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8288000" cy="10287000"/>
  <p:notesSz cx="18288000" cy="10287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59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132800" cy="58065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7623915" y="0"/>
            <a:ext cx="21132800" cy="580654"/>
          </a:xfrm>
          <a:prstGeom prst="rect">
            <a:avLst/>
          </a:prstGeom>
        </p:spPr>
        <p:txBody>
          <a:bodyPr vert="horz" lIns="91440" tIns="45720" rIns="91440" bIns="45720" rtlCol="0"/>
          <a:lstStyle>
            <a:lvl1pPr algn="r">
              <a:defRPr sz="1200"/>
            </a:lvl1pPr>
          </a:lstStyle>
          <a:p>
            <a:fld id="{3EFD42F7-718C-4B98-AAEC-167E6DDD60A7}" type="datetimeFigureOut">
              <a:rPr lang="en-US" smtClean="0"/>
              <a:t>11/3/2022</a:t>
            </a:fld>
            <a:endParaRPr lang="en-US"/>
          </a:p>
        </p:txBody>
      </p:sp>
      <p:sp>
        <p:nvSpPr>
          <p:cNvPr id="4" name="Slide Image Placeholder 3"/>
          <p:cNvSpPr>
            <a:spLocks noGrp="1" noRot="1" noChangeAspect="1"/>
          </p:cNvSpPr>
          <p:nvPr>
            <p:ph type="sldImg" idx="2"/>
          </p:nvPr>
        </p:nvSpPr>
        <p:spPr>
          <a:xfrm>
            <a:off x="20912138" y="1446609"/>
            <a:ext cx="6943725" cy="390584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876800" y="5569446"/>
            <a:ext cx="39014400" cy="455682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0992223"/>
            <a:ext cx="21132800" cy="58065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7623915" y="10992223"/>
            <a:ext cx="21132800" cy="580652"/>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sz="2800" b="0" i="0">
                <a:solidFill>
                  <a:schemeClr val="bg1"/>
                </a:solidFill>
                <a:latin typeface="Arial" panose="020B0604020202020204"/>
                <a:cs typeface="Arial" panose="020B060402020202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Arial" panose="020B0604020202020204"/>
                <a:cs typeface="Arial" panose="020B0604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183C36"/>
          </a:solidFill>
        </p:spPr>
        <p:txBody>
          <a:bodyPr wrap="square" lIns="0" tIns="0" rIns="0" bIns="0" rtlCol="0"/>
          <a:lstStyle/>
          <a:p>
            <a:endParaRPr/>
          </a:p>
        </p:txBody>
      </p:sp>
      <p:sp>
        <p:nvSpPr>
          <p:cNvPr id="2" name="Holder 2"/>
          <p:cNvSpPr>
            <a:spLocks noGrp="1"/>
          </p:cNvSpPr>
          <p:nvPr>
            <p:ph type="title"/>
          </p:nvPr>
        </p:nvSpPr>
        <p:spPr>
          <a:xfrm>
            <a:off x="1016000" y="889630"/>
            <a:ext cx="16256000" cy="2501900"/>
          </a:xfrm>
          <a:prstGeom prst="rect">
            <a:avLst/>
          </a:prstGeom>
        </p:spPr>
        <p:txBody>
          <a:bodyPr wrap="square" lIns="0" tIns="0" rIns="0" bIns="0">
            <a:spAutoFit/>
          </a:bodyPr>
          <a:lstStyle>
            <a:lvl1pPr>
              <a:defRPr sz="2800" b="0" i="0">
                <a:solidFill>
                  <a:schemeClr val="bg1"/>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1661725" y="2622607"/>
            <a:ext cx="14964548" cy="4483100"/>
          </a:xfrm>
          <a:prstGeom prst="rect">
            <a:avLst/>
          </a:prstGeom>
        </p:spPr>
        <p:txBody>
          <a:bodyPr wrap="square" lIns="0" tIns="0" rIns="0" bIns="0">
            <a:spAutoFit/>
          </a:bodyPr>
          <a:lstStyle>
            <a:lvl1pPr>
              <a:defRPr sz="2800" b="0" i="0">
                <a:solidFill>
                  <a:schemeClr val="bg1"/>
                </a:solidFill>
                <a:latin typeface="Arial" panose="020B0604020202020204"/>
                <a:cs typeface="Arial" panose="020B0604020202020204"/>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11/3/2022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 Id="rId4" Type="http://schemas.openxmlformats.org/officeDocument/2006/relationships/hyperlink" Target="https://materikimia.com/10-contoh-soal-kekhasan-atom-karbon-beserta-jawabannya/"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4.xml"/><Relationship Id="rId4" Type="http://schemas.openxmlformats.org/officeDocument/2006/relationships/image" Target="../media/image48.jpeg"/></Relationships>
</file>

<file path=ppt/slides/_rels/slide22.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slideLayout" Target="../slideLayouts/slideLayout4.xml"/><Relationship Id="rId5" Type="http://schemas.openxmlformats.org/officeDocument/2006/relationships/image" Target="../media/image52.png"/><Relationship Id="rId4" Type="http://schemas.openxmlformats.org/officeDocument/2006/relationships/image" Target="../media/image5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id.wikipedia.org/wiki/Senyawa_kimia"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jpe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1.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6.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jpe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394816" y="7296933"/>
            <a:ext cx="4893310" cy="3000375"/>
            <a:chOff x="13394816" y="7296933"/>
            <a:chExt cx="4893310" cy="3000375"/>
          </a:xfrm>
        </p:grpSpPr>
        <p:sp>
          <p:nvSpPr>
            <p:cNvPr id="3" name="object 3"/>
            <p:cNvSpPr/>
            <p:nvPr/>
          </p:nvSpPr>
          <p:spPr>
            <a:xfrm>
              <a:off x="13394816" y="7374812"/>
              <a:ext cx="4893310" cy="2922270"/>
            </a:xfrm>
            <a:custGeom>
              <a:avLst/>
              <a:gdLst/>
              <a:ahLst/>
              <a:cxnLst/>
              <a:rect l="l" t="t" r="r" b="b"/>
              <a:pathLst>
                <a:path w="4893309" h="2922270">
                  <a:moveTo>
                    <a:pt x="4891626" y="38251"/>
                  </a:moveTo>
                  <a:lnTo>
                    <a:pt x="4891619" y="80715"/>
                  </a:lnTo>
                  <a:lnTo>
                    <a:pt x="4875583" y="86615"/>
                  </a:lnTo>
                  <a:lnTo>
                    <a:pt x="4751474" y="61932"/>
                  </a:lnTo>
                  <a:lnTo>
                    <a:pt x="4684972" y="61498"/>
                  </a:lnTo>
                  <a:lnTo>
                    <a:pt x="4623906" y="49573"/>
                  </a:lnTo>
                  <a:lnTo>
                    <a:pt x="4558561" y="49626"/>
                  </a:lnTo>
                  <a:lnTo>
                    <a:pt x="4443588" y="42568"/>
                  </a:lnTo>
                  <a:lnTo>
                    <a:pt x="4401481" y="52402"/>
                  </a:lnTo>
                  <a:lnTo>
                    <a:pt x="4359926" y="62469"/>
                  </a:lnTo>
                  <a:lnTo>
                    <a:pt x="4323840" y="61058"/>
                  </a:lnTo>
                  <a:lnTo>
                    <a:pt x="4283356" y="71576"/>
                  </a:lnTo>
                  <a:lnTo>
                    <a:pt x="4243390" y="82311"/>
                  </a:lnTo>
                  <a:lnTo>
                    <a:pt x="4203930" y="93260"/>
                  </a:lnTo>
                  <a:lnTo>
                    <a:pt x="4160038" y="116122"/>
                  </a:lnTo>
                  <a:lnTo>
                    <a:pt x="4121557" y="127483"/>
                  </a:lnTo>
                  <a:lnTo>
                    <a:pt x="4078620" y="150747"/>
                  </a:lnTo>
                  <a:lnTo>
                    <a:pt x="4041070" y="162500"/>
                  </a:lnTo>
                  <a:lnTo>
                    <a:pt x="3999041" y="186146"/>
                  </a:lnTo>
                  <a:lnTo>
                    <a:pt x="3957449" y="209977"/>
                  </a:lnTo>
                  <a:lnTo>
                    <a:pt x="3916282" y="233986"/>
                  </a:lnTo>
                  <a:lnTo>
                    <a:pt x="3875529" y="258170"/>
                  </a:lnTo>
                  <a:lnTo>
                    <a:pt x="3835178" y="282522"/>
                  </a:lnTo>
                  <a:lnTo>
                    <a:pt x="3795218" y="307039"/>
                  </a:lnTo>
                  <a:lnTo>
                    <a:pt x="3750709" y="343421"/>
                  </a:lnTo>
                  <a:lnTo>
                    <a:pt x="3711494" y="368252"/>
                  </a:lnTo>
                  <a:lnTo>
                    <a:pt x="3672635" y="393233"/>
                  </a:lnTo>
                  <a:lnTo>
                    <a:pt x="3629194" y="430064"/>
                  </a:lnTo>
                  <a:lnTo>
                    <a:pt x="3591011" y="455330"/>
                  </a:lnTo>
                  <a:lnTo>
                    <a:pt x="3548223" y="492436"/>
                  </a:lnTo>
                  <a:lnTo>
                    <a:pt x="3510671" y="517967"/>
                  </a:lnTo>
                  <a:lnTo>
                    <a:pt x="3468490" y="555329"/>
                  </a:lnTo>
                  <a:lnTo>
                    <a:pt x="3426594" y="592811"/>
                  </a:lnTo>
                  <a:lnTo>
                    <a:pt x="3384974" y="630408"/>
                  </a:lnTo>
                  <a:lnTo>
                    <a:pt x="3348543" y="656411"/>
                  </a:lnTo>
                  <a:lnTo>
                    <a:pt x="3307437" y="694225"/>
                  </a:lnTo>
                  <a:lnTo>
                    <a:pt x="3266570" y="732140"/>
                  </a:lnTo>
                  <a:lnTo>
                    <a:pt x="3225932" y="770151"/>
                  </a:lnTo>
                  <a:lnTo>
                    <a:pt x="3185510" y="808253"/>
                  </a:lnTo>
                  <a:lnTo>
                    <a:pt x="3150220" y="834737"/>
                  </a:lnTo>
                  <a:lnTo>
                    <a:pt x="3110197" y="873007"/>
                  </a:lnTo>
                  <a:lnTo>
                    <a:pt x="3070355" y="911353"/>
                  </a:lnTo>
                  <a:lnTo>
                    <a:pt x="3030683" y="949771"/>
                  </a:lnTo>
                  <a:lnTo>
                    <a:pt x="2991171" y="988256"/>
                  </a:lnTo>
                  <a:lnTo>
                    <a:pt x="2911320" y="1064878"/>
                  </a:lnTo>
                  <a:lnTo>
                    <a:pt x="2870947" y="1103001"/>
                  </a:lnTo>
                  <a:lnTo>
                    <a:pt x="2835599" y="1129460"/>
                  </a:lnTo>
                  <a:lnTo>
                    <a:pt x="2795405" y="1167658"/>
                  </a:lnTo>
                  <a:lnTo>
                    <a:pt x="2675165" y="1282396"/>
                  </a:lnTo>
                  <a:lnTo>
                    <a:pt x="2640074" y="1308963"/>
                  </a:lnTo>
                  <a:lnTo>
                    <a:pt x="2600063" y="1347238"/>
                  </a:lnTo>
                  <a:lnTo>
                    <a:pt x="2564970" y="1373804"/>
                  </a:lnTo>
                  <a:lnTo>
                    <a:pt x="2524925" y="1412065"/>
                  </a:lnTo>
                  <a:lnTo>
                    <a:pt x="2489768" y="1438604"/>
                  </a:lnTo>
                  <a:lnTo>
                    <a:pt x="2449629" y="1476826"/>
                  </a:lnTo>
                  <a:lnTo>
                    <a:pt x="2414348" y="1503312"/>
                  </a:lnTo>
                  <a:lnTo>
                    <a:pt x="2365687" y="1537946"/>
                  </a:lnTo>
                  <a:lnTo>
                    <a:pt x="2316552" y="1572381"/>
                  </a:lnTo>
                  <a:lnTo>
                    <a:pt x="2266957" y="1606622"/>
                  </a:lnTo>
                  <a:lnTo>
                    <a:pt x="2216916" y="1640675"/>
                  </a:lnTo>
                  <a:lnTo>
                    <a:pt x="2171370" y="1662841"/>
                  </a:lnTo>
                  <a:lnTo>
                    <a:pt x="2125407" y="1684832"/>
                  </a:lnTo>
                  <a:lnTo>
                    <a:pt x="2079041" y="1706653"/>
                  </a:lnTo>
                  <a:lnTo>
                    <a:pt x="2032286" y="1728310"/>
                  </a:lnTo>
                  <a:lnTo>
                    <a:pt x="1990084" y="1738104"/>
                  </a:lnTo>
                  <a:lnTo>
                    <a:pt x="1942595" y="1759452"/>
                  </a:lnTo>
                  <a:lnTo>
                    <a:pt x="1856447" y="1778307"/>
                  </a:lnTo>
                  <a:lnTo>
                    <a:pt x="1724881" y="1805602"/>
                  </a:lnTo>
                  <a:lnTo>
                    <a:pt x="1590846" y="1831858"/>
                  </a:lnTo>
                  <a:lnTo>
                    <a:pt x="1508031" y="1852116"/>
                  </a:lnTo>
                  <a:lnTo>
                    <a:pt x="1471421" y="1850485"/>
                  </a:lnTo>
                  <a:lnTo>
                    <a:pt x="1263248" y="1900651"/>
                  </a:lnTo>
                  <a:lnTo>
                    <a:pt x="1216731" y="1922408"/>
                  </a:lnTo>
                  <a:lnTo>
                    <a:pt x="1175205" y="1932487"/>
                  </a:lnTo>
                  <a:lnTo>
                    <a:pt x="1128834" y="1954306"/>
                  </a:lnTo>
                  <a:lnTo>
                    <a:pt x="1087494" y="1964463"/>
                  </a:lnTo>
                  <a:lnTo>
                    <a:pt x="1041350" y="1986377"/>
                  </a:lnTo>
                  <a:lnTo>
                    <a:pt x="903865" y="2052519"/>
                  </a:lnTo>
                  <a:lnTo>
                    <a:pt x="853492" y="2086433"/>
                  </a:lnTo>
                  <a:lnTo>
                    <a:pt x="803345" y="2120441"/>
                  </a:lnTo>
                  <a:lnTo>
                    <a:pt x="753444" y="2154553"/>
                  </a:lnTo>
                  <a:lnTo>
                    <a:pt x="703809" y="2188777"/>
                  </a:lnTo>
                  <a:lnTo>
                    <a:pt x="649533" y="2234827"/>
                  </a:lnTo>
                  <a:lnTo>
                    <a:pt x="600491" y="2269301"/>
                  </a:lnTo>
                  <a:lnTo>
                    <a:pt x="567711" y="2296840"/>
                  </a:lnTo>
                  <a:lnTo>
                    <a:pt x="529957" y="2336066"/>
                  </a:lnTo>
                  <a:lnTo>
                    <a:pt x="497194" y="2363612"/>
                  </a:lnTo>
                  <a:lnTo>
                    <a:pt x="464607" y="2391233"/>
                  </a:lnTo>
                  <a:lnTo>
                    <a:pt x="427379" y="2430680"/>
                  </a:lnTo>
                  <a:lnTo>
                    <a:pt x="395476" y="2458588"/>
                  </a:lnTo>
                  <a:lnTo>
                    <a:pt x="359153" y="2498416"/>
                  </a:lnTo>
                  <a:lnTo>
                    <a:pt x="323450" y="2538505"/>
                  </a:lnTo>
                  <a:lnTo>
                    <a:pt x="288478" y="2578901"/>
                  </a:lnTo>
                  <a:lnTo>
                    <a:pt x="259273" y="2607946"/>
                  </a:lnTo>
                  <a:lnTo>
                    <a:pt x="226094" y="2649096"/>
                  </a:lnTo>
                  <a:lnTo>
                    <a:pt x="193978" y="2690695"/>
                  </a:lnTo>
                  <a:lnTo>
                    <a:pt x="163036" y="2732787"/>
                  </a:lnTo>
                  <a:lnTo>
                    <a:pt x="133380" y="2775421"/>
                  </a:lnTo>
                  <a:lnTo>
                    <a:pt x="100192" y="2830348"/>
                  </a:lnTo>
                  <a:lnTo>
                    <a:pt x="73439" y="2874203"/>
                  </a:lnTo>
                  <a:lnTo>
                    <a:pt x="51932" y="2912311"/>
                  </a:lnTo>
                  <a:lnTo>
                    <a:pt x="0" y="2912187"/>
                  </a:lnTo>
                  <a:lnTo>
                    <a:pt x="6393" y="2901002"/>
                  </a:lnTo>
                  <a:lnTo>
                    <a:pt x="30241" y="2856020"/>
                  </a:lnTo>
                  <a:lnTo>
                    <a:pt x="50526" y="2823221"/>
                  </a:lnTo>
                  <a:lnTo>
                    <a:pt x="77144" y="2779308"/>
                  </a:lnTo>
                  <a:lnTo>
                    <a:pt x="105252" y="2736023"/>
                  </a:lnTo>
                  <a:lnTo>
                    <a:pt x="134935" y="2693400"/>
                  </a:lnTo>
                  <a:lnTo>
                    <a:pt x="166278" y="2651476"/>
                  </a:lnTo>
                  <a:lnTo>
                    <a:pt x="199364" y="2610286"/>
                  </a:lnTo>
                  <a:lnTo>
                    <a:pt x="234278" y="2569866"/>
                  </a:lnTo>
                  <a:lnTo>
                    <a:pt x="276033" y="2518545"/>
                  </a:lnTo>
                  <a:lnTo>
                    <a:pt x="314857" y="2479770"/>
                  </a:lnTo>
                  <a:lnTo>
                    <a:pt x="360689" y="2430166"/>
                  </a:lnTo>
                  <a:lnTo>
                    <a:pt x="408687" y="2381474"/>
                  </a:lnTo>
                  <a:lnTo>
                    <a:pt x="458936" y="2333729"/>
                  </a:lnTo>
                  <a:lnTo>
                    <a:pt x="511519" y="2286967"/>
                  </a:lnTo>
                  <a:lnTo>
                    <a:pt x="566521" y="2241222"/>
                  </a:lnTo>
                  <a:lnTo>
                    <a:pt x="619925" y="2194806"/>
                  </a:lnTo>
                  <a:lnTo>
                    <a:pt x="668669" y="2160207"/>
                  </a:lnTo>
                  <a:lnTo>
                    <a:pt x="722591" y="2114008"/>
                  </a:lnTo>
                  <a:lnTo>
                    <a:pt x="766894" y="2091318"/>
                  </a:lnTo>
                  <a:lnTo>
                    <a:pt x="816341" y="2057015"/>
                  </a:lnTo>
                  <a:lnTo>
                    <a:pt x="865989" y="2022797"/>
                  </a:lnTo>
                  <a:lnTo>
                    <a:pt x="1001197" y="1955697"/>
                  </a:lnTo>
                  <a:lnTo>
                    <a:pt x="1092042" y="1911260"/>
                  </a:lnTo>
                  <a:lnTo>
                    <a:pt x="1132699" y="1900816"/>
                  </a:lnTo>
                  <a:lnTo>
                    <a:pt x="1178370" y="1878702"/>
                  </a:lnTo>
                  <a:lnTo>
                    <a:pt x="1464612" y="1806281"/>
                  </a:lnTo>
                  <a:lnTo>
                    <a:pt x="1500528" y="1807620"/>
                  </a:lnTo>
                  <a:lnTo>
                    <a:pt x="1582011" y="1786801"/>
                  </a:lnTo>
                  <a:lnTo>
                    <a:pt x="1626039" y="1777776"/>
                  </a:lnTo>
                  <a:lnTo>
                    <a:pt x="1664939" y="1780371"/>
                  </a:lnTo>
                  <a:lnTo>
                    <a:pt x="1795021" y="1752451"/>
                  </a:lnTo>
                  <a:lnTo>
                    <a:pt x="1837848" y="1742920"/>
                  </a:lnTo>
                  <a:lnTo>
                    <a:pt x="1885303" y="1721557"/>
                  </a:lnTo>
                  <a:lnTo>
                    <a:pt x="1969376" y="1701829"/>
                  </a:lnTo>
                  <a:lnTo>
                    <a:pt x="2015810" y="1680037"/>
                  </a:lnTo>
                  <a:lnTo>
                    <a:pt x="2056936" y="1669789"/>
                  </a:lnTo>
                  <a:lnTo>
                    <a:pt x="2102590" y="1647669"/>
                  </a:lnTo>
                  <a:lnTo>
                    <a:pt x="2147823" y="1625371"/>
                  </a:lnTo>
                  <a:lnTo>
                    <a:pt x="2192616" y="1602888"/>
                  </a:lnTo>
                  <a:lnTo>
                    <a:pt x="2241875" y="1568506"/>
                  </a:lnTo>
                  <a:lnTo>
                    <a:pt x="2290655" y="1533922"/>
                  </a:lnTo>
                  <a:lnTo>
                    <a:pt x="2334007" y="1510832"/>
                  </a:lnTo>
                  <a:lnTo>
                    <a:pt x="2386694" y="1464113"/>
                  </a:lnTo>
                  <a:lnTo>
                    <a:pt x="2457110" y="1411078"/>
                  </a:lnTo>
                  <a:lnTo>
                    <a:pt x="2497107" y="1372797"/>
                  </a:lnTo>
                  <a:lnTo>
                    <a:pt x="2567077" y="1319574"/>
                  </a:lnTo>
                  <a:lnTo>
                    <a:pt x="2646816" y="1242905"/>
                  </a:lnTo>
                  <a:lnTo>
                    <a:pt x="2681780" y="1216284"/>
                  </a:lnTo>
                  <a:lnTo>
                    <a:pt x="2761710" y="1139695"/>
                  </a:lnTo>
                  <a:lnTo>
                    <a:pt x="2801792" y="1101450"/>
                  </a:lnTo>
                  <a:lnTo>
                    <a:pt x="2841981" y="1063250"/>
                  </a:lnTo>
                  <a:lnTo>
                    <a:pt x="2882297" y="1025103"/>
                  </a:lnTo>
                  <a:lnTo>
                    <a:pt x="2922762" y="987019"/>
                  </a:lnTo>
                  <a:lnTo>
                    <a:pt x="2962438" y="948603"/>
                  </a:lnTo>
                  <a:lnTo>
                    <a:pt x="2997330" y="921952"/>
                  </a:lnTo>
                  <a:lnTo>
                    <a:pt x="3037306" y="883662"/>
                  </a:lnTo>
                  <a:lnTo>
                    <a:pt x="3077451" y="845444"/>
                  </a:lnTo>
                  <a:lnTo>
                    <a:pt x="3117780" y="807302"/>
                  </a:lnTo>
                  <a:lnTo>
                    <a:pt x="3158304" y="769243"/>
                  </a:lnTo>
                  <a:lnTo>
                    <a:pt x="3199038" y="731272"/>
                  </a:lnTo>
                  <a:lnTo>
                    <a:pt x="3239994" y="693395"/>
                  </a:lnTo>
                  <a:lnTo>
                    <a:pt x="3281185" y="655617"/>
                  </a:lnTo>
                  <a:lnTo>
                    <a:pt x="3317698" y="629648"/>
                  </a:lnTo>
                  <a:lnTo>
                    <a:pt x="3359400" y="592085"/>
                  </a:lnTo>
                  <a:lnTo>
                    <a:pt x="3401377" y="554637"/>
                  </a:lnTo>
                  <a:lnTo>
                    <a:pt x="3443642" y="517311"/>
                  </a:lnTo>
                  <a:lnTo>
                    <a:pt x="3486208" y="480111"/>
                  </a:lnTo>
                  <a:lnTo>
                    <a:pt x="3524161" y="454749"/>
                  </a:lnTo>
                  <a:lnTo>
                    <a:pt x="3567369" y="417820"/>
                  </a:lnTo>
                  <a:lnTo>
                    <a:pt x="3605991" y="392739"/>
                  </a:lnTo>
                  <a:lnTo>
                    <a:pt x="3649894" y="356102"/>
                  </a:lnTo>
                  <a:lnTo>
                    <a:pt x="3689236" y="331325"/>
                  </a:lnTo>
                  <a:lnTo>
                    <a:pt x="3733886" y="295002"/>
                  </a:lnTo>
                  <a:lnTo>
                    <a:pt x="3774002" y="270550"/>
                  </a:lnTo>
                  <a:lnTo>
                    <a:pt x="3814524" y="246270"/>
                  </a:lnTo>
                  <a:lnTo>
                    <a:pt x="3860393" y="210461"/>
                  </a:lnTo>
                  <a:lnTo>
                    <a:pt x="3901768" y="186539"/>
                  </a:lnTo>
                  <a:lnTo>
                    <a:pt x="3943589" y="162805"/>
                  </a:lnTo>
                  <a:lnTo>
                    <a:pt x="3985869" y="139264"/>
                  </a:lnTo>
                  <a:lnTo>
                    <a:pt x="4023694" y="127627"/>
                  </a:lnTo>
                  <a:lnTo>
                    <a:pt x="4066931" y="104489"/>
                  </a:lnTo>
                  <a:lnTo>
                    <a:pt x="4110667" y="81561"/>
                  </a:lnTo>
                  <a:lnTo>
                    <a:pt x="4149988" y="70554"/>
                  </a:lnTo>
                  <a:lnTo>
                    <a:pt x="4189833" y="59768"/>
                  </a:lnTo>
                  <a:lnTo>
                    <a:pt x="4235144" y="37503"/>
                  </a:lnTo>
                  <a:lnTo>
                    <a:pt x="4276079" y="27175"/>
                  </a:lnTo>
                  <a:lnTo>
                    <a:pt x="4317578" y="17085"/>
                  </a:lnTo>
                  <a:lnTo>
                    <a:pt x="4359654" y="7237"/>
                  </a:lnTo>
                  <a:lnTo>
                    <a:pt x="4397394" y="9344"/>
                  </a:lnTo>
                  <a:lnTo>
                    <a:pt x="4440665" y="0"/>
                  </a:lnTo>
                  <a:lnTo>
                    <a:pt x="4559450" y="8662"/>
                  </a:lnTo>
                  <a:lnTo>
                    <a:pt x="4702334" y="13689"/>
                  </a:lnTo>
                  <a:lnTo>
                    <a:pt x="4769802" y="28310"/>
                  </a:lnTo>
                  <a:lnTo>
                    <a:pt x="4842586" y="31388"/>
                  </a:lnTo>
                  <a:lnTo>
                    <a:pt x="4891626" y="38251"/>
                  </a:lnTo>
                  <a:close/>
                </a:path>
                <a:path w="4893309" h="2922270">
                  <a:moveTo>
                    <a:pt x="48348" y="2918662"/>
                  </a:moveTo>
                  <a:lnTo>
                    <a:pt x="48115" y="2918661"/>
                  </a:lnTo>
                  <a:lnTo>
                    <a:pt x="48348" y="2918662"/>
                  </a:lnTo>
                  <a:close/>
                </a:path>
                <a:path w="4893309" h="2922270">
                  <a:moveTo>
                    <a:pt x="783881" y="2914063"/>
                  </a:moveTo>
                  <a:lnTo>
                    <a:pt x="776156" y="2921972"/>
                  </a:lnTo>
                  <a:lnTo>
                    <a:pt x="48348" y="2918662"/>
                  </a:lnTo>
                  <a:lnTo>
                    <a:pt x="51932" y="2912311"/>
                  </a:lnTo>
                  <a:lnTo>
                    <a:pt x="783881" y="2914063"/>
                  </a:lnTo>
                  <a:close/>
                </a:path>
                <a:path w="4893309" h="2922270">
                  <a:moveTo>
                    <a:pt x="903381" y="2912386"/>
                  </a:moveTo>
                  <a:lnTo>
                    <a:pt x="899108" y="2914339"/>
                  </a:lnTo>
                  <a:lnTo>
                    <a:pt x="783881" y="2914063"/>
                  </a:lnTo>
                  <a:lnTo>
                    <a:pt x="785693" y="2912207"/>
                  </a:lnTo>
                  <a:lnTo>
                    <a:pt x="831918" y="2890327"/>
                  </a:lnTo>
                  <a:lnTo>
                    <a:pt x="884115" y="2912299"/>
                  </a:lnTo>
                  <a:lnTo>
                    <a:pt x="903381" y="2912386"/>
                  </a:lnTo>
                  <a:close/>
                </a:path>
                <a:path w="4893309" h="2922270">
                  <a:moveTo>
                    <a:pt x="899108" y="2914339"/>
                  </a:moveTo>
                  <a:lnTo>
                    <a:pt x="894243" y="2916562"/>
                  </a:lnTo>
                  <a:lnTo>
                    <a:pt x="888904" y="2914314"/>
                  </a:lnTo>
                  <a:lnTo>
                    <a:pt x="899108" y="2914339"/>
                  </a:lnTo>
                  <a:close/>
                </a:path>
                <a:path w="4893309" h="2922270">
                  <a:moveTo>
                    <a:pt x="4823217" y="574405"/>
                  </a:moveTo>
                  <a:lnTo>
                    <a:pt x="4881100" y="598770"/>
                  </a:lnTo>
                  <a:lnTo>
                    <a:pt x="4823118" y="615701"/>
                  </a:lnTo>
                  <a:lnTo>
                    <a:pt x="4759702" y="644124"/>
                  </a:lnTo>
                  <a:lnTo>
                    <a:pt x="4700792" y="660665"/>
                  </a:lnTo>
                  <a:lnTo>
                    <a:pt x="4507644" y="744714"/>
                  </a:lnTo>
                  <a:lnTo>
                    <a:pt x="4438081" y="784329"/>
                  </a:lnTo>
                  <a:lnTo>
                    <a:pt x="4373464" y="812247"/>
                  </a:lnTo>
                  <a:lnTo>
                    <a:pt x="4234790" y="891667"/>
                  </a:lnTo>
                  <a:lnTo>
                    <a:pt x="4160907" y="943243"/>
                  </a:lnTo>
                  <a:lnTo>
                    <a:pt x="4092323" y="983270"/>
                  </a:lnTo>
                  <a:lnTo>
                    <a:pt x="4019272" y="1035196"/>
                  </a:lnTo>
                  <a:lnTo>
                    <a:pt x="3946768" y="1087353"/>
                  </a:lnTo>
                  <a:lnTo>
                    <a:pt x="3899984" y="1122777"/>
                  </a:lnTo>
                  <a:lnTo>
                    <a:pt x="3853869" y="1158483"/>
                  </a:lnTo>
                  <a:lnTo>
                    <a:pt x="3808401" y="1194461"/>
                  </a:lnTo>
                  <a:lnTo>
                    <a:pt x="3763556" y="1230701"/>
                  </a:lnTo>
                  <a:lnTo>
                    <a:pt x="3719312" y="1267194"/>
                  </a:lnTo>
                  <a:lnTo>
                    <a:pt x="3675644" y="1303931"/>
                  </a:lnTo>
                  <a:lnTo>
                    <a:pt x="3637458" y="1329195"/>
                  </a:lnTo>
                  <a:lnTo>
                    <a:pt x="3594876" y="1366388"/>
                  </a:lnTo>
                  <a:lnTo>
                    <a:pt x="3552802" y="1403794"/>
                  </a:lnTo>
                  <a:lnTo>
                    <a:pt x="3516140" y="1429700"/>
                  </a:lnTo>
                  <a:lnTo>
                    <a:pt x="3475012" y="1467505"/>
                  </a:lnTo>
                  <a:lnTo>
                    <a:pt x="3439251" y="1493790"/>
                  </a:lnTo>
                  <a:lnTo>
                    <a:pt x="3398978" y="1531954"/>
                  </a:lnTo>
                  <a:lnTo>
                    <a:pt x="3364024" y="1558579"/>
                  </a:lnTo>
                  <a:lnTo>
                    <a:pt x="3329440" y="1585359"/>
                  </a:lnTo>
                  <a:lnTo>
                    <a:pt x="3290275" y="1623991"/>
                  </a:lnTo>
                  <a:lnTo>
                    <a:pt x="3256361" y="1651053"/>
                  </a:lnTo>
                  <a:lnTo>
                    <a:pt x="3189409" y="1705546"/>
                  </a:lnTo>
                  <a:lnTo>
                    <a:pt x="3146594" y="1742641"/>
                  </a:lnTo>
                  <a:lnTo>
                    <a:pt x="3104111" y="1779876"/>
                  </a:lnTo>
                  <a:lnTo>
                    <a:pt x="3061911" y="1817230"/>
                  </a:lnTo>
                  <a:lnTo>
                    <a:pt x="3024872" y="1842976"/>
                  </a:lnTo>
                  <a:lnTo>
                    <a:pt x="2983089" y="1880506"/>
                  </a:lnTo>
                  <a:lnTo>
                    <a:pt x="2941441" y="1918092"/>
                  </a:lnTo>
                  <a:lnTo>
                    <a:pt x="2904803" y="1944008"/>
                  </a:lnTo>
                  <a:lnTo>
                    <a:pt x="2863274" y="1981643"/>
                  </a:lnTo>
                  <a:lnTo>
                    <a:pt x="2826657" y="2007568"/>
                  </a:lnTo>
                  <a:lnTo>
                    <a:pt x="2785048" y="2045170"/>
                  </a:lnTo>
                  <a:lnTo>
                    <a:pt x="2748252" y="2071020"/>
                  </a:lnTo>
                  <a:lnTo>
                    <a:pt x="2711292" y="2096800"/>
                  </a:lnTo>
                  <a:lnTo>
                    <a:pt x="2669192" y="2134196"/>
                  </a:lnTo>
                  <a:lnTo>
                    <a:pt x="2631756" y="2159776"/>
                  </a:lnTo>
                  <a:lnTo>
                    <a:pt x="2594008" y="2185224"/>
                  </a:lnTo>
                  <a:lnTo>
                    <a:pt x="2555897" y="2210520"/>
                  </a:lnTo>
                  <a:lnTo>
                    <a:pt x="2517375" y="2235642"/>
                  </a:lnTo>
                  <a:lnTo>
                    <a:pt x="2478391" y="2260570"/>
                  </a:lnTo>
                  <a:lnTo>
                    <a:pt x="2438896" y="2285283"/>
                  </a:lnTo>
                  <a:lnTo>
                    <a:pt x="2398840" y="2309760"/>
                  </a:lnTo>
                  <a:lnTo>
                    <a:pt x="2358174" y="2333981"/>
                  </a:lnTo>
                  <a:lnTo>
                    <a:pt x="2316848" y="2357923"/>
                  </a:lnTo>
                  <a:lnTo>
                    <a:pt x="2274812" y="2381567"/>
                  </a:lnTo>
                  <a:lnTo>
                    <a:pt x="2232017" y="2404891"/>
                  </a:lnTo>
                  <a:lnTo>
                    <a:pt x="2193341" y="2416169"/>
                  </a:lnTo>
                  <a:lnTo>
                    <a:pt x="2148879" y="2438791"/>
                  </a:lnTo>
                  <a:lnTo>
                    <a:pt x="2103508" y="2461031"/>
                  </a:lnTo>
                  <a:lnTo>
                    <a:pt x="2057180" y="2482868"/>
                  </a:lnTo>
                  <a:lnTo>
                    <a:pt x="2014772" y="2492576"/>
                  </a:lnTo>
                  <a:lnTo>
                    <a:pt x="1966380" y="2513544"/>
                  </a:lnTo>
                  <a:lnTo>
                    <a:pt x="1916881" y="2534046"/>
                  </a:lnTo>
                  <a:lnTo>
                    <a:pt x="1866226" y="2554061"/>
                  </a:lnTo>
                  <a:lnTo>
                    <a:pt x="1819293" y="2561864"/>
                  </a:lnTo>
                  <a:lnTo>
                    <a:pt x="1766176" y="2580844"/>
                  </a:lnTo>
                  <a:lnTo>
                    <a:pt x="1721404" y="2589556"/>
                  </a:lnTo>
                  <a:lnTo>
                    <a:pt x="1671551" y="2609909"/>
                  </a:lnTo>
                  <a:lnTo>
                    <a:pt x="1626510" y="2618509"/>
                  </a:lnTo>
                  <a:lnTo>
                    <a:pt x="1576467" y="2638781"/>
                  </a:lnTo>
                  <a:lnTo>
                    <a:pt x="1531312" y="2647333"/>
                  </a:lnTo>
                  <a:lnTo>
                    <a:pt x="1331372" y="2728523"/>
                  </a:lnTo>
                  <a:lnTo>
                    <a:pt x="1182898" y="2790039"/>
                  </a:lnTo>
                  <a:lnTo>
                    <a:pt x="1085195" y="2831588"/>
                  </a:lnTo>
                  <a:lnTo>
                    <a:pt x="1036843" y="2852573"/>
                  </a:lnTo>
                  <a:lnTo>
                    <a:pt x="988875" y="2873720"/>
                  </a:lnTo>
                  <a:lnTo>
                    <a:pt x="941329" y="2895044"/>
                  </a:lnTo>
                  <a:lnTo>
                    <a:pt x="903381" y="2912386"/>
                  </a:lnTo>
                  <a:lnTo>
                    <a:pt x="884115" y="2912299"/>
                  </a:lnTo>
                  <a:lnTo>
                    <a:pt x="831918" y="2890327"/>
                  </a:lnTo>
                  <a:lnTo>
                    <a:pt x="878688" y="2868676"/>
                  </a:lnTo>
                  <a:lnTo>
                    <a:pt x="925964" y="2847239"/>
                  </a:lnTo>
                  <a:lnTo>
                    <a:pt x="973710" y="2825998"/>
                  </a:lnTo>
                  <a:lnTo>
                    <a:pt x="1021886" y="2804940"/>
                  </a:lnTo>
                  <a:lnTo>
                    <a:pt x="1070456" y="2784047"/>
                  </a:lnTo>
                  <a:lnTo>
                    <a:pt x="1168628" y="2742694"/>
                  </a:lnTo>
                  <a:lnTo>
                    <a:pt x="1317898" y="2681514"/>
                  </a:lnTo>
                  <a:lnTo>
                    <a:pt x="1368042" y="2661283"/>
                  </a:lnTo>
                  <a:lnTo>
                    <a:pt x="1413389" y="2652812"/>
                  </a:lnTo>
                  <a:lnTo>
                    <a:pt x="1564618" y="2592456"/>
                  </a:lnTo>
                  <a:lnTo>
                    <a:pt x="1610112" y="2584047"/>
                  </a:lnTo>
                  <a:lnTo>
                    <a:pt x="1660475" y="2563909"/>
                  </a:lnTo>
                  <a:lnTo>
                    <a:pt x="1705816" y="2555436"/>
                  </a:lnTo>
                  <a:lnTo>
                    <a:pt x="1755952" y="2535202"/>
                  </a:lnTo>
                  <a:lnTo>
                    <a:pt x="1804544" y="2528098"/>
                  </a:lnTo>
                  <a:lnTo>
                    <a:pt x="1856769" y="2508743"/>
                  </a:lnTo>
                  <a:lnTo>
                    <a:pt x="1907753" y="2488866"/>
                  </a:lnTo>
                  <a:lnTo>
                    <a:pt x="1957548" y="2468488"/>
                  </a:lnTo>
                  <a:lnTo>
                    <a:pt x="2001281" y="2459338"/>
                  </a:lnTo>
                  <a:lnTo>
                    <a:pt x="2048858" y="2438027"/>
                  </a:lnTo>
                  <a:lnTo>
                    <a:pt x="2095405" y="2416283"/>
                  </a:lnTo>
                  <a:lnTo>
                    <a:pt x="2140975" y="2394127"/>
                  </a:lnTo>
                  <a:lnTo>
                    <a:pt x="2180694" y="2383287"/>
                  </a:lnTo>
                  <a:lnTo>
                    <a:pt x="2224469" y="2360376"/>
                  </a:lnTo>
                  <a:lnTo>
                    <a:pt x="2267426" y="2337120"/>
                  </a:lnTo>
                  <a:lnTo>
                    <a:pt x="2309618" y="2313542"/>
                  </a:lnTo>
                  <a:lnTo>
                    <a:pt x="2351096" y="2289664"/>
                  </a:lnTo>
                  <a:lnTo>
                    <a:pt x="2391916" y="2265508"/>
                  </a:lnTo>
                  <a:lnTo>
                    <a:pt x="2432128" y="2241097"/>
                  </a:lnTo>
                  <a:lnTo>
                    <a:pt x="2471787" y="2216453"/>
                  </a:lnTo>
                  <a:lnTo>
                    <a:pt x="2510944" y="2191598"/>
                  </a:lnTo>
                  <a:lnTo>
                    <a:pt x="2554581" y="2154849"/>
                  </a:lnTo>
                  <a:lnTo>
                    <a:pt x="2592895" y="2129639"/>
                  </a:lnTo>
                  <a:lnTo>
                    <a:pt x="2630867" y="2104284"/>
                  </a:lnTo>
                  <a:lnTo>
                    <a:pt x="2668550" y="2078808"/>
                  </a:lnTo>
                  <a:lnTo>
                    <a:pt x="2710923" y="2041527"/>
                  </a:lnTo>
                  <a:lnTo>
                    <a:pt x="2748185" y="2015874"/>
                  </a:lnTo>
                  <a:lnTo>
                    <a:pt x="2790243" y="1978461"/>
                  </a:lnTo>
                  <a:lnTo>
                    <a:pt x="2827297" y="1952720"/>
                  </a:lnTo>
                  <a:lnTo>
                    <a:pt x="2869252" y="1915264"/>
                  </a:lnTo>
                  <a:lnTo>
                    <a:pt x="2906309" y="1889524"/>
                  </a:lnTo>
                  <a:lnTo>
                    <a:pt x="2948373" y="1852113"/>
                  </a:lnTo>
                  <a:lnTo>
                    <a:pt x="2990570" y="1814758"/>
                  </a:lnTo>
                  <a:lnTo>
                    <a:pt x="3028027" y="1789188"/>
                  </a:lnTo>
                  <a:lnTo>
                    <a:pt x="3070651" y="1752012"/>
                  </a:lnTo>
                  <a:lnTo>
                    <a:pt x="3113567" y="1714960"/>
                  </a:lnTo>
                  <a:lnTo>
                    <a:pt x="3156828" y="1678052"/>
                  </a:lnTo>
                  <a:lnTo>
                    <a:pt x="3228708" y="1611854"/>
                  </a:lnTo>
                  <a:lnTo>
                    <a:pt x="3262626" y="1584794"/>
                  </a:lnTo>
                  <a:lnTo>
                    <a:pt x="3296872" y="1557871"/>
                  </a:lnTo>
                  <a:lnTo>
                    <a:pt x="3331468" y="1531096"/>
                  </a:lnTo>
                  <a:lnTo>
                    <a:pt x="3371367" y="1492774"/>
                  </a:lnTo>
                  <a:lnTo>
                    <a:pt x="3406739" y="1466325"/>
                  </a:lnTo>
                  <a:lnTo>
                    <a:pt x="3447462" y="1428350"/>
                  </a:lnTo>
                  <a:lnTo>
                    <a:pt x="3483706" y="1402268"/>
                  </a:lnTo>
                  <a:lnTo>
                    <a:pt x="3525351" y="1364681"/>
                  </a:lnTo>
                  <a:lnTo>
                    <a:pt x="3562565" y="1339007"/>
                  </a:lnTo>
                  <a:lnTo>
                    <a:pt x="3605227" y="1301848"/>
                  </a:lnTo>
                  <a:lnTo>
                    <a:pt x="3648435" y="1264919"/>
                  </a:lnTo>
                  <a:lnTo>
                    <a:pt x="3692213" y="1228229"/>
                  </a:lnTo>
                  <a:lnTo>
                    <a:pt x="3731658" y="1203495"/>
                  </a:lnTo>
                  <a:lnTo>
                    <a:pt x="3776649" y="1167316"/>
                  </a:lnTo>
                  <a:lnTo>
                    <a:pt x="3822283" y="1131408"/>
                  </a:lnTo>
                  <a:lnTo>
                    <a:pt x="3868584" y="1095781"/>
                  </a:lnTo>
                  <a:lnTo>
                    <a:pt x="3915576" y="1060444"/>
                  </a:lnTo>
                  <a:lnTo>
                    <a:pt x="3971924" y="1015266"/>
                  </a:lnTo>
                  <a:lnTo>
                    <a:pt x="4023634" y="981916"/>
                  </a:lnTo>
                  <a:lnTo>
                    <a:pt x="4080520" y="936964"/>
                  </a:lnTo>
                  <a:lnTo>
                    <a:pt x="4185019" y="870717"/>
                  </a:lnTo>
                  <a:lnTo>
                    <a:pt x="4232551" y="849387"/>
                  </a:lnTo>
                  <a:lnTo>
                    <a:pt x="4337687" y="783408"/>
                  </a:lnTo>
                  <a:lnTo>
                    <a:pt x="4385355" y="762135"/>
                  </a:lnTo>
                  <a:lnTo>
                    <a:pt x="4437914" y="729142"/>
                  </a:lnTo>
                  <a:lnTo>
                    <a:pt x="4580187" y="665016"/>
                  </a:lnTo>
                  <a:lnTo>
                    <a:pt x="4627269" y="643496"/>
                  </a:lnTo>
                  <a:lnTo>
                    <a:pt x="4669184" y="633581"/>
                  </a:lnTo>
                  <a:lnTo>
                    <a:pt x="4715746" y="611843"/>
                  </a:lnTo>
                  <a:lnTo>
                    <a:pt x="4761988" y="589970"/>
                  </a:lnTo>
                  <a:lnTo>
                    <a:pt x="4823217" y="574405"/>
                  </a:lnTo>
                  <a:close/>
                </a:path>
                <a:path w="4893309" h="2922270">
                  <a:moveTo>
                    <a:pt x="1816918" y="2916536"/>
                  </a:moveTo>
                  <a:lnTo>
                    <a:pt x="899108" y="2914339"/>
                  </a:lnTo>
                  <a:lnTo>
                    <a:pt x="903381" y="2912386"/>
                  </a:lnTo>
                  <a:lnTo>
                    <a:pt x="1816918" y="2916536"/>
                  </a:lnTo>
                  <a:close/>
                </a:path>
                <a:path w="4893309" h="2922270">
                  <a:moveTo>
                    <a:pt x="3006521" y="2919383"/>
                  </a:moveTo>
                  <a:lnTo>
                    <a:pt x="3002021" y="2921919"/>
                  </a:lnTo>
                  <a:lnTo>
                    <a:pt x="1816918" y="2916536"/>
                  </a:lnTo>
                  <a:lnTo>
                    <a:pt x="3006521" y="2919383"/>
                  </a:lnTo>
                  <a:close/>
                </a:path>
                <a:path w="4893309" h="2922270">
                  <a:moveTo>
                    <a:pt x="4891544" y="548955"/>
                  </a:moveTo>
                  <a:lnTo>
                    <a:pt x="4891349" y="1774321"/>
                  </a:lnTo>
                  <a:lnTo>
                    <a:pt x="4873323" y="1780512"/>
                  </a:lnTo>
                  <a:lnTo>
                    <a:pt x="4810822" y="1781762"/>
                  </a:lnTo>
                  <a:lnTo>
                    <a:pt x="4746376" y="1795973"/>
                  </a:lnTo>
                  <a:lnTo>
                    <a:pt x="4689712" y="1799679"/>
                  </a:lnTo>
                  <a:lnTo>
                    <a:pt x="4630849" y="1816240"/>
                  </a:lnTo>
                  <a:lnTo>
                    <a:pt x="4579516" y="1822191"/>
                  </a:lnTo>
                  <a:lnTo>
                    <a:pt x="4525732" y="1840889"/>
                  </a:lnTo>
                  <a:lnTo>
                    <a:pt x="4474299" y="1860577"/>
                  </a:lnTo>
                  <a:lnTo>
                    <a:pt x="4430017" y="1869496"/>
                  </a:lnTo>
                  <a:lnTo>
                    <a:pt x="4382906" y="1891003"/>
                  </a:lnTo>
                  <a:lnTo>
                    <a:pt x="4337767" y="1913341"/>
                  </a:lnTo>
                  <a:lnTo>
                    <a:pt x="4294473" y="1936455"/>
                  </a:lnTo>
                  <a:lnTo>
                    <a:pt x="4252899" y="1960293"/>
                  </a:lnTo>
                  <a:lnTo>
                    <a:pt x="4212919" y="1984801"/>
                  </a:lnTo>
                  <a:lnTo>
                    <a:pt x="4174405" y="2009928"/>
                  </a:lnTo>
                  <a:lnTo>
                    <a:pt x="4137233" y="2035619"/>
                  </a:lnTo>
                  <a:lnTo>
                    <a:pt x="4101276" y="2061821"/>
                  </a:lnTo>
                  <a:lnTo>
                    <a:pt x="4066408" y="2088482"/>
                  </a:lnTo>
                  <a:lnTo>
                    <a:pt x="4032502" y="2115547"/>
                  </a:lnTo>
                  <a:lnTo>
                    <a:pt x="3999433" y="2142965"/>
                  </a:lnTo>
                  <a:lnTo>
                    <a:pt x="3967075" y="2170682"/>
                  </a:lnTo>
                  <a:lnTo>
                    <a:pt x="3935301" y="2198645"/>
                  </a:lnTo>
                  <a:lnTo>
                    <a:pt x="3899057" y="2238507"/>
                  </a:lnTo>
                  <a:lnTo>
                    <a:pt x="3868073" y="2266802"/>
                  </a:lnTo>
                  <a:lnTo>
                    <a:pt x="3837294" y="2295184"/>
                  </a:lnTo>
                  <a:lnTo>
                    <a:pt x="3801669" y="2335305"/>
                  </a:lnTo>
                  <a:lnTo>
                    <a:pt x="3770923" y="2363701"/>
                  </a:lnTo>
                  <a:lnTo>
                    <a:pt x="3741952" y="2392844"/>
                  </a:lnTo>
                  <a:lnTo>
                    <a:pt x="3712726" y="2421880"/>
                  </a:lnTo>
                  <a:lnTo>
                    <a:pt x="3683158" y="2450771"/>
                  </a:lnTo>
                  <a:lnTo>
                    <a:pt x="3653163" y="2479484"/>
                  </a:lnTo>
                  <a:lnTo>
                    <a:pt x="3622657" y="2507980"/>
                  </a:lnTo>
                  <a:lnTo>
                    <a:pt x="3586626" y="2547931"/>
                  </a:lnTo>
                  <a:lnTo>
                    <a:pt x="3554838" y="2575888"/>
                  </a:lnTo>
                  <a:lnTo>
                    <a:pt x="3522283" y="2603522"/>
                  </a:lnTo>
                  <a:lnTo>
                    <a:pt x="3488873" y="2630796"/>
                  </a:lnTo>
                  <a:lnTo>
                    <a:pt x="3449596" y="2669381"/>
                  </a:lnTo>
                  <a:lnTo>
                    <a:pt x="3414221" y="2695828"/>
                  </a:lnTo>
                  <a:lnTo>
                    <a:pt x="3372809" y="2733513"/>
                  </a:lnTo>
                  <a:lnTo>
                    <a:pt x="3335127" y="2758990"/>
                  </a:lnTo>
                  <a:lnTo>
                    <a:pt x="3296164" y="2783927"/>
                  </a:lnTo>
                  <a:lnTo>
                    <a:pt x="3250906" y="2819993"/>
                  </a:lnTo>
                  <a:lnTo>
                    <a:pt x="3209123" y="2843743"/>
                  </a:lnTo>
                  <a:lnTo>
                    <a:pt x="3160875" y="2878551"/>
                  </a:lnTo>
                  <a:lnTo>
                    <a:pt x="3111003" y="2912676"/>
                  </a:lnTo>
                  <a:lnTo>
                    <a:pt x="3094704" y="2919594"/>
                  </a:lnTo>
                  <a:lnTo>
                    <a:pt x="3006521" y="2919383"/>
                  </a:lnTo>
                  <a:lnTo>
                    <a:pt x="3044011" y="2898256"/>
                  </a:lnTo>
                  <a:lnTo>
                    <a:pt x="3096316" y="2865155"/>
                  </a:lnTo>
                  <a:lnTo>
                    <a:pt x="3146817" y="2831296"/>
                  </a:lnTo>
                  <a:lnTo>
                    <a:pt x="3190683" y="2808423"/>
                  </a:lnTo>
                  <a:lnTo>
                    <a:pt x="3237861" y="2773165"/>
                  </a:lnTo>
                  <a:lnTo>
                    <a:pt x="3283518" y="2737266"/>
                  </a:lnTo>
                  <a:lnTo>
                    <a:pt x="3322820" y="2712472"/>
                  </a:lnTo>
                  <a:lnTo>
                    <a:pt x="3365716" y="2675411"/>
                  </a:lnTo>
                  <a:lnTo>
                    <a:pt x="3402445" y="2649534"/>
                  </a:lnTo>
                  <a:lnTo>
                    <a:pt x="3442955" y="2611468"/>
                  </a:lnTo>
                  <a:lnTo>
                    <a:pt x="3477486" y="2584666"/>
                  </a:lnTo>
                  <a:lnTo>
                    <a:pt x="3515985" y="2545754"/>
                  </a:lnTo>
                  <a:lnTo>
                    <a:pt x="3548692" y="2518184"/>
                  </a:lnTo>
                  <a:lnTo>
                    <a:pt x="3580628" y="2490289"/>
                  </a:lnTo>
                  <a:lnTo>
                    <a:pt x="3616814" y="2450404"/>
                  </a:lnTo>
                  <a:lnTo>
                    <a:pt x="3647490" y="2421978"/>
                  </a:lnTo>
                  <a:lnTo>
                    <a:pt x="3677675" y="2393347"/>
                  </a:lnTo>
                  <a:lnTo>
                    <a:pt x="3707465" y="2364548"/>
                  </a:lnTo>
                  <a:lnTo>
                    <a:pt x="3736953" y="2335623"/>
                  </a:lnTo>
                  <a:lnTo>
                    <a:pt x="3772345" y="2295403"/>
                  </a:lnTo>
                  <a:lnTo>
                    <a:pt x="3802766" y="2266871"/>
                  </a:lnTo>
                  <a:lnTo>
                    <a:pt x="3833259" y="2238368"/>
                  </a:lnTo>
                  <a:lnTo>
                    <a:pt x="3868867" y="2198240"/>
                  </a:lnTo>
                  <a:lnTo>
                    <a:pt x="3899851" y="2169945"/>
                  </a:lnTo>
                  <a:lnTo>
                    <a:pt x="3931256" y="2141826"/>
                  </a:lnTo>
                  <a:lnTo>
                    <a:pt x="3963197" y="2113933"/>
                  </a:lnTo>
                  <a:lnTo>
                    <a:pt x="3995791" y="2086315"/>
                  </a:lnTo>
                  <a:lnTo>
                    <a:pt x="4029152" y="2059020"/>
                  </a:lnTo>
                  <a:lnTo>
                    <a:pt x="4063398" y="2032097"/>
                  </a:lnTo>
                  <a:lnTo>
                    <a:pt x="4098644" y="2005596"/>
                  </a:lnTo>
                  <a:lnTo>
                    <a:pt x="4135006" y="1979564"/>
                  </a:lnTo>
                  <a:lnTo>
                    <a:pt x="4172600" y="1954051"/>
                  </a:lnTo>
                  <a:lnTo>
                    <a:pt x="4211543" y="1929105"/>
                  </a:lnTo>
                  <a:lnTo>
                    <a:pt x="4251950" y="1904776"/>
                  </a:lnTo>
                  <a:lnTo>
                    <a:pt x="4293938" y="1881112"/>
                  </a:lnTo>
                  <a:lnTo>
                    <a:pt x="4332694" y="1869868"/>
                  </a:lnTo>
                  <a:lnTo>
                    <a:pt x="4378191" y="1847681"/>
                  </a:lnTo>
                  <a:lnTo>
                    <a:pt x="4425616" y="1826306"/>
                  </a:lnTo>
                  <a:lnTo>
                    <a:pt x="4475085" y="1805791"/>
                  </a:lnTo>
                  <a:lnTo>
                    <a:pt x="4521788" y="1797891"/>
                  </a:lnTo>
                  <a:lnTo>
                    <a:pt x="4575694" y="1779244"/>
                  </a:lnTo>
                  <a:lnTo>
                    <a:pt x="4627066" y="1773310"/>
                  </a:lnTo>
                  <a:lnTo>
                    <a:pt x="4685874" y="1756726"/>
                  </a:lnTo>
                  <a:lnTo>
                    <a:pt x="4747307" y="1741247"/>
                  </a:lnTo>
                  <a:lnTo>
                    <a:pt x="4806553" y="1738627"/>
                  </a:lnTo>
                  <a:lnTo>
                    <a:pt x="4868655" y="1737210"/>
                  </a:lnTo>
                  <a:lnTo>
                    <a:pt x="4889661" y="1732273"/>
                  </a:lnTo>
                  <a:lnTo>
                    <a:pt x="4889085" y="602131"/>
                  </a:lnTo>
                  <a:lnTo>
                    <a:pt x="4823217" y="574405"/>
                  </a:lnTo>
                  <a:lnTo>
                    <a:pt x="4843493" y="569161"/>
                  </a:lnTo>
                  <a:lnTo>
                    <a:pt x="4883603" y="558486"/>
                  </a:lnTo>
                  <a:lnTo>
                    <a:pt x="4891544" y="548955"/>
                  </a:lnTo>
                  <a:close/>
                </a:path>
                <a:path w="4893309" h="2922270">
                  <a:moveTo>
                    <a:pt x="4893050" y="80189"/>
                  </a:moveTo>
                  <a:lnTo>
                    <a:pt x="4892103" y="548284"/>
                  </a:lnTo>
                  <a:lnTo>
                    <a:pt x="4891544" y="548955"/>
                  </a:lnTo>
                  <a:lnTo>
                    <a:pt x="4891619" y="80715"/>
                  </a:lnTo>
                  <a:lnTo>
                    <a:pt x="4893050" y="80189"/>
                  </a:lnTo>
                  <a:close/>
                </a:path>
              </a:pathLst>
            </a:custGeom>
            <a:solidFill>
              <a:srgbClr val="FEF1EB"/>
            </a:solidFill>
          </p:spPr>
          <p:txBody>
            <a:bodyPr wrap="square" lIns="0" tIns="0" rIns="0" bIns="0" rtlCol="0"/>
            <a:lstStyle/>
            <a:p>
              <a:endParaRPr/>
            </a:p>
          </p:txBody>
        </p:sp>
        <p:sp>
          <p:nvSpPr>
            <p:cNvPr id="4" name="object 4"/>
            <p:cNvSpPr/>
            <p:nvPr/>
          </p:nvSpPr>
          <p:spPr>
            <a:xfrm>
              <a:off x="15219529" y="7296933"/>
              <a:ext cx="2000250" cy="2127885"/>
            </a:xfrm>
            <a:custGeom>
              <a:avLst/>
              <a:gdLst/>
              <a:ahLst/>
              <a:cxnLst/>
              <a:rect l="l" t="t" r="r" b="b"/>
              <a:pathLst>
                <a:path w="2000250" h="2127884">
                  <a:moveTo>
                    <a:pt x="969781" y="2127673"/>
                  </a:moveTo>
                  <a:lnTo>
                    <a:pt x="928499" y="2126366"/>
                  </a:lnTo>
                  <a:lnTo>
                    <a:pt x="869288" y="2116174"/>
                  </a:lnTo>
                  <a:lnTo>
                    <a:pt x="813809" y="2097649"/>
                  </a:lnTo>
                  <a:lnTo>
                    <a:pt x="746649" y="2069044"/>
                  </a:lnTo>
                  <a:lnTo>
                    <a:pt x="709577" y="2051103"/>
                  </a:lnTo>
                  <a:lnTo>
                    <a:pt x="670651" y="2030810"/>
                  </a:lnTo>
                  <a:lnTo>
                    <a:pt x="630227" y="2008222"/>
                  </a:lnTo>
                  <a:lnTo>
                    <a:pt x="588660" y="1983395"/>
                  </a:lnTo>
                  <a:lnTo>
                    <a:pt x="546307" y="1956386"/>
                  </a:lnTo>
                  <a:lnTo>
                    <a:pt x="503521" y="1927251"/>
                  </a:lnTo>
                  <a:lnTo>
                    <a:pt x="460660" y="1896046"/>
                  </a:lnTo>
                  <a:lnTo>
                    <a:pt x="418078" y="1862828"/>
                  </a:lnTo>
                  <a:lnTo>
                    <a:pt x="376131" y="1827652"/>
                  </a:lnTo>
                  <a:lnTo>
                    <a:pt x="335175" y="1790575"/>
                  </a:lnTo>
                  <a:lnTo>
                    <a:pt x="295565" y="1751653"/>
                  </a:lnTo>
                  <a:lnTo>
                    <a:pt x="257657" y="1710943"/>
                  </a:lnTo>
                  <a:lnTo>
                    <a:pt x="221806" y="1668501"/>
                  </a:lnTo>
                  <a:lnTo>
                    <a:pt x="188368" y="1624382"/>
                  </a:lnTo>
                  <a:lnTo>
                    <a:pt x="157699" y="1578644"/>
                  </a:lnTo>
                  <a:lnTo>
                    <a:pt x="130153" y="1531342"/>
                  </a:lnTo>
                  <a:lnTo>
                    <a:pt x="106087" y="1482534"/>
                  </a:lnTo>
                  <a:lnTo>
                    <a:pt x="85857" y="1432274"/>
                  </a:lnTo>
                  <a:lnTo>
                    <a:pt x="69817" y="1380620"/>
                  </a:lnTo>
                  <a:lnTo>
                    <a:pt x="58323" y="1327627"/>
                  </a:lnTo>
                  <a:lnTo>
                    <a:pt x="51705" y="1284563"/>
                  </a:lnTo>
                  <a:lnTo>
                    <a:pt x="45592" y="1237908"/>
                  </a:lnTo>
                  <a:lnTo>
                    <a:pt x="39966" y="1188081"/>
                  </a:lnTo>
                  <a:lnTo>
                    <a:pt x="34806" y="1135499"/>
                  </a:lnTo>
                  <a:lnTo>
                    <a:pt x="30095" y="1080579"/>
                  </a:lnTo>
                  <a:lnTo>
                    <a:pt x="25812" y="1023739"/>
                  </a:lnTo>
                  <a:lnTo>
                    <a:pt x="21939" y="965397"/>
                  </a:lnTo>
                  <a:lnTo>
                    <a:pt x="18457" y="905970"/>
                  </a:lnTo>
                  <a:lnTo>
                    <a:pt x="15346" y="845876"/>
                  </a:lnTo>
                  <a:lnTo>
                    <a:pt x="12586" y="785532"/>
                  </a:lnTo>
                  <a:lnTo>
                    <a:pt x="10160" y="725356"/>
                  </a:lnTo>
                  <a:lnTo>
                    <a:pt x="8048" y="665765"/>
                  </a:lnTo>
                  <a:lnTo>
                    <a:pt x="6231" y="607177"/>
                  </a:lnTo>
                  <a:lnTo>
                    <a:pt x="4689" y="550010"/>
                  </a:lnTo>
                  <a:lnTo>
                    <a:pt x="3403" y="494681"/>
                  </a:lnTo>
                  <a:lnTo>
                    <a:pt x="1524" y="391207"/>
                  </a:lnTo>
                  <a:lnTo>
                    <a:pt x="441" y="300097"/>
                  </a:lnTo>
                  <a:lnTo>
                    <a:pt x="0" y="224690"/>
                  </a:lnTo>
                  <a:lnTo>
                    <a:pt x="47" y="168328"/>
                  </a:lnTo>
                  <a:lnTo>
                    <a:pt x="8633" y="126477"/>
                  </a:lnTo>
                  <a:lnTo>
                    <a:pt x="31960" y="92278"/>
                  </a:lnTo>
                  <a:lnTo>
                    <a:pt x="66388" y="69208"/>
                  </a:lnTo>
                  <a:lnTo>
                    <a:pt x="108274" y="60745"/>
                  </a:lnTo>
                  <a:lnTo>
                    <a:pt x="118449" y="60745"/>
                  </a:lnTo>
                  <a:lnTo>
                    <a:pt x="162496" y="70509"/>
                  </a:lnTo>
                  <a:lnTo>
                    <a:pt x="205669" y="84893"/>
                  </a:lnTo>
                  <a:lnTo>
                    <a:pt x="252079" y="103334"/>
                  </a:lnTo>
                  <a:lnTo>
                    <a:pt x="300285" y="124338"/>
                  </a:lnTo>
                  <a:lnTo>
                    <a:pt x="396324" y="168066"/>
                  </a:lnTo>
                  <a:lnTo>
                    <a:pt x="441277" y="187804"/>
                  </a:lnTo>
                  <a:lnTo>
                    <a:pt x="444977" y="188731"/>
                  </a:lnTo>
                  <a:lnTo>
                    <a:pt x="449602" y="189659"/>
                  </a:lnTo>
                  <a:lnTo>
                    <a:pt x="453302" y="192441"/>
                  </a:lnTo>
                  <a:lnTo>
                    <a:pt x="473822" y="206833"/>
                  </a:lnTo>
                  <a:lnTo>
                    <a:pt x="501369" y="224876"/>
                  </a:lnTo>
                  <a:lnTo>
                    <a:pt x="573280" y="271377"/>
                  </a:lnTo>
                  <a:lnTo>
                    <a:pt x="615511" y="299564"/>
                  </a:lnTo>
                  <a:lnTo>
                    <a:pt x="660505" y="330862"/>
                  </a:lnTo>
                  <a:lnTo>
                    <a:pt x="707194" y="365135"/>
                  </a:lnTo>
                  <a:lnTo>
                    <a:pt x="754513" y="402249"/>
                  </a:lnTo>
                  <a:lnTo>
                    <a:pt x="801395" y="442067"/>
                  </a:lnTo>
                  <a:lnTo>
                    <a:pt x="846774" y="484456"/>
                  </a:lnTo>
                  <a:lnTo>
                    <a:pt x="889584" y="529279"/>
                  </a:lnTo>
                  <a:lnTo>
                    <a:pt x="928758" y="576401"/>
                  </a:lnTo>
                  <a:lnTo>
                    <a:pt x="957588" y="616993"/>
                  </a:lnTo>
                  <a:lnTo>
                    <a:pt x="982911" y="659633"/>
                  </a:lnTo>
                  <a:lnTo>
                    <a:pt x="1004549" y="704143"/>
                  </a:lnTo>
                  <a:lnTo>
                    <a:pt x="1022324" y="750344"/>
                  </a:lnTo>
                  <a:lnTo>
                    <a:pt x="1036059" y="798059"/>
                  </a:lnTo>
                  <a:lnTo>
                    <a:pt x="1049416" y="791293"/>
                  </a:lnTo>
                  <a:lnTo>
                    <a:pt x="1081014" y="731551"/>
                  </a:lnTo>
                  <a:lnTo>
                    <a:pt x="1102363" y="674836"/>
                  </a:lnTo>
                  <a:lnTo>
                    <a:pt x="1129485" y="597732"/>
                  </a:lnTo>
                  <a:lnTo>
                    <a:pt x="1145694" y="551093"/>
                  </a:lnTo>
                  <a:lnTo>
                    <a:pt x="1160721" y="508496"/>
                  </a:lnTo>
                  <a:lnTo>
                    <a:pt x="1175504" y="469151"/>
                  </a:lnTo>
                  <a:lnTo>
                    <a:pt x="1190981" y="432270"/>
                  </a:lnTo>
                  <a:lnTo>
                    <a:pt x="1208089" y="397063"/>
                  </a:lnTo>
                  <a:lnTo>
                    <a:pt x="1227767" y="362742"/>
                  </a:lnTo>
                  <a:lnTo>
                    <a:pt x="1250952" y="328518"/>
                  </a:lnTo>
                  <a:lnTo>
                    <a:pt x="1278583" y="293601"/>
                  </a:lnTo>
                  <a:lnTo>
                    <a:pt x="1311596" y="257203"/>
                  </a:lnTo>
                  <a:lnTo>
                    <a:pt x="1350930" y="218534"/>
                  </a:lnTo>
                  <a:lnTo>
                    <a:pt x="1397524" y="176806"/>
                  </a:lnTo>
                  <a:lnTo>
                    <a:pt x="1452313" y="131230"/>
                  </a:lnTo>
                  <a:lnTo>
                    <a:pt x="1490957" y="102564"/>
                  </a:lnTo>
                  <a:lnTo>
                    <a:pt x="1531511" y="77217"/>
                  </a:lnTo>
                  <a:lnTo>
                    <a:pt x="1573764" y="55283"/>
                  </a:lnTo>
                  <a:lnTo>
                    <a:pt x="1617500" y="36853"/>
                  </a:lnTo>
                  <a:lnTo>
                    <a:pt x="1662509" y="22018"/>
                  </a:lnTo>
                  <a:lnTo>
                    <a:pt x="1708575" y="10869"/>
                  </a:lnTo>
                  <a:lnTo>
                    <a:pt x="1755487" y="3499"/>
                  </a:lnTo>
                  <a:lnTo>
                    <a:pt x="1803030" y="0"/>
                  </a:lnTo>
                  <a:lnTo>
                    <a:pt x="1850993" y="461"/>
                  </a:lnTo>
                  <a:lnTo>
                    <a:pt x="1905605" y="26801"/>
                  </a:lnTo>
                  <a:lnTo>
                    <a:pt x="1925918" y="61561"/>
                  </a:lnTo>
                  <a:lnTo>
                    <a:pt x="1943346" y="114573"/>
                  </a:lnTo>
                  <a:lnTo>
                    <a:pt x="1959219" y="188731"/>
                  </a:lnTo>
                  <a:lnTo>
                    <a:pt x="1970822" y="260451"/>
                  </a:lnTo>
                  <a:lnTo>
                    <a:pt x="1976067" y="300598"/>
                  </a:lnTo>
                  <a:lnTo>
                    <a:pt x="1980890" y="343337"/>
                  </a:lnTo>
                  <a:lnTo>
                    <a:pt x="1985254" y="388469"/>
                  </a:lnTo>
                  <a:lnTo>
                    <a:pt x="1989121" y="435794"/>
                  </a:lnTo>
                  <a:lnTo>
                    <a:pt x="1992451" y="485111"/>
                  </a:lnTo>
                  <a:lnTo>
                    <a:pt x="1995208" y="536223"/>
                  </a:lnTo>
                  <a:lnTo>
                    <a:pt x="1997353" y="588929"/>
                  </a:lnTo>
                  <a:lnTo>
                    <a:pt x="1998849" y="643029"/>
                  </a:lnTo>
                  <a:lnTo>
                    <a:pt x="1999657" y="698325"/>
                  </a:lnTo>
                  <a:lnTo>
                    <a:pt x="1999738" y="754616"/>
                  </a:lnTo>
                  <a:lnTo>
                    <a:pt x="1999056" y="811703"/>
                  </a:lnTo>
                  <a:lnTo>
                    <a:pt x="1997573" y="869386"/>
                  </a:lnTo>
                  <a:lnTo>
                    <a:pt x="1995249" y="927466"/>
                  </a:lnTo>
                  <a:lnTo>
                    <a:pt x="1992047" y="985742"/>
                  </a:lnTo>
                  <a:lnTo>
                    <a:pt x="1987929" y="1044017"/>
                  </a:lnTo>
                  <a:lnTo>
                    <a:pt x="1982858" y="1102090"/>
                  </a:lnTo>
                  <a:lnTo>
                    <a:pt x="1976794" y="1159760"/>
                  </a:lnTo>
                  <a:lnTo>
                    <a:pt x="1967465" y="1228582"/>
                  </a:lnTo>
                  <a:lnTo>
                    <a:pt x="1955638" y="1292706"/>
                  </a:lnTo>
                  <a:lnTo>
                    <a:pt x="1941507" y="1352402"/>
                  </a:lnTo>
                  <a:lnTo>
                    <a:pt x="1925262" y="1407935"/>
                  </a:lnTo>
                  <a:lnTo>
                    <a:pt x="1907098" y="1459574"/>
                  </a:lnTo>
                  <a:lnTo>
                    <a:pt x="1887205" y="1507585"/>
                  </a:lnTo>
                  <a:lnTo>
                    <a:pt x="1865776" y="1552235"/>
                  </a:lnTo>
                  <a:lnTo>
                    <a:pt x="1843004" y="1593792"/>
                  </a:lnTo>
                  <a:lnTo>
                    <a:pt x="1819080" y="1632523"/>
                  </a:lnTo>
                  <a:lnTo>
                    <a:pt x="1794196" y="1668694"/>
                  </a:lnTo>
                  <a:lnTo>
                    <a:pt x="1768546" y="1702574"/>
                  </a:lnTo>
                  <a:lnTo>
                    <a:pt x="1742321" y="1734429"/>
                  </a:lnTo>
                  <a:lnTo>
                    <a:pt x="1715713" y="1764527"/>
                  </a:lnTo>
                  <a:lnTo>
                    <a:pt x="1688915" y="1793134"/>
                  </a:lnTo>
                  <a:lnTo>
                    <a:pt x="1662119" y="1820518"/>
                  </a:lnTo>
                  <a:lnTo>
                    <a:pt x="1583665" y="1898002"/>
                  </a:lnTo>
                  <a:lnTo>
                    <a:pt x="1550549" y="1927603"/>
                  </a:lnTo>
                  <a:lnTo>
                    <a:pt x="1512375" y="1955826"/>
                  </a:lnTo>
                  <a:lnTo>
                    <a:pt x="1469881" y="1982503"/>
                  </a:lnTo>
                  <a:lnTo>
                    <a:pt x="1423805" y="2007469"/>
                  </a:lnTo>
                  <a:lnTo>
                    <a:pt x="1374886" y="2030557"/>
                  </a:lnTo>
                  <a:lnTo>
                    <a:pt x="1323863" y="2051601"/>
                  </a:lnTo>
                  <a:lnTo>
                    <a:pt x="1271472" y="2070434"/>
                  </a:lnTo>
                  <a:lnTo>
                    <a:pt x="1218454" y="2086889"/>
                  </a:lnTo>
                  <a:lnTo>
                    <a:pt x="1165545" y="2100800"/>
                  </a:lnTo>
                  <a:lnTo>
                    <a:pt x="1113485" y="2112000"/>
                  </a:lnTo>
                  <a:lnTo>
                    <a:pt x="1063013" y="2120324"/>
                  </a:lnTo>
                  <a:lnTo>
                    <a:pt x="1014865" y="2125603"/>
                  </a:lnTo>
                  <a:lnTo>
                    <a:pt x="969781" y="2127673"/>
                  </a:lnTo>
                  <a:close/>
                </a:path>
              </a:pathLst>
            </a:custGeom>
            <a:solidFill>
              <a:srgbClr val="ECB99E"/>
            </a:solidFill>
          </p:spPr>
          <p:txBody>
            <a:bodyPr wrap="square" lIns="0" tIns="0" rIns="0" bIns="0" rtlCol="0"/>
            <a:lstStyle/>
            <a:p>
              <a:endParaRPr/>
            </a:p>
          </p:txBody>
        </p:sp>
        <p:sp>
          <p:nvSpPr>
            <p:cNvPr id="5" name="object 5"/>
            <p:cNvSpPr/>
            <p:nvPr/>
          </p:nvSpPr>
          <p:spPr>
            <a:xfrm>
              <a:off x="13735262" y="7966679"/>
              <a:ext cx="819150" cy="809625"/>
            </a:xfrm>
            <a:custGeom>
              <a:avLst/>
              <a:gdLst/>
              <a:ahLst/>
              <a:cxnLst/>
              <a:rect l="l" t="t" r="r" b="b"/>
              <a:pathLst>
                <a:path w="819150" h="809625">
                  <a:moveTo>
                    <a:pt x="386319" y="809005"/>
                  </a:moveTo>
                  <a:lnTo>
                    <a:pt x="322453" y="795026"/>
                  </a:lnTo>
                  <a:lnTo>
                    <a:pt x="331965" y="755925"/>
                  </a:lnTo>
                  <a:lnTo>
                    <a:pt x="354819" y="660178"/>
                  </a:lnTo>
                  <a:lnTo>
                    <a:pt x="382490" y="540121"/>
                  </a:lnTo>
                  <a:lnTo>
                    <a:pt x="406450" y="428091"/>
                  </a:lnTo>
                  <a:lnTo>
                    <a:pt x="347040" y="450769"/>
                  </a:lnTo>
                  <a:lnTo>
                    <a:pt x="288681" y="473806"/>
                  </a:lnTo>
                  <a:lnTo>
                    <a:pt x="233639" y="496280"/>
                  </a:lnTo>
                  <a:lnTo>
                    <a:pt x="184179" y="517268"/>
                  </a:lnTo>
                  <a:lnTo>
                    <a:pt x="142568" y="535850"/>
                  </a:lnTo>
                  <a:lnTo>
                    <a:pt x="72272" y="570966"/>
                  </a:lnTo>
                  <a:lnTo>
                    <a:pt x="50589" y="581592"/>
                  </a:lnTo>
                  <a:lnTo>
                    <a:pt x="38148" y="586583"/>
                  </a:lnTo>
                  <a:lnTo>
                    <a:pt x="27073" y="589542"/>
                  </a:lnTo>
                  <a:lnTo>
                    <a:pt x="0" y="532580"/>
                  </a:lnTo>
                  <a:lnTo>
                    <a:pt x="45561" y="514299"/>
                  </a:lnTo>
                  <a:lnTo>
                    <a:pt x="154154" y="470201"/>
                  </a:lnTo>
                  <a:lnTo>
                    <a:pt x="283637" y="416406"/>
                  </a:lnTo>
                  <a:lnTo>
                    <a:pt x="391872" y="369032"/>
                  </a:lnTo>
                  <a:lnTo>
                    <a:pt x="341292" y="334833"/>
                  </a:lnTo>
                  <a:lnTo>
                    <a:pt x="291407" y="301857"/>
                  </a:lnTo>
                  <a:lnTo>
                    <a:pt x="244009" y="271270"/>
                  </a:lnTo>
                  <a:lnTo>
                    <a:pt x="200892" y="244235"/>
                  </a:lnTo>
                  <a:lnTo>
                    <a:pt x="163849" y="221918"/>
                  </a:lnTo>
                  <a:lnTo>
                    <a:pt x="95538" y="184690"/>
                  </a:lnTo>
                  <a:lnTo>
                    <a:pt x="74105" y="172809"/>
                  </a:lnTo>
                  <a:lnTo>
                    <a:pt x="62824" y="165383"/>
                  </a:lnTo>
                  <a:lnTo>
                    <a:pt x="54147" y="157956"/>
                  </a:lnTo>
                  <a:lnTo>
                    <a:pt x="89898" y="106236"/>
                  </a:lnTo>
                  <a:lnTo>
                    <a:pt x="125947" y="129939"/>
                  </a:lnTo>
                  <a:lnTo>
                    <a:pt x="214028" y="187355"/>
                  </a:lnTo>
                  <a:lnTo>
                    <a:pt x="324042" y="257941"/>
                  </a:lnTo>
                  <a:lnTo>
                    <a:pt x="425888" y="321155"/>
                  </a:lnTo>
                  <a:lnTo>
                    <a:pt x="437233" y="267387"/>
                  </a:lnTo>
                  <a:lnTo>
                    <a:pt x="448970" y="217583"/>
                  </a:lnTo>
                  <a:lnTo>
                    <a:pt x="461226" y="169156"/>
                  </a:lnTo>
                  <a:lnTo>
                    <a:pt x="474134" y="119516"/>
                  </a:lnTo>
                  <a:lnTo>
                    <a:pt x="487487" y="69095"/>
                  </a:lnTo>
                  <a:lnTo>
                    <a:pt x="495047" y="39838"/>
                  </a:lnTo>
                  <a:lnTo>
                    <a:pt x="499613" y="20541"/>
                  </a:lnTo>
                  <a:lnTo>
                    <a:pt x="503984" y="0"/>
                  </a:lnTo>
                  <a:lnTo>
                    <a:pt x="592494" y="19220"/>
                  </a:lnTo>
                  <a:lnTo>
                    <a:pt x="583627" y="47150"/>
                  </a:lnTo>
                  <a:lnTo>
                    <a:pt x="561125" y="118686"/>
                  </a:lnTo>
                  <a:lnTo>
                    <a:pt x="531139" y="215448"/>
                  </a:lnTo>
                  <a:lnTo>
                    <a:pt x="499819" y="319059"/>
                  </a:lnTo>
                  <a:lnTo>
                    <a:pt x="540967" y="301837"/>
                  </a:lnTo>
                  <a:lnTo>
                    <a:pt x="580910" y="285860"/>
                  </a:lnTo>
                  <a:lnTo>
                    <a:pt x="620918" y="270407"/>
                  </a:lnTo>
                  <a:lnTo>
                    <a:pt x="662261" y="254758"/>
                  </a:lnTo>
                  <a:lnTo>
                    <a:pt x="712931" y="235346"/>
                  </a:lnTo>
                  <a:lnTo>
                    <a:pt x="742223" y="223961"/>
                  </a:lnTo>
                  <a:lnTo>
                    <a:pt x="761297" y="216180"/>
                  </a:lnTo>
                  <a:lnTo>
                    <a:pt x="781315" y="207580"/>
                  </a:lnTo>
                  <a:lnTo>
                    <a:pt x="819149" y="286559"/>
                  </a:lnTo>
                  <a:lnTo>
                    <a:pt x="792986" y="295142"/>
                  </a:lnTo>
                  <a:lnTo>
                    <a:pt x="725432" y="317486"/>
                  </a:lnTo>
                  <a:lnTo>
                    <a:pt x="632888" y="348479"/>
                  </a:lnTo>
                  <a:lnTo>
                    <a:pt x="531752" y="383010"/>
                  </a:lnTo>
                  <a:lnTo>
                    <a:pt x="576463" y="410738"/>
                  </a:lnTo>
                  <a:lnTo>
                    <a:pt x="618179" y="437876"/>
                  </a:lnTo>
                  <a:lnTo>
                    <a:pt x="658855" y="465276"/>
                  </a:lnTo>
                  <a:lnTo>
                    <a:pt x="700441" y="493790"/>
                  </a:lnTo>
                  <a:lnTo>
                    <a:pt x="745461" y="524188"/>
                  </a:lnTo>
                  <a:lnTo>
                    <a:pt x="771640" y="541710"/>
                  </a:lnTo>
                  <a:lnTo>
                    <a:pt x="789033" y="553007"/>
                  </a:lnTo>
                  <a:lnTo>
                    <a:pt x="807694" y="564731"/>
                  </a:lnTo>
                  <a:lnTo>
                    <a:pt x="758407" y="636370"/>
                  </a:lnTo>
                  <a:lnTo>
                    <a:pt x="670895" y="570759"/>
                  </a:lnTo>
                  <a:lnTo>
                    <a:pt x="585764" y="507517"/>
                  </a:lnTo>
                  <a:lnTo>
                    <a:pt x="494613" y="440672"/>
                  </a:lnTo>
                  <a:lnTo>
                    <a:pt x="470663" y="423548"/>
                  </a:lnTo>
                  <a:lnTo>
                    <a:pt x="455333" y="482199"/>
                  </a:lnTo>
                  <a:lnTo>
                    <a:pt x="440928" y="540268"/>
                  </a:lnTo>
                  <a:lnTo>
                    <a:pt x="427970" y="595483"/>
                  </a:lnTo>
                  <a:lnTo>
                    <a:pt x="416979" y="645573"/>
                  </a:lnTo>
                  <a:lnTo>
                    <a:pt x="408475" y="688266"/>
                  </a:lnTo>
                  <a:lnTo>
                    <a:pt x="397252" y="762958"/>
                  </a:lnTo>
                  <a:lnTo>
                    <a:pt x="393608" y="785984"/>
                  </a:lnTo>
                  <a:lnTo>
                    <a:pt x="390484" y="798592"/>
                  </a:lnTo>
                  <a:lnTo>
                    <a:pt x="386319" y="809005"/>
                  </a:lnTo>
                  <a:close/>
                </a:path>
              </a:pathLst>
            </a:custGeom>
            <a:solidFill>
              <a:srgbClr val="E7BA2A"/>
            </a:solidFill>
          </p:spPr>
          <p:txBody>
            <a:bodyPr wrap="square" lIns="0" tIns="0" rIns="0" bIns="0" rtlCol="0"/>
            <a:lstStyle/>
            <a:p>
              <a:endParaRPr/>
            </a:p>
          </p:txBody>
        </p:sp>
      </p:grpSp>
      <p:sp>
        <p:nvSpPr>
          <p:cNvPr id="6" name="object 6"/>
          <p:cNvSpPr txBox="1">
            <a:spLocks noGrp="1"/>
          </p:cNvSpPr>
          <p:nvPr>
            <p:ph type="title"/>
          </p:nvPr>
        </p:nvSpPr>
        <p:spPr>
          <a:xfrm>
            <a:off x="4115567" y="3447888"/>
            <a:ext cx="10057130" cy="2464435"/>
          </a:xfrm>
          <a:prstGeom prst="rect">
            <a:avLst/>
          </a:prstGeom>
        </p:spPr>
        <p:txBody>
          <a:bodyPr vert="horz" wrap="square" lIns="0" tIns="233679" rIns="0" bIns="0" rtlCol="0">
            <a:spAutoFit/>
          </a:bodyPr>
          <a:lstStyle/>
          <a:p>
            <a:pPr marL="3691890" marR="5080" indent="-3679825">
              <a:lnSpc>
                <a:spcPts val="8700"/>
              </a:lnSpc>
              <a:spcBef>
                <a:spcPts val="1840"/>
              </a:spcBef>
            </a:pPr>
            <a:r>
              <a:rPr sz="8700" spc="-1115" dirty="0">
                <a:solidFill>
                  <a:srgbClr val="FEF1EB"/>
                </a:solidFill>
                <a:latin typeface="Times New Roman" panose="02020603050405020304"/>
                <a:cs typeface="Times New Roman" panose="02020603050405020304"/>
              </a:rPr>
              <a:t>TATANAMA</a:t>
            </a:r>
            <a:r>
              <a:rPr lang="en-US" sz="8700" spc="-1115" dirty="0">
                <a:solidFill>
                  <a:srgbClr val="FEF1EB"/>
                </a:solidFill>
                <a:latin typeface="Times New Roman" panose="02020603050405020304"/>
                <a:cs typeface="Times New Roman" panose="02020603050405020304"/>
              </a:rPr>
              <a:t> </a:t>
            </a:r>
            <a:r>
              <a:rPr sz="8700" spc="-1115" dirty="0">
                <a:solidFill>
                  <a:srgbClr val="FEF1EB"/>
                </a:solidFill>
                <a:latin typeface="Times New Roman" panose="02020603050405020304"/>
                <a:cs typeface="Times New Roman" panose="02020603050405020304"/>
              </a:rPr>
              <a:t> </a:t>
            </a:r>
            <a:r>
              <a:rPr sz="8700" spc="-1100" dirty="0">
                <a:solidFill>
                  <a:srgbClr val="FEF1EB"/>
                </a:solidFill>
                <a:latin typeface="Times New Roman" panose="02020603050405020304"/>
                <a:cs typeface="Times New Roman" panose="02020603050405020304"/>
              </a:rPr>
              <a:t>SENYAWA  </a:t>
            </a:r>
            <a:r>
              <a:rPr sz="8700" spc="-1015" dirty="0">
                <a:solidFill>
                  <a:srgbClr val="FEF1EB"/>
                </a:solidFill>
                <a:latin typeface="Times New Roman" panose="02020603050405020304"/>
                <a:cs typeface="Times New Roman" panose="02020603050405020304"/>
              </a:rPr>
              <a:t>KIMIA</a:t>
            </a:r>
            <a:endParaRPr sz="8700">
              <a:latin typeface="Times New Roman" panose="02020603050405020304"/>
              <a:cs typeface="Times New Roman" panose="02020603050405020304"/>
            </a:endParaRPr>
          </a:p>
        </p:txBody>
      </p:sp>
      <p:grpSp>
        <p:nvGrpSpPr>
          <p:cNvPr id="7" name="object 7"/>
          <p:cNvGrpSpPr/>
          <p:nvPr/>
        </p:nvGrpSpPr>
        <p:grpSpPr>
          <a:xfrm>
            <a:off x="0" y="6255849"/>
            <a:ext cx="2888615" cy="4031615"/>
            <a:chOff x="0" y="6255849"/>
            <a:chExt cx="2888615" cy="4031615"/>
          </a:xfrm>
        </p:grpSpPr>
        <p:sp>
          <p:nvSpPr>
            <p:cNvPr id="8" name="object 8"/>
            <p:cNvSpPr/>
            <p:nvPr/>
          </p:nvSpPr>
          <p:spPr>
            <a:xfrm>
              <a:off x="668934" y="7127442"/>
              <a:ext cx="2219325" cy="342265"/>
            </a:xfrm>
            <a:custGeom>
              <a:avLst/>
              <a:gdLst/>
              <a:ahLst/>
              <a:cxnLst/>
              <a:rect l="l" t="t" r="r" b="b"/>
              <a:pathLst>
                <a:path w="2219325" h="342265">
                  <a:moveTo>
                    <a:pt x="1089729" y="0"/>
                  </a:moveTo>
                  <a:lnTo>
                    <a:pt x="1141142" y="0"/>
                  </a:lnTo>
                  <a:lnTo>
                    <a:pt x="1145083" y="28870"/>
                  </a:lnTo>
                  <a:lnTo>
                    <a:pt x="1160375" y="95060"/>
                  </a:lnTo>
                  <a:lnTo>
                    <a:pt x="1192223" y="167931"/>
                  </a:lnTo>
                  <a:lnTo>
                    <a:pt x="1245830" y="216851"/>
                  </a:lnTo>
                  <a:lnTo>
                    <a:pt x="1302878" y="240381"/>
                  </a:lnTo>
                  <a:lnTo>
                    <a:pt x="1345955" y="256807"/>
                  </a:lnTo>
                  <a:lnTo>
                    <a:pt x="1381627" y="265073"/>
                  </a:lnTo>
                  <a:lnTo>
                    <a:pt x="1416461" y="264123"/>
                  </a:lnTo>
                  <a:lnTo>
                    <a:pt x="1455248" y="257933"/>
                  </a:lnTo>
                  <a:lnTo>
                    <a:pt x="1495676" y="246959"/>
                  </a:lnTo>
                  <a:lnTo>
                    <a:pt x="1533660" y="224870"/>
                  </a:lnTo>
                  <a:lnTo>
                    <a:pt x="1565112" y="185336"/>
                  </a:lnTo>
                  <a:lnTo>
                    <a:pt x="1586866" y="141095"/>
                  </a:lnTo>
                  <a:lnTo>
                    <a:pt x="1608095" y="92808"/>
                  </a:lnTo>
                  <a:lnTo>
                    <a:pt x="1626461" y="48110"/>
                  </a:lnTo>
                  <a:lnTo>
                    <a:pt x="1639623" y="14631"/>
                  </a:lnTo>
                  <a:lnTo>
                    <a:pt x="1639623" y="9754"/>
                  </a:lnTo>
                  <a:lnTo>
                    <a:pt x="1639251" y="4877"/>
                  </a:lnTo>
                  <a:lnTo>
                    <a:pt x="1639251" y="0"/>
                  </a:lnTo>
                  <a:lnTo>
                    <a:pt x="1672036" y="0"/>
                  </a:lnTo>
                  <a:lnTo>
                    <a:pt x="1676029" y="28870"/>
                  </a:lnTo>
                  <a:lnTo>
                    <a:pt x="1691409" y="95060"/>
                  </a:lnTo>
                  <a:lnTo>
                    <a:pt x="1723274" y="167931"/>
                  </a:lnTo>
                  <a:lnTo>
                    <a:pt x="1776724" y="216851"/>
                  </a:lnTo>
                  <a:lnTo>
                    <a:pt x="1836473" y="240381"/>
                  </a:lnTo>
                  <a:lnTo>
                    <a:pt x="1885883" y="256807"/>
                  </a:lnTo>
                  <a:lnTo>
                    <a:pt x="1928029" y="265073"/>
                  </a:lnTo>
                  <a:lnTo>
                    <a:pt x="1965983" y="264123"/>
                  </a:lnTo>
                  <a:lnTo>
                    <a:pt x="2004985" y="257933"/>
                  </a:lnTo>
                  <a:lnTo>
                    <a:pt x="2045524" y="246959"/>
                  </a:lnTo>
                  <a:lnTo>
                    <a:pt x="2083548" y="224870"/>
                  </a:lnTo>
                  <a:lnTo>
                    <a:pt x="2115006" y="185336"/>
                  </a:lnTo>
                  <a:lnTo>
                    <a:pt x="2136370" y="144665"/>
                  </a:lnTo>
                  <a:lnTo>
                    <a:pt x="2168759" y="69372"/>
                  </a:lnTo>
                  <a:lnTo>
                    <a:pt x="2194733" y="0"/>
                  </a:lnTo>
                  <a:lnTo>
                    <a:pt x="2219322" y="0"/>
                  </a:lnTo>
                  <a:lnTo>
                    <a:pt x="2202650" y="70110"/>
                  </a:lnTo>
                  <a:lnTo>
                    <a:pt x="2178142" y="136593"/>
                  </a:lnTo>
                  <a:lnTo>
                    <a:pt x="2139594" y="205220"/>
                  </a:lnTo>
                  <a:lnTo>
                    <a:pt x="2108558" y="243546"/>
                  </a:lnTo>
                  <a:lnTo>
                    <a:pt x="2075846" y="272335"/>
                  </a:lnTo>
                  <a:lnTo>
                    <a:pt x="2039283" y="292308"/>
                  </a:lnTo>
                  <a:lnTo>
                    <a:pt x="1996698" y="304183"/>
                  </a:lnTo>
                  <a:lnTo>
                    <a:pt x="1945916" y="308680"/>
                  </a:lnTo>
                  <a:lnTo>
                    <a:pt x="1884765" y="306518"/>
                  </a:lnTo>
                  <a:lnTo>
                    <a:pt x="1837977" y="298288"/>
                  </a:lnTo>
                  <a:lnTo>
                    <a:pt x="1794259" y="281566"/>
                  </a:lnTo>
                  <a:lnTo>
                    <a:pt x="1754399" y="256725"/>
                  </a:lnTo>
                  <a:lnTo>
                    <a:pt x="1719185" y="224141"/>
                  </a:lnTo>
                  <a:lnTo>
                    <a:pt x="1689407" y="184187"/>
                  </a:lnTo>
                  <a:lnTo>
                    <a:pt x="1665852" y="137236"/>
                  </a:lnTo>
                  <a:lnTo>
                    <a:pt x="1649310" y="83664"/>
                  </a:lnTo>
                  <a:lnTo>
                    <a:pt x="1638587" y="113209"/>
                  </a:lnTo>
                  <a:lnTo>
                    <a:pt x="1609178" y="175253"/>
                  </a:lnTo>
                  <a:lnTo>
                    <a:pt x="1558908" y="243546"/>
                  </a:lnTo>
                  <a:lnTo>
                    <a:pt x="1526159" y="272335"/>
                  </a:lnTo>
                  <a:lnTo>
                    <a:pt x="1489622" y="292308"/>
                  </a:lnTo>
                  <a:lnTo>
                    <a:pt x="1447094" y="304183"/>
                  </a:lnTo>
                  <a:lnTo>
                    <a:pt x="1396369" y="308680"/>
                  </a:lnTo>
                  <a:lnTo>
                    <a:pt x="1335244" y="306518"/>
                  </a:lnTo>
                  <a:lnTo>
                    <a:pt x="1286839" y="297866"/>
                  </a:lnTo>
                  <a:lnTo>
                    <a:pt x="1241705" y="280075"/>
                  </a:lnTo>
                  <a:lnTo>
                    <a:pt x="1200751" y="253571"/>
                  </a:lnTo>
                  <a:lnTo>
                    <a:pt x="1164889" y="218782"/>
                  </a:lnTo>
                  <a:lnTo>
                    <a:pt x="1135029" y="176136"/>
                  </a:lnTo>
                  <a:lnTo>
                    <a:pt x="1112082" y="126058"/>
                  </a:lnTo>
                  <a:lnTo>
                    <a:pt x="1094477" y="175824"/>
                  </a:lnTo>
                  <a:lnTo>
                    <a:pt x="1070549" y="219421"/>
                  </a:lnTo>
                  <a:lnTo>
                    <a:pt x="1041004" y="256514"/>
                  </a:lnTo>
                  <a:lnTo>
                    <a:pt x="1006545" y="286769"/>
                  </a:lnTo>
                  <a:lnTo>
                    <a:pt x="967877" y="309851"/>
                  </a:lnTo>
                  <a:lnTo>
                    <a:pt x="925702" y="325424"/>
                  </a:lnTo>
                  <a:lnTo>
                    <a:pt x="880724" y="333155"/>
                  </a:lnTo>
                  <a:lnTo>
                    <a:pt x="819728" y="335318"/>
                  </a:lnTo>
                  <a:lnTo>
                    <a:pt x="769040" y="330821"/>
                  </a:lnTo>
                  <a:lnTo>
                    <a:pt x="726486" y="318945"/>
                  </a:lnTo>
                  <a:lnTo>
                    <a:pt x="689892" y="298973"/>
                  </a:lnTo>
                  <a:lnTo>
                    <a:pt x="657087" y="270183"/>
                  </a:lnTo>
                  <a:lnTo>
                    <a:pt x="625895" y="231858"/>
                  </a:lnTo>
                  <a:lnTo>
                    <a:pt x="603769" y="196861"/>
                  </a:lnTo>
                  <a:lnTo>
                    <a:pt x="585799" y="160668"/>
                  </a:lnTo>
                  <a:lnTo>
                    <a:pt x="571671" y="125179"/>
                  </a:lnTo>
                  <a:lnTo>
                    <a:pt x="561070" y="92293"/>
                  </a:lnTo>
                  <a:lnTo>
                    <a:pt x="550313" y="125021"/>
                  </a:lnTo>
                  <a:lnTo>
                    <a:pt x="536202" y="160528"/>
                  </a:lnTo>
                  <a:lnTo>
                    <a:pt x="518319" y="196808"/>
                  </a:lnTo>
                  <a:lnTo>
                    <a:pt x="496245" y="231858"/>
                  </a:lnTo>
                  <a:lnTo>
                    <a:pt x="465080" y="270739"/>
                  </a:lnTo>
                  <a:lnTo>
                    <a:pt x="432331" y="300918"/>
                  </a:lnTo>
                  <a:lnTo>
                    <a:pt x="395795" y="322697"/>
                  </a:lnTo>
                  <a:lnTo>
                    <a:pt x="353266" y="336379"/>
                  </a:lnTo>
                  <a:lnTo>
                    <a:pt x="302542" y="342265"/>
                  </a:lnTo>
                  <a:lnTo>
                    <a:pt x="241416" y="340659"/>
                  </a:lnTo>
                  <a:lnTo>
                    <a:pt x="197924" y="333488"/>
                  </a:lnTo>
                  <a:lnTo>
                    <a:pt x="157246" y="319140"/>
                  </a:lnTo>
                  <a:lnTo>
                    <a:pt x="119963" y="297861"/>
                  </a:lnTo>
                  <a:lnTo>
                    <a:pt x="86654" y="269893"/>
                  </a:lnTo>
                  <a:lnTo>
                    <a:pt x="57898" y="235481"/>
                  </a:lnTo>
                  <a:lnTo>
                    <a:pt x="34275" y="194868"/>
                  </a:lnTo>
                  <a:lnTo>
                    <a:pt x="16364" y="148299"/>
                  </a:lnTo>
                  <a:lnTo>
                    <a:pt x="4746" y="96018"/>
                  </a:lnTo>
                  <a:lnTo>
                    <a:pt x="0" y="38267"/>
                  </a:lnTo>
                  <a:lnTo>
                    <a:pt x="51040" y="27012"/>
                  </a:lnTo>
                  <a:lnTo>
                    <a:pt x="51372" y="55824"/>
                  </a:lnTo>
                  <a:lnTo>
                    <a:pt x="58724" y="121885"/>
                  </a:lnTo>
                  <a:lnTo>
                    <a:pt x="82631" y="194628"/>
                  </a:lnTo>
                  <a:lnTo>
                    <a:pt x="132630" y="243488"/>
                  </a:lnTo>
                  <a:lnTo>
                    <a:pt x="192646" y="267019"/>
                  </a:lnTo>
                  <a:lnTo>
                    <a:pt x="242255" y="283444"/>
                  </a:lnTo>
                  <a:lnTo>
                    <a:pt x="284458" y="291710"/>
                  </a:lnTo>
                  <a:lnTo>
                    <a:pt x="322261" y="290760"/>
                  </a:lnTo>
                  <a:lnTo>
                    <a:pt x="360996" y="284570"/>
                  </a:lnTo>
                  <a:lnTo>
                    <a:pt x="401337" y="273596"/>
                  </a:lnTo>
                  <a:lnTo>
                    <a:pt x="439302" y="251508"/>
                  </a:lnTo>
                  <a:lnTo>
                    <a:pt x="470912" y="211974"/>
                  </a:lnTo>
                  <a:lnTo>
                    <a:pt x="492374" y="171302"/>
                  </a:lnTo>
                  <a:lnTo>
                    <a:pt x="521888" y="96009"/>
                  </a:lnTo>
                  <a:lnTo>
                    <a:pt x="543560" y="26637"/>
                  </a:lnTo>
                  <a:lnTo>
                    <a:pt x="580816" y="26637"/>
                  </a:lnTo>
                  <a:lnTo>
                    <a:pt x="601865" y="94122"/>
                  </a:lnTo>
                  <a:lnTo>
                    <a:pt x="623881" y="154683"/>
                  </a:lnTo>
                  <a:lnTo>
                    <a:pt x="649739" y="211974"/>
                  </a:lnTo>
                  <a:lnTo>
                    <a:pt x="681139" y="248577"/>
                  </a:lnTo>
                  <a:lnTo>
                    <a:pt x="719035" y="264217"/>
                  </a:lnTo>
                  <a:lnTo>
                    <a:pt x="759445" y="268742"/>
                  </a:lnTo>
                  <a:lnTo>
                    <a:pt x="798389" y="272002"/>
                  </a:lnTo>
                  <a:lnTo>
                    <a:pt x="836349" y="272951"/>
                  </a:lnTo>
                  <a:lnTo>
                    <a:pt x="878536" y="264686"/>
                  </a:lnTo>
                  <a:lnTo>
                    <a:pt x="928057" y="248260"/>
                  </a:lnTo>
                  <a:lnTo>
                    <a:pt x="988021" y="224729"/>
                  </a:lnTo>
                  <a:lnTo>
                    <a:pt x="1027977" y="195937"/>
                  </a:lnTo>
                  <a:lnTo>
                    <a:pt x="1056506" y="153134"/>
                  </a:lnTo>
                  <a:lnTo>
                    <a:pt x="1075414" y="105631"/>
                  </a:lnTo>
                  <a:lnTo>
                    <a:pt x="1086507" y="62738"/>
                  </a:lnTo>
                  <a:lnTo>
                    <a:pt x="1091592" y="33765"/>
                  </a:lnTo>
                  <a:lnTo>
                    <a:pt x="1090881" y="25535"/>
                  </a:lnTo>
                  <a:lnTo>
                    <a:pt x="1090381" y="17164"/>
                  </a:lnTo>
                  <a:lnTo>
                    <a:pt x="1090020" y="8652"/>
                  </a:lnTo>
                  <a:lnTo>
                    <a:pt x="1089729" y="0"/>
                  </a:lnTo>
                  <a:close/>
                </a:path>
              </a:pathLst>
            </a:custGeom>
            <a:solidFill>
              <a:srgbClr val="ECB99E"/>
            </a:solidFill>
          </p:spPr>
          <p:txBody>
            <a:bodyPr wrap="square" lIns="0" tIns="0" rIns="0" bIns="0" rtlCol="0"/>
            <a:lstStyle/>
            <a:p>
              <a:endParaRPr/>
            </a:p>
          </p:txBody>
        </p:sp>
        <p:sp>
          <p:nvSpPr>
            <p:cNvPr id="9" name="object 9"/>
            <p:cNvSpPr/>
            <p:nvPr/>
          </p:nvSpPr>
          <p:spPr>
            <a:xfrm>
              <a:off x="0" y="6255849"/>
              <a:ext cx="1795145" cy="4031615"/>
            </a:xfrm>
            <a:custGeom>
              <a:avLst/>
              <a:gdLst/>
              <a:ahLst/>
              <a:cxnLst/>
              <a:rect l="l" t="t" r="r" b="b"/>
              <a:pathLst>
                <a:path w="1795145" h="4031615">
                  <a:moveTo>
                    <a:pt x="0" y="4031149"/>
                  </a:moveTo>
                  <a:lnTo>
                    <a:pt x="1795100" y="4031149"/>
                  </a:lnTo>
                  <a:lnTo>
                    <a:pt x="1746403" y="3466982"/>
                  </a:lnTo>
                  <a:lnTo>
                    <a:pt x="1707599" y="2993561"/>
                  </a:lnTo>
                  <a:lnTo>
                    <a:pt x="1687013" y="2685863"/>
                  </a:lnTo>
                  <a:lnTo>
                    <a:pt x="1670942" y="2363629"/>
                  </a:lnTo>
                  <a:lnTo>
                    <a:pt x="1667504" y="2298997"/>
                  </a:lnTo>
                  <a:lnTo>
                    <a:pt x="1663354" y="2235011"/>
                  </a:lnTo>
                  <a:lnTo>
                    <a:pt x="1658544" y="2171743"/>
                  </a:lnTo>
                  <a:lnTo>
                    <a:pt x="1653130" y="2109265"/>
                  </a:lnTo>
                  <a:lnTo>
                    <a:pt x="1647164" y="2047647"/>
                  </a:lnTo>
                  <a:lnTo>
                    <a:pt x="1640700" y="1986961"/>
                  </a:lnTo>
                  <a:lnTo>
                    <a:pt x="1633791" y="1927279"/>
                  </a:lnTo>
                  <a:lnTo>
                    <a:pt x="1626492" y="1868673"/>
                  </a:lnTo>
                  <a:lnTo>
                    <a:pt x="1618854" y="1811213"/>
                  </a:lnTo>
                  <a:lnTo>
                    <a:pt x="1610934" y="1754971"/>
                  </a:lnTo>
                  <a:lnTo>
                    <a:pt x="1602782" y="1700019"/>
                  </a:lnTo>
                  <a:lnTo>
                    <a:pt x="1594455" y="1646428"/>
                  </a:lnTo>
                  <a:lnTo>
                    <a:pt x="1586004" y="1594269"/>
                  </a:lnTo>
                  <a:lnTo>
                    <a:pt x="1577483" y="1543615"/>
                  </a:lnTo>
                  <a:lnTo>
                    <a:pt x="1568947" y="1494536"/>
                  </a:lnTo>
                  <a:lnTo>
                    <a:pt x="1560448" y="1447104"/>
                  </a:lnTo>
                  <a:lnTo>
                    <a:pt x="1552041" y="1401390"/>
                  </a:lnTo>
                  <a:lnTo>
                    <a:pt x="1543778" y="1357467"/>
                  </a:lnTo>
                  <a:lnTo>
                    <a:pt x="1535713" y="1315405"/>
                  </a:lnTo>
                  <a:lnTo>
                    <a:pt x="1527901" y="1275276"/>
                  </a:lnTo>
                  <a:lnTo>
                    <a:pt x="1520394" y="1237151"/>
                  </a:lnTo>
                  <a:lnTo>
                    <a:pt x="1506510" y="1167200"/>
                  </a:lnTo>
                  <a:lnTo>
                    <a:pt x="1500241" y="1135518"/>
                  </a:lnTo>
                  <a:lnTo>
                    <a:pt x="1485437" y="1086491"/>
                  </a:lnTo>
                  <a:lnTo>
                    <a:pt x="1459146" y="1029144"/>
                  </a:lnTo>
                  <a:lnTo>
                    <a:pt x="1422282" y="964771"/>
                  </a:lnTo>
                  <a:lnTo>
                    <a:pt x="1400172" y="930354"/>
                  </a:lnTo>
                  <a:lnTo>
                    <a:pt x="1375764" y="894667"/>
                  </a:lnTo>
                  <a:lnTo>
                    <a:pt x="1349170" y="857869"/>
                  </a:lnTo>
                  <a:lnTo>
                    <a:pt x="1320507" y="820124"/>
                  </a:lnTo>
                  <a:lnTo>
                    <a:pt x="1289888" y="781593"/>
                  </a:lnTo>
                  <a:lnTo>
                    <a:pt x="1257429" y="742438"/>
                  </a:lnTo>
                  <a:lnTo>
                    <a:pt x="1223243" y="702820"/>
                  </a:lnTo>
                  <a:lnTo>
                    <a:pt x="1187446" y="662902"/>
                  </a:lnTo>
                  <a:lnTo>
                    <a:pt x="1150151" y="622844"/>
                  </a:lnTo>
                  <a:lnTo>
                    <a:pt x="1111474" y="582810"/>
                  </a:lnTo>
                  <a:lnTo>
                    <a:pt x="1071530" y="542960"/>
                  </a:lnTo>
                  <a:lnTo>
                    <a:pt x="1030432" y="503456"/>
                  </a:lnTo>
                  <a:lnTo>
                    <a:pt x="988295" y="464461"/>
                  </a:lnTo>
                  <a:lnTo>
                    <a:pt x="945234" y="426135"/>
                  </a:lnTo>
                  <a:lnTo>
                    <a:pt x="901363" y="388641"/>
                  </a:lnTo>
                  <a:lnTo>
                    <a:pt x="856798" y="352140"/>
                  </a:lnTo>
                  <a:lnTo>
                    <a:pt x="811652" y="316795"/>
                  </a:lnTo>
                  <a:lnTo>
                    <a:pt x="766041" y="282766"/>
                  </a:lnTo>
                  <a:lnTo>
                    <a:pt x="720078" y="250215"/>
                  </a:lnTo>
                  <a:lnTo>
                    <a:pt x="673878" y="219306"/>
                  </a:lnTo>
                  <a:lnTo>
                    <a:pt x="627557" y="190198"/>
                  </a:lnTo>
                  <a:lnTo>
                    <a:pt x="581228" y="163054"/>
                  </a:lnTo>
                  <a:lnTo>
                    <a:pt x="535006" y="138036"/>
                  </a:lnTo>
                  <a:lnTo>
                    <a:pt x="489006" y="115305"/>
                  </a:lnTo>
                  <a:lnTo>
                    <a:pt x="443342" y="95023"/>
                  </a:lnTo>
                  <a:lnTo>
                    <a:pt x="398129" y="77352"/>
                  </a:lnTo>
                  <a:lnTo>
                    <a:pt x="353482" y="62453"/>
                  </a:lnTo>
                  <a:lnTo>
                    <a:pt x="56274" y="0"/>
                  </a:lnTo>
                  <a:lnTo>
                    <a:pt x="0" y="2188"/>
                  </a:lnTo>
                  <a:lnTo>
                    <a:pt x="0" y="4031149"/>
                  </a:lnTo>
                  <a:close/>
                </a:path>
              </a:pathLst>
            </a:custGeom>
            <a:solidFill>
              <a:srgbClr val="C6D3C2"/>
            </a:solidFill>
          </p:spPr>
          <p:txBody>
            <a:bodyPr wrap="square" lIns="0" tIns="0" rIns="0" bIns="0" rtlCol="0"/>
            <a:lstStyle/>
            <a:p>
              <a:endParaRPr/>
            </a:p>
          </p:txBody>
        </p:sp>
        <p:sp>
          <p:nvSpPr>
            <p:cNvPr id="10" name="object 10"/>
            <p:cNvSpPr/>
            <p:nvPr/>
          </p:nvSpPr>
          <p:spPr>
            <a:xfrm>
              <a:off x="1481877" y="8508979"/>
              <a:ext cx="949325" cy="1010285"/>
            </a:xfrm>
            <a:custGeom>
              <a:avLst/>
              <a:gdLst/>
              <a:ahLst/>
              <a:cxnLst/>
              <a:rect l="l" t="t" r="r" b="b"/>
              <a:pathLst>
                <a:path w="949325" h="1010284">
                  <a:moveTo>
                    <a:pt x="309763" y="370048"/>
                  </a:moveTo>
                  <a:lnTo>
                    <a:pt x="220144" y="350402"/>
                  </a:lnTo>
                  <a:lnTo>
                    <a:pt x="174823" y="335488"/>
                  </a:lnTo>
                  <a:lnTo>
                    <a:pt x="138979" y="319397"/>
                  </a:lnTo>
                  <a:lnTo>
                    <a:pt x="92388" y="276127"/>
                  </a:lnTo>
                  <a:lnTo>
                    <a:pt x="73692" y="205475"/>
                  </a:lnTo>
                  <a:lnTo>
                    <a:pt x="72718" y="155156"/>
                  </a:lnTo>
                  <a:lnTo>
                    <a:pt x="76214" y="92324"/>
                  </a:lnTo>
                  <a:lnTo>
                    <a:pt x="98195" y="38949"/>
                  </a:lnTo>
                  <a:lnTo>
                    <a:pt x="126310" y="11540"/>
                  </a:lnTo>
                  <a:lnTo>
                    <a:pt x="179268" y="1442"/>
                  </a:lnTo>
                  <a:lnTo>
                    <a:pt x="275778" y="0"/>
                  </a:lnTo>
                  <a:lnTo>
                    <a:pt x="306984" y="5283"/>
                  </a:lnTo>
                  <a:lnTo>
                    <a:pt x="357122" y="42851"/>
                  </a:lnTo>
                  <a:lnTo>
                    <a:pt x="390282" y="105971"/>
                  </a:lnTo>
                  <a:lnTo>
                    <a:pt x="400267" y="143195"/>
                  </a:lnTo>
                  <a:lnTo>
                    <a:pt x="405733" y="182106"/>
                  </a:lnTo>
                  <a:lnTo>
                    <a:pt x="406587" y="221135"/>
                  </a:lnTo>
                  <a:lnTo>
                    <a:pt x="402740" y="258717"/>
                  </a:lnTo>
                  <a:lnTo>
                    <a:pt x="380572" y="323266"/>
                  </a:lnTo>
                  <a:lnTo>
                    <a:pt x="338496" y="363216"/>
                  </a:lnTo>
                  <a:lnTo>
                    <a:pt x="309763" y="370048"/>
                  </a:lnTo>
                  <a:close/>
                </a:path>
                <a:path w="949325" h="1010284">
                  <a:moveTo>
                    <a:pt x="728749" y="873651"/>
                  </a:moveTo>
                  <a:lnTo>
                    <a:pt x="676307" y="851085"/>
                  </a:lnTo>
                  <a:lnTo>
                    <a:pt x="629634" y="772325"/>
                  </a:lnTo>
                  <a:lnTo>
                    <a:pt x="609683" y="729020"/>
                  </a:lnTo>
                  <a:lnTo>
                    <a:pt x="597056" y="691781"/>
                  </a:lnTo>
                  <a:lnTo>
                    <a:pt x="592567" y="658737"/>
                  </a:lnTo>
                  <a:lnTo>
                    <a:pt x="597031" y="628021"/>
                  </a:lnTo>
                  <a:lnTo>
                    <a:pt x="636076" y="566090"/>
                  </a:lnTo>
                  <a:lnTo>
                    <a:pt x="672286" y="531138"/>
                  </a:lnTo>
                  <a:lnTo>
                    <a:pt x="720708" y="491034"/>
                  </a:lnTo>
                  <a:lnTo>
                    <a:pt x="774956" y="470736"/>
                  </a:lnTo>
                  <a:lnTo>
                    <a:pt x="814253" y="472651"/>
                  </a:lnTo>
                  <a:lnTo>
                    <a:pt x="857691" y="504591"/>
                  </a:lnTo>
                  <a:lnTo>
                    <a:pt x="924361" y="574371"/>
                  </a:lnTo>
                  <a:lnTo>
                    <a:pt x="941707" y="600839"/>
                  </a:lnTo>
                  <a:lnTo>
                    <a:pt x="949319" y="630797"/>
                  </a:lnTo>
                  <a:lnTo>
                    <a:pt x="948283" y="663113"/>
                  </a:lnTo>
                  <a:lnTo>
                    <a:pt x="924603" y="730302"/>
                  </a:lnTo>
                  <a:lnTo>
                    <a:pt x="904130" y="762915"/>
                  </a:lnTo>
                  <a:lnTo>
                    <a:pt x="879347" y="793366"/>
                  </a:lnTo>
                  <a:lnTo>
                    <a:pt x="851338" y="820526"/>
                  </a:lnTo>
                  <a:lnTo>
                    <a:pt x="789986" y="860452"/>
                  </a:lnTo>
                  <a:lnTo>
                    <a:pt x="728749" y="873651"/>
                  </a:lnTo>
                  <a:close/>
                </a:path>
                <a:path w="949325" h="1010284">
                  <a:moveTo>
                    <a:pt x="101322" y="1010276"/>
                  </a:moveTo>
                  <a:lnTo>
                    <a:pt x="51490" y="996946"/>
                  </a:lnTo>
                  <a:lnTo>
                    <a:pt x="16422" y="925399"/>
                  </a:lnTo>
                  <a:lnTo>
                    <a:pt x="4852" y="877348"/>
                  </a:lnTo>
                  <a:lnTo>
                    <a:pt x="0" y="830070"/>
                  </a:lnTo>
                  <a:lnTo>
                    <a:pt x="2074" y="784709"/>
                  </a:lnTo>
                  <a:lnTo>
                    <a:pt x="11284" y="742407"/>
                  </a:lnTo>
                  <a:lnTo>
                    <a:pt x="27838" y="704308"/>
                  </a:lnTo>
                  <a:lnTo>
                    <a:pt x="51945" y="671556"/>
                  </a:lnTo>
                  <a:lnTo>
                    <a:pt x="83813" y="645292"/>
                  </a:lnTo>
                  <a:lnTo>
                    <a:pt x="123652" y="626660"/>
                  </a:lnTo>
                  <a:lnTo>
                    <a:pt x="170014" y="613309"/>
                  </a:lnTo>
                  <a:lnTo>
                    <a:pt x="200509" y="609991"/>
                  </a:lnTo>
                  <a:lnTo>
                    <a:pt x="220503" y="616134"/>
                  </a:lnTo>
                  <a:lnTo>
                    <a:pt x="235361" y="631167"/>
                  </a:lnTo>
                  <a:lnTo>
                    <a:pt x="250448" y="654518"/>
                  </a:lnTo>
                  <a:lnTo>
                    <a:pt x="271128" y="685615"/>
                  </a:lnTo>
                  <a:lnTo>
                    <a:pt x="302768" y="723887"/>
                  </a:lnTo>
                  <a:lnTo>
                    <a:pt x="316539" y="747493"/>
                  </a:lnTo>
                  <a:lnTo>
                    <a:pt x="319841" y="775722"/>
                  </a:lnTo>
                  <a:lnTo>
                    <a:pt x="314027" y="807195"/>
                  </a:lnTo>
                  <a:lnTo>
                    <a:pt x="280448" y="874358"/>
                  </a:lnTo>
                  <a:lnTo>
                    <a:pt x="255384" y="907290"/>
                  </a:lnTo>
                  <a:lnTo>
                    <a:pt x="226603" y="937948"/>
                  </a:lnTo>
                  <a:lnTo>
                    <a:pt x="195456" y="964956"/>
                  </a:lnTo>
                  <a:lnTo>
                    <a:pt x="163294" y="986932"/>
                  </a:lnTo>
                  <a:lnTo>
                    <a:pt x="131466" y="1002498"/>
                  </a:lnTo>
                  <a:lnTo>
                    <a:pt x="101322" y="1010276"/>
                  </a:lnTo>
                  <a:close/>
                </a:path>
              </a:pathLst>
            </a:custGeom>
            <a:solidFill>
              <a:srgbClr val="EC4E21"/>
            </a:solidFill>
          </p:spPr>
          <p:txBody>
            <a:bodyPr wrap="square" lIns="0" tIns="0" rIns="0" bIns="0" rtlCol="0"/>
            <a:lstStyle/>
            <a:p>
              <a:endParaRPr/>
            </a:p>
          </p:txBody>
        </p:sp>
      </p:grpSp>
      <p:sp>
        <p:nvSpPr>
          <p:cNvPr id="11" name="object 11"/>
          <p:cNvSpPr/>
          <p:nvPr/>
        </p:nvSpPr>
        <p:spPr>
          <a:xfrm>
            <a:off x="259053" y="0"/>
            <a:ext cx="4396621" cy="2793999"/>
          </a:xfrm>
          <a:prstGeom prst="rect">
            <a:avLst/>
          </a:prstGeom>
          <a:blipFill>
            <a:blip r:embed="rId2" cstate="print"/>
            <a:stretch>
              <a:fillRect/>
            </a:stretch>
          </a:blipFill>
        </p:spPr>
        <p:txBody>
          <a:bodyPr wrap="square" lIns="0" tIns="0" rIns="0" bIns="0" rtlCol="0"/>
          <a:lstStyle/>
          <a:p>
            <a:endParaRPr/>
          </a:p>
        </p:txBody>
      </p:sp>
      <p:grpSp>
        <p:nvGrpSpPr>
          <p:cNvPr id="12" name="object 12"/>
          <p:cNvGrpSpPr/>
          <p:nvPr/>
        </p:nvGrpSpPr>
        <p:grpSpPr>
          <a:xfrm>
            <a:off x="13362475" y="0"/>
            <a:ext cx="4925695" cy="1928495"/>
            <a:chOff x="13362475" y="0"/>
            <a:chExt cx="4925695" cy="1928495"/>
          </a:xfrm>
        </p:grpSpPr>
        <p:sp>
          <p:nvSpPr>
            <p:cNvPr id="13" name="object 13"/>
            <p:cNvSpPr/>
            <p:nvPr/>
          </p:nvSpPr>
          <p:spPr>
            <a:xfrm>
              <a:off x="13362475" y="0"/>
              <a:ext cx="4925695" cy="1928495"/>
            </a:xfrm>
            <a:custGeom>
              <a:avLst/>
              <a:gdLst/>
              <a:ahLst/>
              <a:cxnLst/>
              <a:rect l="l" t="t" r="r" b="b"/>
              <a:pathLst>
                <a:path w="4925694" h="1928495">
                  <a:moveTo>
                    <a:pt x="0" y="0"/>
                  </a:moveTo>
                  <a:lnTo>
                    <a:pt x="4925524" y="0"/>
                  </a:lnTo>
                  <a:lnTo>
                    <a:pt x="4925524" y="1928038"/>
                  </a:lnTo>
                  <a:lnTo>
                    <a:pt x="4540169" y="1688543"/>
                  </a:lnTo>
                  <a:lnTo>
                    <a:pt x="4493268" y="1657896"/>
                  </a:lnTo>
                  <a:lnTo>
                    <a:pt x="4447219" y="1629561"/>
                  </a:lnTo>
                  <a:lnTo>
                    <a:pt x="4401977" y="1603461"/>
                  </a:lnTo>
                  <a:lnTo>
                    <a:pt x="4357501" y="1579517"/>
                  </a:lnTo>
                  <a:lnTo>
                    <a:pt x="4313748" y="1557650"/>
                  </a:lnTo>
                  <a:lnTo>
                    <a:pt x="4270676" y="1537782"/>
                  </a:lnTo>
                  <a:lnTo>
                    <a:pt x="4228240" y="1519833"/>
                  </a:lnTo>
                  <a:lnTo>
                    <a:pt x="4186400" y="1503726"/>
                  </a:lnTo>
                  <a:lnTo>
                    <a:pt x="4145112" y="1489382"/>
                  </a:lnTo>
                  <a:lnTo>
                    <a:pt x="4104334" y="1476721"/>
                  </a:lnTo>
                  <a:lnTo>
                    <a:pt x="4064024" y="1465666"/>
                  </a:lnTo>
                  <a:lnTo>
                    <a:pt x="4024137" y="1456138"/>
                  </a:lnTo>
                  <a:lnTo>
                    <a:pt x="3984633" y="1448058"/>
                  </a:lnTo>
                  <a:lnTo>
                    <a:pt x="3945467" y="1441347"/>
                  </a:lnTo>
                  <a:lnTo>
                    <a:pt x="3906599" y="1435928"/>
                  </a:lnTo>
                  <a:lnTo>
                    <a:pt x="3867984" y="1431720"/>
                  </a:lnTo>
                  <a:lnTo>
                    <a:pt x="3829581" y="1428647"/>
                  </a:lnTo>
                  <a:lnTo>
                    <a:pt x="3791347" y="1426628"/>
                  </a:lnTo>
                  <a:lnTo>
                    <a:pt x="3753239" y="1425586"/>
                  </a:lnTo>
                  <a:lnTo>
                    <a:pt x="3715214" y="1425441"/>
                  </a:lnTo>
                  <a:lnTo>
                    <a:pt x="3677231" y="1426116"/>
                  </a:lnTo>
                  <a:lnTo>
                    <a:pt x="3639245" y="1427531"/>
                  </a:lnTo>
                  <a:lnTo>
                    <a:pt x="3601216" y="1429608"/>
                  </a:lnTo>
                  <a:lnTo>
                    <a:pt x="2736097" y="1487727"/>
                  </a:lnTo>
                  <a:lnTo>
                    <a:pt x="2716874" y="1486865"/>
                  </a:lnTo>
                  <a:lnTo>
                    <a:pt x="2667086" y="1483611"/>
                  </a:lnTo>
                  <a:lnTo>
                    <a:pt x="2616274" y="1479209"/>
                  </a:lnTo>
                  <a:lnTo>
                    <a:pt x="2564394" y="1473582"/>
                  </a:lnTo>
                  <a:lnTo>
                    <a:pt x="2511405" y="1466652"/>
                  </a:lnTo>
                  <a:lnTo>
                    <a:pt x="2457263" y="1458339"/>
                  </a:lnTo>
                  <a:lnTo>
                    <a:pt x="2401926" y="1448565"/>
                  </a:lnTo>
                  <a:lnTo>
                    <a:pt x="2345351" y="1437251"/>
                  </a:lnTo>
                  <a:lnTo>
                    <a:pt x="2286524" y="1423993"/>
                  </a:lnTo>
                  <a:lnTo>
                    <a:pt x="2229100" y="1409460"/>
                  </a:lnTo>
                  <a:lnTo>
                    <a:pt x="2173040" y="1393701"/>
                  </a:lnTo>
                  <a:lnTo>
                    <a:pt x="2118305" y="1376765"/>
                  </a:lnTo>
                  <a:lnTo>
                    <a:pt x="2064855" y="1358702"/>
                  </a:lnTo>
                  <a:lnTo>
                    <a:pt x="2012650" y="1339561"/>
                  </a:lnTo>
                  <a:lnTo>
                    <a:pt x="1961651" y="1319390"/>
                  </a:lnTo>
                  <a:lnTo>
                    <a:pt x="1911817" y="1298239"/>
                  </a:lnTo>
                  <a:lnTo>
                    <a:pt x="1863109" y="1276158"/>
                  </a:lnTo>
                  <a:lnTo>
                    <a:pt x="1815488" y="1253194"/>
                  </a:lnTo>
                  <a:lnTo>
                    <a:pt x="1768913" y="1229398"/>
                  </a:lnTo>
                  <a:lnTo>
                    <a:pt x="1723345" y="1204819"/>
                  </a:lnTo>
                  <a:lnTo>
                    <a:pt x="1678744" y="1179506"/>
                  </a:lnTo>
                  <a:lnTo>
                    <a:pt x="1635072" y="1153507"/>
                  </a:lnTo>
                  <a:lnTo>
                    <a:pt x="1592287" y="1126873"/>
                  </a:lnTo>
                  <a:lnTo>
                    <a:pt x="1550350" y="1099652"/>
                  </a:lnTo>
                  <a:lnTo>
                    <a:pt x="1509221" y="1071894"/>
                  </a:lnTo>
                  <a:lnTo>
                    <a:pt x="1468862" y="1043647"/>
                  </a:lnTo>
                  <a:lnTo>
                    <a:pt x="1429231" y="1014961"/>
                  </a:lnTo>
                  <a:lnTo>
                    <a:pt x="1390290" y="985885"/>
                  </a:lnTo>
                  <a:lnTo>
                    <a:pt x="1351999" y="956468"/>
                  </a:lnTo>
                  <a:lnTo>
                    <a:pt x="1314318" y="926760"/>
                  </a:lnTo>
                  <a:lnTo>
                    <a:pt x="1277207" y="896809"/>
                  </a:lnTo>
                  <a:lnTo>
                    <a:pt x="1240627" y="866665"/>
                  </a:lnTo>
                  <a:lnTo>
                    <a:pt x="1204538" y="836376"/>
                  </a:lnTo>
                  <a:lnTo>
                    <a:pt x="1168900" y="805993"/>
                  </a:lnTo>
                  <a:lnTo>
                    <a:pt x="1133673" y="775564"/>
                  </a:lnTo>
                  <a:lnTo>
                    <a:pt x="895279" y="565407"/>
                  </a:lnTo>
                  <a:lnTo>
                    <a:pt x="861916" y="536381"/>
                  </a:lnTo>
                  <a:lnTo>
                    <a:pt x="828608" y="507752"/>
                  </a:lnTo>
                  <a:lnTo>
                    <a:pt x="795314" y="479569"/>
                  </a:lnTo>
                  <a:lnTo>
                    <a:pt x="761995" y="451881"/>
                  </a:lnTo>
                  <a:lnTo>
                    <a:pt x="728612" y="424737"/>
                  </a:lnTo>
                  <a:lnTo>
                    <a:pt x="695124" y="398187"/>
                  </a:lnTo>
                  <a:lnTo>
                    <a:pt x="661492" y="372279"/>
                  </a:lnTo>
                  <a:lnTo>
                    <a:pt x="627676" y="347062"/>
                  </a:lnTo>
                  <a:lnTo>
                    <a:pt x="593637" y="322587"/>
                  </a:lnTo>
                  <a:lnTo>
                    <a:pt x="559334" y="298902"/>
                  </a:lnTo>
                  <a:lnTo>
                    <a:pt x="524729" y="276056"/>
                  </a:lnTo>
                  <a:lnTo>
                    <a:pt x="489781" y="254098"/>
                  </a:lnTo>
                  <a:lnTo>
                    <a:pt x="454451" y="233078"/>
                  </a:lnTo>
                  <a:lnTo>
                    <a:pt x="418698" y="213045"/>
                  </a:lnTo>
                  <a:lnTo>
                    <a:pt x="382484" y="194047"/>
                  </a:lnTo>
                  <a:lnTo>
                    <a:pt x="0" y="0"/>
                  </a:lnTo>
                  <a:close/>
                </a:path>
                <a:path w="4925694" h="1928495">
                  <a:moveTo>
                    <a:pt x="2736097" y="1487727"/>
                  </a:moveTo>
                  <a:lnTo>
                    <a:pt x="3601216" y="1429608"/>
                  </a:lnTo>
                  <a:lnTo>
                    <a:pt x="3563099" y="1432268"/>
                  </a:lnTo>
                  <a:lnTo>
                    <a:pt x="3524853" y="1435433"/>
                  </a:lnTo>
                  <a:lnTo>
                    <a:pt x="3486434" y="1439023"/>
                  </a:lnTo>
                  <a:lnTo>
                    <a:pt x="3167775" y="1473650"/>
                  </a:lnTo>
                  <a:lnTo>
                    <a:pt x="3083405" y="1481063"/>
                  </a:lnTo>
                  <a:lnTo>
                    <a:pt x="3040279" y="1484150"/>
                  </a:lnTo>
                  <a:lnTo>
                    <a:pt x="2996470" y="1486719"/>
                  </a:lnTo>
                  <a:lnTo>
                    <a:pt x="2951935" y="1488693"/>
                  </a:lnTo>
                  <a:lnTo>
                    <a:pt x="2906631" y="1489991"/>
                  </a:lnTo>
                  <a:lnTo>
                    <a:pt x="2860516" y="1490537"/>
                  </a:lnTo>
                  <a:lnTo>
                    <a:pt x="2813546" y="1490250"/>
                  </a:lnTo>
                  <a:lnTo>
                    <a:pt x="2765680" y="1489052"/>
                  </a:lnTo>
                  <a:lnTo>
                    <a:pt x="2736097" y="1487727"/>
                  </a:lnTo>
                  <a:close/>
                </a:path>
              </a:pathLst>
            </a:custGeom>
            <a:solidFill>
              <a:srgbClr val="C6D3C2"/>
            </a:solidFill>
          </p:spPr>
          <p:txBody>
            <a:bodyPr wrap="square" lIns="0" tIns="0" rIns="0" bIns="0" rtlCol="0"/>
            <a:lstStyle/>
            <a:p>
              <a:endParaRPr/>
            </a:p>
          </p:txBody>
        </p:sp>
        <p:sp>
          <p:nvSpPr>
            <p:cNvPr id="14" name="object 14"/>
            <p:cNvSpPr/>
            <p:nvPr/>
          </p:nvSpPr>
          <p:spPr>
            <a:xfrm>
              <a:off x="13510177" y="0"/>
              <a:ext cx="4778375" cy="725805"/>
            </a:xfrm>
            <a:custGeom>
              <a:avLst/>
              <a:gdLst/>
              <a:ahLst/>
              <a:cxnLst/>
              <a:rect l="l" t="t" r="r" b="b"/>
              <a:pathLst>
                <a:path w="4778375" h="725805">
                  <a:moveTo>
                    <a:pt x="0" y="0"/>
                  </a:moveTo>
                  <a:lnTo>
                    <a:pt x="307023" y="0"/>
                  </a:lnTo>
                  <a:lnTo>
                    <a:pt x="377596" y="15254"/>
                  </a:lnTo>
                  <a:lnTo>
                    <a:pt x="566128" y="58346"/>
                  </a:lnTo>
                  <a:lnTo>
                    <a:pt x="694966" y="89888"/>
                  </a:lnTo>
                  <a:lnTo>
                    <a:pt x="825003" y="123671"/>
                  </a:lnTo>
                  <a:lnTo>
                    <a:pt x="955108" y="159682"/>
                  </a:lnTo>
                  <a:lnTo>
                    <a:pt x="1019832" y="178521"/>
                  </a:lnTo>
                  <a:lnTo>
                    <a:pt x="1084148" y="197913"/>
                  </a:lnTo>
                  <a:lnTo>
                    <a:pt x="1147915" y="217857"/>
                  </a:lnTo>
                  <a:lnTo>
                    <a:pt x="1210991" y="238352"/>
                  </a:lnTo>
                  <a:lnTo>
                    <a:pt x="1273235" y="259397"/>
                  </a:lnTo>
                  <a:lnTo>
                    <a:pt x="1334505" y="280990"/>
                  </a:lnTo>
                  <a:lnTo>
                    <a:pt x="1394660" y="303130"/>
                  </a:lnTo>
                  <a:lnTo>
                    <a:pt x="1453559" y="325815"/>
                  </a:lnTo>
                  <a:lnTo>
                    <a:pt x="1511059" y="349045"/>
                  </a:lnTo>
                  <a:lnTo>
                    <a:pt x="1567070" y="372839"/>
                  </a:lnTo>
                  <a:lnTo>
                    <a:pt x="1616531" y="393915"/>
                  </a:lnTo>
                  <a:lnTo>
                    <a:pt x="1665565" y="413623"/>
                  </a:lnTo>
                  <a:lnTo>
                    <a:pt x="1714167" y="431985"/>
                  </a:lnTo>
                  <a:lnTo>
                    <a:pt x="1762386" y="449045"/>
                  </a:lnTo>
                  <a:lnTo>
                    <a:pt x="1810269" y="464846"/>
                  </a:lnTo>
                  <a:lnTo>
                    <a:pt x="1857862" y="479433"/>
                  </a:lnTo>
                  <a:lnTo>
                    <a:pt x="1905213" y="492849"/>
                  </a:lnTo>
                  <a:lnTo>
                    <a:pt x="1952369" y="505139"/>
                  </a:lnTo>
                  <a:lnTo>
                    <a:pt x="1999377" y="516345"/>
                  </a:lnTo>
                  <a:lnTo>
                    <a:pt x="2046285" y="526512"/>
                  </a:lnTo>
                  <a:lnTo>
                    <a:pt x="2093139" y="535683"/>
                  </a:lnTo>
                  <a:lnTo>
                    <a:pt x="2139987" y="543903"/>
                  </a:lnTo>
                  <a:lnTo>
                    <a:pt x="2186876" y="551215"/>
                  </a:lnTo>
                  <a:lnTo>
                    <a:pt x="2233852" y="557663"/>
                  </a:lnTo>
                  <a:lnTo>
                    <a:pt x="2280964" y="563291"/>
                  </a:lnTo>
                  <a:lnTo>
                    <a:pt x="2328258" y="568142"/>
                  </a:lnTo>
                  <a:lnTo>
                    <a:pt x="2375782" y="572260"/>
                  </a:lnTo>
                  <a:lnTo>
                    <a:pt x="2423583" y="575690"/>
                  </a:lnTo>
                  <a:lnTo>
                    <a:pt x="2471707" y="578474"/>
                  </a:lnTo>
                  <a:lnTo>
                    <a:pt x="2520202" y="580658"/>
                  </a:lnTo>
                  <a:lnTo>
                    <a:pt x="2569115" y="582284"/>
                  </a:lnTo>
                  <a:lnTo>
                    <a:pt x="2618494" y="583396"/>
                  </a:lnTo>
                  <a:lnTo>
                    <a:pt x="2718836" y="584255"/>
                  </a:lnTo>
                  <a:lnTo>
                    <a:pt x="2874018" y="582786"/>
                  </a:lnTo>
                  <a:lnTo>
                    <a:pt x="3325833" y="571040"/>
                  </a:lnTo>
                  <a:lnTo>
                    <a:pt x="3663458" y="566049"/>
                  </a:lnTo>
                  <a:lnTo>
                    <a:pt x="3873688" y="567057"/>
                  </a:lnTo>
                  <a:lnTo>
                    <a:pt x="4097922" y="572212"/>
                  </a:lnTo>
                  <a:lnTo>
                    <a:pt x="4165774" y="575065"/>
                  </a:lnTo>
                  <a:lnTo>
                    <a:pt x="4232100" y="579122"/>
                  </a:lnTo>
                  <a:lnTo>
                    <a:pt x="4296901" y="584327"/>
                  </a:lnTo>
                  <a:lnTo>
                    <a:pt x="4360179" y="590624"/>
                  </a:lnTo>
                  <a:lnTo>
                    <a:pt x="4421938" y="597956"/>
                  </a:lnTo>
                  <a:lnTo>
                    <a:pt x="4482180" y="606267"/>
                  </a:lnTo>
                  <a:lnTo>
                    <a:pt x="4540907" y="615500"/>
                  </a:lnTo>
                  <a:lnTo>
                    <a:pt x="4598122" y="625598"/>
                  </a:lnTo>
                  <a:lnTo>
                    <a:pt x="4653826" y="636506"/>
                  </a:lnTo>
                  <a:lnTo>
                    <a:pt x="4708023" y="648167"/>
                  </a:lnTo>
                  <a:lnTo>
                    <a:pt x="4760716" y="660524"/>
                  </a:lnTo>
                  <a:lnTo>
                    <a:pt x="4777823" y="664868"/>
                  </a:lnTo>
                  <a:lnTo>
                    <a:pt x="4777823" y="725670"/>
                  </a:lnTo>
                  <a:lnTo>
                    <a:pt x="4763970" y="722057"/>
                  </a:lnTo>
                  <a:lnTo>
                    <a:pt x="4711127" y="709334"/>
                  </a:lnTo>
                  <a:lnTo>
                    <a:pt x="4656692" y="697318"/>
                  </a:lnTo>
                  <a:lnTo>
                    <a:pt x="4600661" y="686070"/>
                  </a:lnTo>
                  <a:lnTo>
                    <a:pt x="4543031" y="675650"/>
                  </a:lnTo>
                  <a:lnTo>
                    <a:pt x="4483798" y="666121"/>
                  </a:lnTo>
                  <a:lnTo>
                    <a:pt x="4422959" y="657544"/>
                  </a:lnTo>
                  <a:lnTo>
                    <a:pt x="4360511" y="649980"/>
                  </a:lnTo>
                  <a:lnTo>
                    <a:pt x="4296450" y="643489"/>
                  </a:lnTo>
                  <a:lnTo>
                    <a:pt x="4230773" y="638135"/>
                  </a:lnTo>
                  <a:lnTo>
                    <a:pt x="4163477" y="633977"/>
                  </a:lnTo>
                  <a:lnTo>
                    <a:pt x="4094558" y="631077"/>
                  </a:lnTo>
                  <a:lnTo>
                    <a:pt x="3925722" y="626831"/>
                  </a:lnTo>
                  <a:lnTo>
                    <a:pt x="3713042" y="625175"/>
                  </a:lnTo>
                  <a:lnTo>
                    <a:pt x="3418334" y="628766"/>
                  </a:lnTo>
                  <a:lnTo>
                    <a:pt x="2828276" y="643183"/>
                  </a:lnTo>
                  <a:lnTo>
                    <a:pt x="2677359" y="643807"/>
                  </a:lnTo>
                  <a:lnTo>
                    <a:pt x="2579499" y="642350"/>
                  </a:lnTo>
                  <a:lnTo>
                    <a:pt x="2531261" y="640935"/>
                  </a:lnTo>
                  <a:lnTo>
                    <a:pt x="2483426" y="639006"/>
                  </a:lnTo>
                  <a:lnTo>
                    <a:pt x="2435949" y="636523"/>
                  </a:lnTo>
                  <a:lnTo>
                    <a:pt x="2388786" y="633444"/>
                  </a:lnTo>
                  <a:lnTo>
                    <a:pt x="2341892" y="629727"/>
                  </a:lnTo>
                  <a:lnTo>
                    <a:pt x="2295223" y="625331"/>
                  </a:lnTo>
                  <a:lnTo>
                    <a:pt x="2248735" y="620214"/>
                  </a:lnTo>
                  <a:lnTo>
                    <a:pt x="2202384" y="614334"/>
                  </a:lnTo>
                  <a:lnTo>
                    <a:pt x="2156124" y="607650"/>
                  </a:lnTo>
                  <a:lnTo>
                    <a:pt x="2109913" y="600121"/>
                  </a:lnTo>
                  <a:lnTo>
                    <a:pt x="2063705" y="591704"/>
                  </a:lnTo>
                  <a:lnTo>
                    <a:pt x="2017456" y="582358"/>
                  </a:lnTo>
                  <a:lnTo>
                    <a:pt x="1971122" y="572042"/>
                  </a:lnTo>
                  <a:lnTo>
                    <a:pt x="1924658" y="560714"/>
                  </a:lnTo>
                  <a:lnTo>
                    <a:pt x="1878020" y="548333"/>
                  </a:lnTo>
                  <a:lnTo>
                    <a:pt x="1831164" y="534857"/>
                  </a:lnTo>
                  <a:lnTo>
                    <a:pt x="1784046" y="520244"/>
                  </a:lnTo>
                  <a:lnTo>
                    <a:pt x="1736620" y="504452"/>
                  </a:lnTo>
                  <a:lnTo>
                    <a:pt x="1688844" y="487441"/>
                  </a:lnTo>
                  <a:lnTo>
                    <a:pt x="1640671" y="469169"/>
                  </a:lnTo>
                  <a:lnTo>
                    <a:pt x="1592059" y="449594"/>
                  </a:lnTo>
                  <a:lnTo>
                    <a:pt x="1487534" y="405073"/>
                  </a:lnTo>
                  <a:lnTo>
                    <a:pt x="1430506" y="381989"/>
                  </a:lnTo>
                  <a:lnTo>
                    <a:pt x="1372182" y="359487"/>
                  </a:lnTo>
                  <a:lnTo>
                    <a:pt x="1312541" y="337505"/>
                  </a:lnTo>
                  <a:lnTo>
                    <a:pt x="1251779" y="316066"/>
                  </a:lnTo>
                  <a:lnTo>
                    <a:pt x="1190037" y="295172"/>
                  </a:lnTo>
                  <a:lnTo>
                    <a:pt x="1127456" y="274823"/>
                  </a:lnTo>
                  <a:lnTo>
                    <a:pt x="1064177" y="255021"/>
                  </a:lnTo>
                  <a:lnTo>
                    <a:pt x="1000342" y="235768"/>
                  </a:lnTo>
                  <a:lnTo>
                    <a:pt x="936092" y="217065"/>
                  </a:lnTo>
                  <a:lnTo>
                    <a:pt x="806912" y="181315"/>
                  </a:lnTo>
                  <a:lnTo>
                    <a:pt x="677768" y="147782"/>
                  </a:lnTo>
                  <a:lnTo>
                    <a:pt x="549789" y="116477"/>
                  </a:lnTo>
                  <a:lnTo>
                    <a:pt x="362477" y="73725"/>
                  </a:lnTo>
                  <a:lnTo>
                    <a:pt x="184144" y="36051"/>
                  </a:lnTo>
                  <a:lnTo>
                    <a:pt x="0" y="0"/>
                  </a:lnTo>
                  <a:close/>
                </a:path>
              </a:pathLst>
            </a:custGeom>
            <a:solidFill>
              <a:srgbClr val="FEF1EB"/>
            </a:solidFill>
          </p:spPr>
          <p:txBody>
            <a:bodyPr wrap="square" lIns="0" tIns="0" rIns="0" bIns="0" rtlCol="0"/>
            <a:lstStyle/>
            <a:p>
              <a:endParaRPr/>
            </a:p>
          </p:txBody>
        </p:sp>
        <p:sp>
          <p:nvSpPr>
            <p:cNvPr id="15" name="object 15"/>
            <p:cNvSpPr/>
            <p:nvPr/>
          </p:nvSpPr>
          <p:spPr>
            <a:xfrm>
              <a:off x="13617519" y="754464"/>
              <a:ext cx="1397635" cy="535940"/>
            </a:xfrm>
            <a:custGeom>
              <a:avLst/>
              <a:gdLst/>
              <a:ahLst/>
              <a:cxnLst/>
              <a:rect l="l" t="t" r="r" b="b"/>
              <a:pathLst>
                <a:path w="1397634" h="535940">
                  <a:moveTo>
                    <a:pt x="949738" y="535556"/>
                  </a:moveTo>
                  <a:lnTo>
                    <a:pt x="905168" y="529101"/>
                  </a:lnTo>
                  <a:lnTo>
                    <a:pt x="864441" y="516304"/>
                  </a:lnTo>
                  <a:lnTo>
                    <a:pt x="827150" y="497993"/>
                  </a:lnTo>
                  <a:lnTo>
                    <a:pt x="792888" y="474993"/>
                  </a:lnTo>
                  <a:lnTo>
                    <a:pt x="761247" y="448132"/>
                  </a:lnTo>
                  <a:lnTo>
                    <a:pt x="731818" y="418237"/>
                  </a:lnTo>
                  <a:lnTo>
                    <a:pt x="704195" y="386133"/>
                  </a:lnTo>
                  <a:lnTo>
                    <a:pt x="677970" y="352649"/>
                  </a:lnTo>
                  <a:lnTo>
                    <a:pt x="652735" y="318610"/>
                  </a:lnTo>
                  <a:lnTo>
                    <a:pt x="628083" y="284843"/>
                  </a:lnTo>
                  <a:lnTo>
                    <a:pt x="603606" y="252176"/>
                  </a:lnTo>
                  <a:lnTo>
                    <a:pt x="578895" y="221434"/>
                  </a:lnTo>
                  <a:lnTo>
                    <a:pt x="527146" y="169036"/>
                  </a:lnTo>
                  <a:lnTo>
                    <a:pt x="469574" y="134262"/>
                  </a:lnTo>
                  <a:lnTo>
                    <a:pt x="402919" y="123726"/>
                  </a:lnTo>
                  <a:lnTo>
                    <a:pt x="232561" y="135447"/>
                  </a:lnTo>
                  <a:lnTo>
                    <a:pt x="141891" y="162335"/>
                  </a:lnTo>
                  <a:lnTo>
                    <a:pt x="100416" y="225075"/>
                  </a:lnTo>
                  <a:lnTo>
                    <a:pt x="77638" y="344349"/>
                  </a:lnTo>
                  <a:lnTo>
                    <a:pt x="0" y="349029"/>
                  </a:lnTo>
                  <a:lnTo>
                    <a:pt x="11576" y="277107"/>
                  </a:lnTo>
                  <a:lnTo>
                    <a:pt x="30118" y="215987"/>
                  </a:lnTo>
                  <a:lnTo>
                    <a:pt x="51728" y="171076"/>
                  </a:lnTo>
                  <a:lnTo>
                    <a:pt x="82223" y="131652"/>
                  </a:lnTo>
                  <a:lnTo>
                    <a:pt x="119631" y="97603"/>
                  </a:lnTo>
                  <a:lnTo>
                    <a:pt x="161980" y="68820"/>
                  </a:lnTo>
                  <a:lnTo>
                    <a:pt x="207299" y="45193"/>
                  </a:lnTo>
                  <a:lnTo>
                    <a:pt x="253615" y="26612"/>
                  </a:lnTo>
                  <a:lnTo>
                    <a:pt x="298956" y="12967"/>
                  </a:lnTo>
                  <a:lnTo>
                    <a:pt x="341350" y="4147"/>
                  </a:lnTo>
                  <a:lnTo>
                    <a:pt x="413844" y="0"/>
                  </a:lnTo>
                  <a:lnTo>
                    <a:pt x="450065" y="3950"/>
                  </a:lnTo>
                  <a:lnTo>
                    <a:pt x="487300" y="12672"/>
                  </a:lnTo>
                  <a:lnTo>
                    <a:pt x="525361" y="26940"/>
                  </a:lnTo>
                  <a:lnTo>
                    <a:pt x="564062" y="47530"/>
                  </a:lnTo>
                  <a:lnTo>
                    <a:pt x="603213" y="75219"/>
                  </a:lnTo>
                  <a:lnTo>
                    <a:pt x="642630" y="110781"/>
                  </a:lnTo>
                  <a:lnTo>
                    <a:pt x="682123" y="154994"/>
                  </a:lnTo>
                  <a:lnTo>
                    <a:pt x="721506" y="208632"/>
                  </a:lnTo>
                  <a:lnTo>
                    <a:pt x="765253" y="266577"/>
                  </a:lnTo>
                  <a:lnTo>
                    <a:pt x="807940" y="309918"/>
                  </a:lnTo>
                  <a:lnTo>
                    <a:pt x="849263" y="340724"/>
                  </a:lnTo>
                  <a:lnTo>
                    <a:pt x="888915" y="361063"/>
                  </a:lnTo>
                  <a:lnTo>
                    <a:pt x="926591" y="373003"/>
                  </a:lnTo>
                  <a:lnTo>
                    <a:pt x="994789" y="379960"/>
                  </a:lnTo>
                  <a:lnTo>
                    <a:pt x="1024700" y="379114"/>
                  </a:lnTo>
                  <a:lnTo>
                    <a:pt x="1118538" y="370997"/>
                  </a:lnTo>
                  <a:lnTo>
                    <a:pt x="1180563" y="344265"/>
                  </a:lnTo>
                  <a:lnTo>
                    <a:pt x="1238447" y="277295"/>
                  </a:lnTo>
                  <a:lnTo>
                    <a:pt x="1319861" y="148463"/>
                  </a:lnTo>
                  <a:lnTo>
                    <a:pt x="1397500" y="233369"/>
                  </a:lnTo>
                  <a:lnTo>
                    <a:pt x="1366880" y="283124"/>
                  </a:lnTo>
                  <a:lnTo>
                    <a:pt x="1278532" y="391231"/>
                  </a:lnTo>
                  <a:lnTo>
                    <a:pt x="1137728" y="495954"/>
                  </a:lnTo>
                  <a:lnTo>
                    <a:pt x="949738" y="535556"/>
                  </a:lnTo>
                  <a:close/>
                </a:path>
              </a:pathLst>
            </a:custGeom>
            <a:solidFill>
              <a:srgbClr val="EC4E21"/>
            </a:solidFill>
          </p:spPr>
          <p:txBody>
            <a:bodyPr wrap="square" lIns="0" tIns="0" rIns="0" bIns="0" rtlCol="0"/>
            <a:lstStyle/>
            <a:p>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329" y="0"/>
            <a:ext cx="3465663" cy="3918678"/>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13028707" y="8234606"/>
            <a:ext cx="5259705" cy="2052955"/>
            <a:chOff x="13028707" y="8234606"/>
            <a:chExt cx="5259705" cy="2052955"/>
          </a:xfrm>
        </p:grpSpPr>
        <p:sp>
          <p:nvSpPr>
            <p:cNvPr id="4" name="object 4"/>
            <p:cNvSpPr/>
            <p:nvPr/>
          </p:nvSpPr>
          <p:spPr>
            <a:xfrm>
              <a:off x="13028707" y="8234606"/>
              <a:ext cx="5259705" cy="1676400"/>
            </a:xfrm>
            <a:custGeom>
              <a:avLst/>
              <a:gdLst/>
              <a:ahLst/>
              <a:cxnLst/>
              <a:rect l="l" t="t" r="r" b="b"/>
              <a:pathLst>
                <a:path w="5259705" h="1676400">
                  <a:moveTo>
                    <a:pt x="2923694" y="927099"/>
                  </a:moveTo>
                  <a:lnTo>
                    <a:pt x="2298322" y="927099"/>
                  </a:lnTo>
                  <a:lnTo>
                    <a:pt x="2330139" y="914399"/>
                  </a:lnTo>
                  <a:lnTo>
                    <a:pt x="2363679" y="888999"/>
                  </a:lnTo>
                  <a:lnTo>
                    <a:pt x="2398365" y="850899"/>
                  </a:lnTo>
                  <a:lnTo>
                    <a:pt x="2433622" y="825499"/>
                  </a:lnTo>
                  <a:lnTo>
                    <a:pt x="2468873" y="774699"/>
                  </a:lnTo>
                  <a:lnTo>
                    <a:pt x="2503542" y="736599"/>
                  </a:lnTo>
                  <a:lnTo>
                    <a:pt x="2537054" y="685799"/>
                  </a:lnTo>
                  <a:lnTo>
                    <a:pt x="2568831" y="634999"/>
                  </a:lnTo>
                  <a:lnTo>
                    <a:pt x="2598298" y="584199"/>
                  </a:lnTo>
                  <a:lnTo>
                    <a:pt x="2609975" y="571499"/>
                  </a:lnTo>
                  <a:lnTo>
                    <a:pt x="2641121" y="520699"/>
                  </a:lnTo>
                  <a:lnTo>
                    <a:pt x="2682636" y="469899"/>
                  </a:lnTo>
                  <a:lnTo>
                    <a:pt x="2707271" y="444499"/>
                  </a:lnTo>
                  <a:lnTo>
                    <a:pt x="2734487" y="406399"/>
                  </a:lnTo>
                  <a:lnTo>
                    <a:pt x="2764280" y="380999"/>
                  </a:lnTo>
                  <a:lnTo>
                    <a:pt x="2796646" y="342899"/>
                  </a:lnTo>
                  <a:lnTo>
                    <a:pt x="2831581" y="317499"/>
                  </a:lnTo>
                  <a:lnTo>
                    <a:pt x="2869081" y="279399"/>
                  </a:lnTo>
                  <a:lnTo>
                    <a:pt x="2909144" y="241299"/>
                  </a:lnTo>
                  <a:lnTo>
                    <a:pt x="2951764" y="215899"/>
                  </a:lnTo>
                  <a:lnTo>
                    <a:pt x="2996939" y="177799"/>
                  </a:lnTo>
                  <a:lnTo>
                    <a:pt x="3044664" y="152399"/>
                  </a:lnTo>
                  <a:lnTo>
                    <a:pt x="3094936" y="126999"/>
                  </a:lnTo>
                  <a:lnTo>
                    <a:pt x="3147751" y="88899"/>
                  </a:lnTo>
                  <a:lnTo>
                    <a:pt x="3203105" y="76199"/>
                  </a:lnTo>
                  <a:lnTo>
                    <a:pt x="3260995" y="50799"/>
                  </a:lnTo>
                  <a:lnTo>
                    <a:pt x="3321417" y="25399"/>
                  </a:lnTo>
                  <a:lnTo>
                    <a:pt x="3449840" y="0"/>
                  </a:lnTo>
                  <a:lnTo>
                    <a:pt x="3709636" y="0"/>
                  </a:lnTo>
                  <a:lnTo>
                    <a:pt x="3752172" y="12699"/>
                  </a:lnTo>
                  <a:lnTo>
                    <a:pt x="3795887" y="12699"/>
                  </a:lnTo>
                  <a:lnTo>
                    <a:pt x="3933520" y="50799"/>
                  </a:lnTo>
                  <a:lnTo>
                    <a:pt x="3981363" y="76199"/>
                  </a:lnTo>
                  <a:lnTo>
                    <a:pt x="4030091" y="88899"/>
                  </a:lnTo>
                  <a:lnTo>
                    <a:pt x="4129968" y="139699"/>
                  </a:lnTo>
                  <a:lnTo>
                    <a:pt x="4180999" y="177799"/>
                  </a:lnTo>
                  <a:lnTo>
                    <a:pt x="4232679" y="203199"/>
                  </a:lnTo>
                  <a:lnTo>
                    <a:pt x="4284950" y="241299"/>
                  </a:lnTo>
                  <a:lnTo>
                    <a:pt x="4337753" y="292099"/>
                  </a:lnTo>
                  <a:lnTo>
                    <a:pt x="4391029" y="330199"/>
                  </a:lnTo>
                  <a:lnTo>
                    <a:pt x="4428787" y="368299"/>
                  </a:lnTo>
                  <a:lnTo>
                    <a:pt x="4469476" y="393699"/>
                  </a:lnTo>
                  <a:lnTo>
                    <a:pt x="4512484" y="431799"/>
                  </a:lnTo>
                  <a:lnTo>
                    <a:pt x="4557200" y="457199"/>
                  </a:lnTo>
                  <a:lnTo>
                    <a:pt x="3514317" y="457199"/>
                  </a:lnTo>
                  <a:lnTo>
                    <a:pt x="3416334" y="482599"/>
                  </a:lnTo>
                  <a:lnTo>
                    <a:pt x="3369420" y="495299"/>
                  </a:lnTo>
                  <a:lnTo>
                    <a:pt x="3324071" y="520699"/>
                  </a:lnTo>
                  <a:lnTo>
                    <a:pt x="3280420" y="546099"/>
                  </a:lnTo>
                  <a:lnTo>
                    <a:pt x="3238603" y="571499"/>
                  </a:lnTo>
                  <a:lnTo>
                    <a:pt x="3198753" y="596899"/>
                  </a:lnTo>
                  <a:lnTo>
                    <a:pt x="3161006" y="634999"/>
                  </a:lnTo>
                  <a:lnTo>
                    <a:pt x="3125496" y="660399"/>
                  </a:lnTo>
                  <a:lnTo>
                    <a:pt x="3092356" y="698499"/>
                  </a:lnTo>
                  <a:lnTo>
                    <a:pt x="3061722" y="736599"/>
                  </a:lnTo>
                  <a:lnTo>
                    <a:pt x="3033728" y="774699"/>
                  </a:lnTo>
                  <a:lnTo>
                    <a:pt x="3008509" y="800099"/>
                  </a:lnTo>
                  <a:lnTo>
                    <a:pt x="2986198" y="838199"/>
                  </a:lnTo>
                  <a:lnTo>
                    <a:pt x="2949795" y="888999"/>
                  </a:lnTo>
                  <a:lnTo>
                    <a:pt x="2923694" y="927099"/>
                  </a:lnTo>
                  <a:close/>
                </a:path>
                <a:path w="5259705" h="1676400">
                  <a:moveTo>
                    <a:pt x="5259292" y="520699"/>
                  </a:moveTo>
                  <a:lnTo>
                    <a:pt x="4740929" y="520699"/>
                  </a:lnTo>
                  <a:lnTo>
                    <a:pt x="4828173" y="495299"/>
                  </a:lnTo>
                  <a:lnTo>
                    <a:pt x="4869173" y="482599"/>
                  </a:lnTo>
                  <a:lnTo>
                    <a:pt x="4907925" y="444499"/>
                  </a:lnTo>
                  <a:lnTo>
                    <a:pt x="4944333" y="419099"/>
                  </a:lnTo>
                  <a:lnTo>
                    <a:pt x="4978303" y="380999"/>
                  </a:lnTo>
                  <a:lnTo>
                    <a:pt x="5009738" y="342899"/>
                  </a:lnTo>
                  <a:lnTo>
                    <a:pt x="5038544" y="292099"/>
                  </a:lnTo>
                  <a:lnTo>
                    <a:pt x="5064626" y="253999"/>
                  </a:lnTo>
                  <a:lnTo>
                    <a:pt x="5087887" y="215899"/>
                  </a:lnTo>
                  <a:lnTo>
                    <a:pt x="5108233" y="177799"/>
                  </a:lnTo>
                  <a:lnTo>
                    <a:pt x="5125568" y="139699"/>
                  </a:lnTo>
                  <a:lnTo>
                    <a:pt x="5136278" y="114299"/>
                  </a:lnTo>
                  <a:lnTo>
                    <a:pt x="5147512" y="101599"/>
                  </a:lnTo>
                  <a:lnTo>
                    <a:pt x="5159267" y="76199"/>
                  </a:lnTo>
                  <a:lnTo>
                    <a:pt x="5171542" y="63499"/>
                  </a:lnTo>
                  <a:lnTo>
                    <a:pt x="5259292" y="114299"/>
                  </a:lnTo>
                  <a:lnTo>
                    <a:pt x="5259292" y="520699"/>
                  </a:lnTo>
                  <a:close/>
                </a:path>
                <a:path w="5259705" h="1676400">
                  <a:moveTo>
                    <a:pt x="4807413" y="977899"/>
                  </a:moveTo>
                  <a:lnTo>
                    <a:pt x="4660145" y="977899"/>
                  </a:lnTo>
                  <a:lnTo>
                    <a:pt x="4442792" y="914399"/>
                  </a:lnTo>
                  <a:lnTo>
                    <a:pt x="4221250" y="787399"/>
                  </a:lnTo>
                  <a:lnTo>
                    <a:pt x="4041653" y="634999"/>
                  </a:lnTo>
                  <a:lnTo>
                    <a:pt x="3996744" y="609599"/>
                  </a:lnTo>
                  <a:lnTo>
                    <a:pt x="3951969" y="571499"/>
                  </a:lnTo>
                  <a:lnTo>
                    <a:pt x="3862871" y="520699"/>
                  </a:lnTo>
                  <a:lnTo>
                    <a:pt x="3818574" y="507999"/>
                  </a:lnTo>
                  <a:lnTo>
                    <a:pt x="3774460" y="482599"/>
                  </a:lnTo>
                  <a:lnTo>
                    <a:pt x="3686832" y="457199"/>
                  </a:lnTo>
                  <a:lnTo>
                    <a:pt x="4557200" y="457199"/>
                  </a:lnTo>
                  <a:lnTo>
                    <a:pt x="4603014" y="482599"/>
                  </a:lnTo>
                  <a:lnTo>
                    <a:pt x="4740929" y="520699"/>
                  </a:lnTo>
                  <a:lnTo>
                    <a:pt x="5259292" y="520699"/>
                  </a:lnTo>
                  <a:lnTo>
                    <a:pt x="5259292" y="749299"/>
                  </a:lnTo>
                  <a:lnTo>
                    <a:pt x="5243220" y="761999"/>
                  </a:lnTo>
                  <a:lnTo>
                    <a:pt x="5205148" y="800099"/>
                  </a:lnTo>
                  <a:lnTo>
                    <a:pt x="5164681" y="838199"/>
                  </a:lnTo>
                  <a:lnTo>
                    <a:pt x="5121765" y="863599"/>
                  </a:lnTo>
                  <a:lnTo>
                    <a:pt x="5076347" y="888999"/>
                  </a:lnTo>
                  <a:lnTo>
                    <a:pt x="5028372" y="914399"/>
                  </a:lnTo>
                  <a:lnTo>
                    <a:pt x="4977788" y="939799"/>
                  </a:lnTo>
                  <a:lnTo>
                    <a:pt x="4924541" y="952499"/>
                  </a:lnTo>
                  <a:lnTo>
                    <a:pt x="4868577" y="965199"/>
                  </a:lnTo>
                  <a:lnTo>
                    <a:pt x="4838063" y="965199"/>
                  </a:lnTo>
                  <a:lnTo>
                    <a:pt x="4807413" y="977899"/>
                  </a:lnTo>
                  <a:close/>
                </a:path>
                <a:path w="5259705" h="1676400">
                  <a:moveTo>
                    <a:pt x="1375321" y="571499"/>
                  </a:moveTo>
                  <a:lnTo>
                    <a:pt x="1040939" y="571499"/>
                  </a:lnTo>
                  <a:lnTo>
                    <a:pt x="1088343" y="558799"/>
                  </a:lnTo>
                  <a:lnTo>
                    <a:pt x="1327421" y="558799"/>
                  </a:lnTo>
                  <a:lnTo>
                    <a:pt x="1375321" y="571499"/>
                  </a:lnTo>
                  <a:close/>
                </a:path>
                <a:path w="5259705" h="1676400">
                  <a:moveTo>
                    <a:pt x="415254" y="1676399"/>
                  </a:moveTo>
                  <a:lnTo>
                    <a:pt x="0" y="1473199"/>
                  </a:lnTo>
                  <a:lnTo>
                    <a:pt x="32215" y="1409699"/>
                  </a:lnTo>
                  <a:lnTo>
                    <a:pt x="65163" y="1346199"/>
                  </a:lnTo>
                  <a:lnTo>
                    <a:pt x="98774" y="1282699"/>
                  </a:lnTo>
                  <a:lnTo>
                    <a:pt x="132983" y="1231899"/>
                  </a:lnTo>
                  <a:lnTo>
                    <a:pt x="167721" y="1181099"/>
                  </a:lnTo>
                  <a:lnTo>
                    <a:pt x="202921" y="1130299"/>
                  </a:lnTo>
                  <a:lnTo>
                    <a:pt x="238516" y="1079499"/>
                  </a:lnTo>
                  <a:lnTo>
                    <a:pt x="274439" y="1028699"/>
                  </a:lnTo>
                  <a:lnTo>
                    <a:pt x="420063" y="876299"/>
                  </a:lnTo>
                  <a:lnTo>
                    <a:pt x="456615" y="850899"/>
                  </a:lnTo>
                  <a:lnTo>
                    <a:pt x="493092" y="812799"/>
                  </a:lnTo>
                  <a:lnTo>
                    <a:pt x="601392" y="736599"/>
                  </a:lnTo>
                  <a:lnTo>
                    <a:pt x="636892" y="723899"/>
                  </a:lnTo>
                  <a:lnTo>
                    <a:pt x="671979" y="698499"/>
                  </a:lnTo>
                  <a:lnTo>
                    <a:pt x="706586" y="673099"/>
                  </a:lnTo>
                  <a:lnTo>
                    <a:pt x="774092" y="647699"/>
                  </a:lnTo>
                  <a:lnTo>
                    <a:pt x="838872" y="622299"/>
                  </a:lnTo>
                  <a:lnTo>
                    <a:pt x="870072" y="609599"/>
                  </a:lnTo>
                  <a:lnTo>
                    <a:pt x="900388" y="596899"/>
                  </a:lnTo>
                  <a:lnTo>
                    <a:pt x="993780" y="571499"/>
                  </a:lnTo>
                  <a:lnTo>
                    <a:pt x="1423140" y="571499"/>
                  </a:lnTo>
                  <a:lnTo>
                    <a:pt x="1612669" y="622299"/>
                  </a:lnTo>
                  <a:lnTo>
                    <a:pt x="1659382" y="647699"/>
                  </a:lnTo>
                  <a:lnTo>
                    <a:pt x="1705733" y="660399"/>
                  </a:lnTo>
                  <a:lnTo>
                    <a:pt x="1888172" y="761999"/>
                  </a:lnTo>
                  <a:lnTo>
                    <a:pt x="1936806" y="787399"/>
                  </a:lnTo>
                  <a:lnTo>
                    <a:pt x="1987040" y="825499"/>
                  </a:lnTo>
                  <a:lnTo>
                    <a:pt x="2088253" y="876299"/>
                  </a:lnTo>
                  <a:lnTo>
                    <a:pt x="2137204" y="888999"/>
                  </a:lnTo>
                  <a:lnTo>
                    <a:pt x="2183700" y="901699"/>
                  </a:lnTo>
                  <a:lnTo>
                    <a:pt x="2226728" y="914399"/>
                  </a:lnTo>
                  <a:lnTo>
                    <a:pt x="2265273" y="927099"/>
                  </a:lnTo>
                  <a:lnTo>
                    <a:pt x="2923694" y="927099"/>
                  </a:lnTo>
                  <a:lnTo>
                    <a:pt x="2914994" y="939799"/>
                  </a:lnTo>
                  <a:lnTo>
                    <a:pt x="2881566" y="990599"/>
                  </a:lnTo>
                  <a:lnTo>
                    <a:pt x="2865425" y="1015999"/>
                  </a:lnTo>
                  <a:lnTo>
                    <a:pt x="1126457" y="1015999"/>
                  </a:lnTo>
                  <a:lnTo>
                    <a:pt x="1032791" y="1041399"/>
                  </a:lnTo>
                  <a:lnTo>
                    <a:pt x="952854" y="1066799"/>
                  </a:lnTo>
                  <a:lnTo>
                    <a:pt x="913769" y="1092199"/>
                  </a:lnTo>
                  <a:lnTo>
                    <a:pt x="875305" y="1104899"/>
                  </a:lnTo>
                  <a:lnTo>
                    <a:pt x="837484" y="1130299"/>
                  </a:lnTo>
                  <a:lnTo>
                    <a:pt x="800332" y="1155699"/>
                  </a:lnTo>
                  <a:lnTo>
                    <a:pt x="763871" y="1193799"/>
                  </a:lnTo>
                  <a:lnTo>
                    <a:pt x="728126" y="1219199"/>
                  </a:lnTo>
                  <a:lnTo>
                    <a:pt x="693120" y="1257299"/>
                  </a:lnTo>
                  <a:lnTo>
                    <a:pt x="658877" y="1295399"/>
                  </a:lnTo>
                  <a:lnTo>
                    <a:pt x="625420" y="1333499"/>
                  </a:lnTo>
                  <a:lnTo>
                    <a:pt x="592775" y="1371599"/>
                  </a:lnTo>
                  <a:lnTo>
                    <a:pt x="560963" y="1422399"/>
                  </a:lnTo>
                  <a:lnTo>
                    <a:pt x="530010" y="1460499"/>
                  </a:lnTo>
                  <a:lnTo>
                    <a:pt x="499939" y="1511299"/>
                  </a:lnTo>
                  <a:lnTo>
                    <a:pt x="470773" y="1562099"/>
                  </a:lnTo>
                  <a:lnTo>
                    <a:pt x="442537" y="1612899"/>
                  </a:lnTo>
                  <a:lnTo>
                    <a:pt x="415254" y="1676399"/>
                  </a:lnTo>
                  <a:close/>
                </a:path>
                <a:path w="5259705" h="1676400">
                  <a:moveTo>
                    <a:pt x="2349063" y="1384299"/>
                  </a:moveTo>
                  <a:lnTo>
                    <a:pt x="2221245" y="1384299"/>
                  </a:lnTo>
                  <a:lnTo>
                    <a:pt x="2178104" y="1371599"/>
                  </a:lnTo>
                  <a:lnTo>
                    <a:pt x="2134554" y="1371599"/>
                  </a:lnTo>
                  <a:lnTo>
                    <a:pt x="2000597" y="1333499"/>
                  </a:lnTo>
                  <a:lnTo>
                    <a:pt x="1954558" y="1308099"/>
                  </a:lnTo>
                  <a:lnTo>
                    <a:pt x="1907683" y="1295399"/>
                  </a:lnTo>
                  <a:lnTo>
                    <a:pt x="1859888" y="1269999"/>
                  </a:lnTo>
                  <a:lnTo>
                    <a:pt x="1811088" y="1244599"/>
                  </a:lnTo>
                  <a:lnTo>
                    <a:pt x="1761196" y="1219199"/>
                  </a:lnTo>
                  <a:lnTo>
                    <a:pt x="1710129" y="1193799"/>
                  </a:lnTo>
                  <a:lnTo>
                    <a:pt x="1657800" y="1168399"/>
                  </a:lnTo>
                  <a:lnTo>
                    <a:pt x="1604125" y="1130299"/>
                  </a:lnTo>
                  <a:lnTo>
                    <a:pt x="1461566" y="1054099"/>
                  </a:lnTo>
                  <a:lnTo>
                    <a:pt x="1317466" y="1015999"/>
                  </a:lnTo>
                  <a:lnTo>
                    <a:pt x="2865425" y="1015999"/>
                  </a:lnTo>
                  <a:lnTo>
                    <a:pt x="2849284" y="1041399"/>
                  </a:lnTo>
                  <a:lnTo>
                    <a:pt x="2817918" y="1079499"/>
                  </a:lnTo>
                  <a:lnTo>
                    <a:pt x="2787238" y="1117599"/>
                  </a:lnTo>
                  <a:lnTo>
                    <a:pt x="2757016" y="1142999"/>
                  </a:lnTo>
                  <a:lnTo>
                    <a:pt x="2727024" y="1181099"/>
                  </a:lnTo>
                  <a:lnTo>
                    <a:pt x="2687392" y="1219199"/>
                  </a:lnTo>
                  <a:lnTo>
                    <a:pt x="2647238" y="1244599"/>
                  </a:lnTo>
                  <a:lnTo>
                    <a:pt x="2606492" y="1282699"/>
                  </a:lnTo>
                  <a:lnTo>
                    <a:pt x="2565083" y="1308099"/>
                  </a:lnTo>
                  <a:lnTo>
                    <a:pt x="2522941" y="1333499"/>
                  </a:lnTo>
                  <a:lnTo>
                    <a:pt x="2391418" y="1371599"/>
                  </a:lnTo>
                  <a:lnTo>
                    <a:pt x="2349063" y="1384299"/>
                  </a:lnTo>
                  <a:close/>
                </a:path>
              </a:pathLst>
            </a:custGeom>
            <a:solidFill>
              <a:srgbClr val="FFAC00"/>
            </a:solidFill>
          </p:spPr>
          <p:txBody>
            <a:bodyPr wrap="square" lIns="0" tIns="0" rIns="0" bIns="0" rtlCol="0"/>
            <a:lstStyle/>
            <a:p>
              <a:endParaRPr/>
            </a:p>
          </p:txBody>
        </p:sp>
        <p:sp>
          <p:nvSpPr>
            <p:cNvPr id="5" name="object 5"/>
            <p:cNvSpPr/>
            <p:nvPr/>
          </p:nvSpPr>
          <p:spPr>
            <a:xfrm>
              <a:off x="13389974" y="9358077"/>
              <a:ext cx="4898390" cy="929005"/>
            </a:xfrm>
            <a:custGeom>
              <a:avLst/>
              <a:gdLst/>
              <a:ahLst/>
              <a:cxnLst/>
              <a:rect l="l" t="t" r="r" b="b"/>
              <a:pathLst>
                <a:path w="4898390" h="929004">
                  <a:moveTo>
                    <a:pt x="4898025" y="362518"/>
                  </a:moveTo>
                  <a:lnTo>
                    <a:pt x="4431706" y="362518"/>
                  </a:lnTo>
                  <a:lnTo>
                    <a:pt x="4468721" y="358877"/>
                  </a:lnTo>
                  <a:lnTo>
                    <a:pt x="4503522" y="351621"/>
                  </a:lnTo>
                  <a:lnTo>
                    <a:pt x="4567378" y="326896"/>
                  </a:lnTo>
                  <a:lnTo>
                    <a:pt x="4625068" y="289601"/>
                  </a:lnTo>
                  <a:lnTo>
                    <a:pt x="4678387" y="240997"/>
                  </a:lnTo>
                  <a:lnTo>
                    <a:pt x="4729128" y="182342"/>
                  </a:lnTo>
                  <a:lnTo>
                    <a:pt x="4754092" y="149639"/>
                  </a:lnTo>
                  <a:lnTo>
                    <a:pt x="4779085" y="114896"/>
                  </a:lnTo>
                  <a:lnTo>
                    <a:pt x="4804331" y="78270"/>
                  </a:lnTo>
                  <a:lnTo>
                    <a:pt x="4830054" y="39919"/>
                  </a:lnTo>
                  <a:lnTo>
                    <a:pt x="4856478" y="0"/>
                  </a:lnTo>
                  <a:lnTo>
                    <a:pt x="4898025" y="27533"/>
                  </a:lnTo>
                  <a:lnTo>
                    <a:pt x="4898025" y="362518"/>
                  </a:lnTo>
                  <a:close/>
                </a:path>
                <a:path w="4898390" h="929004">
                  <a:moveTo>
                    <a:pt x="2827309" y="875712"/>
                  </a:moveTo>
                  <a:lnTo>
                    <a:pt x="2067197" y="875712"/>
                  </a:lnTo>
                  <a:lnTo>
                    <a:pt x="2103479" y="872958"/>
                  </a:lnTo>
                  <a:lnTo>
                    <a:pt x="2127988" y="869130"/>
                  </a:lnTo>
                  <a:lnTo>
                    <a:pt x="2183745" y="853174"/>
                  </a:lnTo>
                  <a:lnTo>
                    <a:pt x="2248035" y="820675"/>
                  </a:lnTo>
                  <a:lnTo>
                    <a:pt x="2283209" y="796167"/>
                  </a:lnTo>
                  <a:lnTo>
                    <a:pt x="2320313" y="765060"/>
                  </a:lnTo>
                  <a:lnTo>
                    <a:pt x="2359279" y="726530"/>
                  </a:lnTo>
                  <a:lnTo>
                    <a:pt x="2400038" y="679757"/>
                  </a:lnTo>
                  <a:lnTo>
                    <a:pt x="2442523" y="623920"/>
                  </a:lnTo>
                  <a:lnTo>
                    <a:pt x="2486666" y="558196"/>
                  </a:lnTo>
                  <a:lnTo>
                    <a:pt x="2518135" y="510534"/>
                  </a:lnTo>
                  <a:lnTo>
                    <a:pt x="2550654" y="465157"/>
                  </a:lnTo>
                  <a:lnTo>
                    <a:pt x="2584215" y="422075"/>
                  </a:lnTo>
                  <a:lnTo>
                    <a:pt x="2618806" y="381297"/>
                  </a:lnTo>
                  <a:lnTo>
                    <a:pt x="2654418" y="342832"/>
                  </a:lnTo>
                  <a:lnTo>
                    <a:pt x="2691042" y="306690"/>
                  </a:lnTo>
                  <a:lnTo>
                    <a:pt x="2728667" y="272879"/>
                  </a:lnTo>
                  <a:lnTo>
                    <a:pt x="2767284" y="241409"/>
                  </a:lnTo>
                  <a:lnTo>
                    <a:pt x="2806884" y="212289"/>
                  </a:lnTo>
                  <a:lnTo>
                    <a:pt x="2847455" y="185528"/>
                  </a:lnTo>
                  <a:lnTo>
                    <a:pt x="2888989" y="161136"/>
                  </a:lnTo>
                  <a:lnTo>
                    <a:pt x="2931475" y="139121"/>
                  </a:lnTo>
                  <a:lnTo>
                    <a:pt x="2974904" y="119493"/>
                  </a:lnTo>
                  <a:lnTo>
                    <a:pt x="3019266" y="102260"/>
                  </a:lnTo>
                  <a:lnTo>
                    <a:pt x="3064551" y="87433"/>
                  </a:lnTo>
                  <a:lnTo>
                    <a:pt x="3106684" y="75956"/>
                  </a:lnTo>
                  <a:lnTo>
                    <a:pt x="3149498" y="66510"/>
                  </a:lnTo>
                  <a:lnTo>
                    <a:pt x="3192986" y="59095"/>
                  </a:lnTo>
                  <a:lnTo>
                    <a:pt x="3237142" y="53709"/>
                  </a:lnTo>
                  <a:lnTo>
                    <a:pt x="3281959" y="50351"/>
                  </a:lnTo>
                  <a:lnTo>
                    <a:pt x="3327430" y="49021"/>
                  </a:lnTo>
                  <a:lnTo>
                    <a:pt x="3373548" y="49717"/>
                  </a:lnTo>
                  <a:lnTo>
                    <a:pt x="3420308" y="52438"/>
                  </a:lnTo>
                  <a:lnTo>
                    <a:pt x="3467701" y="57182"/>
                  </a:lnTo>
                  <a:lnTo>
                    <a:pt x="3515722" y="63950"/>
                  </a:lnTo>
                  <a:lnTo>
                    <a:pt x="3564364" y="72739"/>
                  </a:lnTo>
                  <a:lnTo>
                    <a:pt x="3613619" y="83549"/>
                  </a:lnTo>
                  <a:lnTo>
                    <a:pt x="3663482" y="96378"/>
                  </a:lnTo>
                  <a:lnTo>
                    <a:pt x="3713945" y="111225"/>
                  </a:lnTo>
                  <a:lnTo>
                    <a:pt x="3765002" y="128089"/>
                  </a:lnTo>
                  <a:lnTo>
                    <a:pt x="3816646" y="146969"/>
                  </a:lnTo>
                  <a:lnTo>
                    <a:pt x="3868870" y="167865"/>
                  </a:lnTo>
                  <a:lnTo>
                    <a:pt x="3921668" y="190774"/>
                  </a:lnTo>
                  <a:lnTo>
                    <a:pt x="3975033" y="215695"/>
                  </a:lnTo>
                  <a:lnTo>
                    <a:pt x="4091761" y="273572"/>
                  </a:lnTo>
                  <a:lnTo>
                    <a:pt x="4150556" y="299641"/>
                  </a:lnTo>
                  <a:lnTo>
                    <a:pt x="4205566" y="320994"/>
                  </a:lnTo>
                  <a:lnTo>
                    <a:pt x="4257017" y="337788"/>
                  </a:lnTo>
                  <a:lnTo>
                    <a:pt x="4305132" y="350179"/>
                  </a:lnTo>
                  <a:lnTo>
                    <a:pt x="4350136" y="358327"/>
                  </a:lnTo>
                  <a:lnTo>
                    <a:pt x="4392252" y="362387"/>
                  </a:lnTo>
                  <a:lnTo>
                    <a:pt x="4898025" y="362518"/>
                  </a:lnTo>
                  <a:lnTo>
                    <a:pt x="4898025" y="509651"/>
                  </a:lnTo>
                  <a:lnTo>
                    <a:pt x="3357393" y="509651"/>
                  </a:lnTo>
                  <a:lnTo>
                    <a:pt x="3312517" y="509966"/>
                  </a:lnTo>
                  <a:lnTo>
                    <a:pt x="3270113" y="513631"/>
                  </a:lnTo>
                  <a:lnTo>
                    <a:pt x="3230072" y="520446"/>
                  </a:lnTo>
                  <a:lnTo>
                    <a:pt x="3192286" y="530211"/>
                  </a:lnTo>
                  <a:lnTo>
                    <a:pt x="3123037" y="557793"/>
                  </a:lnTo>
                  <a:lnTo>
                    <a:pt x="3061495" y="594776"/>
                  </a:lnTo>
                  <a:lnTo>
                    <a:pt x="3006785" y="639561"/>
                  </a:lnTo>
                  <a:lnTo>
                    <a:pt x="2958033" y="690550"/>
                  </a:lnTo>
                  <a:lnTo>
                    <a:pt x="2914367" y="746141"/>
                  </a:lnTo>
                  <a:lnTo>
                    <a:pt x="2874911" y="804737"/>
                  </a:lnTo>
                  <a:lnTo>
                    <a:pt x="2838670" y="859764"/>
                  </a:lnTo>
                  <a:lnTo>
                    <a:pt x="2827309" y="875712"/>
                  </a:lnTo>
                  <a:close/>
                </a:path>
                <a:path w="4898390" h="929004">
                  <a:moveTo>
                    <a:pt x="2788352" y="928922"/>
                  </a:moveTo>
                  <a:lnTo>
                    <a:pt x="0" y="928922"/>
                  </a:lnTo>
                  <a:lnTo>
                    <a:pt x="31706" y="894344"/>
                  </a:lnTo>
                  <a:lnTo>
                    <a:pt x="68208" y="857137"/>
                  </a:lnTo>
                  <a:lnTo>
                    <a:pt x="104769" y="822319"/>
                  </a:lnTo>
                  <a:lnTo>
                    <a:pt x="141322" y="789810"/>
                  </a:lnTo>
                  <a:lnTo>
                    <a:pt x="177798" y="759532"/>
                  </a:lnTo>
                  <a:lnTo>
                    <a:pt x="214131" y="731406"/>
                  </a:lnTo>
                  <a:lnTo>
                    <a:pt x="250254" y="705356"/>
                  </a:lnTo>
                  <a:lnTo>
                    <a:pt x="286098" y="681302"/>
                  </a:lnTo>
                  <a:lnTo>
                    <a:pt x="321598" y="659166"/>
                  </a:lnTo>
                  <a:lnTo>
                    <a:pt x="356685" y="638870"/>
                  </a:lnTo>
                  <a:lnTo>
                    <a:pt x="391292" y="620335"/>
                  </a:lnTo>
                  <a:lnTo>
                    <a:pt x="458799" y="588239"/>
                  </a:lnTo>
                  <a:lnTo>
                    <a:pt x="523578" y="562251"/>
                  </a:lnTo>
                  <a:lnTo>
                    <a:pt x="585094" y="541745"/>
                  </a:lnTo>
                  <a:lnTo>
                    <a:pt x="631605" y="528874"/>
                  </a:lnTo>
                  <a:lnTo>
                    <a:pt x="678458" y="518112"/>
                  </a:lnTo>
                  <a:lnTo>
                    <a:pt x="725607" y="509450"/>
                  </a:lnTo>
                  <a:lnTo>
                    <a:pt x="773005" y="502883"/>
                  </a:lnTo>
                  <a:lnTo>
                    <a:pt x="820605" y="498403"/>
                  </a:lnTo>
                  <a:lnTo>
                    <a:pt x="868359" y="496006"/>
                  </a:lnTo>
                  <a:lnTo>
                    <a:pt x="916221" y="495683"/>
                  </a:lnTo>
                  <a:lnTo>
                    <a:pt x="964144" y="497429"/>
                  </a:lnTo>
                  <a:lnTo>
                    <a:pt x="1012081" y="501238"/>
                  </a:lnTo>
                  <a:lnTo>
                    <a:pt x="1059984" y="507102"/>
                  </a:lnTo>
                  <a:lnTo>
                    <a:pt x="1107807" y="515015"/>
                  </a:lnTo>
                  <a:lnTo>
                    <a:pt x="1155503" y="524971"/>
                  </a:lnTo>
                  <a:lnTo>
                    <a:pt x="1203025" y="536963"/>
                  </a:lnTo>
                  <a:lnTo>
                    <a:pt x="1250326" y="550986"/>
                  </a:lnTo>
                  <a:lnTo>
                    <a:pt x="1297359" y="567031"/>
                  </a:lnTo>
                  <a:lnTo>
                    <a:pt x="1344077" y="585093"/>
                  </a:lnTo>
                  <a:lnTo>
                    <a:pt x="1390433" y="605166"/>
                  </a:lnTo>
                  <a:lnTo>
                    <a:pt x="1436379" y="627243"/>
                  </a:lnTo>
                  <a:lnTo>
                    <a:pt x="1481870" y="651317"/>
                  </a:lnTo>
                  <a:lnTo>
                    <a:pt x="1587345" y="712989"/>
                  </a:lnTo>
                  <a:lnTo>
                    <a:pt x="1645450" y="745038"/>
                  </a:lnTo>
                  <a:lnTo>
                    <a:pt x="1701210" y="773543"/>
                  </a:lnTo>
                  <a:lnTo>
                    <a:pt x="1754660" y="798520"/>
                  </a:lnTo>
                  <a:lnTo>
                    <a:pt x="1805837" y="819981"/>
                  </a:lnTo>
                  <a:lnTo>
                    <a:pt x="1854777" y="837941"/>
                  </a:lnTo>
                  <a:lnTo>
                    <a:pt x="1901517" y="852414"/>
                  </a:lnTo>
                  <a:lnTo>
                    <a:pt x="1946092" y="863414"/>
                  </a:lnTo>
                  <a:lnTo>
                    <a:pt x="1988540" y="870954"/>
                  </a:lnTo>
                  <a:lnTo>
                    <a:pt x="2028896" y="875049"/>
                  </a:lnTo>
                  <a:lnTo>
                    <a:pt x="2067197" y="875712"/>
                  </a:lnTo>
                  <a:lnTo>
                    <a:pt x="2827309" y="875712"/>
                  </a:lnTo>
                  <a:lnTo>
                    <a:pt x="2801978" y="911273"/>
                  </a:lnTo>
                  <a:lnTo>
                    <a:pt x="2788352" y="928922"/>
                  </a:lnTo>
                  <a:close/>
                </a:path>
                <a:path w="4898390" h="929004">
                  <a:moveTo>
                    <a:pt x="4421685" y="822914"/>
                  </a:moveTo>
                  <a:lnTo>
                    <a:pt x="4382511" y="822037"/>
                  </a:lnTo>
                  <a:lnTo>
                    <a:pt x="4342210" y="819360"/>
                  </a:lnTo>
                  <a:lnTo>
                    <a:pt x="4300761" y="814815"/>
                  </a:lnTo>
                  <a:lnTo>
                    <a:pt x="4258143" y="808335"/>
                  </a:lnTo>
                  <a:lnTo>
                    <a:pt x="4214336" y="799852"/>
                  </a:lnTo>
                  <a:lnTo>
                    <a:pt x="4169317" y="789298"/>
                  </a:lnTo>
                  <a:lnTo>
                    <a:pt x="4123067" y="776605"/>
                  </a:lnTo>
                  <a:lnTo>
                    <a:pt x="4075563" y="761705"/>
                  </a:lnTo>
                  <a:lnTo>
                    <a:pt x="4026786" y="744530"/>
                  </a:lnTo>
                  <a:lnTo>
                    <a:pt x="3976713" y="725013"/>
                  </a:lnTo>
                  <a:lnTo>
                    <a:pt x="3925324" y="703085"/>
                  </a:lnTo>
                  <a:lnTo>
                    <a:pt x="3872598" y="678679"/>
                  </a:lnTo>
                  <a:lnTo>
                    <a:pt x="3749928" y="618044"/>
                  </a:lnTo>
                  <a:lnTo>
                    <a:pt x="3684687" y="589310"/>
                  </a:lnTo>
                  <a:lnTo>
                    <a:pt x="3622683" y="565326"/>
                  </a:lnTo>
                  <a:lnTo>
                    <a:pt x="3563807" y="545892"/>
                  </a:lnTo>
                  <a:lnTo>
                    <a:pt x="3507949" y="530807"/>
                  </a:lnTo>
                  <a:lnTo>
                    <a:pt x="3455000" y="519872"/>
                  </a:lnTo>
                  <a:lnTo>
                    <a:pt x="3404851" y="512887"/>
                  </a:lnTo>
                  <a:lnTo>
                    <a:pt x="3357393" y="509651"/>
                  </a:lnTo>
                  <a:lnTo>
                    <a:pt x="4898025" y="509651"/>
                  </a:lnTo>
                  <a:lnTo>
                    <a:pt x="4898025" y="658264"/>
                  </a:lnTo>
                  <a:lnTo>
                    <a:pt x="4864808" y="683006"/>
                  </a:lnTo>
                  <a:lnTo>
                    <a:pt x="4824488" y="709652"/>
                  </a:lnTo>
                  <a:lnTo>
                    <a:pt x="4782126" y="734118"/>
                  </a:lnTo>
                  <a:lnTo>
                    <a:pt x="4737642" y="756148"/>
                  </a:lnTo>
                  <a:lnTo>
                    <a:pt x="4690957" y="775487"/>
                  </a:lnTo>
                  <a:lnTo>
                    <a:pt x="4641989" y="791882"/>
                  </a:lnTo>
                  <a:lnTo>
                    <a:pt x="4590658" y="805076"/>
                  </a:lnTo>
                  <a:lnTo>
                    <a:pt x="4536884" y="814816"/>
                  </a:lnTo>
                  <a:lnTo>
                    <a:pt x="4480586" y="820847"/>
                  </a:lnTo>
                  <a:lnTo>
                    <a:pt x="4421685" y="822914"/>
                  </a:lnTo>
                  <a:close/>
                </a:path>
              </a:pathLst>
            </a:custGeom>
            <a:solidFill>
              <a:srgbClr val="FFBEA2"/>
            </a:solidFill>
          </p:spPr>
          <p:txBody>
            <a:bodyPr wrap="square" lIns="0" tIns="0" rIns="0" bIns="0" rtlCol="0"/>
            <a:lstStyle/>
            <a:p>
              <a:endParaRPr/>
            </a:p>
          </p:txBody>
        </p:sp>
      </p:grpSp>
      <p:sp>
        <p:nvSpPr>
          <p:cNvPr id="6" name="object 6"/>
          <p:cNvSpPr txBox="1">
            <a:spLocks noGrp="1"/>
          </p:cNvSpPr>
          <p:nvPr>
            <p:ph type="title"/>
          </p:nvPr>
        </p:nvSpPr>
        <p:spPr>
          <a:xfrm>
            <a:off x="5246593" y="955042"/>
            <a:ext cx="7795259" cy="756920"/>
          </a:xfrm>
          <a:prstGeom prst="rect">
            <a:avLst/>
          </a:prstGeom>
        </p:spPr>
        <p:txBody>
          <a:bodyPr vert="horz" wrap="square" lIns="0" tIns="12700" rIns="0" bIns="0" rtlCol="0">
            <a:spAutoFit/>
          </a:bodyPr>
          <a:lstStyle/>
          <a:p>
            <a:pPr marL="12700">
              <a:lnSpc>
                <a:spcPct val="100000"/>
              </a:lnSpc>
              <a:spcBef>
                <a:spcPts val="100"/>
              </a:spcBef>
            </a:pPr>
            <a:r>
              <a:rPr sz="4800" spc="-660" dirty="0">
                <a:latin typeface="Times New Roman" panose="02020603050405020304"/>
                <a:cs typeface="Times New Roman" panose="02020603050405020304"/>
              </a:rPr>
              <a:t>TATA </a:t>
            </a:r>
            <a:r>
              <a:rPr sz="4800" spc="-565" dirty="0">
                <a:latin typeface="Times New Roman" panose="02020603050405020304"/>
                <a:cs typeface="Times New Roman" panose="02020603050405020304"/>
              </a:rPr>
              <a:t>NAMA </a:t>
            </a:r>
            <a:r>
              <a:rPr sz="4800" spc="-605" dirty="0">
                <a:latin typeface="Times New Roman" panose="02020603050405020304"/>
                <a:cs typeface="Times New Roman" panose="02020603050405020304"/>
              </a:rPr>
              <a:t>SENYAWA</a:t>
            </a:r>
            <a:r>
              <a:rPr sz="4800" spc="-500" dirty="0">
                <a:latin typeface="Times New Roman" panose="02020603050405020304"/>
                <a:cs typeface="Times New Roman" panose="02020603050405020304"/>
              </a:rPr>
              <a:t> </a:t>
            </a:r>
            <a:r>
              <a:rPr sz="4800" spc="-595" dirty="0">
                <a:latin typeface="Times New Roman" panose="02020603050405020304"/>
                <a:cs typeface="Times New Roman" panose="02020603050405020304"/>
              </a:rPr>
              <a:t>TERNER</a:t>
            </a:r>
            <a:endParaRPr sz="4800">
              <a:latin typeface="Times New Roman" panose="02020603050405020304"/>
              <a:cs typeface="Times New Roman" panose="02020603050405020304"/>
            </a:endParaRPr>
          </a:p>
        </p:txBody>
      </p:sp>
      <p:sp>
        <p:nvSpPr>
          <p:cNvPr id="7" name="object 7"/>
          <p:cNvSpPr txBox="1"/>
          <p:nvPr/>
        </p:nvSpPr>
        <p:spPr>
          <a:xfrm>
            <a:off x="1038621" y="3283979"/>
            <a:ext cx="16210915" cy="1710690"/>
          </a:xfrm>
          <a:prstGeom prst="rect">
            <a:avLst/>
          </a:prstGeom>
        </p:spPr>
        <p:txBody>
          <a:bodyPr vert="horz" wrap="square" lIns="0" tIns="12700" rIns="0" bIns="0" rtlCol="0">
            <a:spAutoFit/>
          </a:bodyPr>
          <a:lstStyle/>
          <a:p>
            <a:pPr marL="12700" marR="5080" algn="ctr">
              <a:lnSpc>
                <a:spcPct val="115000"/>
              </a:lnSpc>
              <a:spcBef>
                <a:spcPts val="100"/>
              </a:spcBef>
            </a:pPr>
            <a:r>
              <a:rPr sz="3200" spc="-160" dirty="0">
                <a:solidFill>
                  <a:srgbClr val="FFFFFF"/>
                </a:solidFill>
                <a:latin typeface="Arial" panose="020B0604020202020204"/>
                <a:cs typeface="Arial" panose="020B0604020202020204"/>
              </a:rPr>
              <a:t>SENYAWA </a:t>
            </a:r>
            <a:r>
              <a:rPr sz="3200" spc="-185" dirty="0">
                <a:solidFill>
                  <a:srgbClr val="FFFFFF"/>
                </a:solidFill>
                <a:latin typeface="Arial" panose="020B0604020202020204"/>
                <a:cs typeface="Arial" panose="020B0604020202020204"/>
              </a:rPr>
              <a:t>TERNER </a:t>
            </a:r>
            <a:r>
              <a:rPr sz="3200" spc="-55" dirty="0">
                <a:solidFill>
                  <a:srgbClr val="FFFFFF"/>
                </a:solidFill>
                <a:latin typeface="Arial" panose="020B0604020202020204"/>
                <a:cs typeface="Arial" panose="020B0604020202020204"/>
              </a:rPr>
              <a:t>ADALAH </a:t>
            </a:r>
            <a:r>
              <a:rPr sz="3200" spc="-160" dirty="0">
                <a:solidFill>
                  <a:srgbClr val="FFFFFF"/>
                </a:solidFill>
                <a:latin typeface="Arial" panose="020B0604020202020204"/>
                <a:cs typeface="Arial" panose="020B0604020202020204"/>
              </a:rPr>
              <a:t>SENYAWA </a:t>
            </a:r>
            <a:r>
              <a:rPr sz="3200" spc="-140" dirty="0">
                <a:solidFill>
                  <a:srgbClr val="FFFFFF"/>
                </a:solidFill>
                <a:latin typeface="Arial" panose="020B0604020202020204"/>
                <a:cs typeface="Arial" panose="020B0604020202020204"/>
              </a:rPr>
              <a:t>YANG </a:t>
            </a:r>
            <a:r>
              <a:rPr sz="3200" spc="-135" dirty="0">
                <a:solidFill>
                  <a:srgbClr val="FFFFFF"/>
                </a:solidFill>
                <a:latin typeface="Arial" panose="020B0604020202020204"/>
                <a:cs typeface="Arial" panose="020B0604020202020204"/>
              </a:rPr>
              <a:t>TERDIRI </a:t>
            </a:r>
            <a:r>
              <a:rPr sz="3200" spc="-100" dirty="0">
                <a:solidFill>
                  <a:srgbClr val="FFFFFF"/>
                </a:solidFill>
                <a:latin typeface="Arial" panose="020B0604020202020204"/>
                <a:cs typeface="Arial" panose="020B0604020202020204"/>
              </a:rPr>
              <a:t>DARI </a:t>
            </a:r>
            <a:r>
              <a:rPr sz="3200" spc="-110" dirty="0">
                <a:solidFill>
                  <a:srgbClr val="FFFFFF"/>
                </a:solidFill>
                <a:latin typeface="Arial" panose="020B0604020202020204"/>
                <a:cs typeface="Arial" panose="020B0604020202020204"/>
              </a:rPr>
              <a:t>TIGA </a:t>
            </a:r>
            <a:r>
              <a:rPr sz="3200" spc="-165" dirty="0">
                <a:solidFill>
                  <a:srgbClr val="FFFFFF"/>
                </a:solidFill>
                <a:latin typeface="Arial" panose="020B0604020202020204"/>
                <a:cs typeface="Arial" panose="020B0604020202020204"/>
              </a:rPr>
              <a:t>UNSUR, </a:t>
            </a:r>
            <a:r>
              <a:rPr sz="3200" spc="-90" dirty="0">
                <a:solidFill>
                  <a:srgbClr val="FFFFFF"/>
                </a:solidFill>
                <a:latin typeface="Arial" panose="020B0604020202020204"/>
                <a:cs typeface="Arial" panose="020B0604020202020204"/>
              </a:rPr>
              <a:t>YAITU</a:t>
            </a:r>
            <a:r>
              <a:rPr sz="3200" spc="-330" dirty="0">
                <a:solidFill>
                  <a:srgbClr val="FFFFFF"/>
                </a:solidFill>
                <a:latin typeface="Arial" panose="020B0604020202020204"/>
                <a:cs typeface="Arial" panose="020B0604020202020204"/>
              </a:rPr>
              <a:t> </a:t>
            </a:r>
            <a:r>
              <a:rPr sz="3200" spc="-160" dirty="0">
                <a:solidFill>
                  <a:srgbClr val="FFFFFF"/>
                </a:solidFill>
                <a:latin typeface="Arial" panose="020B0604020202020204"/>
                <a:cs typeface="Arial" panose="020B0604020202020204"/>
              </a:rPr>
              <a:t>UNSUR  </a:t>
            </a:r>
            <a:r>
              <a:rPr sz="3200" spc="-114" dirty="0">
                <a:solidFill>
                  <a:srgbClr val="FFFFFF"/>
                </a:solidFill>
                <a:latin typeface="Arial" panose="020B0604020202020204"/>
                <a:cs typeface="Arial" panose="020B0604020202020204"/>
              </a:rPr>
              <a:t>ASAM, </a:t>
            </a:r>
            <a:r>
              <a:rPr sz="3200" spc="-105" dirty="0">
                <a:solidFill>
                  <a:srgbClr val="FFFFFF"/>
                </a:solidFill>
                <a:latin typeface="Arial" panose="020B0604020202020204"/>
                <a:cs typeface="Arial" panose="020B0604020202020204"/>
              </a:rPr>
              <a:t>BASA, </a:t>
            </a:r>
            <a:r>
              <a:rPr sz="3200" spc="-75" dirty="0">
                <a:solidFill>
                  <a:srgbClr val="FFFFFF"/>
                </a:solidFill>
                <a:latin typeface="Arial" panose="020B0604020202020204"/>
                <a:cs typeface="Arial" panose="020B0604020202020204"/>
              </a:rPr>
              <a:t>DAN </a:t>
            </a:r>
            <a:r>
              <a:rPr sz="3200" spc="-145" dirty="0">
                <a:solidFill>
                  <a:srgbClr val="FFFFFF"/>
                </a:solidFill>
                <a:latin typeface="Arial" panose="020B0604020202020204"/>
                <a:cs typeface="Arial" panose="020B0604020202020204"/>
              </a:rPr>
              <a:t>GARAM. SEMENTARA, </a:t>
            </a:r>
            <a:r>
              <a:rPr sz="3200" spc="-30" dirty="0">
                <a:solidFill>
                  <a:srgbClr val="FFFFFF"/>
                </a:solidFill>
                <a:latin typeface="Arial" panose="020B0604020202020204"/>
                <a:cs typeface="Arial" panose="020B0604020202020204"/>
              </a:rPr>
              <a:t>TATA </a:t>
            </a:r>
            <a:r>
              <a:rPr sz="3200" spc="-20" dirty="0">
                <a:solidFill>
                  <a:srgbClr val="FFFFFF"/>
                </a:solidFill>
                <a:latin typeface="Arial" panose="020B0604020202020204"/>
                <a:cs typeface="Arial" panose="020B0604020202020204"/>
              </a:rPr>
              <a:t>NAMA </a:t>
            </a:r>
            <a:r>
              <a:rPr sz="3200" spc="-125" dirty="0">
                <a:solidFill>
                  <a:srgbClr val="FFFFFF"/>
                </a:solidFill>
                <a:latin typeface="Arial" panose="020B0604020202020204"/>
                <a:cs typeface="Arial" panose="020B0604020202020204"/>
              </a:rPr>
              <a:t>SENYAWA </a:t>
            </a:r>
            <a:r>
              <a:rPr sz="3200" spc="-165" dirty="0">
                <a:solidFill>
                  <a:srgbClr val="FFFFFF"/>
                </a:solidFill>
                <a:latin typeface="Arial" panose="020B0604020202020204"/>
                <a:cs typeface="Arial" panose="020B0604020202020204"/>
              </a:rPr>
              <a:t>TERNER </a:t>
            </a:r>
            <a:r>
              <a:rPr sz="3200" spc="-114" dirty="0">
                <a:solidFill>
                  <a:srgbClr val="FFFFFF"/>
                </a:solidFill>
                <a:latin typeface="Arial" panose="020B0604020202020204"/>
                <a:cs typeface="Arial" panose="020B0604020202020204"/>
              </a:rPr>
              <a:t>MERUPAKAN  </a:t>
            </a:r>
            <a:r>
              <a:rPr sz="3200" spc="-100" dirty="0">
                <a:solidFill>
                  <a:srgbClr val="FFFFFF"/>
                </a:solidFill>
                <a:latin typeface="Arial" panose="020B0604020202020204"/>
                <a:cs typeface="Arial" panose="020B0604020202020204"/>
              </a:rPr>
              <a:t>ATURAN </a:t>
            </a:r>
            <a:r>
              <a:rPr sz="3200" spc="-85" dirty="0">
                <a:solidFill>
                  <a:srgbClr val="FFFFFF"/>
                </a:solidFill>
                <a:latin typeface="Arial" panose="020B0604020202020204"/>
                <a:cs typeface="Arial" panose="020B0604020202020204"/>
              </a:rPr>
              <a:t>PENAMAAN </a:t>
            </a:r>
            <a:r>
              <a:rPr sz="3200" spc="-160" dirty="0">
                <a:solidFill>
                  <a:srgbClr val="FFFFFF"/>
                </a:solidFill>
                <a:latin typeface="Arial" panose="020B0604020202020204"/>
                <a:cs typeface="Arial" panose="020B0604020202020204"/>
              </a:rPr>
              <a:t>SENYAWA </a:t>
            </a:r>
            <a:r>
              <a:rPr sz="3200">
                <a:solidFill>
                  <a:schemeClr val="bg1"/>
                </a:solidFill>
                <a:latin typeface="Arial" panose="020B0604020202020204" pitchFamily="34" charset="0"/>
                <a:cs typeface="Arial" panose="020B0604020202020204" pitchFamily="34" charset="0"/>
              </a:rPr>
              <a:t>KIMIA </a:t>
            </a:r>
            <a:r>
              <a:rPr sz="3200" spc="-140" dirty="0">
                <a:solidFill>
                  <a:srgbClr val="FFFFFF"/>
                </a:solidFill>
                <a:latin typeface="Arial" panose="020B0604020202020204"/>
                <a:cs typeface="Arial" panose="020B0604020202020204"/>
              </a:rPr>
              <a:t>YANG </a:t>
            </a:r>
            <a:r>
              <a:rPr sz="3200" spc="-95" dirty="0">
                <a:solidFill>
                  <a:srgbClr val="FFFFFF"/>
                </a:solidFill>
                <a:latin typeface="Arial" panose="020B0604020202020204"/>
                <a:cs typeface="Arial" panose="020B0604020202020204"/>
              </a:rPr>
              <a:t>MELIPUTI </a:t>
            </a:r>
            <a:r>
              <a:rPr sz="3200" spc="-125" dirty="0">
                <a:solidFill>
                  <a:srgbClr val="FFFFFF"/>
                </a:solidFill>
                <a:latin typeface="Arial" panose="020B0604020202020204"/>
                <a:cs typeface="Arial" panose="020B0604020202020204"/>
              </a:rPr>
              <a:t>KETIGA </a:t>
            </a:r>
            <a:r>
              <a:rPr sz="3200" spc="-160" dirty="0">
                <a:solidFill>
                  <a:srgbClr val="FFFFFF"/>
                </a:solidFill>
                <a:latin typeface="Arial" panose="020B0604020202020204"/>
                <a:cs typeface="Arial" panose="020B0604020202020204"/>
              </a:rPr>
              <a:t>UNSUR</a:t>
            </a:r>
            <a:r>
              <a:rPr sz="3200" spc="-475" dirty="0">
                <a:solidFill>
                  <a:srgbClr val="FFFFFF"/>
                </a:solidFill>
                <a:latin typeface="Arial" panose="020B0604020202020204"/>
                <a:cs typeface="Arial" panose="020B0604020202020204"/>
              </a:rPr>
              <a:t> </a:t>
            </a:r>
            <a:r>
              <a:rPr sz="3200" spc="-175" dirty="0">
                <a:solidFill>
                  <a:srgbClr val="FFFFFF"/>
                </a:solidFill>
                <a:latin typeface="Arial" panose="020B0604020202020204"/>
                <a:cs typeface="Arial" panose="020B0604020202020204"/>
              </a:rPr>
              <a:t>TERSEBUT.</a:t>
            </a:r>
            <a:endParaRPr sz="3200">
              <a:latin typeface="Arial" panose="020B0604020202020204"/>
              <a:cs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068145" y="25673"/>
            <a:ext cx="4219852" cy="199663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0768973" y="8356772"/>
            <a:ext cx="7315828" cy="1790700"/>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1016000" y="958245"/>
            <a:ext cx="16220440" cy="8554720"/>
          </a:xfrm>
          <a:prstGeom prst="rect">
            <a:avLst/>
          </a:prstGeom>
        </p:spPr>
        <p:txBody>
          <a:bodyPr vert="horz" wrap="square" lIns="0" tIns="12700" rIns="0" bIns="0" rtlCol="0">
            <a:spAutoFit/>
          </a:bodyPr>
          <a:lstStyle/>
          <a:p>
            <a:pPr marL="12700">
              <a:lnSpc>
                <a:spcPct val="100000"/>
              </a:lnSpc>
              <a:spcBef>
                <a:spcPts val="100"/>
              </a:spcBef>
            </a:pPr>
            <a:r>
              <a:rPr sz="2800" spc="-370" dirty="0">
                <a:solidFill>
                  <a:srgbClr val="FFFFFF"/>
                </a:solidFill>
                <a:latin typeface="Arial" panose="020B0604020202020204"/>
                <a:cs typeface="Arial" panose="020B0604020202020204"/>
              </a:rPr>
              <a:t>1.</a:t>
            </a:r>
            <a:r>
              <a:rPr sz="2800" u="heavy" spc="-370" dirty="0">
                <a:solidFill>
                  <a:srgbClr val="FFFFFF"/>
                </a:solidFill>
                <a:uFill>
                  <a:solidFill>
                    <a:srgbClr val="FFFFFF"/>
                  </a:solidFill>
                </a:uFill>
                <a:latin typeface="Arial" panose="020B0604020202020204"/>
                <a:cs typeface="Arial" panose="020B0604020202020204"/>
              </a:rPr>
              <a:t> </a:t>
            </a:r>
            <a:r>
              <a:rPr sz="2800" u="heavy" dirty="0">
                <a:solidFill>
                  <a:srgbClr val="FFFFFF"/>
                </a:solidFill>
                <a:uFill>
                  <a:solidFill>
                    <a:srgbClr val="FFFFFF"/>
                  </a:solidFill>
                </a:uFill>
                <a:latin typeface="Arial" panose="020B0604020202020204"/>
                <a:cs typeface="Arial" panose="020B0604020202020204"/>
              </a:rPr>
              <a:t>Tata </a:t>
            </a:r>
            <a:r>
              <a:rPr sz="2800" u="heavy" spc="-50" dirty="0">
                <a:solidFill>
                  <a:srgbClr val="FFFFFF"/>
                </a:solidFill>
                <a:uFill>
                  <a:solidFill>
                    <a:srgbClr val="FFFFFF"/>
                  </a:solidFill>
                </a:uFill>
                <a:latin typeface="Arial" panose="020B0604020202020204"/>
                <a:cs typeface="Arial" panose="020B0604020202020204"/>
              </a:rPr>
              <a:t>Nama</a:t>
            </a:r>
            <a:r>
              <a:rPr sz="2800" u="heavy" spc="-425" dirty="0">
                <a:solidFill>
                  <a:srgbClr val="FFFFFF"/>
                </a:solidFill>
                <a:uFill>
                  <a:solidFill>
                    <a:srgbClr val="FFFFFF"/>
                  </a:solidFill>
                </a:uFill>
                <a:latin typeface="Arial" panose="020B0604020202020204"/>
                <a:cs typeface="Arial" panose="020B0604020202020204"/>
              </a:rPr>
              <a:t> </a:t>
            </a:r>
            <a:r>
              <a:rPr sz="2800" u="heavy" spc="-35" dirty="0">
                <a:solidFill>
                  <a:srgbClr val="FFFFFF"/>
                </a:solidFill>
                <a:uFill>
                  <a:solidFill>
                    <a:srgbClr val="FFFFFF"/>
                  </a:solidFill>
                </a:uFill>
                <a:latin typeface="Arial" panose="020B0604020202020204"/>
                <a:cs typeface="Arial" panose="020B0604020202020204"/>
              </a:rPr>
              <a:t>Asam</a:t>
            </a:r>
            <a:endParaRPr sz="2800">
              <a:latin typeface="Arial" panose="020B0604020202020204"/>
              <a:cs typeface="Arial" panose="020B0604020202020204"/>
            </a:endParaRPr>
          </a:p>
          <a:p>
            <a:pPr>
              <a:lnSpc>
                <a:spcPct val="100000"/>
              </a:lnSpc>
              <a:spcBef>
                <a:spcPts val="45"/>
              </a:spcBef>
            </a:pPr>
            <a:endParaRPr sz="3350">
              <a:latin typeface="Arial" panose="020B0604020202020204"/>
              <a:cs typeface="Arial" panose="020B0604020202020204"/>
            </a:endParaRPr>
          </a:p>
          <a:p>
            <a:pPr marL="12700" marR="5080">
              <a:lnSpc>
                <a:spcPct val="116000"/>
              </a:lnSpc>
            </a:pPr>
            <a:r>
              <a:rPr sz="2800" spc="-55" dirty="0">
                <a:solidFill>
                  <a:srgbClr val="FFFFFF"/>
                </a:solidFill>
                <a:latin typeface="Arial" panose="020B0604020202020204"/>
                <a:cs typeface="Arial" panose="020B0604020202020204"/>
              </a:rPr>
              <a:t>Rumus </a:t>
            </a:r>
            <a:r>
              <a:rPr sz="2800" spc="-75" dirty="0">
                <a:solidFill>
                  <a:srgbClr val="FFFFFF"/>
                </a:solidFill>
                <a:latin typeface="Arial" panose="020B0604020202020204"/>
                <a:cs typeface="Arial" panose="020B0604020202020204"/>
              </a:rPr>
              <a:t>asam </a:t>
            </a:r>
            <a:r>
              <a:rPr sz="2800" spc="85" dirty="0">
                <a:solidFill>
                  <a:srgbClr val="FFFFFF"/>
                </a:solidFill>
                <a:latin typeface="Arial" panose="020B0604020202020204"/>
                <a:cs typeface="Arial" panose="020B0604020202020204"/>
              </a:rPr>
              <a:t>terdiri </a:t>
            </a:r>
            <a:r>
              <a:rPr sz="2800" spc="-20" dirty="0">
                <a:solidFill>
                  <a:srgbClr val="FFFFFF"/>
                </a:solidFill>
                <a:latin typeface="Arial" panose="020B0604020202020204"/>
                <a:cs typeface="Arial" panose="020B0604020202020204"/>
              </a:rPr>
              <a:t>atas </a:t>
            </a:r>
            <a:r>
              <a:rPr sz="2800" spc="35" dirty="0">
                <a:solidFill>
                  <a:srgbClr val="FFFFFF"/>
                </a:solidFill>
                <a:latin typeface="Arial" panose="020B0604020202020204"/>
                <a:cs typeface="Arial" panose="020B0604020202020204"/>
              </a:rPr>
              <a:t>atom </a:t>
            </a:r>
            <a:r>
              <a:rPr sz="2800" spc="15" dirty="0">
                <a:solidFill>
                  <a:srgbClr val="FFFFFF"/>
                </a:solidFill>
                <a:latin typeface="Arial" panose="020B0604020202020204"/>
                <a:cs typeface="Arial" panose="020B0604020202020204"/>
              </a:rPr>
              <a:t>hidrogen </a:t>
            </a:r>
            <a:r>
              <a:rPr sz="2800" spc="35" dirty="0">
                <a:solidFill>
                  <a:srgbClr val="FFFFFF"/>
                </a:solidFill>
                <a:latin typeface="Arial" panose="020B0604020202020204"/>
                <a:cs typeface="Arial" panose="020B0604020202020204"/>
              </a:rPr>
              <a:t>(di </a:t>
            </a:r>
            <a:r>
              <a:rPr sz="2800" spc="-50" dirty="0">
                <a:solidFill>
                  <a:srgbClr val="FFFFFF"/>
                </a:solidFill>
                <a:latin typeface="Arial" panose="020B0604020202020204"/>
                <a:cs typeface="Arial" panose="020B0604020202020204"/>
              </a:rPr>
              <a:t>depan, </a:t>
            </a:r>
            <a:r>
              <a:rPr sz="2800" spc="10" dirty="0">
                <a:solidFill>
                  <a:srgbClr val="FFFFFF"/>
                </a:solidFill>
                <a:latin typeface="Arial" panose="020B0604020202020204"/>
                <a:cs typeface="Arial" panose="020B0604020202020204"/>
              </a:rPr>
              <a:t>dapat </a:t>
            </a:r>
            <a:r>
              <a:rPr sz="2800" spc="-10" dirty="0">
                <a:solidFill>
                  <a:srgbClr val="FFFFFF"/>
                </a:solidFill>
                <a:latin typeface="Arial" panose="020B0604020202020204"/>
                <a:cs typeface="Arial" panose="020B0604020202020204"/>
              </a:rPr>
              <a:t>dianggap </a:t>
            </a:r>
            <a:r>
              <a:rPr sz="2800" spc="-45" dirty="0">
                <a:solidFill>
                  <a:srgbClr val="FFFFFF"/>
                </a:solidFill>
                <a:latin typeface="Arial" panose="020B0604020202020204"/>
                <a:cs typeface="Arial" panose="020B0604020202020204"/>
              </a:rPr>
              <a:t>sebagai </a:t>
            </a:r>
            <a:r>
              <a:rPr sz="2800" spc="20" dirty="0">
                <a:solidFill>
                  <a:srgbClr val="FFFFFF"/>
                </a:solidFill>
                <a:latin typeface="Arial" panose="020B0604020202020204"/>
                <a:cs typeface="Arial" panose="020B0604020202020204"/>
              </a:rPr>
              <a:t>ion </a:t>
            </a:r>
            <a:r>
              <a:rPr sz="2800" spc="45" dirty="0">
                <a:solidFill>
                  <a:srgbClr val="FFFFFF"/>
                </a:solidFill>
                <a:latin typeface="Arial" panose="020B0604020202020204"/>
                <a:cs typeface="Arial" panose="020B0604020202020204"/>
              </a:rPr>
              <a:t>H+) </a:t>
            </a:r>
            <a:r>
              <a:rPr sz="2800" spc="-30" dirty="0">
                <a:solidFill>
                  <a:srgbClr val="FFFFFF"/>
                </a:solidFill>
                <a:latin typeface="Arial" panose="020B0604020202020204"/>
                <a:cs typeface="Arial" panose="020B0604020202020204"/>
              </a:rPr>
              <a:t>dan </a:t>
            </a:r>
            <a:r>
              <a:rPr sz="2800" spc="10" dirty="0">
                <a:solidFill>
                  <a:srgbClr val="FFFFFF"/>
                </a:solidFill>
                <a:latin typeface="Arial" panose="020B0604020202020204"/>
                <a:cs typeface="Arial" panose="020B0604020202020204"/>
              </a:rPr>
              <a:t>suatu </a:t>
            </a:r>
            <a:r>
              <a:rPr sz="2800" spc="-10" dirty="0">
                <a:solidFill>
                  <a:srgbClr val="FFFFFF"/>
                </a:solidFill>
                <a:latin typeface="Arial" panose="020B0604020202020204"/>
                <a:cs typeface="Arial" panose="020B0604020202020204"/>
              </a:rPr>
              <a:t>anion  yang</a:t>
            </a:r>
            <a:r>
              <a:rPr sz="2800" spc="-130" dirty="0">
                <a:solidFill>
                  <a:srgbClr val="FFFFFF"/>
                </a:solidFill>
                <a:latin typeface="Arial" panose="020B0604020202020204"/>
                <a:cs typeface="Arial" panose="020B0604020202020204"/>
              </a:rPr>
              <a:t> </a:t>
            </a:r>
            <a:r>
              <a:rPr sz="2800" spc="25" dirty="0">
                <a:solidFill>
                  <a:srgbClr val="FFFFFF"/>
                </a:solidFill>
                <a:latin typeface="Arial" panose="020B0604020202020204"/>
                <a:cs typeface="Arial" panose="020B0604020202020204"/>
              </a:rPr>
              <a:t>disebut</a:t>
            </a:r>
            <a:r>
              <a:rPr sz="2800" spc="-125" dirty="0">
                <a:solidFill>
                  <a:srgbClr val="FFFFFF"/>
                </a:solidFill>
                <a:latin typeface="Arial" panose="020B0604020202020204"/>
                <a:cs typeface="Arial" panose="020B0604020202020204"/>
              </a:rPr>
              <a:t> </a:t>
            </a:r>
            <a:r>
              <a:rPr sz="2800" spc="-60" dirty="0">
                <a:solidFill>
                  <a:srgbClr val="FFFFFF"/>
                </a:solidFill>
                <a:latin typeface="Arial" panose="020B0604020202020204"/>
                <a:cs typeface="Arial" panose="020B0604020202020204"/>
              </a:rPr>
              <a:t>sisa</a:t>
            </a:r>
            <a:r>
              <a:rPr sz="2800" spc="-130" dirty="0">
                <a:solidFill>
                  <a:srgbClr val="FFFFFF"/>
                </a:solidFill>
                <a:latin typeface="Arial" panose="020B0604020202020204"/>
                <a:cs typeface="Arial" panose="020B0604020202020204"/>
              </a:rPr>
              <a:t> </a:t>
            </a:r>
            <a:r>
              <a:rPr sz="2800" spc="-90" dirty="0">
                <a:solidFill>
                  <a:srgbClr val="FFFFFF"/>
                </a:solidFill>
                <a:latin typeface="Arial" panose="020B0604020202020204"/>
                <a:cs typeface="Arial" panose="020B0604020202020204"/>
              </a:rPr>
              <a:t>asam.</a:t>
            </a:r>
            <a:r>
              <a:rPr sz="2800" spc="-125" dirty="0">
                <a:solidFill>
                  <a:srgbClr val="FFFFFF"/>
                </a:solidFill>
                <a:latin typeface="Arial" panose="020B0604020202020204"/>
                <a:cs typeface="Arial" panose="020B0604020202020204"/>
              </a:rPr>
              <a:t> </a:t>
            </a:r>
            <a:r>
              <a:rPr sz="2800" spc="-25" dirty="0">
                <a:solidFill>
                  <a:srgbClr val="FFFFFF"/>
                </a:solidFill>
                <a:latin typeface="Arial" panose="020B0604020202020204"/>
                <a:cs typeface="Arial" panose="020B0604020202020204"/>
              </a:rPr>
              <a:t>Akan</a:t>
            </a:r>
            <a:r>
              <a:rPr sz="2800" spc="-130" dirty="0">
                <a:solidFill>
                  <a:srgbClr val="FFFFFF"/>
                </a:solidFill>
                <a:latin typeface="Arial" panose="020B0604020202020204"/>
                <a:cs typeface="Arial" panose="020B0604020202020204"/>
              </a:rPr>
              <a:t> </a:t>
            </a:r>
            <a:r>
              <a:rPr sz="2800" spc="35" dirty="0">
                <a:solidFill>
                  <a:srgbClr val="FFFFFF"/>
                </a:solidFill>
                <a:latin typeface="Arial" panose="020B0604020202020204"/>
                <a:cs typeface="Arial" panose="020B0604020202020204"/>
              </a:rPr>
              <a:t>tetapi,</a:t>
            </a:r>
            <a:r>
              <a:rPr sz="2800" spc="-125" dirty="0">
                <a:solidFill>
                  <a:srgbClr val="FFFFFF"/>
                </a:solidFill>
                <a:latin typeface="Arial" panose="020B0604020202020204"/>
                <a:cs typeface="Arial" panose="020B0604020202020204"/>
              </a:rPr>
              <a:t> </a:t>
            </a:r>
            <a:r>
              <a:rPr sz="2800" spc="35" dirty="0">
                <a:solidFill>
                  <a:srgbClr val="FFFFFF"/>
                </a:solidFill>
                <a:latin typeface="Arial" panose="020B0604020202020204"/>
                <a:cs typeface="Arial" panose="020B0604020202020204"/>
              </a:rPr>
              <a:t>perlu</a:t>
            </a:r>
            <a:r>
              <a:rPr sz="2800" spc="-125" dirty="0">
                <a:solidFill>
                  <a:srgbClr val="FFFFFF"/>
                </a:solidFill>
                <a:latin typeface="Arial" panose="020B0604020202020204"/>
                <a:cs typeface="Arial" panose="020B0604020202020204"/>
              </a:rPr>
              <a:t> </a:t>
            </a:r>
            <a:r>
              <a:rPr sz="2800" spc="45" dirty="0">
                <a:solidFill>
                  <a:srgbClr val="FFFFFF"/>
                </a:solidFill>
                <a:latin typeface="Arial" panose="020B0604020202020204"/>
                <a:cs typeface="Arial" panose="020B0604020202020204"/>
              </a:rPr>
              <a:t>diingat</a:t>
            </a:r>
            <a:r>
              <a:rPr sz="2800" spc="-130" dirty="0">
                <a:solidFill>
                  <a:srgbClr val="FFFFFF"/>
                </a:solidFill>
                <a:latin typeface="Arial" panose="020B0604020202020204"/>
                <a:cs typeface="Arial" panose="020B0604020202020204"/>
              </a:rPr>
              <a:t> </a:t>
            </a:r>
            <a:r>
              <a:rPr sz="2800" spc="-55" dirty="0">
                <a:solidFill>
                  <a:srgbClr val="FFFFFF"/>
                </a:solidFill>
                <a:latin typeface="Arial" panose="020B0604020202020204"/>
                <a:cs typeface="Arial" panose="020B0604020202020204"/>
              </a:rPr>
              <a:t>bahwa</a:t>
            </a:r>
            <a:r>
              <a:rPr sz="2800" spc="-125" dirty="0">
                <a:solidFill>
                  <a:srgbClr val="FFFFFF"/>
                </a:solidFill>
                <a:latin typeface="Arial" panose="020B0604020202020204"/>
                <a:cs typeface="Arial" panose="020B0604020202020204"/>
              </a:rPr>
              <a:t> </a:t>
            </a:r>
            <a:r>
              <a:rPr sz="2800" spc="-75" dirty="0">
                <a:solidFill>
                  <a:srgbClr val="FFFFFF"/>
                </a:solidFill>
                <a:latin typeface="Arial" panose="020B0604020202020204"/>
                <a:cs typeface="Arial" panose="020B0604020202020204"/>
              </a:rPr>
              <a:t>asam</a:t>
            </a:r>
            <a:r>
              <a:rPr sz="2800" spc="-130" dirty="0">
                <a:solidFill>
                  <a:srgbClr val="FFFFFF"/>
                </a:solidFill>
                <a:latin typeface="Arial" panose="020B0604020202020204"/>
                <a:cs typeface="Arial" panose="020B0604020202020204"/>
              </a:rPr>
              <a:t> </a:t>
            </a:r>
            <a:r>
              <a:rPr sz="2800" spc="-35" dirty="0">
                <a:solidFill>
                  <a:srgbClr val="FFFFFF"/>
                </a:solidFill>
                <a:latin typeface="Arial" panose="020B0604020202020204"/>
                <a:cs typeface="Arial" panose="020B0604020202020204"/>
              </a:rPr>
              <a:t>adalah</a:t>
            </a:r>
            <a:r>
              <a:rPr sz="2800" spc="-125" dirty="0">
                <a:solidFill>
                  <a:srgbClr val="FFFFFF"/>
                </a:solidFill>
                <a:latin typeface="Arial" panose="020B0604020202020204"/>
                <a:cs typeface="Arial" panose="020B0604020202020204"/>
              </a:rPr>
              <a:t> </a:t>
            </a:r>
            <a:r>
              <a:rPr sz="2800" spc="-60" dirty="0">
                <a:solidFill>
                  <a:srgbClr val="FFFFFF"/>
                </a:solidFill>
                <a:latin typeface="Arial" panose="020B0604020202020204"/>
                <a:cs typeface="Arial" panose="020B0604020202020204"/>
              </a:rPr>
              <a:t>senyawa</a:t>
            </a:r>
            <a:r>
              <a:rPr sz="2800" spc="-130" dirty="0">
                <a:solidFill>
                  <a:srgbClr val="FFFFFF"/>
                </a:solidFill>
                <a:latin typeface="Arial" panose="020B0604020202020204"/>
                <a:cs typeface="Arial" panose="020B0604020202020204"/>
              </a:rPr>
              <a:t> </a:t>
            </a:r>
            <a:r>
              <a:rPr sz="2800" spc="-30" dirty="0">
                <a:solidFill>
                  <a:srgbClr val="FFFFFF"/>
                </a:solidFill>
                <a:latin typeface="Arial" panose="020B0604020202020204"/>
                <a:cs typeface="Arial" panose="020B0604020202020204"/>
              </a:rPr>
              <a:t>kovalen,</a:t>
            </a:r>
            <a:r>
              <a:rPr sz="2800" spc="-125" dirty="0">
                <a:solidFill>
                  <a:srgbClr val="FFFFFF"/>
                </a:solidFill>
                <a:latin typeface="Arial" panose="020B0604020202020204"/>
                <a:cs typeface="Arial" panose="020B0604020202020204"/>
              </a:rPr>
              <a:t> </a:t>
            </a:r>
            <a:r>
              <a:rPr sz="2800" spc="-15" dirty="0">
                <a:solidFill>
                  <a:srgbClr val="FFFFFF"/>
                </a:solidFill>
                <a:latin typeface="Arial" panose="020B0604020202020204"/>
                <a:cs typeface="Arial" panose="020B0604020202020204"/>
              </a:rPr>
              <a:t>bukan</a:t>
            </a:r>
            <a:r>
              <a:rPr sz="2800" spc="-125" dirty="0">
                <a:solidFill>
                  <a:srgbClr val="FFFFFF"/>
                </a:solidFill>
                <a:latin typeface="Arial" panose="020B0604020202020204"/>
                <a:cs typeface="Arial" panose="020B0604020202020204"/>
              </a:rPr>
              <a:t> </a:t>
            </a:r>
            <a:r>
              <a:rPr sz="2800" spc="-60" dirty="0">
                <a:solidFill>
                  <a:srgbClr val="FFFFFF"/>
                </a:solidFill>
                <a:latin typeface="Arial" panose="020B0604020202020204"/>
                <a:cs typeface="Arial" panose="020B0604020202020204"/>
              </a:rPr>
              <a:t>senyawa  </a:t>
            </a:r>
            <a:r>
              <a:rPr sz="2800" spc="-25" dirty="0">
                <a:solidFill>
                  <a:srgbClr val="FFFFFF"/>
                </a:solidFill>
                <a:latin typeface="Arial" panose="020B0604020202020204"/>
                <a:cs typeface="Arial" panose="020B0604020202020204"/>
              </a:rPr>
              <a:t>ion.</a:t>
            </a:r>
            <a:r>
              <a:rPr sz="2800" spc="-135" dirty="0">
                <a:solidFill>
                  <a:srgbClr val="FFFFFF"/>
                </a:solidFill>
                <a:latin typeface="Arial" panose="020B0604020202020204"/>
                <a:cs typeface="Arial" panose="020B0604020202020204"/>
              </a:rPr>
              <a:t> </a:t>
            </a:r>
            <a:r>
              <a:rPr sz="2800" spc="-65" dirty="0">
                <a:solidFill>
                  <a:srgbClr val="FFFFFF"/>
                </a:solidFill>
                <a:latin typeface="Arial" panose="020B0604020202020204"/>
                <a:cs typeface="Arial" panose="020B0604020202020204"/>
              </a:rPr>
              <a:t>Nama</a:t>
            </a:r>
            <a:r>
              <a:rPr sz="2800" spc="-135" dirty="0">
                <a:solidFill>
                  <a:srgbClr val="FFFFFF"/>
                </a:solidFill>
                <a:latin typeface="Arial" panose="020B0604020202020204"/>
                <a:cs typeface="Arial" panose="020B0604020202020204"/>
              </a:rPr>
              <a:t> </a:t>
            </a:r>
            <a:r>
              <a:rPr sz="2800" spc="-10" dirty="0">
                <a:solidFill>
                  <a:srgbClr val="FFFFFF"/>
                </a:solidFill>
                <a:latin typeface="Arial" panose="020B0604020202020204"/>
                <a:cs typeface="Arial" panose="020B0604020202020204"/>
              </a:rPr>
              <a:t>anion</a:t>
            </a:r>
            <a:r>
              <a:rPr sz="2800" spc="-135" dirty="0">
                <a:solidFill>
                  <a:srgbClr val="FFFFFF"/>
                </a:solidFill>
                <a:latin typeface="Arial" panose="020B0604020202020204"/>
                <a:cs typeface="Arial" panose="020B0604020202020204"/>
              </a:rPr>
              <a:t> </a:t>
            </a:r>
            <a:r>
              <a:rPr sz="2800" spc="-60" dirty="0">
                <a:solidFill>
                  <a:srgbClr val="FFFFFF"/>
                </a:solidFill>
                <a:latin typeface="Arial" panose="020B0604020202020204"/>
                <a:cs typeface="Arial" panose="020B0604020202020204"/>
              </a:rPr>
              <a:t>sisa</a:t>
            </a:r>
            <a:r>
              <a:rPr sz="2800" spc="-135" dirty="0">
                <a:solidFill>
                  <a:srgbClr val="FFFFFF"/>
                </a:solidFill>
                <a:latin typeface="Arial" panose="020B0604020202020204"/>
                <a:cs typeface="Arial" panose="020B0604020202020204"/>
              </a:rPr>
              <a:t> </a:t>
            </a:r>
            <a:r>
              <a:rPr sz="2800" spc="-75" dirty="0">
                <a:solidFill>
                  <a:srgbClr val="FFFFFF"/>
                </a:solidFill>
                <a:latin typeface="Arial" panose="020B0604020202020204"/>
                <a:cs typeface="Arial" panose="020B0604020202020204"/>
              </a:rPr>
              <a:t>asam</a:t>
            </a:r>
            <a:r>
              <a:rPr sz="2800" spc="-130" dirty="0">
                <a:solidFill>
                  <a:srgbClr val="FFFFFF"/>
                </a:solidFill>
                <a:latin typeface="Arial" panose="020B0604020202020204"/>
                <a:cs typeface="Arial" panose="020B0604020202020204"/>
              </a:rPr>
              <a:t> </a:t>
            </a:r>
            <a:r>
              <a:rPr sz="2800" spc="-75" dirty="0">
                <a:solidFill>
                  <a:srgbClr val="FFFFFF"/>
                </a:solidFill>
                <a:latin typeface="Arial" panose="020B0604020202020204"/>
                <a:cs typeface="Arial" panose="020B0604020202020204"/>
              </a:rPr>
              <a:t>sama</a:t>
            </a:r>
            <a:r>
              <a:rPr sz="2800" spc="-135" dirty="0">
                <a:solidFill>
                  <a:srgbClr val="FFFFFF"/>
                </a:solidFill>
                <a:latin typeface="Arial" panose="020B0604020202020204"/>
                <a:cs typeface="Arial" panose="020B0604020202020204"/>
              </a:rPr>
              <a:t> </a:t>
            </a:r>
            <a:r>
              <a:rPr sz="2800" spc="-25" dirty="0">
                <a:solidFill>
                  <a:srgbClr val="FFFFFF"/>
                </a:solidFill>
                <a:latin typeface="Arial" panose="020B0604020202020204"/>
                <a:cs typeface="Arial" panose="020B0604020202020204"/>
              </a:rPr>
              <a:t>dengan</a:t>
            </a:r>
            <a:r>
              <a:rPr sz="2800" spc="-135" dirty="0">
                <a:solidFill>
                  <a:srgbClr val="FFFFFF"/>
                </a:solidFill>
                <a:latin typeface="Arial" panose="020B0604020202020204"/>
                <a:cs typeface="Arial" panose="020B0604020202020204"/>
              </a:rPr>
              <a:t> </a:t>
            </a:r>
            <a:r>
              <a:rPr sz="2800" spc="-75" dirty="0">
                <a:solidFill>
                  <a:srgbClr val="FFFFFF"/>
                </a:solidFill>
                <a:latin typeface="Arial" panose="020B0604020202020204"/>
                <a:cs typeface="Arial" panose="020B0604020202020204"/>
              </a:rPr>
              <a:t>asam</a:t>
            </a:r>
            <a:r>
              <a:rPr sz="2800" spc="-135" dirty="0">
                <a:solidFill>
                  <a:srgbClr val="FFFFFF"/>
                </a:solidFill>
                <a:latin typeface="Arial" panose="020B0604020202020204"/>
                <a:cs typeface="Arial" panose="020B0604020202020204"/>
              </a:rPr>
              <a:t> </a:t>
            </a:r>
            <a:r>
              <a:rPr sz="2800" spc="-10" dirty="0">
                <a:solidFill>
                  <a:srgbClr val="FFFFFF"/>
                </a:solidFill>
                <a:latin typeface="Arial" panose="020B0604020202020204"/>
                <a:cs typeface="Arial" panose="020B0604020202020204"/>
              </a:rPr>
              <a:t>yang</a:t>
            </a:r>
            <a:r>
              <a:rPr sz="2800" spc="-135" dirty="0">
                <a:solidFill>
                  <a:srgbClr val="FFFFFF"/>
                </a:solidFill>
                <a:latin typeface="Arial" panose="020B0604020202020204"/>
                <a:cs typeface="Arial" panose="020B0604020202020204"/>
              </a:rPr>
              <a:t> </a:t>
            </a:r>
            <a:r>
              <a:rPr sz="2800" dirty="0">
                <a:solidFill>
                  <a:srgbClr val="FFFFFF"/>
                </a:solidFill>
                <a:latin typeface="Arial" panose="020B0604020202020204"/>
                <a:cs typeface="Arial" panose="020B0604020202020204"/>
              </a:rPr>
              <a:t>bersangkutan</a:t>
            </a:r>
            <a:r>
              <a:rPr sz="2800" spc="-130" dirty="0">
                <a:solidFill>
                  <a:srgbClr val="FFFFFF"/>
                </a:solidFill>
                <a:latin typeface="Arial" panose="020B0604020202020204"/>
                <a:cs typeface="Arial" panose="020B0604020202020204"/>
              </a:rPr>
              <a:t> </a:t>
            </a:r>
            <a:r>
              <a:rPr sz="2800" spc="10" dirty="0">
                <a:solidFill>
                  <a:srgbClr val="FFFFFF"/>
                </a:solidFill>
                <a:latin typeface="Arial" panose="020B0604020202020204"/>
                <a:cs typeface="Arial" panose="020B0604020202020204"/>
              </a:rPr>
              <a:t>tanpa</a:t>
            </a:r>
            <a:r>
              <a:rPr sz="2800" spc="-135" dirty="0">
                <a:solidFill>
                  <a:srgbClr val="FFFFFF"/>
                </a:solidFill>
                <a:latin typeface="Arial" panose="020B0604020202020204"/>
                <a:cs typeface="Arial" panose="020B0604020202020204"/>
              </a:rPr>
              <a:t> </a:t>
            </a:r>
            <a:r>
              <a:rPr sz="2800" spc="15" dirty="0">
                <a:solidFill>
                  <a:srgbClr val="FFFFFF"/>
                </a:solidFill>
                <a:latin typeface="Arial" panose="020B0604020202020204"/>
                <a:cs typeface="Arial" panose="020B0604020202020204"/>
              </a:rPr>
              <a:t>kata</a:t>
            </a:r>
            <a:r>
              <a:rPr sz="2800" spc="-135" dirty="0">
                <a:solidFill>
                  <a:srgbClr val="FFFFFF"/>
                </a:solidFill>
                <a:latin typeface="Arial" panose="020B0604020202020204"/>
                <a:cs typeface="Arial" panose="020B0604020202020204"/>
              </a:rPr>
              <a:t> </a:t>
            </a:r>
            <a:r>
              <a:rPr sz="2800" spc="-90" dirty="0">
                <a:solidFill>
                  <a:srgbClr val="FFFFFF"/>
                </a:solidFill>
                <a:latin typeface="Arial" panose="020B0604020202020204"/>
                <a:cs typeface="Arial" panose="020B0604020202020204"/>
              </a:rPr>
              <a:t>asam.</a:t>
            </a:r>
            <a:endParaRPr sz="2800">
              <a:latin typeface="Arial" panose="020B0604020202020204"/>
              <a:cs typeface="Arial" panose="020B0604020202020204"/>
            </a:endParaRPr>
          </a:p>
          <a:p>
            <a:pPr>
              <a:lnSpc>
                <a:spcPct val="100000"/>
              </a:lnSpc>
              <a:spcBef>
                <a:spcPts val="10"/>
              </a:spcBef>
            </a:pPr>
            <a:endParaRPr sz="3850">
              <a:latin typeface="Arial" panose="020B0604020202020204"/>
              <a:cs typeface="Arial" panose="020B0604020202020204"/>
            </a:endParaRPr>
          </a:p>
          <a:p>
            <a:pPr marL="12700">
              <a:lnSpc>
                <a:spcPct val="100000"/>
              </a:lnSpc>
              <a:spcBef>
                <a:spcPts val="5"/>
              </a:spcBef>
            </a:pPr>
            <a:r>
              <a:rPr sz="2800" spc="-25" dirty="0">
                <a:solidFill>
                  <a:srgbClr val="FFFFFF"/>
                </a:solidFill>
                <a:latin typeface="Arial" panose="020B0604020202020204"/>
                <a:cs typeface="Arial" panose="020B0604020202020204"/>
              </a:rPr>
              <a:t>Contoh:</a:t>
            </a:r>
            <a:endParaRPr sz="2800">
              <a:latin typeface="Arial" panose="020B0604020202020204"/>
              <a:cs typeface="Arial" panose="020B0604020202020204"/>
            </a:endParaRPr>
          </a:p>
          <a:p>
            <a:pPr>
              <a:lnSpc>
                <a:spcPct val="100000"/>
              </a:lnSpc>
              <a:spcBef>
                <a:spcPts val="10"/>
              </a:spcBef>
            </a:pPr>
            <a:endParaRPr sz="3850">
              <a:latin typeface="Arial" panose="020B0604020202020204"/>
              <a:cs typeface="Arial" panose="020B0604020202020204"/>
            </a:endParaRPr>
          </a:p>
          <a:p>
            <a:pPr marL="12700">
              <a:lnSpc>
                <a:spcPct val="100000"/>
              </a:lnSpc>
            </a:pPr>
            <a:r>
              <a:rPr sz="2800" spc="-65" dirty="0">
                <a:solidFill>
                  <a:srgbClr val="FFFFFF"/>
                </a:solidFill>
                <a:latin typeface="Arial" panose="020B0604020202020204"/>
                <a:cs typeface="Arial" panose="020B0604020202020204"/>
              </a:rPr>
              <a:t>Nama </a:t>
            </a:r>
            <a:r>
              <a:rPr sz="2800" spc="-75" dirty="0">
                <a:solidFill>
                  <a:srgbClr val="FFFFFF"/>
                </a:solidFill>
                <a:latin typeface="Arial" panose="020B0604020202020204"/>
                <a:cs typeface="Arial" panose="020B0604020202020204"/>
              </a:rPr>
              <a:t>asam </a:t>
            </a:r>
            <a:r>
              <a:rPr sz="2800" spc="45" dirty="0">
                <a:solidFill>
                  <a:srgbClr val="FFFFFF"/>
                </a:solidFill>
                <a:latin typeface="Arial" panose="020B0604020202020204"/>
                <a:cs typeface="Arial" panose="020B0604020202020204"/>
              </a:rPr>
              <a:t>tersebut </a:t>
            </a:r>
            <a:r>
              <a:rPr sz="2800" spc="-35" dirty="0">
                <a:solidFill>
                  <a:srgbClr val="FFFFFF"/>
                </a:solidFill>
                <a:latin typeface="Arial" panose="020B0604020202020204"/>
                <a:cs typeface="Arial" panose="020B0604020202020204"/>
              </a:rPr>
              <a:t>adalah </a:t>
            </a:r>
            <a:r>
              <a:rPr sz="2800" spc="-75" dirty="0">
                <a:solidFill>
                  <a:srgbClr val="FFFFFF"/>
                </a:solidFill>
                <a:latin typeface="Arial" panose="020B0604020202020204"/>
                <a:cs typeface="Arial" panose="020B0604020202020204"/>
              </a:rPr>
              <a:t>asam</a:t>
            </a:r>
            <a:r>
              <a:rPr sz="2800" spc="-550" dirty="0">
                <a:solidFill>
                  <a:srgbClr val="FFFFFF"/>
                </a:solidFill>
                <a:latin typeface="Arial" panose="020B0604020202020204"/>
                <a:cs typeface="Arial" panose="020B0604020202020204"/>
              </a:rPr>
              <a:t> </a:t>
            </a:r>
            <a:r>
              <a:rPr sz="2800" spc="20" dirty="0">
                <a:solidFill>
                  <a:srgbClr val="FFFFFF"/>
                </a:solidFill>
                <a:latin typeface="Arial" panose="020B0604020202020204"/>
                <a:cs typeface="Arial" panose="020B0604020202020204"/>
              </a:rPr>
              <a:t>fosfat.</a:t>
            </a:r>
            <a:endParaRPr sz="2800">
              <a:latin typeface="Arial" panose="020B0604020202020204"/>
              <a:cs typeface="Arial" panose="020B0604020202020204"/>
            </a:endParaRPr>
          </a:p>
          <a:p>
            <a:pPr>
              <a:lnSpc>
                <a:spcPct val="100000"/>
              </a:lnSpc>
              <a:spcBef>
                <a:spcPts val="45"/>
              </a:spcBef>
            </a:pPr>
            <a:endParaRPr sz="3350">
              <a:latin typeface="Arial" panose="020B0604020202020204"/>
              <a:cs typeface="Arial" panose="020B0604020202020204"/>
            </a:endParaRPr>
          </a:p>
          <a:p>
            <a:pPr marL="12700" marR="1627505">
              <a:lnSpc>
                <a:spcPct val="116000"/>
              </a:lnSpc>
              <a:spcBef>
                <a:spcPts val="5"/>
              </a:spcBef>
            </a:pPr>
            <a:r>
              <a:rPr sz="2800" spc="-55" dirty="0">
                <a:solidFill>
                  <a:srgbClr val="FFFFFF"/>
                </a:solidFill>
                <a:latin typeface="Arial" panose="020B0604020202020204"/>
                <a:cs typeface="Arial" panose="020B0604020202020204"/>
              </a:rPr>
              <a:t>Rumus</a:t>
            </a:r>
            <a:r>
              <a:rPr sz="2800" spc="-130" dirty="0">
                <a:solidFill>
                  <a:srgbClr val="FFFFFF"/>
                </a:solidFill>
                <a:latin typeface="Arial" panose="020B0604020202020204"/>
                <a:cs typeface="Arial" panose="020B0604020202020204"/>
              </a:rPr>
              <a:t> </a:t>
            </a:r>
            <a:r>
              <a:rPr sz="2800" spc="20" dirty="0">
                <a:solidFill>
                  <a:srgbClr val="FFFFFF"/>
                </a:solidFill>
                <a:latin typeface="Arial" panose="020B0604020202020204"/>
                <a:cs typeface="Arial" panose="020B0604020202020204"/>
              </a:rPr>
              <a:t>molekul</a:t>
            </a:r>
            <a:r>
              <a:rPr sz="2800" spc="-125" dirty="0">
                <a:solidFill>
                  <a:srgbClr val="FFFFFF"/>
                </a:solidFill>
                <a:latin typeface="Arial" panose="020B0604020202020204"/>
                <a:cs typeface="Arial" panose="020B0604020202020204"/>
              </a:rPr>
              <a:t> </a:t>
            </a:r>
            <a:r>
              <a:rPr sz="2800" spc="-30" dirty="0">
                <a:solidFill>
                  <a:srgbClr val="FFFFFF"/>
                </a:solidFill>
                <a:latin typeface="Arial" panose="020B0604020202020204"/>
                <a:cs typeface="Arial" panose="020B0604020202020204"/>
              </a:rPr>
              <a:t>dan</a:t>
            </a:r>
            <a:r>
              <a:rPr sz="2800" spc="-125" dirty="0">
                <a:solidFill>
                  <a:srgbClr val="FFFFFF"/>
                </a:solidFill>
                <a:latin typeface="Arial" panose="020B0604020202020204"/>
                <a:cs typeface="Arial" panose="020B0604020202020204"/>
              </a:rPr>
              <a:t> </a:t>
            </a:r>
            <a:r>
              <a:rPr sz="2800" spc="-50" dirty="0">
                <a:solidFill>
                  <a:srgbClr val="FFFFFF"/>
                </a:solidFill>
                <a:latin typeface="Arial" panose="020B0604020202020204"/>
                <a:cs typeface="Arial" panose="020B0604020202020204"/>
              </a:rPr>
              <a:t>nama</a:t>
            </a:r>
            <a:r>
              <a:rPr sz="2800" spc="-125" dirty="0">
                <a:solidFill>
                  <a:srgbClr val="FFFFFF"/>
                </a:solidFill>
                <a:latin typeface="Arial" panose="020B0604020202020204"/>
                <a:cs typeface="Arial" panose="020B0604020202020204"/>
              </a:rPr>
              <a:t> </a:t>
            </a:r>
            <a:r>
              <a:rPr sz="2800" spc="25" dirty="0">
                <a:solidFill>
                  <a:srgbClr val="FFFFFF"/>
                </a:solidFill>
                <a:latin typeface="Arial" panose="020B0604020202020204"/>
                <a:cs typeface="Arial" panose="020B0604020202020204"/>
              </a:rPr>
              <a:t>dari</a:t>
            </a:r>
            <a:r>
              <a:rPr sz="2800" spc="-125" dirty="0">
                <a:solidFill>
                  <a:srgbClr val="FFFFFF"/>
                </a:solidFill>
                <a:latin typeface="Arial" panose="020B0604020202020204"/>
                <a:cs typeface="Arial" panose="020B0604020202020204"/>
              </a:rPr>
              <a:t> </a:t>
            </a:r>
            <a:r>
              <a:rPr sz="2800" spc="-30" dirty="0">
                <a:solidFill>
                  <a:srgbClr val="FFFFFF"/>
                </a:solidFill>
                <a:latin typeface="Arial" panose="020B0604020202020204"/>
                <a:cs typeface="Arial" panose="020B0604020202020204"/>
              </a:rPr>
              <a:t>beberapa</a:t>
            </a:r>
            <a:r>
              <a:rPr sz="2800" spc="-125" dirty="0">
                <a:solidFill>
                  <a:srgbClr val="FFFFFF"/>
                </a:solidFill>
                <a:latin typeface="Arial" panose="020B0604020202020204"/>
                <a:cs typeface="Arial" panose="020B0604020202020204"/>
              </a:rPr>
              <a:t> </a:t>
            </a:r>
            <a:r>
              <a:rPr sz="2800" spc="-75" dirty="0">
                <a:solidFill>
                  <a:srgbClr val="FFFFFF"/>
                </a:solidFill>
                <a:latin typeface="Arial" panose="020B0604020202020204"/>
                <a:cs typeface="Arial" panose="020B0604020202020204"/>
              </a:rPr>
              <a:t>asam</a:t>
            </a:r>
            <a:r>
              <a:rPr sz="2800" spc="-130" dirty="0">
                <a:solidFill>
                  <a:srgbClr val="FFFFFF"/>
                </a:solidFill>
                <a:latin typeface="Arial" panose="020B0604020202020204"/>
                <a:cs typeface="Arial" panose="020B0604020202020204"/>
              </a:rPr>
              <a:t> </a:t>
            </a:r>
            <a:r>
              <a:rPr sz="2800" spc="-10" dirty="0">
                <a:solidFill>
                  <a:srgbClr val="FFFFFF"/>
                </a:solidFill>
                <a:latin typeface="Arial" panose="020B0604020202020204"/>
                <a:cs typeface="Arial" panose="020B0604020202020204"/>
              </a:rPr>
              <a:t>yang</a:t>
            </a:r>
            <a:r>
              <a:rPr sz="2800" spc="-125" dirty="0">
                <a:solidFill>
                  <a:srgbClr val="FFFFFF"/>
                </a:solidFill>
                <a:latin typeface="Arial" panose="020B0604020202020204"/>
                <a:cs typeface="Arial" panose="020B0604020202020204"/>
              </a:rPr>
              <a:t> </a:t>
            </a:r>
            <a:r>
              <a:rPr sz="2800" spc="20" dirty="0">
                <a:solidFill>
                  <a:srgbClr val="FFFFFF"/>
                </a:solidFill>
                <a:latin typeface="Arial" panose="020B0604020202020204"/>
                <a:cs typeface="Arial" panose="020B0604020202020204"/>
              </a:rPr>
              <a:t>lazim</a:t>
            </a:r>
            <a:r>
              <a:rPr sz="2800" spc="-125" dirty="0">
                <a:solidFill>
                  <a:srgbClr val="FFFFFF"/>
                </a:solidFill>
                <a:latin typeface="Arial" panose="020B0604020202020204"/>
                <a:cs typeface="Arial" panose="020B0604020202020204"/>
              </a:rPr>
              <a:t> </a:t>
            </a:r>
            <a:r>
              <a:rPr sz="2800" spc="20" dirty="0">
                <a:solidFill>
                  <a:srgbClr val="FFFFFF"/>
                </a:solidFill>
                <a:latin typeface="Arial" panose="020B0604020202020204"/>
                <a:cs typeface="Arial" panose="020B0604020202020204"/>
              </a:rPr>
              <a:t>ditemukan</a:t>
            </a:r>
            <a:r>
              <a:rPr sz="2800" spc="-125" dirty="0">
                <a:solidFill>
                  <a:srgbClr val="FFFFFF"/>
                </a:solidFill>
                <a:latin typeface="Arial" panose="020B0604020202020204"/>
                <a:cs typeface="Arial" panose="020B0604020202020204"/>
              </a:rPr>
              <a:t> </a:t>
            </a:r>
            <a:r>
              <a:rPr sz="2800" spc="-15" dirty="0">
                <a:solidFill>
                  <a:srgbClr val="FFFFFF"/>
                </a:solidFill>
                <a:latin typeface="Arial" panose="020B0604020202020204"/>
                <a:cs typeface="Arial" panose="020B0604020202020204"/>
              </a:rPr>
              <a:t>dalam</a:t>
            </a:r>
            <a:r>
              <a:rPr sz="2800" spc="-125" dirty="0">
                <a:solidFill>
                  <a:srgbClr val="FFFFFF"/>
                </a:solidFill>
                <a:latin typeface="Arial" panose="020B0604020202020204"/>
                <a:cs typeface="Arial" panose="020B0604020202020204"/>
              </a:rPr>
              <a:t> </a:t>
            </a:r>
            <a:r>
              <a:rPr sz="2800" spc="35" dirty="0">
                <a:solidFill>
                  <a:srgbClr val="FFFFFF"/>
                </a:solidFill>
                <a:latin typeface="Arial" panose="020B0604020202020204"/>
                <a:cs typeface="Arial" panose="020B0604020202020204"/>
              </a:rPr>
              <a:t>laboratorium</a:t>
            </a:r>
            <a:r>
              <a:rPr sz="2800" spc="-130" dirty="0">
                <a:solidFill>
                  <a:srgbClr val="FFFFFF"/>
                </a:solidFill>
                <a:latin typeface="Arial" panose="020B0604020202020204"/>
                <a:cs typeface="Arial" panose="020B0604020202020204"/>
              </a:rPr>
              <a:t> </a:t>
            </a:r>
            <a:r>
              <a:rPr sz="2800" spc="-30" dirty="0">
                <a:solidFill>
                  <a:srgbClr val="FFFFFF"/>
                </a:solidFill>
                <a:latin typeface="Arial" panose="020B0604020202020204"/>
                <a:cs typeface="Arial" panose="020B0604020202020204"/>
              </a:rPr>
              <a:t>dan  </a:t>
            </a:r>
            <a:r>
              <a:rPr sz="2800" spc="-5" dirty="0">
                <a:solidFill>
                  <a:srgbClr val="FFFFFF"/>
                </a:solidFill>
                <a:latin typeface="Arial" panose="020B0604020202020204"/>
                <a:cs typeface="Arial" panose="020B0604020202020204"/>
              </a:rPr>
              <a:t>kehidupan </a:t>
            </a:r>
            <a:r>
              <a:rPr sz="2800" spc="20" dirty="0">
                <a:solidFill>
                  <a:srgbClr val="FFFFFF"/>
                </a:solidFill>
                <a:latin typeface="Arial" panose="020B0604020202020204"/>
                <a:cs typeface="Arial" panose="020B0604020202020204"/>
              </a:rPr>
              <a:t>sehari-hari</a:t>
            </a:r>
            <a:r>
              <a:rPr sz="2800" spc="-270" dirty="0">
                <a:solidFill>
                  <a:srgbClr val="FFFFFF"/>
                </a:solidFill>
                <a:latin typeface="Arial" panose="020B0604020202020204"/>
                <a:cs typeface="Arial" panose="020B0604020202020204"/>
              </a:rPr>
              <a:t> </a:t>
            </a:r>
            <a:r>
              <a:rPr sz="2800" spc="-50" dirty="0">
                <a:solidFill>
                  <a:srgbClr val="FFFFFF"/>
                </a:solidFill>
                <a:latin typeface="Arial" panose="020B0604020202020204"/>
                <a:cs typeface="Arial" panose="020B0604020202020204"/>
              </a:rPr>
              <a:t>adalah:</a:t>
            </a:r>
            <a:endParaRPr sz="2800">
              <a:latin typeface="Arial" panose="020B0604020202020204"/>
              <a:cs typeface="Arial" panose="020B0604020202020204"/>
            </a:endParaRPr>
          </a:p>
          <a:p>
            <a:pPr>
              <a:lnSpc>
                <a:spcPct val="100000"/>
              </a:lnSpc>
              <a:spcBef>
                <a:spcPts val="45"/>
              </a:spcBef>
            </a:pPr>
            <a:endParaRPr sz="3350">
              <a:latin typeface="Arial" panose="020B0604020202020204"/>
              <a:cs typeface="Arial" panose="020B0604020202020204"/>
            </a:endParaRPr>
          </a:p>
          <a:p>
            <a:pPr marL="12700" marR="11186795">
              <a:lnSpc>
                <a:spcPct val="116000"/>
              </a:lnSpc>
            </a:pPr>
            <a:r>
              <a:rPr sz="2800" spc="-45" dirty="0">
                <a:solidFill>
                  <a:srgbClr val="FFFFFF"/>
                </a:solidFill>
                <a:latin typeface="Arial" panose="020B0604020202020204"/>
                <a:cs typeface="Arial" panose="020B0604020202020204"/>
              </a:rPr>
              <a:t>H</a:t>
            </a:r>
            <a:r>
              <a:rPr sz="2800" spc="-45" baseline="-25000" dirty="0">
                <a:solidFill>
                  <a:srgbClr val="FFFFFF"/>
                </a:solidFill>
                <a:latin typeface="Arial" panose="020B0604020202020204"/>
                <a:cs typeface="Arial" panose="020B0604020202020204"/>
              </a:rPr>
              <a:t>2</a:t>
            </a:r>
            <a:r>
              <a:rPr sz="2800" spc="-45" dirty="0">
                <a:solidFill>
                  <a:srgbClr val="FFFFFF"/>
                </a:solidFill>
                <a:latin typeface="Arial" panose="020B0604020202020204"/>
                <a:cs typeface="Arial" panose="020B0604020202020204"/>
              </a:rPr>
              <a:t>SO</a:t>
            </a:r>
            <a:r>
              <a:rPr sz="2800" spc="-45" baseline="-25000" dirty="0">
                <a:solidFill>
                  <a:srgbClr val="FFFFFF"/>
                </a:solidFill>
                <a:latin typeface="Arial" panose="020B0604020202020204"/>
                <a:cs typeface="Arial" panose="020B0604020202020204"/>
              </a:rPr>
              <a:t>4</a:t>
            </a:r>
            <a:r>
              <a:rPr sz="2800" spc="-45" dirty="0">
                <a:solidFill>
                  <a:srgbClr val="FFFFFF"/>
                </a:solidFill>
                <a:latin typeface="Arial" panose="020B0604020202020204"/>
                <a:cs typeface="Arial" panose="020B0604020202020204"/>
              </a:rPr>
              <a:t> </a:t>
            </a:r>
            <a:r>
              <a:rPr sz="2800" spc="-150" dirty="0">
                <a:solidFill>
                  <a:srgbClr val="FFFFFF"/>
                </a:solidFill>
                <a:latin typeface="Arial" panose="020B0604020202020204"/>
                <a:cs typeface="Arial" panose="020B0604020202020204"/>
              </a:rPr>
              <a:t>: </a:t>
            </a:r>
            <a:r>
              <a:rPr sz="2800" spc="-75" dirty="0">
                <a:solidFill>
                  <a:srgbClr val="FFFFFF"/>
                </a:solidFill>
                <a:latin typeface="Arial" panose="020B0604020202020204"/>
                <a:cs typeface="Arial" panose="020B0604020202020204"/>
              </a:rPr>
              <a:t>asam </a:t>
            </a:r>
            <a:r>
              <a:rPr sz="2800" spc="45" dirty="0">
                <a:solidFill>
                  <a:srgbClr val="FFFFFF"/>
                </a:solidFill>
                <a:latin typeface="Arial" panose="020B0604020202020204"/>
                <a:cs typeface="Arial" panose="020B0604020202020204"/>
              </a:rPr>
              <a:t>sulfat </a:t>
            </a:r>
            <a:r>
              <a:rPr sz="2800" spc="-10" dirty="0">
                <a:solidFill>
                  <a:srgbClr val="FFFFFF"/>
                </a:solidFill>
                <a:latin typeface="Arial" panose="020B0604020202020204"/>
                <a:cs typeface="Arial" panose="020B0604020202020204"/>
              </a:rPr>
              <a:t>(dalam</a:t>
            </a:r>
            <a:r>
              <a:rPr sz="2800" spc="-495" dirty="0">
                <a:solidFill>
                  <a:srgbClr val="FFFFFF"/>
                </a:solidFill>
                <a:latin typeface="Arial" panose="020B0604020202020204"/>
                <a:cs typeface="Arial" panose="020B0604020202020204"/>
              </a:rPr>
              <a:t> </a:t>
            </a:r>
            <a:r>
              <a:rPr sz="2800" spc="5" dirty="0">
                <a:solidFill>
                  <a:srgbClr val="FFFFFF"/>
                </a:solidFill>
                <a:latin typeface="Arial" panose="020B0604020202020204"/>
                <a:cs typeface="Arial" panose="020B0604020202020204"/>
              </a:rPr>
              <a:t>aki)  </a:t>
            </a:r>
            <a:r>
              <a:rPr sz="2800" spc="-50" dirty="0">
                <a:solidFill>
                  <a:srgbClr val="FFFFFF"/>
                </a:solidFill>
                <a:latin typeface="Arial" panose="020B0604020202020204"/>
                <a:cs typeface="Arial" panose="020B0604020202020204"/>
              </a:rPr>
              <a:t>HNO</a:t>
            </a:r>
            <a:r>
              <a:rPr sz="2800" spc="-50" baseline="-25000" dirty="0">
                <a:solidFill>
                  <a:srgbClr val="FFFFFF"/>
                </a:solidFill>
                <a:latin typeface="Arial" panose="020B0604020202020204"/>
                <a:cs typeface="Arial" panose="020B0604020202020204"/>
              </a:rPr>
              <a:t>3 </a:t>
            </a:r>
            <a:r>
              <a:rPr sz="2800" spc="-150" dirty="0">
                <a:solidFill>
                  <a:srgbClr val="FFFFFF"/>
                </a:solidFill>
                <a:latin typeface="Arial" panose="020B0604020202020204"/>
                <a:cs typeface="Arial" panose="020B0604020202020204"/>
              </a:rPr>
              <a:t>: </a:t>
            </a:r>
            <a:r>
              <a:rPr sz="2800" spc="-75" dirty="0">
                <a:solidFill>
                  <a:srgbClr val="FFFFFF"/>
                </a:solidFill>
                <a:latin typeface="Arial" panose="020B0604020202020204"/>
                <a:cs typeface="Arial" panose="020B0604020202020204"/>
              </a:rPr>
              <a:t>asam</a:t>
            </a:r>
            <a:r>
              <a:rPr sz="2800" spc="-215" dirty="0">
                <a:solidFill>
                  <a:srgbClr val="FFFFFF"/>
                </a:solidFill>
                <a:latin typeface="Arial" panose="020B0604020202020204"/>
                <a:cs typeface="Arial" panose="020B0604020202020204"/>
              </a:rPr>
              <a:t> </a:t>
            </a:r>
            <a:r>
              <a:rPr sz="2800" spc="100" dirty="0">
                <a:solidFill>
                  <a:srgbClr val="FFFFFF"/>
                </a:solidFill>
                <a:latin typeface="Arial" panose="020B0604020202020204"/>
                <a:cs typeface="Arial" panose="020B0604020202020204"/>
              </a:rPr>
              <a:t>nitrat</a:t>
            </a:r>
            <a:endParaRPr sz="2800">
              <a:latin typeface="Arial" panose="020B0604020202020204"/>
              <a:cs typeface="Arial" panose="020B0604020202020204"/>
            </a:endParaRPr>
          </a:p>
          <a:p>
            <a:pPr marL="12700">
              <a:lnSpc>
                <a:spcPct val="100000"/>
              </a:lnSpc>
              <a:spcBef>
                <a:spcPts val="540"/>
              </a:spcBef>
            </a:pPr>
            <a:r>
              <a:rPr sz="2800" spc="-30" dirty="0">
                <a:solidFill>
                  <a:srgbClr val="FFFFFF"/>
                </a:solidFill>
                <a:latin typeface="Arial" panose="020B0604020202020204"/>
                <a:cs typeface="Arial" panose="020B0604020202020204"/>
              </a:rPr>
              <a:t>H</a:t>
            </a:r>
            <a:r>
              <a:rPr sz="2800" spc="-30" baseline="-25000" dirty="0">
                <a:solidFill>
                  <a:srgbClr val="FFFFFF"/>
                </a:solidFill>
                <a:latin typeface="Arial" panose="020B0604020202020204"/>
                <a:cs typeface="Arial" panose="020B0604020202020204"/>
              </a:rPr>
              <a:t>3</a:t>
            </a:r>
            <a:r>
              <a:rPr sz="2800" spc="-30" dirty="0">
                <a:solidFill>
                  <a:srgbClr val="FFFFFF"/>
                </a:solidFill>
                <a:latin typeface="Arial" panose="020B0604020202020204"/>
                <a:cs typeface="Arial" panose="020B0604020202020204"/>
              </a:rPr>
              <a:t>PO</a:t>
            </a:r>
            <a:r>
              <a:rPr sz="2800" spc="-30" baseline="-25000" dirty="0">
                <a:solidFill>
                  <a:srgbClr val="FFFFFF"/>
                </a:solidFill>
                <a:latin typeface="Arial" panose="020B0604020202020204"/>
                <a:cs typeface="Arial" panose="020B0604020202020204"/>
              </a:rPr>
              <a:t>4</a:t>
            </a:r>
            <a:r>
              <a:rPr sz="2800" spc="-30" dirty="0">
                <a:solidFill>
                  <a:srgbClr val="FFFFFF"/>
                </a:solidFill>
                <a:latin typeface="Arial" panose="020B0604020202020204"/>
                <a:cs typeface="Arial" panose="020B0604020202020204"/>
              </a:rPr>
              <a:t> </a:t>
            </a:r>
            <a:r>
              <a:rPr sz="2800" spc="-150" dirty="0">
                <a:solidFill>
                  <a:srgbClr val="FFFFFF"/>
                </a:solidFill>
                <a:latin typeface="Arial" panose="020B0604020202020204"/>
                <a:cs typeface="Arial" panose="020B0604020202020204"/>
              </a:rPr>
              <a:t>: </a:t>
            </a:r>
            <a:r>
              <a:rPr sz="2800" spc="-75" dirty="0">
                <a:solidFill>
                  <a:srgbClr val="FFFFFF"/>
                </a:solidFill>
                <a:latin typeface="Arial" panose="020B0604020202020204"/>
                <a:cs typeface="Arial" panose="020B0604020202020204"/>
              </a:rPr>
              <a:t>asam</a:t>
            </a:r>
            <a:r>
              <a:rPr sz="2800" spc="-229" dirty="0">
                <a:solidFill>
                  <a:srgbClr val="FFFFFF"/>
                </a:solidFill>
                <a:latin typeface="Arial" panose="020B0604020202020204"/>
                <a:cs typeface="Arial" panose="020B0604020202020204"/>
              </a:rPr>
              <a:t> </a:t>
            </a:r>
            <a:r>
              <a:rPr sz="2800" spc="50" dirty="0">
                <a:solidFill>
                  <a:srgbClr val="FFFFFF"/>
                </a:solidFill>
                <a:latin typeface="Arial" panose="020B0604020202020204"/>
                <a:cs typeface="Arial" panose="020B0604020202020204"/>
              </a:rPr>
              <a:t>fosfat</a:t>
            </a:r>
            <a:endParaRPr sz="2800">
              <a:latin typeface="Arial" panose="020B0604020202020204"/>
              <a:cs typeface="Arial" panose="020B0604020202020204"/>
            </a:endParaRPr>
          </a:p>
          <a:p>
            <a:pPr marL="12700">
              <a:lnSpc>
                <a:spcPct val="100000"/>
              </a:lnSpc>
              <a:spcBef>
                <a:spcPts val="540"/>
              </a:spcBef>
            </a:pPr>
            <a:r>
              <a:rPr sz="2800" spc="-120" dirty="0">
                <a:solidFill>
                  <a:srgbClr val="FFFFFF"/>
                </a:solidFill>
                <a:latin typeface="Arial" panose="020B0604020202020204"/>
                <a:cs typeface="Arial" panose="020B0604020202020204"/>
              </a:rPr>
              <a:t>CH</a:t>
            </a:r>
            <a:r>
              <a:rPr sz="2800" spc="-120" baseline="-25000" dirty="0">
                <a:solidFill>
                  <a:srgbClr val="FFFFFF"/>
                </a:solidFill>
                <a:latin typeface="Arial" panose="020B0604020202020204"/>
                <a:cs typeface="Arial" panose="020B0604020202020204"/>
              </a:rPr>
              <a:t>3</a:t>
            </a:r>
            <a:r>
              <a:rPr sz="2800" spc="-120" dirty="0">
                <a:solidFill>
                  <a:srgbClr val="FFFFFF"/>
                </a:solidFill>
                <a:latin typeface="Arial" panose="020B0604020202020204"/>
                <a:cs typeface="Arial" panose="020B0604020202020204"/>
              </a:rPr>
              <a:t>COOH </a:t>
            </a:r>
            <a:r>
              <a:rPr sz="2800" spc="-150" dirty="0">
                <a:solidFill>
                  <a:srgbClr val="FFFFFF"/>
                </a:solidFill>
                <a:latin typeface="Arial" panose="020B0604020202020204"/>
                <a:cs typeface="Arial" panose="020B0604020202020204"/>
              </a:rPr>
              <a:t>: </a:t>
            </a:r>
            <a:r>
              <a:rPr sz="2800" spc="-75" dirty="0">
                <a:solidFill>
                  <a:srgbClr val="FFFFFF"/>
                </a:solidFill>
                <a:latin typeface="Arial" panose="020B0604020202020204"/>
                <a:cs typeface="Arial" panose="020B0604020202020204"/>
              </a:rPr>
              <a:t>asam </a:t>
            </a:r>
            <a:r>
              <a:rPr sz="2800" spc="15" dirty="0">
                <a:solidFill>
                  <a:srgbClr val="FFFFFF"/>
                </a:solidFill>
                <a:latin typeface="Arial" panose="020B0604020202020204"/>
                <a:cs typeface="Arial" panose="020B0604020202020204"/>
              </a:rPr>
              <a:t>asetat </a:t>
            </a:r>
            <a:r>
              <a:rPr sz="2800" spc="-60" dirty="0">
                <a:solidFill>
                  <a:srgbClr val="FFFFFF"/>
                </a:solidFill>
                <a:latin typeface="Arial" panose="020B0604020202020204"/>
                <a:cs typeface="Arial" panose="020B0604020202020204"/>
              </a:rPr>
              <a:t>(asam</a:t>
            </a:r>
            <a:r>
              <a:rPr sz="2800" spc="-350" dirty="0">
                <a:solidFill>
                  <a:srgbClr val="FFFFFF"/>
                </a:solidFill>
                <a:latin typeface="Arial" panose="020B0604020202020204"/>
                <a:cs typeface="Arial" panose="020B0604020202020204"/>
              </a:rPr>
              <a:t> </a:t>
            </a:r>
            <a:r>
              <a:rPr sz="2800" spc="-25" dirty="0">
                <a:solidFill>
                  <a:srgbClr val="FFFFFF"/>
                </a:solidFill>
                <a:latin typeface="Arial" panose="020B0604020202020204"/>
                <a:cs typeface="Arial" panose="020B0604020202020204"/>
              </a:rPr>
              <a:t>cuka)</a:t>
            </a:r>
            <a:endParaRPr sz="2800">
              <a:latin typeface="Arial" panose="020B0604020202020204"/>
              <a:cs typeface="Arial"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880164" y="8275268"/>
            <a:ext cx="7315828" cy="17907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1947545" cy="1836420"/>
          </a:xfrm>
          <a:custGeom>
            <a:avLst/>
            <a:gdLst/>
            <a:ahLst/>
            <a:cxnLst/>
            <a:rect l="l" t="t" r="r" b="b"/>
            <a:pathLst>
              <a:path w="1947545" h="1836420">
                <a:moveTo>
                  <a:pt x="0" y="1835797"/>
                </a:moveTo>
                <a:lnTo>
                  <a:pt x="0" y="0"/>
                </a:lnTo>
                <a:lnTo>
                  <a:pt x="1947295" y="0"/>
                </a:lnTo>
                <a:lnTo>
                  <a:pt x="1918506" y="50307"/>
                </a:lnTo>
                <a:lnTo>
                  <a:pt x="1890275" y="91517"/>
                </a:lnTo>
                <a:lnTo>
                  <a:pt x="1866372" y="122021"/>
                </a:lnTo>
                <a:lnTo>
                  <a:pt x="1840550" y="150675"/>
                </a:lnTo>
                <a:lnTo>
                  <a:pt x="1812534" y="176996"/>
                </a:lnTo>
                <a:lnTo>
                  <a:pt x="1782050" y="200506"/>
                </a:lnTo>
                <a:lnTo>
                  <a:pt x="1743286" y="223775"/>
                </a:lnTo>
                <a:lnTo>
                  <a:pt x="1701836" y="243494"/>
                </a:lnTo>
                <a:lnTo>
                  <a:pt x="1658745" y="260895"/>
                </a:lnTo>
                <a:lnTo>
                  <a:pt x="1571817" y="293678"/>
                </a:lnTo>
                <a:lnTo>
                  <a:pt x="1530069" y="311526"/>
                </a:lnTo>
                <a:lnTo>
                  <a:pt x="1490857" y="331991"/>
                </a:lnTo>
                <a:lnTo>
                  <a:pt x="1455225" y="356304"/>
                </a:lnTo>
                <a:lnTo>
                  <a:pt x="1424217" y="385700"/>
                </a:lnTo>
                <a:lnTo>
                  <a:pt x="1398878" y="421411"/>
                </a:lnTo>
                <a:lnTo>
                  <a:pt x="1380592" y="463570"/>
                </a:lnTo>
                <a:lnTo>
                  <a:pt x="1370919" y="507965"/>
                </a:lnTo>
                <a:lnTo>
                  <a:pt x="1367707" y="554093"/>
                </a:lnTo>
                <a:lnTo>
                  <a:pt x="1368805" y="601446"/>
                </a:lnTo>
                <a:lnTo>
                  <a:pt x="1375329" y="697806"/>
                </a:lnTo>
                <a:lnTo>
                  <a:pt x="1376453" y="745802"/>
                </a:lnTo>
                <a:lnTo>
                  <a:pt x="1373284" y="793000"/>
                </a:lnTo>
                <a:lnTo>
                  <a:pt x="1362576" y="845023"/>
                </a:lnTo>
                <a:lnTo>
                  <a:pt x="1344170" y="894648"/>
                </a:lnTo>
                <a:lnTo>
                  <a:pt x="1318898" y="941307"/>
                </a:lnTo>
                <a:lnTo>
                  <a:pt x="1287593" y="984430"/>
                </a:lnTo>
                <a:lnTo>
                  <a:pt x="1251088" y="1023449"/>
                </a:lnTo>
                <a:lnTo>
                  <a:pt x="1210216" y="1057794"/>
                </a:lnTo>
                <a:lnTo>
                  <a:pt x="1165935" y="1087212"/>
                </a:lnTo>
                <a:lnTo>
                  <a:pt x="1118973" y="1111977"/>
                </a:lnTo>
                <a:lnTo>
                  <a:pt x="1069817" y="1132313"/>
                </a:lnTo>
                <a:lnTo>
                  <a:pt x="1018955" y="1148443"/>
                </a:lnTo>
                <a:lnTo>
                  <a:pt x="966874" y="1160590"/>
                </a:lnTo>
                <a:lnTo>
                  <a:pt x="914062" y="1168978"/>
                </a:lnTo>
                <a:lnTo>
                  <a:pt x="817592" y="1178948"/>
                </a:lnTo>
                <a:lnTo>
                  <a:pt x="769732" y="1185619"/>
                </a:lnTo>
                <a:lnTo>
                  <a:pt x="723396" y="1196070"/>
                </a:lnTo>
                <a:lnTo>
                  <a:pt x="679538" y="1212291"/>
                </a:lnTo>
                <a:lnTo>
                  <a:pt x="639113" y="1236274"/>
                </a:lnTo>
                <a:lnTo>
                  <a:pt x="605391" y="1266840"/>
                </a:lnTo>
                <a:lnTo>
                  <a:pt x="577872" y="1302563"/>
                </a:lnTo>
                <a:lnTo>
                  <a:pt x="555150" y="1342239"/>
                </a:lnTo>
                <a:lnTo>
                  <a:pt x="535818" y="1384667"/>
                </a:lnTo>
                <a:lnTo>
                  <a:pt x="518469" y="1428643"/>
                </a:lnTo>
                <a:lnTo>
                  <a:pt x="501695" y="1472964"/>
                </a:lnTo>
                <a:lnTo>
                  <a:pt x="484089" y="1516428"/>
                </a:lnTo>
                <a:lnTo>
                  <a:pt x="463331" y="1558503"/>
                </a:lnTo>
                <a:lnTo>
                  <a:pt x="439002" y="1597471"/>
                </a:lnTo>
                <a:lnTo>
                  <a:pt x="411351" y="1633380"/>
                </a:lnTo>
                <a:lnTo>
                  <a:pt x="380626" y="1666279"/>
                </a:lnTo>
                <a:lnTo>
                  <a:pt x="347075" y="1696218"/>
                </a:lnTo>
                <a:lnTo>
                  <a:pt x="310947" y="1723246"/>
                </a:lnTo>
                <a:lnTo>
                  <a:pt x="272489" y="1747411"/>
                </a:lnTo>
                <a:lnTo>
                  <a:pt x="231951" y="1768762"/>
                </a:lnTo>
                <a:lnTo>
                  <a:pt x="189580" y="1787348"/>
                </a:lnTo>
                <a:lnTo>
                  <a:pt x="145625" y="1803218"/>
                </a:lnTo>
                <a:lnTo>
                  <a:pt x="100334" y="1816422"/>
                </a:lnTo>
                <a:lnTo>
                  <a:pt x="53954" y="1827007"/>
                </a:lnTo>
                <a:lnTo>
                  <a:pt x="6736" y="1835023"/>
                </a:lnTo>
                <a:lnTo>
                  <a:pt x="0" y="1835797"/>
                </a:lnTo>
                <a:close/>
              </a:path>
            </a:pathLst>
          </a:custGeom>
          <a:solidFill>
            <a:srgbClr val="FECC1A"/>
          </a:solidFill>
        </p:spPr>
        <p:txBody>
          <a:bodyPr wrap="square" lIns="0" tIns="0" rIns="0" bIns="0" rtlCol="0"/>
          <a:lstStyle/>
          <a:p>
            <a:endParaRPr/>
          </a:p>
        </p:txBody>
      </p:sp>
      <p:sp>
        <p:nvSpPr>
          <p:cNvPr id="4" name="object 4"/>
          <p:cNvSpPr txBox="1"/>
          <p:nvPr/>
        </p:nvSpPr>
        <p:spPr>
          <a:xfrm>
            <a:off x="1016000" y="1532835"/>
            <a:ext cx="15854680" cy="6007735"/>
          </a:xfrm>
          <a:prstGeom prst="rect">
            <a:avLst/>
          </a:prstGeom>
        </p:spPr>
        <p:txBody>
          <a:bodyPr vert="horz" wrap="square" lIns="0" tIns="12700" rIns="0" bIns="0" rtlCol="0">
            <a:spAutoFit/>
          </a:bodyPr>
          <a:lstStyle/>
          <a:p>
            <a:pPr marL="12700">
              <a:lnSpc>
                <a:spcPct val="100000"/>
              </a:lnSpc>
              <a:spcBef>
                <a:spcPts val="100"/>
              </a:spcBef>
            </a:pPr>
            <a:r>
              <a:rPr sz="2800" dirty="0">
                <a:solidFill>
                  <a:srgbClr val="FFFFFF"/>
                </a:solidFill>
                <a:latin typeface="Arial" panose="020B0604020202020204"/>
                <a:cs typeface="Arial" panose="020B0604020202020204"/>
              </a:rPr>
              <a:t>2.</a:t>
            </a:r>
            <a:r>
              <a:rPr sz="2800" u="heavy" dirty="0">
                <a:solidFill>
                  <a:srgbClr val="FFFFFF"/>
                </a:solidFill>
                <a:uFill>
                  <a:solidFill>
                    <a:srgbClr val="FFFFFF"/>
                  </a:solidFill>
                </a:uFill>
                <a:latin typeface="Arial" panose="020B0604020202020204"/>
                <a:cs typeface="Arial" panose="020B0604020202020204"/>
              </a:rPr>
              <a:t> Tata </a:t>
            </a:r>
            <a:r>
              <a:rPr sz="2800" u="heavy" spc="-50" dirty="0">
                <a:solidFill>
                  <a:srgbClr val="FFFFFF"/>
                </a:solidFill>
                <a:uFill>
                  <a:solidFill>
                    <a:srgbClr val="FFFFFF"/>
                  </a:solidFill>
                </a:uFill>
                <a:latin typeface="Arial" panose="020B0604020202020204"/>
                <a:cs typeface="Arial" panose="020B0604020202020204"/>
              </a:rPr>
              <a:t>Nama</a:t>
            </a:r>
            <a:r>
              <a:rPr sz="2800" u="heavy" spc="-390" dirty="0">
                <a:solidFill>
                  <a:srgbClr val="FFFFFF"/>
                </a:solidFill>
                <a:uFill>
                  <a:solidFill>
                    <a:srgbClr val="FFFFFF"/>
                  </a:solidFill>
                </a:uFill>
                <a:latin typeface="Arial" panose="020B0604020202020204"/>
                <a:cs typeface="Arial" panose="020B0604020202020204"/>
              </a:rPr>
              <a:t> </a:t>
            </a:r>
            <a:r>
              <a:rPr sz="2800" u="heavy" spc="-80" dirty="0">
                <a:solidFill>
                  <a:srgbClr val="FFFFFF"/>
                </a:solidFill>
                <a:uFill>
                  <a:solidFill>
                    <a:srgbClr val="FFFFFF"/>
                  </a:solidFill>
                </a:uFill>
                <a:latin typeface="Arial" panose="020B0604020202020204"/>
                <a:cs typeface="Arial" panose="020B0604020202020204"/>
              </a:rPr>
              <a:t>Basa</a:t>
            </a:r>
            <a:endParaRPr sz="2800">
              <a:latin typeface="Arial" panose="020B0604020202020204"/>
              <a:cs typeface="Arial" panose="020B0604020202020204"/>
            </a:endParaRPr>
          </a:p>
          <a:p>
            <a:pPr>
              <a:lnSpc>
                <a:spcPct val="100000"/>
              </a:lnSpc>
              <a:spcBef>
                <a:spcPts val="45"/>
              </a:spcBef>
            </a:pPr>
            <a:endParaRPr sz="3350">
              <a:latin typeface="Arial" panose="020B0604020202020204"/>
              <a:cs typeface="Arial" panose="020B0604020202020204"/>
            </a:endParaRPr>
          </a:p>
          <a:p>
            <a:pPr marL="12700" marR="5080">
              <a:lnSpc>
                <a:spcPct val="116000"/>
              </a:lnSpc>
            </a:pPr>
            <a:r>
              <a:rPr sz="2800" spc="-100" dirty="0">
                <a:solidFill>
                  <a:srgbClr val="FFFFFF"/>
                </a:solidFill>
                <a:latin typeface="Arial" panose="020B0604020202020204"/>
                <a:cs typeface="Arial" panose="020B0604020202020204"/>
              </a:rPr>
              <a:t>Basa</a:t>
            </a:r>
            <a:r>
              <a:rPr sz="2800" spc="-130" dirty="0">
                <a:solidFill>
                  <a:srgbClr val="FFFFFF"/>
                </a:solidFill>
                <a:latin typeface="Arial" panose="020B0604020202020204"/>
                <a:cs typeface="Arial" panose="020B0604020202020204"/>
              </a:rPr>
              <a:t> </a:t>
            </a:r>
            <a:r>
              <a:rPr sz="2800" spc="-35" dirty="0">
                <a:solidFill>
                  <a:srgbClr val="FFFFFF"/>
                </a:solidFill>
                <a:latin typeface="Arial" panose="020B0604020202020204"/>
                <a:cs typeface="Arial" panose="020B0604020202020204"/>
              </a:rPr>
              <a:t>adalah</a:t>
            </a:r>
            <a:r>
              <a:rPr sz="2800" spc="-130" dirty="0">
                <a:solidFill>
                  <a:srgbClr val="FFFFFF"/>
                </a:solidFill>
                <a:latin typeface="Arial" panose="020B0604020202020204"/>
                <a:cs typeface="Arial" panose="020B0604020202020204"/>
              </a:rPr>
              <a:t> </a:t>
            </a:r>
            <a:r>
              <a:rPr sz="2800" spc="45" dirty="0">
                <a:solidFill>
                  <a:srgbClr val="FFFFFF"/>
                </a:solidFill>
                <a:latin typeface="Arial" panose="020B0604020202020204"/>
                <a:cs typeface="Arial" panose="020B0604020202020204"/>
              </a:rPr>
              <a:t>zat</a:t>
            </a:r>
            <a:r>
              <a:rPr sz="2800" spc="-130" dirty="0">
                <a:solidFill>
                  <a:srgbClr val="FFFFFF"/>
                </a:solidFill>
                <a:latin typeface="Arial" panose="020B0604020202020204"/>
                <a:cs typeface="Arial" panose="020B0604020202020204"/>
              </a:rPr>
              <a:t> </a:t>
            </a:r>
            <a:r>
              <a:rPr sz="2800" spc="-10" dirty="0">
                <a:solidFill>
                  <a:srgbClr val="FFFFFF"/>
                </a:solidFill>
                <a:latin typeface="Arial" panose="020B0604020202020204"/>
                <a:cs typeface="Arial" panose="020B0604020202020204"/>
              </a:rPr>
              <a:t>yang</a:t>
            </a:r>
            <a:r>
              <a:rPr sz="2800" spc="-130" dirty="0">
                <a:solidFill>
                  <a:srgbClr val="FFFFFF"/>
                </a:solidFill>
                <a:latin typeface="Arial" panose="020B0604020202020204"/>
                <a:cs typeface="Arial" panose="020B0604020202020204"/>
              </a:rPr>
              <a:t> </a:t>
            </a:r>
            <a:r>
              <a:rPr sz="2800" spc="45" dirty="0">
                <a:solidFill>
                  <a:srgbClr val="FFFFFF"/>
                </a:solidFill>
                <a:latin typeface="Arial" panose="020B0604020202020204"/>
                <a:cs typeface="Arial" panose="020B0604020202020204"/>
              </a:rPr>
              <a:t>di</a:t>
            </a:r>
            <a:r>
              <a:rPr sz="2800" spc="-130" dirty="0">
                <a:solidFill>
                  <a:srgbClr val="FFFFFF"/>
                </a:solidFill>
                <a:latin typeface="Arial" panose="020B0604020202020204"/>
                <a:cs typeface="Arial" panose="020B0604020202020204"/>
              </a:rPr>
              <a:t> </a:t>
            </a:r>
            <a:r>
              <a:rPr sz="2800" spc="-15" dirty="0">
                <a:solidFill>
                  <a:srgbClr val="FFFFFF"/>
                </a:solidFill>
                <a:latin typeface="Arial" panose="020B0604020202020204"/>
                <a:cs typeface="Arial" panose="020B0604020202020204"/>
              </a:rPr>
              <a:t>dalam</a:t>
            </a:r>
            <a:r>
              <a:rPr sz="2800" spc="-130" dirty="0">
                <a:solidFill>
                  <a:srgbClr val="FFFFFF"/>
                </a:solidFill>
                <a:latin typeface="Arial" panose="020B0604020202020204"/>
                <a:cs typeface="Arial" panose="020B0604020202020204"/>
              </a:rPr>
              <a:t> </a:t>
            </a:r>
            <a:r>
              <a:rPr sz="2800" spc="35" dirty="0">
                <a:solidFill>
                  <a:srgbClr val="FFFFFF"/>
                </a:solidFill>
                <a:latin typeface="Arial" panose="020B0604020202020204"/>
                <a:cs typeface="Arial" panose="020B0604020202020204"/>
              </a:rPr>
              <a:t>air</a:t>
            </a:r>
            <a:r>
              <a:rPr sz="2800" spc="-125" dirty="0">
                <a:solidFill>
                  <a:srgbClr val="FFFFFF"/>
                </a:solidFill>
                <a:latin typeface="Arial" panose="020B0604020202020204"/>
                <a:cs typeface="Arial" panose="020B0604020202020204"/>
              </a:rPr>
              <a:t> </a:t>
            </a:r>
            <a:r>
              <a:rPr sz="2800" spc="10" dirty="0">
                <a:solidFill>
                  <a:srgbClr val="FFFFFF"/>
                </a:solidFill>
                <a:latin typeface="Arial" panose="020B0604020202020204"/>
                <a:cs typeface="Arial" panose="020B0604020202020204"/>
              </a:rPr>
              <a:t>dapat</a:t>
            </a:r>
            <a:r>
              <a:rPr sz="2800" spc="-130" dirty="0">
                <a:solidFill>
                  <a:srgbClr val="FFFFFF"/>
                </a:solidFill>
                <a:latin typeface="Arial" panose="020B0604020202020204"/>
                <a:cs typeface="Arial" panose="020B0604020202020204"/>
              </a:rPr>
              <a:t> </a:t>
            </a:r>
            <a:r>
              <a:rPr sz="2800" spc="-15" dirty="0">
                <a:solidFill>
                  <a:srgbClr val="FFFFFF"/>
                </a:solidFill>
                <a:latin typeface="Arial" panose="020B0604020202020204"/>
                <a:cs typeface="Arial" panose="020B0604020202020204"/>
              </a:rPr>
              <a:t>menghasilkan</a:t>
            </a:r>
            <a:r>
              <a:rPr sz="2800" spc="-130" dirty="0">
                <a:solidFill>
                  <a:srgbClr val="FFFFFF"/>
                </a:solidFill>
                <a:latin typeface="Arial" panose="020B0604020202020204"/>
                <a:cs typeface="Arial" panose="020B0604020202020204"/>
              </a:rPr>
              <a:t> </a:t>
            </a:r>
            <a:r>
              <a:rPr sz="2800" spc="20" dirty="0">
                <a:solidFill>
                  <a:srgbClr val="FFFFFF"/>
                </a:solidFill>
                <a:latin typeface="Arial" panose="020B0604020202020204"/>
                <a:cs typeface="Arial" panose="020B0604020202020204"/>
              </a:rPr>
              <a:t>ion</a:t>
            </a:r>
            <a:r>
              <a:rPr sz="2800" spc="-130" dirty="0">
                <a:solidFill>
                  <a:srgbClr val="FFFFFF"/>
                </a:solidFill>
                <a:latin typeface="Arial" panose="020B0604020202020204"/>
                <a:cs typeface="Arial" panose="020B0604020202020204"/>
              </a:rPr>
              <a:t> </a:t>
            </a:r>
            <a:r>
              <a:rPr sz="2800" spc="-55" dirty="0">
                <a:solidFill>
                  <a:srgbClr val="FFFFFF"/>
                </a:solidFill>
                <a:latin typeface="Arial" panose="020B0604020202020204"/>
                <a:cs typeface="Arial" panose="020B0604020202020204"/>
              </a:rPr>
              <a:t>OH-.</a:t>
            </a:r>
            <a:r>
              <a:rPr sz="2800" spc="-130" dirty="0">
                <a:solidFill>
                  <a:srgbClr val="FFFFFF"/>
                </a:solidFill>
                <a:latin typeface="Arial" panose="020B0604020202020204"/>
                <a:cs typeface="Arial" panose="020B0604020202020204"/>
              </a:rPr>
              <a:t> </a:t>
            </a:r>
            <a:r>
              <a:rPr sz="2800" spc="25" dirty="0">
                <a:solidFill>
                  <a:srgbClr val="FFFFFF"/>
                </a:solidFill>
                <a:latin typeface="Arial" panose="020B0604020202020204"/>
                <a:cs typeface="Arial" panose="020B0604020202020204"/>
              </a:rPr>
              <a:t>Larutan</a:t>
            </a:r>
            <a:r>
              <a:rPr sz="2800" spc="-130" dirty="0">
                <a:solidFill>
                  <a:srgbClr val="FFFFFF"/>
                </a:solidFill>
                <a:latin typeface="Arial" panose="020B0604020202020204"/>
                <a:cs typeface="Arial" panose="020B0604020202020204"/>
              </a:rPr>
              <a:t> </a:t>
            </a:r>
            <a:r>
              <a:rPr sz="2800" spc="-80" dirty="0">
                <a:solidFill>
                  <a:srgbClr val="FFFFFF"/>
                </a:solidFill>
                <a:latin typeface="Arial" panose="020B0604020202020204"/>
                <a:cs typeface="Arial" panose="020B0604020202020204"/>
              </a:rPr>
              <a:t>basa</a:t>
            </a:r>
            <a:r>
              <a:rPr sz="2800" spc="-125" dirty="0">
                <a:solidFill>
                  <a:srgbClr val="FFFFFF"/>
                </a:solidFill>
                <a:latin typeface="Arial" panose="020B0604020202020204"/>
                <a:cs typeface="Arial" panose="020B0604020202020204"/>
              </a:rPr>
              <a:t> </a:t>
            </a:r>
            <a:r>
              <a:rPr sz="2800" spc="40" dirty="0">
                <a:solidFill>
                  <a:srgbClr val="FFFFFF"/>
                </a:solidFill>
                <a:latin typeface="Arial" panose="020B0604020202020204"/>
                <a:cs typeface="Arial" panose="020B0604020202020204"/>
              </a:rPr>
              <a:t>bersifat</a:t>
            </a:r>
            <a:r>
              <a:rPr sz="2800" spc="-130" dirty="0">
                <a:solidFill>
                  <a:srgbClr val="FFFFFF"/>
                </a:solidFill>
                <a:latin typeface="Arial" panose="020B0604020202020204"/>
                <a:cs typeface="Arial" panose="020B0604020202020204"/>
              </a:rPr>
              <a:t> </a:t>
            </a:r>
            <a:r>
              <a:rPr sz="2800" dirty="0">
                <a:solidFill>
                  <a:srgbClr val="FFFFFF"/>
                </a:solidFill>
                <a:latin typeface="Arial" panose="020B0604020202020204"/>
                <a:cs typeface="Arial" panose="020B0604020202020204"/>
              </a:rPr>
              <a:t>kaustik,</a:t>
            </a:r>
            <a:r>
              <a:rPr sz="2800" spc="-130" dirty="0">
                <a:solidFill>
                  <a:srgbClr val="FFFFFF"/>
                </a:solidFill>
                <a:latin typeface="Arial" panose="020B0604020202020204"/>
                <a:cs typeface="Arial" panose="020B0604020202020204"/>
              </a:rPr>
              <a:t> </a:t>
            </a:r>
            <a:r>
              <a:rPr sz="2800" spc="45" dirty="0">
                <a:solidFill>
                  <a:srgbClr val="FFFFFF"/>
                </a:solidFill>
                <a:latin typeface="Arial" panose="020B0604020202020204"/>
                <a:cs typeface="Arial" panose="020B0604020202020204"/>
              </a:rPr>
              <a:t>artinya  </a:t>
            </a:r>
            <a:r>
              <a:rPr sz="2800" spc="20" dirty="0">
                <a:solidFill>
                  <a:srgbClr val="FFFFFF"/>
                </a:solidFill>
                <a:latin typeface="Arial" panose="020B0604020202020204"/>
                <a:cs typeface="Arial" panose="020B0604020202020204"/>
              </a:rPr>
              <a:t>jika terkena </a:t>
            </a:r>
            <a:r>
              <a:rPr sz="2800" spc="95" dirty="0">
                <a:solidFill>
                  <a:srgbClr val="FFFFFF"/>
                </a:solidFill>
                <a:latin typeface="Arial" panose="020B0604020202020204"/>
                <a:cs typeface="Arial" panose="020B0604020202020204"/>
              </a:rPr>
              <a:t>kulit </a:t>
            </a:r>
            <a:r>
              <a:rPr sz="2800" spc="-5" dirty="0">
                <a:solidFill>
                  <a:srgbClr val="FFFFFF"/>
                </a:solidFill>
                <a:latin typeface="Arial" panose="020B0604020202020204"/>
                <a:cs typeface="Arial" panose="020B0604020202020204"/>
              </a:rPr>
              <a:t>terasa </a:t>
            </a:r>
            <a:r>
              <a:rPr sz="2800" spc="45" dirty="0">
                <a:solidFill>
                  <a:srgbClr val="FFFFFF"/>
                </a:solidFill>
                <a:latin typeface="Arial" panose="020B0604020202020204"/>
                <a:cs typeface="Arial" panose="020B0604020202020204"/>
              </a:rPr>
              <a:t>licin </a:t>
            </a:r>
            <a:r>
              <a:rPr sz="2800" spc="30" dirty="0">
                <a:solidFill>
                  <a:srgbClr val="FFFFFF"/>
                </a:solidFill>
                <a:latin typeface="Arial" panose="020B0604020202020204"/>
                <a:cs typeface="Arial" panose="020B0604020202020204"/>
              </a:rPr>
              <a:t>seperti </a:t>
            </a:r>
            <a:r>
              <a:rPr sz="2800" spc="-35" dirty="0">
                <a:solidFill>
                  <a:srgbClr val="FFFFFF"/>
                </a:solidFill>
                <a:latin typeface="Arial" panose="020B0604020202020204"/>
                <a:cs typeface="Arial" panose="020B0604020202020204"/>
              </a:rPr>
              <a:t>bersabun. </a:t>
            </a:r>
            <a:r>
              <a:rPr sz="2800" spc="-80" dirty="0">
                <a:solidFill>
                  <a:srgbClr val="FFFFFF"/>
                </a:solidFill>
                <a:latin typeface="Arial" panose="020B0604020202020204"/>
                <a:cs typeface="Arial" panose="020B0604020202020204"/>
              </a:rPr>
              <a:t>Pada </a:t>
            </a:r>
            <a:r>
              <a:rPr sz="2800" dirty="0">
                <a:solidFill>
                  <a:srgbClr val="FFFFFF"/>
                </a:solidFill>
                <a:latin typeface="Arial" panose="020B0604020202020204"/>
                <a:cs typeface="Arial" panose="020B0604020202020204"/>
              </a:rPr>
              <a:t>umumnya </a:t>
            </a:r>
            <a:r>
              <a:rPr sz="2800" spc="-80" dirty="0">
                <a:solidFill>
                  <a:srgbClr val="FFFFFF"/>
                </a:solidFill>
                <a:latin typeface="Arial" panose="020B0604020202020204"/>
                <a:cs typeface="Arial" panose="020B0604020202020204"/>
              </a:rPr>
              <a:t>basa </a:t>
            </a:r>
            <a:r>
              <a:rPr sz="2800" spc="-35" dirty="0">
                <a:solidFill>
                  <a:srgbClr val="FFFFFF"/>
                </a:solidFill>
                <a:latin typeface="Arial" panose="020B0604020202020204"/>
                <a:cs typeface="Arial" panose="020B0604020202020204"/>
              </a:rPr>
              <a:t>adalah </a:t>
            </a:r>
            <a:r>
              <a:rPr sz="2800" spc="-60" dirty="0">
                <a:solidFill>
                  <a:srgbClr val="FFFFFF"/>
                </a:solidFill>
                <a:latin typeface="Arial" panose="020B0604020202020204"/>
                <a:cs typeface="Arial" panose="020B0604020202020204"/>
              </a:rPr>
              <a:t>senyawa </a:t>
            </a:r>
            <a:r>
              <a:rPr sz="2800" spc="20" dirty="0">
                <a:solidFill>
                  <a:srgbClr val="FFFFFF"/>
                </a:solidFill>
                <a:latin typeface="Arial" panose="020B0604020202020204"/>
                <a:cs typeface="Arial" panose="020B0604020202020204"/>
              </a:rPr>
              <a:t>ion </a:t>
            </a:r>
            <a:r>
              <a:rPr sz="2800" spc="-10" dirty="0">
                <a:solidFill>
                  <a:srgbClr val="FFFFFF"/>
                </a:solidFill>
                <a:latin typeface="Arial" panose="020B0604020202020204"/>
                <a:cs typeface="Arial" panose="020B0604020202020204"/>
              </a:rPr>
              <a:t>yang </a:t>
            </a:r>
            <a:r>
              <a:rPr sz="2800" spc="85" dirty="0">
                <a:solidFill>
                  <a:srgbClr val="FFFFFF"/>
                </a:solidFill>
                <a:latin typeface="Arial" panose="020B0604020202020204"/>
                <a:cs typeface="Arial" panose="020B0604020202020204"/>
              </a:rPr>
              <a:t>terdiri  </a:t>
            </a:r>
            <a:r>
              <a:rPr sz="2800" spc="30" dirty="0">
                <a:solidFill>
                  <a:srgbClr val="FFFFFF"/>
                </a:solidFill>
                <a:latin typeface="Arial" panose="020B0604020202020204"/>
                <a:cs typeface="Arial" panose="020B0604020202020204"/>
              </a:rPr>
              <a:t>dari</a:t>
            </a:r>
            <a:r>
              <a:rPr sz="2800" spc="-130" dirty="0">
                <a:solidFill>
                  <a:srgbClr val="FFFFFF"/>
                </a:solidFill>
                <a:latin typeface="Arial" panose="020B0604020202020204"/>
                <a:cs typeface="Arial" panose="020B0604020202020204"/>
              </a:rPr>
              <a:t> </a:t>
            </a:r>
            <a:r>
              <a:rPr sz="2800" spc="35" dirty="0">
                <a:solidFill>
                  <a:srgbClr val="FFFFFF"/>
                </a:solidFill>
                <a:latin typeface="Arial" panose="020B0604020202020204"/>
                <a:cs typeface="Arial" panose="020B0604020202020204"/>
              </a:rPr>
              <a:t>kation</a:t>
            </a:r>
            <a:r>
              <a:rPr sz="2800" spc="-130" dirty="0">
                <a:solidFill>
                  <a:srgbClr val="FFFFFF"/>
                </a:solidFill>
                <a:latin typeface="Arial" panose="020B0604020202020204"/>
                <a:cs typeface="Arial" panose="020B0604020202020204"/>
              </a:rPr>
              <a:t> </a:t>
            </a:r>
            <a:r>
              <a:rPr sz="2800" dirty="0">
                <a:solidFill>
                  <a:srgbClr val="FFFFFF"/>
                </a:solidFill>
                <a:latin typeface="Arial" panose="020B0604020202020204"/>
                <a:cs typeface="Arial" panose="020B0604020202020204"/>
              </a:rPr>
              <a:t>logam</a:t>
            </a:r>
            <a:r>
              <a:rPr sz="2800" spc="-130" dirty="0">
                <a:solidFill>
                  <a:srgbClr val="FFFFFF"/>
                </a:solidFill>
                <a:latin typeface="Arial" panose="020B0604020202020204"/>
                <a:cs typeface="Arial" panose="020B0604020202020204"/>
              </a:rPr>
              <a:t> </a:t>
            </a:r>
            <a:r>
              <a:rPr sz="2800" spc="-30" dirty="0">
                <a:solidFill>
                  <a:srgbClr val="FFFFFF"/>
                </a:solidFill>
                <a:latin typeface="Arial" panose="020B0604020202020204"/>
                <a:cs typeface="Arial" panose="020B0604020202020204"/>
              </a:rPr>
              <a:t>dan</a:t>
            </a:r>
            <a:r>
              <a:rPr sz="2800" spc="-130" dirty="0">
                <a:solidFill>
                  <a:srgbClr val="FFFFFF"/>
                </a:solidFill>
                <a:latin typeface="Arial" panose="020B0604020202020204"/>
                <a:cs typeface="Arial" panose="020B0604020202020204"/>
              </a:rPr>
              <a:t> </a:t>
            </a:r>
            <a:r>
              <a:rPr sz="2800" spc="-10" dirty="0">
                <a:solidFill>
                  <a:srgbClr val="FFFFFF"/>
                </a:solidFill>
                <a:latin typeface="Arial" panose="020B0604020202020204"/>
                <a:cs typeface="Arial" panose="020B0604020202020204"/>
              </a:rPr>
              <a:t>anion</a:t>
            </a:r>
            <a:r>
              <a:rPr sz="2800" spc="-130" dirty="0">
                <a:solidFill>
                  <a:srgbClr val="FFFFFF"/>
                </a:solidFill>
                <a:latin typeface="Arial" panose="020B0604020202020204"/>
                <a:cs typeface="Arial" panose="020B0604020202020204"/>
              </a:rPr>
              <a:t> </a:t>
            </a:r>
            <a:r>
              <a:rPr sz="2800" spc="-55" dirty="0">
                <a:solidFill>
                  <a:srgbClr val="FFFFFF"/>
                </a:solidFill>
                <a:latin typeface="Arial" panose="020B0604020202020204"/>
                <a:cs typeface="Arial" panose="020B0604020202020204"/>
              </a:rPr>
              <a:t>OH-.</a:t>
            </a:r>
            <a:r>
              <a:rPr sz="2800" spc="-130" dirty="0">
                <a:solidFill>
                  <a:srgbClr val="FFFFFF"/>
                </a:solidFill>
                <a:latin typeface="Arial" panose="020B0604020202020204"/>
                <a:cs typeface="Arial" panose="020B0604020202020204"/>
              </a:rPr>
              <a:t> </a:t>
            </a:r>
            <a:r>
              <a:rPr sz="2800" spc="-65" dirty="0">
                <a:solidFill>
                  <a:srgbClr val="FFFFFF"/>
                </a:solidFill>
                <a:latin typeface="Arial" panose="020B0604020202020204"/>
                <a:cs typeface="Arial" panose="020B0604020202020204"/>
              </a:rPr>
              <a:t>Nama</a:t>
            </a:r>
            <a:r>
              <a:rPr sz="2800" spc="-130" dirty="0">
                <a:solidFill>
                  <a:srgbClr val="FFFFFF"/>
                </a:solidFill>
                <a:latin typeface="Arial" panose="020B0604020202020204"/>
                <a:cs typeface="Arial" panose="020B0604020202020204"/>
              </a:rPr>
              <a:t> </a:t>
            </a:r>
            <a:r>
              <a:rPr sz="2800" spc="-60" dirty="0">
                <a:solidFill>
                  <a:srgbClr val="FFFFFF"/>
                </a:solidFill>
                <a:latin typeface="Arial" panose="020B0604020202020204"/>
                <a:cs typeface="Arial" panose="020B0604020202020204"/>
              </a:rPr>
              <a:t>senyawa</a:t>
            </a:r>
            <a:r>
              <a:rPr sz="2800" spc="-130" dirty="0">
                <a:solidFill>
                  <a:srgbClr val="FFFFFF"/>
                </a:solidFill>
                <a:latin typeface="Arial" panose="020B0604020202020204"/>
                <a:cs typeface="Arial" panose="020B0604020202020204"/>
              </a:rPr>
              <a:t> </a:t>
            </a:r>
            <a:r>
              <a:rPr sz="2800" spc="-80" dirty="0">
                <a:solidFill>
                  <a:srgbClr val="FFFFFF"/>
                </a:solidFill>
                <a:latin typeface="Arial" panose="020B0604020202020204"/>
                <a:cs typeface="Arial" panose="020B0604020202020204"/>
              </a:rPr>
              <a:t>basa</a:t>
            </a:r>
            <a:r>
              <a:rPr sz="2800" spc="-125" dirty="0">
                <a:solidFill>
                  <a:srgbClr val="FFFFFF"/>
                </a:solidFill>
                <a:latin typeface="Arial" panose="020B0604020202020204"/>
                <a:cs typeface="Arial" panose="020B0604020202020204"/>
              </a:rPr>
              <a:t> </a:t>
            </a:r>
            <a:r>
              <a:rPr sz="2800" spc="-75" dirty="0">
                <a:solidFill>
                  <a:srgbClr val="FFFFFF"/>
                </a:solidFill>
                <a:latin typeface="Arial" panose="020B0604020202020204"/>
                <a:cs typeface="Arial" panose="020B0604020202020204"/>
              </a:rPr>
              <a:t>sama</a:t>
            </a:r>
            <a:r>
              <a:rPr sz="2800" spc="-130" dirty="0">
                <a:solidFill>
                  <a:srgbClr val="FFFFFF"/>
                </a:solidFill>
                <a:latin typeface="Arial" panose="020B0604020202020204"/>
                <a:cs typeface="Arial" panose="020B0604020202020204"/>
              </a:rPr>
              <a:t> </a:t>
            </a:r>
            <a:r>
              <a:rPr sz="2800" spc="-25" dirty="0">
                <a:solidFill>
                  <a:srgbClr val="FFFFFF"/>
                </a:solidFill>
                <a:latin typeface="Arial" panose="020B0604020202020204"/>
                <a:cs typeface="Arial" panose="020B0604020202020204"/>
              </a:rPr>
              <a:t>dengan</a:t>
            </a:r>
            <a:r>
              <a:rPr sz="2800" spc="-130" dirty="0">
                <a:solidFill>
                  <a:srgbClr val="FFFFFF"/>
                </a:solidFill>
                <a:latin typeface="Arial" panose="020B0604020202020204"/>
                <a:cs typeface="Arial" panose="020B0604020202020204"/>
              </a:rPr>
              <a:t> </a:t>
            </a:r>
            <a:r>
              <a:rPr sz="2800" spc="-50" dirty="0">
                <a:solidFill>
                  <a:srgbClr val="FFFFFF"/>
                </a:solidFill>
                <a:latin typeface="Arial" panose="020B0604020202020204"/>
                <a:cs typeface="Arial" panose="020B0604020202020204"/>
              </a:rPr>
              <a:t>nama</a:t>
            </a:r>
            <a:r>
              <a:rPr sz="2800" spc="-130" dirty="0">
                <a:solidFill>
                  <a:srgbClr val="FFFFFF"/>
                </a:solidFill>
                <a:latin typeface="Arial" panose="020B0604020202020204"/>
                <a:cs typeface="Arial" panose="020B0604020202020204"/>
              </a:rPr>
              <a:t> </a:t>
            </a:r>
            <a:r>
              <a:rPr sz="2800" spc="20" dirty="0">
                <a:solidFill>
                  <a:srgbClr val="FFFFFF"/>
                </a:solidFill>
                <a:latin typeface="Arial" panose="020B0604020202020204"/>
                <a:cs typeface="Arial" panose="020B0604020202020204"/>
              </a:rPr>
              <a:t>kationnya</a:t>
            </a:r>
            <a:r>
              <a:rPr sz="2800" spc="-130" dirty="0">
                <a:solidFill>
                  <a:srgbClr val="FFFFFF"/>
                </a:solidFill>
                <a:latin typeface="Arial" panose="020B0604020202020204"/>
                <a:cs typeface="Arial" panose="020B0604020202020204"/>
              </a:rPr>
              <a:t> </a:t>
            </a:r>
            <a:r>
              <a:rPr sz="2800" spc="-10" dirty="0">
                <a:solidFill>
                  <a:srgbClr val="FFFFFF"/>
                </a:solidFill>
                <a:latin typeface="Arial" panose="020B0604020202020204"/>
                <a:cs typeface="Arial" panose="020B0604020202020204"/>
              </a:rPr>
              <a:t>yang</a:t>
            </a:r>
            <a:r>
              <a:rPr sz="2800" spc="-130" dirty="0">
                <a:solidFill>
                  <a:srgbClr val="FFFFFF"/>
                </a:solidFill>
                <a:latin typeface="Arial" panose="020B0604020202020204"/>
                <a:cs typeface="Arial" panose="020B0604020202020204"/>
              </a:rPr>
              <a:t> </a:t>
            </a:r>
            <a:r>
              <a:rPr sz="2800" spc="75" dirty="0">
                <a:solidFill>
                  <a:srgbClr val="FFFFFF"/>
                </a:solidFill>
                <a:latin typeface="Arial" panose="020B0604020202020204"/>
                <a:cs typeface="Arial" panose="020B0604020202020204"/>
              </a:rPr>
              <a:t>diikuti</a:t>
            </a:r>
            <a:r>
              <a:rPr sz="2800" spc="-130" dirty="0">
                <a:solidFill>
                  <a:srgbClr val="FFFFFF"/>
                </a:solidFill>
                <a:latin typeface="Arial" panose="020B0604020202020204"/>
                <a:cs typeface="Arial" panose="020B0604020202020204"/>
              </a:rPr>
              <a:t> </a:t>
            </a:r>
            <a:r>
              <a:rPr sz="2800" spc="15" dirty="0">
                <a:solidFill>
                  <a:srgbClr val="FFFFFF"/>
                </a:solidFill>
                <a:latin typeface="Arial" panose="020B0604020202020204"/>
                <a:cs typeface="Arial" panose="020B0604020202020204"/>
              </a:rPr>
              <a:t>kata  </a:t>
            </a:r>
            <a:r>
              <a:rPr sz="2800" spc="-5" dirty="0">
                <a:solidFill>
                  <a:srgbClr val="FFFFFF"/>
                </a:solidFill>
                <a:latin typeface="Arial" panose="020B0604020202020204"/>
                <a:cs typeface="Arial" panose="020B0604020202020204"/>
              </a:rPr>
              <a:t>hidroksida.</a:t>
            </a:r>
            <a:endParaRPr sz="2800">
              <a:latin typeface="Arial" panose="020B0604020202020204"/>
              <a:cs typeface="Arial" panose="020B0604020202020204"/>
            </a:endParaRPr>
          </a:p>
          <a:p>
            <a:pPr>
              <a:lnSpc>
                <a:spcPct val="100000"/>
              </a:lnSpc>
              <a:spcBef>
                <a:spcPts val="10"/>
              </a:spcBef>
            </a:pPr>
            <a:endParaRPr sz="3850">
              <a:latin typeface="Arial" panose="020B0604020202020204"/>
              <a:cs typeface="Arial" panose="020B0604020202020204"/>
            </a:endParaRPr>
          </a:p>
          <a:p>
            <a:pPr marL="12700">
              <a:lnSpc>
                <a:spcPct val="100000"/>
              </a:lnSpc>
              <a:spcBef>
                <a:spcPts val="5"/>
              </a:spcBef>
            </a:pPr>
            <a:r>
              <a:rPr sz="2800" spc="-25" dirty="0">
                <a:solidFill>
                  <a:srgbClr val="FFFFFF"/>
                </a:solidFill>
                <a:latin typeface="Arial" panose="020B0604020202020204"/>
                <a:cs typeface="Arial" panose="020B0604020202020204"/>
              </a:rPr>
              <a:t>Contoh:</a:t>
            </a:r>
            <a:endParaRPr sz="2800">
              <a:latin typeface="Arial" panose="020B0604020202020204"/>
              <a:cs typeface="Arial" panose="020B0604020202020204"/>
            </a:endParaRPr>
          </a:p>
          <a:p>
            <a:pPr>
              <a:lnSpc>
                <a:spcPct val="100000"/>
              </a:lnSpc>
              <a:spcBef>
                <a:spcPts val="45"/>
              </a:spcBef>
            </a:pPr>
            <a:endParaRPr sz="3350">
              <a:latin typeface="Arial" panose="020B0604020202020204"/>
              <a:cs typeface="Arial" panose="020B0604020202020204"/>
            </a:endParaRPr>
          </a:p>
          <a:p>
            <a:pPr marL="12700" marR="10569575">
              <a:lnSpc>
                <a:spcPct val="116000"/>
              </a:lnSpc>
            </a:pPr>
            <a:r>
              <a:rPr sz="2800" spc="-5" dirty="0">
                <a:solidFill>
                  <a:srgbClr val="FFFFFF"/>
                </a:solidFill>
                <a:latin typeface="Arial" panose="020B0604020202020204"/>
                <a:cs typeface="Arial" panose="020B0604020202020204"/>
              </a:rPr>
              <a:t>Al(OH)</a:t>
            </a:r>
            <a:r>
              <a:rPr sz="2800" spc="-5" baseline="-25000" dirty="0">
                <a:solidFill>
                  <a:srgbClr val="FFFFFF"/>
                </a:solidFill>
                <a:latin typeface="Arial" panose="020B0604020202020204"/>
                <a:cs typeface="Arial" panose="020B0604020202020204"/>
              </a:rPr>
              <a:t>3 </a:t>
            </a:r>
            <a:r>
              <a:rPr sz="2800" spc="-150" dirty="0">
                <a:solidFill>
                  <a:srgbClr val="FFFFFF"/>
                </a:solidFill>
                <a:latin typeface="Arial" panose="020B0604020202020204"/>
                <a:cs typeface="Arial" panose="020B0604020202020204"/>
              </a:rPr>
              <a:t>: </a:t>
            </a:r>
            <a:r>
              <a:rPr sz="2800" spc="25" dirty="0">
                <a:solidFill>
                  <a:srgbClr val="FFFFFF"/>
                </a:solidFill>
                <a:latin typeface="Arial" panose="020B0604020202020204"/>
                <a:cs typeface="Arial" panose="020B0604020202020204"/>
              </a:rPr>
              <a:t>aluminium </a:t>
            </a:r>
            <a:r>
              <a:rPr sz="2800" spc="10" dirty="0">
                <a:solidFill>
                  <a:srgbClr val="FFFFFF"/>
                </a:solidFill>
                <a:latin typeface="Arial" panose="020B0604020202020204"/>
                <a:cs typeface="Arial" panose="020B0604020202020204"/>
              </a:rPr>
              <a:t>hidroksida  </a:t>
            </a:r>
            <a:r>
              <a:rPr sz="2800" spc="-45" dirty="0">
                <a:solidFill>
                  <a:srgbClr val="FFFFFF"/>
                </a:solidFill>
                <a:latin typeface="Arial" panose="020B0604020202020204"/>
                <a:cs typeface="Arial" panose="020B0604020202020204"/>
              </a:rPr>
              <a:t>Cu(OH)</a:t>
            </a:r>
            <a:r>
              <a:rPr sz="2800" spc="-45" baseline="-25000" dirty="0">
                <a:solidFill>
                  <a:srgbClr val="FFFFFF"/>
                </a:solidFill>
                <a:latin typeface="Arial" panose="020B0604020202020204"/>
                <a:cs typeface="Arial" panose="020B0604020202020204"/>
              </a:rPr>
              <a:t>2</a:t>
            </a:r>
            <a:r>
              <a:rPr sz="2800" spc="-45" dirty="0">
                <a:solidFill>
                  <a:srgbClr val="FFFFFF"/>
                </a:solidFill>
                <a:latin typeface="Arial" panose="020B0604020202020204"/>
                <a:cs typeface="Arial" panose="020B0604020202020204"/>
              </a:rPr>
              <a:t> </a:t>
            </a:r>
            <a:r>
              <a:rPr sz="2800" spc="-150" dirty="0">
                <a:solidFill>
                  <a:srgbClr val="FFFFFF"/>
                </a:solidFill>
                <a:latin typeface="Arial" panose="020B0604020202020204"/>
                <a:cs typeface="Arial" panose="020B0604020202020204"/>
              </a:rPr>
              <a:t>: </a:t>
            </a:r>
            <a:r>
              <a:rPr sz="2800" dirty="0">
                <a:solidFill>
                  <a:srgbClr val="FFFFFF"/>
                </a:solidFill>
                <a:latin typeface="Arial" panose="020B0604020202020204"/>
                <a:cs typeface="Arial" panose="020B0604020202020204"/>
              </a:rPr>
              <a:t>tembaga </a:t>
            </a:r>
            <a:r>
              <a:rPr sz="2800" spc="10" dirty="0">
                <a:solidFill>
                  <a:srgbClr val="FFFFFF"/>
                </a:solidFill>
                <a:latin typeface="Arial" panose="020B0604020202020204"/>
                <a:cs typeface="Arial" panose="020B0604020202020204"/>
              </a:rPr>
              <a:t>(II)</a:t>
            </a:r>
            <a:r>
              <a:rPr sz="2800" spc="-380" dirty="0">
                <a:solidFill>
                  <a:srgbClr val="FFFFFF"/>
                </a:solidFill>
                <a:latin typeface="Arial" panose="020B0604020202020204"/>
                <a:cs typeface="Arial" panose="020B0604020202020204"/>
              </a:rPr>
              <a:t> </a:t>
            </a:r>
            <a:r>
              <a:rPr sz="2800" spc="10" dirty="0">
                <a:solidFill>
                  <a:srgbClr val="FFFFFF"/>
                </a:solidFill>
                <a:latin typeface="Arial" panose="020B0604020202020204"/>
                <a:cs typeface="Arial" panose="020B0604020202020204"/>
              </a:rPr>
              <a:t>hidroksida  </a:t>
            </a:r>
            <a:r>
              <a:rPr sz="2800" spc="-35" dirty="0">
                <a:solidFill>
                  <a:srgbClr val="FFFFFF"/>
                </a:solidFill>
                <a:latin typeface="Arial" panose="020B0604020202020204"/>
                <a:cs typeface="Arial" panose="020B0604020202020204"/>
              </a:rPr>
              <a:t>Ba(OH)</a:t>
            </a:r>
            <a:r>
              <a:rPr sz="2800" spc="-35" baseline="-25000" dirty="0">
                <a:solidFill>
                  <a:srgbClr val="FFFFFF"/>
                </a:solidFill>
                <a:latin typeface="Arial" panose="020B0604020202020204"/>
                <a:cs typeface="Arial" panose="020B0604020202020204"/>
              </a:rPr>
              <a:t>2</a:t>
            </a:r>
            <a:r>
              <a:rPr sz="2800" spc="-35" dirty="0">
                <a:solidFill>
                  <a:srgbClr val="FFFFFF"/>
                </a:solidFill>
                <a:latin typeface="Arial" panose="020B0604020202020204"/>
                <a:cs typeface="Arial" panose="020B0604020202020204"/>
              </a:rPr>
              <a:t> </a:t>
            </a:r>
            <a:r>
              <a:rPr sz="2800" spc="-150" dirty="0">
                <a:solidFill>
                  <a:srgbClr val="FFFFFF"/>
                </a:solidFill>
                <a:latin typeface="Arial" panose="020B0604020202020204"/>
                <a:cs typeface="Arial" panose="020B0604020202020204"/>
              </a:rPr>
              <a:t>: </a:t>
            </a:r>
            <a:r>
              <a:rPr sz="2800" spc="25" dirty="0">
                <a:solidFill>
                  <a:srgbClr val="FFFFFF"/>
                </a:solidFill>
                <a:latin typeface="Arial" panose="020B0604020202020204"/>
                <a:cs typeface="Arial" panose="020B0604020202020204"/>
              </a:rPr>
              <a:t>barium</a:t>
            </a:r>
            <a:r>
              <a:rPr sz="2800" spc="-240" dirty="0">
                <a:solidFill>
                  <a:srgbClr val="FFFFFF"/>
                </a:solidFill>
                <a:latin typeface="Arial" panose="020B0604020202020204"/>
                <a:cs typeface="Arial" panose="020B0604020202020204"/>
              </a:rPr>
              <a:t> </a:t>
            </a:r>
            <a:r>
              <a:rPr sz="2800" spc="10" dirty="0">
                <a:solidFill>
                  <a:srgbClr val="FFFFFF"/>
                </a:solidFill>
                <a:latin typeface="Arial" panose="020B0604020202020204"/>
                <a:cs typeface="Arial" panose="020B0604020202020204"/>
              </a:rPr>
              <a:t>hidroksida</a:t>
            </a:r>
            <a:endParaRPr sz="2800">
              <a:latin typeface="Arial" panose="020B0604020202020204"/>
              <a:cs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
            <a:ext cx="18288000" cy="10287000"/>
            <a:chOff x="0" y="1"/>
            <a:chExt cx="18288000" cy="10287000"/>
          </a:xfrm>
        </p:grpSpPr>
        <p:sp>
          <p:nvSpPr>
            <p:cNvPr id="3" name="object 3"/>
            <p:cNvSpPr/>
            <p:nvPr/>
          </p:nvSpPr>
          <p:spPr>
            <a:xfrm>
              <a:off x="0" y="1"/>
              <a:ext cx="18288000" cy="10287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058302" y="5143499"/>
              <a:ext cx="11734799" cy="3638549"/>
            </a:xfrm>
            <a:prstGeom prst="rect">
              <a:avLst/>
            </a:prstGeom>
            <a:blipFill>
              <a:blip r:embed="rId3" cstate="print"/>
              <a:stretch>
                <a:fillRect/>
              </a:stretch>
            </a:blipFill>
          </p:spPr>
          <p:txBody>
            <a:bodyPr wrap="square" lIns="0" tIns="0" rIns="0" bIns="0" rtlCol="0"/>
            <a:lstStyle/>
            <a:p>
              <a:endParaRPr/>
            </a:p>
          </p:txBody>
        </p:sp>
      </p:grpSp>
      <p:sp>
        <p:nvSpPr>
          <p:cNvPr id="5" name="object 5"/>
          <p:cNvSpPr txBox="1"/>
          <p:nvPr/>
        </p:nvSpPr>
        <p:spPr>
          <a:xfrm>
            <a:off x="1076240" y="958245"/>
            <a:ext cx="15579090" cy="1938020"/>
          </a:xfrm>
          <a:prstGeom prst="rect">
            <a:avLst/>
          </a:prstGeom>
        </p:spPr>
        <p:txBody>
          <a:bodyPr vert="horz" wrap="square" lIns="0" tIns="12700" rIns="0" bIns="0" rtlCol="0">
            <a:spAutoFit/>
          </a:bodyPr>
          <a:lstStyle/>
          <a:p>
            <a:pPr marL="12700">
              <a:lnSpc>
                <a:spcPct val="100000"/>
              </a:lnSpc>
              <a:spcBef>
                <a:spcPts val="100"/>
              </a:spcBef>
            </a:pPr>
            <a:r>
              <a:rPr sz="2800" spc="-15" dirty="0">
                <a:solidFill>
                  <a:srgbClr val="FFFFFF"/>
                </a:solidFill>
                <a:latin typeface="Arial" panose="020B0604020202020204"/>
                <a:cs typeface="Arial" panose="020B0604020202020204"/>
              </a:rPr>
              <a:t>3.</a:t>
            </a:r>
            <a:r>
              <a:rPr sz="2800" u="heavy" spc="-15" dirty="0">
                <a:solidFill>
                  <a:srgbClr val="FFFFFF"/>
                </a:solidFill>
                <a:uFill>
                  <a:solidFill>
                    <a:srgbClr val="FFFFFF"/>
                  </a:solidFill>
                </a:uFill>
                <a:latin typeface="Arial" panose="020B0604020202020204"/>
                <a:cs typeface="Arial" panose="020B0604020202020204"/>
              </a:rPr>
              <a:t> </a:t>
            </a:r>
            <a:r>
              <a:rPr sz="2800" u="heavy" dirty="0">
                <a:solidFill>
                  <a:srgbClr val="FFFFFF"/>
                </a:solidFill>
                <a:uFill>
                  <a:solidFill>
                    <a:srgbClr val="FFFFFF"/>
                  </a:solidFill>
                </a:uFill>
                <a:latin typeface="Arial" panose="020B0604020202020204"/>
                <a:cs typeface="Arial" panose="020B0604020202020204"/>
              </a:rPr>
              <a:t>Tata </a:t>
            </a:r>
            <a:r>
              <a:rPr sz="2800" u="heavy" spc="-50" dirty="0">
                <a:solidFill>
                  <a:srgbClr val="FFFFFF"/>
                </a:solidFill>
                <a:uFill>
                  <a:solidFill>
                    <a:srgbClr val="FFFFFF"/>
                  </a:solidFill>
                </a:uFill>
                <a:latin typeface="Arial" panose="020B0604020202020204"/>
                <a:cs typeface="Arial" panose="020B0604020202020204"/>
              </a:rPr>
              <a:t>Nama</a:t>
            </a:r>
            <a:r>
              <a:rPr sz="2800" u="heavy" spc="-375" dirty="0">
                <a:solidFill>
                  <a:srgbClr val="FFFFFF"/>
                </a:solidFill>
                <a:uFill>
                  <a:solidFill>
                    <a:srgbClr val="FFFFFF"/>
                  </a:solidFill>
                </a:uFill>
                <a:latin typeface="Arial" panose="020B0604020202020204"/>
                <a:cs typeface="Arial" panose="020B0604020202020204"/>
              </a:rPr>
              <a:t> </a:t>
            </a:r>
            <a:r>
              <a:rPr sz="2800" u="heavy" spc="-55" dirty="0">
                <a:solidFill>
                  <a:srgbClr val="FFFFFF"/>
                </a:solidFill>
                <a:uFill>
                  <a:solidFill>
                    <a:srgbClr val="FFFFFF"/>
                  </a:solidFill>
                </a:uFill>
                <a:latin typeface="Arial" panose="020B0604020202020204"/>
                <a:cs typeface="Arial" panose="020B0604020202020204"/>
              </a:rPr>
              <a:t>Garam</a:t>
            </a:r>
            <a:endParaRPr sz="2800">
              <a:latin typeface="Arial" panose="020B0604020202020204"/>
              <a:cs typeface="Arial" panose="020B0604020202020204"/>
            </a:endParaRPr>
          </a:p>
          <a:p>
            <a:pPr>
              <a:lnSpc>
                <a:spcPct val="100000"/>
              </a:lnSpc>
              <a:spcBef>
                <a:spcPts val="45"/>
              </a:spcBef>
            </a:pPr>
            <a:endParaRPr sz="3350">
              <a:latin typeface="Arial" panose="020B0604020202020204"/>
              <a:cs typeface="Arial" panose="020B0604020202020204"/>
            </a:endParaRPr>
          </a:p>
          <a:p>
            <a:pPr marL="12700" marR="5080">
              <a:lnSpc>
                <a:spcPct val="116000"/>
              </a:lnSpc>
            </a:pPr>
            <a:r>
              <a:rPr sz="2800" spc="-65" dirty="0">
                <a:solidFill>
                  <a:srgbClr val="FFFFFF"/>
                </a:solidFill>
                <a:latin typeface="Arial" panose="020B0604020202020204"/>
                <a:cs typeface="Arial" panose="020B0604020202020204"/>
              </a:rPr>
              <a:t>Garam</a:t>
            </a:r>
            <a:r>
              <a:rPr sz="2800" spc="-135" dirty="0">
                <a:solidFill>
                  <a:srgbClr val="FFFFFF"/>
                </a:solidFill>
                <a:latin typeface="Arial" panose="020B0604020202020204"/>
                <a:cs typeface="Arial" panose="020B0604020202020204"/>
              </a:rPr>
              <a:t> </a:t>
            </a:r>
            <a:r>
              <a:rPr sz="2800" spc="-35" dirty="0">
                <a:solidFill>
                  <a:srgbClr val="FFFFFF"/>
                </a:solidFill>
                <a:latin typeface="Arial" panose="020B0604020202020204"/>
                <a:cs typeface="Arial" panose="020B0604020202020204"/>
              </a:rPr>
              <a:t>adalah</a:t>
            </a:r>
            <a:r>
              <a:rPr sz="2800" spc="-130" dirty="0">
                <a:solidFill>
                  <a:srgbClr val="FFFFFF"/>
                </a:solidFill>
                <a:latin typeface="Arial" panose="020B0604020202020204"/>
                <a:cs typeface="Arial" panose="020B0604020202020204"/>
              </a:rPr>
              <a:t> </a:t>
            </a:r>
            <a:r>
              <a:rPr sz="2800" spc="-60" dirty="0">
                <a:solidFill>
                  <a:srgbClr val="FFFFFF"/>
                </a:solidFill>
                <a:latin typeface="Arial" panose="020B0604020202020204"/>
                <a:cs typeface="Arial" panose="020B0604020202020204"/>
              </a:rPr>
              <a:t>senyawa</a:t>
            </a:r>
            <a:r>
              <a:rPr sz="2800" spc="-130" dirty="0">
                <a:solidFill>
                  <a:srgbClr val="FFFFFF"/>
                </a:solidFill>
                <a:latin typeface="Arial" panose="020B0604020202020204"/>
                <a:cs typeface="Arial" panose="020B0604020202020204"/>
              </a:rPr>
              <a:t> </a:t>
            </a:r>
            <a:r>
              <a:rPr sz="2800" spc="20" dirty="0">
                <a:solidFill>
                  <a:srgbClr val="FFFFFF"/>
                </a:solidFill>
                <a:latin typeface="Arial" panose="020B0604020202020204"/>
                <a:cs typeface="Arial" panose="020B0604020202020204"/>
              </a:rPr>
              <a:t>ion</a:t>
            </a:r>
            <a:r>
              <a:rPr sz="2800" spc="-135" dirty="0">
                <a:solidFill>
                  <a:srgbClr val="FFFFFF"/>
                </a:solidFill>
                <a:latin typeface="Arial" panose="020B0604020202020204"/>
                <a:cs typeface="Arial" panose="020B0604020202020204"/>
              </a:rPr>
              <a:t> </a:t>
            </a:r>
            <a:r>
              <a:rPr sz="2800" spc="-10" dirty="0">
                <a:solidFill>
                  <a:srgbClr val="FFFFFF"/>
                </a:solidFill>
                <a:latin typeface="Arial" panose="020B0604020202020204"/>
                <a:cs typeface="Arial" panose="020B0604020202020204"/>
              </a:rPr>
              <a:t>yang</a:t>
            </a:r>
            <a:r>
              <a:rPr sz="2800" spc="-130" dirty="0">
                <a:solidFill>
                  <a:srgbClr val="FFFFFF"/>
                </a:solidFill>
                <a:latin typeface="Arial" panose="020B0604020202020204"/>
                <a:cs typeface="Arial" panose="020B0604020202020204"/>
              </a:rPr>
              <a:t> </a:t>
            </a:r>
            <a:r>
              <a:rPr sz="2800" spc="85" dirty="0">
                <a:solidFill>
                  <a:srgbClr val="FFFFFF"/>
                </a:solidFill>
                <a:latin typeface="Arial" panose="020B0604020202020204"/>
                <a:cs typeface="Arial" panose="020B0604020202020204"/>
              </a:rPr>
              <a:t>terdiri</a:t>
            </a:r>
            <a:r>
              <a:rPr sz="2800" spc="-130" dirty="0">
                <a:solidFill>
                  <a:srgbClr val="FFFFFF"/>
                </a:solidFill>
                <a:latin typeface="Arial" panose="020B0604020202020204"/>
                <a:cs typeface="Arial" panose="020B0604020202020204"/>
              </a:rPr>
              <a:t> </a:t>
            </a:r>
            <a:r>
              <a:rPr sz="2800" spc="25" dirty="0">
                <a:solidFill>
                  <a:srgbClr val="FFFFFF"/>
                </a:solidFill>
                <a:latin typeface="Arial" panose="020B0604020202020204"/>
                <a:cs typeface="Arial" panose="020B0604020202020204"/>
              </a:rPr>
              <a:t>dari</a:t>
            </a:r>
            <a:r>
              <a:rPr sz="2800" spc="-130" dirty="0">
                <a:solidFill>
                  <a:srgbClr val="FFFFFF"/>
                </a:solidFill>
                <a:latin typeface="Arial" panose="020B0604020202020204"/>
                <a:cs typeface="Arial" panose="020B0604020202020204"/>
              </a:rPr>
              <a:t> </a:t>
            </a:r>
            <a:r>
              <a:rPr sz="2800" spc="35" dirty="0">
                <a:solidFill>
                  <a:srgbClr val="FFFFFF"/>
                </a:solidFill>
                <a:latin typeface="Arial" panose="020B0604020202020204"/>
                <a:cs typeface="Arial" panose="020B0604020202020204"/>
              </a:rPr>
              <a:t>kation</a:t>
            </a:r>
            <a:r>
              <a:rPr sz="2800" spc="-135" dirty="0">
                <a:solidFill>
                  <a:srgbClr val="FFFFFF"/>
                </a:solidFill>
                <a:latin typeface="Arial" panose="020B0604020202020204"/>
                <a:cs typeface="Arial" panose="020B0604020202020204"/>
              </a:rPr>
              <a:t> </a:t>
            </a:r>
            <a:r>
              <a:rPr sz="2800" spc="-80" dirty="0">
                <a:solidFill>
                  <a:srgbClr val="FFFFFF"/>
                </a:solidFill>
                <a:latin typeface="Arial" panose="020B0604020202020204"/>
                <a:cs typeface="Arial" panose="020B0604020202020204"/>
              </a:rPr>
              <a:t>basa</a:t>
            </a:r>
            <a:r>
              <a:rPr sz="2800" spc="-130" dirty="0">
                <a:solidFill>
                  <a:srgbClr val="FFFFFF"/>
                </a:solidFill>
                <a:latin typeface="Arial" panose="020B0604020202020204"/>
                <a:cs typeface="Arial" panose="020B0604020202020204"/>
              </a:rPr>
              <a:t> </a:t>
            </a:r>
            <a:r>
              <a:rPr sz="2800" spc="-30" dirty="0">
                <a:solidFill>
                  <a:srgbClr val="FFFFFF"/>
                </a:solidFill>
                <a:latin typeface="Arial" panose="020B0604020202020204"/>
                <a:cs typeface="Arial" panose="020B0604020202020204"/>
              </a:rPr>
              <a:t>dan</a:t>
            </a:r>
            <a:r>
              <a:rPr sz="2800" spc="-130" dirty="0">
                <a:solidFill>
                  <a:srgbClr val="FFFFFF"/>
                </a:solidFill>
                <a:latin typeface="Arial" panose="020B0604020202020204"/>
                <a:cs typeface="Arial" panose="020B0604020202020204"/>
              </a:rPr>
              <a:t> </a:t>
            </a:r>
            <a:r>
              <a:rPr sz="2800" spc="-10" dirty="0">
                <a:solidFill>
                  <a:srgbClr val="FFFFFF"/>
                </a:solidFill>
                <a:latin typeface="Arial" panose="020B0604020202020204"/>
                <a:cs typeface="Arial" panose="020B0604020202020204"/>
              </a:rPr>
              <a:t>anion</a:t>
            </a:r>
            <a:r>
              <a:rPr sz="2800" spc="-135" dirty="0">
                <a:solidFill>
                  <a:srgbClr val="FFFFFF"/>
                </a:solidFill>
                <a:latin typeface="Arial" panose="020B0604020202020204"/>
                <a:cs typeface="Arial" panose="020B0604020202020204"/>
              </a:rPr>
              <a:t> </a:t>
            </a:r>
            <a:r>
              <a:rPr sz="2800" spc="-60" dirty="0">
                <a:solidFill>
                  <a:srgbClr val="FFFFFF"/>
                </a:solidFill>
                <a:latin typeface="Arial" panose="020B0604020202020204"/>
                <a:cs typeface="Arial" panose="020B0604020202020204"/>
              </a:rPr>
              <a:t>sisa</a:t>
            </a:r>
            <a:r>
              <a:rPr sz="2800" spc="-130" dirty="0">
                <a:solidFill>
                  <a:srgbClr val="FFFFFF"/>
                </a:solidFill>
                <a:latin typeface="Arial" panose="020B0604020202020204"/>
                <a:cs typeface="Arial" panose="020B0604020202020204"/>
              </a:rPr>
              <a:t> </a:t>
            </a:r>
            <a:r>
              <a:rPr sz="2800" spc="-90" dirty="0">
                <a:solidFill>
                  <a:srgbClr val="FFFFFF"/>
                </a:solidFill>
                <a:latin typeface="Arial" panose="020B0604020202020204"/>
                <a:cs typeface="Arial" panose="020B0604020202020204"/>
              </a:rPr>
              <a:t>asam.</a:t>
            </a:r>
            <a:r>
              <a:rPr sz="2800" spc="-130" dirty="0">
                <a:solidFill>
                  <a:srgbClr val="FFFFFF"/>
                </a:solidFill>
                <a:latin typeface="Arial" panose="020B0604020202020204"/>
                <a:cs typeface="Arial" panose="020B0604020202020204"/>
              </a:rPr>
              <a:t> </a:t>
            </a:r>
            <a:r>
              <a:rPr sz="2800" spc="-55" dirty="0">
                <a:solidFill>
                  <a:srgbClr val="FFFFFF"/>
                </a:solidFill>
                <a:latin typeface="Arial" panose="020B0604020202020204"/>
                <a:cs typeface="Arial" panose="020B0604020202020204"/>
              </a:rPr>
              <a:t>Rumus</a:t>
            </a:r>
            <a:r>
              <a:rPr sz="2800" spc="-130" dirty="0">
                <a:solidFill>
                  <a:srgbClr val="FFFFFF"/>
                </a:solidFill>
                <a:latin typeface="Arial" panose="020B0604020202020204"/>
                <a:cs typeface="Arial" panose="020B0604020202020204"/>
              </a:rPr>
              <a:t> </a:t>
            </a:r>
            <a:r>
              <a:rPr sz="2800" spc="-30" dirty="0">
                <a:solidFill>
                  <a:srgbClr val="FFFFFF"/>
                </a:solidFill>
                <a:latin typeface="Arial" panose="020B0604020202020204"/>
                <a:cs typeface="Arial" panose="020B0604020202020204"/>
              </a:rPr>
              <a:t>dan</a:t>
            </a:r>
            <a:r>
              <a:rPr sz="2800" spc="-135" dirty="0">
                <a:solidFill>
                  <a:srgbClr val="FFFFFF"/>
                </a:solidFill>
                <a:latin typeface="Arial" panose="020B0604020202020204"/>
                <a:cs typeface="Arial" panose="020B0604020202020204"/>
              </a:rPr>
              <a:t> </a:t>
            </a:r>
            <a:r>
              <a:rPr sz="2800" dirty="0">
                <a:solidFill>
                  <a:srgbClr val="FFFFFF"/>
                </a:solidFill>
                <a:latin typeface="Arial" panose="020B0604020202020204"/>
                <a:cs typeface="Arial" panose="020B0604020202020204"/>
              </a:rPr>
              <a:t>pemberian  </a:t>
            </a:r>
            <a:r>
              <a:rPr sz="2800" spc="-50" dirty="0">
                <a:solidFill>
                  <a:srgbClr val="FFFFFF"/>
                </a:solidFill>
                <a:latin typeface="Arial" panose="020B0604020202020204"/>
                <a:cs typeface="Arial" panose="020B0604020202020204"/>
              </a:rPr>
              <a:t>nama </a:t>
            </a:r>
            <a:r>
              <a:rPr sz="2800" spc="-60" dirty="0">
                <a:solidFill>
                  <a:srgbClr val="FFFFFF"/>
                </a:solidFill>
                <a:latin typeface="Arial" panose="020B0604020202020204"/>
                <a:cs typeface="Arial" panose="020B0604020202020204"/>
              </a:rPr>
              <a:t>senyawa </a:t>
            </a:r>
            <a:r>
              <a:rPr sz="2800" spc="-10" dirty="0">
                <a:solidFill>
                  <a:srgbClr val="FFFFFF"/>
                </a:solidFill>
                <a:latin typeface="Arial" panose="020B0604020202020204"/>
                <a:cs typeface="Arial" panose="020B0604020202020204"/>
              </a:rPr>
              <a:t>garam </a:t>
            </a:r>
            <a:r>
              <a:rPr sz="2800" spc="-75" dirty="0">
                <a:solidFill>
                  <a:srgbClr val="FFFFFF"/>
                </a:solidFill>
                <a:latin typeface="Arial" panose="020B0604020202020204"/>
                <a:cs typeface="Arial" panose="020B0604020202020204"/>
              </a:rPr>
              <a:t>sama </a:t>
            </a:r>
            <a:r>
              <a:rPr sz="2800" spc="-25" dirty="0">
                <a:solidFill>
                  <a:srgbClr val="FFFFFF"/>
                </a:solidFill>
                <a:latin typeface="Arial" panose="020B0604020202020204"/>
                <a:cs typeface="Arial" panose="020B0604020202020204"/>
              </a:rPr>
              <a:t>dengan</a:t>
            </a:r>
            <a:r>
              <a:rPr sz="2800" spc="-560" dirty="0">
                <a:solidFill>
                  <a:srgbClr val="FFFFFF"/>
                </a:solidFill>
                <a:latin typeface="Arial" panose="020B0604020202020204"/>
                <a:cs typeface="Arial" panose="020B0604020202020204"/>
              </a:rPr>
              <a:t> </a:t>
            </a:r>
            <a:r>
              <a:rPr sz="2800" spc="-60" dirty="0">
                <a:solidFill>
                  <a:srgbClr val="FFFFFF"/>
                </a:solidFill>
                <a:latin typeface="Arial" panose="020B0604020202020204"/>
                <a:cs typeface="Arial" panose="020B0604020202020204"/>
              </a:rPr>
              <a:t>senyawa </a:t>
            </a:r>
            <a:r>
              <a:rPr sz="2800" spc="-25" dirty="0">
                <a:solidFill>
                  <a:srgbClr val="FFFFFF"/>
                </a:solidFill>
                <a:latin typeface="Arial" panose="020B0604020202020204"/>
                <a:cs typeface="Arial" panose="020B0604020202020204"/>
              </a:rPr>
              <a:t>ion.</a:t>
            </a:r>
            <a:endParaRPr sz="2800">
              <a:latin typeface="Arial" panose="020B0604020202020204"/>
              <a:cs typeface="Arial" panose="020B0604020202020204"/>
            </a:endParaRPr>
          </a:p>
        </p:txBody>
      </p:sp>
      <p:sp>
        <p:nvSpPr>
          <p:cNvPr id="6" name="object 6"/>
          <p:cNvSpPr txBox="1"/>
          <p:nvPr/>
        </p:nvSpPr>
        <p:spPr>
          <a:xfrm>
            <a:off x="1318876" y="4006236"/>
            <a:ext cx="4752975" cy="452120"/>
          </a:xfrm>
          <a:prstGeom prst="rect">
            <a:avLst/>
          </a:prstGeom>
        </p:spPr>
        <p:txBody>
          <a:bodyPr vert="horz" wrap="square" lIns="0" tIns="12700" rIns="0" bIns="0" rtlCol="0">
            <a:spAutoFit/>
          </a:bodyPr>
          <a:lstStyle/>
          <a:p>
            <a:pPr marL="12700">
              <a:lnSpc>
                <a:spcPct val="100000"/>
              </a:lnSpc>
              <a:spcBef>
                <a:spcPts val="100"/>
              </a:spcBef>
            </a:pPr>
            <a:r>
              <a:rPr sz="2800" spc="-80" dirty="0">
                <a:solidFill>
                  <a:srgbClr val="FFFFFF"/>
                </a:solidFill>
                <a:latin typeface="Arial" panose="020B0604020202020204"/>
                <a:cs typeface="Arial" panose="020B0604020202020204"/>
              </a:rPr>
              <a:t>TABEL </a:t>
            </a:r>
            <a:r>
              <a:rPr sz="2800" spc="-370" dirty="0">
                <a:solidFill>
                  <a:srgbClr val="FFFFFF"/>
                </a:solidFill>
                <a:latin typeface="Arial" panose="020B0604020202020204"/>
                <a:cs typeface="Arial" panose="020B0604020202020204"/>
              </a:rPr>
              <a:t>1. </a:t>
            </a:r>
            <a:r>
              <a:rPr sz="2800" spc="-65" dirty="0">
                <a:solidFill>
                  <a:srgbClr val="FFFFFF"/>
                </a:solidFill>
                <a:latin typeface="Arial" panose="020B0604020202020204"/>
                <a:cs typeface="Arial" panose="020B0604020202020204"/>
              </a:rPr>
              <a:t>TATA </a:t>
            </a:r>
            <a:r>
              <a:rPr sz="2800" spc="-45" dirty="0">
                <a:solidFill>
                  <a:srgbClr val="FFFFFF"/>
                </a:solidFill>
                <a:latin typeface="Arial" panose="020B0604020202020204"/>
                <a:cs typeface="Arial" panose="020B0604020202020204"/>
              </a:rPr>
              <a:t>NAMA</a:t>
            </a:r>
            <a:r>
              <a:rPr sz="2800" spc="-490" dirty="0">
                <a:solidFill>
                  <a:srgbClr val="FFFFFF"/>
                </a:solidFill>
                <a:latin typeface="Arial" panose="020B0604020202020204"/>
                <a:cs typeface="Arial" panose="020B0604020202020204"/>
              </a:rPr>
              <a:t> </a:t>
            </a:r>
            <a:r>
              <a:rPr sz="2800" spc="-120" dirty="0">
                <a:solidFill>
                  <a:srgbClr val="FFFFFF"/>
                </a:solidFill>
                <a:latin typeface="Arial" panose="020B0604020202020204"/>
                <a:cs typeface="Arial" panose="020B0604020202020204"/>
              </a:rPr>
              <a:t>GARAM</a:t>
            </a:r>
            <a:endParaRPr sz="2800">
              <a:latin typeface="Arial" panose="020B0604020202020204"/>
              <a:cs typeface="Arial" panose="020B06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14680" y="34337"/>
            <a:ext cx="3465664" cy="407237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3452169" y="6307083"/>
            <a:ext cx="4503014" cy="3975099"/>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619619" y="1202278"/>
            <a:ext cx="9048750" cy="756920"/>
          </a:xfrm>
          <a:prstGeom prst="rect">
            <a:avLst/>
          </a:prstGeom>
        </p:spPr>
        <p:txBody>
          <a:bodyPr vert="horz" wrap="square" lIns="0" tIns="12700" rIns="0" bIns="0" rtlCol="0">
            <a:spAutoFit/>
          </a:bodyPr>
          <a:lstStyle/>
          <a:p>
            <a:pPr marL="12700">
              <a:lnSpc>
                <a:spcPct val="100000"/>
              </a:lnSpc>
              <a:spcBef>
                <a:spcPts val="100"/>
              </a:spcBef>
            </a:pPr>
            <a:r>
              <a:rPr sz="4800" spc="-530" dirty="0"/>
              <a:t>TATA </a:t>
            </a:r>
            <a:r>
              <a:rPr sz="4800" spc="-365" dirty="0"/>
              <a:t>NAMA </a:t>
            </a:r>
            <a:r>
              <a:rPr sz="4800" spc="-610" dirty="0"/>
              <a:t>SENYAWA</a:t>
            </a:r>
            <a:r>
              <a:rPr sz="4800" spc="-200" dirty="0"/>
              <a:t> </a:t>
            </a:r>
            <a:r>
              <a:rPr sz="4800" spc="-430" dirty="0"/>
              <a:t>ANORGANIK</a:t>
            </a:r>
            <a:endParaRPr sz="4800"/>
          </a:p>
        </p:txBody>
      </p:sp>
      <p:sp>
        <p:nvSpPr>
          <p:cNvPr id="5" name="object 5"/>
          <p:cNvSpPr txBox="1">
            <a:spLocks noGrp="1"/>
          </p:cNvSpPr>
          <p:nvPr>
            <p:ph type="body" idx="1"/>
          </p:nvPr>
        </p:nvSpPr>
        <p:spPr>
          <a:prstGeom prst="rect">
            <a:avLst/>
          </a:prstGeom>
        </p:spPr>
        <p:txBody>
          <a:bodyPr vert="horz" wrap="square" lIns="0" tIns="12700" rIns="0" bIns="0" rtlCol="0">
            <a:spAutoFit/>
          </a:bodyPr>
          <a:lstStyle/>
          <a:p>
            <a:pPr marL="41910" marR="294640">
              <a:lnSpc>
                <a:spcPct val="116000"/>
              </a:lnSpc>
              <a:spcBef>
                <a:spcPts val="100"/>
              </a:spcBef>
            </a:pPr>
            <a:r>
              <a:rPr spc="-20" dirty="0"/>
              <a:t>Tata </a:t>
            </a:r>
            <a:r>
              <a:rPr spc="-50" dirty="0"/>
              <a:t>nama </a:t>
            </a:r>
            <a:r>
              <a:rPr spc="15" dirty="0"/>
              <a:t>organik </a:t>
            </a:r>
            <a:r>
              <a:rPr spc="10" dirty="0"/>
              <a:t>atau </a:t>
            </a:r>
            <a:r>
              <a:rPr spc="-10" dirty="0"/>
              <a:t>lengkapnya </a:t>
            </a:r>
            <a:r>
              <a:rPr spc="70" dirty="0"/>
              <a:t>tata </a:t>
            </a:r>
            <a:r>
              <a:rPr spc="-50" dirty="0"/>
              <a:t>nama </a:t>
            </a:r>
            <a:r>
              <a:rPr spc="-95" dirty="0"/>
              <a:t>IUPAC </a:t>
            </a:r>
            <a:r>
              <a:rPr spc="55" dirty="0"/>
              <a:t>untuk </a:t>
            </a:r>
            <a:r>
              <a:rPr spc="20" dirty="0"/>
              <a:t>kimia </a:t>
            </a:r>
            <a:r>
              <a:rPr spc="15" dirty="0"/>
              <a:t>organik </a:t>
            </a:r>
            <a:r>
              <a:rPr spc="-35" dirty="0"/>
              <a:t>adalah </a:t>
            </a:r>
            <a:r>
              <a:rPr spc="10" dirty="0"/>
              <a:t>suatu </a:t>
            </a:r>
            <a:r>
              <a:rPr spc="-40" dirty="0"/>
              <a:t>cara  </a:t>
            </a:r>
            <a:r>
              <a:rPr spc="15" dirty="0"/>
              <a:t>sistematika</a:t>
            </a:r>
            <a:r>
              <a:rPr spc="-125" dirty="0"/>
              <a:t> </a:t>
            </a:r>
            <a:r>
              <a:rPr spc="55" dirty="0"/>
              <a:t>untuk</a:t>
            </a:r>
            <a:r>
              <a:rPr spc="-125" dirty="0"/>
              <a:t> </a:t>
            </a:r>
            <a:r>
              <a:rPr spc="15" dirty="0"/>
              <a:t>memberi</a:t>
            </a:r>
            <a:r>
              <a:rPr spc="-125" dirty="0"/>
              <a:t> </a:t>
            </a:r>
            <a:r>
              <a:rPr spc="-50" dirty="0"/>
              <a:t>nama</a:t>
            </a:r>
            <a:r>
              <a:rPr spc="-120" dirty="0"/>
              <a:t> </a:t>
            </a:r>
            <a:r>
              <a:rPr spc="-60" dirty="0"/>
              <a:t>senyawa</a:t>
            </a:r>
            <a:r>
              <a:rPr spc="-125" dirty="0"/>
              <a:t> </a:t>
            </a:r>
            <a:r>
              <a:rPr spc="15" dirty="0"/>
              <a:t>organik</a:t>
            </a:r>
            <a:r>
              <a:rPr spc="-125" dirty="0"/>
              <a:t> </a:t>
            </a:r>
            <a:r>
              <a:rPr spc="-10" dirty="0"/>
              <a:t>yang</a:t>
            </a:r>
            <a:r>
              <a:rPr spc="-125" dirty="0"/>
              <a:t> </a:t>
            </a:r>
            <a:r>
              <a:rPr spc="-10" dirty="0"/>
              <a:t>direkomendasikan</a:t>
            </a:r>
            <a:r>
              <a:rPr spc="-120" dirty="0"/>
              <a:t> </a:t>
            </a:r>
            <a:r>
              <a:rPr dirty="0"/>
              <a:t>oleh</a:t>
            </a:r>
            <a:r>
              <a:rPr spc="-125" dirty="0"/>
              <a:t> </a:t>
            </a:r>
            <a:r>
              <a:rPr spc="40" dirty="0"/>
              <a:t>International  </a:t>
            </a:r>
            <a:r>
              <a:rPr spc="-15" dirty="0"/>
              <a:t>Union</a:t>
            </a:r>
            <a:r>
              <a:rPr spc="-140" dirty="0"/>
              <a:t> </a:t>
            </a:r>
            <a:r>
              <a:rPr spc="55" dirty="0"/>
              <a:t>of</a:t>
            </a:r>
            <a:r>
              <a:rPr spc="-135" dirty="0"/>
              <a:t> </a:t>
            </a:r>
            <a:r>
              <a:rPr spc="-15" dirty="0"/>
              <a:t>Pure</a:t>
            </a:r>
            <a:r>
              <a:rPr spc="-135" dirty="0"/>
              <a:t> </a:t>
            </a:r>
            <a:r>
              <a:rPr spc="-30" dirty="0"/>
              <a:t>and</a:t>
            </a:r>
            <a:r>
              <a:rPr spc="-135" dirty="0"/>
              <a:t> </a:t>
            </a:r>
            <a:r>
              <a:rPr spc="20" dirty="0"/>
              <a:t>Applied</a:t>
            </a:r>
            <a:r>
              <a:rPr spc="-135" dirty="0"/>
              <a:t> </a:t>
            </a:r>
            <a:r>
              <a:rPr spc="15" dirty="0"/>
              <a:t>Chemistry</a:t>
            </a:r>
            <a:r>
              <a:rPr spc="-135" dirty="0"/>
              <a:t> </a:t>
            </a:r>
            <a:r>
              <a:rPr spc="-65" dirty="0"/>
              <a:t>(IUPAC)</a:t>
            </a:r>
          </a:p>
          <a:p>
            <a:pPr marL="41910" marR="239395">
              <a:lnSpc>
                <a:spcPct val="116000"/>
              </a:lnSpc>
            </a:pPr>
            <a:r>
              <a:rPr spc="-35" dirty="0"/>
              <a:t>Tatanama</a:t>
            </a:r>
            <a:r>
              <a:rPr spc="-135" dirty="0"/>
              <a:t> </a:t>
            </a:r>
            <a:r>
              <a:rPr spc="-95" dirty="0"/>
              <a:t>IUPAC</a:t>
            </a:r>
            <a:r>
              <a:rPr spc="-135" dirty="0"/>
              <a:t> </a:t>
            </a:r>
            <a:r>
              <a:rPr spc="-20" dirty="0"/>
              <a:t>menggunakan</a:t>
            </a:r>
            <a:r>
              <a:rPr spc="-135" dirty="0"/>
              <a:t> </a:t>
            </a:r>
            <a:r>
              <a:rPr spc="-10" dirty="0"/>
              <a:t>sejumlah</a:t>
            </a:r>
            <a:r>
              <a:rPr spc="-135" dirty="0"/>
              <a:t> </a:t>
            </a:r>
            <a:r>
              <a:rPr spc="-60" dirty="0"/>
              <a:t>awalan,</a:t>
            </a:r>
            <a:r>
              <a:rPr spc="-135" dirty="0"/>
              <a:t> </a:t>
            </a:r>
            <a:r>
              <a:rPr spc="-15" dirty="0"/>
              <a:t>akhiran,</a:t>
            </a:r>
            <a:r>
              <a:rPr spc="-135" dirty="0"/>
              <a:t> </a:t>
            </a:r>
            <a:r>
              <a:rPr spc="-30" dirty="0"/>
              <a:t>dan</a:t>
            </a:r>
            <a:r>
              <a:rPr spc="-130" dirty="0"/>
              <a:t> </a:t>
            </a:r>
            <a:r>
              <a:rPr spc="-20" dirty="0"/>
              <a:t>sisipan</a:t>
            </a:r>
            <a:r>
              <a:rPr spc="-135" dirty="0"/>
              <a:t> </a:t>
            </a:r>
            <a:r>
              <a:rPr spc="60" dirty="0"/>
              <a:t>untuk</a:t>
            </a:r>
            <a:r>
              <a:rPr spc="-135" dirty="0"/>
              <a:t> </a:t>
            </a:r>
            <a:r>
              <a:rPr spc="-5" dirty="0"/>
              <a:t>mendeskripsikan  jenis</a:t>
            </a:r>
            <a:r>
              <a:rPr spc="-135" dirty="0"/>
              <a:t> </a:t>
            </a:r>
            <a:r>
              <a:rPr spc="-30" dirty="0"/>
              <a:t>dan</a:t>
            </a:r>
            <a:r>
              <a:rPr spc="-135" dirty="0"/>
              <a:t> </a:t>
            </a:r>
            <a:r>
              <a:rPr spc="-10" dirty="0"/>
              <a:t>posisi</a:t>
            </a:r>
            <a:r>
              <a:rPr spc="-135" dirty="0"/>
              <a:t> </a:t>
            </a:r>
            <a:r>
              <a:rPr spc="-15" dirty="0"/>
              <a:t>gugus</a:t>
            </a:r>
            <a:r>
              <a:rPr spc="-135" dirty="0"/>
              <a:t> </a:t>
            </a:r>
            <a:r>
              <a:rPr spc="20" dirty="0"/>
              <a:t>fungsi</a:t>
            </a:r>
            <a:r>
              <a:rPr spc="-135" dirty="0"/>
              <a:t> </a:t>
            </a:r>
            <a:r>
              <a:rPr spc="-45" dirty="0"/>
              <a:t>pada</a:t>
            </a:r>
            <a:r>
              <a:rPr spc="-135" dirty="0"/>
              <a:t> </a:t>
            </a:r>
            <a:r>
              <a:rPr spc="5" dirty="0"/>
              <a:t>suatu</a:t>
            </a:r>
            <a:r>
              <a:rPr spc="-135" dirty="0"/>
              <a:t> </a:t>
            </a:r>
            <a:r>
              <a:rPr spc="-70" dirty="0"/>
              <a:t>senyawa.</a:t>
            </a:r>
          </a:p>
          <a:p>
            <a:pPr marL="123190">
              <a:lnSpc>
                <a:spcPct val="100000"/>
              </a:lnSpc>
              <a:spcBef>
                <a:spcPts val="535"/>
              </a:spcBef>
            </a:pPr>
            <a:r>
              <a:rPr spc="-60" dirty="0"/>
              <a:t>Sebagai</a:t>
            </a:r>
            <a:r>
              <a:rPr spc="-130" dirty="0"/>
              <a:t> </a:t>
            </a:r>
            <a:r>
              <a:rPr spc="25" dirty="0"/>
              <a:t>contoh</a:t>
            </a:r>
            <a:r>
              <a:rPr spc="-125" dirty="0"/>
              <a:t> </a:t>
            </a:r>
            <a:r>
              <a:rPr spc="-50" dirty="0"/>
              <a:t>nama</a:t>
            </a:r>
            <a:r>
              <a:rPr spc="-125" dirty="0"/>
              <a:t> </a:t>
            </a:r>
            <a:r>
              <a:rPr spc="-60" dirty="0"/>
              <a:t>senyawa</a:t>
            </a:r>
            <a:r>
              <a:rPr spc="-125" dirty="0"/>
              <a:t> </a:t>
            </a:r>
            <a:r>
              <a:rPr spc="25" dirty="0"/>
              <a:t>induk</a:t>
            </a:r>
            <a:r>
              <a:rPr spc="-125" dirty="0"/>
              <a:t> </a:t>
            </a:r>
            <a:r>
              <a:rPr spc="-30" dirty="0"/>
              <a:t>dan</a:t>
            </a:r>
            <a:r>
              <a:rPr spc="-125" dirty="0"/>
              <a:t> </a:t>
            </a:r>
            <a:r>
              <a:rPr spc="25" dirty="0"/>
              <a:t>mengidentifikasi</a:t>
            </a:r>
            <a:r>
              <a:rPr spc="-125" dirty="0"/>
              <a:t> </a:t>
            </a:r>
            <a:r>
              <a:rPr spc="-15" dirty="0"/>
              <a:t>gugus</a:t>
            </a:r>
            <a:r>
              <a:rPr spc="-125" dirty="0"/>
              <a:t> </a:t>
            </a:r>
            <a:r>
              <a:rPr spc="20" dirty="0"/>
              <a:t>fungsi</a:t>
            </a:r>
            <a:r>
              <a:rPr spc="-130" dirty="0"/>
              <a:t> </a:t>
            </a:r>
            <a:r>
              <a:rPr spc="-45" dirty="0"/>
              <a:t>pada</a:t>
            </a:r>
            <a:r>
              <a:rPr spc="-125" dirty="0"/>
              <a:t> </a:t>
            </a:r>
            <a:r>
              <a:rPr spc="20" dirty="0"/>
              <a:t>molekul</a:t>
            </a:r>
            <a:r>
              <a:rPr spc="-125" dirty="0"/>
              <a:t> </a:t>
            </a:r>
            <a:r>
              <a:rPr spc="45" dirty="0"/>
              <a:t>tersebut</a:t>
            </a:r>
          </a:p>
          <a:p>
            <a:pPr marL="29210">
              <a:lnSpc>
                <a:spcPct val="100000"/>
              </a:lnSpc>
            </a:pPr>
            <a:endParaRPr sz="3500"/>
          </a:p>
          <a:p>
            <a:pPr marL="29210">
              <a:lnSpc>
                <a:spcPct val="100000"/>
              </a:lnSpc>
              <a:spcBef>
                <a:spcPts val="5"/>
              </a:spcBef>
            </a:pPr>
            <a:endParaRPr sz="3750"/>
          </a:p>
          <a:p>
            <a:pPr marL="41910">
              <a:lnSpc>
                <a:spcPct val="100000"/>
              </a:lnSpc>
            </a:pPr>
            <a:r>
              <a:rPr spc="70" dirty="0"/>
              <a:t>tata</a:t>
            </a:r>
            <a:r>
              <a:rPr spc="-135" dirty="0"/>
              <a:t> </a:t>
            </a:r>
            <a:r>
              <a:rPr spc="-50" dirty="0"/>
              <a:t>nama</a:t>
            </a:r>
            <a:r>
              <a:rPr spc="-135" dirty="0"/>
              <a:t> </a:t>
            </a:r>
            <a:r>
              <a:rPr spc="-60" dirty="0"/>
              <a:t>senyawa</a:t>
            </a:r>
            <a:r>
              <a:rPr spc="-135" dirty="0"/>
              <a:t> </a:t>
            </a:r>
            <a:r>
              <a:rPr spc="15" dirty="0"/>
              <a:t>organik</a:t>
            </a:r>
            <a:r>
              <a:rPr spc="-135" dirty="0"/>
              <a:t> </a:t>
            </a:r>
            <a:r>
              <a:rPr spc="15" dirty="0"/>
              <a:t>dibagi</a:t>
            </a:r>
            <a:r>
              <a:rPr spc="-135" dirty="0"/>
              <a:t> </a:t>
            </a:r>
            <a:r>
              <a:rPr dirty="0"/>
              <a:t>menjadi</a:t>
            </a:r>
            <a:r>
              <a:rPr spc="-130" dirty="0"/>
              <a:t> </a:t>
            </a:r>
            <a:r>
              <a:rPr spc="-30" dirty="0"/>
              <a:t>beberapa</a:t>
            </a:r>
            <a:r>
              <a:rPr spc="-135" dirty="0"/>
              <a:t> </a:t>
            </a:r>
            <a:r>
              <a:rPr spc="-40" dirty="0"/>
              <a:t>bagian: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47531" y="2038867"/>
            <a:ext cx="10420349" cy="46862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6614660" y="692299"/>
            <a:ext cx="1090930" cy="1042669"/>
          </a:xfrm>
          <a:custGeom>
            <a:avLst/>
            <a:gdLst/>
            <a:ahLst/>
            <a:cxnLst/>
            <a:rect l="l" t="t" r="r" b="b"/>
            <a:pathLst>
              <a:path w="1090930" h="1042669">
                <a:moveTo>
                  <a:pt x="579179" y="1042452"/>
                </a:moveTo>
                <a:lnTo>
                  <a:pt x="540218" y="1041783"/>
                </a:lnTo>
                <a:lnTo>
                  <a:pt x="495088" y="1037689"/>
                </a:lnTo>
                <a:lnTo>
                  <a:pt x="449980" y="1030504"/>
                </a:lnTo>
                <a:lnTo>
                  <a:pt x="405229" y="1020203"/>
                </a:lnTo>
                <a:lnTo>
                  <a:pt x="361174" y="1006764"/>
                </a:lnTo>
                <a:lnTo>
                  <a:pt x="318150" y="990166"/>
                </a:lnTo>
                <a:lnTo>
                  <a:pt x="276496" y="970384"/>
                </a:lnTo>
                <a:lnTo>
                  <a:pt x="236548" y="947396"/>
                </a:lnTo>
                <a:lnTo>
                  <a:pt x="198643" y="921180"/>
                </a:lnTo>
                <a:lnTo>
                  <a:pt x="163118" y="891712"/>
                </a:lnTo>
                <a:lnTo>
                  <a:pt x="130310" y="858970"/>
                </a:lnTo>
                <a:lnTo>
                  <a:pt x="100557" y="822932"/>
                </a:lnTo>
                <a:lnTo>
                  <a:pt x="74195" y="783573"/>
                </a:lnTo>
                <a:lnTo>
                  <a:pt x="51562" y="740872"/>
                </a:lnTo>
                <a:lnTo>
                  <a:pt x="32994" y="694806"/>
                </a:lnTo>
                <a:lnTo>
                  <a:pt x="18829" y="645352"/>
                </a:lnTo>
                <a:lnTo>
                  <a:pt x="9392" y="607184"/>
                </a:lnTo>
                <a:lnTo>
                  <a:pt x="3062" y="564300"/>
                </a:lnTo>
                <a:lnTo>
                  <a:pt x="0" y="517889"/>
                </a:lnTo>
                <a:lnTo>
                  <a:pt x="367" y="469137"/>
                </a:lnTo>
                <a:lnTo>
                  <a:pt x="4327" y="419233"/>
                </a:lnTo>
                <a:lnTo>
                  <a:pt x="12040" y="369364"/>
                </a:lnTo>
                <a:lnTo>
                  <a:pt x="23668" y="320717"/>
                </a:lnTo>
                <a:lnTo>
                  <a:pt x="39373" y="274480"/>
                </a:lnTo>
                <a:lnTo>
                  <a:pt x="59316" y="231841"/>
                </a:lnTo>
                <a:lnTo>
                  <a:pt x="83659" y="193988"/>
                </a:lnTo>
                <a:lnTo>
                  <a:pt x="112564" y="162107"/>
                </a:lnTo>
                <a:lnTo>
                  <a:pt x="146192" y="137387"/>
                </a:lnTo>
                <a:lnTo>
                  <a:pt x="184705" y="121015"/>
                </a:lnTo>
                <a:lnTo>
                  <a:pt x="255830" y="82650"/>
                </a:lnTo>
                <a:lnTo>
                  <a:pt x="289315" y="57929"/>
                </a:lnTo>
                <a:lnTo>
                  <a:pt x="326665" y="37816"/>
                </a:lnTo>
                <a:lnTo>
                  <a:pt x="367314" y="22138"/>
                </a:lnTo>
                <a:lnTo>
                  <a:pt x="410698" y="10724"/>
                </a:lnTo>
                <a:lnTo>
                  <a:pt x="456253" y="3402"/>
                </a:lnTo>
                <a:lnTo>
                  <a:pt x="503415" y="0"/>
                </a:lnTo>
                <a:lnTo>
                  <a:pt x="551619" y="345"/>
                </a:lnTo>
                <a:lnTo>
                  <a:pt x="600301" y="4268"/>
                </a:lnTo>
                <a:lnTo>
                  <a:pt x="648896" y="11595"/>
                </a:lnTo>
                <a:lnTo>
                  <a:pt x="696841" y="22154"/>
                </a:lnTo>
                <a:lnTo>
                  <a:pt x="743570" y="35775"/>
                </a:lnTo>
                <a:lnTo>
                  <a:pt x="788519" y="52285"/>
                </a:lnTo>
                <a:lnTo>
                  <a:pt x="831124" y="71512"/>
                </a:lnTo>
                <a:lnTo>
                  <a:pt x="870821" y="93285"/>
                </a:lnTo>
                <a:lnTo>
                  <a:pt x="907045" y="117431"/>
                </a:lnTo>
                <a:lnTo>
                  <a:pt x="939231" y="143779"/>
                </a:lnTo>
                <a:lnTo>
                  <a:pt x="966816" y="172158"/>
                </a:lnTo>
                <a:lnTo>
                  <a:pt x="996584" y="207340"/>
                </a:lnTo>
                <a:lnTo>
                  <a:pt x="1021991" y="243714"/>
                </a:lnTo>
                <a:lnTo>
                  <a:pt x="1043179" y="281104"/>
                </a:lnTo>
                <a:lnTo>
                  <a:pt x="1060290" y="319339"/>
                </a:lnTo>
                <a:lnTo>
                  <a:pt x="1073467" y="358244"/>
                </a:lnTo>
                <a:lnTo>
                  <a:pt x="1082853" y="397647"/>
                </a:lnTo>
                <a:lnTo>
                  <a:pt x="1088588" y="437374"/>
                </a:lnTo>
                <a:lnTo>
                  <a:pt x="1090816" y="477252"/>
                </a:lnTo>
                <a:lnTo>
                  <a:pt x="1089678" y="517107"/>
                </a:lnTo>
                <a:lnTo>
                  <a:pt x="1085317" y="556765"/>
                </a:lnTo>
                <a:lnTo>
                  <a:pt x="1077875" y="596055"/>
                </a:lnTo>
                <a:lnTo>
                  <a:pt x="1067494" y="634801"/>
                </a:lnTo>
                <a:lnTo>
                  <a:pt x="1054316" y="672832"/>
                </a:lnTo>
                <a:lnTo>
                  <a:pt x="1038484" y="709972"/>
                </a:lnTo>
                <a:lnTo>
                  <a:pt x="1020140" y="746050"/>
                </a:lnTo>
                <a:lnTo>
                  <a:pt x="999426" y="780892"/>
                </a:lnTo>
                <a:lnTo>
                  <a:pt x="976484" y="814324"/>
                </a:lnTo>
                <a:lnTo>
                  <a:pt x="951456" y="846173"/>
                </a:lnTo>
                <a:lnTo>
                  <a:pt x="924486" y="876265"/>
                </a:lnTo>
                <a:lnTo>
                  <a:pt x="895714" y="904428"/>
                </a:lnTo>
                <a:lnTo>
                  <a:pt x="865283" y="930488"/>
                </a:lnTo>
                <a:lnTo>
                  <a:pt x="833335" y="954272"/>
                </a:lnTo>
                <a:lnTo>
                  <a:pt x="800013" y="975605"/>
                </a:lnTo>
                <a:lnTo>
                  <a:pt x="765459" y="994316"/>
                </a:lnTo>
                <a:lnTo>
                  <a:pt x="729814" y="1010230"/>
                </a:lnTo>
                <a:lnTo>
                  <a:pt x="693222" y="1023173"/>
                </a:lnTo>
                <a:lnTo>
                  <a:pt x="655824" y="1032974"/>
                </a:lnTo>
                <a:lnTo>
                  <a:pt x="617762" y="1039458"/>
                </a:lnTo>
                <a:lnTo>
                  <a:pt x="579179" y="1042452"/>
                </a:lnTo>
                <a:close/>
              </a:path>
            </a:pathLst>
          </a:custGeom>
          <a:solidFill>
            <a:srgbClr val="CA8377"/>
          </a:solidFill>
        </p:spPr>
        <p:txBody>
          <a:bodyPr wrap="square" lIns="0" tIns="0" rIns="0" bIns="0" rtlCol="0"/>
          <a:lstStyle/>
          <a:p>
            <a:endParaRPr/>
          </a:p>
        </p:txBody>
      </p:sp>
      <p:sp>
        <p:nvSpPr>
          <p:cNvPr id="4" name="object 4"/>
          <p:cNvSpPr/>
          <p:nvPr/>
        </p:nvSpPr>
        <p:spPr>
          <a:xfrm>
            <a:off x="16535514" y="3127080"/>
            <a:ext cx="1090295" cy="1050925"/>
          </a:xfrm>
          <a:custGeom>
            <a:avLst/>
            <a:gdLst/>
            <a:ahLst/>
            <a:cxnLst/>
            <a:rect l="l" t="t" r="r" b="b"/>
            <a:pathLst>
              <a:path w="1090294" h="1050925">
                <a:moveTo>
                  <a:pt x="467526" y="1050758"/>
                </a:moveTo>
                <a:lnTo>
                  <a:pt x="422281" y="1048626"/>
                </a:lnTo>
                <a:lnTo>
                  <a:pt x="379110" y="1042838"/>
                </a:lnTo>
                <a:lnTo>
                  <a:pt x="338594" y="1033298"/>
                </a:lnTo>
                <a:lnTo>
                  <a:pt x="301317" y="1019915"/>
                </a:lnTo>
                <a:lnTo>
                  <a:pt x="259082" y="1001386"/>
                </a:lnTo>
                <a:lnTo>
                  <a:pt x="220240" y="979874"/>
                </a:lnTo>
                <a:lnTo>
                  <a:pt x="184738" y="955595"/>
                </a:lnTo>
                <a:lnTo>
                  <a:pt x="152525" y="928770"/>
                </a:lnTo>
                <a:lnTo>
                  <a:pt x="123549" y="899614"/>
                </a:lnTo>
                <a:lnTo>
                  <a:pt x="97760" y="868348"/>
                </a:lnTo>
                <a:lnTo>
                  <a:pt x="75106" y="835188"/>
                </a:lnTo>
                <a:lnTo>
                  <a:pt x="55536" y="800352"/>
                </a:lnTo>
                <a:lnTo>
                  <a:pt x="38998" y="764060"/>
                </a:lnTo>
                <a:lnTo>
                  <a:pt x="25442" y="726529"/>
                </a:lnTo>
                <a:lnTo>
                  <a:pt x="14815" y="687977"/>
                </a:lnTo>
                <a:lnTo>
                  <a:pt x="7066" y="648623"/>
                </a:lnTo>
                <a:lnTo>
                  <a:pt x="2145" y="608684"/>
                </a:lnTo>
                <a:lnTo>
                  <a:pt x="0" y="568378"/>
                </a:lnTo>
                <a:lnTo>
                  <a:pt x="579" y="527924"/>
                </a:lnTo>
                <a:lnTo>
                  <a:pt x="3831" y="487540"/>
                </a:lnTo>
                <a:lnTo>
                  <a:pt x="9705" y="447444"/>
                </a:lnTo>
                <a:lnTo>
                  <a:pt x="18150" y="407854"/>
                </a:lnTo>
                <a:lnTo>
                  <a:pt x="29114" y="368988"/>
                </a:lnTo>
                <a:lnTo>
                  <a:pt x="42546" y="331064"/>
                </a:lnTo>
                <a:lnTo>
                  <a:pt x="58395" y="294301"/>
                </a:lnTo>
                <a:lnTo>
                  <a:pt x="76609" y="258916"/>
                </a:lnTo>
                <a:lnTo>
                  <a:pt x="97137" y="225128"/>
                </a:lnTo>
                <a:lnTo>
                  <a:pt x="119928" y="193155"/>
                </a:lnTo>
                <a:lnTo>
                  <a:pt x="144930" y="163214"/>
                </a:lnTo>
                <a:lnTo>
                  <a:pt x="172093" y="135525"/>
                </a:lnTo>
                <a:lnTo>
                  <a:pt x="201364" y="110304"/>
                </a:lnTo>
                <a:lnTo>
                  <a:pt x="232692" y="87771"/>
                </a:lnTo>
                <a:lnTo>
                  <a:pt x="266027" y="68144"/>
                </a:lnTo>
                <a:lnTo>
                  <a:pt x="301317" y="51639"/>
                </a:lnTo>
                <a:lnTo>
                  <a:pt x="343650" y="35509"/>
                </a:lnTo>
                <a:lnTo>
                  <a:pt x="387326" y="22163"/>
                </a:lnTo>
                <a:lnTo>
                  <a:pt x="432054" y="11771"/>
                </a:lnTo>
                <a:lnTo>
                  <a:pt x="477540" y="4500"/>
                </a:lnTo>
                <a:lnTo>
                  <a:pt x="523492" y="520"/>
                </a:lnTo>
                <a:lnTo>
                  <a:pt x="569617" y="0"/>
                </a:lnTo>
                <a:lnTo>
                  <a:pt x="615622" y="3106"/>
                </a:lnTo>
                <a:lnTo>
                  <a:pt x="661215" y="10009"/>
                </a:lnTo>
                <a:lnTo>
                  <a:pt x="706102" y="20877"/>
                </a:lnTo>
                <a:lnTo>
                  <a:pt x="749992" y="35878"/>
                </a:lnTo>
                <a:lnTo>
                  <a:pt x="792591" y="55181"/>
                </a:lnTo>
                <a:lnTo>
                  <a:pt x="833607" y="78954"/>
                </a:lnTo>
                <a:lnTo>
                  <a:pt x="872748" y="107366"/>
                </a:lnTo>
                <a:lnTo>
                  <a:pt x="909719" y="140586"/>
                </a:lnTo>
                <a:lnTo>
                  <a:pt x="944230" y="178781"/>
                </a:lnTo>
                <a:lnTo>
                  <a:pt x="969525" y="208919"/>
                </a:lnTo>
                <a:lnTo>
                  <a:pt x="994107" y="244656"/>
                </a:lnTo>
                <a:lnTo>
                  <a:pt x="1017307" y="284995"/>
                </a:lnTo>
                <a:lnTo>
                  <a:pt x="1038457" y="328942"/>
                </a:lnTo>
                <a:lnTo>
                  <a:pt x="1056888" y="375500"/>
                </a:lnTo>
                <a:lnTo>
                  <a:pt x="1071933" y="423675"/>
                </a:lnTo>
                <a:lnTo>
                  <a:pt x="1082923" y="472471"/>
                </a:lnTo>
                <a:lnTo>
                  <a:pt x="1089189" y="520892"/>
                </a:lnTo>
                <a:lnTo>
                  <a:pt x="1090064" y="567943"/>
                </a:lnTo>
                <a:lnTo>
                  <a:pt x="1084879" y="612629"/>
                </a:lnTo>
                <a:lnTo>
                  <a:pt x="1072966" y="653953"/>
                </a:lnTo>
                <a:lnTo>
                  <a:pt x="1053657" y="690920"/>
                </a:lnTo>
                <a:lnTo>
                  <a:pt x="1026283" y="722536"/>
                </a:lnTo>
                <a:lnTo>
                  <a:pt x="979318" y="788195"/>
                </a:lnTo>
                <a:lnTo>
                  <a:pt x="960131" y="825101"/>
                </a:lnTo>
                <a:lnTo>
                  <a:pt x="935444" y="859565"/>
                </a:lnTo>
                <a:lnTo>
                  <a:pt x="905841" y="891493"/>
                </a:lnTo>
                <a:lnTo>
                  <a:pt x="871903" y="920793"/>
                </a:lnTo>
                <a:lnTo>
                  <a:pt x="834213" y="947369"/>
                </a:lnTo>
                <a:lnTo>
                  <a:pt x="793353" y="971130"/>
                </a:lnTo>
                <a:lnTo>
                  <a:pt x="749907" y="991982"/>
                </a:lnTo>
                <a:lnTo>
                  <a:pt x="704457" y="1009830"/>
                </a:lnTo>
                <a:lnTo>
                  <a:pt x="657584" y="1024582"/>
                </a:lnTo>
                <a:lnTo>
                  <a:pt x="609872" y="1036145"/>
                </a:lnTo>
                <a:lnTo>
                  <a:pt x="561904" y="1044424"/>
                </a:lnTo>
                <a:lnTo>
                  <a:pt x="514261" y="1049326"/>
                </a:lnTo>
                <a:lnTo>
                  <a:pt x="467526" y="1050758"/>
                </a:lnTo>
                <a:close/>
              </a:path>
            </a:pathLst>
          </a:custGeom>
          <a:solidFill>
            <a:srgbClr val="789070"/>
          </a:solidFill>
        </p:spPr>
        <p:txBody>
          <a:bodyPr wrap="square" lIns="0" tIns="0" rIns="0" bIns="0" rtlCol="0"/>
          <a:lstStyle/>
          <a:p>
            <a:endParaRPr/>
          </a:p>
        </p:txBody>
      </p:sp>
      <p:sp>
        <p:nvSpPr>
          <p:cNvPr id="5" name="object 5"/>
          <p:cNvSpPr/>
          <p:nvPr/>
        </p:nvSpPr>
        <p:spPr>
          <a:xfrm>
            <a:off x="16013171" y="1935205"/>
            <a:ext cx="1044575" cy="1089025"/>
          </a:xfrm>
          <a:custGeom>
            <a:avLst/>
            <a:gdLst/>
            <a:ahLst/>
            <a:cxnLst/>
            <a:rect l="l" t="t" r="r" b="b"/>
            <a:pathLst>
              <a:path w="1044575" h="1089025">
                <a:moveTo>
                  <a:pt x="566238" y="1088831"/>
                </a:moveTo>
                <a:lnTo>
                  <a:pt x="526310" y="1087696"/>
                </a:lnTo>
                <a:lnTo>
                  <a:pt x="486578" y="1083344"/>
                </a:lnTo>
                <a:lnTo>
                  <a:pt x="447217" y="1075917"/>
                </a:lnTo>
                <a:lnTo>
                  <a:pt x="408399" y="1065556"/>
                </a:lnTo>
                <a:lnTo>
                  <a:pt x="370299" y="1052403"/>
                </a:lnTo>
                <a:lnTo>
                  <a:pt x="333090" y="1036601"/>
                </a:lnTo>
                <a:lnTo>
                  <a:pt x="296946" y="1018292"/>
                </a:lnTo>
                <a:lnTo>
                  <a:pt x="262041" y="997616"/>
                </a:lnTo>
                <a:lnTo>
                  <a:pt x="228547" y="974717"/>
                </a:lnTo>
                <a:lnTo>
                  <a:pt x="196640" y="949736"/>
                </a:lnTo>
                <a:lnTo>
                  <a:pt x="166492" y="922814"/>
                </a:lnTo>
                <a:lnTo>
                  <a:pt x="138277" y="894095"/>
                </a:lnTo>
                <a:lnTo>
                  <a:pt x="112169" y="863720"/>
                </a:lnTo>
                <a:lnTo>
                  <a:pt x="88342" y="831830"/>
                </a:lnTo>
                <a:lnTo>
                  <a:pt x="66969" y="798568"/>
                </a:lnTo>
                <a:lnTo>
                  <a:pt x="48225" y="764076"/>
                </a:lnTo>
                <a:lnTo>
                  <a:pt x="32281" y="728495"/>
                </a:lnTo>
                <a:lnTo>
                  <a:pt x="19314" y="691968"/>
                </a:lnTo>
                <a:lnTo>
                  <a:pt x="9495" y="654637"/>
                </a:lnTo>
                <a:lnTo>
                  <a:pt x="2999" y="616642"/>
                </a:lnTo>
                <a:lnTo>
                  <a:pt x="0" y="578127"/>
                </a:lnTo>
                <a:lnTo>
                  <a:pt x="670" y="539233"/>
                </a:lnTo>
                <a:lnTo>
                  <a:pt x="4772" y="494187"/>
                </a:lnTo>
                <a:lnTo>
                  <a:pt x="11972" y="449161"/>
                </a:lnTo>
                <a:lnTo>
                  <a:pt x="22293" y="404492"/>
                </a:lnTo>
                <a:lnTo>
                  <a:pt x="35758" y="360517"/>
                </a:lnTo>
                <a:lnTo>
                  <a:pt x="52389" y="317572"/>
                </a:lnTo>
                <a:lnTo>
                  <a:pt x="72209" y="275993"/>
                </a:lnTo>
                <a:lnTo>
                  <a:pt x="95241" y="236118"/>
                </a:lnTo>
                <a:lnTo>
                  <a:pt x="121507" y="198282"/>
                </a:lnTo>
                <a:lnTo>
                  <a:pt x="151029" y="162822"/>
                </a:lnTo>
                <a:lnTo>
                  <a:pt x="183831" y="130074"/>
                </a:lnTo>
                <a:lnTo>
                  <a:pt x="219936" y="100375"/>
                </a:lnTo>
                <a:lnTo>
                  <a:pt x="259365" y="74061"/>
                </a:lnTo>
                <a:lnTo>
                  <a:pt x="302141" y="51468"/>
                </a:lnTo>
                <a:lnTo>
                  <a:pt x="348288" y="32934"/>
                </a:lnTo>
                <a:lnTo>
                  <a:pt x="397827" y="18795"/>
                </a:lnTo>
                <a:lnTo>
                  <a:pt x="436064" y="9375"/>
                </a:lnTo>
                <a:lnTo>
                  <a:pt x="479027" y="3056"/>
                </a:lnTo>
                <a:lnTo>
                  <a:pt x="525523" y="0"/>
                </a:lnTo>
                <a:lnTo>
                  <a:pt x="574364" y="367"/>
                </a:lnTo>
                <a:lnTo>
                  <a:pt x="624360" y="4321"/>
                </a:lnTo>
                <a:lnTo>
                  <a:pt x="674321" y="12021"/>
                </a:lnTo>
                <a:lnTo>
                  <a:pt x="723057" y="23630"/>
                </a:lnTo>
                <a:lnTo>
                  <a:pt x="769378" y="39308"/>
                </a:lnTo>
                <a:lnTo>
                  <a:pt x="812096" y="59219"/>
                </a:lnTo>
                <a:lnTo>
                  <a:pt x="850018" y="83522"/>
                </a:lnTo>
                <a:lnTo>
                  <a:pt x="881957" y="112379"/>
                </a:lnTo>
                <a:lnTo>
                  <a:pt x="906723" y="145952"/>
                </a:lnTo>
                <a:lnTo>
                  <a:pt x="923124" y="184403"/>
                </a:lnTo>
                <a:lnTo>
                  <a:pt x="961558" y="255357"/>
                </a:lnTo>
                <a:lnTo>
                  <a:pt x="986324" y="288788"/>
                </a:lnTo>
                <a:lnTo>
                  <a:pt x="1006475" y="326075"/>
                </a:lnTo>
                <a:lnTo>
                  <a:pt x="1022182" y="366656"/>
                </a:lnTo>
                <a:lnTo>
                  <a:pt x="1033617" y="409965"/>
                </a:lnTo>
                <a:lnTo>
                  <a:pt x="1040953" y="455441"/>
                </a:lnTo>
                <a:lnTo>
                  <a:pt x="1044362" y="502519"/>
                </a:lnTo>
                <a:lnTo>
                  <a:pt x="1044016" y="550637"/>
                </a:lnTo>
                <a:lnTo>
                  <a:pt x="1040087" y="599232"/>
                </a:lnTo>
                <a:lnTo>
                  <a:pt x="1032747" y="647738"/>
                </a:lnTo>
                <a:lnTo>
                  <a:pt x="1022168" y="695595"/>
                </a:lnTo>
                <a:lnTo>
                  <a:pt x="1008523" y="742237"/>
                </a:lnTo>
                <a:lnTo>
                  <a:pt x="991983" y="787102"/>
                </a:lnTo>
                <a:lnTo>
                  <a:pt x="972721" y="829627"/>
                </a:lnTo>
                <a:lnTo>
                  <a:pt x="950908" y="869247"/>
                </a:lnTo>
                <a:lnTo>
                  <a:pt x="926718" y="905401"/>
                </a:lnTo>
                <a:lnTo>
                  <a:pt x="900321" y="937524"/>
                </a:lnTo>
                <a:lnTo>
                  <a:pt x="871890" y="965053"/>
                </a:lnTo>
                <a:lnTo>
                  <a:pt x="836644" y="994766"/>
                </a:lnTo>
                <a:lnTo>
                  <a:pt x="800204" y="1020127"/>
                </a:lnTo>
                <a:lnTo>
                  <a:pt x="762745" y="1041276"/>
                </a:lnTo>
                <a:lnTo>
                  <a:pt x="724440" y="1058357"/>
                </a:lnTo>
                <a:lnTo>
                  <a:pt x="685463" y="1071511"/>
                </a:lnTo>
                <a:lnTo>
                  <a:pt x="645988" y="1080880"/>
                </a:lnTo>
                <a:lnTo>
                  <a:pt x="606189" y="1086606"/>
                </a:lnTo>
                <a:lnTo>
                  <a:pt x="566238" y="1088831"/>
                </a:lnTo>
                <a:close/>
              </a:path>
            </a:pathLst>
          </a:custGeom>
          <a:solidFill>
            <a:srgbClr val="949494"/>
          </a:solidFill>
        </p:spPr>
        <p:txBody>
          <a:bodyPr wrap="square" lIns="0" tIns="0" rIns="0" bIns="0" rtlCol="0"/>
          <a:lstStyle/>
          <a:p>
            <a:endParaRPr/>
          </a:p>
        </p:txBody>
      </p:sp>
      <p:sp>
        <p:nvSpPr>
          <p:cNvPr id="6" name="object 6"/>
          <p:cNvSpPr/>
          <p:nvPr/>
        </p:nvSpPr>
        <p:spPr>
          <a:xfrm>
            <a:off x="16218447" y="74421"/>
            <a:ext cx="1115695" cy="1047115"/>
          </a:xfrm>
          <a:custGeom>
            <a:avLst/>
            <a:gdLst/>
            <a:ahLst/>
            <a:cxnLst/>
            <a:rect l="l" t="t" r="r" b="b"/>
            <a:pathLst>
              <a:path w="1115694" h="1047115">
                <a:moveTo>
                  <a:pt x="1024318" y="549821"/>
                </a:moveTo>
                <a:lnTo>
                  <a:pt x="1024140" y="496658"/>
                </a:lnTo>
                <a:lnTo>
                  <a:pt x="1018705" y="444715"/>
                </a:lnTo>
                <a:lnTo>
                  <a:pt x="1008202" y="393547"/>
                </a:lnTo>
                <a:lnTo>
                  <a:pt x="999299" y="364744"/>
                </a:lnTo>
                <a:lnTo>
                  <a:pt x="999299" y="549821"/>
                </a:lnTo>
                <a:lnTo>
                  <a:pt x="994854" y="598830"/>
                </a:lnTo>
                <a:lnTo>
                  <a:pt x="985748" y="647077"/>
                </a:lnTo>
                <a:lnTo>
                  <a:pt x="971943" y="694042"/>
                </a:lnTo>
                <a:lnTo>
                  <a:pt x="953439" y="739203"/>
                </a:lnTo>
                <a:lnTo>
                  <a:pt x="930351" y="780681"/>
                </a:lnTo>
                <a:lnTo>
                  <a:pt x="902309" y="818743"/>
                </a:lnTo>
                <a:lnTo>
                  <a:pt x="869848" y="853262"/>
                </a:lnTo>
                <a:lnTo>
                  <a:pt x="833551" y="884047"/>
                </a:lnTo>
                <a:lnTo>
                  <a:pt x="793978" y="910971"/>
                </a:lnTo>
                <a:lnTo>
                  <a:pt x="751662" y="933856"/>
                </a:lnTo>
                <a:lnTo>
                  <a:pt x="707186" y="952563"/>
                </a:lnTo>
                <a:lnTo>
                  <a:pt x="661111" y="966927"/>
                </a:lnTo>
                <a:lnTo>
                  <a:pt x="613968" y="976795"/>
                </a:lnTo>
                <a:lnTo>
                  <a:pt x="566356" y="982014"/>
                </a:lnTo>
                <a:lnTo>
                  <a:pt x="518795" y="982433"/>
                </a:lnTo>
                <a:lnTo>
                  <a:pt x="471868" y="977887"/>
                </a:lnTo>
                <a:lnTo>
                  <a:pt x="426135" y="968222"/>
                </a:lnTo>
                <a:lnTo>
                  <a:pt x="380860" y="952792"/>
                </a:lnTo>
                <a:lnTo>
                  <a:pt x="336423" y="931837"/>
                </a:lnTo>
                <a:lnTo>
                  <a:pt x="293420" y="906043"/>
                </a:lnTo>
                <a:lnTo>
                  <a:pt x="252450" y="876134"/>
                </a:lnTo>
                <a:lnTo>
                  <a:pt x="214122" y="842822"/>
                </a:lnTo>
                <a:lnTo>
                  <a:pt x="179031" y="806792"/>
                </a:lnTo>
                <a:lnTo>
                  <a:pt x="147789" y="768769"/>
                </a:lnTo>
                <a:lnTo>
                  <a:pt x="120992" y="729462"/>
                </a:lnTo>
                <a:lnTo>
                  <a:pt x="96862" y="682117"/>
                </a:lnTo>
                <a:lnTo>
                  <a:pt x="80365" y="631939"/>
                </a:lnTo>
                <a:lnTo>
                  <a:pt x="71323" y="579869"/>
                </a:lnTo>
                <a:lnTo>
                  <a:pt x="69557" y="526859"/>
                </a:lnTo>
                <a:lnTo>
                  <a:pt x="72923" y="495452"/>
                </a:lnTo>
                <a:lnTo>
                  <a:pt x="89535" y="436880"/>
                </a:lnTo>
                <a:lnTo>
                  <a:pt x="118338" y="365709"/>
                </a:lnTo>
                <a:lnTo>
                  <a:pt x="140931" y="325996"/>
                </a:lnTo>
                <a:lnTo>
                  <a:pt x="167716" y="288455"/>
                </a:lnTo>
                <a:lnTo>
                  <a:pt x="198259" y="253263"/>
                </a:lnTo>
                <a:lnTo>
                  <a:pt x="232130" y="220611"/>
                </a:lnTo>
                <a:lnTo>
                  <a:pt x="268871" y="190703"/>
                </a:lnTo>
                <a:lnTo>
                  <a:pt x="308063" y="163715"/>
                </a:lnTo>
                <a:lnTo>
                  <a:pt x="349250" y="139852"/>
                </a:lnTo>
                <a:lnTo>
                  <a:pt x="391985" y="119303"/>
                </a:lnTo>
                <a:lnTo>
                  <a:pt x="435838" y="102247"/>
                </a:lnTo>
                <a:lnTo>
                  <a:pt x="480364" y="88887"/>
                </a:lnTo>
                <a:lnTo>
                  <a:pt x="525132" y="79413"/>
                </a:lnTo>
                <a:lnTo>
                  <a:pt x="569683" y="74015"/>
                </a:lnTo>
                <a:lnTo>
                  <a:pt x="618883" y="73710"/>
                </a:lnTo>
                <a:lnTo>
                  <a:pt x="666623" y="79933"/>
                </a:lnTo>
                <a:lnTo>
                  <a:pt x="712546" y="92240"/>
                </a:lnTo>
                <a:lnTo>
                  <a:pt x="756272" y="110159"/>
                </a:lnTo>
                <a:lnTo>
                  <a:pt x="797445" y="133273"/>
                </a:lnTo>
                <a:lnTo>
                  <a:pt x="835710" y="161137"/>
                </a:lnTo>
                <a:lnTo>
                  <a:pt x="870686" y="193294"/>
                </a:lnTo>
                <a:lnTo>
                  <a:pt x="902030" y="229311"/>
                </a:lnTo>
                <a:lnTo>
                  <a:pt x="929360" y="268744"/>
                </a:lnTo>
                <a:lnTo>
                  <a:pt x="952334" y="311137"/>
                </a:lnTo>
                <a:lnTo>
                  <a:pt x="970889" y="356311"/>
                </a:lnTo>
                <a:lnTo>
                  <a:pt x="984872" y="403275"/>
                </a:lnTo>
                <a:lnTo>
                  <a:pt x="994295" y="451535"/>
                </a:lnTo>
                <a:lnTo>
                  <a:pt x="999109" y="500545"/>
                </a:lnTo>
                <a:lnTo>
                  <a:pt x="999299" y="549821"/>
                </a:lnTo>
                <a:lnTo>
                  <a:pt x="999299" y="364744"/>
                </a:lnTo>
                <a:lnTo>
                  <a:pt x="972578" y="295719"/>
                </a:lnTo>
                <a:lnTo>
                  <a:pt x="947686" y="250164"/>
                </a:lnTo>
                <a:lnTo>
                  <a:pt x="918667" y="209181"/>
                </a:lnTo>
                <a:lnTo>
                  <a:pt x="885228" y="172885"/>
                </a:lnTo>
                <a:lnTo>
                  <a:pt x="847915" y="141363"/>
                </a:lnTo>
                <a:lnTo>
                  <a:pt x="807250" y="114769"/>
                </a:lnTo>
                <a:lnTo>
                  <a:pt x="763765" y="93218"/>
                </a:lnTo>
                <a:lnTo>
                  <a:pt x="717994" y="76835"/>
                </a:lnTo>
                <a:lnTo>
                  <a:pt x="670458" y="65735"/>
                </a:lnTo>
                <a:lnTo>
                  <a:pt x="621715" y="60058"/>
                </a:lnTo>
                <a:lnTo>
                  <a:pt x="572262" y="59918"/>
                </a:lnTo>
                <a:lnTo>
                  <a:pt x="522655" y="65443"/>
                </a:lnTo>
                <a:lnTo>
                  <a:pt x="476186" y="75387"/>
                </a:lnTo>
                <a:lnTo>
                  <a:pt x="429755" y="89369"/>
                </a:lnTo>
                <a:lnTo>
                  <a:pt x="383832" y="107200"/>
                </a:lnTo>
                <a:lnTo>
                  <a:pt x="338937" y="128714"/>
                </a:lnTo>
                <a:lnTo>
                  <a:pt x="295554" y="153682"/>
                </a:lnTo>
                <a:lnTo>
                  <a:pt x="254177" y="181965"/>
                </a:lnTo>
                <a:lnTo>
                  <a:pt x="215290" y="213334"/>
                </a:lnTo>
                <a:lnTo>
                  <a:pt x="179387" y="247624"/>
                </a:lnTo>
                <a:lnTo>
                  <a:pt x="146977" y="284645"/>
                </a:lnTo>
                <a:lnTo>
                  <a:pt x="118529" y="324218"/>
                </a:lnTo>
                <a:lnTo>
                  <a:pt x="94551" y="366128"/>
                </a:lnTo>
                <a:lnTo>
                  <a:pt x="75539" y="410222"/>
                </a:lnTo>
                <a:lnTo>
                  <a:pt x="58801" y="461886"/>
                </a:lnTo>
                <a:lnTo>
                  <a:pt x="48374" y="512673"/>
                </a:lnTo>
                <a:lnTo>
                  <a:pt x="45364" y="564464"/>
                </a:lnTo>
                <a:lnTo>
                  <a:pt x="50939" y="619163"/>
                </a:lnTo>
                <a:lnTo>
                  <a:pt x="65163" y="671690"/>
                </a:lnTo>
                <a:lnTo>
                  <a:pt x="87452" y="721207"/>
                </a:lnTo>
                <a:lnTo>
                  <a:pt x="116382" y="767422"/>
                </a:lnTo>
                <a:lnTo>
                  <a:pt x="150533" y="810056"/>
                </a:lnTo>
                <a:lnTo>
                  <a:pt x="188468" y="848829"/>
                </a:lnTo>
                <a:lnTo>
                  <a:pt x="229920" y="884453"/>
                </a:lnTo>
                <a:lnTo>
                  <a:pt x="274764" y="916838"/>
                </a:lnTo>
                <a:lnTo>
                  <a:pt x="322453" y="945134"/>
                </a:lnTo>
                <a:lnTo>
                  <a:pt x="372389" y="968451"/>
                </a:lnTo>
                <a:lnTo>
                  <a:pt x="424027" y="985939"/>
                </a:lnTo>
                <a:lnTo>
                  <a:pt x="470916" y="995514"/>
                </a:lnTo>
                <a:lnTo>
                  <a:pt x="518401" y="999261"/>
                </a:lnTo>
                <a:lnTo>
                  <a:pt x="566039" y="997737"/>
                </a:lnTo>
                <a:lnTo>
                  <a:pt x="613410" y="991489"/>
                </a:lnTo>
                <a:lnTo>
                  <a:pt x="654037" y="982433"/>
                </a:lnTo>
                <a:lnTo>
                  <a:pt x="705548" y="967092"/>
                </a:lnTo>
                <a:lnTo>
                  <a:pt x="753910" y="947610"/>
                </a:lnTo>
                <a:lnTo>
                  <a:pt x="799338" y="923937"/>
                </a:lnTo>
                <a:lnTo>
                  <a:pt x="841540" y="896213"/>
                </a:lnTo>
                <a:lnTo>
                  <a:pt x="880186" y="864552"/>
                </a:lnTo>
                <a:lnTo>
                  <a:pt x="914958" y="829081"/>
                </a:lnTo>
                <a:lnTo>
                  <a:pt x="945540" y="789927"/>
                </a:lnTo>
                <a:lnTo>
                  <a:pt x="971600" y="747229"/>
                </a:lnTo>
                <a:lnTo>
                  <a:pt x="992835" y="701090"/>
                </a:lnTo>
                <a:lnTo>
                  <a:pt x="1008926" y="651662"/>
                </a:lnTo>
                <a:lnTo>
                  <a:pt x="1019378" y="600684"/>
                </a:lnTo>
                <a:lnTo>
                  <a:pt x="1024318" y="549821"/>
                </a:lnTo>
                <a:close/>
              </a:path>
              <a:path w="1115694" h="1047115">
                <a:moveTo>
                  <a:pt x="1115504" y="556501"/>
                </a:moveTo>
                <a:lnTo>
                  <a:pt x="1112520" y="504583"/>
                </a:lnTo>
                <a:lnTo>
                  <a:pt x="1103274" y="453161"/>
                </a:lnTo>
                <a:lnTo>
                  <a:pt x="1089926" y="407835"/>
                </a:lnTo>
                <a:lnTo>
                  <a:pt x="1089926" y="568528"/>
                </a:lnTo>
                <a:lnTo>
                  <a:pt x="1086789" y="615861"/>
                </a:lnTo>
                <a:lnTo>
                  <a:pt x="1077607" y="666521"/>
                </a:lnTo>
                <a:lnTo>
                  <a:pt x="1061643" y="715035"/>
                </a:lnTo>
                <a:lnTo>
                  <a:pt x="1038186" y="755916"/>
                </a:lnTo>
                <a:lnTo>
                  <a:pt x="990320" y="817448"/>
                </a:lnTo>
                <a:lnTo>
                  <a:pt x="990320" y="822528"/>
                </a:lnTo>
                <a:lnTo>
                  <a:pt x="990142" y="822477"/>
                </a:lnTo>
                <a:lnTo>
                  <a:pt x="990269" y="818591"/>
                </a:lnTo>
                <a:lnTo>
                  <a:pt x="990320" y="822528"/>
                </a:lnTo>
                <a:lnTo>
                  <a:pt x="990320" y="817448"/>
                </a:lnTo>
                <a:lnTo>
                  <a:pt x="958430" y="854570"/>
                </a:lnTo>
                <a:lnTo>
                  <a:pt x="922832" y="887971"/>
                </a:lnTo>
                <a:lnTo>
                  <a:pt x="883958" y="917727"/>
                </a:lnTo>
                <a:lnTo>
                  <a:pt x="842251" y="943876"/>
                </a:lnTo>
                <a:lnTo>
                  <a:pt x="798169" y="966470"/>
                </a:lnTo>
                <a:lnTo>
                  <a:pt x="752157" y="985583"/>
                </a:lnTo>
                <a:lnTo>
                  <a:pt x="704684" y="1001229"/>
                </a:lnTo>
                <a:lnTo>
                  <a:pt x="656183" y="1013498"/>
                </a:lnTo>
                <a:lnTo>
                  <a:pt x="607123" y="1022413"/>
                </a:lnTo>
                <a:lnTo>
                  <a:pt x="557936" y="1028039"/>
                </a:lnTo>
                <a:lnTo>
                  <a:pt x="509092" y="1030414"/>
                </a:lnTo>
                <a:lnTo>
                  <a:pt x="461022" y="1029614"/>
                </a:lnTo>
                <a:lnTo>
                  <a:pt x="411035" y="1024343"/>
                </a:lnTo>
                <a:lnTo>
                  <a:pt x="362381" y="1013790"/>
                </a:lnTo>
                <a:lnTo>
                  <a:pt x="315468" y="998181"/>
                </a:lnTo>
                <a:lnTo>
                  <a:pt x="270687" y="977760"/>
                </a:lnTo>
                <a:lnTo>
                  <a:pt x="228447" y="952766"/>
                </a:lnTo>
                <a:lnTo>
                  <a:pt x="189128" y="923442"/>
                </a:lnTo>
                <a:lnTo>
                  <a:pt x="153136" y="890016"/>
                </a:lnTo>
                <a:lnTo>
                  <a:pt x="120878" y="852728"/>
                </a:lnTo>
                <a:lnTo>
                  <a:pt x="92748" y="811822"/>
                </a:lnTo>
                <a:lnTo>
                  <a:pt x="69151" y="767524"/>
                </a:lnTo>
                <a:lnTo>
                  <a:pt x="50711" y="721067"/>
                </a:lnTo>
                <a:lnTo>
                  <a:pt x="37350" y="673112"/>
                </a:lnTo>
                <a:lnTo>
                  <a:pt x="28867" y="624078"/>
                </a:lnTo>
                <a:lnTo>
                  <a:pt x="25031" y="574370"/>
                </a:lnTo>
                <a:lnTo>
                  <a:pt x="25641" y="524408"/>
                </a:lnTo>
                <a:lnTo>
                  <a:pt x="30480" y="474611"/>
                </a:lnTo>
                <a:lnTo>
                  <a:pt x="39331" y="425373"/>
                </a:lnTo>
                <a:lnTo>
                  <a:pt x="51981" y="377139"/>
                </a:lnTo>
                <a:lnTo>
                  <a:pt x="68211" y="330288"/>
                </a:lnTo>
                <a:lnTo>
                  <a:pt x="88493" y="284721"/>
                </a:lnTo>
                <a:lnTo>
                  <a:pt x="112369" y="242366"/>
                </a:lnTo>
                <a:lnTo>
                  <a:pt x="139738" y="203339"/>
                </a:lnTo>
                <a:lnTo>
                  <a:pt x="170446" y="167703"/>
                </a:lnTo>
                <a:lnTo>
                  <a:pt x="204355" y="135559"/>
                </a:lnTo>
                <a:lnTo>
                  <a:pt x="241338" y="106997"/>
                </a:lnTo>
                <a:lnTo>
                  <a:pt x="281241" y="82092"/>
                </a:lnTo>
                <a:lnTo>
                  <a:pt x="323938" y="60934"/>
                </a:lnTo>
                <a:lnTo>
                  <a:pt x="369303" y="43611"/>
                </a:lnTo>
                <a:lnTo>
                  <a:pt x="417182" y="30213"/>
                </a:lnTo>
                <a:lnTo>
                  <a:pt x="468439" y="20751"/>
                </a:lnTo>
                <a:lnTo>
                  <a:pt x="520280" y="16027"/>
                </a:lnTo>
                <a:lnTo>
                  <a:pt x="572300" y="16040"/>
                </a:lnTo>
                <a:lnTo>
                  <a:pt x="624078" y="20802"/>
                </a:lnTo>
                <a:lnTo>
                  <a:pt x="675220" y="30327"/>
                </a:lnTo>
                <a:lnTo>
                  <a:pt x="725297" y="44615"/>
                </a:lnTo>
                <a:lnTo>
                  <a:pt x="769569" y="62661"/>
                </a:lnTo>
                <a:lnTo>
                  <a:pt x="810450" y="85255"/>
                </a:lnTo>
                <a:lnTo>
                  <a:pt x="848283" y="111874"/>
                </a:lnTo>
                <a:lnTo>
                  <a:pt x="883348" y="141897"/>
                </a:lnTo>
                <a:lnTo>
                  <a:pt x="916241" y="174980"/>
                </a:lnTo>
                <a:lnTo>
                  <a:pt x="947064" y="210375"/>
                </a:lnTo>
                <a:lnTo>
                  <a:pt x="976261" y="247586"/>
                </a:lnTo>
                <a:lnTo>
                  <a:pt x="1004481" y="288366"/>
                </a:lnTo>
                <a:lnTo>
                  <a:pt x="1029335" y="331279"/>
                </a:lnTo>
                <a:lnTo>
                  <a:pt x="1050467" y="376059"/>
                </a:lnTo>
                <a:lnTo>
                  <a:pt x="1067473" y="422440"/>
                </a:lnTo>
                <a:lnTo>
                  <a:pt x="1079969" y="470154"/>
                </a:lnTo>
                <a:lnTo>
                  <a:pt x="1087589" y="518934"/>
                </a:lnTo>
                <a:lnTo>
                  <a:pt x="1089926" y="568528"/>
                </a:lnTo>
                <a:lnTo>
                  <a:pt x="1089926" y="407835"/>
                </a:lnTo>
                <a:lnTo>
                  <a:pt x="1068857" y="354469"/>
                </a:lnTo>
                <a:lnTo>
                  <a:pt x="1045146" y="308546"/>
                </a:lnTo>
                <a:lnTo>
                  <a:pt x="1017371" y="263525"/>
                </a:lnTo>
                <a:lnTo>
                  <a:pt x="987171" y="221246"/>
                </a:lnTo>
                <a:lnTo>
                  <a:pt x="954544" y="181940"/>
                </a:lnTo>
                <a:lnTo>
                  <a:pt x="919441" y="145834"/>
                </a:lnTo>
                <a:lnTo>
                  <a:pt x="881849" y="113157"/>
                </a:lnTo>
                <a:lnTo>
                  <a:pt x="841756" y="84150"/>
                </a:lnTo>
                <a:lnTo>
                  <a:pt x="799109" y="59042"/>
                </a:lnTo>
                <a:lnTo>
                  <a:pt x="753897" y="38049"/>
                </a:lnTo>
                <a:lnTo>
                  <a:pt x="706107" y="21437"/>
                </a:lnTo>
                <a:lnTo>
                  <a:pt x="655688" y="9410"/>
                </a:lnTo>
                <a:lnTo>
                  <a:pt x="602640" y="2222"/>
                </a:lnTo>
                <a:lnTo>
                  <a:pt x="556209" y="0"/>
                </a:lnTo>
                <a:lnTo>
                  <a:pt x="509358" y="1333"/>
                </a:lnTo>
                <a:lnTo>
                  <a:pt x="462495" y="6223"/>
                </a:lnTo>
                <a:lnTo>
                  <a:pt x="416026" y="14706"/>
                </a:lnTo>
                <a:lnTo>
                  <a:pt x="370370" y="26784"/>
                </a:lnTo>
                <a:lnTo>
                  <a:pt x="325945" y="42481"/>
                </a:lnTo>
                <a:lnTo>
                  <a:pt x="283159" y="61836"/>
                </a:lnTo>
                <a:lnTo>
                  <a:pt x="242430" y="84836"/>
                </a:lnTo>
                <a:lnTo>
                  <a:pt x="204165" y="111518"/>
                </a:lnTo>
                <a:lnTo>
                  <a:pt x="168783" y="141897"/>
                </a:lnTo>
                <a:lnTo>
                  <a:pt x="136232" y="176225"/>
                </a:lnTo>
                <a:lnTo>
                  <a:pt x="107175" y="213461"/>
                </a:lnTo>
                <a:lnTo>
                  <a:pt x="81610" y="253225"/>
                </a:lnTo>
                <a:lnTo>
                  <a:pt x="59524" y="295135"/>
                </a:lnTo>
                <a:lnTo>
                  <a:pt x="40919" y="338797"/>
                </a:lnTo>
                <a:lnTo>
                  <a:pt x="25768" y="383794"/>
                </a:lnTo>
                <a:lnTo>
                  <a:pt x="14084" y="429768"/>
                </a:lnTo>
                <a:lnTo>
                  <a:pt x="5842" y="476300"/>
                </a:lnTo>
                <a:lnTo>
                  <a:pt x="1041" y="523024"/>
                </a:lnTo>
                <a:lnTo>
                  <a:pt x="0" y="571068"/>
                </a:lnTo>
                <a:lnTo>
                  <a:pt x="3200" y="618261"/>
                </a:lnTo>
                <a:lnTo>
                  <a:pt x="10528" y="664349"/>
                </a:lnTo>
                <a:lnTo>
                  <a:pt x="21894" y="709053"/>
                </a:lnTo>
                <a:lnTo>
                  <a:pt x="37172" y="752132"/>
                </a:lnTo>
                <a:lnTo>
                  <a:pt x="56248" y="793330"/>
                </a:lnTo>
                <a:lnTo>
                  <a:pt x="79019" y="832383"/>
                </a:lnTo>
                <a:lnTo>
                  <a:pt x="105371" y="869048"/>
                </a:lnTo>
                <a:lnTo>
                  <a:pt x="135191" y="903058"/>
                </a:lnTo>
                <a:lnTo>
                  <a:pt x="168376" y="934161"/>
                </a:lnTo>
                <a:lnTo>
                  <a:pt x="204812" y="962113"/>
                </a:lnTo>
                <a:lnTo>
                  <a:pt x="244386" y="986637"/>
                </a:lnTo>
                <a:lnTo>
                  <a:pt x="286994" y="1007478"/>
                </a:lnTo>
                <a:lnTo>
                  <a:pt x="332524" y="1024407"/>
                </a:lnTo>
                <a:lnTo>
                  <a:pt x="383247" y="1037221"/>
                </a:lnTo>
                <a:lnTo>
                  <a:pt x="435330" y="1044473"/>
                </a:lnTo>
                <a:lnTo>
                  <a:pt x="488226" y="1046721"/>
                </a:lnTo>
                <a:lnTo>
                  <a:pt x="541362" y="1044498"/>
                </a:lnTo>
                <a:lnTo>
                  <a:pt x="594194" y="1038390"/>
                </a:lnTo>
                <a:lnTo>
                  <a:pt x="637933" y="1030414"/>
                </a:lnTo>
                <a:lnTo>
                  <a:pt x="646150" y="1028928"/>
                </a:lnTo>
                <a:lnTo>
                  <a:pt x="696683" y="1016660"/>
                </a:lnTo>
                <a:lnTo>
                  <a:pt x="741972" y="1002842"/>
                </a:lnTo>
                <a:lnTo>
                  <a:pt x="786523" y="986002"/>
                </a:lnTo>
                <a:lnTo>
                  <a:pt x="829881" y="966114"/>
                </a:lnTo>
                <a:lnTo>
                  <a:pt x="871626" y="943102"/>
                </a:lnTo>
                <a:lnTo>
                  <a:pt x="911313" y="916889"/>
                </a:lnTo>
                <a:lnTo>
                  <a:pt x="948474" y="887437"/>
                </a:lnTo>
                <a:lnTo>
                  <a:pt x="982700" y="854671"/>
                </a:lnTo>
                <a:lnTo>
                  <a:pt x="1008862" y="824001"/>
                </a:lnTo>
                <a:lnTo>
                  <a:pt x="1013536" y="818527"/>
                </a:lnTo>
                <a:lnTo>
                  <a:pt x="1059459" y="759523"/>
                </a:lnTo>
                <a:lnTo>
                  <a:pt x="1079703" y="725843"/>
                </a:lnTo>
                <a:lnTo>
                  <a:pt x="1094397" y="687146"/>
                </a:lnTo>
                <a:lnTo>
                  <a:pt x="1104633" y="646811"/>
                </a:lnTo>
                <a:lnTo>
                  <a:pt x="1111491" y="608228"/>
                </a:lnTo>
                <a:lnTo>
                  <a:pt x="1115504" y="556501"/>
                </a:lnTo>
                <a:close/>
              </a:path>
            </a:pathLst>
          </a:custGeom>
          <a:solidFill>
            <a:srgbClr val="949494"/>
          </a:solidFill>
        </p:spPr>
        <p:txBody>
          <a:bodyPr wrap="square" lIns="0" tIns="0" rIns="0" bIns="0" rtlCol="0"/>
          <a:lstStyle/>
          <a:p>
            <a:endParaRPr/>
          </a:p>
        </p:txBody>
      </p:sp>
      <p:sp>
        <p:nvSpPr>
          <p:cNvPr id="7" name="object 7"/>
          <p:cNvSpPr/>
          <p:nvPr/>
        </p:nvSpPr>
        <p:spPr>
          <a:xfrm>
            <a:off x="17068432" y="2900819"/>
            <a:ext cx="1115695" cy="1047115"/>
          </a:xfrm>
          <a:custGeom>
            <a:avLst/>
            <a:gdLst/>
            <a:ahLst/>
            <a:cxnLst/>
            <a:rect l="l" t="t" r="r" b="b"/>
            <a:pathLst>
              <a:path w="1115694" h="1047114">
                <a:moveTo>
                  <a:pt x="1024305" y="549795"/>
                </a:moveTo>
                <a:lnTo>
                  <a:pt x="1024140" y="496646"/>
                </a:lnTo>
                <a:lnTo>
                  <a:pt x="1018705" y="444690"/>
                </a:lnTo>
                <a:lnTo>
                  <a:pt x="1008214" y="393522"/>
                </a:lnTo>
                <a:lnTo>
                  <a:pt x="999312" y="364756"/>
                </a:lnTo>
                <a:lnTo>
                  <a:pt x="999312" y="549795"/>
                </a:lnTo>
                <a:lnTo>
                  <a:pt x="994867" y="598817"/>
                </a:lnTo>
                <a:lnTo>
                  <a:pt x="985748" y="647052"/>
                </a:lnTo>
                <a:lnTo>
                  <a:pt x="971956" y="694004"/>
                </a:lnTo>
                <a:lnTo>
                  <a:pt x="953452" y="739165"/>
                </a:lnTo>
                <a:lnTo>
                  <a:pt x="930363" y="780643"/>
                </a:lnTo>
                <a:lnTo>
                  <a:pt x="902322" y="818718"/>
                </a:lnTo>
                <a:lnTo>
                  <a:pt x="869861" y="853236"/>
                </a:lnTo>
                <a:lnTo>
                  <a:pt x="833564" y="884034"/>
                </a:lnTo>
                <a:lnTo>
                  <a:pt x="793991" y="910945"/>
                </a:lnTo>
                <a:lnTo>
                  <a:pt x="751674" y="933843"/>
                </a:lnTo>
                <a:lnTo>
                  <a:pt x="707199" y="952550"/>
                </a:lnTo>
                <a:lnTo>
                  <a:pt x="661111" y="966914"/>
                </a:lnTo>
                <a:lnTo>
                  <a:pt x="613981" y="976795"/>
                </a:lnTo>
                <a:lnTo>
                  <a:pt x="566343" y="982014"/>
                </a:lnTo>
                <a:lnTo>
                  <a:pt x="518782" y="982433"/>
                </a:lnTo>
                <a:lnTo>
                  <a:pt x="471855" y="977887"/>
                </a:lnTo>
                <a:lnTo>
                  <a:pt x="426110" y="968222"/>
                </a:lnTo>
                <a:lnTo>
                  <a:pt x="380847" y="952792"/>
                </a:lnTo>
                <a:lnTo>
                  <a:pt x="336423" y="931837"/>
                </a:lnTo>
                <a:lnTo>
                  <a:pt x="293420" y="906043"/>
                </a:lnTo>
                <a:lnTo>
                  <a:pt x="252463" y="876134"/>
                </a:lnTo>
                <a:lnTo>
                  <a:pt x="214134" y="842822"/>
                </a:lnTo>
                <a:lnTo>
                  <a:pt x="179044" y="806792"/>
                </a:lnTo>
                <a:lnTo>
                  <a:pt x="147802" y="768769"/>
                </a:lnTo>
                <a:lnTo>
                  <a:pt x="120992" y="729462"/>
                </a:lnTo>
                <a:lnTo>
                  <a:pt x="96875" y="682104"/>
                </a:lnTo>
                <a:lnTo>
                  <a:pt x="80378" y="631926"/>
                </a:lnTo>
                <a:lnTo>
                  <a:pt x="71335" y="579856"/>
                </a:lnTo>
                <a:lnTo>
                  <a:pt x="69557" y="526846"/>
                </a:lnTo>
                <a:lnTo>
                  <a:pt x="72923" y="495427"/>
                </a:lnTo>
                <a:lnTo>
                  <a:pt x="89535" y="436867"/>
                </a:lnTo>
                <a:lnTo>
                  <a:pt x="118351" y="365709"/>
                </a:lnTo>
                <a:lnTo>
                  <a:pt x="140931" y="325996"/>
                </a:lnTo>
                <a:lnTo>
                  <a:pt x="167728" y="288442"/>
                </a:lnTo>
                <a:lnTo>
                  <a:pt x="198272" y="253250"/>
                </a:lnTo>
                <a:lnTo>
                  <a:pt x="232143" y="220599"/>
                </a:lnTo>
                <a:lnTo>
                  <a:pt x="268884" y="190690"/>
                </a:lnTo>
                <a:lnTo>
                  <a:pt x="308063" y="163703"/>
                </a:lnTo>
                <a:lnTo>
                  <a:pt x="349250" y="139839"/>
                </a:lnTo>
                <a:lnTo>
                  <a:pt x="391985" y="119278"/>
                </a:lnTo>
                <a:lnTo>
                  <a:pt x="435838" y="102235"/>
                </a:lnTo>
                <a:lnTo>
                  <a:pt x="480364" y="88874"/>
                </a:lnTo>
                <a:lnTo>
                  <a:pt x="525119" y="79400"/>
                </a:lnTo>
                <a:lnTo>
                  <a:pt x="569658" y="74002"/>
                </a:lnTo>
                <a:lnTo>
                  <a:pt x="618871" y="73698"/>
                </a:lnTo>
                <a:lnTo>
                  <a:pt x="666610" y="79908"/>
                </a:lnTo>
                <a:lnTo>
                  <a:pt x="712520" y="92202"/>
                </a:lnTo>
                <a:lnTo>
                  <a:pt x="756259" y="110134"/>
                </a:lnTo>
                <a:lnTo>
                  <a:pt x="797433" y="133248"/>
                </a:lnTo>
                <a:lnTo>
                  <a:pt x="835698" y="161112"/>
                </a:lnTo>
                <a:lnTo>
                  <a:pt x="870686" y="193268"/>
                </a:lnTo>
                <a:lnTo>
                  <a:pt x="902030" y="229298"/>
                </a:lnTo>
                <a:lnTo>
                  <a:pt x="929373" y="268732"/>
                </a:lnTo>
                <a:lnTo>
                  <a:pt x="952347" y="311137"/>
                </a:lnTo>
                <a:lnTo>
                  <a:pt x="970889" y="356298"/>
                </a:lnTo>
                <a:lnTo>
                  <a:pt x="984885" y="403263"/>
                </a:lnTo>
                <a:lnTo>
                  <a:pt x="994308" y="451510"/>
                </a:lnTo>
                <a:lnTo>
                  <a:pt x="999121" y="500519"/>
                </a:lnTo>
                <a:lnTo>
                  <a:pt x="999312" y="549795"/>
                </a:lnTo>
                <a:lnTo>
                  <a:pt x="999312" y="364756"/>
                </a:lnTo>
                <a:lnTo>
                  <a:pt x="972566" y="295681"/>
                </a:lnTo>
                <a:lnTo>
                  <a:pt x="947661" y="250126"/>
                </a:lnTo>
                <a:lnTo>
                  <a:pt x="918641" y="209156"/>
                </a:lnTo>
                <a:lnTo>
                  <a:pt x="885202" y="172859"/>
                </a:lnTo>
                <a:lnTo>
                  <a:pt x="847890" y="141351"/>
                </a:lnTo>
                <a:lnTo>
                  <a:pt x="807224" y="114757"/>
                </a:lnTo>
                <a:lnTo>
                  <a:pt x="763752" y="93205"/>
                </a:lnTo>
                <a:lnTo>
                  <a:pt x="717981" y="76809"/>
                </a:lnTo>
                <a:lnTo>
                  <a:pt x="670445" y="65722"/>
                </a:lnTo>
                <a:lnTo>
                  <a:pt x="621703" y="60032"/>
                </a:lnTo>
                <a:lnTo>
                  <a:pt x="572249" y="59905"/>
                </a:lnTo>
                <a:lnTo>
                  <a:pt x="522630" y="65443"/>
                </a:lnTo>
                <a:lnTo>
                  <a:pt x="476173" y="75387"/>
                </a:lnTo>
                <a:lnTo>
                  <a:pt x="429742" y="89369"/>
                </a:lnTo>
                <a:lnTo>
                  <a:pt x="383832" y="107200"/>
                </a:lnTo>
                <a:lnTo>
                  <a:pt x="338937" y="128701"/>
                </a:lnTo>
                <a:lnTo>
                  <a:pt x="295554" y="153682"/>
                </a:lnTo>
                <a:lnTo>
                  <a:pt x="254177" y="181952"/>
                </a:lnTo>
                <a:lnTo>
                  <a:pt x="215303" y="213321"/>
                </a:lnTo>
                <a:lnTo>
                  <a:pt x="179400" y="247611"/>
                </a:lnTo>
                <a:lnTo>
                  <a:pt x="146989" y="284632"/>
                </a:lnTo>
                <a:lnTo>
                  <a:pt x="118541" y="324192"/>
                </a:lnTo>
                <a:lnTo>
                  <a:pt x="94564" y="366102"/>
                </a:lnTo>
                <a:lnTo>
                  <a:pt x="75539" y="410184"/>
                </a:lnTo>
                <a:lnTo>
                  <a:pt x="58813" y="461848"/>
                </a:lnTo>
                <a:lnTo>
                  <a:pt x="48374" y="512635"/>
                </a:lnTo>
                <a:lnTo>
                  <a:pt x="45377" y="564426"/>
                </a:lnTo>
                <a:lnTo>
                  <a:pt x="50952" y="619137"/>
                </a:lnTo>
                <a:lnTo>
                  <a:pt x="65176" y="671677"/>
                </a:lnTo>
                <a:lnTo>
                  <a:pt x="87464" y="721182"/>
                </a:lnTo>
                <a:lnTo>
                  <a:pt x="116395" y="767397"/>
                </a:lnTo>
                <a:lnTo>
                  <a:pt x="150545" y="810031"/>
                </a:lnTo>
                <a:lnTo>
                  <a:pt x="188480" y="848817"/>
                </a:lnTo>
                <a:lnTo>
                  <a:pt x="229933" y="884440"/>
                </a:lnTo>
                <a:lnTo>
                  <a:pt x="274777" y="916825"/>
                </a:lnTo>
                <a:lnTo>
                  <a:pt x="322440" y="945121"/>
                </a:lnTo>
                <a:lnTo>
                  <a:pt x="372389" y="968438"/>
                </a:lnTo>
                <a:lnTo>
                  <a:pt x="424040" y="985939"/>
                </a:lnTo>
                <a:lnTo>
                  <a:pt x="470916" y="995514"/>
                </a:lnTo>
                <a:lnTo>
                  <a:pt x="518388" y="999261"/>
                </a:lnTo>
                <a:lnTo>
                  <a:pt x="566039" y="997724"/>
                </a:lnTo>
                <a:lnTo>
                  <a:pt x="613410" y="991476"/>
                </a:lnTo>
                <a:lnTo>
                  <a:pt x="653948" y="982433"/>
                </a:lnTo>
                <a:lnTo>
                  <a:pt x="705548" y="967054"/>
                </a:lnTo>
                <a:lnTo>
                  <a:pt x="753910" y="947572"/>
                </a:lnTo>
                <a:lnTo>
                  <a:pt x="799350" y="923899"/>
                </a:lnTo>
                <a:lnTo>
                  <a:pt x="841540" y="896175"/>
                </a:lnTo>
                <a:lnTo>
                  <a:pt x="880186" y="864514"/>
                </a:lnTo>
                <a:lnTo>
                  <a:pt x="914946" y="829043"/>
                </a:lnTo>
                <a:lnTo>
                  <a:pt x="945515" y="789889"/>
                </a:lnTo>
                <a:lnTo>
                  <a:pt x="971575" y="747191"/>
                </a:lnTo>
                <a:lnTo>
                  <a:pt x="992809" y="701052"/>
                </a:lnTo>
                <a:lnTo>
                  <a:pt x="1008888" y="651624"/>
                </a:lnTo>
                <a:lnTo>
                  <a:pt x="1019365" y="600659"/>
                </a:lnTo>
                <a:lnTo>
                  <a:pt x="1024305" y="549795"/>
                </a:lnTo>
                <a:close/>
              </a:path>
              <a:path w="1115694" h="1047114">
                <a:moveTo>
                  <a:pt x="1115517" y="556488"/>
                </a:moveTo>
                <a:lnTo>
                  <a:pt x="1112532" y="504583"/>
                </a:lnTo>
                <a:lnTo>
                  <a:pt x="1103287" y="453161"/>
                </a:lnTo>
                <a:lnTo>
                  <a:pt x="1089939" y="407822"/>
                </a:lnTo>
                <a:lnTo>
                  <a:pt x="1089939" y="568528"/>
                </a:lnTo>
                <a:lnTo>
                  <a:pt x="1086802" y="615848"/>
                </a:lnTo>
                <a:lnTo>
                  <a:pt x="1077607" y="666521"/>
                </a:lnTo>
                <a:lnTo>
                  <a:pt x="1061643" y="715035"/>
                </a:lnTo>
                <a:lnTo>
                  <a:pt x="1038199" y="755904"/>
                </a:lnTo>
                <a:lnTo>
                  <a:pt x="997229" y="808558"/>
                </a:lnTo>
                <a:lnTo>
                  <a:pt x="997229" y="823963"/>
                </a:lnTo>
                <a:lnTo>
                  <a:pt x="990155" y="822439"/>
                </a:lnTo>
                <a:lnTo>
                  <a:pt x="990282" y="818553"/>
                </a:lnTo>
                <a:lnTo>
                  <a:pt x="990346" y="822477"/>
                </a:lnTo>
                <a:lnTo>
                  <a:pt x="997229" y="823963"/>
                </a:lnTo>
                <a:lnTo>
                  <a:pt x="997229" y="808558"/>
                </a:lnTo>
                <a:lnTo>
                  <a:pt x="990320" y="817422"/>
                </a:lnTo>
                <a:lnTo>
                  <a:pt x="958443" y="854532"/>
                </a:lnTo>
                <a:lnTo>
                  <a:pt x="922845" y="887933"/>
                </a:lnTo>
                <a:lnTo>
                  <a:pt x="883970" y="917689"/>
                </a:lnTo>
                <a:lnTo>
                  <a:pt x="842264" y="943838"/>
                </a:lnTo>
                <a:lnTo>
                  <a:pt x="798169" y="966444"/>
                </a:lnTo>
                <a:lnTo>
                  <a:pt x="752170" y="985545"/>
                </a:lnTo>
                <a:lnTo>
                  <a:pt x="704684" y="1001204"/>
                </a:lnTo>
                <a:lnTo>
                  <a:pt x="656183" y="1013472"/>
                </a:lnTo>
                <a:lnTo>
                  <a:pt x="607110" y="1022388"/>
                </a:lnTo>
                <a:lnTo>
                  <a:pt x="557923" y="1028001"/>
                </a:lnTo>
                <a:lnTo>
                  <a:pt x="509066" y="1030389"/>
                </a:lnTo>
                <a:lnTo>
                  <a:pt x="460997" y="1029576"/>
                </a:lnTo>
                <a:lnTo>
                  <a:pt x="411010" y="1024318"/>
                </a:lnTo>
                <a:lnTo>
                  <a:pt x="362369" y="1013764"/>
                </a:lnTo>
                <a:lnTo>
                  <a:pt x="315455" y="998169"/>
                </a:lnTo>
                <a:lnTo>
                  <a:pt x="270675" y="977760"/>
                </a:lnTo>
                <a:lnTo>
                  <a:pt x="228434" y="952766"/>
                </a:lnTo>
                <a:lnTo>
                  <a:pt x="189128" y="923442"/>
                </a:lnTo>
                <a:lnTo>
                  <a:pt x="153136" y="890016"/>
                </a:lnTo>
                <a:lnTo>
                  <a:pt x="120891" y="852728"/>
                </a:lnTo>
                <a:lnTo>
                  <a:pt x="92760" y="811822"/>
                </a:lnTo>
                <a:lnTo>
                  <a:pt x="69151" y="767524"/>
                </a:lnTo>
                <a:lnTo>
                  <a:pt x="50711" y="721067"/>
                </a:lnTo>
                <a:lnTo>
                  <a:pt x="37350" y="673112"/>
                </a:lnTo>
                <a:lnTo>
                  <a:pt x="28867" y="624065"/>
                </a:lnTo>
                <a:lnTo>
                  <a:pt x="25031" y="574357"/>
                </a:lnTo>
                <a:lnTo>
                  <a:pt x="25628" y="524383"/>
                </a:lnTo>
                <a:lnTo>
                  <a:pt x="30467" y="474586"/>
                </a:lnTo>
                <a:lnTo>
                  <a:pt x="39319" y="425348"/>
                </a:lnTo>
                <a:lnTo>
                  <a:pt x="51981" y="377101"/>
                </a:lnTo>
                <a:lnTo>
                  <a:pt x="68224" y="330250"/>
                </a:lnTo>
                <a:lnTo>
                  <a:pt x="88493" y="284683"/>
                </a:lnTo>
                <a:lnTo>
                  <a:pt x="112382" y="242341"/>
                </a:lnTo>
                <a:lnTo>
                  <a:pt x="139750" y="203314"/>
                </a:lnTo>
                <a:lnTo>
                  <a:pt x="170459" y="167690"/>
                </a:lnTo>
                <a:lnTo>
                  <a:pt x="204355" y="135547"/>
                </a:lnTo>
                <a:lnTo>
                  <a:pt x="241338" y="106972"/>
                </a:lnTo>
                <a:lnTo>
                  <a:pt x="281241" y="82067"/>
                </a:lnTo>
                <a:lnTo>
                  <a:pt x="323938" y="60909"/>
                </a:lnTo>
                <a:lnTo>
                  <a:pt x="369277" y="43599"/>
                </a:lnTo>
                <a:lnTo>
                  <a:pt x="417156" y="30213"/>
                </a:lnTo>
                <a:lnTo>
                  <a:pt x="468414" y="20751"/>
                </a:lnTo>
                <a:lnTo>
                  <a:pt x="520192" y="16027"/>
                </a:lnTo>
                <a:lnTo>
                  <a:pt x="572300" y="16027"/>
                </a:lnTo>
                <a:lnTo>
                  <a:pt x="624078" y="20789"/>
                </a:lnTo>
                <a:lnTo>
                  <a:pt x="675220" y="30314"/>
                </a:lnTo>
                <a:lnTo>
                  <a:pt x="725309" y="44615"/>
                </a:lnTo>
                <a:lnTo>
                  <a:pt x="769581" y="62649"/>
                </a:lnTo>
                <a:lnTo>
                  <a:pt x="810463" y="85255"/>
                </a:lnTo>
                <a:lnTo>
                  <a:pt x="848296" y="111861"/>
                </a:lnTo>
                <a:lnTo>
                  <a:pt x="883373" y="141897"/>
                </a:lnTo>
                <a:lnTo>
                  <a:pt x="916241" y="174967"/>
                </a:lnTo>
                <a:lnTo>
                  <a:pt x="947077" y="210362"/>
                </a:lnTo>
                <a:lnTo>
                  <a:pt x="976274" y="247586"/>
                </a:lnTo>
                <a:lnTo>
                  <a:pt x="1004493" y="288366"/>
                </a:lnTo>
                <a:lnTo>
                  <a:pt x="1029347" y="331266"/>
                </a:lnTo>
                <a:lnTo>
                  <a:pt x="1050480" y="376047"/>
                </a:lnTo>
                <a:lnTo>
                  <a:pt x="1067473" y="422414"/>
                </a:lnTo>
                <a:lnTo>
                  <a:pt x="1079982" y="470128"/>
                </a:lnTo>
                <a:lnTo>
                  <a:pt x="1087589" y="518922"/>
                </a:lnTo>
                <a:lnTo>
                  <a:pt x="1089939" y="568528"/>
                </a:lnTo>
                <a:lnTo>
                  <a:pt x="1089939" y="407822"/>
                </a:lnTo>
                <a:lnTo>
                  <a:pt x="1068870" y="354469"/>
                </a:lnTo>
                <a:lnTo>
                  <a:pt x="1045159" y="308533"/>
                </a:lnTo>
                <a:lnTo>
                  <a:pt x="1017384" y="263512"/>
                </a:lnTo>
                <a:lnTo>
                  <a:pt x="987183" y="221234"/>
                </a:lnTo>
                <a:lnTo>
                  <a:pt x="954557" y="181927"/>
                </a:lnTo>
                <a:lnTo>
                  <a:pt x="919454" y="145821"/>
                </a:lnTo>
                <a:lnTo>
                  <a:pt x="881862" y="113144"/>
                </a:lnTo>
                <a:lnTo>
                  <a:pt x="841768" y="84137"/>
                </a:lnTo>
                <a:lnTo>
                  <a:pt x="799122" y="59029"/>
                </a:lnTo>
                <a:lnTo>
                  <a:pt x="753910" y="38049"/>
                </a:lnTo>
                <a:lnTo>
                  <a:pt x="706120" y="21424"/>
                </a:lnTo>
                <a:lnTo>
                  <a:pt x="683475" y="16027"/>
                </a:lnTo>
                <a:lnTo>
                  <a:pt x="655701" y="9410"/>
                </a:lnTo>
                <a:lnTo>
                  <a:pt x="602653" y="2209"/>
                </a:lnTo>
                <a:lnTo>
                  <a:pt x="556221" y="0"/>
                </a:lnTo>
                <a:lnTo>
                  <a:pt x="509371" y="1333"/>
                </a:lnTo>
                <a:lnTo>
                  <a:pt x="462508" y="6223"/>
                </a:lnTo>
                <a:lnTo>
                  <a:pt x="416039" y="14706"/>
                </a:lnTo>
                <a:lnTo>
                  <a:pt x="370382" y="26784"/>
                </a:lnTo>
                <a:lnTo>
                  <a:pt x="325958" y="42481"/>
                </a:lnTo>
                <a:lnTo>
                  <a:pt x="283171" y="61836"/>
                </a:lnTo>
                <a:lnTo>
                  <a:pt x="242430" y="84836"/>
                </a:lnTo>
                <a:lnTo>
                  <a:pt x="204177" y="111518"/>
                </a:lnTo>
                <a:lnTo>
                  <a:pt x="168795" y="141897"/>
                </a:lnTo>
                <a:lnTo>
                  <a:pt x="136232" y="176212"/>
                </a:lnTo>
                <a:lnTo>
                  <a:pt x="107175" y="213461"/>
                </a:lnTo>
                <a:lnTo>
                  <a:pt x="81610" y="253225"/>
                </a:lnTo>
                <a:lnTo>
                  <a:pt x="59524" y="295135"/>
                </a:lnTo>
                <a:lnTo>
                  <a:pt x="40919" y="338785"/>
                </a:lnTo>
                <a:lnTo>
                  <a:pt x="25781" y="383794"/>
                </a:lnTo>
                <a:lnTo>
                  <a:pt x="14084" y="429768"/>
                </a:lnTo>
                <a:lnTo>
                  <a:pt x="5842" y="476300"/>
                </a:lnTo>
                <a:lnTo>
                  <a:pt x="1041" y="523024"/>
                </a:lnTo>
                <a:lnTo>
                  <a:pt x="0" y="571068"/>
                </a:lnTo>
                <a:lnTo>
                  <a:pt x="3187" y="618248"/>
                </a:lnTo>
                <a:lnTo>
                  <a:pt x="10528" y="664324"/>
                </a:lnTo>
                <a:lnTo>
                  <a:pt x="21882" y="709028"/>
                </a:lnTo>
                <a:lnTo>
                  <a:pt x="37160" y="752119"/>
                </a:lnTo>
                <a:lnTo>
                  <a:pt x="56235" y="793305"/>
                </a:lnTo>
                <a:lnTo>
                  <a:pt x="79019" y="832370"/>
                </a:lnTo>
                <a:lnTo>
                  <a:pt x="105371" y="869035"/>
                </a:lnTo>
                <a:lnTo>
                  <a:pt x="135191" y="903046"/>
                </a:lnTo>
                <a:lnTo>
                  <a:pt x="168389" y="934161"/>
                </a:lnTo>
                <a:lnTo>
                  <a:pt x="204825" y="962101"/>
                </a:lnTo>
                <a:lnTo>
                  <a:pt x="244398" y="986624"/>
                </a:lnTo>
                <a:lnTo>
                  <a:pt x="287007" y="1007478"/>
                </a:lnTo>
                <a:lnTo>
                  <a:pt x="332536" y="1024407"/>
                </a:lnTo>
                <a:lnTo>
                  <a:pt x="383247" y="1037221"/>
                </a:lnTo>
                <a:lnTo>
                  <a:pt x="435330" y="1044473"/>
                </a:lnTo>
                <a:lnTo>
                  <a:pt x="488226" y="1046708"/>
                </a:lnTo>
                <a:lnTo>
                  <a:pt x="541362" y="1044498"/>
                </a:lnTo>
                <a:lnTo>
                  <a:pt x="594194" y="1038377"/>
                </a:lnTo>
                <a:lnTo>
                  <a:pt x="638098" y="1030389"/>
                </a:lnTo>
                <a:lnTo>
                  <a:pt x="696696" y="1016660"/>
                </a:lnTo>
                <a:lnTo>
                  <a:pt x="741984" y="1002830"/>
                </a:lnTo>
                <a:lnTo>
                  <a:pt x="786523" y="986002"/>
                </a:lnTo>
                <a:lnTo>
                  <a:pt x="829881" y="966101"/>
                </a:lnTo>
                <a:lnTo>
                  <a:pt x="871626" y="943089"/>
                </a:lnTo>
                <a:lnTo>
                  <a:pt x="911288" y="916876"/>
                </a:lnTo>
                <a:lnTo>
                  <a:pt x="948461" y="887412"/>
                </a:lnTo>
                <a:lnTo>
                  <a:pt x="982675" y="854646"/>
                </a:lnTo>
                <a:lnTo>
                  <a:pt x="1008837" y="823963"/>
                </a:lnTo>
                <a:lnTo>
                  <a:pt x="1059472" y="759510"/>
                </a:lnTo>
                <a:lnTo>
                  <a:pt x="1079715" y="725843"/>
                </a:lnTo>
                <a:lnTo>
                  <a:pt x="1094409" y="687146"/>
                </a:lnTo>
                <a:lnTo>
                  <a:pt x="1104633" y="646811"/>
                </a:lnTo>
                <a:lnTo>
                  <a:pt x="1111504" y="608215"/>
                </a:lnTo>
                <a:lnTo>
                  <a:pt x="1115517" y="556488"/>
                </a:lnTo>
                <a:close/>
              </a:path>
            </a:pathLst>
          </a:custGeom>
          <a:solidFill>
            <a:srgbClr val="949494"/>
          </a:solidFill>
        </p:spPr>
        <p:txBody>
          <a:bodyPr wrap="square" lIns="0" tIns="0" rIns="0" bIns="0" rtlCol="0"/>
          <a:lstStyle/>
          <a:p>
            <a:endParaRPr/>
          </a:p>
        </p:txBody>
      </p:sp>
      <p:sp>
        <p:nvSpPr>
          <p:cNvPr id="8" name="object 8"/>
          <p:cNvSpPr txBox="1">
            <a:spLocks noGrp="1"/>
          </p:cNvSpPr>
          <p:nvPr>
            <p:ph type="title"/>
          </p:nvPr>
        </p:nvSpPr>
        <p:spPr>
          <a:xfrm>
            <a:off x="1016000" y="437518"/>
            <a:ext cx="8784590" cy="1220470"/>
          </a:xfrm>
          <a:prstGeom prst="rect">
            <a:avLst/>
          </a:prstGeom>
        </p:spPr>
        <p:txBody>
          <a:bodyPr vert="horz" wrap="square" lIns="0" tIns="135890" rIns="0" bIns="0" rtlCol="0">
            <a:spAutoFit/>
          </a:bodyPr>
          <a:lstStyle/>
          <a:p>
            <a:pPr marL="12700">
              <a:lnSpc>
                <a:spcPct val="100000"/>
              </a:lnSpc>
              <a:spcBef>
                <a:spcPts val="1070"/>
              </a:spcBef>
            </a:pPr>
            <a:r>
              <a:rPr sz="3600" spc="-425" dirty="0"/>
              <a:t>1. </a:t>
            </a:r>
            <a:r>
              <a:rPr sz="3600" spc="5" dirty="0"/>
              <a:t>Tata </a:t>
            </a:r>
            <a:r>
              <a:rPr sz="3600" spc="-60" dirty="0"/>
              <a:t>Nama </a:t>
            </a:r>
            <a:r>
              <a:rPr sz="3600" spc="-65" dirty="0"/>
              <a:t>Senyawa </a:t>
            </a:r>
            <a:r>
              <a:rPr sz="3600" spc="15" dirty="0"/>
              <a:t>Alkana </a:t>
            </a:r>
            <a:r>
              <a:rPr sz="3600" spc="10" dirty="0"/>
              <a:t>Rantai</a:t>
            </a:r>
            <a:r>
              <a:rPr sz="3600" spc="-395" dirty="0"/>
              <a:t> </a:t>
            </a:r>
            <a:r>
              <a:rPr sz="3600" spc="25" dirty="0"/>
              <a:t>Lurus</a:t>
            </a:r>
            <a:endParaRPr sz="3600"/>
          </a:p>
          <a:p>
            <a:pPr marL="12700">
              <a:lnSpc>
                <a:spcPct val="100000"/>
              </a:lnSpc>
              <a:spcBef>
                <a:spcPts val="755"/>
              </a:spcBef>
            </a:pPr>
            <a:r>
              <a:rPr dirty="0"/>
              <a:t>Tata</a:t>
            </a:r>
            <a:r>
              <a:rPr spc="-125" dirty="0"/>
              <a:t> </a:t>
            </a:r>
            <a:r>
              <a:rPr spc="-35" dirty="0"/>
              <a:t>nama</a:t>
            </a:r>
            <a:r>
              <a:rPr spc="-125" dirty="0"/>
              <a:t> </a:t>
            </a:r>
            <a:r>
              <a:rPr spc="-10" dirty="0"/>
              <a:t>alkana</a:t>
            </a:r>
            <a:r>
              <a:rPr spc="-120" dirty="0"/>
              <a:t> </a:t>
            </a:r>
            <a:r>
              <a:rPr spc="55" dirty="0"/>
              <a:t>rantai</a:t>
            </a:r>
            <a:r>
              <a:rPr spc="-125" dirty="0"/>
              <a:t> </a:t>
            </a:r>
            <a:r>
              <a:rPr spc="40" dirty="0"/>
              <a:t>lurus</a:t>
            </a:r>
            <a:r>
              <a:rPr spc="-125" dirty="0"/>
              <a:t> </a:t>
            </a:r>
            <a:r>
              <a:rPr spc="-25" dirty="0"/>
              <a:t>adalah</a:t>
            </a:r>
            <a:r>
              <a:rPr spc="-120" dirty="0"/>
              <a:t> </a:t>
            </a:r>
            <a:r>
              <a:rPr spc="-35" dirty="0"/>
              <a:t>sebagai</a:t>
            </a:r>
            <a:r>
              <a:rPr spc="-125" dirty="0"/>
              <a:t> </a:t>
            </a:r>
            <a:r>
              <a:rPr spc="50" dirty="0"/>
              <a:t>berikut:</a:t>
            </a:r>
          </a:p>
        </p:txBody>
      </p:sp>
      <p:sp>
        <p:nvSpPr>
          <p:cNvPr id="9" name="object 9"/>
          <p:cNvSpPr txBox="1"/>
          <p:nvPr/>
        </p:nvSpPr>
        <p:spPr>
          <a:xfrm>
            <a:off x="1016000" y="7575689"/>
            <a:ext cx="15932150" cy="2006600"/>
          </a:xfrm>
          <a:prstGeom prst="rect">
            <a:avLst/>
          </a:prstGeom>
        </p:spPr>
        <p:txBody>
          <a:bodyPr vert="horz" wrap="square" lIns="0" tIns="12700" rIns="0" bIns="0" rtlCol="0">
            <a:spAutoFit/>
          </a:bodyPr>
          <a:lstStyle/>
          <a:p>
            <a:pPr marL="12700" marR="5080">
              <a:lnSpc>
                <a:spcPct val="116000"/>
              </a:lnSpc>
              <a:spcBef>
                <a:spcPts val="100"/>
              </a:spcBef>
            </a:pPr>
            <a:r>
              <a:rPr sz="2800" spc="-5" dirty="0">
                <a:solidFill>
                  <a:srgbClr val="FFFFFF"/>
                </a:solidFill>
                <a:latin typeface="Arial" panose="020B0604020202020204"/>
                <a:cs typeface="Arial" panose="020B0604020202020204"/>
              </a:rPr>
              <a:t>Berdasarkan </a:t>
            </a:r>
            <a:r>
              <a:rPr sz="2800" spc="45" dirty="0">
                <a:solidFill>
                  <a:srgbClr val="FFFFFF"/>
                </a:solidFill>
                <a:latin typeface="Arial" panose="020B0604020202020204"/>
                <a:cs typeface="Arial" panose="020B0604020202020204"/>
              </a:rPr>
              <a:t>tabel </a:t>
            </a:r>
            <a:r>
              <a:rPr sz="2800" spc="60" dirty="0">
                <a:solidFill>
                  <a:srgbClr val="FFFFFF"/>
                </a:solidFill>
                <a:latin typeface="Arial" panose="020B0604020202020204"/>
                <a:cs typeface="Arial" panose="020B0604020202020204"/>
              </a:rPr>
              <a:t>tersebut </a:t>
            </a:r>
            <a:r>
              <a:rPr sz="2800" spc="20" dirty="0">
                <a:solidFill>
                  <a:srgbClr val="FFFFFF"/>
                </a:solidFill>
                <a:latin typeface="Arial" panose="020B0604020202020204"/>
                <a:cs typeface="Arial" panose="020B0604020202020204"/>
              </a:rPr>
              <a:t>dapat </a:t>
            </a:r>
            <a:r>
              <a:rPr sz="2800" spc="85" dirty="0">
                <a:solidFill>
                  <a:srgbClr val="FFFFFF"/>
                </a:solidFill>
                <a:latin typeface="Arial" panose="020B0604020202020204"/>
                <a:cs typeface="Arial" panose="020B0604020202020204"/>
              </a:rPr>
              <a:t>kita </a:t>
            </a:r>
            <a:r>
              <a:rPr sz="2800" spc="75" dirty="0">
                <a:solidFill>
                  <a:srgbClr val="FFFFFF"/>
                </a:solidFill>
                <a:latin typeface="Arial" panose="020B0604020202020204"/>
                <a:cs typeface="Arial" panose="020B0604020202020204"/>
              </a:rPr>
              <a:t>lihat </a:t>
            </a:r>
            <a:r>
              <a:rPr sz="2800" spc="-35" dirty="0">
                <a:solidFill>
                  <a:srgbClr val="FFFFFF"/>
                </a:solidFill>
                <a:latin typeface="Arial" panose="020B0604020202020204"/>
                <a:cs typeface="Arial" panose="020B0604020202020204"/>
              </a:rPr>
              <a:t>bahwa </a:t>
            </a:r>
            <a:r>
              <a:rPr sz="2800" spc="-40" dirty="0">
                <a:solidFill>
                  <a:srgbClr val="FFFFFF"/>
                </a:solidFill>
                <a:latin typeface="Arial" panose="020B0604020202020204"/>
                <a:cs typeface="Arial" panose="020B0604020202020204"/>
              </a:rPr>
              <a:t>semua senyawa </a:t>
            </a:r>
            <a:r>
              <a:rPr sz="2800" spc="25" dirty="0">
                <a:solidFill>
                  <a:srgbClr val="FFFFFF"/>
                </a:solidFill>
                <a:latin typeface="Arial" panose="020B0604020202020204"/>
                <a:cs typeface="Arial" panose="020B0604020202020204"/>
              </a:rPr>
              <a:t>berakhiran </a:t>
            </a:r>
            <a:r>
              <a:rPr sz="2800" spc="-15" dirty="0">
                <a:solidFill>
                  <a:srgbClr val="FFFFFF"/>
                </a:solidFill>
                <a:latin typeface="Arial" panose="020B0604020202020204"/>
                <a:cs typeface="Arial" panose="020B0604020202020204"/>
              </a:rPr>
              <a:t>dengan </a:t>
            </a:r>
            <a:r>
              <a:rPr sz="2800" spc="-30" dirty="0">
                <a:solidFill>
                  <a:srgbClr val="FFFFFF"/>
                </a:solidFill>
                <a:latin typeface="Arial" panose="020B0604020202020204"/>
                <a:cs typeface="Arial" panose="020B0604020202020204"/>
              </a:rPr>
              <a:t>-ana, </a:t>
            </a:r>
            <a:r>
              <a:rPr sz="2800" spc="5" dirty="0">
                <a:solidFill>
                  <a:srgbClr val="FFFFFF"/>
                </a:solidFill>
                <a:latin typeface="Arial" panose="020B0604020202020204"/>
                <a:cs typeface="Arial" panose="020B0604020202020204"/>
              </a:rPr>
              <a:t>yang  </a:t>
            </a:r>
            <a:r>
              <a:rPr sz="2800" spc="15" dirty="0">
                <a:solidFill>
                  <a:srgbClr val="FFFFFF"/>
                </a:solidFill>
                <a:latin typeface="Arial" panose="020B0604020202020204"/>
                <a:cs typeface="Arial" panose="020B0604020202020204"/>
              </a:rPr>
              <a:t>menyatakan</a:t>
            </a:r>
            <a:r>
              <a:rPr sz="2800" spc="-125" dirty="0">
                <a:solidFill>
                  <a:srgbClr val="FFFFFF"/>
                </a:solidFill>
                <a:latin typeface="Arial" panose="020B0604020202020204"/>
                <a:cs typeface="Arial" panose="020B0604020202020204"/>
              </a:rPr>
              <a:t> </a:t>
            </a:r>
            <a:r>
              <a:rPr sz="2800" spc="20" dirty="0">
                <a:solidFill>
                  <a:srgbClr val="FFFFFF"/>
                </a:solidFill>
                <a:latin typeface="Arial" panose="020B0604020202020204"/>
                <a:cs typeface="Arial" panose="020B0604020202020204"/>
              </a:rPr>
              <a:t>suatu</a:t>
            </a:r>
            <a:r>
              <a:rPr sz="2800" spc="-120" dirty="0">
                <a:solidFill>
                  <a:srgbClr val="FFFFFF"/>
                </a:solidFill>
                <a:latin typeface="Arial" panose="020B0604020202020204"/>
                <a:cs typeface="Arial" panose="020B0604020202020204"/>
              </a:rPr>
              <a:t> </a:t>
            </a:r>
            <a:r>
              <a:rPr sz="2800" spc="40" dirty="0">
                <a:solidFill>
                  <a:srgbClr val="FFFFFF"/>
                </a:solidFill>
                <a:latin typeface="Arial" panose="020B0604020202020204"/>
                <a:cs typeface="Arial" panose="020B0604020202020204"/>
              </a:rPr>
              <a:t>hidrokarbon</a:t>
            </a:r>
            <a:r>
              <a:rPr sz="2800" spc="-120" dirty="0">
                <a:solidFill>
                  <a:srgbClr val="FFFFFF"/>
                </a:solidFill>
                <a:latin typeface="Arial" panose="020B0604020202020204"/>
                <a:cs typeface="Arial" panose="020B0604020202020204"/>
              </a:rPr>
              <a:t> </a:t>
            </a:r>
            <a:r>
              <a:rPr sz="2800" spc="-15" dirty="0">
                <a:solidFill>
                  <a:srgbClr val="FFFFFF"/>
                </a:solidFill>
                <a:latin typeface="Arial" panose="020B0604020202020204"/>
                <a:cs typeface="Arial" panose="020B0604020202020204"/>
              </a:rPr>
              <a:t>jenuh.</a:t>
            </a:r>
            <a:r>
              <a:rPr sz="2800" spc="-114" dirty="0">
                <a:solidFill>
                  <a:srgbClr val="FFFFFF"/>
                </a:solidFill>
                <a:latin typeface="Arial" panose="020B0604020202020204"/>
                <a:cs typeface="Arial" panose="020B0604020202020204"/>
              </a:rPr>
              <a:t> </a:t>
            </a:r>
            <a:r>
              <a:rPr sz="2800" spc="-50" dirty="0">
                <a:solidFill>
                  <a:srgbClr val="FFFFFF"/>
                </a:solidFill>
                <a:latin typeface="Arial" panose="020B0604020202020204"/>
                <a:cs typeface="Arial" panose="020B0604020202020204"/>
              </a:rPr>
              <a:t>Nama</a:t>
            </a:r>
            <a:r>
              <a:rPr sz="2800" spc="-120" dirty="0">
                <a:solidFill>
                  <a:srgbClr val="FFFFFF"/>
                </a:solidFill>
                <a:latin typeface="Arial" panose="020B0604020202020204"/>
                <a:cs typeface="Arial" panose="020B0604020202020204"/>
              </a:rPr>
              <a:t> </a:t>
            </a:r>
            <a:r>
              <a:rPr sz="2800" spc="-10" dirty="0">
                <a:solidFill>
                  <a:srgbClr val="FFFFFF"/>
                </a:solidFill>
                <a:latin typeface="Arial" panose="020B0604020202020204"/>
                <a:cs typeface="Arial" panose="020B0604020202020204"/>
              </a:rPr>
              <a:t>alkana</a:t>
            </a:r>
            <a:r>
              <a:rPr sz="2800" spc="-120" dirty="0">
                <a:solidFill>
                  <a:srgbClr val="FFFFFF"/>
                </a:solidFill>
                <a:latin typeface="Arial" panose="020B0604020202020204"/>
                <a:cs typeface="Arial" panose="020B0604020202020204"/>
              </a:rPr>
              <a:t> </a:t>
            </a:r>
            <a:r>
              <a:rPr sz="2800" spc="-515" dirty="0">
                <a:solidFill>
                  <a:srgbClr val="FFFFFF"/>
                </a:solidFill>
                <a:latin typeface="Arial" panose="020B0604020202020204"/>
                <a:cs typeface="Arial" panose="020B0604020202020204"/>
              </a:rPr>
              <a:t>1</a:t>
            </a:r>
            <a:r>
              <a:rPr sz="2800" spc="-380" dirty="0">
                <a:solidFill>
                  <a:srgbClr val="FFFFFF"/>
                </a:solidFill>
                <a:latin typeface="Arial" panose="020B0604020202020204"/>
                <a:cs typeface="Arial" panose="020B0604020202020204"/>
              </a:rPr>
              <a:t> </a:t>
            </a:r>
            <a:r>
              <a:rPr sz="2800" spc="-130" dirty="0">
                <a:solidFill>
                  <a:srgbClr val="FFFFFF"/>
                </a:solidFill>
                <a:latin typeface="Arial" panose="020B0604020202020204"/>
                <a:cs typeface="Arial" panose="020B0604020202020204"/>
              </a:rPr>
              <a:t>–</a:t>
            </a:r>
            <a:r>
              <a:rPr sz="2800" spc="-120" dirty="0">
                <a:solidFill>
                  <a:srgbClr val="FFFFFF"/>
                </a:solidFill>
                <a:latin typeface="Arial" panose="020B0604020202020204"/>
                <a:cs typeface="Arial" panose="020B0604020202020204"/>
              </a:rPr>
              <a:t> </a:t>
            </a:r>
            <a:r>
              <a:rPr sz="2800" spc="180" dirty="0">
                <a:solidFill>
                  <a:srgbClr val="FFFFFF"/>
                </a:solidFill>
                <a:latin typeface="Arial" panose="020B0604020202020204"/>
                <a:cs typeface="Arial" panose="020B0604020202020204"/>
              </a:rPr>
              <a:t>4</a:t>
            </a:r>
            <a:r>
              <a:rPr sz="2800" spc="-120" dirty="0">
                <a:solidFill>
                  <a:srgbClr val="FFFFFF"/>
                </a:solidFill>
                <a:latin typeface="Arial" panose="020B0604020202020204"/>
                <a:cs typeface="Arial" panose="020B0604020202020204"/>
              </a:rPr>
              <a:t> </a:t>
            </a:r>
            <a:r>
              <a:rPr sz="2800" spc="55" dirty="0">
                <a:solidFill>
                  <a:srgbClr val="FFFFFF"/>
                </a:solidFill>
                <a:latin typeface="Arial" panose="020B0604020202020204"/>
                <a:cs typeface="Arial" panose="020B0604020202020204"/>
              </a:rPr>
              <a:t>diturunkan</a:t>
            </a:r>
            <a:r>
              <a:rPr sz="2800" spc="-120" dirty="0">
                <a:solidFill>
                  <a:srgbClr val="FFFFFF"/>
                </a:solidFill>
                <a:latin typeface="Arial" panose="020B0604020202020204"/>
                <a:cs typeface="Arial" panose="020B0604020202020204"/>
              </a:rPr>
              <a:t> </a:t>
            </a:r>
            <a:r>
              <a:rPr sz="2800" spc="40" dirty="0">
                <a:solidFill>
                  <a:srgbClr val="FFFFFF"/>
                </a:solidFill>
                <a:latin typeface="Arial" panose="020B0604020202020204"/>
                <a:cs typeface="Arial" panose="020B0604020202020204"/>
              </a:rPr>
              <a:t>dari</a:t>
            </a:r>
            <a:r>
              <a:rPr sz="2800" spc="-120" dirty="0">
                <a:solidFill>
                  <a:srgbClr val="FFFFFF"/>
                </a:solidFill>
                <a:latin typeface="Arial" panose="020B0604020202020204"/>
                <a:cs typeface="Arial" panose="020B0604020202020204"/>
              </a:rPr>
              <a:t> </a:t>
            </a:r>
            <a:r>
              <a:rPr sz="2800" spc="-35" dirty="0">
                <a:solidFill>
                  <a:srgbClr val="FFFFFF"/>
                </a:solidFill>
                <a:latin typeface="Arial" panose="020B0604020202020204"/>
                <a:cs typeface="Arial" panose="020B0604020202020204"/>
              </a:rPr>
              <a:t>nama</a:t>
            </a:r>
            <a:r>
              <a:rPr sz="2800" spc="-120" dirty="0">
                <a:solidFill>
                  <a:srgbClr val="FFFFFF"/>
                </a:solidFill>
                <a:latin typeface="Arial" panose="020B0604020202020204"/>
                <a:cs typeface="Arial" panose="020B0604020202020204"/>
              </a:rPr>
              <a:t> </a:t>
            </a:r>
            <a:r>
              <a:rPr sz="2800" spc="90" dirty="0">
                <a:solidFill>
                  <a:srgbClr val="FFFFFF"/>
                </a:solidFill>
                <a:latin typeface="Arial" panose="020B0604020202020204"/>
                <a:cs typeface="Arial" panose="020B0604020202020204"/>
              </a:rPr>
              <a:t>trivial</a:t>
            </a:r>
            <a:r>
              <a:rPr sz="2800" spc="-120" dirty="0">
                <a:solidFill>
                  <a:srgbClr val="FFFFFF"/>
                </a:solidFill>
                <a:latin typeface="Arial" panose="020B0604020202020204"/>
                <a:cs typeface="Arial" panose="020B0604020202020204"/>
              </a:rPr>
              <a:t> </a:t>
            </a:r>
            <a:r>
              <a:rPr sz="2800" spc="40" dirty="0">
                <a:solidFill>
                  <a:srgbClr val="FFFFFF"/>
                </a:solidFill>
                <a:latin typeface="Arial" panose="020B0604020202020204"/>
                <a:cs typeface="Arial" panose="020B0604020202020204"/>
              </a:rPr>
              <a:t>tradisional</a:t>
            </a:r>
            <a:r>
              <a:rPr sz="2800" spc="-120" dirty="0">
                <a:solidFill>
                  <a:srgbClr val="FFFFFF"/>
                </a:solidFill>
                <a:latin typeface="Arial" panose="020B0604020202020204"/>
                <a:cs typeface="Arial" panose="020B0604020202020204"/>
              </a:rPr>
              <a:t> </a:t>
            </a:r>
            <a:r>
              <a:rPr sz="2800" spc="-20" dirty="0">
                <a:solidFill>
                  <a:srgbClr val="FFFFFF"/>
                </a:solidFill>
                <a:latin typeface="Arial" panose="020B0604020202020204"/>
                <a:cs typeface="Arial" panose="020B0604020202020204"/>
              </a:rPr>
              <a:t>dan  </a:t>
            </a:r>
            <a:r>
              <a:rPr sz="2800" spc="-35" dirty="0">
                <a:solidFill>
                  <a:srgbClr val="FFFFFF"/>
                </a:solidFill>
                <a:latin typeface="Arial" panose="020B0604020202020204"/>
                <a:cs typeface="Arial" panose="020B0604020202020204"/>
              </a:rPr>
              <a:t>nama</a:t>
            </a:r>
            <a:r>
              <a:rPr sz="2800" spc="-120" dirty="0">
                <a:solidFill>
                  <a:srgbClr val="FFFFFF"/>
                </a:solidFill>
                <a:latin typeface="Arial" panose="020B0604020202020204"/>
                <a:cs typeface="Arial" panose="020B0604020202020204"/>
              </a:rPr>
              <a:t> </a:t>
            </a:r>
            <a:r>
              <a:rPr sz="2800" spc="-10" dirty="0">
                <a:solidFill>
                  <a:srgbClr val="FFFFFF"/>
                </a:solidFill>
                <a:latin typeface="Arial" panose="020B0604020202020204"/>
                <a:cs typeface="Arial" panose="020B0604020202020204"/>
              </a:rPr>
              <a:t>alkana</a:t>
            </a:r>
            <a:r>
              <a:rPr sz="2800" spc="-120" dirty="0">
                <a:solidFill>
                  <a:srgbClr val="FFFFFF"/>
                </a:solidFill>
                <a:latin typeface="Arial" panose="020B0604020202020204"/>
                <a:cs typeface="Arial" panose="020B0604020202020204"/>
              </a:rPr>
              <a:t> </a:t>
            </a:r>
            <a:r>
              <a:rPr sz="2800" spc="5" dirty="0">
                <a:solidFill>
                  <a:srgbClr val="FFFFFF"/>
                </a:solidFill>
                <a:latin typeface="Arial" panose="020B0604020202020204"/>
                <a:cs typeface="Arial" panose="020B0604020202020204"/>
              </a:rPr>
              <a:t>yang</a:t>
            </a:r>
            <a:r>
              <a:rPr sz="2800" spc="-120" dirty="0">
                <a:solidFill>
                  <a:srgbClr val="FFFFFF"/>
                </a:solidFill>
                <a:latin typeface="Arial" panose="020B0604020202020204"/>
                <a:cs typeface="Arial" panose="020B0604020202020204"/>
              </a:rPr>
              <a:t> </a:t>
            </a:r>
            <a:r>
              <a:rPr sz="2800" spc="35" dirty="0">
                <a:solidFill>
                  <a:srgbClr val="FFFFFF"/>
                </a:solidFill>
                <a:latin typeface="Arial" panose="020B0604020202020204"/>
                <a:cs typeface="Arial" panose="020B0604020202020204"/>
              </a:rPr>
              <a:t>lebih</a:t>
            </a:r>
            <a:r>
              <a:rPr sz="2800" spc="-114" dirty="0">
                <a:solidFill>
                  <a:srgbClr val="FFFFFF"/>
                </a:solidFill>
                <a:latin typeface="Arial" panose="020B0604020202020204"/>
                <a:cs typeface="Arial" panose="020B0604020202020204"/>
              </a:rPr>
              <a:t> </a:t>
            </a:r>
            <a:r>
              <a:rPr sz="2800" spc="80" dirty="0">
                <a:solidFill>
                  <a:srgbClr val="FFFFFF"/>
                </a:solidFill>
                <a:latin typeface="Arial" panose="020B0604020202020204"/>
                <a:cs typeface="Arial" panose="020B0604020202020204"/>
              </a:rPr>
              <a:t>tinggi</a:t>
            </a:r>
            <a:r>
              <a:rPr sz="2800" spc="-120" dirty="0">
                <a:solidFill>
                  <a:srgbClr val="FFFFFF"/>
                </a:solidFill>
                <a:latin typeface="Arial" panose="020B0604020202020204"/>
                <a:cs typeface="Arial" panose="020B0604020202020204"/>
              </a:rPr>
              <a:t> </a:t>
            </a:r>
            <a:r>
              <a:rPr sz="2800" spc="55" dirty="0">
                <a:solidFill>
                  <a:srgbClr val="FFFFFF"/>
                </a:solidFill>
                <a:latin typeface="Arial" panose="020B0604020202020204"/>
                <a:cs typeface="Arial" panose="020B0604020202020204"/>
              </a:rPr>
              <a:t>diturunkan</a:t>
            </a:r>
            <a:r>
              <a:rPr sz="2800" spc="-120" dirty="0">
                <a:solidFill>
                  <a:srgbClr val="FFFFFF"/>
                </a:solidFill>
                <a:latin typeface="Arial" panose="020B0604020202020204"/>
                <a:cs typeface="Arial" panose="020B0604020202020204"/>
              </a:rPr>
              <a:t> </a:t>
            </a:r>
            <a:r>
              <a:rPr sz="2800" spc="40" dirty="0">
                <a:solidFill>
                  <a:srgbClr val="FFFFFF"/>
                </a:solidFill>
                <a:latin typeface="Arial" panose="020B0604020202020204"/>
                <a:cs typeface="Arial" panose="020B0604020202020204"/>
              </a:rPr>
              <a:t>dari</a:t>
            </a:r>
            <a:r>
              <a:rPr sz="2800" spc="-114" dirty="0">
                <a:solidFill>
                  <a:srgbClr val="FFFFFF"/>
                </a:solidFill>
                <a:latin typeface="Arial" panose="020B0604020202020204"/>
                <a:cs typeface="Arial" panose="020B0604020202020204"/>
              </a:rPr>
              <a:t> </a:t>
            </a:r>
            <a:r>
              <a:rPr sz="2800" spc="-15" dirty="0">
                <a:solidFill>
                  <a:srgbClr val="FFFFFF"/>
                </a:solidFill>
                <a:latin typeface="Arial" panose="020B0604020202020204"/>
                <a:cs typeface="Arial" panose="020B0604020202020204"/>
              </a:rPr>
              <a:t>angka</a:t>
            </a:r>
            <a:r>
              <a:rPr sz="2800" spc="-120" dirty="0">
                <a:solidFill>
                  <a:srgbClr val="FFFFFF"/>
                </a:solidFill>
                <a:latin typeface="Arial" panose="020B0604020202020204"/>
                <a:cs typeface="Arial" panose="020B0604020202020204"/>
              </a:rPr>
              <a:t> </a:t>
            </a:r>
            <a:r>
              <a:rPr sz="2800" spc="-30" dirty="0">
                <a:solidFill>
                  <a:srgbClr val="FFFFFF"/>
                </a:solidFill>
                <a:latin typeface="Arial" panose="020B0604020202020204"/>
                <a:cs typeface="Arial" panose="020B0604020202020204"/>
              </a:rPr>
              <a:t>Yunani.</a:t>
            </a:r>
            <a:r>
              <a:rPr sz="2800" spc="-114" dirty="0">
                <a:solidFill>
                  <a:srgbClr val="FFFFFF"/>
                </a:solidFill>
                <a:latin typeface="Arial" panose="020B0604020202020204"/>
                <a:cs typeface="Arial" panose="020B0604020202020204"/>
              </a:rPr>
              <a:t> </a:t>
            </a:r>
            <a:r>
              <a:rPr sz="2800" spc="-10" dirty="0">
                <a:solidFill>
                  <a:srgbClr val="FFFFFF"/>
                </a:solidFill>
                <a:latin typeface="Arial" panose="020B0604020202020204"/>
                <a:cs typeface="Arial" panose="020B0604020202020204"/>
              </a:rPr>
              <a:t>Misalnya</a:t>
            </a:r>
            <a:r>
              <a:rPr sz="2800" spc="-114" dirty="0">
                <a:solidFill>
                  <a:srgbClr val="FFFFFF"/>
                </a:solidFill>
                <a:latin typeface="Arial" panose="020B0604020202020204"/>
                <a:cs typeface="Arial" panose="020B0604020202020204"/>
              </a:rPr>
              <a:t> </a:t>
            </a:r>
            <a:r>
              <a:rPr sz="2800" spc="100" dirty="0">
                <a:solidFill>
                  <a:srgbClr val="FFFFFF"/>
                </a:solidFill>
                <a:latin typeface="Arial" panose="020B0604020202020204"/>
                <a:cs typeface="Arial" panose="020B0604020202020204"/>
              </a:rPr>
              <a:t>“penta”</a:t>
            </a:r>
            <a:r>
              <a:rPr sz="2800" spc="-120" dirty="0">
                <a:solidFill>
                  <a:srgbClr val="FFFFFF"/>
                </a:solidFill>
                <a:latin typeface="Arial" panose="020B0604020202020204"/>
                <a:cs typeface="Arial" panose="020B0604020202020204"/>
              </a:rPr>
              <a:t> </a:t>
            </a:r>
            <a:r>
              <a:rPr sz="2800" spc="75" dirty="0">
                <a:solidFill>
                  <a:srgbClr val="FFFFFF"/>
                </a:solidFill>
                <a:latin typeface="Arial" panose="020B0604020202020204"/>
                <a:cs typeface="Arial" panose="020B0604020202020204"/>
              </a:rPr>
              <a:t>berarti</a:t>
            </a:r>
            <a:r>
              <a:rPr sz="2800" spc="-120" dirty="0">
                <a:solidFill>
                  <a:srgbClr val="FFFFFF"/>
                </a:solidFill>
                <a:latin typeface="Arial" panose="020B0604020202020204"/>
                <a:cs typeface="Arial" panose="020B0604020202020204"/>
              </a:rPr>
              <a:t> </a:t>
            </a:r>
            <a:r>
              <a:rPr sz="2800" spc="5" dirty="0">
                <a:solidFill>
                  <a:srgbClr val="FFFFFF"/>
                </a:solidFill>
                <a:latin typeface="Arial" panose="020B0604020202020204"/>
                <a:cs typeface="Arial" panose="020B0604020202020204"/>
              </a:rPr>
              <a:t>(lima),</a:t>
            </a:r>
            <a:r>
              <a:rPr sz="2800" spc="-114" dirty="0">
                <a:solidFill>
                  <a:srgbClr val="FFFFFF"/>
                </a:solidFill>
                <a:latin typeface="Arial" panose="020B0604020202020204"/>
                <a:cs typeface="Arial" panose="020B0604020202020204"/>
              </a:rPr>
              <a:t> </a:t>
            </a:r>
            <a:r>
              <a:rPr sz="2800" spc="55" dirty="0">
                <a:solidFill>
                  <a:srgbClr val="FFFFFF"/>
                </a:solidFill>
                <a:latin typeface="Arial" panose="020B0604020202020204"/>
                <a:cs typeface="Arial" panose="020B0604020202020204"/>
              </a:rPr>
              <a:t>“heksa”  </a:t>
            </a:r>
            <a:r>
              <a:rPr sz="2800" spc="75" dirty="0">
                <a:solidFill>
                  <a:srgbClr val="FFFFFF"/>
                </a:solidFill>
                <a:latin typeface="Arial" panose="020B0604020202020204"/>
                <a:cs typeface="Arial" panose="020B0604020202020204"/>
              </a:rPr>
              <a:t>berarti </a:t>
            </a:r>
            <a:r>
              <a:rPr sz="2800" spc="-30" dirty="0">
                <a:solidFill>
                  <a:srgbClr val="FFFFFF"/>
                </a:solidFill>
                <a:latin typeface="Arial" panose="020B0604020202020204"/>
                <a:cs typeface="Arial" panose="020B0604020202020204"/>
              </a:rPr>
              <a:t>(enam), </a:t>
            </a:r>
            <a:r>
              <a:rPr sz="2800" spc="-20" dirty="0">
                <a:solidFill>
                  <a:srgbClr val="FFFFFF"/>
                </a:solidFill>
                <a:latin typeface="Arial" panose="020B0604020202020204"/>
                <a:cs typeface="Arial" panose="020B0604020202020204"/>
              </a:rPr>
              <a:t>dan</a:t>
            </a:r>
            <a:r>
              <a:rPr sz="2800" spc="-420" dirty="0">
                <a:solidFill>
                  <a:srgbClr val="FFFFFF"/>
                </a:solidFill>
                <a:latin typeface="Arial" panose="020B0604020202020204"/>
                <a:cs typeface="Arial" panose="020B0604020202020204"/>
              </a:rPr>
              <a:t> </a:t>
            </a:r>
            <a:r>
              <a:rPr sz="2800" spc="-5" dirty="0">
                <a:solidFill>
                  <a:srgbClr val="FFFFFF"/>
                </a:solidFill>
                <a:latin typeface="Arial" panose="020B0604020202020204"/>
                <a:cs typeface="Arial" panose="020B0604020202020204"/>
              </a:rPr>
              <a:t>seterusnya.</a:t>
            </a:r>
            <a:endParaRPr sz="2800">
              <a:latin typeface="Arial" panose="020B0604020202020204"/>
              <a:cs typeface="Arial" panose="020B0604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779428" y="3419474"/>
            <a:ext cx="10096499" cy="263840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6658" y="5976701"/>
            <a:ext cx="2528520" cy="4089399"/>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016000" y="818371"/>
            <a:ext cx="16040100" cy="1715770"/>
          </a:xfrm>
          <a:prstGeom prst="rect">
            <a:avLst/>
          </a:prstGeom>
        </p:spPr>
        <p:txBody>
          <a:bodyPr vert="horz" wrap="square" lIns="0" tIns="135890" rIns="0" bIns="0" rtlCol="0">
            <a:spAutoFit/>
          </a:bodyPr>
          <a:lstStyle/>
          <a:p>
            <a:pPr marL="3796030">
              <a:lnSpc>
                <a:spcPct val="100000"/>
              </a:lnSpc>
              <a:spcBef>
                <a:spcPts val="1070"/>
              </a:spcBef>
            </a:pPr>
            <a:r>
              <a:rPr sz="3600" spc="5" dirty="0"/>
              <a:t>2. </a:t>
            </a:r>
            <a:r>
              <a:rPr sz="3600" spc="-30" dirty="0"/>
              <a:t>TATA </a:t>
            </a:r>
            <a:r>
              <a:rPr sz="3600" spc="-20" dirty="0"/>
              <a:t>NAMA </a:t>
            </a:r>
            <a:r>
              <a:rPr sz="3600" spc="-135" dirty="0"/>
              <a:t>SENYAWA</a:t>
            </a:r>
            <a:r>
              <a:rPr sz="3600" spc="-580" dirty="0"/>
              <a:t> </a:t>
            </a:r>
            <a:r>
              <a:rPr sz="3600" spc="-35" dirty="0"/>
              <a:t>SIKLOALKANA</a:t>
            </a:r>
            <a:endParaRPr sz="3600"/>
          </a:p>
          <a:p>
            <a:pPr marL="12700" marR="5080">
              <a:lnSpc>
                <a:spcPct val="116000"/>
              </a:lnSpc>
              <a:spcBef>
                <a:spcPts val="215"/>
              </a:spcBef>
            </a:pPr>
            <a:r>
              <a:rPr dirty="0"/>
              <a:t>Tata</a:t>
            </a:r>
            <a:r>
              <a:rPr spc="-114" dirty="0"/>
              <a:t> </a:t>
            </a:r>
            <a:r>
              <a:rPr spc="-35" dirty="0"/>
              <a:t>nama</a:t>
            </a:r>
            <a:r>
              <a:rPr spc="-114" dirty="0"/>
              <a:t> </a:t>
            </a:r>
            <a:r>
              <a:rPr spc="10" dirty="0"/>
              <a:t>sikloalkana</a:t>
            </a:r>
            <a:r>
              <a:rPr spc="-114" dirty="0"/>
              <a:t> </a:t>
            </a:r>
            <a:r>
              <a:rPr spc="30" dirty="0"/>
              <a:t>diberikan</a:t>
            </a:r>
            <a:r>
              <a:rPr spc="-114" dirty="0"/>
              <a:t> </a:t>
            </a:r>
            <a:r>
              <a:rPr spc="60" dirty="0"/>
              <a:t>menurut</a:t>
            </a:r>
            <a:r>
              <a:rPr spc="-114" dirty="0"/>
              <a:t> </a:t>
            </a:r>
            <a:r>
              <a:rPr dirty="0"/>
              <a:t>banyaknya</a:t>
            </a:r>
            <a:r>
              <a:rPr spc="-114" dirty="0"/>
              <a:t> </a:t>
            </a:r>
            <a:r>
              <a:rPr spc="50" dirty="0">
                <a:hlinkClick r:id="rId4"/>
              </a:rPr>
              <a:t>atom</a:t>
            </a:r>
            <a:r>
              <a:rPr spc="-114" dirty="0">
                <a:hlinkClick r:id="rId4"/>
              </a:rPr>
              <a:t> </a:t>
            </a:r>
            <a:r>
              <a:rPr spc="25" dirty="0">
                <a:hlinkClick r:id="rId4"/>
              </a:rPr>
              <a:t>karbon</a:t>
            </a:r>
            <a:r>
              <a:rPr spc="-114" dirty="0">
                <a:hlinkClick r:id="rId4"/>
              </a:rPr>
              <a:t> </a:t>
            </a:r>
            <a:r>
              <a:rPr spc="-5" dirty="0"/>
              <a:t>dalam</a:t>
            </a:r>
            <a:r>
              <a:rPr spc="-114" dirty="0"/>
              <a:t> </a:t>
            </a:r>
            <a:r>
              <a:rPr spc="5" dirty="0"/>
              <a:t>cincin,</a:t>
            </a:r>
            <a:r>
              <a:rPr spc="-110" dirty="0"/>
              <a:t> </a:t>
            </a:r>
            <a:r>
              <a:rPr spc="-15" dirty="0"/>
              <a:t>dengan</a:t>
            </a:r>
            <a:r>
              <a:rPr spc="-114" dirty="0"/>
              <a:t> </a:t>
            </a:r>
            <a:r>
              <a:rPr spc="-25" dirty="0"/>
              <a:t>penambahan  </a:t>
            </a:r>
            <a:r>
              <a:rPr spc="-30" dirty="0"/>
              <a:t>awalan</a:t>
            </a:r>
            <a:r>
              <a:rPr spc="-125" dirty="0"/>
              <a:t> </a:t>
            </a:r>
            <a:r>
              <a:rPr spc="30" dirty="0"/>
              <a:t>siklo-.</a:t>
            </a:r>
            <a:r>
              <a:rPr spc="-120" dirty="0"/>
              <a:t> </a:t>
            </a:r>
            <a:r>
              <a:rPr spc="10" dirty="0"/>
              <a:t>Contoh</a:t>
            </a:r>
            <a:r>
              <a:rPr spc="-125" dirty="0"/>
              <a:t> </a:t>
            </a:r>
            <a:r>
              <a:rPr spc="90" dirty="0"/>
              <a:t>tata</a:t>
            </a:r>
            <a:r>
              <a:rPr spc="-125" dirty="0"/>
              <a:t> </a:t>
            </a:r>
            <a:r>
              <a:rPr spc="-35" dirty="0"/>
              <a:t>nama</a:t>
            </a:r>
            <a:r>
              <a:rPr spc="-125" dirty="0"/>
              <a:t> </a:t>
            </a:r>
            <a:r>
              <a:rPr spc="10" dirty="0"/>
              <a:t>sikloalkana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87072" y="3883030"/>
            <a:ext cx="8715359" cy="543875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6190143" y="7956350"/>
            <a:ext cx="2098040" cy="2324100"/>
          </a:xfrm>
          <a:custGeom>
            <a:avLst/>
            <a:gdLst/>
            <a:ahLst/>
            <a:cxnLst/>
            <a:rect l="l" t="t" r="r" b="b"/>
            <a:pathLst>
              <a:path w="2098040" h="2324100">
                <a:moveTo>
                  <a:pt x="1927657" y="12700"/>
                </a:moveTo>
                <a:lnTo>
                  <a:pt x="1390536" y="12700"/>
                </a:lnTo>
                <a:lnTo>
                  <a:pt x="1442659" y="0"/>
                </a:lnTo>
                <a:lnTo>
                  <a:pt x="1875152" y="0"/>
                </a:lnTo>
                <a:lnTo>
                  <a:pt x="1927657" y="12700"/>
                </a:lnTo>
                <a:close/>
              </a:path>
              <a:path w="2098040" h="2324100">
                <a:moveTo>
                  <a:pt x="2083274" y="38100"/>
                </a:moveTo>
                <a:lnTo>
                  <a:pt x="1767831" y="38100"/>
                </a:lnTo>
                <a:lnTo>
                  <a:pt x="1714473" y="25400"/>
                </a:lnTo>
                <a:lnTo>
                  <a:pt x="1286465" y="25400"/>
                </a:lnTo>
                <a:lnTo>
                  <a:pt x="1338478" y="12700"/>
                </a:lnTo>
                <a:lnTo>
                  <a:pt x="1979941" y="12700"/>
                </a:lnTo>
                <a:lnTo>
                  <a:pt x="2083274" y="38100"/>
                </a:lnTo>
                <a:close/>
              </a:path>
              <a:path w="2098040" h="2324100">
                <a:moveTo>
                  <a:pt x="1348606" y="50800"/>
                </a:moveTo>
                <a:lnTo>
                  <a:pt x="1130517" y="50800"/>
                </a:lnTo>
                <a:lnTo>
                  <a:pt x="1234479" y="25400"/>
                </a:lnTo>
                <a:lnTo>
                  <a:pt x="1553598" y="25400"/>
                </a:lnTo>
                <a:lnTo>
                  <a:pt x="1499809" y="38100"/>
                </a:lnTo>
                <a:lnTo>
                  <a:pt x="1397233" y="38100"/>
                </a:lnTo>
                <a:lnTo>
                  <a:pt x="1348606" y="50800"/>
                </a:lnTo>
                <a:close/>
              </a:path>
              <a:path w="2098040" h="2324100">
                <a:moveTo>
                  <a:pt x="2097844" y="76200"/>
                </a:moveTo>
                <a:lnTo>
                  <a:pt x="2087512" y="76200"/>
                </a:lnTo>
                <a:lnTo>
                  <a:pt x="1928719" y="38100"/>
                </a:lnTo>
                <a:lnTo>
                  <a:pt x="2097844" y="38100"/>
                </a:lnTo>
                <a:lnTo>
                  <a:pt x="2097844" y="76200"/>
                </a:lnTo>
                <a:close/>
              </a:path>
              <a:path w="2098040" h="2324100">
                <a:moveTo>
                  <a:pt x="1106109" y="88900"/>
                </a:moveTo>
                <a:lnTo>
                  <a:pt x="924019" y="88900"/>
                </a:lnTo>
                <a:lnTo>
                  <a:pt x="1078504" y="50800"/>
                </a:lnTo>
                <a:lnTo>
                  <a:pt x="1300070" y="50800"/>
                </a:lnTo>
                <a:lnTo>
                  <a:pt x="1251589" y="63500"/>
                </a:lnTo>
                <a:lnTo>
                  <a:pt x="1203126" y="63500"/>
                </a:lnTo>
                <a:lnTo>
                  <a:pt x="1106109" y="88900"/>
                </a:lnTo>
                <a:close/>
              </a:path>
              <a:path w="2098040" h="2324100">
                <a:moveTo>
                  <a:pt x="540767" y="2324100"/>
                </a:moveTo>
                <a:lnTo>
                  <a:pt x="502256" y="2324100"/>
                </a:lnTo>
                <a:lnTo>
                  <a:pt x="479351" y="2273300"/>
                </a:lnTo>
                <a:lnTo>
                  <a:pt x="456052" y="2222500"/>
                </a:lnTo>
                <a:lnTo>
                  <a:pt x="431127" y="2184400"/>
                </a:lnTo>
                <a:lnTo>
                  <a:pt x="404615" y="2133600"/>
                </a:lnTo>
                <a:lnTo>
                  <a:pt x="376556" y="2095500"/>
                </a:lnTo>
                <a:lnTo>
                  <a:pt x="346988" y="2057400"/>
                </a:lnTo>
                <a:lnTo>
                  <a:pt x="315951" y="2006600"/>
                </a:lnTo>
                <a:lnTo>
                  <a:pt x="283482" y="1968500"/>
                </a:lnTo>
                <a:lnTo>
                  <a:pt x="249623" y="1930400"/>
                </a:lnTo>
                <a:lnTo>
                  <a:pt x="216453" y="1892300"/>
                </a:lnTo>
                <a:lnTo>
                  <a:pt x="187075" y="1854200"/>
                </a:lnTo>
                <a:lnTo>
                  <a:pt x="161250" y="1816100"/>
                </a:lnTo>
                <a:lnTo>
                  <a:pt x="138740" y="1778000"/>
                </a:lnTo>
                <a:lnTo>
                  <a:pt x="119308" y="1727200"/>
                </a:lnTo>
                <a:lnTo>
                  <a:pt x="102718" y="1689100"/>
                </a:lnTo>
                <a:lnTo>
                  <a:pt x="88730" y="1638300"/>
                </a:lnTo>
                <a:lnTo>
                  <a:pt x="77109" y="1600200"/>
                </a:lnTo>
                <a:lnTo>
                  <a:pt x="67615" y="1549400"/>
                </a:lnTo>
                <a:lnTo>
                  <a:pt x="49477" y="1447800"/>
                </a:lnTo>
                <a:lnTo>
                  <a:pt x="40592" y="1397000"/>
                </a:lnTo>
                <a:lnTo>
                  <a:pt x="32037" y="1346200"/>
                </a:lnTo>
                <a:lnTo>
                  <a:pt x="23967" y="1295400"/>
                </a:lnTo>
                <a:lnTo>
                  <a:pt x="16538" y="1244600"/>
                </a:lnTo>
                <a:lnTo>
                  <a:pt x="9906" y="1193800"/>
                </a:lnTo>
                <a:lnTo>
                  <a:pt x="4606" y="1143000"/>
                </a:lnTo>
                <a:lnTo>
                  <a:pt x="1298" y="1092200"/>
                </a:lnTo>
                <a:lnTo>
                  <a:pt x="0" y="1041400"/>
                </a:lnTo>
                <a:lnTo>
                  <a:pt x="729" y="990600"/>
                </a:lnTo>
                <a:lnTo>
                  <a:pt x="3504" y="939800"/>
                </a:lnTo>
                <a:lnTo>
                  <a:pt x="8344" y="889000"/>
                </a:lnTo>
                <a:lnTo>
                  <a:pt x="15266" y="838200"/>
                </a:lnTo>
                <a:lnTo>
                  <a:pt x="24289" y="787400"/>
                </a:lnTo>
                <a:lnTo>
                  <a:pt x="35431" y="736600"/>
                </a:lnTo>
                <a:lnTo>
                  <a:pt x="49276" y="685800"/>
                </a:lnTo>
                <a:lnTo>
                  <a:pt x="66965" y="647700"/>
                </a:lnTo>
                <a:lnTo>
                  <a:pt x="88400" y="596900"/>
                </a:lnTo>
                <a:lnTo>
                  <a:pt x="113486" y="558800"/>
                </a:lnTo>
                <a:lnTo>
                  <a:pt x="142124" y="520700"/>
                </a:lnTo>
                <a:lnTo>
                  <a:pt x="174218" y="482600"/>
                </a:lnTo>
                <a:lnTo>
                  <a:pt x="209670" y="444500"/>
                </a:lnTo>
                <a:lnTo>
                  <a:pt x="247808" y="419100"/>
                </a:lnTo>
                <a:lnTo>
                  <a:pt x="286990" y="381000"/>
                </a:lnTo>
                <a:lnTo>
                  <a:pt x="327180" y="355600"/>
                </a:lnTo>
                <a:lnTo>
                  <a:pt x="368339" y="317500"/>
                </a:lnTo>
                <a:lnTo>
                  <a:pt x="410429" y="292100"/>
                </a:lnTo>
                <a:lnTo>
                  <a:pt x="453412" y="266700"/>
                </a:lnTo>
                <a:lnTo>
                  <a:pt x="497251" y="241300"/>
                </a:lnTo>
                <a:lnTo>
                  <a:pt x="587341" y="190500"/>
                </a:lnTo>
                <a:lnTo>
                  <a:pt x="633518" y="177800"/>
                </a:lnTo>
                <a:lnTo>
                  <a:pt x="680397" y="152400"/>
                </a:lnTo>
                <a:lnTo>
                  <a:pt x="776115" y="127000"/>
                </a:lnTo>
                <a:lnTo>
                  <a:pt x="824878" y="101600"/>
                </a:lnTo>
                <a:lnTo>
                  <a:pt x="874192" y="88900"/>
                </a:lnTo>
                <a:lnTo>
                  <a:pt x="1057482" y="88900"/>
                </a:lnTo>
                <a:lnTo>
                  <a:pt x="960808" y="114300"/>
                </a:lnTo>
                <a:lnTo>
                  <a:pt x="913214" y="114300"/>
                </a:lnTo>
                <a:lnTo>
                  <a:pt x="772775" y="152400"/>
                </a:lnTo>
                <a:lnTo>
                  <a:pt x="726872" y="177800"/>
                </a:lnTo>
                <a:lnTo>
                  <a:pt x="681489" y="190500"/>
                </a:lnTo>
                <a:lnTo>
                  <a:pt x="636666" y="215900"/>
                </a:lnTo>
                <a:lnTo>
                  <a:pt x="592441" y="228600"/>
                </a:lnTo>
                <a:lnTo>
                  <a:pt x="505941" y="279400"/>
                </a:lnTo>
                <a:lnTo>
                  <a:pt x="463745" y="304800"/>
                </a:lnTo>
                <a:lnTo>
                  <a:pt x="422303" y="330200"/>
                </a:lnTo>
                <a:lnTo>
                  <a:pt x="381654" y="355600"/>
                </a:lnTo>
                <a:lnTo>
                  <a:pt x="341838" y="381000"/>
                </a:lnTo>
                <a:lnTo>
                  <a:pt x="302893" y="406400"/>
                </a:lnTo>
                <a:lnTo>
                  <a:pt x="264711" y="444500"/>
                </a:lnTo>
                <a:lnTo>
                  <a:pt x="228766" y="469900"/>
                </a:lnTo>
                <a:lnTo>
                  <a:pt x="195325" y="508000"/>
                </a:lnTo>
                <a:lnTo>
                  <a:pt x="164650" y="546100"/>
                </a:lnTo>
                <a:lnTo>
                  <a:pt x="137009" y="584200"/>
                </a:lnTo>
                <a:lnTo>
                  <a:pt x="112665" y="622300"/>
                </a:lnTo>
                <a:lnTo>
                  <a:pt x="91883" y="673100"/>
                </a:lnTo>
                <a:lnTo>
                  <a:pt x="74929" y="711200"/>
                </a:lnTo>
                <a:lnTo>
                  <a:pt x="62066" y="762000"/>
                </a:lnTo>
                <a:lnTo>
                  <a:pt x="52557" y="812800"/>
                </a:lnTo>
                <a:lnTo>
                  <a:pt x="44969" y="863600"/>
                </a:lnTo>
                <a:lnTo>
                  <a:pt x="39323" y="914400"/>
                </a:lnTo>
                <a:lnTo>
                  <a:pt x="35638" y="965200"/>
                </a:lnTo>
                <a:lnTo>
                  <a:pt x="33933" y="1016000"/>
                </a:lnTo>
                <a:lnTo>
                  <a:pt x="34227" y="1066800"/>
                </a:lnTo>
                <a:lnTo>
                  <a:pt x="36541" y="1117600"/>
                </a:lnTo>
                <a:lnTo>
                  <a:pt x="40408" y="1168400"/>
                </a:lnTo>
                <a:lnTo>
                  <a:pt x="45937" y="1231900"/>
                </a:lnTo>
                <a:lnTo>
                  <a:pt x="52900" y="1282700"/>
                </a:lnTo>
                <a:lnTo>
                  <a:pt x="61069" y="1333500"/>
                </a:lnTo>
                <a:lnTo>
                  <a:pt x="70215" y="1384300"/>
                </a:lnTo>
                <a:lnTo>
                  <a:pt x="80111" y="1435100"/>
                </a:lnTo>
                <a:lnTo>
                  <a:pt x="90527" y="1485900"/>
                </a:lnTo>
                <a:lnTo>
                  <a:pt x="101235" y="1536700"/>
                </a:lnTo>
                <a:lnTo>
                  <a:pt x="112007" y="1600200"/>
                </a:lnTo>
                <a:lnTo>
                  <a:pt x="122931" y="1638300"/>
                </a:lnTo>
                <a:lnTo>
                  <a:pt x="137562" y="1689100"/>
                </a:lnTo>
                <a:lnTo>
                  <a:pt x="155804" y="1739900"/>
                </a:lnTo>
                <a:lnTo>
                  <a:pt x="177560" y="1778000"/>
                </a:lnTo>
                <a:lnTo>
                  <a:pt x="202733" y="1816100"/>
                </a:lnTo>
                <a:lnTo>
                  <a:pt x="231225" y="1866900"/>
                </a:lnTo>
                <a:lnTo>
                  <a:pt x="262940" y="1905000"/>
                </a:lnTo>
                <a:lnTo>
                  <a:pt x="295654" y="1943100"/>
                </a:lnTo>
                <a:lnTo>
                  <a:pt x="327190" y="1981200"/>
                </a:lnTo>
                <a:lnTo>
                  <a:pt x="357520" y="2019300"/>
                </a:lnTo>
                <a:lnTo>
                  <a:pt x="386617" y="2057400"/>
                </a:lnTo>
                <a:lnTo>
                  <a:pt x="414453" y="2095500"/>
                </a:lnTo>
                <a:lnTo>
                  <a:pt x="441002" y="2133600"/>
                </a:lnTo>
                <a:lnTo>
                  <a:pt x="466235" y="2184400"/>
                </a:lnTo>
                <a:lnTo>
                  <a:pt x="490125" y="2222500"/>
                </a:lnTo>
                <a:lnTo>
                  <a:pt x="512645" y="2273300"/>
                </a:lnTo>
                <a:lnTo>
                  <a:pt x="534948" y="2311400"/>
                </a:lnTo>
                <a:lnTo>
                  <a:pt x="540767" y="2324100"/>
                </a:lnTo>
                <a:close/>
              </a:path>
              <a:path w="2098040" h="2324100">
                <a:moveTo>
                  <a:pt x="1764970" y="368300"/>
                </a:moveTo>
                <a:lnTo>
                  <a:pt x="1470460" y="368300"/>
                </a:lnTo>
                <a:lnTo>
                  <a:pt x="1519670" y="355600"/>
                </a:lnTo>
                <a:lnTo>
                  <a:pt x="1716272" y="355600"/>
                </a:lnTo>
                <a:lnTo>
                  <a:pt x="1764970" y="368300"/>
                </a:lnTo>
                <a:close/>
              </a:path>
              <a:path w="2098040" h="2324100">
                <a:moveTo>
                  <a:pt x="1148628" y="2324100"/>
                </a:moveTo>
                <a:lnTo>
                  <a:pt x="1112868" y="2324100"/>
                </a:lnTo>
                <a:lnTo>
                  <a:pt x="1100472" y="2298700"/>
                </a:lnTo>
                <a:lnTo>
                  <a:pt x="1078609" y="2247900"/>
                </a:lnTo>
                <a:lnTo>
                  <a:pt x="1054198" y="2209800"/>
                </a:lnTo>
                <a:lnTo>
                  <a:pt x="1027316" y="2171700"/>
                </a:lnTo>
                <a:lnTo>
                  <a:pt x="998040" y="2133600"/>
                </a:lnTo>
                <a:lnTo>
                  <a:pt x="966450" y="2095500"/>
                </a:lnTo>
                <a:lnTo>
                  <a:pt x="932623" y="2057400"/>
                </a:lnTo>
                <a:lnTo>
                  <a:pt x="860724" y="1981200"/>
                </a:lnTo>
                <a:lnTo>
                  <a:pt x="825332" y="1955800"/>
                </a:lnTo>
                <a:lnTo>
                  <a:pt x="790356" y="1917700"/>
                </a:lnTo>
                <a:lnTo>
                  <a:pt x="721236" y="1841500"/>
                </a:lnTo>
                <a:lnTo>
                  <a:pt x="652532" y="1778000"/>
                </a:lnTo>
                <a:lnTo>
                  <a:pt x="618077" y="1739900"/>
                </a:lnTo>
                <a:lnTo>
                  <a:pt x="503492" y="1625600"/>
                </a:lnTo>
                <a:lnTo>
                  <a:pt x="465972" y="1587500"/>
                </a:lnTo>
                <a:lnTo>
                  <a:pt x="429410" y="1549400"/>
                </a:lnTo>
                <a:lnTo>
                  <a:pt x="403781" y="1511300"/>
                </a:lnTo>
                <a:lnTo>
                  <a:pt x="380024" y="1485900"/>
                </a:lnTo>
                <a:lnTo>
                  <a:pt x="357932" y="1447800"/>
                </a:lnTo>
                <a:lnTo>
                  <a:pt x="337297" y="1409700"/>
                </a:lnTo>
                <a:lnTo>
                  <a:pt x="318378" y="1371600"/>
                </a:lnTo>
                <a:lnTo>
                  <a:pt x="309968" y="1320800"/>
                </a:lnTo>
                <a:lnTo>
                  <a:pt x="312170" y="1282700"/>
                </a:lnTo>
                <a:lnTo>
                  <a:pt x="325089" y="1231900"/>
                </a:lnTo>
                <a:lnTo>
                  <a:pt x="346175" y="1181100"/>
                </a:lnTo>
                <a:lnTo>
                  <a:pt x="370591" y="1130300"/>
                </a:lnTo>
                <a:lnTo>
                  <a:pt x="393434" y="1092200"/>
                </a:lnTo>
                <a:lnTo>
                  <a:pt x="416355" y="1041400"/>
                </a:lnTo>
                <a:lnTo>
                  <a:pt x="439431" y="1003300"/>
                </a:lnTo>
                <a:lnTo>
                  <a:pt x="462740" y="952500"/>
                </a:lnTo>
                <a:lnTo>
                  <a:pt x="486360" y="914400"/>
                </a:lnTo>
                <a:lnTo>
                  <a:pt x="510368" y="863600"/>
                </a:lnTo>
                <a:lnTo>
                  <a:pt x="534841" y="825500"/>
                </a:lnTo>
                <a:lnTo>
                  <a:pt x="561342" y="774700"/>
                </a:lnTo>
                <a:lnTo>
                  <a:pt x="589813" y="736600"/>
                </a:lnTo>
                <a:lnTo>
                  <a:pt x="620279" y="698500"/>
                </a:lnTo>
                <a:lnTo>
                  <a:pt x="652768" y="660400"/>
                </a:lnTo>
                <a:lnTo>
                  <a:pt x="687307" y="622300"/>
                </a:lnTo>
                <a:lnTo>
                  <a:pt x="723924" y="596900"/>
                </a:lnTo>
                <a:lnTo>
                  <a:pt x="762644" y="571500"/>
                </a:lnTo>
                <a:lnTo>
                  <a:pt x="803496" y="546100"/>
                </a:lnTo>
                <a:lnTo>
                  <a:pt x="846505" y="520700"/>
                </a:lnTo>
                <a:lnTo>
                  <a:pt x="891699" y="495300"/>
                </a:lnTo>
                <a:lnTo>
                  <a:pt x="939105" y="482600"/>
                </a:lnTo>
                <a:lnTo>
                  <a:pt x="988750" y="457200"/>
                </a:lnTo>
                <a:lnTo>
                  <a:pt x="1132036" y="419100"/>
                </a:lnTo>
                <a:lnTo>
                  <a:pt x="1179924" y="419100"/>
                </a:lnTo>
                <a:lnTo>
                  <a:pt x="1324342" y="381000"/>
                </a:lnTo>
                <a:lnTo>
                  <a:pt x="1372824" y="381000"/>
                </a:lnTo>
                <a:lnTo>
                  <a:pt x="1421521" y="368300"/>
                </a:lnTo>
                <a:lnTo>
                  <a:pt x="1813411" y="368300"/>
                </a:lnTo>
                <a:lnTo>
                  <a:pt x="1909301" y="393700"/>
                </a:lnTo>
                <a:lnTo>
                  <a:pt x="1451494" y="393700"/>
                </a:lnTo>
                <a:lnTo>
                  <a:pt x="1403144" y="406400"/>
                </a:lnTo>
                <a:lnTo>
                  <a:pt x="1354696" y="406400"/>
                </a:lnTo>
                <a:lnTo>
                  <a:pt x="1208924" y="444500"/>
                </a:lnTo>
                <a:lnTo>
                  <a:pt x="1160240" y="444500"/>
                </a:lnTo>
                <a:lnTo>
                  <a:pt x="1062824" y="469900"/>
                </a:lnTo>
                <a:lnTo>
                  <a:pt x="1014122" y="495300"/>
                </a:lnTo>
                <a:lnTo>
                  <a:pt x="916316" y="520700"/>
                </a:lnTo>
                <a:lnTo>
                  <a:pt x="868942" y="546100"/>
                </a:lnTo>
                <a:lnTo>
                  <a:pt x="823513" y="571500"/>
                </a:lnTo>
                <a:lnTo>
                  <a:pt x="780222" y="596900"/>
                </a:lnTo>
                <a:lnTo>
                  <a:pt x="739260" y="622300"/>
                </a:lnTo>
                <a:lnTo>
                  <a:pt x="700818" y="660400"/>
                </a:lnTo>
                <a:lnTo>
                  <a:pt x="665090" y="698500"/>
                </a:lnTo>
                <a:lnTo>
                  <a:pt x="632267" y="736600"/>
                </a:lnTo>
                <a:lnTo>
                  <a:pt x="602539" y="774700"/>
                </a:lnTo>
                <a:lnTo>
                  <a:pt x="575572" y="825500"/>
                </a:lnTo>
                <a:lnTo>
                  <a:pt x="549278" y="863600"/>
                </a:lnTo>
                <a:lnTo>
                  <a:pt x="523662" y="901700"/>
                </a:lnTo>
                <a:lnTo>
                  <a:pt x="498733" y="952500"/>
                </a:lnTo>
                <a:lnTo>
                  <a:pt x="474496" y="990600"/>
                </a:lnTo>
                <a:lnTo>
                  <a:pt x="450958" y="1041400"/>
                </a:lnTo>
                <a:lnTo>
                  <a:pt x="428126" y="1092200"/>
                </a:lnTo>
                <a:lnTo>
                  <a:pt x="406007" y="1130300"/>
                </a:lnTo>
                <a:lnTo>
                  <a:pt x="384607" y="1181100"/>
                </a:lnTo>
                <a:lnTo>
                  <a:pt x="363932" y="1219200"/>
                </a:lnTo>
                <a:lnTo>
                  <a:pt x="347216" y="1270000"/>
                </a:lnTo>
                <a:lnTo>
                  <a:pt x="345065" y="1333500"/>
                </a:lnTo>
                <a:lnTo>
                  <a:pt x="357065" y="1384300"/>
                </a:lnTo>
                <a:lnTo>
                  <a:pt x="382799" y="1422400"/>
                </a:lnTo>
                <a:lnTo>
                  <a:pt x="412364" y="1473200"/>
                </a:lnTo>
                <a:lnTo>
                  <a:pt x="443793" y="1511300"/>
                </a:lnTo>
                <a:lnTo>
                  <a:pt x="477087" y="1549400"/>
                </a:lnTo>
                <a:lnTo>
                  <a:pt x="512246" y="1587500"/>
                </a:lnTo>
                <a:lnTo>
                  <a:pt x="772339" y="1854200"/>
                </a:lnTo>
                <a:lnTo>
                  <a:pt x="805980" y="1892300"/>
                </a:lnTo>
                <a:lnTo>
                  <a:pt x="839204" y="1917700"/>
                </a:lnTo>
                <a:lnTo>
                  <a:pt x="872845" y="1955800"/>
                </a:lnTo>
                <a:lnTo>
                  <a:pt x="907735" y="1981200"/>
                </a:lnTo>
                <a:lnTo>
                  <a:pt x="944469" y="2019300"/>
                </a:lnTo>
                <a:lnTo>
                  <a:pt x="979158" y="2057400"/>
                </a:lnTo>
                <a:lnTo>
                  <a:pt x="1011727" y="2095500"/>
                </a:lnTo>
                <a:lnTo>
                  <a:pt x="1042104" y="2133600"/>
                </a:lnTo>
                <a:lnTo>
                  <a:pt x="1070216" y="2171700"/>
                </a:lnTo>
                <a:lnTo>
                  <a:pt x="1095990" y="2209800"/>
                </a:lnTo>
                <a:lnTo>
                  <a:pt x="1119352" y="2260600"/>
                </a:lnTo>
                <a:lnTo>
                  <a:pt x="1140230" y="2298700"/>
                </a:lnTo>
                <a:lnTo>
                  <a:pt x="1148628" y="2324100"/>
                </a:lnTo>
                <a:close/>
              </a:path>
              <a:path w="2098040" h="2324100">
                <a:moveTo>
                  <a:pt x="2097844" y="495300"/>
                </a:moveTo>
                <a:lnTo>
                  <a:pt x="2085486" y="482600"/>
                </a:lnTo>
                <a:lnTo>
                  <a:pt x="1991065" y="457200"/>
                </a:lnTo>
                <a:lnTo>
                  <a:pt x="1943021" y="431800"/>
                </a:lnTo>
                <a:lnTo>
                  <a:pt x="1894487" y="419100"/>
                </a:lnTo>
                <a:lnTo>
                  <a:pt x="1845514" y="419100"/>
                </a:lnTo>
                <a:lnTo>
                  <a:pt x="1746450" y="393700"/>
                </a:lnTo>
                <a:lnTo>
                  <a:pt x="1909301" y="393700"/>
                </a:lnTo>
                <a:lnTo>
                  <a:pt x="2049841" y="431800"/>
                </a:lnTo>
                <a:lnTo>
                  <a:pt x="2095590" y="457200"/>
                </a:lnTo>
                <a:lnTo>
                  <a:pt x="2097844" y="457200"/>
                </a:lnTo>
                <a:lnTo>
                  <a:pt x="2097844" y="495300"/>
                </a:lnTo>
                <a:close/>
              </a:path>
              <a:path w="2098040" h="2324100">
                <a:moveTo>
                  <a:pt x="1542382" y="812800"/>
                </a:moveTo>
                <a:lnTo>
                  <a:pt x="1394732" y="812800"/>
                </a:lnTo>
                <a:lnTo>
                  <a:pt x="1443907" y="800100"/>
                </a:lnTo>
                <a:lnTo>
                  <a:pt x="1493175" y="800100"/>
                </a:lnTo>
                <a:lnTo>
                  <a:pt x="1542382" y="812800"/>
                </a:lnTo>
                <a:close/>
              </a:path>
              <a:path w="2098040" h="2324100">
                <a:moveTo>
                  <a:pt x="1465491" y="2324100"/>
                </a:moveTo>
                <a:lnTo>
                  <a:pt x="1427087" y="2324100"/>
                </a:lnTo>
                <a:lnTo>
                  <a:pt x="1410475" y="2298700"/>
                </a:lnTo>
                <a:lnTo>
                  <a:pt x="1393724" y="2260600"/>
                </a:lnTo>
                <a:lnTo>
                  <a:pt x="1377181" y="2235200"/>
                </a:lnTo>
                <a:lnTo>
                  <a:pt x="1361470" y="2197100"/>
                </a:lnTo>
                <a:lnTo>
                  <a:pt x="1326701" y="2120900"/>
                </a:lnTo>
                <a:lnTo>
                  <a:pt x="1303774" y="2070100"/>
                </a:lnTo>
                <a:lnTo>
                  <a:pt x="1278655" y="2032000"/>
                </a:lnTo>
                <a:lnTo>
                  <a:pt x="1251563" y="1993900"/>
                </a:lnTo>
                <a:lnTo>
                  <a:pt x="1222717" y="1943100"/>
                </a:lnTo>
                <a:lnTo>
                  <a:pt x="1192337" y="1905000"/>
                </a:lnTo>
                <a:lnTo>
                  <a:pt x="1160642" y="1866900"/>
                </a:lnTo>
                <a:lnTo>
                  <a:pt x="1127850" y="1828800"/>
                </a:lnTo>
                <a:lnTo>
                  <a:pt x="1094181" y="1790700"/>
                </a:lnTo>
                <a:lnTo>
                  <a:pt x="1059582" y="1752600"/>
                </a:lnTo>
                <a:lnTo>
                  <a:pt x="1025661" y="1714500"/>
                </a:lnTo>
                <a:lnTo>
                  <a:pt x="992357" y="1676400"/>
                </a:lnTo>
                <a:lnTo>
                  <a:pt x="959608" y="1638300"/>
                </a:lnTo>
                <a:lnTo>
                  <a:pt x="927351" y="1587500"/>
                </a:lnTo>
                <a:lnTo>
                  <a:pt x="895527" y="1549400"/>
                </a:lnTo>
                <a:lnTo>
                  <a:pt x="866521" y="1511300"/>
                </a:lnTo>
                <a:lnTo>
                  <a:pt x="844867" y="1460500"/>
                </a:lnTo>
                <a:lnTo>
                  <a:pt x="830723" y="1409700"/>
                </a:lnTo>
                <a:lnTo>
                  <a:pt x="824251" y="1358900"/>
                </a:lnTo>
                <a:lnTo>
                  <a:pt x="825609" y="1308100"/>
                </a:lnTo>
                <a:lnTo>
                  <a:pt x="833214" y="1257300"/>
                </a:lnTo>
                <a:lnTo>
                  <a:pt x="845380" y="1206500"/>
                </a:lnTo>
                <a:lnTo>
                  <a:pt x="862788" y="1155700"/>
                </a:lnTo>
                <a:lnTo>
                  <a:pt x="886114" y="1117600"/>
                </a:lnTo>
                <a:lnTo>
                  <a:pt x="916038" y="1066800"/>
                </a:lnTo>
                <a:lnTo>
                  <a:pt x="953237" y="1028700"/>
                </a:lnTo>
                <a:lnTo>
                  <a:pt x="991780" y="1003300"/>
                </a:lnTo>
                <a:lnTo>
                  <a:pt x="1031027" y="965200"/>
                </a:lnTo>
                <a:lnTo>
                  <a:pt x="1071261" y="939800"/>
                </a:lnTo>
                <a:lnTo>
                  <a:pt x="1112770" y="914400"/>
                </a:lnTo>
                <a:lnTo>
                  <a:pt x="1155840" y="889000"/>
                </a:lnTo>
                <a:lnTo>
                  <a:pt x="1200757" y="863600"/>
                </a:lnTo>
                <a:lnTo>
                  <a:pt x="1247806" y="838200"/>
                </a:lnTo>
                <a:lnTo>
                  <a:pt x="1345803" y="812800"/>
                </a:lnTo>
                <a:lnTo>
                  <a:pt x="1591372" y="812800"/>
                </a:lnTo>
                <a:lnTo>
                  <a:pt x="1640510" y="825500"/>
                </a:lnTo>
                <a:lnTo>
                  <a:pt x="1689354" y="825500"/>
                </a:lnTo>
                <a:lnTo>
                  <a:pt x="1737879" y="838200"/>
                </a:lnTo>
                <a:lnTo>
                  <a:pt x="1371205" y="838200"/>
                </a:lnTo>
                <a:lnTo>
                  <a:pt x="1318361" y="850900"/>
                </a:lnTo>
                <a:lnTo>
                  <a:pt x="1268576" y="863600"/>
                </a:lnTo>
                <a:lnTo>
                  <a:pt x="1221392" y="889000"/>
                </a:lnTo>
                <a:lnTo>
                  <a:pt x="1176497" y="914400"/>
                </a:lnTo>
                <a:lnTo>
                  <a:pt x="1133579" y="939800"/>
                </a:lnTo>
                <a:lnTo>
                  <a:pt x="1092326" y="965200"/>
                </a:lnTo>
                <a:lnTo>
                  <a:pt x="1052425" y="990600"/>
                </a:lnTo>
                <a:lnTo>
                  <a:pt x="1013565" y="1028700"/>
                </a:lnTo>
                <a:lnTo>
                  <a:pt x="975433" y="1054100"/>
                </a:lnTo>
                <a:lnTo>
                  <a:pt x="941753" y="1092200"/>
                </a:lnTo>
                <a:lnTo>
                  <a:pt x="914640" y="1130300"/>
                </a:lnTo>
                <a:lnTo>
                  <a:pt x="893446" y="1168400"/>
                </a:lnTo>
                <a:lnTo>
                  <a:pt x="877523" y="1219200"/>
                </a:lnTo>
                <a:lnTo>
                  <a:pt x="866225" y="1257300"/>
                </a:lnTo>
                <a:lnTo>
                  <a:pt x="858903" y="1308100"/>
                </a:lnTo>
                <a:lnTo>
                  <a:pt x="857403" y="1358900"/>
                </a:lnTo>
                <a:lnTo>
                  <a:pt x="865545" y="1409700"/>
                </a:lnTo>
                <a:lnTo>
                  <a:pt x="882316" y="1460500"/>
                </a:lnTo>
                <a:lnTo>
                  <a:pt x="906705" y="1511300"/>
                </a:lnTo>
                <a:lnTo>
                  <a:pt x="937699" y="1549400"/>
                </a:lnTo>
                <a:lnTo>
                  <a:pt x="970069" y="1600200"/>
                </a:lnTo>
                <a:lnTo>
                  <a:pt x="1002808" y="1638300"/>
                </a:lnTo>
                <a:lnTo>
                  <a:pt x="1035917" y="1676400"/>
                </a:lnTo>
                <a:lnTo>
                  <a:pt x="1069396" y="1714500"/>
                </a:lnTo>
                <a:lnTo>
                  <a:pt x="1103245" y="1752600"/>
                </a:lnTo>
                <a:lnTo>
                  <a:pt x="1137464" y="1790700"/>
                </a:lnTo>
                <a:lnTo>
                  <a:pt x="1172333" y="1828800"/>
                </a:lnTo>
                <a:lnTo>
                  <a:pt x="1206046" y="1866900"/>
                </a:lnTo>
                <a:lnTo>
                  <a:pt x="1238380" y="1917700"/>
                </a:lnTo>
                <a:lnTo>
                  <a:pt x="1269114" y="1955800"/>
                </a:lnTo>
                <a:lnTo>
                  <a:pt x="1298027" y="1993900"/>
                </a:lnTo>
                <a:lnTo>
                  <a:pt x="1324899" y="2044700"/>
                </a:lnTo>
                <a:lnTo>
                  <a:pt x="1349507" y="2095500"/>
                </a:lnTo>
                <a:lnTo>
                  <a:pt x="1371632" y="2133600"/>
                </a:lnTo>
                <a:lnTo>
                  <a:pt x="1385521" y="2171700"/>
                </a:lnTo>
                <a:lnTo>
                  <a:pt x="1400348" y="2197100"/>
                </a:lnTo>
                <a:lnTo>
                  <a:pt x="1415798" y="2235200"/>
                </a:lnTo>
                <a:lnTo>
                  <a:pt x="1431561" y="2260600"/>
                </a:lnTo>
                <a:lnTo>
                  <a:pt x="1455772" y="2311400"/>
                </a:lnTo>
                <a:lnTo>
                  <a:pt x="1465491" y="2324100"/>
                </a:lnTo>
                <a:close/>
              </a:path>
              <a:path w="2098040" h="2324100">
                <a:moveTo>
                  <a:pt x="2097844" y="1003300"/>
                </a:moveTo>
                <a:lnTo>
                  <a:pt x="2051940" y="990600"/>
                </a:lnTo>
                <a:lnTo>
                  <a:pt x="2007365" y="965200"/>
                </a:lnTo>
                <a:lnTo>
                  <a:pt x="1962223" y="952500"/>
                </a:lnTo>
                <a:lnTo>
                  <a:pt x="1916550" y="927100"/>
                </a:lnTo>
                <a:lnTo>
                  <a:pt x="1633184" y="850900"/>
                </a:lnTo>
                <a:lnTo>
                  <a:pt x="1584713" y="850900"/>
                </a:lnTo>
                <a:lnTo>
                  <a:pt x="1531336" y="838200"/>
                </a:lnTo>
                <a:lnTo>
                  <a:pt x="1737879" y="838200"/>
                </a:lnTo>
                <a:lnTo>
                  <a:pt x="1833864" y="863600"/>
                </a:lnTo>
                <a:lnTo>
                  <a:pt x="1881270" y="889000"/>
                </a:lnTo>
                <a:lnTo>
                  <a:pt x="1974778" y="914400"/>
                </a:lnTo>
                <a:lnTo>
                  <a:pt x="2020825" y="939800"/>
                </a:lnTo>
                <a:lnTo>
                  <a:pt x="2066367" y="952500"/>
                </a:lnTo>
                <a:lnTo>
                  <a:pt x="2097844" y="977900"/>
                </a:lnTo>
                <a:lnTo>
                  <a:pt x="2097844" y="1003300"/>
                </a:lnTo>
                <a:close/>
              </a:path>
              <a:path w="2098040" h="2324100">
                <a:moveTo>
                  <a:pt x="1758747" y="2324100"/>
                </a:moveTo>
                <a:lnTo>
                  <a:pt x="1725544" y="2324100"/>
                </a:lnTo>
                <a:lnTo>
                  <a:pt x="1712669" y="2286000"/>
                </a:lnTo>
                <a:lnTo>
                  <a:pt x="1692595" y="2247900"/>
                </a:lnTo>
                <a:lnTo>
                  <a:pt x="1672468" y="2197100"/>
                </a:lnTo>
                <a:lnTo>
                  <a:pt x="1652660" y="2146300"/>
                </a:lnTo>
                <a:lnTo>
                  <a:pt x="1633545" y="2095500"/>
                </a:lnTo>
                <a:lnTo>
                  <a:pt x="1615977" y="2044700"/>
                </a:lnTo>
                <a:lnTo>
                  <a:pt x="1595945" y="2006600"/>
                </a:lnTo>
                <a:lnTo>
                  <a:pt x="1573516" y="1955800"/>
                </a:lnTo>
                <a:lnTo>
                  <a:pt x="1548756" y="1917700"/>
                </a:lnTo>
                <a:lnTo>
                  <a:pt x="1521732" y="1879600"/>
                </a:lnTo>
                <a:lnTo>
                  <a:pt x="1492511" y="1841500"/>
                </a:lnTo>
                <a:lnTo>
                  <a:pt x="1461159" y="1803400"/>
                </a:lnTo>
                <a:lnTo>
                  <a:pt x="1427743" y="1765300"/>
                </a:lnTo>
                <a:lnTo>
                  <a:pt x="1392329" y="1739900"/>
                </a:lnTo>
                <a:lnTo>
                  <a:pt x="1354985" y="1701800"/>
                </a:lnTo>
                <a:lnTo>
                  <a:pt x="1313176" y="1663700"/>
                </a:lnTo>
                <a:lnTo>
                  <a:pt x="1276050" y="1625600"/>
                </a:lnTo>
                <a:lnTo>
                  <a:pt x="1243710" y="1587500"/>
                </a:lnTo>
                <a:lnTo>
                  <a:pt x="1216259" y="1536700"/>
                </a:lnTo>
                <a:lnTo>
                  <a:pt x="1197508" y="1485900"/>
                </a:lnTo>
                <a:lnTo>
                  <a:pt x="1191968" y="1435100"/>
                </a:lnTo>
                <a:lnTo>
                  <a:pt x="1199799" y="1384300"/>
                </a:lnTo>
                <a:lnTo>
                  <a:pt x="1221160" y="1346200"/>
                </a:lnTo>
                <a:lnTo>
                  <a:pt x="1256212" y="1308100"/>
                </a:lnTo>
                <a:lnTo>
                  <a:pt x="1273466" y="1295400"/>
                </a:lnTo>
                <a:lnTo>
                  <a:pt x="1291865" y="1270000"/>
                </a:lnTo>
                <a:lnTo>
                  <a:pt x="1311304" y="1257300"/>
                </a:lnTo>
                <a:lnTo>
                  <a:pt x="1331679" y="1257300"/>
                </a:lnTo>
                <a:lnTo>
                  <a:pt x="1376045" y="1231900"/>
                </a:lnTo>
                <a:lnTo>
                  <a:pt x="1467491" y="1206500"/>
                </a:lnTo>
                <a:lnTo>
                  <a:pt x="1760391" y="1206500"/>
                </a:lnTo>
                <a:lnTo>
                  <a:pt x="1859603" y="1231900"/>
                </a:lnTo>
                <a:lnTo>
                  <a:pt x="1533729" y="1231900"/>
                </a:lnTo>
                <a:lnTo>
                  <a:pt x="1483722" y="1244600"/>
                </a:lnTo>
                <a:lnTo>
                  <a:pt x="1437595" y="1244600"/>
                </a:lnTo>
                <a:lnTo>
                  <a:pt x="1392718" y="1257300"/>
                </a:lnTo>
                <a:lnTo>
                  <a:pt x="1349505" y="1282700"/>
                </a:lnTo>
                <a:lnTo>
                  <a:pt x="1308373" y="1295400"/>
                </a:lnTo>
                <a:lnTo>
                  <a:pt x="1270645" y="1333500"/>
                </a:lnTo>
                <a:lnTo>
                  <a:pt x="1244046" y="1371600"/>
                </a:lnTo>
                <a:lnTo>
                  <a:pt x="1228606" y="1409700"/>
                </a:lnTo>
                <a:lnTo>
                  <a:pt x="1224357" y="1447800"/>
                </a:lnTo>
                <a:lnTo>
                  <a:pt x="1231329" y="1485900"/>
                </a:lnTo>
                <a:lnTo>
                  <a:pt x="1249553" y="1524000"/>
                </a:lnTo>
                <a:lnTo>
                  <a:pt x="1273275" y="1562100"/>
                </a:lnTo>
                <a:lnTo>
                  <a:pt x="1282848" y="1574800"/>
                </a:lnTo>
                <a:lnTo>
                  <a:pt x="1308408" y="1612900"/>
                </a:lnTo>
                <a:lnTo>
                  <a:pt x="1335008" y="1638300"/>
                </a:lnTo>
                <a:lnTo>
                  <a:pt x="1362441" y="1663700"/>
                </a:lnTo>
                <a:lnTo>
                  <a:pt x="1390498" y="1689100"/>
                </a:lnTo>
                <a:lnTo>
                  <a:pt x="1429712" y="1727200"/>
                </a:lnTo>
                <a:lnTo>
                  <a:pt x="1466572" y="1765300"/>
                </a:lnTo>
                <a:lnTo>
                  <a:pt x="1501012" y="1803400"/>
                </a:lnTo>
                <a:lnTo>
                  <a:pt x="1532969" y="1841500"/>
                </a:lnTo>
                <a:lnTo>
                  <a:pt x="1562377" y="1879600"/>
                </a:lnTo>
                <a:lnTo>
                  <a:pt x="1589170" y="1917700"/>
                </a:lnTo>
                <a:lnTo>
                  <a:pt x="1613284" y="1968500"/>
                </a:lnTo>
                <a:lnTo>
                  <a:pt x="1634655" y="2019300"/>
                </a:lnTo>
                <a:lnTo>
                  <a:pt x="1652481" y="2057400"/>
                </a:lnTo>
                <a:lnTo>
                  <a:pt x="1669891" y="2108200"/>
                </a:lnTo>
                <a:lnTo>
                  <a:pt x="1687717" y="2159000"/>
                </a:lnTo>
                <a:lnTo>
                  <a:pt x="1706792" y="2197100"/>
                </a:lnTo>
                <a:lnTo>
                  <a:pt x="1727377" y="2247900"/>
                </a:lnTo>
                <a:lnTo>
                  <a:pt x="1747872" y="2298700"/>
                </a:lnTo>
                <a:lnTo>
                  <a:pt x="1758747" y="2324100"/>
                </a:lnTo>
                <a:close/>
              </a:path>
              <a:path w="2098040" h="2324100">
                <a:moveTo>
                  <a:pt x="2097844" y="1358900"/>
                </a:moveTo>
                <a:lnTo>
                  <a:pt x="2063055" y="1333500"/>
                </a:lnTo>
                <a:lnTo>
                  <a:pt x="2021975" y="1320800"/>
                </a:lnTo>
                <a:lnTo>
                  <a:pt x="1975544" y="1295400"/>
                </a:lnTo>
                <a:lnTo>
                  <a:pt x="1733510" y="1231900"/>
                </a:lnTo>
                <a:lnTo>
                  <a:pt x="1859603" y="1231900"/>
                </a:lnTo>
                <a:lnTo>
                  <a:pt x="2004151" y="1270000"/>
                </a:lnTo>
                <a:lnTo>
                  <a:pt x="2050830" y="1295400"/>
                </a:lnTo>
                <a:lnTo>
                  <a:pt x="2094026" y="1320800"/>
                </a:lnTo>
                <a:lnTo>
                  <a:pt x="2097844" y="1320800"/>
                </a:lnTo>
                <a:lnTo>
                  <a:pt x="2097844" y="1358900"/>
                </a:lnTo>
                <a:close/>
              </a:path>
            </a:pathLst>
          </a:custGeom>
          <a:solidFill>
            <a:srgbClr val="FAD5DA"/>
          </a:solidFill>
        </p:spPr>
        <p:txBody>
          <a:bodyPr wrap="square" lIns="0" tIns="0" rIns="0" bIns="0" rtlCol="0"/>
          <a:lstStyle/>
          <a:p>
            <a:endParaRPr/>
          </a:p>
        </p:txBody>
      </p:sp>
      <p:sp>
        <p:nvSpPr>
          <p:cNvPr id="4" name="object 4"/>
          <p:cNvSpPr/>
          <p:nvPr/>
        </p:nvSpPr>
        <p:spPr>
          <a:xfrm>
            <a:off x="2524954" y="8306317"/>
            <a:ext cx="421005" cy="420370"/>
          </a:xfrm>
          <a:custGeom>
            <a:avLst/>
            <a:gdLst/>
            <a:ahLst/>
            <a:cxnLst/>
            <a:rect l="l" t="t" r="r" b="b"/>
            <a:pathLst>
              <a:path w="421005" h="420370">
                <a:moveTo>
                  <a:pt x="210494" y="420254"/>
                </a:moveTo>
                <a:lnTo>
                  <a:pt x="162202" y="414702"/>
                </a:lnTo>
                <a:lnTo>
                  <a:pt x="117886" y="398889"/>
                </a:lnTo>
                <a:lnTo>
                  <a:pt x="78804" y="374078"/>
                </a:lnTo>
                <a:lnTo>
                  <a:pt x="46215" y="341533"/>
                </a:lnTo>
                <a:lnTo>
                  <a:pt x="21379" y="302518"/>
                </a:lnTo>
                <a:lnTo>
                  <a:pt x="5554" y="258294"/>
                </a:lnTo>
                <a:lnTo>
                  <a:pt x="0" y="210127"/>
                </a:lnTo>
                <a:lnTo>
                  <a:pt x="5554" y="161941"/>
                </a:lnTo>
                <a:lnTo>
                  <a:pt x="21379" y="117711"/>
                </a:lnTo>
                <a:lnTo>
                  <a:pt x="46215" y="78696"/>
                </a:lnTo>
                <a:lnTo>
                  <a:pt x="78804" y="46157"/>
                </a:lnTo>
                <a:lnTo>
                  <a:pt x="117886" y="21354"/>
                </a:lnTo>
                <a:lnTo>
                  <a:pt x="162202" y="5548"/>
                </a:lnTo>
                <a:lnTo>
                  <a:pt x="210494" y="0"/>
                </a:lnTo>
                <a:lnTo>
                  <a:pt x="258742" y="5548"/>
                </a:lnTo>
                <a:lnTo>
                  <a:pt x="303042" y="21354"/>
                </a:lnTo>
                <a:lnTo>
                  <a:pt x="342126" y="46157"/>
                </a:lnTo>
                <a:lnTo>
                  <a:pt x="374729" y="78696"/>
                </a:lnTo>
                <a:lnTo>
                  <a:pt x="399585" y="117711"/>
                </a:lnTo>
                <a:lnTo>
                  <a:pt x="415427" y="161941"/>
                </a:lnTo>
                <a:lnTo>
                  <a:pt x="420989" y="210127"/>
                </a:lnTo>
                <a:lnTo>
                  <a:pt x="415427" y="258294"/>
                </a:lnTo>
                <a:lnTo>
                  <a:pt x="399585" y="302518"/>
                </a:lnTo>
                <a:lnTo>
                  <a:pt x="374729" y="341533"/>
                </a:lnTo>
                <a:lnTo>
                  <a:pt x="342126" y="374078"/>
                </a:lnTo>
                <a:lnTo>
                  <a:pt x="303042" y="398889"/>
                </a:lnTo>
                <a:lnTo>
                  <a:pt x="258742" y="414702"/>
                </a:lnTo>
                <a:lnTo>
                  <a:pt x="210494" y="420254"/>
                </a:lnTo>
                <a:close/>
              </a:path>
            </a:pathLst>
          </a:custGeom>
          <a:solidFill>
            <a:srgbClr val="CCCBC8"/>
          </a:solidFill>
        </p:spPr>
        <p:txBody>
          <a:bodyPr wrap="square" lIns="0" tIns="0" rIns="0" bIns="0" rtlCol="0"/>
          <a:lstStyle/>
          <a:p>
            <a:endParaRPr/>
          </a:p>
        </p:txBody>
      </p:sp>
      <p:sp>
        <p:nvSpPr>
          <p:cNvPr id="5" name="object 5"/>
          <p:cNvSpPr/>
          <p:nvPr/>
        </p:nvSpPr>
        <p:spPr>
          <a:xfrm>
            <a:off x="438354" y="7615793"/>
            <a:ext cx="421640" cy="420370"/>
          </a:xfrm>
          <a:custGeom>
            <a:avLst/>
            <a:gdLst/>
            <a:ahLst/>
            <a:cxnLst/>
            <a:rect l="l" t="t" r="r" b="b"/>
            <a:pathLst>
              <a:path w="421640" h="420370">
                <a:moveTo>
                  <a:pt x="210591" y="420184"/>
                </a:moveTo>
                <a:lnTo>
                  <a:pt x="162294" y="414636"/>
                </a:lnTo>
                <a:lnTo>
                  <a:pt x="117963" y="398830"/>
                </a:lnTo>
                <a:lnTo>
                  <a:pt x="78863" y="374028"/>
                </a:lnTo>
                <a:lnTo>
                  <a:pt x="46253" y="341490"/>
                </a:lnTo>
                <a:lnTo>
                  <a:pt x="21398" y="302478"/>
                </a:lnTo>
                <a:lnTo>
                  <a:pt x="5560" y="258251"/>
                </a:lnTo>
                <a:lnTo>
                  <a:pt x="0" y="210071"/>
                </a:lnTo>
                <a:lnTo>
                  <a:pt x="5560" y="161906"/>
                </a:lnTo>
                <a:lnTo>
                  <a:pt x="21398" y="117691"/>
                </a:lnTo>
                <a:lnTo>
                  <a:pt x="46253" y="78685"/>
                </a:lnTo>
                <a:lnTo>
                  <a:pt x="78863" y="46152"/>
                </a:lnTo>
                <a:lnTo>
                  <a:pt x="117963" y="21353"/>
                </a:lnTo>
                <a:lnTo>
                  <a:pt x="162294" y="5548"/>
                </a:lnTo>
                <a:lnTo>
                  <a:pt x="210591" y="0"/>
                </a:lnTo>
                <a:lnTo>
                  <a:pt x="258840" y="5548"/>
                </a:lnTo>
                <a:lnTo>
                  <a:pt x="303139" y="21353"/>
                </a:lnTo>
                <a:lnTo>
                  <a:pt x="342223" y="46152"/>
                </a:lnTo>
                <a:lnTo>
                  <a:pt x="374826" y="78685"/>
                </a:lnTo>
                <a:lnTo>
                  <a:pt x="399682" y="117691"/>
                </a:lnTo>
                <a:lnTo>
                  <a:pt x="415524" y="161906"/>
                </a:lnTo>
                <a:lnTo>
                  <a:pt x="421086" y="210071"/>
                </a:lnTo>
                <a:lnTo>
                  <a:pt x="415524" y="258251"/>
                </a:lnTo>
                <a:lnTo>
                  <a:pt x="399682" y="302478"/>
                </a:lnTo>
                <a:lnTo>
                  <a:pt x="374826" y="341490"/>
                </a:lnTo>
                <a:lnTo>
                  <a:pt x="342223" y="374028"/>
                </a:lnTo>
                <a:lnTo>
                  <a:pt x="303139" y="398830"/>
                </a:lnTo>
                <a:lnTo>
                  <a:pt x="258840" y="414636"/>
                </a:lnTo>
                <a:lnTo>
                  <a:pt x="210591" y="420184"/>
                </a:lnTo>
                <a:close/>
              </a:path>
            </a:pathLst>
          </a:custGeom>
          <a:solidFill>
            <a:srgbClr val="CCCBC8"/>
          </a:solidFill>
        </p:spPr>
        <p:txBody>
          <a:bodyPr wrap="square" lIns="0" tIns="0" rIns="0" bIns="0" rtlCol="0"/>
          <a:lstStyle/>
          <a:p>
            <a:endParaRPr/>
          </a:p>
        </p:txBody>
      </p:sp>
      <p:sp>
        <p:nvSpPr>
          <p:cNvPr id="6" name="object 6"/>
          <p:cNvSpPr/>
          <p:nvPr/>
        </p:nvSpPr>
        <p:spPr>
          <a:xfrm>
            <a:off x="1289859" y="9019869"/>
            <a:ext cx="421005" cy="420370"/>
          </a:xfrm>
          <a:custGeom>
            <a:avLst/>
            <a:gdLst/>
            <a:ahLst/>
            <a:cxnLst/>
            <a:rect l="l" t="t" r="r" b="b"/>
            <a:pathLst>
              <a:path w="421005" h="420370">
                <a:moveTo>
                  <a:pt x="210494" y="420281"/>
                </a:moveTo>
                <a:lnTo>
                  <a:pt x="162202" y="414730"/>
                </a:lnTo>
                <a:lnTo>
                  <a:pt x="117886" y="398917"/>
                </a:lnTo>
                <a:lnTo>
                  <a:pt x="78804" y="374104"/>
                </a:lnTo>
                <a:lnTo>
                  <a:pt x="46215" y="341551"/>
                </a:lnTo>
                <a:lnTo>
                  <a:pt x="21379" y="302521"/>
                </a:lnTo>
                <a:lnTo>
                  <a:pt x="5554" y="258274"/>
                </a:lnTo>
                <a:lnTo>
                  <a:pt x="0" y="210071"/>
                </a:lnTo>
                <a:lnTo>
                  <a:pt x="5554" y="161920"/>
                </a:lnTo>
                <a:lnTo>
                  <a:pt x="21379" y="117709"/>
                </a:lnTo>
                <a:lnTo>
                  <a:pt x="46215" y="78703"/>
                </a:lnTo>
                <a:lnTo>
                  <a:pt x="78804" y="46166"/>
                </a:lnTo>
                <a:lnTo>
                  <a:pt x="117886" y="21360"/>
                </a:lnTo>
                <a:lnTo>
                  <a:pt x="162202" y="5550"/>
                </a:lnTo>
                <a:lnTo>
                  <a:pt x="210494" y="0"/>
                </a:lnTo>
                <a:lnTo>
                  <a:pt x="258786" y="5550"/>
                </a:lnTo>
                <a:lnTo>
                  <a:pt x="303103" y="21360"/>
                </a:lnTo>
                <a:lnTo>
                  <a:pt x="342184" y="46166"/>
                </a:lnTo>
                <a:lnTo>
                  <a:pt x="374773" y="78703"/>
                </a:lnTo>
                <a:lnTo>
                  <a:pt x="399609" y="117709"/>
                </a:lnTo>
                <a:lnTo>
                  <a:pt x="415434" y="161920"/>
                </a:lnTo>
                <a:lnTo>
                  <a:pt x="420989" y="210071"/>
                </a:lnTo>
                <a:lnTo>
                  <a:pt x="415434" y="258274"/>
                </a:lnTo>
                <a:lnTo>
                  <a:pt x="399609" y="302521"/>
                </a:lnTo>
                <a:lnTo>
                  <a:pt x="374773" y="341551"/>
                </a:lnTo>
                <a:lnTo>
                  <a:pt x="342184" y="374104"/>
                </a:lnTo>
                <a:lnTo>
                  <a:pt x="303103" y="398917"/>
                </a:lnTo>
                <a:lnTo>
                  <a:pt x="258786" y="414730"/>
                </a:lnTo>
                <a:lnTo>
                  <a:pt x="210494" y="420281"/>
                </a:lnTo>
                <a:close/>
              </a:path>
            </a:pathLst>
          </a:custGeom>
          <a:solidFill>
            <a:srgbClr val="86A1B0"/>
          </a:solidFill>
        </p:spPr>
        <p:txBody>
          <a:bodyPr wrap="square" lIns="0" tIns="0" rIns="0" bIns="0" rtlCol="0"/>
          <a:lstStyle/>
          <a:p>
            <a:endParaRPr/>
          </a:p>
        </p:txBody>
      </p:sp>
      <p:sp>
        <p:nvSpPr>
          <p:cNvPr id="7" name="object 7"/>
          <p:cNvSpPr/>
          <p:nvPr/>
        </p:nvSpPr>
        <p:spPr>
          <a:xfrm>
            <a:off x="524424" y="9440150"/>
            <a:ext cx="567690" cy="566420"/>
          </a:xfrm>
          <a:custGeom>
            <a:avLst/>
            <a:gdLst/>
            <a:ahLst/>
            <a:cxnLst/>
            <a:rect l="l" t="t" r="r" b="b"/>
            <a:pathLst>
              <a:path w="567690" h="566420">
                <a:moveTo>
                  <a:pt x="283848" y="566418"/>
                </a:moveTo>
                <a:lnTo>
                  <a:pt x="237791" y="562712"/>
                </a:lnTo>
                <a:lnTo>
                  <a:pt x="194105" y="551983"/>
                </a:lnTo>
                <a:lnTo>
                  <a:pt x="153374" y="534811"/>
                </a:lnTo>
                <a:lnTo>
                  <a:pt x="116183" y="511781"/>
                </a:lnTo>
                <a:lnTo>
                  <a:pt x="83112" y="483472"/>
                </a:lnTo>
                <a:lnTo>
                  <a:pt x="54747" y="450468"/>
                </a:lnTo>
                <a:lnTo>
                  <a:pt x="31670" y="413351"/>
                </a:lnTo>
                <a:lnTo>
                  <a:pt x="14464" y="372703"/>
                </a:lnTo>
                <a:lnTo>
                  <a:pt x="3713" y="329105"/>
                </a:lnTo>
                <a:lnTo>
                  <a:pt x="0" y="283140"/>
                </a:lnTo>
                <a:lnTo>
                  <a:pt x="3713" y="237212"/>
                </a:lnTo>
                <a:lnTo>
                  <a:pt x="14464" y="193644"/>
                </a:lnTo>
                <a:lnTo>
                  <a:pt x="31670" y="153019"/>
                </a:lnTo>
                <a:lnTo>
                  <a:pt x="54747" y="115919"/>
                </a:lnTo>
                <a:lnTo>
                  <a:pt x="83112" y="82928"/>
                </a:lnTo>
                <a:lnTo>
                  <a:pt x="116183" y="54628"/>
                </a:lnTo>
                <a:lnTo>
                  <a:pt x="153374" y="31602"/>
                </a:lnTo>
                <a:lnTo>
                  <a:pt x="194105" y="14434"/>
                </a:lnTo>
                <a:lnTo>
                  <a:pt x="237791" y="3705"/>
                </a:lnTo>
                <a:lnTo>
                  <a:pt x="283848" y="0"/>
                </a:lnTo>
                <a:lnTo>
                  <a:pt x="329868" y="3705"/>
                </a:lnTo>
                <a:lnTo>
                  <a:pt x="373524" y="14434"/>
                </a:lnTo>
                <a:lnTo>
                  <a:pt x="414231" y="31602"/>
                </a:lnTo>
                <a:lnTo>
                  <a:pt x="451405" y="54628"/>
                </a:lnTo>
                <a:lnTo>
                  <a:pt x="484463" y="82928"/>
                </a:lnTo>
                <a:lnTo>
                  <a:pt x="512820" y="115919"/>
                </a:lnTo>
                <a:lnTo>
                  <a:pt x="535892" y="153019"/>
                </a:lnTo>
                <a:lnTo>
                  <a:pt x="553095" y="193644"/>
                </a:lnTo>
                <a:lnTo>
                  <a:pt x="563845" y="237212"/>
                </a:lnTo>
                <a:lnTo>
                  <a:pt x="567558" y="283140"/>
                </a:lnTo>
                <a:lnTo>
                  <a:pt x="563845" y="329105"/>
                </a:lnTo>
                <a:lnTo>
                  <a:pt x="553095" y="372703"/>
                </a:lnTo>
                <a:lnTo>
                  <a:pt x="535892" y="413351"/>
                </a:lnTo>
                <a:lnTo>
                  <a:pt x="512820" y="450468"/>
                </a:lnTo>
                <a:lnTo>
                  <a:pt x="484463" y="483472"/>
                </a:lnTo>
                <a:lnTo>
                  <a:pt x="451405" y="511781"/>
                </a:lnTo>
                <a:lnTo>
                  <a:pt x="414231" y="534811"/>
                </a:lnTo>
                <a:lnTo>
                  <a:pt x="373524" y="551983"/>
                </a:lnTo>
                <a:lnTo>
                  <a:pt x="329868" y="562712"/>
                </a:lnTo>
                <a:lnTo>
                  <a:pt x="283848" y="566418"/>
                </a:lnTo>
                <a:close/>
              </a:path>
            </a:pathLst>
          </a:custGeom>
          <a:solidFill>
            <a:srgbClr val="86A1B0"/>
          </a:solidFill>
        </p:spPr>
        <p:txBody>
          <a:bodyPr wrap="square" lIns="0" tIns="0" rIns="0" bIns="0" rtlCol="0"/>
          <a:lstStyle/>
          <a:p>
            <a:endParaRPr/>
          </a:p>
        </p:txBody>
      </p:sp>
      <p:sp>
        <p:nvSpPr>
          <p:cNvPr id="8" name="object 8"/>
          <p:cNvSpPr/>
          <p:nvPr/>
        </p:nvSpPr>
        <p:spPr>
          <a:xfrm>
            <a:off x="1216505" y="8233180"/>
            <a:ext cx="568325" cy="567055"/>
          </a:xfrm>
          <a:custGeom>
            <a:avLst/>
            <a:gdLst/>
            <a:ahLst/>
            <a:cxnLst/>
            <a:rect l="l" t="t" r="r" b="b"/>
            <a:pathLst>
              <a:path w="568325" h="567054">
                <a:moveTo>
                  <a:pt x="283848" y="566473"/>
                </a:moveTo>
                <a:lnTo>
                  <a:pt x="237791" y="562768"/>
                </a:lnTo>
                <a:lnTo>
                  <a:pt x="194105" y="552038"/>
                </a:lnTo>
                <a:lnTo>
                  <a:pt x="153374" y="534869"/>
                </a:lnTo>
                <a:lnTo>
                  <a:pt x="116183" y="511840"/>
                </a:lnTo>
                <a:lnTo>
                  <a:pt x="83112" y="483536"/>
                </a:lnTo>
                <a:lnTo>
                  <a:pt x="54747" y="450539"/>
                </a:lnTo>
                <a:lnTo>
                  <a:pt x="31670" y="413430"/>
                </a:lnTo>
                <a:lnTo>
                  <a:pt x="14464" y="372793"/>
                </a:lnTo>
                <a:lnTo>
                  <a:pt x="3713" y="329211"/>
                </a:lnTo>
                <a:lnTo>
                  <a:pt x="0" y="283264"/>
                </a:lnTo>
                <a:lnTo>
                  <a:pt x="3713" y="237330"/>
                </a:lnTo>
                <a:lnTo>
                  <a:pt x="14464" y="193750"/>
                </a:lnTo>
                <a:lnTo>
                  <a:pt x="31670" y="153110"/>
                </a:lnTo>
                <a:lnTo>
                  <a:pt x="54747" y="115994"/>
                </a:lnTo>
                <a:lnTo>
                  <a:pt x="83112" y="82985"/>
                </a:lnTo>
                <a:lnTo>
                  <a:pt x="116183" y="54668"/>
                </a:lnTo>
                <a:lnTo>
                  <a:pt x="153374" y="31627"/>
                </a:lnTo>
                <a:lnTo>
                  <a:pt x="194105" y="14445"/>
                </a:lnTo>
                <a:lnTo>
                  <a:pt x="237791" y="3708"/>
                </a:lnTo>
                <a:lnTo>
                  <a:pt x="283848" y="0"/>
                </a:lnTo>
                <a:lnTo>
                  <a:pt x="329872" y="3708"/>
                </a:lnTo>
                <a:lnTo>
                  <a:pt x="373538" y="14445"/>
                </a:lnTo>
                <a:lnTo>
                  <a:pt x="414261" y="31627"/>
                </a:lnTo>
                <a:lnTo>
                  <a:pt x="451454" y="54668"/>
                </a:lnTo>
                <a:lnTo>
                  <a:pt x="484532" y="82985"/>
                </a:lnTo>
                <a:lnTo>
                  <a:pt x="512910" y="115994"/>
                </a:lnTo>
                <a:lnTo>
                  <a:pt x="536000" y="153110"/>
                </a:lnTo>
                <a:lnTo>
                  <a:pt x="553219" y="193750"/>
                </a:lnTo>
                <a:lnTo>
                  <a:pt x="563980" y="237330"/>
                </a:lnTo>
                <a:lnTo>
                  <a:pt x="567697" y="283264"/>
                </a:lnTo>
                <a:lnTo>
                  <a:pt x="563980" y="329211"/>
                </a:lnTo>
                <a:lnTo>
                  <a:pt x="553219" y="372793"/>
                </a:lnTo>
                <a:lnTo>
                  <a:pt x="536000" y="413430"/>
                </a:lnTo>
                <a:lnTo>
                  <a:pt x="512910" y="450539"/>
                </a:lnTo>
                <a:lnTo>
                  <a:pt x="484532" y="483536"/>
                </a:lnTo>
                <a:lnTo>
                  <a:pt x="451454" y="511840"/>
                </a:lnTo>
                <a:lnTo>
                  <a:pt x="414261" y="534869"/>
                </a:lnTo>
                <a:lnTo>
                  <a:pt x="373538" y="552038"/>
                </a:lnTo>
                <a:lnTo>
                  <a:pt x="329872" y="562768"/>
                </a:lnTo>
                <a:lnTo>
                  <a:pt x="283848" y="566473"/>
                </a:lnTo>
                <a:close/>
              </a:path>
            </a:pathLst>
          </a:custGeom>
          <a:solidFill>
            <a:srgbClr val="86A1B0"/>
          </a:solidFill>
        </p:spPr>
        <p:txBody>
          <a:bodyPr wrap="square" lIns="0" tIns="0" rIns="0" bIns="0" rtlCol="0"/>
          <a:lstStyle/>
          <a:p>
            <a:endParaRPr/>
          </a:p>
        </p:txBody>
      </p:sp>
      <p:sp>
        <p:nvSpPr>
          <p:cNvPr id="9" name="object 9"/>
          <p:cNvSpPr/>
          <p:nvPr/>
        </p:nvSpPr>
        <p:spPr>
          <a:xfrm>
            <a:off x="1985545" y="9122275"/>
            <a:ext cx="637540" cy="635635"/>
          </a:xfrm>
          <a:custGeom>
            <a:avLst/>
            <a:gdLst/>
            <a:ahLst/>
            <a:cxnLst/>
            <a:rect l="l" t="t" r="r" b="b"/>
            <a:pathLst>
              <a:path w="637539" h="635634">
                <a:moveTo>
                  <a:pt x="318515" y="635612"/>
                </a:moveTo>
                <a:lnTo>
                  <a:pt x="272925" y="630925"/>
                </a:lnTo>
                <a:lnTo>
                  <a:pt x="228652" y="620221"/>
                </a:lnTo>
                <a:lnTo>
                  <a:pt x="186365" y="603893"/>
                </a:lnTo>
                <a:lnTo>
                  <a:pt x="146735" y="582333"/>
                </a:lnTo>
                <a:lnTo>
                  <a:pt x="110432" y="555933"/>
                </a:lnTo>
                <a:lnTo>
                  <a:pt x="78126" y="525086"/>
                </a:lnTo>
                <a:lnTo>
                  <a:pt x="50486" y="490184"/>
                </a:lnTo>
                <a:lnTo>
                  <a:pt x="28184" y="451620"/>
                </a:lnTo>
                <a:lnTo>
                  <a:pt x="11888" y="409785"/>
                </a:lnTo>
                <a:lnTo>
                  <a:pt x="2270" y="365073"/>
                </a:lnTo>
                <a:lnTo>
                  <a:pt x="0" y="317875"/>
                </a:lnTo>
                <a:lnTo>
                  <a:pt x="4696" y="272377"/>
                </a:lnTo>
                <a:lnTo>
                  <a:pt x="15422" y="228193"/>
                </a:lnTo>
                <a:lnTo>
                  <a:pt x="31784" y="185991"/>
                </a:lnTo>
                <a:lnTo>
                  <a:pt x="53392" y="146441"/>
                </a:lnTo>
                <a:lnTo>
                  <a:pt x="79851" y="110210"/>
                </a:lnTo>
                <a:lnTo>
                  <a:pt x="110770" y="77969"/>
                </a:lnTo>
                <a:lnTo>
                  <a:pt x="145755" y="50385"/>
                </a:lnTo>
                <a:lnTo>
                  <a:pt x="184415" y="28127"/>
                </a:lnTo>
                <a:lnTo>
                  <a:pt x="226357" y="11865"/>
                </a:lnTo>
                <a:lnTo>
                  <a:pt x="271187" y="2266"/>
                </a:lnTo>
                <a:lnTo>
                  <a:pt x="318515" y="0"/>
                </a:lnTo>
                <a:lnTo>
                  <a:pt x="365833" y="4746"/>
                </a:lnTo>
                <a:lnTo>
                  <a:pt x="410639" y="15480"/>
                </a:lnTo>
                <a:lnTo>
                  <a:pt x="452547" y="31818"/>
                </a:lnTo>
                <a:lnTo>
                  <a:pt x="491169" y="53372"/>
                </a:lnTo>
                <a:lnTo>
                  <a:pt x="512127" y="69193"/>
                </a:lnTo>
                <a:lnTo>
                  <a:pt x="318515" y="69193"/>
                </a:lnTo>
                <a:lnTo>
                  <a:pt x="274973" y="74313"/>
                </a:lnTo>
                <a:lnTo>
                  <a:pt x="233174" y="86353"/>
                </a:lnTo>
                <a:lnTo>
                  <a:pt x="194070" y="104759"/>
                </a:lnTo>
                <a:lnTo>
                  <a:pt x="158612" y="128976"/>
                </a:lnTo>
                <a:lnTo>
                  <a:pt x="127752" y="158453"/>
                </a:lnTo>
                <a:lnTo>
                  <a:pt x="102443" y="192634"/>
                </a:lnTo>
                <a:lnTo>
                  <a:pt x="83635" y="230968"/>
                </a:lnTo>
                <a:lnTo>
                  <a:pt x="72281" y="272899"/>
                </a:lnTo>
                <a:lnTo>
                  <a:pt x="69332" y="317875"/>
                </a:lnTo>
                <a:lnTo>
                  <a:pt x="74463" y="361288"/>
                </a:lnTo>
                <a:lnTo>
                  <a:pt x="86527" y="402970"/>
                </a:lnTo>
                <a:lnTo>
                  <a:pt x="104969" y="441972"/>
                </a:lnTo>
                <a:lnTo>
                  <a:pt x="129236" y="477342"/>
                </a:lnTo>
                <a:lnTo>
                  <a:pt x="158772" y="508128"/>
                </a:lnTo>
                <a:lnTo>
                  <a:pt x="193022" y="533379"/>
                </a:lnTo>
                <a:lnTo>
                  <a:pt x="231433" y="552146"/>
                </a:lnTo>
                <a:lnTo>
                  <a:pt x="273448" y="563476"/>
                </a:lnTo>
                <a:lnTo>
                  <a:pt x="318515" y="566418"/>
                </a:lnTo>
                <a:lnTo>
                  <a:pt x="515115" y="566418"/>
                </a:lnTo>
                <a:lnTo>
                  <a:pt x="491178" y="585294"/>
                </a:lnTo>
                <a:lnTo>
                  <a:pt x="452532" y="607547"/>
                </a:lnTo>
                <a:lnTo>
                  <a:pt x="410611" y="623798"/>
                </a:lnTo>
                <a:lnTo>
                  <a:pt x="365808" y="633377"/>
                </a:lnTo>
                <a:lnTo>
                  <a:pt x="318515" y="635612"/>
                </a:lnTo>
                <a:close/>
              </a:path>
              <a:path w="637539" h="635634">
                <a:moveTo>
                  <a:pt x="567697" y="317875"/>
                </a:moveTo>
                <a:lnTo>
                  <a:pt x="562525" y="274421"/>
                </a:lnTo>
                <a:lnTo>
                  <a:pt x="550430" y="232706"/>
                </a:lnTo>
                <a:lnTo>
                  <a:pt x="531967" y="193680"/>
                </a:lnTo>
                <a:lnTo>
                  <a:pt x="507691" y="158293"/>
                </a:lnTo>
                <a:lnTo>
                  <a:pt x="478155" y="127496"/>
                </a:lnTo>
                <a:lnTo>
                  <a:pt x="443915" y="102237"/>
                </a:lnTo>
                <a:lnTo>
                  <a:pt x="405525" y="83467"/>
                </a:lnTo>
                <a:lnTo>
                  <a:pt x="363540" y="72136"/>
                </a:lnTo>
                <a:lnTo>
                  <a:pt x="318515" y="69193"/>
                </a:lnTo>
                <a:lnTo>
                  <a:pt x="512127" y="69193"/>
                </a:lnTo>
                <a:lnTo>
                  <a:pt x="557009" y="110585"/>
                </a:lnTo>
                <a:lnTo>
                  <a:pt x="583454" y="145471"/>
                </a:lnTo>
                <a:lnTo>
                  <a:pt x="605065" y="184030"/>
                </a:lnTo>
                <a:lnTo>
                  <a:pt x="621456" y="225874"/>
                </a:lnTo>
                <a:lnTo>
                  <a:pt x="632240" y="270618"/>
                </a:lnTo>
                <a:lnTo>
                  <a:pt x="633637" y="284402"/>
                </a:lnTo>
                <a:lnTo>
                  <a:pt x="603403" y="284402"/>
                </a:lnTo>
                <a:lnTo>
                  <a:pt x="579310" y="292790"/>
                </a:lnTo>
                <a:lnTo>
                  <a:pt x="567697" y="317875"/>
                </a:lnTo>
                <a:close/>
              </a:path>
              <a:path w="637539" h="635634">
                <a:moveTo>
                  <a:pt x="603403" y="351243"/>
                </a:moveTo>
                <a:lnTo>
                  <a:pt x="579310" y="342882"/>
                </a:lnTo>
                <a:lnTo>
                  <a:pt x="567697" y="317875"/>
                </a:lnTo>
                <a:lnTo>
                  <a:pt x="579310" y="292790"/>
                </a:lnTo>
                <a:lnTo>
                  <a:pt x="603403" y="284402"/>
                </a:lnTo>
                <a:lnTo>
                  <a:pt x="626977" y="292751"/>
                </a:lnTo>
                <a:lnTo>
                  <a:pt x="637030" y="317875"/>
                </a:lnTo>
                <a:lnTo>
                  <a:pt x="626977" y="342921"/>
                </a:lnTo>
                <a:lnTo>
                  <a:pt x="603403" y="351243"/>
                </a:lnTo>
                <a:close/>
              </a:path>
              <a:path w="637539" h="635634">
                <a:moveTo>
                  <a:pt x="637030" y="317875"/>
                </a:moveTo>
                <a:lnTo>
                  <a:pt x="626977" y="292751"/>
                </a:lnTo>
                <a:lnTo>
                  <a:pt x="603403" y="284402"/>
                </a:lnTo>
                <a:lnTo>
                  <a:pt x="633637" y="284402"/>
                </a:lnTo>
                <a:lnTo>
                  <a:pt x="637030" y="317875"/>
                </a:lnTo>
                <a:close/>
              </a:path>
              <a:path w="637539" h="635634">
                <a:moveTo>
                  <a:pt x="515115" y="566418"/>
                </a:moveTo>
                <a:lnTo>
                  <a:pt x="318515" y="566418"/>
                </a:lnTo>
                <a:lnTo>
                  <a:pt x="369000" y="560086"/>
                </a:lnTo>
                <a:lnTo>
                  <a:pt x="415520" y="545137"/>
                </a:lnTo>
                <a:lnTo>
                  <a:pt x="457295" y="522344"/>
                </a:lnTo>
                <a:lnTo>
                  <a:pt x="493545" y="492485"/>
                </a:lnTo>
                <a:lnTo>
                  <a:pt x="523491" y="456333"/>
                </a:lnTo>
                <a:lnTo>
                  <a:pt x="546351" y="414664"/>
                </a:lnTo>
                <a:lnTo>
                  <a:pt x="561346" y="368253"/>
                </a:lnTo>
                <a:lnTo>
                  <a:pt x="567697" y="317875"/>
                </a:lnTo>
                <a:lnTo>
                  <a:pt x="579310" y="342882"/>
                </a:lnTo>
                <a:lnTo>
                  <a:pt x="603403" y="351243"/>
                </a:lnTo>
                <a:lnTo>
                  <a:pt x="633558" y="351243"/>
                </a:lnTo>
                <a:lnTo>
                  <a:pt x="632299" y="363341"/>
                </a:lnTo>
                <a:lnTo>
                  <a:pt x="621546" y="407506"/>
                </a:lnTo>
                <a:lnTo>
                  <a:pt x="605162" y="449696"/>
                </a:lnTo>
                <a:lnTo>
                  <a:pt x="583541" y="489241"/>
                </a:lnTo>
                <a:lnTo>
                  <a:pt x="557075" y="525470"/>
                </a:lnTo>
                <a:lnTo>
                  <a:pt x="526156" y="557711"/>
                </a:lnTo>
                <a:lnTo>
                  <a:pt x="515115" y="566418"/>
                </a:lnTo>
                <a:close/>
              </a:path>
              <a:path w="637539" h="635634">
                <a:moveTo>
                  <a:pt x="633558" y="351243"/>
                </a:moveTo>
                <a:lnTo>
                  <a:pt x="603403" y="351243"/>
                </a:lnTo>
                <a:lnTo>
                  <a:pt x="626977" y="342921"/>
                </a:lnTo>
                <a:lnTo>
                  <a:pt x="637030" y="317875"/>
                </a:lnTo>
                <a:lnTo>
                  <a:pt x="633558" y="351243"/>
                </a:lnTo>
                <a:close/>
              </a:path>
            </a:pathLst>
          </a:custGeom>
          <a:solidFill>
            <a:srgbClr val="86A1B0"/>
          </a:solidFill>
        </p:spPr>
        <p:txBody>
          <a:bodyPr wrap="square" lIns="0" tIns="0" rIns="0" bIns="0" rtlCol="0"/>
          <a:lstStyle/>
          <a:p>
            <a:endParaRPr/>
          </a:p>
        </p:txBody>
      </p:sp>
      <p:sp>
        <p:nvSpPr>
          <p:cNvPr id="10" name="object 10"/>
          <p:cNvSpPr/>
          <p:nvPr/>
        </p:nvSpPr>
        <p:spPr>
          <a:xfrm>
            <a:off x="0" y="8839066"/>
            <a:ext cx="478155" cy="636270"/>
          </a:xfrm>
          <a:custGeom>
            <a:avLst/>
            <a:gdLst/>
            <a:ahLst/>
            <a:cxnLst/>
            <a:rect l="l" t="t" r="r" b="b"/>
            <a:pathLst>
              <a:path w="478155" h="636270">
                <a:moveTo>
                  <a:pt x="0" y="128591"/>
                </a:moveTo>
                <a:lnTo>
                  <a:pt x="0" y="42641"/>
                </a:lnTo>
                <a:lnTo>
                  <a:pt x="25254" y="28102"/>
                </a:lnTo>
                <a:lnTo>
                  <a:pt x="67193" y="11844"/>
                </a:lnTo>
                <a:lnTo>
                  <a:pt x="112021" y="2253"/>
                </a:lnTo>
                <a:lnTo>
                  <a:pt x="159345" y="0"/>
                </a:lnTo>
                <a:lnTo>
                  <a:pt x="206671" y="4743"/>
                </a:lnTo>
                <a:lnTo>
                  <a:pt x="251485" y="15477"/>
                </a:lnTo>
                <a:lnTo>
                  <a:pt x="293400" y="31815"/>
                </a:lnTo>
                <a:lnTo>
                  <a:pt x="332029" y="53369"/>
                </a:lnTo>
                <a:lnTo>
                  <a:pt x="352992" y="69193"/>
                </a:lnTo>
                <a:lnTo>
                  <a:pt x="159345" y="69193"/>
                </a:lnTo>
                <a:lnTo>
                  <a:pt x="115822" y="74311"/>
                </a:lnTo>
                <a:lnTo>
                  <a:pt x="74034" y="86344"/>
                </a:lnTo>
                <a:lnTo>
                  <a:pt x="34935" y="104741"/>
                </a:lnTo>
                <a:lnTo>
                  <a:pt x="0" y="128591"/>
                </a:lnTo>
                <a:close/>
              </a:path>
              <a:path w="478155" h="636270">
                <a:moveTo>
                  <a:pt x="408513" y="317806"/>
                </a:moveTo>
                <a:lnTo>
                  <a:pt x="403365" y="274354"/>
                </a:lnTo>
                <a:lnTo>
                  <a:pt x="391291" y="232645"/>
                </a:lnTo>
                <a:lnTo>
                  <a:pt x="372846" y="193629"/>
                </a:lnTo>
                <a:lnTo>
                  <a:pt x="348583" y="158253"/>
                </a:lnTo>
                <a:lnTo>
                  <a:pt x="319054" y="127467"/>
                </a:lnTo>
                <a:lnTo>
                  <a:pt x="284812" y="102219"/>
                </a:lnTo>
                <a:lnTo>
                  <a:pt x="246412" y="83458"/>
                </a:lnTo>
                <a:lnTo>
                  <a:pt x="204405" y="72133"/>
                </a:lnTo>
                <a:lnTo>
                  <a:pt x="159345" y="69193"/>
                </a:lnTo>
                <a:lnTo>
                  <a:pt x="352992" y="69193"/>
                </a:lnTo>
                <a:lnTo>
                  <a:pt x="397875" y="110580"/>
                </a:lnTo>
                <a:lnTo>
                  <a:pt x="424318" y="145462"/>
                </a:lnTo>
                <a:lnTo>
                  <a:pt x="445924" y="184013"/>
                </a:lnTo>
                <a:lnTo>
                  <a:pt x="462306" y="225845"/>
                </a:lnTo>
                <a:lnTo>
                  <a:pt x="473076" y="270572"/>
                </a:lnTo>
                <a:lnTo>
                  <a:pt x="474471" y="284385"/>
                </a:lnTo>
                <a:lnTo>
                  <a:pt x="444272" y="284385"/>
                </a:lnTo>
                <a:lnTo>
                  <a:pt x="420166" y="292740"/>
                </a:lnTo>
                <a:lnTo>
                  <a:pt x="408513" y="317806"/>
                </a:lnTo>
                <a:close/>
              </a:path>
              <a:path w="478155" h="636270">
                <a:moveTo>
                  <a:pt x="444272" y="351226"/>
                </a:moveTo>
                <a:lnTo>
                  <a:pt x="420166" y="342832"/>
                </a:lnTo>
                <a:lnTo>
                  <a:pt x="408513" y="317806"/>
                </a:lnTo>
                <a:lnTo>
                  <a:pt x="420166" y="292740"/>
                </a:lnTo>
                <a:lnTo>
                  <a:pt x="444272" y="284385"/>
                </a:lnTo>
                <a:lnTo>
                  <a:pt x="467832" y="292740"/>
                </a:lnTo>
                <a:lnTo>
                  <a:pt x="477846" y="317806"/>
                </a:lnTo>
                <a:lnTo>
                  <a:pt x="467832" y="342910"/>
                </a:lnTo>
                <a:lnTo>
                  <a:pt x="444272" y="351226"/>
                </a:lnTo>
                <a:close/>
              </a:path>
              <a:path w="478155" h="636270">
                <a:moveTo>
                  <a:pt x="477846" y="317806"/>
                </a:moveTo>
                <a:lnTo>
                  <a:pt x="467832" y="292740"/>
                </a:lnTo>
                <a:lnTo>
                  <a:pt x="444272" y="284385"/>
                </a:lnTo>
                <a:lnTo>
                  <a:pt x="474471" y="284385"/>
                </a:lnTo>
                <a:lnTo>
                  <a:pt x="477846" y="317806"/>
                </a:lnTo>
                <a:close/>
              </a:path>
              <a:path w="478155" h="636270">
                <a:moveTo>
                  <a:pt x="355908" y="566487"/>
                </a:moveTo>
                <a:lnTo>
                  <a:pt x="159345" y="566487"/>
                </a:lnTo>
                <a:lnTo>
                  <a:pt x="209842" y="560150"/>
                </a:lnTo>
                <a:lnTo>
                  <a:pt x="256366" y="545184"/>
                </a:lnTo>
                <a:lnTo>
                  <a:pt x="298140" y="522370"/>
                </a:lnTo>
                <a:lnTo>
                  <a:pt x="334385" y="492485"/>
                </a:lnTo>
                <a:lnTo>
                  <a:pt x="364323" y="456307"/>
                </a:lnTo>
                <a:lnTo>
                  <a:pt x="387176" y="414616"/>
                </a:lnTo>
                <a:lnTo>
                  <a:pt x="402165" y="368189"/>
                </a:lnTo>
                <a:lnTo>
                  <a:pt x="408513" y="317806"/>
                </a:lnTo>
                <a:lnTo>
                  <a:pt x="420166" y="342832"/>
                </a:lnTo>
                <a:lnTo>
                  <a:pt x="444272" y="351226"/>
                </a:lnTo>
                <a:lnTo>
                  <a:pt x="474387" y="351226"/>
                </a:lnTo>
                <a:lnTo>
                  <a:pt x="473136" y="363304"/>
                </a:lnTo>
                <a:lnTo>
                  <a:pt x="462400" y="407488"/>
                </a:lnTo>
                <a:lnTo>
                  <a:pt x="446029" y="449689"/>
                </a:lnTo>
                <a:lnTo>
                  <a:pt x="424416" y="489240"/>
                </a:lnTo>
                <a:lnTo>
                  <a:pt x="397955" y="525470"/>
                </a:lnTo>
                <a:lnTo>
                  <a:pt x="367037" y="557711"/>
                </a:lnTo>
                <a:lnTo>
                  <a:pt x="355908" y="566487"/>
                </a:lnTo>
                <a:close/>
              </a:path>
              <a:path w="478155" h="636270">
                <a:moveTo>
                  <a:pt x="474387" y="351226"/>
                </a:moveTo>
                <a:lnTo>
                  <a:pt x="444272" y="351226"/>
                </a:lnTo>
                <a:lnTo>
                  <a:pt x="467832" y="342910"/>
                </a:lnTo>
                <a:lnTo>
                  <a:pt x="477846" y="317806"/>
                </a:lnTo>
                <a:lnTo>
                  <a:pt x="474387" y="351226"/>
                </a:lnTo>
                <a:close/>
              </a:path>
              <a:path w="478155" h="636270">
                <a:moveTo>
                  <a:pt x="159345" y="635681"/>
                </a:moveTo>
                <a:lnTo>
                  <a:pt x="113762" y="630994"/>
                </a:lnTo>
                <a:lnTo>
                  <a:pt x="69494" y="620290"/>
                </a:lnTo>
                <a:lnTo>
                  <a:pt x="27210" y="603960"/>
                </a:lnTo>
                <a:lnTo>
                  <a:pt x="0" y="589153"/>
                </a:lnTo>
                <a:lnTo>
                  <a:pt x="0" y="508367"/>
                </a:lnTo>
                <a:lnTo>
                  <a:pt x="33862" y="533351"/>
                </a:lnTo>
                <a:lnTo>
                  <a:pt x="72270" y="552142"/>
                </a:lnTo>
                <a:lnTo>
                  <a:pt x="114283" y="563504"/>
                </a:lnTo>
                <a:lnTo>
                  <a:pt x="159345" y="566487"/>
                </a:lnTo>
                <a:lnTo>
                  <a:pt x="355908" y="566487"/>
                </a:lnTo>
                <a:lnTo>
                  <a:pt x="332056" y="585295"/>
                </a:lnTo>
                <a:lnTo>
                  <a:pt x="293403" y="607553"/>
                </a:lnTo>
                <a:lnTo>
                  <a:pt x="251472" y="623816"/>
                </a:lnTo>
                <a:lnTo>
                  <a:pt x="206655" y="633415"/>
                </a:lnTo>
                <a:lnTo>
                  <a:pt x="159345" y="635681"/>
                </a:lnTo>
                <a:close/>
              </a:path>
            </a:pathLst>
          </a:custGeom>
          <a:solidFill>
            <a:srgbClr val="86A1B0"/>
          </a:solidFill>
        </p:spPr>
        <p:txBody>
          <a:bodyPr wrap="square" lIns="0" tIns="0" rIns="0" bIns="0" rtlCol="0"/>
          <a:lstStyle/>
          <a:p>
            <a:endParaRPr/>
          </a:p>
        </p:txBody>
      </p:sp>
      <p:sp>
        <p:nvSpPr>
          <p:cNvPr id="11" name="object 11"/>
          <p:cNvSpPr/>
          <p:nvPr/>
        </p:nvSpPr>
        <p:spPr>
          <a:xfrm>
            <a:off x="2907533" y="9440150"/>
            <a:ext cx="438784" cy="437515"/>
          </a:xfrm>
          <a:custGeom>
            <a:avLst/>
            <a:gdLst/>
            <a:ahLst/>
            <a:cxnLst/>
            <a:rect l="l" t="t" r="r" b="b"/>
            <a:pathLst>
              <a:path w="438785" h="437515">
                <a:moveTo>
                  <a:pt x="219091" y="437303"/>
                </a:moveTo>
                <a:lnTo>
                  <a:pt x="168839" y="431531"/>
                </a:lnTo>
                <a:lnTo>
                  <a:pt x="122717" y="415088"/>
                </a:lnTo>
                <a:lnTo>
                  <a:pt x="82038" y="389285"/>
                </a:lnTo>
                <a:lnTo>
                  <a:pt x="48114" y="355429"/>
                </a:lnTo>
                <a:lnTo>
                  <a:pt x="22259" y="314832"/>
                </a:lnTo>
                <a:lnTo>
                  <a:pt x="5783" y="268803"/>
                </a:lnTo>
                <a:lnTo>
                  <a:pt x="0" y="218651"/>
                </a:lnTo>
                <a:lnTo>
                  <a:pt x="5783" y="168499"/>
                </a:lnTo>
                <a:lnTo>
                  <a:pt x="22259" y="122470"/>
                </a:lnTo>
                <a:lnTo>
                  <a:pt x="48114" y="81873"/>
                </a:lnTo>
                <a:lnTo>
                  <a:pt x="82038" y="48018"/>
                </a:lnTo>
                <a:lnTo>
                  <a:pt x="122717" y="22214"/>
                </a:lnTo>
                <a:lnTo>
                  <a:pt x="168839" y="5771"/>
                </a:lnTo>
                <a:lnTo>
                  <a:pt x="219091" y="0"/>
                </a:lnTo>
                <a:lnTo>
                  <a:pt x="269344" y="5771"/>
                </a:lnTo>
                <a:lnTo>
                  <a:pt x="315466" y="22214"/>
                </a:lnTo>
                <a:lnTo>
                  <a:pt x="356145" y="48018"/>
                </a:lnTo>
                <a:lnTo>
                  <a:pt x="390068" y="81873"/>
                </a:lnTo>
                <a:lnTo>
                  <a:pt x="415924" y="122470"/>
                </a:lnTo>
                <a:lnTo>
                  <a:pt x="432400" y="168499"/>
                </a:lnTo>
                <a:lnTo>
                  <a:pt x="438183" y="218651"/>
                </a:lnTo>
                <a:lnTo>
                  <a:pt x="432400" y="268803"/>
                </a:lnTo>
                <a:lnTo>
                  <a:pt x="415924" y="314832"/>
                </a:lnTo>
                <a:lnTo>
                  <a:pt x="390068" y="355429"/>
                </a:lnTo>
                <a:lnTo>
                  <a:pt x="356145" y="389285"/>
                </a:lnTo>
                <a:lnTo>
                  <a:pt x="315466" y="415088"/>
                </a:lnTo>
                <a:lnTo>
                  <a:pt x="269344" y="431531"/>
                </a:lnTo>
                <a:lnTo>
                  <a:pt x="219091" y="437303"/>
                </a:lnTo>
                <a:close/>
              </a:path>
            </a:pathLst>
          </a:custGeom>
          <a:solidFill>
            <a:srgbClr val="86A1B0"/>
          </a:solidFill>
        </p:spPr>
        <p:txBody>
          <a:bodyPr wrap="square" lIns="0" tIns="0" rIns="0" bIns="0" rtlCol="0"/>
          <a:lstStyle/>
          <a:p>
            <a:endParaRPr/>
          </a:p>
        </p:txBody>
      </p:sp>
      <p:sp>
        <p:nvSpPr>
          <p:cNvPr id="12" name="object 12"/>
          <p:cNvSpPr/>
          <p:nvPr/>
        </p:nvSpPr>
        <p:spPr>
          <a:xfrm>
            <a:off x="13910074" y="0"/>
            <a:ext cx="4378325" cy="1226185"/>
          </a:xfrm>
          <a:custGeom>
            <a:avLst/>
            <a:gdLst/>
            <a:ahLst/>
            <a:cxnLst/>
            <a:rect l="l" t="t" r="r" b="b"/>
            <a:pathLst>
              <a:path w="4378325" h="1226185">
                <a:moveTo>
                  <a:pt x="586712" y="1225611"/>
                </a:moveTo>
                <a:lnTo>
                  <a:pt x="544421" y="1222742"/>
                </a:lnTo>
                <a:lnTo>
                  <a:pt x="502574" y="1215973"/>
                </a:lnTo>
                <a:lnTo>
                  <a:pt x="461527" y="1205376"/>
                </a:lnTo>
                <a:lnTo>
                  <a:pt x="421627" y="1191061"/>
                </a:lnTo>
                <a:lnTo>
                  <a:pt x="383216" y="1173121"/>
                </a:lnTo>
                <a:lnTo>
                  <a:pt x="338131" y="1149239"/>
                </a:lnTo>
                <a:lnTo>
                  <a:pt x="294205" y="1123545"/>
                </a:lnTo>
                <a:lnTo>
                  <a:pt x="251438" y="1096042"/>
                </a:lnTo>
                <a:lnTo>
                  <a:pt x="209830" y="1066732"/>
                </a:lnTo>
                <a:lnTo>
                  <a:pt x="169381" y="1035615"/>
                </a:lnTo>
                <a:lnTo>
                  <a:pt x="122058" y="987105"/>
                </a:lnTo>
                <a:lnTo>
                  <a:pt x="87534" y="928763"/>
                </a:lnTo>
                <a:lnTo>
                  <a:pt x="69543" y="882914"/>
                </a:lnTo>
                <a:lnTo>
                  <a:pt x="54921" y="835864"/>
                </a:lnTo>
                <a:lnTo>
                  <a:pt x="42724" y="784481"/>
                </a:lnTo>
                <a:lnTo>
                  <a:pt x="32172" y="732893"/>
                </a:lnTo>
                <a:lnTo>
                  <a:pt x="23264" y="681102"/>
                </a:lnTo>
                <a:lnTo>
                  <a:pt x="16001" y="629107"/>
                </a:lnTo>
                <a:lnTo>
                  <a:pt x="10383" y="576908"/>
                </a:lnTo>
                <a:lnTo>
                  <a:pt x="6408" y="524505"/>
                </a:lnTo>
                <a:lnTo>
                  <a:pt x="4079" y="471898"/>
                </a:lnTo>
                <a:lnTo>
                  <a:pt x="3393" y="419087"/>
                </a:lnTo>
                <a:lnTo>
                  <a:pt x="1954" y="369792"/>
                </a:lnTo>
                <a:lnTo>
                  <a:pt x="924" y="320486"/>
                </a:lnTo>
                <a:lnTo>
                  <a:pt x="281" y="271170"/>
                </a:lnTo>
                <a:lnTo>
                  <a:pt x="0" y="221847"/>
                </a:lnTo>
                <a:lnTo>
                  <a:pt x="58" y="172520"/>
                </a:lnTo>
                <a:lnTo>
                  <a:pt x="432" y="123191"/>
                </a:lnTo>
                <a:lnTo>
                  <a:pt x="1099" y="73863"/>
                </a:lnTo>
                <a:lnTo>
                  <a:pt x="2036" y="24538"/>
                </a:lnTo>
                <a:lnTo>
                  <a:pt x="2852" y="0"/>
                </a:lnTo>
                <a:lnTo>
                  <a:pt x="4377924" y="0"/>
                </a:lnTo>
                <a:lnTo>
                  <a:pt x="4377924" y="992662"/>
                </a:lnTo>
                <a:lnTo>
                  <a:pt x="4284154" y="1001318"/>
                </a:lnTo>
                <a:lnTo>
                  <a:pt x="4173182" y="1009783"/>
                </a:lnTo>
                <a:lnTo>
                  <a:pt x="4062030" y="1016468"/>
                </a:lnTo>
                <a:lnTo>
                  <a:pt x="3858542" y="1025654"/>
                </a:lnTo>
                <a:lnTo>
                  <a:pt x="3705830" y="1030028"/>
                </a:lnTo>
                <a:lnTo>
                  <a:pt x="3246442" y="1032892"/>
                </a:lnTo>
                <a:lnTo>
                  <a:pt x="3143281" y="1035449"/>
                </a:lnTo>
                <a:lnTo>
                  <a:pt x="3091716" y="1037617"/>
                </a:lnTo>
                <a:lnTo>
                  <a:pt x="2827836" y="1053762"/>
                </a:lnTo>
                <a:lnTo>
                  <a:pt x="2774730" y="1056096"/>
                </a:lnTo>
                <a:lnTo>
                  <a:pt x="2721611" y="1057753"/>
                </a:lnTo>
                <a:lnTo>
                  <a:pt x="2573072" y="1059664"/>
                </a:lnTo>
                <a:lnTo>
                  <a:pt x="2370480" y="1059664"/>
                </a:lnTo>
                <a:lnTo>
                  <a:pt x="2219927" y="1060325"/>
                </a:lnTo>
                <a:lnTo>
                  <a:pt x="2119568" y="1062201"/>
                </a:lnTo>
                <a:lnTo>
                  <a:pt x="2018103" y="1065219"/>
                </a:lnTo>
                <a:lnTo>
                  <a:pt x="1812877" y="1066751"/>
                </a:lnTo>
                <a:lnTo>
                  <a:pt x="1761583" y="1067822"/>
                </a:lnTo>
                <a:lnTo>
                  <a:pt x="1710306" y="1069862"/>
                </a:lnTo>
                <a:lnTo>
                  <a:pt x="1659049" y="1073215"/>
                </a:lnTo>
                <a:lnTo>
                  <a:pt x="1607818" y="1078229"/>
                </a:lnTo>
                <a:lnTo>
                  <a:pt x="975123" y="1157568"/>
                </a:lnTo>
                <a:lnTo>
                  <a:pt x="922173" y="1165976"/>
                </a:lnTo>
                <a:lnTo>
                  <a:pt x="869452" y="1175507"/>
                </a:lnTo>
                <a:lnTo>
                  <a:pt x="816959" y="1186162"/>
                </a:lnTo>
                <a:lnTo>
                  <a:pt x="764693" y="1197941"/>
                </a:lnTo>
                <a:lnTo>
                  <a:pt x="712656" y="1210843"/>
                </a:lnTo>
                <a:lnTo>
                  <a:pt x="692001" y="1215725"/>
                </a:lnTo>
                <a:lnTo>
                  <a:pt x="671188" y="1219639"/>
                </a:lnTo>
                <a:lnTo>
                  <a:pt x="650217" y="1222590"/>
                </a:lnTo>
                <a:lnTo>
                  <a:pt x="629086" y="1224584"/>
                </a:lnTo>
                <a:lnTo>
                  <a:pt x="607889" y="1225588"/>
                </a:lnTo>
                <a:lnTo>
                  <a:pt x="586712" y="1225611"/>
                </a:lnTo>
                <a:close/>
              </a:path>
              <a:path w="4378325" h="1226185">
                <a:moveTo>
                  <a:pt x="2521012" y="1059801"/>
                </a:moveTo>
                <a:lnTo>
                  <a:pt x="2370480" y="1059664"/>
                </a:lnTo>
                <a:lnTo>
                  <a:pt x="2573072" y="1059664"/>
                </a:lnTo>
                <a:lnTo>
                  <a:pt x="2521012" y="1059801"/>
                </a:lnTo>
                <a:close/>
              </a:path>
            </a:pathLst>
          </a:custGeom>
          <a:solidFill>
            <a:srgbClr val="E3B99E"/>
          </a:solidFill>
        </p:spPr>
        <p:txBody>
          <a:bodyPr wrap="square" lIns="0" tIns="0" rIns="0" bIns="0" rtlCol="0"/>
          <a:lstStyle/>
          <a:p>
            <a:endParaRPr/>
          </a:p>
        </p:txBody>
      </p:sp>
      <p:sp>
        <p:nvSpPr>
          <p:cNvPr id="13" name="object 13"/>
          <p:cNvSpPr txBox="1">
            <a:spLocks noGrp="1"/>
          </p:cNvSpPr>
          <p:nvPr>
            <p:ph type="title"/>
          </p:nvPr>
        </p:nvSpPr>
        <p:spPr>
          <a:xfrm>
            <a:off x="1016000" y="639302"/>
            <a:ext cx="16196944" cy="2706370"/>
          </a:xfrm>
          <a:prstGeom prst="rect">
            <a:avLst/>
          </a:prstGeom>
        </p:spPr>
        <p:txBody>
          <a:bodyPr vert="horz" wrap="square" lIns="0" tIns="135890" rIns="0" bIns="0" rtlCol="0">
            <a:spAutoFit/>
          </a:bodyPr>
          <a:lstStyle/>
          <a:p>
            <a:pPr marL="12700">
              <a:lnSpc>
                <a:spcPct val="100000"/>
              </a:lnSpc>
              <a:spcBef>
                <a:spcPts val="1070"/>
              </a:spcBef>
            </a:pPr>
            <a:r>
              <a:rPr sz="3600" spc="-15" dirty="0"/>
              <a:t>3. </a:t>
            </a:r>
            <a:r>
              <a:rPr sz="3600" spc="5" dirty="0"/>
              <a:t>Tata </a:t>
            </a:r>
            <a:r>
              <a:rPr sz="3600" spc="-60" dirty="0"/>
              <a:t>Nama </a:t>
            </a:r>
            <a:r>
              <a:rPr sz="3600" spc="-65" dirty="0"/>
              <a:t>Senyawa </a:t>
            </a:r>
            <a:r>
              <a:rPr sz="3600" spc="10" dirty="0"/>
              <a:t>Rantai</a:t>
            </a:r>
            <a:r>
              <a:rPr sz="3600" spc="-645" dirty="0"/>
              <a:t> </a:t>
            </a:r>
            <a:r>
              <a:rPr sz="3600" spc="-20" dirty="0"/>
              <a:t>Samping</a:t>
            </a:r>
            <a:endParaRPr sz="3600"/>
          </a:p>
          <a:p>
            <a:pPr marL="12700" marR="5080">
              <a:lnSpc>
                <a:spcPct val="116000"/>
              </a:lnSpc>
              <a:spcBef>
                <a:spcPts val="215"/>
              </a:spcBef>
            </a:pPr>
            <a:r>
              <a:rPr spc="20" dirty="0"/>
              <a:t>Bila</a:t>
            </a:r>
            <a:r>
              <a:rPr spc="-120" dirty="0"/>
              <a:t> </a:t>
            </a:r>
            <a:r>
              <a:rPr spc="-10" dirty="0"/>
              <a:t>gugus</a:t>
            </a:r>
            <a:r>
              <a:rPr spc="-114" dirty="0"/>
              <a:t> </a:t>
            </a:r>
            <a:r>
              <a:rPr spc="60" dirty="0"/>
              <a:t>alkil</a:t>
            </a:r>
            <a:r>
              <a:rPr spc="-114" dirty="0"/>
              <a:t> </a:t>
            </a:r>
            <a:r>
              <a:rPr spc="40" dirty="0"/>
              <a:t>diletakkan</a:t>
            </a:r>
            <a:r>
              <a:rPr spc="-114" dirty="0"/>
              <a:t> </a:t>
            </a:r>
            <a:r>
              <a:rPr spc="-40" dirty="0"/>
              <a:t>pada</a:t>
            </a:r>
            <a:r>
              <a:rPr spc="-114" dirty="0"/>
              <a:t> </a:t>
            </a:r>
            <a:r>
              <a:rPr spc="20" dirty="0"/>
              <a:t>suatu</a:t>
            </a:r>
            <a:r>
              <a:rPr spc="-114" dirty="0"/>
              <a:t> </a:t>
            </a:r>
            <a:r>
              <a:rPr spc="-10" dirty="0"/>
              <a:t>alkana</a:t>
            </a:r>
            <a:r>
              <a:rPr spc="-114" dirty="0"/>
              <a:t> </a:t>
            </a:r>
            <a:r>
              <a:rPr spc="55" dirty="0"/>
              <a:t>rantai</a:t>
            </a:r>
            <a:r>
              <a:rPr spc="-114" dirty="0"/>
              <a:t> </a:t>
            </a:r>
            <a:r>
              <a:rPr spc="5" dirty="0"/>
              <a:t>lurus,</a:t>
            </a:r>
            <a:r>
              <a:rPr spc="-110" dirty="0"/>
              <a:t> </a:t>
            </a:r>
            <a:r>
              <a:rPr spc="-20" dirty="0"/>
              <a:t>maka</a:t>
            </a:r>
            <a:r>
              <a:rPr spc="-114" dirty="0"/>
              <a:t> </a:t>
            </a:r>
            <a:r>
              <a:rPr spc="-10" dirty="0"/>
              <a:t>alkana</a:t>
            </a:r>
            <a:r>
              <a:rPr spc="-114" dirty="0"/>
              <a:t> </a:t>
            </a:r>
            <a:r>
              <a:rPr spc="60" dirty="0"/>
              <a:t>tersebut</a:t>
            </a:r>
            <a:r>
              <a:rPr spc="-114" dirty="0"/>
              <a:t> </a:t>
            </a:r>
            <a:r>
              <a:rPr spc="35" dirty="0"/>
              <a:t>disebut</a:t>
            </a:r>
            <a:r>
              <a:rPr spc="-114" dirty="0"/>
              <a:t> </a:t>
            </a:r>
            <a:r>
              <a:rPr spc="-35" dirty="0"/>
              <a:t>sebagai</a:t>
            </a:r>
            <a:r>
              <a:rPr spc="-114" dirty="0"/>
              <a:t> </a:t>
            </a:r>
            <a:r>
              <a:rPr spc="55" dirty="0"/>
              <a:t>rantai  </a:t>
            </a:r>
            <a:r>
              <a:rPr spc="10" dirty="0"/>
              <a:t>induk.</a:t>
            </a:r>
            <a:r>
              <a:rPr spc="-114" dirty="0"/>
              <a:t> </a:t>
            </a:r>
            <a:r>
              <a:rPr spc="-35" dirty="0"/>
              <a:t>Sedangkan</a:t>
            </a:r>
            <a:r>
              <a:rPr spc="-114" dirty="0"/>
              <a:t> </a:t>
            </a:r>
            <a:r>
              <a:rPr spc="55" dirty="0"/>
              <a:t>rantai</a:t>
            </a:r>
            <a:r>
              <a:rPr spc="-120" dirty="0"/>
              <a:t> </a:t>
            </a:r>
            <a:r>
              <a:rPr spc="-25" dirty="0"/>
              <a:t>cabang</a:t>
            </a:r>
            <a:r>
              <a:rPr spc="-114" dirty="0"/>
              <a:t> </a:t>
            </a:r>
            <a:r>
              <a:rPr spc="-25" dirty="0"/>
              <a:t>adalah</a:t>
            </a:r>
            <a:r>
              <a:rPr spc="-120" dirty="0"/>
              <a:t> </a:t>
            </a:r>
            <a:r>
              <a:rPr spc="20" dirty="0"/>
              <a:t>suatu</a:t>
            </a:r>
            <a:r>
              <a:rPr spc="-114" dirty="0"/>
              <a:t> </a:t>
            </a:r>
            <a:r>
              <a:rPr spc="-10" dirty="0"/>
              <a:t>gugus</a:t>
            </a:r>
            <a:r>
              <a:rPr spc="-114" dirty="0"/>
              <a:t> </a:t>
            </a:r>
            <a:r>
              <a:rPr spc="60" dirty="0"/>
              <a:t>alkil</a:t>
            </a:r>
            <a:r>
              <a:rPr spc="-120" dirty="0"/>
              <a:t> </a:t>
            </a:r>
            <a:r>
              <a:rPr spc="-35" dirty="0"/>
              <a:t>sebagai</a:t>
            </a:r>
            <a:r>
              <a:rPr spc="-114" dirty="0"/>
              <a:t> </a:t>
            </a:r>
            <a:r>
              <a:rPr spc="-25" dirty="0"/>
              <a:t>cabang</a:t>
            </a:r>
            <a:r>
              <a:rPr spc="-120" dirty="0"/>
              <a:t> </a:t>
            </a:r>
            <a:r>
              <a:rPr spc="40" dirty="0"/>
              <a:t>dari</a:t>
            </a:r>
            <a:r>
              <a:rPr spc="-114" dirty="0"/>
              <a:t> </a:t>
            </a:r>
            <a:r>
              <a:rPr spc="20" dirty="0"/>
              <a:t>suatu</a:t>
            </a:r>
            <a:r>
              <a:rPr spc="-120" dirty="0"/>
              <a:t> </a:t>
            </a:r>
            <a:r>
              <a:rPr spc="55" dirty="0"/>
              <a:t>rantai</a:t>
            </a:r>
            <a:r>
              <a:rPr spc="-114" dirty="0"/>
              <a:t> </a:t>
            </a:r>
            <a:r>
              <a:rPr spc="10" dirty="0"/>
              <a:t>induk.</a:t>
            </a:r>
            <a:r>
              <a:rPr spc="-114" dirty="0"/>
              <a:t> </a:t>
            </a:r>
            <a:r>
              <a:rPr dirty="0"/>
              <a:t>Tata  </a:t>
            </a:r>
            <a:r>
              <a:rPr spc="-35" dirty="0"/>
              <a:t>nama </a:t>
            </a:r>
            <a:r>
              <a:rPr spc="55" dirty="0"/>
              <a:t>rantai </a:t>
            </a:r>
            <a:r>
              <a:rPr spc="-5" dirty="0"/>
              <a:t>samping </a:t>
            </a:r>
            <a:r>
              <a:rPr spc="5" dirty="0"/>
              <a:t>dinamai </a:t>
            </a:r>
            <a:r>
              <a:rPr dirty="0"/>
              <a:t>berdasarkan </a:t>
            </a:r>
            <a:r>
              <a:rPr spc="-35" dirty="0"/>
              <a:t>nama </a:t>
            </a:r>
            <a:r>
              <a:rPr spc="5" dirty="0"/>
              <a:t>induknya, </a:t>
            </a:r>
            <a:r>
              <a:rPr spc="-15" dirty="0"/>
              <a:t>dengan </a:t>
            </a:r>
            <a:r>
              <a:rPr spc="-10" dirty="0"/>
              <a:t>mengubah </a:t>
            </a:r>
            <a:r>
              <a:rPr spc="25" dirty="0"/>
              <a:t>akhiran </a:t>
            </a:r>
            <a:r>
              <a:rPr spc="5" dirty="0"/>
              <a:t>-ana </a:t>
            </a:r>
            <a:r>
              <a:rPr spc="10" dirty="0"/>
              <a:t>menjadi </a:t>
            </a:r>
            <a:r>
              <a:rPr spc="180" dirty="0"/>
              <a:t>-  </a:t>
            </a:r>
            <a:r>
              <a:rPr spc="15" dirty="0"/>
              <a:t>il.</a:t>
            </a:r>
            <a:r>
              <a:rPr spc="-125" dirty="0"/>
              <a:t> </a:t>
            </a:r>
            <a:r>
              <a:rPr spc="-10" dirty="0"/>
              <a:t>Contohnya: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347057" y="3864497"/>
            <a:ext cx="9591659" cy="44957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450864" y="6027309"/>
            <a:ext cx="2837180" cy="4102100"/>
          </a:xfrm>
          <a:custGeom>
            <a:avLst/>
            <a:gdLst/>
            <a:ahLst/>
            <a:cxnLst/>
            <a:rect l="l" t="t" r="r" b="b"/>
            <a:pathLst>
              <a:path w="2837180" h="4102100">
                <a:moveTo>
                  <a:pt x="2444234" y="4089399"/>
                </a:moveTo>
                <a:lnTo>
                  <a:pt x="1946821" y="4089399"/>
                </a:lnTo>
                <a:lnTo>
                  <a:pt x="1939873" y="4076699"/>
                </a:lnTo>
                <a:lnTo>
                  <a:pt x="1873323" y="4076699"/>
                </a:lnTo>
                <a:lnTo>
                  <a:pt x="1518593" y="3987799"/>
                </a:lnTo>
                <a:lnTo>
                  <a:pt x="1469284" y="3962399"/>
                </a:lnTo>
                <a:lnTo>
                  <a:pt x="1420319" y="3949699"/>
                </a:lnTo>
                <a:lnTo>
                  <a:pt x="1323425" y="3898899"/>
                </a:lnTo>
                <a:lnTo>
                  <a:pt x="1276684" y="3886199"/>
                </a:lnTo>
                <a:lnTo>
                  <a:pt x="1185101" y="3835399"/>
                </a:lnTo>
                <a:lnTo>
                  <a:pt x="1096073" y="3784599"/>
                </a:lnTo>
                <a:lnTo>
                  <a:pt x="1009621" y="3733799"/>
                </a:lnTo>
                <a:lnTo>
                  <a:pt x="967368" y="3695699"/>
                </a:lnTo>
                <a:lnTo>
                  <a:pt x="884824" y="3644899"/>
                </a:lnTo>
                <a:lnTo>
                  <a:pt x="844538" y="3606799"/>
                </a:lnTo>
                <a:lnTo>
                  <a:pt x="804914" y="3581399"/>
                </a:lnTo>
                <a:lnTo>
                  <a:pt x="765954" y="3543299"/>
                </a:lnTo>
                <a:lnTo>
                  <a:pt x="727661" y="3517899"/>
                </a:lnTo>
                <a:lnTo>
                  <a:pt x="690039" y="3479799"/>
                </a:lnTo>
                <a:lnTo>
                  <a:pt x="653089" y="3441699"/>
                </a:lnTo>
                <a:lnTo>
                  <a:pt x="616815" y="3403599"/>
                </a:lnTo>
                <a:lnTo>
                  <a:pt x="581219" y="3365499"/>
                </a:lnTo>
                <a:lnTo>
                  <a:pt x="546265" y="3327399"/>
                </a:lnTo>
                <a:lnTo>
                  <a:pt x="512622" y="3289299"/>
                </a:lnTo>
                <a:lnTo>
                  <a:pt x="480268" y="3251199"/>
                </a:lnTo>
                <a:lnTo>
                  <a:pt x="449179" y="3213099"/>
                </a:lnTo>
                <a:lnTo>
                  <a:pt x="419334" y="3162299"/>
                </a:lnTo>
                <a:lnTo>
                  <a:pt x="390710" y="3124199"/>
                </a:lnTo>
                <a:lnTo>
                  <a:pt x="363284" y="3086099"/>
                </a:lnTo>
                <a:lnTo>
                  <a:pt x="337033" y="3035299"/>
                </a:lnTo>
                <a:lnTo>
                  <a:pt x="311935" y="2997199"/>
                </a:lnTo>
                <a:lnTo>
                  <a:pt x="287968" y="2946399"/>
                </a:lnTo>
                <a:lnTo>
                  <a:pt x="265108" y="2908299"/>
                </a:lnTo>
                <a:lnTo>
                  <a:pt x="243333" y="2857499"/>
                </a:lnTo>
                <a:lnTo>
                  <a:pt x="222620" y="2806699"/>
                </a:lnTo>
                <a:lnTo>
                  <a:pt x="202947" y="2768599"/>
                </a:lnTo>
                <a:lnTo>
                  <a:pt x="184291" y="2717799"/>
                </a:lnTo>
                <a:lnTo>
                  <a:pt x="166630" y="2666999"/>
                </a:lnTo>
                <a:lnTo>
                  <a:pt x="149940" y="2616199"/>
                </a:lnTo>
                <a:lnTo>
                  <a:pt x="134199" y="2565399"/>
                </a:lnTo>
                <a:lnTo>
                  <a:pt x="119385" y="2514599"/>
                </a:lnTo>
                <a:lnTo>
                  <a:pt x="105318" y="2476499"/>
                </a:lnTo>
                <a:lnTo>
                  <a:pt x="92073" y="2425699"/>
                </a:lnTo>
                <a:lnTo>
                  <a:pt x="79667" y="2374899"/>
                </a:lnTo>
                <a:lnTo>
                  <a:pt x="68115" y="2324099"/>
                </a:lnTo>
                <a:lnTo>
                  <a:pt x="57434" y="2260599"/>
                </a:lnTo>
                <a:lnTo>
                  <a:pt x="47638" y="2209799"/>
                </a:lnTo>
                <a:lnTo>
                  <a:pt x="38745" y="2158999"/>
                </a:lnTo>
                <a:lnTo>
                  <a:pt x="30769" y="2108199"/>
                </a:lnTo>
                <a:lnTo>
                  <a:pt x="23728" y="2057399"/>
                </a:lnTo>
                <a:lnTo>
                  <a:pt x="17636" y="2006599"/>
                </a:lnTo>
                <a:lnTo>
                  <a:pt x="12511" y="1955799"/>
                </a:lnTo>
                <a:lnTo>
                  <a:pt x="8546" y="1904999"/>
                </a:lnTo>
                <a:lnTo>
                  <a:pt x="5333" y="1854199"/>
                </a:lnTo>
                <a:lnTo>
                  <a:pt x="2872" y="1816099"/>
                </a:lnTo>
                <a:lnTo>
                  <a:pt x="1163" y="1765299"/>
                </a:lnTo>
                <a:lnTo>
                  <a:pt x="206" y="1714499"/>
                </a:lnTo>
                <a:lnTo>
                  <a:pt x="0" y="1663699"/>
                </a:lnTo>
                <a:lnTo>
                  <a:pt x="545" y="1612899"/>
                </a:lnTo>
                <a:lnTo>
                  <a:pt x="1840" y="1562099"/>
                </a:lnTo>
                <a:lnTo>
                  <a:pt x="3887" y="1511299"/>
                </a:lnTo>
                <a:lnTo>
                  <a:pt x="6684" y="1473199"/>
                </a:lnTo>
                <a:lnTo>
                  <a:pt x="10231" y="1422399"/>
                </a:lnTo>
                <a:lnTo>
                  <a:pt x="14528" y="1371599"/>
                </a:lnTo>
                <a:lnTo>
                  <a:pt x="19575" y="1320799"/>
                </a:lnTo>
                <a:lnTo>
                  <a:pt x="25509" y="1269999"/>
                </a:lnTo>
                <a:lnTo>
                  <a:pt x="32107" y="1219199"/>
                </a:lnTo>
                <a:lnTo>
                  <a:pt x="39359" y="1168399"/>
                </a:lnTo>
                <a:lnTo>
                  <a:pt x="47255" y="1117599"/>
                </a:lnTo>
                <a:lnTo>
                  <a:pt x="55784" y="1066799"/>
                </a:lnTo>
                <a:lnTo>
                  <a:pt x="64936" y="1015999"/>
                </a:lnTo>
                <a:lnTo>
                  <a:pt x="74699" y="977899"/>
                </a:lnTo>
                <a:lnTo>
                  <a:pt x="85065" y="927099"/>
                </a:lnTo>
                <a:lnTo>
                  <a:pt x="96021" y="876299"/>
                </a:lnTo>
                <a:lnTo>
                  <a:pt x="107559" y="825499"/>
                </a:lnTo>
                <a:lnTo>
                  <a:pt x="119666" y="774699"/>
                </a:lnTo>
                <a:lnTo>
                  <a:pt x="132333" y="723899"/>
                </a:lnTo>
                <a:lnTo>
                  <a:pt x="145550" y="673099"/>
                </a:lnTo>
                <a:lnTo>
                  <a:pt x="159305" y="634999"/>
                </a:lnTo>
                <a:lnTo>
                  <a:pt x="173589" y="584199"/>
                </a:lnTo>
                <a:lnTo>
                  <a:pt x="188390" y="533399"/>
                </a:lnTo>
                <a:lnTo>
                  <a:pt x="203699" y="482599"/>
                </a:lnTo>
                <a:lnTo>
                  <a:pt x="219504" y="431799"/>
                </a:lnTo>
                <a:lnTo>
                  <a:pt x="235796" y="393699"/>
                </a:lnTo>
                <a:lnTo>
                  <a:pt x="252564" y="342899"/>
                </a:lnTo>
                <a:lnTo>
                  <a:pt x="269797" y="292099"/>
                </a:lnTo>
                <a:lnTo>
                  <a:pt x="290075" y="241299"/>
                </a:lnTo>
                <a:lnTo>
                  <a:pt x="312959" y="190499"/>
                </a:lnTo>
                <a:lnTo>
                  <a:pt x="338454" y="139699"/>
                </a:lnTo>
                <a:lnTo>
                  <a:pt x="366563" y="101599"/>
                </a:lnTo>
                <a:lnTo>
                  <a:pt x="397290" y="50799"/>
                </a:lnTo>
                <a:lnTo>
                  <a:pt x="425708" y="25399"/>
                </a:lnTo>
                <a:lnTo>
                  <a:pt x="458162" y="0"/>
                </a:lnTo>
                <a:lnTo>
                  <a:pt x="535545" y="0"/>
                </a:lnTo>
                <a:lnTo>
                  <a:pt x="572942" y="12699"/>
                </a:lnTo>
                <a:lnTo>
                  <a:pt x="596653" y="50799"/>
                </a:lnTo>
                <a:lnTo>
                  <a:pt x="603529" y="88899"/>
                </a:lnTo>
                <a:lnTo>
                  <a:pt x="590420" y="126999"/>
                </a:lnTo>
                <a:lnTo>
                  <a:pt x="581235" y="139699"/>
                </a:lnTo>
                <a:lnTo>
                  <a:pt x="571218" y="165099"/>
                </a:lnTo>
                <a:lnTo>
                  <a:pt x="560061" y="177799"/>
                </a:lnTo>
                <a:lnTo>
                  <a:pt x="547457" y="190499"/>
                </a:lnTo>
                <a:lnTo>
                  <a:pt x="507446" y="228599"/>
                </a:lnTo>
                <a:lnTo>
                  <a:pt x="475570" y="266699"/>
                </a:lnTo>
                <a:lnTo>
                  <a:pt x="449948" y="317499"/>
                </a:lnTo>
                <a:lnTo>
                  <a:pt x="428698" y="368299"/>
                </a:lnTo>
                <a:lnTo>
                  <a:pt x="409941" y="419099"/>
                </a:lnTo>
                <a:lnTo>
                  <a:pt x="393396" y="457199"/>
                </a:lnTo>
                <a:lnTo>
                  <a:pt x="377594" y="507999"/>
                </a:lnTo>
                <a:lnTo>
                  <a:pt x="362468" y="558799"/>
                </a:lnTo>
                <a:lnTo>
                  <a:pt x="347957" y="609599"/>
                </a:lnTo>
                <a:lnTo>
                  <a:pt x="333994" y="660399"/>
                </a:lnTo>
                <a:lnTo>
                  <a:pt x="320515" y="698499"/>
                </a:lnTo>
                <a:lnTo>
                  <a:pt x="307456" y="749299"/>
                </a:lnTo>
                <a:lnTo>
                  <a:pt x="294753" y="800099"/>
                </a:lnTo>
                <a:lnTo>
                  <a:pt x="282341" y="850899"/>
                </a:lnTo>
                <a:lnTo>
                  <a:pt x="270155" y="901699"/>
                </a:lnTo>
                <a:lnTo>
                  <a:pt x="258132" y="952499"/>
                </a:lnTo>
                <a:lnTo>
                  <a:pt x="246726" y="1003299"/>
                </a:lnTo>
                <a:lnTo>
                  <a:pt x="236491" y="1054099"/>
                </a:lnTo>
                <a:lnTo>
                  <a:pt x="227069" y="1104899"/>
                </a:lnTo>
                <a:lnTo>
                  <a:pt x="218103" y="1155699"/>
                </a:lnTo>
                <a:lnTo>
                  <a:pt x="209235" y="1206499"/>
                </a:lnTo>
                <a:lnTo>
                  <a:pt x="200106" y="1257299"/>
                </a:lnTo>
                <a:lnTo>
                  <a:pt x="190360" y="1308099"/>
                </a:lnTo>
                <a:lnTo>
                  <a:pt x="188365" y="1320799"/>
                </a:lnTo>
                <a:lnTo>
                  <a:pt x="188204" y="1333499"/>
                </a:lnTo>
                <a:lnTo>
                  <a:pt x="188812" y="1346199"/>
                </a:lnTo>
                <a:lnTo>
                  <a:pt x="189128" y="1371599"/>
                </a:lnTo>
                <a:lnTo>
                  <a:pt x="183963" y="1371599"/>
                </a:lnTo>
                <a:lnTo>
                  <a:pt x="181755" y="1384299"/>
                </a:lnTo>
                <a:lnTo>
                  <a:pt x="181919" y="1384299"/>
                </a:lnTo>
                <a:lnTo>
                  <a:pt x="183870" y="1396999"/>
                </a:lnTo>
                <a:lnTo>
                  <a:pt x="180338" y="1473199"/>
                </a:lnTo>
                <a:lnTo>
                  <a:pt x="173300" y="1485899"/>
                </a:lnTo>
                <a:lnTo>
                  <a:pt x="171476" y="1511299"/>
                </a:lnTo>
                <a:lnTo>
                  <a:pt x="172563" y="1523999"/>
                </a:lnTo>
                <a:lnTo>
                  <a:pt x="174259" y="1536699"/>
                </a:lnTo>
                <a:lnTo>
                  <a:pt x="172628" y="1587499"/>
                </a:lnTo>
                <a:lnTo>
                  <a:pt x="171618" y="1625599"/>
                </a:lnTo>
                <a:lnTo>
                  <a:pt x="171261" y="1676399"/>
                </a:lnTo>
                <a:lnTo>
                  <a:pt x="171588" y="1727199"/>
                </a:lnTo>
                <a:lnTo>
                  <a:pt x="172631" y="1777999"/>
                </a:lnTo>
                <a:lnTo>
                  <a:pt x="174423" y="1816099"/>
                </a:lnTo>
                <a:lnTo>
                  <a:pt x="172621" y="1828799"/>
                </a:lnTo>
                <a:lnTo>
                  <a:pt x="171651" y="1841499"/>
                </a:lnTo>
                <a:lnTo>
                  <a:pt x="173545" y="1866899"/>
                </a:lnTo>
                <a:lnTo>
                  <a:pt x="180338" y="1879599"/>
                </a:lnTo>
                <a:lnTo>
                  <a:pt x="184182" y="1930399"/>
                </a:lnTo>
                <a:lnTo>
                  <a:pt x="188974" y="1981199"/>
                </a:lnTo>
                <a:lnTo>
                  <a:pt x="194706" y="2031999"/>
                </a:lnTo>
                <a:lnTo>
                  <a:pt x="201370" y="2082799"/>
                </a:lnTo>
                <a:lnTo>
                  <a:pt x="208959" y="2120899"/>
                </a:lnTo>
                <a:lnTo>
                  <a:pt x="217465" y="2171699"/>
                </a:lnTo>
                <a:lnTo>
                  <a:pt x="226880" y="2222499"/>
                </a:lnTo>
                <a:lnTo>
                  <a:pt x="237198" y="2273299"/>
                </a:lnTo>
                <a:lnTo>
                  <a:pt x="248410" y="2324099"/>
                </a:lnTo>
                <a:lnTo>
                  <a:pt x="260508" y="2374899"/>
                </a:lnTo>
                <a:lnTo>
                  <a:pt x="273486" y="2425699"/>
                </a:lnTo>
                <a:lnTo>
                  <a:pt x="287335" y="2476499"/>
                </a:lnTo>
                <a:lnTo>
                  <a:pt x="302048" y="2527299"/>
                </a:lnTo>
                <a:lnTo>
                  <a:pt x="317618" y="2565399"/>
                </a:lnTo>
                <a:lnTo>
                  <a:pt x="334036" y="2616199"/>
                </a:lnTo>
                <a:lnTo>
                  <a:pt x="351975" y="2666999"/>
                </a:lnTo>
                <a:lnTo>
                  <a:pt x="371110" y="2717799"/>
                </a:lnTo>
                <a:lnTo>
                  <a:pt x="391433" y="2768599"/>
                </a:lnTo>
                <a:lnTo>
                  <a:pt x="412936" y="2806699"/>
                </a:lnTo>
                <a:lnTo>
                  <a:pt x="435611" y="2857499"/>
                </a:lnTo>
                <a:lnTo>
                  <a:pt x="459447" y="2895599"/>
                </a:lnTo>
                <a:lnTo>
                  <a:pt x="484437" y="2946399"/>
                </a:lnTo>
                <a:lnTo>
                  <a:pt x="510572" y="2984499"/>
                </a:lnTo>
                <a:lnTo>
                  <a:pt x="537844" y="3035299"/>
                </a:lnTo>
                <a:lnTo>
                  <a:pt x="566243" y="3073399"/>
                </a:lnTo>
                <a:lnTo>
                  <a:pt x="595761" y="3111499"/>
                </a:lnTo>
                <a:lnTo>
                  <a:pt x="626389" y="3149599"/>
                </a:lnTo>
                <a:lnTo>
                  <a:pt x="658119" y="3187699"/>
                </a:lnTo>
                <a:lnTo>
                  <a:pt x="690942" y="3225799"/>
                </a:lnTo>
                <a:lnTo>
                  <a:pt x="724849" y="3263899"/>
                </a:lnTo>
                <a:lnTo>
                  <a:pt x="759832" y="3301999"/>
                </a:lnTo>
                <a:lnTo>
                  <a:pt x="795881" y="3340099"/>
                </a:lnTo>
                <a:lnTo>
                  <a:pt x="832989" y="3378199"/>
                </a:lnTo>
                <a:lnTo>
                  <a:pt x="871147" y="3403599"/>
                </a:lnTo>
                <a:lnTo>
                  <a:pt x="910346" y="3441699"/>
                </a:lnTo>
                <a:lnTo>
                  <a:pt x="950577" y="3467099"/>
                </a:lnTo>
                <a:lnTo>
                  <a:pt x="991831" y="3505199"/>
                </a:lnTo>
                <a:lnTo>
                  <a:pt x="1034101" y="3530599"/>
                </a:lnTo>
                <a:lnTo>
                  <a:pt x="1075975" y="3568699"/>
                </a:lnTo>
                <a:lnTo>
                  <a:pt x="1204273" y="3644899"/>
                </a:lnTo>
                <a:lnTo>
                  <a:pt x="1336524" y="3721099"/>
                </a:lnTo>
                <a:lnTo>
                  <a:pt x="1381472" y="3733799"/>
                </a:lnTo>
                <a:lnTo>
                  <a:pt x="1426847" y="3759199"/>
                </a:lnTo>
                <a:lnTo>
                  <a:pt x="1472647" y="3771899"/>
                </a:lnTo>
                <a:lnTo>
                  <a:pt x="1518868" y="3797299"/>
                </a:lnTo>
                <a:lnTo>
                  <a:pt x="1565508" y="3809999"/>
                </a:lnTo>
                <a:lnTo>
                  <a:pt x="1612563" y="3835399"/>
                </a:lnTo>
                <a:lnTo>
                  <a:pt x="1903454" y="3911599"/>
                </a:lnTo>
                <a:lnTo>
                  <a:pt x="1953335" y="3911599"/>
                </a:lnTo>
                <a:lnTo>
                  <a:pt x="1964260" y="3924299"/>
                </a:lnTo>
                <a:lnTo>
                  <a:pt x="2094958" y="3924299"/>
                </a:lnTo>
                <a:lnTo>
                  <a:pt x="2106039" y="3936999"/>
                </a:lnTo>
                <a:lnTo>
                  <a:pt x="2837123" y="3936999"/>
                </a:lnTo>
                <a:lnTo>
                  <a:pt x="2837123" y="3975099"/>
                </a:lnTo>
                <a:lnTo>
                  <a:pt x="2835792" y="3987799"/>
                </a:lnTo>
                <a:lnTo>
                  <a:pt x="2695656" y="4025899"/>
                </a:lnTo>
                <a:lnTo>
                  <a:pt x="2647299" y="4051299"/>
                </a:lnTo>
                <a:lnTo>
                  <a:pt x="2598151" y="4063999"/>
                </a:lnTo>
                <a:lnTo>
                  <a:pt x="2548233" y="4063999"/>
                </a:lnTo>
                <a:lnTo>
                  <a:pt x="2497565" y="4076699"/>
                </a:lnTo>
                <a:lnTo>
                  <a:pt x="2444234" y="4089399"/>
                </a:lnTo>
                <a:close/>
              </a:path>
              <a:path w="2837180" h="4102100">
                <a:moveTo>
                  <a:pt x="2837123" y="3301999"/>
                </a:moveTo>
                <a:lnTo>
                  <a:pt x="2825813" y="3289299"/>
                </a:lnTo>
                <a:lnTo>
                  <a:pt x="2782206" y="3276599"/>
                </a:lnTo>
                <a:lnTo>
                  <a:pt x="2696248" y="3225799"/>
                </a:lnTo>
                <a:lnTo>
                  <a:pt x="2570540" y="3149599"/>
                </a:lnTo>
                <a:lnTo>
                  <a:pt x="2529520" y="3111499"/>
                </a:lnTo>
                <a:lnTo>
                  <a:pt x="2487339" y="3086099"/>
                </a:lnTo>
                <a:lnTo>
                  <a:pt x="2445874" y="3047999"/>
                </a:lnTo>
                <a:lnTo>
                  <a:pt x="2405186" y="3022599"/>
                </a:lnTo>
                <a:lnTo>
                  <a:pt x="2365335" y="2984499"/>
                </a:lnTo>
                <a:lnTo>
                  <a:pt x="2326384" y="2959099"/>
                </a:lnTo>
                <a:lnTo>
                  <a:pt x="2288392" y="2920999"/>
                </a:lnTo>
                <a:lnTo>
                  <a:pt x="2251421" y="2882899"/>
                </a:lnTo>
                <a:lnTo>
                  <a:pt x="2215532" y="2857499"/>
                </a:lnTo>
                <a:lnTo>
                  <a:pt x="2180786" y="2819399"/>
                </a:lnTo>
                <a:lnTo>
                  <a:pt x="2147244" y="2781299"/>
                </a:lnTo>
                <a:lnTo>
                  <a:pt x="2114967" y="2743199"/>
                </a:lnTo>
                <a:lnTo>
                  <a:pt x="2084016" y="2692399"/>
                </a:lnTo>
                <a:lnTo>
                  <a:pt x="2054451" y="2654299"/>
                </a:lnTo>
                <a:lnTo>
                  <a:pt x="2026334" y="2616199"/>
                </a:lnTo>
                <a:lnTo>
                  <a:pt x="1999727" y="2565399"/>
                </a:lnTo>
                <a:lnTo>
                  <a:pt x="1974689" y="2527299"/>
                </a:lnTo>
                <a:lnTo>
                  <a:pt x="1951281" y="2476499"/>
                </a:lnTo>
                <a:lnTo>
                  <a:pt x="1930931" y="2425699"/>
                </a:lnTo>
                <a:lnTo>
                  <a:pt x="1913056" y="2387599"/>
                </a:lnTo>
                <a:lnTo>
                  <a:pt x="1897829" y="2336799"/>
                </a:lnTo>
                <a:lnTo>
                  <a:pt x="1885425" y="2285999"/>
                </a:lnTo>
                <a:lnTo>
                  <a:pt x="1876017" y="2247899"/>
                </a:lnTo>
                <a:lnTo>
                  <a:pt x="1869780" y="2197099"/>
                </a:lnTo>
                <a:lnTo>
                  <a:pt x="1866885" y="2146299"/>
                </a:lnTo>
                <a:lnTo>
                  <a:pt x="1867508" y="2095499"/>
                </a:lnTo>
                <a:lnTo>
                  <a:pt x="1871822" y="2044699"/>
                </a:lnTo>
                <a:lnTo>
                  <a:pt x="1880000" y="2006599"/>
                </a:lnTo>
                <a:lnTo>
                  <a:pt x="1892217" y="1955799"/>
                </a:lnTo>
                <a:lnTo>
                  <a:pt x="1908868" y="1904999"/>
                </a:lnTo>
                <a:lnTo>
                  <a:pt x="1928713" y="1854199"/>
                </a:lnTo>
                <a:lnTo>
                  <a:pt x="1951692" y="1803399"/>
                </a:lnTo>
                <a:lnTo>
                  <a:pt x="1977747" y="1765299"/>
                </a:lnTo>
                <a:lnTo>
                  <a:pt x="2006815" y="1727199"/>
                </a:lnTo>
                <a:lnTo>
                  <a:pt x="2038838" y="1701799"/>
                </a:lnTo>
                <a:lnTo>
                  <a:pt x="2073754" y="1663699"/>
                </a:lnTo>
                <a:lnTo>
                  <a:pt x="2111505" y="1638299"/>
                </a:lnTo>
                <a:lnTo>
                  <a:pt x="2152029" y="1612899"/>
                </a:lnTo>
                <a:lnTo>
                  <a:pt x="2195267" y="1587499"/>
                </a:lnTo>
                <a:lnTo>
                  <a:pt x="2241159" y="1574799"/>
                </a:lnTo>
                <a:lnTo>
                  <a:pt x="2289644" y="1562099"/>
                </a:lnTo>
                <a:lnTo>
                  <a:pt x="2390785" y="1536699"/>
                </a:lnTo>
                <a:lnTo>
                  <a:pt x="2586505" y="1536699"/>
                </a:lnTo>
                <a:lnTo>
                  <a:pt x="2634250" y="1549399"/>
                </a:lnTo>
                <a:lnTo>
                  <a:pt x="2681525" y="1549399"/>
                </a:lnTo>
                <a:lnTo>
                  <a:pt x="2774669" y="1574799"/>
                </a:lnTo>
                <a:lnTo>
                  <a:pt x="2820541" y="1600199"/>
                </a:lnTo>
                <a:lnTo>
                  <a:pt x="2837123" y="1600199"/>
                </a:lnTo>
                <a:lnTo>
                  <a:pt x="2837123" y="1701799"/>
                </a:lnTo>
                <a:lnTo>
                  <a:pt x="2398412" y="1701799"/>
                </a:lnTo>
                <a:lnTo>
                  <a:pt x="2392251" y="1714499"/>
                </a:lnTo>
                <a:lnTo>
                  <a:pt x="2387240" y="1714499"/>
                </a:lnTo>
                <a:lnTo>
                  <a:pt x="2336416" y="1727199"/>
                </a:lnTo>
                <a:lnTo>
                  <a:pt x="2288118" y="1739899"/>
                </a:lnTo>
                <a:lnTo>
                  <a:pt x="2242833" y="1765299"/>
                </a:lnTo>
                <a:lnTo>
                  <a:pt x="2201046" y="1790699"/>
                </a:lnTo>
                <a:lnTo>
                  <a:pt x="2163244" y="1816099"/>
                </a:lnTo>
                <a:lnTo>
                  <a:pt x="2129912" y="1854199"/>
                </a:lnTo>
                <a:lnTo>
                  <a:pt x="2101536" y="1892299"/>
                </a:lnTo>
                <a:lnTo>
                  <a:pt x="2078603" y="1943099"/>
                </a:lnTo>
                <a:lnTo>
                  <a:pt x="2061599" y="1981199"/>
                </a:lnTo>
                <a:lnTo>
                  <a:pt x="2051009" y="2031999"/>
                </a:lnTo>
                <a:lnTo>
                  <a:pt x="2044437" y="2044699"/>
                </a:lnTo>
                <a:lnTo>
                  <a:pt x="2042466" y="2044699"/>
                </a:lnTo>
                <a:lnTo>
                  <a:pt x="2046162" y="2057399"/>
                </a:lnTo>
                <a:lnTo>
                  <a:pt x="2042315" y="2095499"/>
                </a:lnTo>
                <a:lnTo>
                  <a:pt x="2041079" y="2120899"/>
                </a:lnTo>
                <a:lnTo>
                  <a:pt x="2042385" y="2158999"/>
                </a:lnTo>
                <a:lnTo>
                  <a:pt x="2046162" y="2197099"/>
                </a:lnTo>
                <a:lnTo>
                  <a:pt x="2042548" y="2209799"/>
                </a:lnTo>
                <a:lnTo>
                  <a:pt x="2044355" y="2209799"/>
                </a:lnTo>
                <a:lnTo>
                  <a:pt x="2050845" y="2222499"/>
                </a:lnTo>
                <a:lnTo>
                  <a:pt x="2051806" y="2222499"/>
                </a:lnTo>
                <a:lnTo>
                  <a:pt x="2052683" y="2235199"/>
                </a:lnTo>
                <a:lnTo>
                  <a:pt x="2053790" y="2247899"/>
                </a:lnTo>
                <a:lnTo>
                  <a:pt x="2055445" y="2260599"/>
                </a:lnTo>
                <a:lnTo>
                  <a:pt x="2068474" y="2298699"/>
                </a:lnTo>
                <a:lnTo>
                  <a:pt x="2084159" y="2349499"/>
                </a:lnTo>
                <a:lnTo>
                  <a:pt x="2102366" y="2387599"/>
                </a:lnTo>
                <a:lnTo>
                  <a:pt x="2122960" y="2438399"/>
                </a:lnTo>
                <a:lnTo>
                  <a:pt x="2145808" y="2476499"/>
                </a:lnTo>
                <a:lnTo>
                  <a:pt x="2170775" y="2514599"/>
                </a:lnTo>
                <a:lnTo>
                  <a:pt x="2197727" y="2565399"/>
                </a:lnTo>
                <a:lnTo>
                  <a:pt x="2226531" y="2603499"/>
                </a:lnTo>
                <a:lnTo>
                  <a:pt x="2257052" y="2641599"/>
                </a:lnTo>
                <a:lnTo>
                  <a:pt x="2289156" y="2679699"/>
                </a:lnTo>
                <a:lnTo>
                  <a:pt x="2324086" y="2717799"/>
                </a:lnTo>
                <a:lnTo>
                  <a:pt x="2359759" y="2743199"/>
                </a:lnTo>
                <a:lnTo>
                  <a:pt x="2396159" y="2781299"/>
                </a:lnTo>
                <a:lnTo>
                  <a:pt x="2433270" y="2819399"/>
                </a:lnTo>
                <a:lnTo>
                  <a:pt x="2471076" y="2857499"/>
                </a:lnTo>
                <a:lnTo>
                  <a:pt x="2509560" y="2882899"/>
                </a:lnTo>
                <a:lnTo>
                  <a:pt x="2548706" y="2920999"/>
                </a:lnTo>
                <a:lnTo>
                  <a:pt x="2628923" y="2971799"/>
                </a:lnTo>
                <a:lnTo>
                  <a:pt x="2669961" y="3009899"/>
                </a:lnTo>
                <a:lnTo>
                  <a:pt x="2753815" y="3060699"/>
                </a:lnTo>
                <a:lnTo>
                  <a:pt x="2796599" y="3086099"/>
                </a:lnTo>
                <a:lnTo>
                  <a:pt x="2837123" y="3111499"/>
                </a:lnTo>
                <a:lnTo>
                  <a:pt x="2837123" y="3301999"/>
                </a:lnTo>
                <a:close/>
              </a:path>
              <a:path w="2837180" h="4102100">
                <a:moveTo>
                  <a:pt x="2406052" y="1714499"/>
                </a:moveTo>
                <a:lnTo>
                  <a:pt x="2398412" y="1701799"/>
                </a:lnTo>
                <a:lnTo>
                  <a:pt x="2443142" y="1701799"/>
                </a:lnTo>
                <a:lnTo>
                  <a:pt x="2406052" y="1714499"/>
                </a:lnTo>
                <a:close/>
              </a:path>
              <a:path w="2837180" h="4102100">
                <a:moveTo>
                  <a:pt x="2554411" y="1714499"/>
                </a:moveTo>
                <a:lnTo>
                  <a:pt x="2517321" y="1701799"/>
                </a:lnTo>
                <a:lnTo>
                  <a:pt x="2561969" y="1701799"/>
                </a:lnTo>
                <a:lnTo>
                  <a:pt x="2554411" y="1714499"/>
                </a:lnTo>
                <a:close/>
              </a:path>
              <a:path w="2837180" h="4102100">
                <a:moveTo>
                  <a:pt x="2837123" y="1790699"/>
                </a:moveTo>
                <a:lnTo>
                  <a:pt x="2820560" y="1777999"/>
                </a:lnTo>
                <a:lnTo>
                  <a:pt x="2773340" y="1765299"/>
                </a:lnTo>
                <a:lnTo>
                  <a:pt x="2724999" y="1739899"/>
                </a:lnTo>
                <a:lnTo>
                  <a:pt x="2675542" y="1727199"/>
                </a:lnTo>
                <a:lnTo>
                  <a:pt x="2624976" y="1727199"/>
                </a:lnTo>
                <a:lnTo>
                  <a:pt x="2573305" y="1714499"/>
                </a:lnTo>
                <a:lnTo>
                  <a:pt x="2568212" y="1701799"/>
                </a:lnTo>
                <a:lnTo>
                  <a:pt x="2837123" y="1701799"/>
                </a:lnTo>
                <a:lnTo>
                  <a:pt x="2837123" y="1790699"/>
                </a:lnTo>
                <a:close/>
              </a:path>
              <a:path w="2837180" h="4102100">
                <a:moveTo>
                  <a:pt x="2837123" y="3936999"/>
                </a:moveTo>
                <a:lnTo>
                  <a:pt x="2279194" y="3936999"/>
                </a:lnTo>
                <a:lnTo>
                  <a:pt x="2289895" y="3924299"/>
                </a:lnTo>
                <a:lnTo>
                  <a:pt x="2389500" y="3924299"/>
                </a:lnTo>
                <a:lnTo>
                  <a:pt x="2487381" y="3898899"/>
                </a:lnTo>
                <a:lnTo>
                  <a:pt x="2535609" y="3898899"/>
                </a:lnTo>
                <a:lnTo>
                  <a:pt x="2677119" y="3860799"/>
                </a:lnTo>
                <a:lnTo>
                  <a:pt x="2723143" y="3835399"/>
                </a:lnTo>
                <a:lnTo>
                  <a:pt x="2768549" y="3822699"/>
                </a:lnTo>
                <a:lnTo>
                  <a:pt x="2813311" y="3797299"/>
                </a:lnTo>
                <a:lnTo>
                  <a:pt x="2837123" y="3784599"/>
                </a:lnTo>
                <a:lnTo>
                  <a:pt x="2837123" y="3936999"/>
                </a:lnTo>
                <a:close/>
              </a:path>
              <a:path w="2837180" h="4102100">
                <a:moveTo>
                  <a:pt x="2336864" y="4102099"/>
                </a:moveTo>
                <a:lnTo>
                  <a:pt x="2032772" y="4102099"/>
                </a:lnTo>
                <a:lnTo>
                  <a:pt x="2024204" y="4089399"/>
                </a:lnTo>
                <a:lnTo>
                  <a:pt x="2390680" y="4089399"/>
                </a:lnTo>
                <a:lnTo>
                  <a:pt x="2336864" y="4102099"/>
                </a:lnTo>
                <a:close/>
              </a:path>
            </a:pathLst>
          </a:custGeom>
          <a:solidFill>
            <a:srgbClr val="DBC294"/>
          </a:solidFill>
        </p:spPr>
        <p:txBody>
          <a:bodyPr wrap="square" lIns="0" tIns="0" rIns="0" bIns="0" rtlCol="0"/>
          <a:lstStyle/>
          <a:p>
            <a:endParaRPr/>
          </a:p>
        </p:txBody>
      </p:sp>
      <p:grpSp>
        <p:nvGrpSpPr>
          <p:cNvPr id="4" name="object 4"/>
          <p:cNvGrpSpPr/>
          <p:nvPr/>
        </p:nvGrpSpPr>
        <p:grpSpPr>
          <a:xfrm>
            <a:off x="0" y="6665305"/>
            <a:ext cx="4930140" cy="3622040"/>
            <a:chOff x="0" y="6665305"/>
            <a:chExt cx="4930140" cy="3622040"/>
          </a:xfrm>
        </p:grpSpPr>
        <p:sp>
          <p:nvSpPr>
            <p:cNvPr id="5" name="object 5"/>
            <p:cNvSpPr/>
            <p:nvPr/>
          </p:nvSpPr>
          <p:spPr>
            <a:xfrm>
              <a:off x="0" y="6812021"/>
              <a:ext cx="4808220" cy="3475354"/>
            </a:xfrm>
            <a:custGeom>
              <a:avLst/>
              <a:gdLst/>
              <a:ahLst/>
              <a:cxnLst/>
              <a:rect l="l" t="t" r="r" b="b"/>
              <a:pathLst>
                <a:path w="4808220" h="3475354">
                  <a:moveTo>
                    <a:pt x="1937141" y="1860740"/>
                  </a:moveTo>
                  <a:lnTo>
                    <a:pt x="862686" y="1860740"/>
                  </a:lnTo>
                  <a:lnTo>
                    <a:pt x="355426" y="982259"/>
                  </a:lnTo>
                  <a:lnTo>
                    <a:pt x="0" y="982259"/>
                  </a:lnTo>
                  <a:lnTo>
                    <a:pt x="0" y="878481"/>
                  </a:lnTo>
                  <a:lnTo>
                    <a:pt x="355426" y="878481"/>
                  </a:lnTo>
                  <a:lnTo>
                    <a:pt x="862686" y="0"/>
                  </a:lnTo>
                  <a:lnTo>
                    <a:pt x="1937141" y="0"/>
                  </a:lnTo>
                  <a:lnTo>
                    <a:pt x="1997066" y="103778"/>
                  </a:lnTo>
                  <a:lnTo>
                    <a:pt x="922623" y="103778"/>
                  </a:lnTo>
                  <a:lnTo>
                    <a:pt x="445332" y="930370"/>
                  </a:lnTo>
                  <a:lnTo>
                    <a:pt x="922623" y="1756962"/>
                  </a:lnTo>
                  <a:lnTo>
                    <a:pt x="1997066" y="1756962"/>
                  </a:lnTo>
                  <a:lnTo>
                    <a:pt x="1937141" y="1860740"/>
                  </a:lnTo>
                  <a:close/>
                </a:path>
                <a:path w="4808220" h="3475354">
                  <a:moveTo>
                    <a:pt x="1997066" y="1756962"/>
                  </a:moveTo>
                  <a:lnTo>
                    <a:pt x="1877204" y="1756962"/>
                  </a:lnTo>
                  <a:lnTo>
                    <a:pt x="2354495" y="930370"/>
                  </a:lnTo>
                  <a:lnTo>
                    <a:pt x="1877204" y="103778"/>
                  </a:lnTo>
                  <a:lnTo>
                    <a:pt x="1997066" y="103778"/>
                  </a:lnTo>
                  <a:lnTo>
                    <a:pt x="2474369" y="930370"/>
                  </a:lnTo>
                  <a:lnTo>
                    <a:pt x="1997066" y="1756962"/>
                  </a:lnTo>
                  <a:close/>
                </a:path>
                <a:path w="4808220" h="3475354">
                  <a:moveTo>
                    <a:pt x="2593335" y="3474978"/>
                  </a:moveTo>
                  <a:lnTo>
                    <a:pt x="2489548" y="3474978"/>
                  </a:lnTo>
                  <a:lnTo>
                    <a:pt x="2489548" y="2528293"/>
                  </a:lnTo>
                  <a:lnTo>
                    <a:pt x="2130834" y="1907181"/>
                  </a:lnTo>
                  <a:lnTo>
                    <a:pt x="2511473" y="1248060"/>
                  </a:lnTo>
                  <a:lnTo>
                    <a:pt x="3272622" y="1248060"/>
                  </a:lnTo>
                  <a:lnTo>
                    <a:pt x="3332554" y="1351839"/>
                  </a:lnTo>
                  <a:lnTo>
                    <a:pt x="2571540" y="1351839"/>
                  </a:lnTo>
                  <a:lnTo>
                    <a:pt x="2250838" y="1907181"/>
                  </a:lnTo>
                  <a:lnTo>
                    <a:pt x="2571540" y="2462523"/>
                  </a:lnTo>
                  <a:lnTo>
                    <a:pt x="3332575" y="2462523"/>
                  </a:lnTo>
                  <a:lnTo>
                    <a:pt x="3272622" y="2566301"/>
                  </a:lnTo>
                  <a:lnTo>
                    <a:pt x="2593335" y="2566301"/>
                  </a:lnTo>
                  <a:lnTo>
                    <a:pt x="2593335" y="3474978"/>
                  </a:lnTo>
                  <a:close/>
                </a:path>
                <a:path w="4808220" h="3475354">
                  <a:moveTo>
                    <a:pt x="3332575" y="2462523"/>
                  </a:moveTo>
                  <a:lnTo>
                    <a:pt x="3212815" y="2462523"/>
                  </a:lnTo>
                  <a:lnTo>
                    <a:pt x="3533517" y="1907181"/>
                  </a:lnTo>
                  <a:lnTo>
                    <a:pt x="3212815" y="1351839"/>
                  </a:lnTo>
                  <a:lnTo>
                    <a:pt x="3332554" y="1351839"/>
                  </a:lnTo>
                  <a:lnTo>
                    <a:pt x="3650796" y="1902900"/>
                  </a:lnTo>
                  <a:lnTo>
                    <a:pt x="4807763" y="1902900"/>
                  </a:lnTo>
                  <a:lnTo>
                    <a:pt x="4807763" y="2006678"/>
                  </a:lnTo>
                  <a:lnTo>
                    <a:pt x="3595919" y="2006678"/>
                  </a:lnTo>
                  <a:lnTo>
                    <a:pt x="3332575" y="2462523"/>
                  </a:lnTo>
                  <a:close/>
                </a:path>
                <a:path w="4808220" h="3475354">
                  <a:moveTo>
                    <a:pt x="1789504" y="3387316"/>
                  </a:moveTo>
                  <a:lnTo>
                    <a:pt x="1028356" y="3387316"/>
                  </a:lnTo>
                  <a:lnTo>
                    <a:pt x="668085" y="2763350"/>
                  </a:lnTo>
                  <a:lnTo>
                    <a:pt x="119181" y="2763350"/>
                  </a:lnTo>
                  <a:lnTo>
                    <a:pt x="119181" y="2659572"/>
                  </a:lnTo>
                  <a:lnTo>
                    <a:pt x="687415" y="2659572"/>
                  </a:lnTo>
                  <a:lnTo>
                    <a:pt x="1028356" y="2069075"/>
                  </a:lnTo>
                  <a:lnTo>
                    <a:pt x="1789504" y="2069075"/>
                  </a:lnTo>
                  <a:lnTo>
                    <a:pt x="1849436" y="2172853"/>
                  </a:lnTo>
                  <a:lnTo>
                    <a:pt x="1088293" y="2172853"/>
                  </a:lnTo>
                  <a:lnTo>
                    <a:pt x="767591" y="2728195"/>
                  </a:lnTo>
                  <a:lnTo>
                    <a:pt x="1088293" y="3283538"/>
                  </a:lnTo>
                  <a:lnTo>
                    <a:pt x="1849436" y="3283538"/>
                  </a:lnTo>
                  <a:lnTo>
                    <a:pt x="1789504" y="3387316"/>
                  </a:lnTo>
                  <a:close/>
                </a:path>
                <a:path w="4808220" h="3475354">
                  <a:moveTo>
                    <a:pt x="1849436" y="3283538"/>
                  </a:moveTo>
                  <a:lnTo>
                    <a:pt x="1729697" y="3283538"/>
                  </a:lnTo>
                  <a:lnTo>
                    <a:pt x="2050399" y="2728195"/>
                  </a:lnTo>
                  <a:lnTo>
                    <a:pt x="1729697" y="2172853"/>
                  </a:lnTo>
                  <a:lnTo>
                    <a:pt x="1849436" y="2172853"/>
                  </a:lnTo>
                  <a:lnTo>
                    <a:pt x="2170143" y="2728195"/>
                  </a:lnTo>
                  <a:lnTo>
                    <a:pt x="1849436" y="3283538"/>
                  </a:lnTo>
                  <a:close/>
                </a:path>
              </a:pathLst>
            </a:custGeom>
            <a:solidFill>
              <a:srgbClr val="58BFE3"/>
            </a:solidFill>
          </p:spPr>
          <p:txBody>
            <a:bodyPr wrap="square" lIns="0" tIns="0" rIns="0" bIns="0" rtlCol="0"/>
            <a:lstStyle/>
            <a:p>
              <a:endParaRPr/>
            </a:p>
          </p:txBody>
        </p:sp>
        <p:sp>
          <p:nvSpPr>
            <p:cNvPr id="6" name="object 6"/>
            <p:cNvSpPr/>
            <p:nvPr/>
          </p:nvSpPr>
          <p:spPr>
            <a:xfrm>
              <a:off x="592839" y="6665305"/>
              <a:ext cx="4337262" cy="3621694"/>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016000" y="620767"/>
            <a:ext cx="15617190" cy="2706370"/>
          </a:xfrm>
          <a:prstGeom prst="rect">
            <a:avLst/>
          </a:prstGeom>
        </p:spPr>
        <p:txBody>
          <a:bodyPr vert="horz" wrap="square" lIns="0" tIns="135890" rIns="0" bIns="0" rtlCol="0">
            <a:spAutoFit/>
          </a:bodyPr>
          <a:lstStyle/>
          <a:p>
            <a:pPr marL="12700">
              <a:lnSpc>
                <a:spcPct val="100000"/>
              </a:lnSpc>
              <a:spcBef>
                <a:spcPts val="1070"/>
              </a:spcBef>
            </a:pPr>
            <a:r>
              <a:rPr sz="3600" spc="20" dirty="0"/>
              <a:t>4.</a:t>
            </a:r>
            <a:r>
              <a:rPr sz="3600" spc="-155" dirty="0"/>
              <a:t> </a:t>
            </a:r>
            <a:r>
              <a:rPr sz="3600" spc="5" dirty="0"/>
              <a:t>Tata</a:t>
            </a:r>
            <a:r>
              <a:rPr sz="3600" spc="-155" dirty="0"/>
              <a:t> </a:t>
            </a:r>
            <a:r>
              <a:rPr sz="3600" spc="-60" dirty="0"/>
              <a:t>Nama</a:t>
            </a:r>
            <a:r>
              <a:rPr sz="3600" spc="-155" dirty="0"/>
              <a:t> </a:t>
            </a:r>
            <a:r>
              <a:rPr sz="3600" spc="-65" dirty="0"/>
              <a:t>Senyawa</a:t>
            </a:r>
            <a:r>
              <a:rPr sz="3600" spc="-155" dirty="0"/>
              <a:t> </a:t>
            </a:r>
            <a:r>
              <a:rPr sz="3600" spc="10" dirty="0"/>
              <a:t>Rantai</a:t>
            </a:r>
            <a:r>
              <a:rPr sz="3600" spc="-155" dirty="0"/>
              <a:t> </a:t>
            </a:r>
            <a:r>
              <a:rPr sz="3600" spc="-10" dirty="0"/>
              <a:t>Bercabang</a:t>
            </a:r>
            <a:r>
              <a:rPr sz="3600" spc="-155" dirty="0"/>
              <a:t> </a:t>
            </a:r>
            <a:r>
              <a:rPr sz="3600" spc="-100" dirty="0"/>
              <a:t>Ganda</a:t>
            </a:r>
            <a:endParaRPr sz="3600" dirty="0"/>
          </a:p>
          <a:p>
            <a:pPr marL="12700" marR="5080">
              <a:lnSpc>
                <a:spcPct val="116000"/>
              </a:lnSpc>
              <a:spcBef>
                <a:spcPts val="215"/>
              </a:spcBef>
            </a:pPr>
            <a:r>
              <a:rPr spc="50" dirty="0"/>
              <a:t>Jika </a:t>
            </a:r>
            <a:r>
              <a:rPr spc="-20" dirty="0"/>
              <a:t>dua </a:t>
            </a:r>
            <a:r>
              <a:rPr spc="-25" dirty="0"/>
              <a:t>cabang </a:t>
            </a:r>
            <a:r>
              <a:rPr spc="25" dirty="0"/>
              <a:t>atau </a:t>
            </a:r>
            <a:r>
              <a:rPr spc="35" dirty="0"/>
              <a:t>lebih </a:t>
            </a:r>
            <a:r>
              <a:rPr spc="100" dirty="0"/>
              <a:t>terikat </a:t>
            </a:r>
            <a:r>
              <a:rPr spc="-40" dirty="0"/>
              <a:t>pada </a:t>
            </a:r>
            <a:r>
              <a:rPr spc="20" dirty="0"/>
              <a:t>suatu </a:t>
            </a:r>
            <a:r>
              <a:rPr spc="55" dirty="0"/>
              <a:t>rantai </a:t>
            </a:r>
            <a:r>
              <a:rPr spc="10" dirty="0"/>
              <a:t>induk, </a:t>
            </a:r>
            <a:r>
              <a:rPr spc="-20" dirty="0"/>
              <a:t>maka </a:t>
            </a:r>
            <a:r>
              <a:rPr spc="85" dirty="0"/>
              <a:t>kita </a:t>
            </a:r>
            <a:r>
              <a:rPr spc="45" dirty="0"/>
              <a:t>perlu </a:t>
            </a:r>
            <a:r>
              <a:rPr spc="-15" dirty="0"/>
              <a:t>menambahkan </a:t>
            </a:r>
            <a:r>
              <a:rPr spc="35" dirty="0"/>
              <a:t>lebih  </a:t>
            </a:r>
            <a:r>
              <a:rPr dirty="0"/>
              <a:t>banyak </a:t>
            </a:r>
            <a:r>
              <a:rPr spc="-15" dirty="0"/>
              <a:t>awalan-awalan </a:t>
            </a:r>
            <a:r>
              <a:rPr spc="-40" dirty="0"/>
              <a:t>pada </a:t>
            </a:r>
            <a:r>
              <a:rPr spc="-35" dirty="0"/>
              <a:t>nama </a:t>
            </a:r>
            <a:r>
              <a:rPr spc="10" dirty="0"/>
              <a:t>induk. </a:t>
            </a:r>
            <a:r>
              <a:rPr spc="-5" dirty="0"/>
              <a:t>Awala-awalan </a:t>
            </a:r>
            <a:r>
              <a:rPr spc="60" dirty="0"/>
              <a:t>tersebut diurutkan </a:t>
            </a:r>
            <a:r>
              <a:rPr spc="-30" dirty="0"/>
              <a:t>secara </a:t>
            </a:r>
            <a:r>
              <a:rPr spc="20" dirty="0"/>
              <a:t>alfabet, </a:t>
            </a:r>
            <a:r>
              <a:rPr spc="75" dirty="0"/>
              <a:t>untuk  </a:t>
            </a:r>
            <a:r>
              <a:rPr spc="40" dirty="0"/>
              <a:t>mengurutkan</a:t>
            </a:r>
            <a:r>
              <a:rPr spc="-114" dirty="0"/>
              <a:t> </a:t>
            </a:r>
            <a:r>
              <a:rPr spc="-10" dirty="0"/>
              <a:t>nama-nama</a:t>
            </a:r>
            <a:r>
              <a:rPr spc="-114" dirty="0"/>
              <a:t> </a:t>
            </a:r>
            <a:r>
              <a:rPr dirty="0"/>
              <a:t>harus</a:t>
            </a:r>
            <a:r>
              <a:rPr spc="-114" dirty="0"/>
              <a:t> </a:t>
            </a:r>
            <a:r>
              <a:rPr spc="40" dirty="0"/>
              <a:t>di-inggriskan</a:t>
            </a:r>
            <a:r>
              <a:rPr spc="-110" dirty="0"/>
              <a:t> </a:t>
            </a:r>
            <a:r>
              <a:rPr spc="65" dirty="0"/>
              <a:t>terlebih</a:t>
            </a:r>
            <a:r>
              <a:rPr spc="-114" dirty="0"/>
              <a:t> </a:t>
            </a:r>
            <a:r>
              <a:rPr spc="-15" dirty="0"/>
              <a:t>dahulu,</a:t>
            </a:r>
            <a:r>
              <a:rPr spc="-114" dirty="0"/>
              <a:t> </a:t>
            </a:r>
            <a:r>
              <a:rPr spc="5" dirty="0"/>
              <a:t>masing-masing</a:t>
            </a:r>
            <a:r>
              <a:rPr spc="-114" dirty="0"/>
              <a:t> </a:t>
            </a:r>
            <a:r>
              <a:rPr spc="-15" dirty="0"/>
              <a:t>dengan</a:t>
            </a:r>
            <a:r>
              <a:rPr spc="-110" dirty="0"/>
              <a:t> </a:t>
            </a:r>
            <a:r>
              <a:rPr spc="40" dirty="0"/>
              <a:t>nomor</a:t>
            </a:r>
            <a:r>
              <a:rPr spc="-114" dirty="0"/>
              <a:t> </a:t>
            </a:r>
            <a:r>
              <a:rPr spc="5" dirty="0"/>
              <a:t>yang  </a:t>
            </a:r>
            <a:r>
              <a:rPr spc="15" dirty="0"/>
              <a:t>menyatakan</a:t>
            </a:r>
            <a:r>
              <a:rPr spc="-120" dirty="0"/>
              <a:t> </a:t>
            </a:r>
            <a:r>
              <a:rPr dirty="0"/>
              <a:t>posisi</a:t>
            </a:r>
            <a:r>
              <a:rPr spc="-114" dirty="0"/>
              <a:t> </a:t>
            </a:r>
            <a:r>
              <a:rPr spc="15" dirty="0"/>
              <a:t>letaknya.</a:t>
            </a:r>
            <a:r>
              <a:rPr spc="-114" dirty="0"/>
              <a:t> </a:t>
            </a:r>
            <a:r>
              <a:rPr spc="-10" dirty="0"/>
              <a:t>Contohnya:</a:t>
            </a:r>
            <a:r>
              <a:rPr spc="-110" dirty="0"/>
              <a:t> </a:t>
            </a:r>
            <a:r>
              <a:rPr spc="80" dirty="0"/>
              <a:t>4-etil-3-metilheptana</a:t>
            </a:r>
            <a:r>
              <a:rPr spc="-114" dirty="0"/>
              <a:t> </a:t>
            </a:r>
            <a:r>
              <a:rPr spc="-20" dirty="0"/>
              <a:t>dan</a:t>
            </a:r>
            <a:r>
              <a:rPr spc="-120" dirty="0"/>
              <a:t> </a:t>
            </a:r>
            <a:r>
              <a:rPr spc="55" dirty="0"/>
              <a:t>3-etil-3-metilheksana.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28700" y="3380627"/>
            <a:ext cx="7439009" cy="484820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491867" y="3380628"/>
            <a:ext cx="8096249" cy="451484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4662287" y="8674907"/>
            <a:ext cx="3583304" cy="1600200"/>
          </a:xfrm>
          <a:custGeom>
            <a:avLst/>
            <a:gdLst/>
            <a:ahLst/>
            <a:cxnLst/>
            <a:rect l="l" t="t" r="r" b="b"/>
            <a:pathLst>
              <a:path w="3583305" h="1600200">
                <a:moveTo>
                  <a:pt x="2405965" y="12700"/>
                </a:moveTo>
                <a:lnTo>
                  <a:pt x="1948815" y="12700"/>
                </a:lnTo>
                <a:lnTo>
                  <a:pt x="2000027" y="0"/>
                </a:lnTo>
                <a:lnTo>
                  <a:pt x="2355846" y="0"/>
                </a:lnTo>
                <a:lnTo>
                  <a:pt x="2405965" y="12700"/>
                </a:lnTo>
                <a:close/>
              </a:path>
              <a:path w="3583305" h="1600200">
                <a:moveTo>
                  <a:pt x="1353004" y="152400"/>
                </a:moveTo>
                <a:lnTo>
                  <a:pt x="1254063" y="152400"/>
                </a:lnTo>
                <a:lnTo>
                  <a:pt x="1350873" y="127000"/>
                </a:lnTo>
                <a:lnTo>
                  <a:pt x="1399154" y="127000"/>
                </a:lnTo>
                <a:lnTo>
                  <a:pt x="1693934" y="50800"/>
                </a:lnTo>
                <a:lnTo>
                  <a:pt x="1744629" y="50800"/>
                </a:lnTo>
                <a:lnTo>
                  <a:pt x="1897632" y="12700"/>
                </a:lnTo>
                <a:lnTo>
                  <a:pt x="2052477" y="12700"/>
                </a:lnTo>
                <a:lnTo>
                  <a:pt x="2001658" y="25400"/>
                </a:lnTo>
                <a:lnTo>
                  <a:pt x="1950790" y="25400"/>
                </a:lnTo>
                <a:lnTo>
                  <a:pt x="1899912" y="38100"/>
                </a:lnTo>
                <a:lnTo>
                  <a:pt x="1849059" y="38100"/>
                </a:lnTo>
                <a:lnTo>
                  <a:pt x="1646645" y="88900"/>
                </a:lnTo>
                <a:lnTo>
                  <a:pt x="1596475" y="88900"/>
                </a:lnTo>
                <a:lnTo>
                  <a:pt x="1353004" y="152400"/>
                </a:lnTo>
                <a:close/>
              </a:path>
              <a:path w="3583305" h="1600200">
                <a:moveTo>
                  <a:pt x="2898336" y="1600200"/>
                </a:moveTo>
                <a:lnTo>
                  <a:pt x="2879874" y="1600200"/>
                </a:lnTo>
                <a:lnTo>
                  <a:pt x="2917780" y="1574800"/>
                </a:lnTo>
                <a:lnTo>
                  <a:pt x="2957029" y="1536700"/>
                </a:lnTo>
                <a:lnTo>
                  <a:pt x="3000198" y="1511300"/>
                </a:lnTo>
                <a:lnTo>
                  <a:pt x="3266811" y="1358900"/>
                </a:lnTo>
                <a:lnTo>
                  <a:pt x="3309853" y="1320800"/>
                </a:lnTo>
                <a:lnTo>
                  <a:pt x="3358044" y="1295400"/>
                </a:lnTo>
                <a:lnTo>
                  <a:pt x="3401295" y="1257300"/>
                </a:lnTo>
                <a:lnTo>
                  <a:pt x="3439576" y="1219200"/>
                </a:lnTo>
                <a:lnTo>
                  <a:pt x="3472860" y="1181100"/>
                </a:lnTo>
                <a:lnTo>
                  <a:pt x="3501116" y="1130300"/>
                </a:lnTo>
                <a:lnTo>
                  <a:pt x="3524317" y="1092200"/>
                </a:lnTo>
                <a:lnTo>
                  <a:pt x="3542434" y="1054100"/>
                </a:lnTo>
                <a:lnTo>
                  <a:pt x="3555438" y="1016000"/>
                </a:lnTo>
                <a:lnTo>
                  <a:pt x="3564896" y="952500"/>
                </a:lnTo>
                <a:lnTo>
                  <a:pt x="3566504" y="901700"/>
                </a:lnTo>
                <a:lnTo>
                  <a:pt x="3561157" y="850900"/>
                </a:lnTo>
                <a:lnTo>
                  <a:pt x="3549748" y="800100"/>
                </a:lnTo>
                <a:lnTo>
                  <a:pt x="3533173" y="749300"/>
                </a:lnTo>
                <a:lnTo>
                  <a:pt x="3512328" y="698500"/>
                </a:lnTo>
                <a:lnTo>
                  <a:pt x="3488106" y="660400"/>
                </a:lnTo>
                <a:lnTo>
                  <a:pt x="3461404" y="609600"/>
                </a:lnTo>
                <a:lnTo>
                  <a:pt x="3433116" y="571500"/>
                </a:lnTo>
                <a:lnTo>
                  <a:pt x="3404137" y="533400"/>
                </a:lnTo>
                <a:lnTo>
                  <a:pt x="3375362" y="508000"/>
                </a:lnTo>
                <a:lnTo>
                  <a:pt x="3347686" y="482600"/>
                </a:lnTo>
                <a:lnTo>
                  <a:pt x="3322004" y="457200"/>
                </a:lnTo>
                <a:lnTo>
                  <a:pt x="3299211" y="431800"/>
                </a:lnTo>
                <a:lnTo>
                  <a:pt x="3260976" y="393700"/>
                </a:lnTo>
                <a:lnTo>
                  <a:pt x="3221859" y="368300"/>
                </a:lnTo>
                <a:lnTo>
                  <a:pt x="3181891" y="330200"/>
                </a:lnTo>
                <a:lnTo>
                  <a:pt x="3141106" y="304800"/>
                </a:lnTo>
                <a:lnTo>
                  <a:pt x="3099537" y="279400"/>
                </a:lnTo>
                <a:lnTo>
                  <a:pt x="3057215" y="254000"/>
                </a:lnTo>
                <a:lnTo>
                  <a:pt x="3014174" y="228600"/>
                </a:lnTo>
                <a:lnTo>
                  <a:pt x="2926065" y="177800"/>
                </a:lnTo>
                <a:lnTo>
                  <a:pt x="2881062" y="165100"/>
                </a:lnTo>
                <a:lnTo>
                  <a:pt x="2789324" y="114300"/>
                </a:lnTo>
                <a:lnTo>
                  <a:pt x="2453477" y="25400"/>
                </a:lnTo>
                <a:lnTo>
                  <a:pt x="2404061" y="25400"/>
                </a:lnTo>
                <a:lnTo>
                  <a:pt x="2354382" y="12700"/>
                </a:lnTo>
                <a:lnTo>
                  <a:pt x="2455819" y="12700"/>
                </a:lnTo>
                <a:lnTo>
                  <a:pt x="2794661" y="101600"/>
                </a:lnTo>
                <a:lnTo>
                  <a:pt x="2841234" y="127000"/>
                </a:lnTo>
                <a:lnTo>
                  <a:pt x="2887252" y="139700"/>
                </a:lnTo>
                <a:lnTo>
                  <a:pt x="2977495" y="190500"/>
                </a:lnTo>
                <a:lnTo>
                  <a:pt x="3065134" y="241300"/>
                </a:lnTo>
                <a:lnTo>
                  <a:pt x="3107896" y="266700"/>
                </a:lnTo>
                <a:lnTo>
                  <a:pt x="3149911" y="292100"/>
                </a:lnTo>
                <a:lnTo>
                  <a:pt x="3191146" y="317500"/>
                </a:lnTo>
                <a:lnTo>
                  <a:pt x="3231570" y="355600"/>
                </a:lnTo>
                <a:lnTo>
                  <a:pt x="3271149" y="381000"/>
                </a:lnTo>
                <a:lnTo>
                  <a:pt x="3309853" y="419100"/>
                </a:lnTo>
                <a:lnTo>
                  <a:pt x="3331547" y="444500"/>
                </a:lnTo>
                <a:lnTo>
                  <a:pt x="3355859" y="457200"/>
                </a:lnTo>
                <a:lnTo>
                  <a:pt x="3382042" y="495300"/>
                </a:lnTo>
                <a:lnTo>
                  <a:pt x="3409351" y="520700"/>
                </a:lnTo>
                <a:lnTo>
                  <a:pt x="3437041" y="558800"/>
                </a:lnTo>
                <a:lnTo>
                  <a:pt x="3464368" y="584200"/>
                </a:lnTo>
                <a:lnTo>
                  <a:pt x="3490586" y="635000"/>
                </a:lnTo>
                <a:lnTo>
                  <a:pt x="3514950" y="673100"/>
                </a:lnTo>
                <a:lnTo>
                  <a:pt x="3536714" y="711200"/>
                </a:lnTo>
                <a:lnTo>
                  <a:pt x="3555134" y="762000"/>
                </a:lnTo>
                <a:lnTo>
                  <a:pt x="3569465" y="812800"/>
                </a:lnTo>
                <a:lnTo>
                  <a:pt x="3578961" y="850900"/>
                </a:lnTo>
                <a:lnTo>
                  <a:pt x="3582878" y="901700"/>
                </a:lnTo>
                <a:lnTo>
                  <a:pt x="3580470" y="965200"/>
                </a:lnTo>
                <a:lnTo>
                  <a:pt x="3570991" y="1016000"/>
                </a:lnTo>
                <a:lnTo>
                  <a:pt x="3557337" y="1054100"/>
                </a:lnTo>
                <a:lnTo>
                  <a:pt x="3538502" y="1104900"/>
                </a:lnTo>
                <a:lnTo>
                  <a:pt x="3514526" y="1143000"/>
                </a:lnTo>
                <a:lnTo>
                  <a:pt x="3485446" y="1181100"/>
                </a:lnTo>
                <a:lnTo>
                  <a:pt x="3451301" y="1219200"/>
                </a:lnTo>
                <a:lnTo>
                  <a:pt x="3412129" y="1257300"/>
                </a:lnTo>
                <a:lnTo>
                  <a:pt x="3367968" y="1295400"/>
                </a:lnTo>
                <a:lnTo>
                  <a:pt x="3318857" y="1333500"/>
                </a:lnTo>
                <a:lnTo>
                  <a:pt x="3275688" y="1371600"/>
                </a:lnTo>
                <a:lnTo>
                  <a:pt x="3009881" y="1524000"/>
                </a:lnTo>
                <a:lnTo>
                  <a:pt x="2966852" y="1549400"/>
                </a:lnTo>
                <a:lnTo>
                  <a:pt x="2928205" y="1587500"/>
                </a:lnTo>
                <a:lnTo>
                  <a:pt x="2898336" y="1600200"/>
                </a:lnTo>
                <a:close/>
              </a:path>
              <a:path w="3583305" h="1600200">
                <a:moveTo>
                  <a:pt x="438992" y="1600200"/>
                </a:moveTo>
                <a:lnTo>
                  <a:pt x="422658" y="1600200"/>
                </a:lnTo>
                <a:lnTo>
                  <a:pt x="427504" y="1574800"/>
                </a:lnTo>
                <a:lnTo>
                  <a:pt x="435280" y="1524000"/>
                </a:lnTo>
                <a:lnTo>
                  <a:pt x="439783" y="1473200"/>
                </a:lnTo>
                <a:lnTo>
                  <a:pt x="441011" y="1422400"/>
                </a:lnTo>
                <a:lnTo>
                  <a:pt x="438964" y="1384300"/>
                </a:lnTo>
                <a:lnTo>
                  <a:pt x="433643" y="1346200"/>
                </a:lnTo>
                <a:lnTo>
                  <a:pt x="425048" y="1295400"/>
                </a:lnTo>
                <a:lnTo>
                  <a:pt x="407982" y="1244600"/>
                </a:lnTo>
                <a:lnTo>
                  <a:pt x="385390" y="1193800"/>
                </a:lnTo>
                <a:lnTo>
                  <a:pt x="358433" y="1155700"/>
                </a:lnTo>
                <a:lnTo>
                  <a:pt x="328269" y="1104900"/>
                </a:lnTo>
                <a:lnTo>
                  <a:pt x="296059" y="1066800"/>
                </a:lnTo>
                <a:lnTo>
                  <a:pt x="262962" y="1028700"/>
                </a:lnTo>
                <a:lnTo>
                  <a:pt x="243353" y="1003300"/>
                </a:lnTo>
                <a:lnTo>
                  <a:pt x="223975" y="977900"/>
                </a:lnTo>
                <a:lnTo>
                  <a:pt x="205057" y="952500"/>
                </a:lnTo>
                <a:lnTo>
                  <a:pt x="186830" y="927100"/>
                </a:lnTo>
                <a:lnTo>
                  <a:pt x="166302" y="889000"/>
                </a:lnTo>
                <a:lnTo>
                  <a:pt x="144749" y="850900"/>
                </a:lnTo>
                <a:lnTo>
                  <a:pt x="122748" y="825500"/>
                </a:lnTo>
                <a:lnTo>
                  <a:pt x="100878" y="774700"/>
                </a:lnTo>
                <a:lnTo>
                  <a:pt x="79716" y="736600"/>
                </a:lnTo>
                <a:lnTo>
                  <a:pt x="59842" y="685800"/>
                </a:lnTo>
                <a:lnTo>
                  <a:pt x="41833" y="647700"/>
                </a:lnTo>
                <a:lnTo>
                  <a:pt x="26267" y="596900"/>
                </a:lnTo>
                <a:lnTo>
                  <a:pt x="13722" y="546100"/>
                </a:lnTo>
                <a:lnTo>
                  <a:pt x="4778" y="495300"/>
                </a:lnTo>
                <a:lnTo>
                  <a:pt x="11" y="444500"/>
                </a:lnTo>
                <a:lnTo>
                  <a:pt x="0" y="393700"/>
                </a:lnTo>
                <a:lnTo>
                  <a:pt x="5323" y="342900"/>
                </a:lnTo>
                <a:lnTo>
                  <a:pt x="16558" y="292100"/>
                </a:lnTo>
                <a:lnTo>
                  <a:pt x="34472" y="241300"/>
                </a:lnTo>
                <a:lnTo>
                  <a:pt x="58429" y="203200"/>
                </a:lnTo>
                <a:lnTo>
                  <a:pt x="87957" y="165100"/>
                </a:lnTo>
                <a:lnTo>
                  <a:pt x="122582" y="127000"/>
                </a:lnTo>
                <a:lnTo>
                  <a:pt x="161833" y="101600"/>
                </a:lnTo>
                <a:lnTo>
                  <a:pt x="205236" y="88900"/>
                </a:lnTo>
                <a:lnTo>
                  <a:pt x="252320" y="76200"/>
                </a:lnTo>
                <a:lnTo>
                  <a:pt x="349705" y="76200"/>
                </a:lnTo>
                <a:lnTo>
                  <a:pt x="397726" y="88900"/>
                </a:lnTo>
                <a:lnTo>
                  <a:pt x="254775" y="88900"/>
                </a:lnTo>
                <a:lnTo>
                  <a:pt x="210396" y="101600"/>
                </a:lnTo>
                <a:lnTo>
                  <a:pt x="169482" y="114300"/>
                </a:lnTo>
                <a:lnTo>
                  <a:pt x="132491" y="139700"/>
                </a:lnTo>
                <a:lnTo>
                  <a:pt x="99883" y="165100"/>
                </a:lnTo>
                <a:lnTo>
                  <a:pt x="72114" y="203200"/>
                </a:lnTo>
                <a:lnTo>
                  <a:pt x="49644" y="254000"/>
                </a:lnTo>
                <a:lnTo>
                  <a:pt x="32930" y="292100"/>
                </a:lnTo>
                <a:lnTo>
                  <a:pt x="21985" y="342900"/>
                </a:lnTo>
                <a:lnTo>
                  <a:pt x="16837" y="393700"/>
                </a:lnTo>
                <a:lnTo>
                  <a:pt x="16920" y="444500"/>
                </a:lnTo>
                <a:lnTo>
                  <a:pt x="21665" y="495300"/>
                </a:lnTo>
                <a:lnTo>
                  <a:pt x="30506" y="546100"/>
                </a:lnTo>
                <a:lnTo>
                  <a:pt x="42875" y="596900"/>
                </a:lnTo>
                <a:lnTo>
                  <a:pt x="58205" y="635000"/>
                </a:lnTo>
                <a:lnTo>
                  <a:pt x="75928" y="685800"/>
                </a:lnTo>
                <a:lnTo>
                  <a:pt x="95477" y="736600"/>
                </a:lnTo>
                <a:lnTo>
                  <a:pt x="116284" y="774700"/>
                </a:lnTo>
                <a:lnTo>
                  <a:pt x="137782" y="812800"/>
                </a:lnTo>
                <a:lnTo>
                  <a:pt x="159403" y="850900"/>
                </a:lnTo>
                <a:lnTo>
                  <a:pt x="180581" y="889000"/>
                </a:lnTo>
                <a:lnTo>
                  <a:pt x="200747" y="914400"/>
                </a:lnTo>
                <a:lnTo>
                  <a:pt x="218961" y="939800"/>
                </a:lnTo>
                <a:lnTo>
                  <a:pt x="237789" y="965200"/>
                </a:lnTo>
                <a:lnTo>
                  <a:pt x="304549" y="1054100"/>
                </a:lnTo>
                <a:lnTo>
                  <a:pt x="332666" y="1092200"/>
                </a:lnTo>
                <a:lnTo>
                  <a:pt x="359637" y="1130300"/>
                </a:lnTo>
                <a:lnTo>
                  <a:pt x="384690" y="1168400"/>
                </a:lnTo>
                <a:lnTo>
                  <a:pt x="407050" y="1206500"/>
                </a:lnTo>
                <a:lnTo>
                  <a:pt x="425945" y="1257300"/>
                </a:lnTo>
                <a:lnTo>
                  <a:pt x="440601" y="1295400"/>
                </a:lnTo>
                <a:lnTo>
                  <a:pt x="449538" y="1333500"/>
                </a:lnTo>
                <a:lnTo>
                  <a:pt x="455064" y="1384300"/>
                </a:lnTo>
                <a:lnTo>
                  <a:pt x="457178" y="1422400"/>
                </a:lnTo>
                <a:lnTo>
                  <a:pt x="455882" y="1473200"/>
                </a:lnTo>
                <a:lnTo>
                  <a:pt x="451175" y="1524000"/>
                </a:lnTo>
                <a:lnTo>
                  <a:pt x="443057" y="1587500"/>
                </a:lnTo>
                <a:lnTo>
                  <a:pt x="438992" y="1600200"/>
                </a:lnTo>
                <a:close/>
              </a:path>
              <a:path w="3583305" h="1600200">
                <a:moveTo>
                  <a:pt x="582631" y="139700"/>
                </a:moveTo>
                <a:lnTo>
                  <a:pt x="533924" y="139700"/>
                </a:lnTo>
                <a:lnTo>
                  <a:pt x="344633" y="88900"/>
                </a:lnTo>
                <a:lnTo>
                  <a:pt x="397726" y="88900"/>
                </a:lnTo>
                <a:lnTo>
                  <a:pt x="538835" y="127000"/>
                </a:lnTo>
                <a:lnTo>
                  <a:pt x="560580" y="127000"/>
                </a:lnTo>
                <a:lnTo>
                  <a:pt x="582631" y="139700"/>
                </a:lnTo>
                <a:close/>
              </a:path>
              <a:path w="3583305" h="1600200">
                <a:moveTo>
                  <a:pt x="674085" y="165100"/>
                </a:moveTo>
                <a:lnTo>
                  <a:pt x="600117" y="165100"/>
                </a:lnTo>
                <a:lnTo>
                  <a:pt x="555681" y="139700"/>
                </a:lnTo>
                <a:lnTo>
                  <a:pt x="604683" y="139700"/>
                </a:lnTo>
                <a:lnTo>
                  <a:pt x="626427" y="152400"/>
                </a:lnTo>
                <a:lnTo>
                  <a:pt x="674085" y="165100"/>
                </a:lnTo>
                <a:close/>
              </a:path>
              <a:path w="3583305" h="1600200">
                <a:moveTo>
                  <a:pt x="1206703" y="177800"/>
                </a:moveTo>
                <a:lnTo>
                  <a:pt x="1059973" y="177800"/>
                </a:lnTo>
                <a:lnTo>
                  <a:pt x="1108508" y="165100"/>
                </a:lnTo>
                <a:lnTo>
                  <a:pt x="1157047" y="165100"/>
                </a:lnTo>
                <a:lnTo>
                  <a:pt x="1205571" y="152400"/>
                </a:lnTo>
                <a:lnTo>
                  <a:pt x="1304315" y="152400"/>
                </a:lnTo>
                <a:lnTo>
                  <a:pt x="1206703" y="177800"/>
                </a:lnTo>
                <a:close/>
              </a:path>
              <a:path w="3583305" h="1600200">
                <a:moveTo>
                  <a:pt x="1108905" y="190500"/>
                </a:moveTo>
                <a:lnTo>
                  <a:pt x="718829" y="190500"/>
                </a:lnTo>
                <a:lnTo>
                  <a:pt x="622334" y="165100"/>
                </a:lnTo>
                <a:lnTo>
                  <a:pt x="721915" y="165100"/>
                </a:lnTo>
                <a:lnTo>
                  <a:pt x="769899" y="177800"/>
                </a:lnTo>
                <a:lnTo>
                  <a:pt x="1157818" y="177800"/>
                </a:lnTo>
                <a:lnTo>
                  <a:pt x="1108905" y="190500"/>
                </a:lnTo>
                <a:close/>
              </a:path>
              <a:path w="3583305" h="1600200">
                <a:moveTo>
                  <a:pt x="962184" y="203200"/>
                </a:moveTo>
                <a:lnTo>
                  <a:pt x="864572" y="203200"/>
                </a:lnTo>
                <a:lnTo>
                  <a:pt x="815883" y="190500"/>
                </a:lnTo>
                <a:lnTo>
                  <a:pt x="1011069" y="190500"/>
                </a:lnTo>
                <a:lnTo>
                  <a:pt x="962184" y="203200"/>
                </a:lnTo>
                <a:close/>
              </a:path>
            </a:pathLst>
          </a:custGeom>
          <a:solidFill>
            <a:srgbClr val="FFAC00"/>
          </a:solidFill>
        </p:spPr>
        <p:txBody>
          <a:bodyPr wrap="square" lIns="0" tIns="0" rIns="0" bIns="0" rtlCol="0"/>
          <a:lstStyle/>
          <a:p>
            <a:endParaRPr/>
          </a:p>
        </p:txBody>
      </p:sp>
      <p:sp>
        <p:nvSpPr>
          <p:cNvPr id="5" name="object 5"/>
          <p:cNvSpPr/>
          <p:nvPr/>
        </p:nvSpPr>
        <p:spPr>
          <a:xfrm>
            <a:off x="453425" y="8515412"/>
            <a:ext cx="6436360" cy="1771650"/>
          </a:xfrm>
          <a:custGeom>
            <a:avLst/>
            <a:gdLst/>
            <a:ahLst/>
            <a:cxnLst/>
            <a:rect l="l" t="t" r="r" b="b"/>
            <a:pathLst>
              <a:path w="6436359" h="1771650">
                <a:moveTo>
                  <a:pt x="4201043" y="1691509"/>
                </a:moveTo>
                <a:lnTo>
                  <a:pt x="264733" y="1691509"/>
                </a:lnTo>
                <a:lnTo>
                  <a:pt x="307078" y="1671027"/>
                </a:lnTo>
                <a:lnTo>
                  <a:pt x="350037" y="1651007"/>
                </a:lnTo>
                <a:lnTo>
                  <a:pt x="393582" y="1631430"/>
                </a:lnTo>
                <a:lnTo>
                  <a:pt x="437685" y="1612273"/>
                </a:lnTo>
                <a:lnTo>
                  <a:pt x="482317" y="1593516"/>
                </a:lnTo>
                <a:lnTo>
                  <a:pt x="527451" y="1575138"/>
                </a:lnTo>
                <a:lnTo>
                  <a:pt x="573060" y="1557117"/>
                </a:lnTo>
                <a:lnTo>
                  <a:pt x="619114" y="1539432"/>
                </a:lnTo>
                <a:lnTo>
                  <a:pt x="665587" y="1522063"/>
                </a:lnTo>
                <a:lnTo>
                  <a:pt x="759675" y="1488186"/>
                </a:lnTo>
                <a:lnTo>
                  <a:pt x="855101" y="1455317"/>
                </a:lnTo>
                <a:lnTo>
                  <a:pt x="1000261" y="1407534"/>
                </a:lnTo>
                <a:lnTo>
                  <a:pt x="1737317" y="1177000"/>
                </a:lnTo>
                <a:lnTo>
                  <a:pt x="1881706" y="1128581"/>
                </a:lnTo>
                <a:lnTo>
                  <a:pt x="1976475" y="1095169"/>
                </a:lnTo>
                <a:lnTo>
                  <a:pt x="2069792" y="1060656"/>
                </a:lnTo>
                <a:lnTo>
                  <a:pt x="2115836" y="1042933"/>
                </a:lnTo>
                <a:lnTo>
                  <a:pt x="2161434" y="1024871"/>
                </a:lnTo>
                <a:lnTo>
                  <a:pt x="2206556" y="1006450"/>
                </a:lnTo>
                <a:lnTo>
                  <a:pt x="2251177" y="987647"/>
                </a:lnTo>
                <a:lnTo>
                  <a:pt x="2295266" y="968442"/>
                </a:lnTo>
                <a:lnTo>
                  <a:pt x="2338797" y="948814"/>
                </a:lnTo>
                <a:lnTo>
                  <a:pt x="2381742" y="928741"/>
                </a:lnTo>
                <a:lnTo>
                  <a:pt x="2426782" y="906700"/>
                </a:lnTo>
                <a:lnTo>
                  <a:pt x="2517548" y="863224"/>
                </a:lnTo>
                <a:lnTo>
                  <a:pt x="2655303" y="799476"/>
                </a:lnTo>
                <a:lnTo>
                  <a:pt x="2794798" y="737417"/>
                </a:lnTo>
                <a:lnTo>
                  <a:pt x="2935825" y="676964"/>
                </a:lnTo>
                <a:lnTo>
                  <a:pt x="3125884" y="598717"/>
                </a:lnTo>
                <a:lnTo>
                  <a:pt x="3366013" y="504423"/>
                </a:lnTo>
                <a:lnTo>
                  <a:pt x="3656644" y="395927"/>
                </a:lnTo>
                <a:lnTo>
                  <a:pt x="4045615" y="258091"/>
                </a:lnTo>
                <a:lnTo>
                  <a:pt x="4813753" y="0"/>
                </a:lnTo>
                <a:lnTo>
                  <a:pt x="4819211" y="38194"/>
                </a:lnTo>
                <a:lnTo>
                  <a:pt x="4819183" y="81198"/>
                </a:lnTo>
                <a:lnTo>
                  <a:pt x="4821936" y="121811"/>
                </a:lnTo>
                <a:lnTo>
                  <a:pt x="4835736" y="152832"/>
                </a:lnTo>
                <a:lnTo>
                  <a:pt x="4868850" y="167061"/>
                </a:lnTo>
                <a:lnTo>
                  <a:pt x="4949738" y="168997"/>
                </a:lnTo>
                <a:lnTo>
                  <a:pt x="5016710" y="177214"/>
                </a:lnTo>
                <a:lnTo>
                  <a:pt x="5071312" y="191013"/>
                </a:lnTo>
                <a:lnTo>
                  <a:pt x="5115091" y="209694"/>
                </a:lnTo>
                <a:lnTo>
                  <a:pt x="5149593" y="232559"/>
                </a:lnTo>
                <a:lnTo>
                  <a:pt x="5196949" y="288043"/>
                </a:lnTo>
                <a:lnTo>
                  <a:pt x="5225751" y="351871"/>
                </a:lnTo>
                <a:lnTo>
                  <a:pt x="5237060" y="385166"/>
                </a:lnTo>
                <a:lnTo>
                  <a:pt x="5232024" y="406494"/>
                </a:lnTo>
                <a:lnTo>
                  <a:pt x="5207431" y="423473"/>
                </a:lnTo>
                <a:lnTo>
                  <a:pt x="5172734" y="437305"/>
                </a:lnTo>
                <a:lnTo>
                  <a:pt x="5137388" y="449188"/>
                </a:lnTo>
                <a:lnTo>
                  <a:pt x="5110845" y="460321"/>
                </a:lnTo>
                <a:lnTo>
                  <a:pt x="5102559" y="471906"/>
                </a:lnTo>
                <a:lnTo>
                  <a:pt x="5121985" y="485141"/>
                </a:lnTo>
                <a:lnTo>
                  <a:pt x="5080506" y="499284"/>
                </a:lnTo>
                <a:lnTo>
                  <a:pt x="5036893" y="514958"/>
                </a:lnTo>
                <a:lnTo>
                  <a:pt x="4992335" y="531770"/>
                </a:lnTo>
                <a:lnTo>
                  <a:pt x="4948017" y="549326"/>
                </a:lnTo>
                <a:lnTo>
                  <a:pt x="4905127" y="567233"/>
                </a:lnTo>
                <a:lnTo>
                  <a:pt x="4864853" y="585098"/>
                </a:lnTo>
                <a:lnTo>
                  <a:pt x="4828381" y="602528"/>
                </a:lnTo>
                <a:lnTo>
                  <a:pt x="4771594" y="634509"/>
                </a:lnTo>
                <a:lnTo>
                  <a:pt x="4744262" y="660032"/>
                </a:lnTo>
                <a:lnTo>
                  <a:pt x="4744611" y="669388"/>
                </a:lnTo>
                <a:lnTo>
                  <a:pt x="4755884" y="675950"/>
                </a:lnTo>
                <a:lnTo>
                  <a:pt x="4779271" y="679325"/>
                </a:lnTo>
                <a:lnTo>
                  <a:pt x="4817159" y="679325"/>
                </a:lnTo>
                <a:lnTo>
                  <a:pt x="4846086" y="684283"/>
                </a:lnTo>
                <a:lnTo>
                  <a:pt x="5282397" y="684283"/>
                </a:lnTo>
                <a:lnTo>
                  <a:pt x="5283355" y="686584"/>
                </a:lnTo>
                <a:lnTo>
                  <a:pt x="5286674" y="720253"/>
                </a:lnTo>
                <a:lnTo>
                  <a:pt x="5283900" y="790686"/>
                </a:lnTo>
                <a:lnTo>
                  <a:pt x="5287197" y="824346"/>
                </a:lnTo>
                <a:lnTo>
                  <a:pt x="5299876" y="854897"/>
                </a:lnTo>
                <a:lnTo>
                  <a:pt x="5326633" y="880787"/>
                </a:lnTo>
                <a:lnTo>
                  <a:pt x="5629974" y="880787"/>
                </a:lnTo>
                <a:lnTo>
                  <a:pt x="5625964" y="913727"/>
                </a:lnTo>
                <a:lnTo>
                  <a:pt x="5623691" y="942054"/>
                </a:lnTo>
                <a:lnTo>
                  <a:pt x="5629367" y="959100"/>
                </a:lnTo>
                <a:lnTo>
                  <a:pt x="5649033" y="959629"/>
                </a:lnTo>
                <a:lnTo>
                  <a:pt x="6221472" y="959629"/>
                </a:lnTo>
                <a:lnTo>
                  <a:pt x="4201043" y="1691509"/>
                </a:lnTo>
                <a:close/>
              </a:path>
              <a:path w="6436359" h="1771650">
                <a:moveTo>
                  <a:pt x="5282397" y="684283"/>
                </a:moveTo>
                <a:lnTo>
                  <a:pt x="4846086" y="684283"/>
                </a:lnTo>
                <a:lnTo>
                  <a:pt x="4884106" y="681074"/>
                </a:lnTo>
                <a:lnTo>
                  <a:pt x="4928113" y="671795"/>
                </a:lnTo>
                <a:lnTo>
                  <a:pt x="4976202" y="658744"/>
                </a:lnTo>
                <a:lnTo>
                  <a:pt x="5026469" y="644224"/>
                </a:lnTo>
                <a:lnTo>
                  <a:pt x="5077010" y="630535"/>
                </a:lnTo>
                <a:lnTo>
                  <a:pt x="5125921" y="619978"/>
                </a:lnTo>
                <a:lnTo>
                  <a:pt x="5171297" y="614854"/>
                </a:lnTo>
                <a:lnTo>
                  <a:pt x="5211235" y="617464"/>
                </a:lnTo>
                <a:lnTo>
                  <a:pt x="5243829" y="630108"/>
                </a:lnTo>
                <a:lnTo>
                  <a:pt x="5270638" y="656019"/>
                </a:lnTo>
                <a:lnTo>
                  <a:pt x="5282397" y="684283"/>
                </a:lnTo>
                <a:close/>
              </a:path>
              <a:path w="6436359" h="1771650">
                <a:moveTo>
                  <a:pt x="4817159" y="679325"/>
                </a:moveTo>
                <a:lnTo>
                  <a:pt x="4779271" y="679325"/>
                </a:lnTo>
                <a:lnTo>
                  <a:pt x="4815957" y="679119"/>
                </a:lnTo>
                <a:lnTo>
                  <a:pt x="4817159" y="679325"/>
                </a:lnTo>
                <a:close/>
              </a:path>
              <a:path w="6436359" h="1771650">
                <a:moveTo>
                  <a:pt x="6221472" y="959629"/>
                </a:moveTo>
                <a:lnTo>
                  <a:pt x="5649033" y="959629"/>
                </a:lnTo>
                <a:lnTo>
                  <a:pt x="5693220" y="956153"/>
                </a:lnTo>
                <a:lnTo>
                  <a:pt x="5738406" y="950095"/>
                </a:lnTo>
                <a:lnTo>
                  <a:pt x="5784537" y="941693"/>
                </a:lnTo>
                <a:lnTo>
                  <a:pt x="5831559" y="931184"/>
                </a:lnTo>
                <a:lnTo>
                  <a:pt x="5879417" y="918805"/>
                </a:lnTo>
                <a:lnTo>
                  <a:pt x="5928058" y="904795"/>
                </a:lnTo>
                <a:lnTo>
                  <a:pt x="5977426" y="889390"/>
                </a:lnTo>
                <a:lnTo>
                  <a:pt x="6027469" y="872830"/>
                </a:lnTo>
                <a:lnTo>
                  <a:pt x="6078130" y="855350"/>
                </a:lnTo>
                <a:lnTo>
                  <a:pt x="6338827" y="762489"/>
                </a:lnTo>
                <a:lnTo>
                  <a:pt x="6392065" y="744487"/>
                </a:lnTo>
                <a:lnTo>
                  <a:pt x="6405558" y="770798"/>
                </a:lnTo>
                <a:lnTo>
                  <a:pt x="6422505" y="795087"/>
                </a:lnTo>
                <a:lnTo>
                  <a:pt x="6435237" y="819049"/>
                </a:lnTo>
                <a:lnTo>
                  <a:pt x="6436084" y="844375"/>
                </a:lnTo>
                <a:lnTo>
                  <a:pt x="6417376" y="872758"/>
                </a:lnTo>
                <a:lnTo>
                  <a:pt x="6371442" y="905891"/>
                </a:lnTo>
                <a:lnTo>
                  <a:pt x="6221472" y="959629"/>
                </a:lnTo>
                <a:close/>
              </a:path>
              <a:path w="6436359" h="1771650">
                <a:moveTo>
                  <a:pt x="5629974" y="880787"/>
                </a:moveTo>
                <a:lnTo>
                  <a:pt x="5326633" y="880787"/>
                </a:lnTo>
                <a:lnTo>
                  <a:pt x="5593778" y="792379"/>
                </a:lnTo>
                <a:lnTo>
                  <a:pt x="5620094" y="813447"/>
                </a:lnTo>
                <a:lnTo>
                  <a:pt x="5630205" y="844186"/>
                </a:lnTo>
                <a:lnTo>
                  <a:pt x="5630148" y="879359"/>
                </a:lnTo>
                <a:lnTo>
                  <a:pt x="5629974" y="880787"/>
                </a:lnTo>
                <a:close/>
              </a:path>
              <a:path w="6436359" h="1771650">
                <a:moveTo>
                  <a:pt x="3979843" y="1771586"/>
                </a:moveTo>
                <a:lnTo>
                  <a:pt x="0" y="1771586"/>
                </a:lnTo>
                <a:lnTo>
                  <a:pt x="82423" y="1751741"/>
                </a:lnTo>
                <a:lnTo>
                  <a:pt x="132306" y="1738742"/>
                </a:lnTo>
                <a:lnTo>
                  <a:pt x="179872" y="1724697"/>
                </a:lnTo>
                <a:lnTo>
                  <a:pt x="224300" y="1709108"/>
                </a:lnTo>
                <a:lnTo>
                  <a:pt x="264767" y="1691478"/>
                </a:lnTo>
                <a:lnTo>
                  <a:pt x="4201043" y="1691509"/>
                </a:lnTo>
                <a:lnTo>
                  <a:pt x="3979843" y="1771586"/>
                </a:lnTo>
                <a:close/>
              </a:path>
            </a:pathLst>
          </a:custGeom>
          <a:solidFill>
            <a:srgbClr val="F58773"/>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2700" rIns="0" bIns="0" rtlCol="0">
            <a:spAutoFit/>
          </a:bodyPr>
          <a:lstStyle/>
          <a:p>
            <a:pPr marL="12700" marR="5080">
              <a:lnSpc>
                <a:spcPct val="116000"/>
              </a:lnSpc>
              <a:spcBef>
                <a:spcPts val="100"/>
              </a:spcBef>
            </a:pPr>
            <a:r>
              <a:rPr spc="50" dirty="0"/>
              <a:t>Jika</a:t>
            </a:r>
            <a:r>
              <a:rPr spc="-125" dirty="0"/>
              <a:t> </a:t>
            </a:r>
            <a:r>
              <a:rPr spc="60" dirty="0"/>
              <a:t>terdapat</a:t>
            </a:r>
            <a:r>
              <a:rPr spc="-120" dirty="0"/>
              <a:t> </a:t>
            </a:r>
            <a:r>
              <a:rPr spc="-20" dirty="0"/>
              <a:t>dua</a:t>
            </a:r>
            <a:r>
              <a:rPr spc="-120" dirty="0"/>
              <a:t> </a:t>
            </a:r>
            <a:r>
              <a:rPr spc="40" dirty="0"/>
              <a:t>substituen</a:t>
            </a:r>
            <a:r>
              <a:rPr spc="-120" dirty="0"/>
              <a:t> </a:t>
            </a:r>
            <a:r>
              <a:rPr spc="25" dirty="0"/>
              <a:t>atau</a:t>
            </a:r>
            <a:r>
              <a:rPr spc="-120" dirty="0"/>
              <a:t> </a:t>
            </a:r>
            <a:r>
              <a:rPr spc="35" dirty="0"/>
              <a:t>lebih</a:t>
            </a:r>
            <a:r>
              <a:rPr spc="-120" dirty="0"/>
              <a:t> </a:t>
            </a:r>
            <a:r>
              <a:rPr spc="-40" dirty="0"/>
              <a:t>pada</a:t>
            </a:r>
            <a:r>
              <a:rPr spc="-120" dirty="0"/>
              <a:t> </a:t>
            </a:r>
            <a:r>
              <a:rPr spc="55" dirty="0"/>
              <a:t>rantai</a:t>
            </a:r>
            <a:r>
              <a:rPr spc="-120" dirty="0"/>
              <a:t> </a:t>
            </a:r>
            <a:r>
              <a:rPr spc="40" dirty="0"/>
              <a:t>induk</a:t>
            </a:r>
            <a:r>
              <a:rPr spc="-125" dirty="0"/>
              <a:t> </a:t>
            </a:r>
            <a:r>
              <a:rPr spc="125" dirty="0"/>
              <a:t>itu</a:t>
            </a:r>
            <a:r>
              <a:rPr spc="-120" dirty="0"/>
              <a:t> </a:t>
            </a:r>
            <a:r>
              <a:rPr spc="-80" dirty="0"/>
              <a:t>sama,</a:t>
            </a:r>
            <a:r>
              <a:rPr spc="-120" dirty="0"/>
              <a:t> </a:t>
            </a:r>
            <a:r>
              <a:rPr spc="-20" dirty="0"/>
              <a:t>maka</a:t>
            </a:r>
            <a:r>
              <a:rPr spc="-120" dirty="0"/>
              <a:t> </a:t>
            </a:r>
            <a:r>
              <a:rPr spc="10" dirty="0"/>
              <a:t>gugus-gugus</a:t>
            </a:r>
            <a:r>
              <a:rPr spc="-120" dirty="0"/>
              <a:t> </a:t>
            </a:r>
            <a:r>
              <a:rPr spc="125" dirty="0"/>
              <a:t>itu</a:t>
            </a:r>
            <a:r>
              <a:rPr spc="-120" dirty="0"/>
              <a:t> </a:t>
            </a:r>
            <a:r>
              <a:rPr spc="10" dirty="0"/>
              <a:t>digabung  </a:t>
            </a:r>
            <a:r>
              <a:rPr spc="-5" dirty="0"/>
              <a:t>dalam </a:t>
            </a:r>
            <a:r>
              <a:rPr spc="-35" dirty="0"/>
              <a:t>nama </a:t>
            </a:r>
            <a:r>
              <a:rPr spc="55" dirty="0"/>
              <a:t>itu. </a:t>
            </a:r>
            <a:r>
              <a:rPr spc="-25" dirty="0"/>
              <a:t>Misalnya, </a:t>
            </a:r>
            <a:r>
              <a:rPr spc="215" dirty="0"/>
              <a:t>“2 </a:t>
            </a:r>
            <a:r>
              <a:rPr spc="-10" dirty="0"/>
              <a:t>gugus </a:t>
            </a:r>
            <a:r>
              <a:rPr spc="120" dirty="0"/>
              <a:t>metil” </a:t>
            </a:r>
            <a:r>
              <a:rPr spc="40" dirty="0"/>
              <a:t>jika </a:t>
            </a:r>
            <a:r>
              <a:rPr spc="10" dirty="0"/>
              <a:t>digabung menjadi </a:t>
            </a:r>
            <a:r>
              <a:rPr spc="95" dirty="0"/>
              <a:t>“dimetil”, </a:t>
            </a:r>
            <a:r>
              <a:rPr spc="200" dirty="0"/>
              <a:t>“3 </a:t>
            </a:r>
            <a:r>
              <a:rPr spc="-10" dirty="0"/>
              <a:t>gugus </a:t>
            </a:r>
            <a:r>
              <a:rPr spc="120" dirty="0"/>
              <a:t>metil” </a:t>
            </a:r>
            <a:r>
              <a:rPr spc="40" dirty="0"/>
              <a:t>jika  </a:t>
            </a:r>
            <a:r>
              <a:rPr spc="10" dirty="0"/>
              <a:t>digabung</a:t>
            </a:r>
            <a:r>
              <a:rPr spc="-114" dirty="0"/>
              <a:t> </a:t>
            </a:r>
            <a:r>
              <a:rPr spc="10" dirty="0"/>
              <a:t>menjadi</a:t>
            </a:r>
            <a:r>
              <a:rPr spc="-114" dirty="0"/>
              <a:t> </a:t>
            </a:r>
            <a:r>
              <a:rPr spc="120" dirty="0"/>
              <a:t>“trimetil”,</a:t>
            </a:r>
            <a:r>
              <a:rPr spc="-110" dirty="0"/>
              <a:t> </a:t>
            </a:r>
            <a:r>
              <a:rPr spc="-20" dirty="0"/>
              <a:t>dan</a:t>
            </a:r>
            <a:r>
              <a:rPr spc="-114" dirty="0"/>
              <a:t> </a:t>
            </a:r>
            <a:r>
              <a:rPr spc="-5" dirty="0"/>
              <a:t>seterusnya.</a:t>
            </a:r>
            <a:r>
              <a:rPr spc="-105" dirty="0"/>
              <a:t> </a:t>
            </a:r>
            <a:r>
              <a:rPr spc="25" dirty="0"/>
              <a:t>Perhatikan</a:t>
            </a:r>
            <a:r>
              <a:rPr spc="-114" dirty="0"/>
              <a:t> </a:t>
            </a:r>
            <a:r>
              <a:rPr spc="45" dirty="0"/>
              <a:t>contoh</a:t>
            </a:r>
            <a:r>
              <a:rPr spc="-114" dirty="0"/>
              <a:t> </a:t>
            </a:r>
            <a:r>
              <a:rPr spc="90" dirty="0"/>
              <a:t>tata</a:t>
            </a:r>
            <a:r>
              <a:rPr spc="-114" dirty="0"/>
              <a:t> </a:t>
            </a:r>
            <a:r>
              <a:rPr spc="-35" dirty="0"/>
              <a:t>nama</a:t>
            </a:r>
            <a:r>
              <a:rPr spc="-110" dirty="0"/>
              <a:t> </a:t>
            </a:r>
            <a:r>
              <a:rPr spc="55" dirty="0"/>
              <a:t>rantai</a:t>
            </a:r>
            <a:r>
              <a:rPr spc="-114" dirty="0"/>
              <a:t> </a:t>
            </a:r>
            <a:r>
              <a:rPr spc="-5" dirty="0"/>
              <a:t>bercabang</a:t>
            </a:r>
            <a:r>
              <a:rPr spc="-114" dirty="0"/>
              <a:t> </a:t>
            </a:r>
            <a:r>
              <a:rPr spc="-30" dirty="0"/>
              <a:t>ganda  </a:t>
            </a:r>
            <a:r>
              <a:rPr spc="50" dirty="0"/>
              <a:t>berikut: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EF1EB"/>
          </a:solidFill>
        </p:spPr>
        <p:txBody>
          <a:bodyPr wrap="square" lIns="0" tIns="0" rIns="0" bIns="0" rtlCol="0"/>
          <a:lstStyle/>
          <a:p>
            <a:endParaRPr/>
          </a:p>
        </p:txBody>
      </p:sp>
      <p:sp>
        <p:nvSpPr>
          <p:cNvPr id="3" name="object 3"/>
          <p:cNvSpPr txBox="1">
            <a:spLocks noGrp="1"/>
          </p:cNvSpPr>
          <p:nvPr>
            <p:ph type="title"/>
          </p:nvPr>
        </p:nvSpPr>
        <p:spPr>
          <a:xfrm>
            <a:off x="4275652" y="1948176"/>
            <a:ext cx="7861300" cy="1244600"/>
          </a:xfrm>
          <a:prstGeom prst="rect">
            <a:avLst/>
          </a:prstGeom>
        </p:spPr>
        <p:txBody>
          <a:bodyPr vert="horz" wrap="square" lIns="0" tIns="12700" rIns="0" bIns="0" rtlCol="0">
            <a:spAutoFit/>
          </a:bodyPr>
          <a:lstStyle/>
          <a:p>
            <a:pPr marL="12700">
              <a:lnSpc>
                <a:spcPct val="100000"/>
              </a:lnSpc>
              <a:spcBef>
                <a:spcPts val="100"/>
              </a:spcBef>
            </a:pPr>
            <a:r>
              <a:rPr sz="8000" spc="-80" dirty="0">
                <a:solidFill>
                  <a:srgbClr val="183C36"/>
                </a:solidFill>
                <a:latin typeface="Times New Roman" panose="02020603050405020304"/>
                <a:cs typeface="Times New Roman" panose="02020603050405020304"/>
              </a:rPr>
              <a:t>Anggota</a:t>
            </a:r>
            <a:r>
              <a:rPr sz="8000" spc="35" dirty="0">
                <a:solidFill>
                  <a:srgbClr val="183C36"/>
                </a:solidFill>
                <a:latin typeface="Times New Roman" panose="02020603050405020304"/>
                <a:cs typeface="Times New Roman" panose="02020603050405020304"/>
              </a:rPr>
              <a:t> </a:t>
            </a:r>
            <a:r>
              <a:rPr sz="8000" spc="-150" dirty="0">
                <a:solidFill>
                  <a:srgbClr val="183C36"/>
                </a:solidFill>
                <a:latin typeface="Times New Roman" panose="02020603050405020304"/>
                <a:cs typeface="Times New Roman" panose="02020603050405020304"/>
              </a:rPr>
              <a:t>Kelompok</a:t>
            </a:r>
            <a:endParaRPr sz="8000">
              <a:latin typeface="Times New Roman" panose="02020603050405020304"/>
              <a:cs typeface="Times New Roman" panose="02020603050405020304"/>
            </a:endParaRPr>
          </a:p>
        </p:txBody>
      </p:sp>
      <p:sp>
        <p:nvSpPr>
          <p:cNvPr id="4" name="object 4"/>
          <p:cNvSpPr/>
          <p:nvPr/>
        </p:nvSpPr>
        <p:spPr>
          <a:xfrm>
            <a:off x="0" y="1040129"/>
            <a:ext cx="3037164" cy="8424184"/>
          </a:xfrm>
          <a:prstGeom prst="rect">
            <a:avLst/>
          </a:prstGeom>
          <a:blipFill>
            <a:blip r:embed="rId2" cstate="print"/>
            <a:stretch>
              <a:fillRect/>
            </a:stretch>
          </a:blipFill>
        </p:spPr>
        <p:txBody>
          <a:bodyPr wrap="square" lIns="0" tIns="0" rIns="0" bIns="0" rtlCol="0"/>
          <a:lstStyle/>
          <a:p>
            <a:endParaRPr/>
          </a:p>
        </p:txBody>
      </p:sp>
      <p:grpSp>
        <p:nvGrpSpPr>
          <p:cNvPr id="5" name="object 5"/>
          <p:cNvGrpSpPr/>
          <p:nvPr/>
        </p:nvGrpSpPr>
        <p:grpSpPr>
          <a:xfrm>
            <a:off x="14528883" y="2202112"/>
            <a:ext cx="2214880" cy="1776095"/>
            <a:chOff x="14528883" y="2202112"/>
            <a:chExt cx="2214880" cy="1776095"/>
          </a:xfrm>
        </p:grpSpPr>
        <p:sp>
          <p:nvSpPr>
            <p:cNvPr id="6" name="object 6"/>
            <p:cNvSpPr/>
            <p:nvPr/>
          </p:nvSpPr>
          <p:spPr>
            <a:xfrm>
              <a:off x="14794564" y="2202112"/>
              <a:ext cx="1949450" cy="1776095"/>
            </a:xfrm>
            <a:custGeom>
              <a:avLst/>
              <a:gdLst/>
              <a:ahLst/>
              <a:cxnLst/>
              <a:rect l="l" t="t" r="r" b="b"/>
              <a:pathLst>
                <a:path w="1949450" h="1776095">
                  <a:moveTo>
                    <a:pt x="806165" y="1775664"/>
                  </a:moveTo>
                  <a:lnTo>
                    <a:pt x="756917" y="1773971"/>
                  </a:lnTo>
                  <a:lnTo>
                    <a:pt x="709659" y="1769775"/>
                  </a:lnTo>
                  <a:lnTo>
                    <a:pt x="664696" y="1762954"/>
                  </a:lnTo>
                  <a:lnTo>
                    <a:pt x="613480" y="1750487"/>
                  </a:lnTo>
                  <a:lnTo>
                    <a:pt x="565548" y="1733163"/>
                  </a:lnTo>
                  <a:lnTo>
                    <a:pt x="520723" y="1711414"/>
                  </a:lnTo>
                  <a:lnTo>
                    <a:pt x="478827" y="1685675"/>
                  </a:lnTo>
                  <a:lnTo>
                    <a:pt x="439681" y="1656378"/>
                  </a:lnTo>
                  <a:lnTo>
                    <a:pt x="403108" y="1623958"/>
                  </a:lnTo>
                  <a:lnTo>
                    <a:pt x="368930" y="1588848"/>
                  </a:lnTo>
                  <a:lnTo>
                    <a:pt x="336969" y="1551480"/>
                  </a:lnTo>
                  <a:lnTo>
                    <a:pt x="307048" y="1512290"/>
                  </a:lnTo>
                  <a:lnTo>
                    <a:pt x="278989" y="1471710"/>
                  </a:lnTo>
                  <a:lnTo>
                    <a:pt x="252614" y="1430173"/>
                  </a:lnTo>
                  <a:lnTo>
                    <a:pt x="227745" y="1388113"/>
                  </a:lnTo>
                  <a:lnTo>
                    <a:pt x="204205" y="1345964"/>
                  </a:lnTo>
                  <a:lnTo>
                    <a:pt x="181815" y="1304159"/>
                  </a:lnTo>
                  <a:lnTo>
                    <a:pt x="160398" y="1263131"/>
                  </a:lnTo>
                  <a:lnTo>
                    <a:pt x="139776" y="1223314"/>
                  </a:lnTo>
                  <a:lnTo>
                    <a:pt x="119771" y="1185142"/>
                  </a:lnTo>
                  <a:lnTo>
                    <a:pt x="100206" y="1149048"/>
                  </a:lnTo>
                  <a:lnTo>
                    <a:pt x="80902" y="1115464"/>
                  </a:lnTo>
                  <a:lnTo>
                    <a:pt x="13693" y="991280"/>
                  </a:lnTo>
                  <a:lnTo>
                    <a:pt x="0" y="886340"/>
                  </a:lnTo>
                  <a:lnTo>
                    <a:pt x="47658" y="743453"/>
                  </a:lnTo>
                  <a:lnTo>
                    <a:pt x="164507" y="505427"/>
                  </a:lnTo>
                  <a:lnTo>
                    <a:pt x="214612" y="456494"/>
                  </a:lnTo>
                  <a:lnTo>
                    <a:pt x="264167" y="410253"/>
                  </a:lnTo>
                  <a:lnTo>
                    <a:pt x="313173" y="366673"/>
                  </a:lnTo>
                  <a:lnTo>
                    <a:pt x="361629" y="325720"/>
                  </a:lnTo>
                  <a:lnTo>
                    <a:pt x="409534" y="287362"/>
                  </a:lnTo>
                  <a:lnTo>
                    <a:pt x="456887" y="251567"/>
                  </a:lnTo>
                  <a:lnTo>
                    <a:pt x="503689" y="218301"/>
                  </a:lnTo>
                  <a:lnTo>
                    <a:pt x="549938" y="187533"/>
                  </a:lnTo>
                  <a:lnTo>
                    <a:pt x="595634" y="159230"/>
                  </a:lnTo>
                  <a:lnTo>
                    <a:pt x="640776" y="133359"/>
                  </a:lnTo>
                  <a:lnTo>
                    <a:pt x="685365" y="109888"/>
                  </a:lnTo>
                  <a:lnTo>
                    <a:pt x="729399" y="88783"/>
                  </a:lnTo>
                  <a:lnTo>
                    <a:pt x="772877" y="70014"/>
                  </a:lnTo>
                  <a:lnTo>
                    <a:pt x="815801" y="53547"/>
                  </a:lnTo>
                  <a:lnTo>
                    <a:pt x="858167" y="39349"/>
                  </a:lnTo>
                  <a:lnTo>
                    <a:pt x="899977" y="27388"/>
                  </a:lnTo>
                  <a:lnTo>
                    <a:pt x="941230" y="17631"/>
                  </a:lnTo>
                  <a:lnTo>
                    <a:pt x="981925" y="10047"/>
                  </a:lnTo>
                  <a:lnTo>
                    <a:pt x="1022062" y="4602"/>
                  </a:lnTo>
                  <a:lnTo>
                    <a:pt x="1061639" y="1264"/>
                  </a:lnTo>
                  <a:lnTo>
                    <a:pt x="1100657" y="0"/>
                  </a:lnTo>
                  <a:lnTo>
                    <a:pt x="1139116" y="777"/>
                  </a:lnTo>
                  <a:lnTo>
                    <a:pt x="1214350" y="8328"/>
                  </a:lnTo>
                  <a:lnTo>
                    <a:pt x="1287337" y="23654"/>
                  </a:lnTo>
                  <a:lnTo>
                    <a:pt x="1358074" y="46497"/>
                  </a:lnTo>
                  <a:lnTo>
                    <a:pt x="1426556" y="76595"/>
                  </a:lnTo>
                  <a:lnTo>
                    <a:pt x="1492778" y="113689"/>
                  </a:lnTo>
                  <a:lnTo>
                    <a:pt x="1525040" y="134778"/>
                  </a:lnTo>
                  <a:lnTo>
                    <a:pt x="1556736" y="157518"/>
                  </a:lnTo>
                  <a:lnTo>
                    <a:pt x="1587865" y="181876"/>
                  </a:lnTo>
                  <a:lnTo>
                    <a:pt x="1618426" y="207821"/>
                  </a:lnTo>
                  <a:lnTo>
                    <a:pt x="1648419" y="235319"/>
                  </a:lnTo>
                  <a:lnTo>
                    <a:pt x="1677843" y="264338"/>
                  </a:lnTo>
                  <a:lnTo>
                    <a:pt x="1706699" y="294845"/>
                  </a:lnTo>
                  <a:lnTo>
                    <a:pt x="1734984" y="326809"/>
                  </a:lnTo>
                  <a:lnTo>
                    <a:pt x="1774168" y="375587"/>
                  </a:lnTo>
                  <a:lnTo>
                    <a:pt x="1808872" y="425000"/>
                  </a:lnTo>
                  <a:lnTo>
                    <a:pt x="1839275" y="474912"/>
                  </a:lnTo>
                  <a:lnTo>
                    <a:pt x="1865554" y="525187"/>
                  </a:lnTo>
                  <a:lnTo>
                    <a:pt x="1887886" y="575689"/>
                  </a:lnTo>
                  <a:lnTo>
                    <a:pt x="1906450" y="626282"/>
                  </a:lnTo>
                  <a:lnTo>
                    <a:pt x="1921421" y="676830"/>
                  </a:lnTo>
                  <a:lnTo>
                    <a:pt x="1932979" y="727197"/>
                  </a:lnTo>
                  <a:lnTo>
                    <a:pt x="1941301" y="777248"/>
                  </a:lnTo>
                  <a:lnTo>
                    <a:pt x="1946563" y="826847"/>
                  </a:lnTo>
                  <a:lnTo>
                    <a:pt x="1948944" y="875857"/>
                  </a:lnTo>
                  <a:lnTo>
                    <a:pt x="1948622" y="924142"/>
                  </a:lnTo>
                  <a:lnTo>
                    <a:pt x="1945773" y="971568"/>
                  </a:lnTo>
                  <a:lnTo>
                    <a:pt x="1940575" y="1017997"/>
                  </a:lnTo>
                  <a:lnTo>
                    <a:pt x="1933206" y="1063294"/>
                  </a:lnTo>
                  <a:lnTo>
                    <a:pt x="1923843" y="1107324"/>
                  </a:lnTo>
                  <a:lnTo>
                    <a:pt x="1912663" y="1149950"/>
                  </a:lnTo>
                  <a:lnTo>
                    <a:pt x="1899845" y="1191036"/>
                  </a:lnTo>
                  <a:lnTo>
                    <a:pt x="1885566" y="1230446"/>
                  </a:lnTo>
                  <a:lnTo>
                    <a:pt x="1870003" y="1268045"/>
                  </a:lnTo>
                  <a:lnTo>
                    <a:pt x="1853334" y="1303696"/>
                  </a:lnTo>
                  <a:lnTo>
                    <a:pt x="1817387" y="1368613"/>
                  </a:lnTo>
                  <a:lnTo>
                    <a:pt x="1779145" y="1424110"/>
                  </a:lnTo>
                  <a:lnTo>
                    <a:pt x="1740029" y="1469099"/>
                  </a:lnTo>
                  <a:lnTo>
                    <a:pt x="1685747" y="1515208"/>
                  </a:lnTo>
                  <a:lnTo>
                    <a:pt x="1652758" y="1537998"/>
                  </a:lnTo>
                  <a:lnTo>
                    <a:pt x="1616277" y="1560451"/>
                  </a:lnTo>
                  <a:lnTo>
                    <a:pt x="1576608" y="1582447"/>
                  </a:lnTo>
                  <a:lnTo>
                    <a:pt x="1534055" y="1603866"/>
                  </a:lnTo>
                  <a:lnTo>
                    <a:pt x="1488925" y="1624587"/>
                  </a:lnTo>
                  <a:lnTo>
                    <a:pt x="1441520" y="1644489"/>
                  </a:lnTo>
                  <a:lnTo>
                    <a:pt x="1392146" y="1663453"/>
                  </a:lnTo>
                  <a:lnTo>
                    <a:pt x="1341107" y="1681358"/>
                  </a:lnTo>
                  <a:lnTo>
                    <a:pt x="1288708" y="1698083"/>
                  </a:lnTo>
                  <a:lnTo>
                    <a:pt x="1235253" y="1713508"/>
                  </a:lnTo>
                  <a:lnTo>
                    <a:pt x="1181047" y="1727513"/>
                  </a:lnTo>
                  <a:lnTo>
                    <a:pt x="1126395" y="1739977"/>
                  </a:lnTo>
                  <a:lnTo>
                    <a:pt x="1071601" y="1750780"/>
                  </a:lnTo>
                  <a:lnTo>
                    <a:pt x="1016970" y="1759802"/>
                  </a:lnTo>
                  <a:lnTo>
                    <a:pt x="962806" y="1766921"/>
                  </a:lnTo>
                  <a:lnTo>
                    <a:pt x="909414" y="1772018"/>
                  </a:lnTo>
                  <a:lnTo>
                    <a:pt x="857099" y="1774972"/>
                  </a:lnTo>
                  <a:lnTo>
                    <a:pt x="806165" y="1775664"/>
                  </a:lnTo>
                  <a:close/>
                </a:path>
              </a:pathLst>
            </a:custGeom>
            <a:solidFill>
              <a:srgbClr val="C6D3C2"/>
            </a:solidFill>
          </p:spPr>
          <p:txBody>
            <a:bodyPr wrap="square" lIns="0" tIns="0" rIns="0" bIns="0" rtlCol="0"/>
            <a:lstStyle/>
            <a:p>
              <a:endParaRPr/>
            </a:p>
          </p:txBody>
        </p:sp>
        <p:sp>
          <p:nvSpPr>
            <p:cNvPr id="7" name="object 7"/>
            <p:cNvSpPr/>
            <p:nvPr/>
          </p:nvSpPr>
          <p:spPr>
            <a:xfrm>
              <a:off x="14528883" y="2552074"/>
              <a:ext cx="822960" cy="881380"/>
            </a:xfrm>
            <a:custGeom>
              <a:avLst/>
              <a:gdLst/>
              <a:ahLst/>
              <a:cxnLst/>
              <a:rect l="l" t="t" r="r" b="b"/>
              <a:pathLst>
                <a:path w="822959" h="881379">
                  <a:moveTo>
                    <a:pt x="272389" y="322271"/>
                  </a:moveTo>
                  <a:lnTo>
                    <a:pt x="178572" y="301772"/>
                  </a:lnTo>
                  <a:lnTo>
                    <a:pt x="132726" y="284692"/>
                  </a:lnTo>
                  <a:lnTo>
                    <a:pt x="99764" y="264360"/>
                  </a:lnTo>
                  <a:lnTo>
                    <a:pt x="66348" y="199935"/>
                  </a:lnTo>
                  <a:lnTo>
                    <a:pt x="62821" y="148839"/>
                  </a:lnTo>
                  <a:lnTo>
                    <a:pt x="66034" y="80487"/>
                  </a:lnTo>
                  <a:lnTo>
                    <a:pt x="85067" y="33955"/>
                  </a:lnTo>
                  <a:lnTo>
                    <a:pt x="109412" y="10060"/>
                  </a:lnTo>
                  <a:lnTo>
                    <a:pt x="155269" y="1257"/>
                  </a:lnTo>
                  <a:lnTo>
                    <a:pt x="238839" y="0"/>
                  </a:lnTo>
                  <a:lnTo>
                    <a:pt x="269708" y="6085"/>
                  </a:lnTo>
                  <a:lnTo>
                    <a:pt x="317230" y="48477"/>
                  </a:lnTo>
                  <a:lnTo>
                    <a:pt x="344985" y="117168"/>
                  </a:lnTo>
                  <a:lnTo>
                    <a:pt x="351145" y="156128"/>
                  </a:lnTo>
                  <a:lnTo>
                    <a:pt x="351998" y="195367"/>
                  </a:lnTo>
                  <a:lnTo>
                    <a:pt x="347422" y="232785"/>
                  </a:lnTo>
                  <a:lnTo>
                    <a:pt x="337295" y="266283"/>
                  </a:lnTo>
                  <a:lnTo>
                    <a:pt x="321495" y="293763"/>
                  </a:lnTo>
                  <a:lnTo>
                    <a:pt x="299900" y="313125"/>
                  </a:lnTo>
                  <a:lnTo>
                    <a:pt x="272389" y="322271"/>
                  </a:lnTo>
                  <a:close/>
                </a:path>
                <a:path w="822959" h="881379">
                  <a:moveTo>
                    <a:pt x="642907" y="761469"/>
                  </a:moveTo>
                  <a:lnTo>
                    <a:pt x="588714" y="744771"/>
                  </a:lnTo>
                  <a:lnTo>
                    <a:pt x="539706" y="661887"/>
                  </a:lnTo>
                  <a:lnTo>
                    <a:pt x="520902" y="616461"/>
                  </a:lnTo>
                  <a:lnTo>
                    <a:pt x="513248" y="578237"/>
                  </a:lnTo>
                  <a:lnTo>
                    <a:pt x="518242" y="543750"/>
                  </a:lnTo>
                  <a:lnTo>
                    <a:pt x="537385" y="509538"/>
                  </a:lnTo>
                  <a:lnTo>
                    <a:pt x="572174" y="472136"/>
                  </a:lnTo>
                  <a:lnTo>
                    <a:pt x="624110" y="428080"/>
                  </a:lnTo>
                  <a:lnTo>
                    <a:pt x="671084" y="410385"/>
                  </a:lnTo>
                  <a:lnTo>
                    <a:pt x="705112" y="412054"/>
                  </a:lnTo>
                  <a:lnTo>
                    <a:pt x="742725" y="439900"/>
                  </a:lnTo>
                  <a:lnTo>
                    <a:pt x="800456" y="500733"/>
                  </a:lnTo>
                  <a:lnTo>
                    <a:pt x="817015" y="527653"/>
                  </a:lnTo>
                  <a:lnTo>
                    <a:pt x="822545" y="558420"/>
                  </a:lnTo>
                  <a:lnTo>
                    <a:pt x="818490" y="591522"/>
                  </a:lnTo>
                  <a:lnTo>
                    <a:pt x="787394" y="658675"/>
                  </a:lnTo>
                  <a:lnTo>
                    <a:pt x="763239" y="689699"/>
                  </a:lnTo>
                  <a:lnTo>
                    <a:pt x="735270" y="717004"/>
                  </a:lnTo>
                  <a:lnTo>
                    <a:pt x="673661" y="754403"/>
                  </a:lnTo>
                  <a:lnTo>
                    <a:pt x="642907" y="761469"/>
                  </a:lnTo>
                  <a:close/>
                </a:path>
                <a:path w="822959" h="881379">
                  <a:moveTo>
                    <a:pt x="71762" y="880906"/>
                  </a:moveTo>
                  <a:lnTo>
                    <a:pt x="29915" y="848326"/>
                  </a:lnTo>
                  <a:lnTo>
                    <a:pt x="12695" y="801519"/>
                  </a:lnTo>
                  <a:lnTo>
                    <a:pt x="2637" y="754461"/>
                  </a:lnTo>
                  <a:lnTo>
                    <a:pt x="0" y="708572"/>
                  </a:lnTo>
                  <a:lnTo>
                    <a:pt x="5039" y="665270"/>
                  </a:lnTo>
                  <a:lnTo>
                    <a:pt x="18012" y="625975"/>
                  </a:lnTo>
                  <a:lnTo>
                    <a:pt x="39177" y="592105"/>
                  </a:lnTo>
                  <a:lnTo>
                    <a:pt x="68791" y="565080"/>
                  </a:lnTo>
                  <a:lnTo>
                    <a:pt x="107111" y="546319"/>
                  </a:lnTo>
                  <a:lnTo>
                    <a:pt x="152486" y="533604"/>
                  </a:lnTo>
                  <a:lnTo>
                    <a:pt x="180214" y="532680"/>
                  </a:lnTo>
                  <a:lnTo>
                    <a:pt x="197674" y="542758"/>
                  </a:lnTo>
                  <a:lnTo>
                    <a:pt x="212242" y="563044"/>
                  </a:lnTo>
                  <a:lnTo>
                    <a:pt x="231295" y="592749"/>
                  </a:lnTo>
                  <a:lnTo>
                    <a:pt x="262210" y="631080"/>
                  </a:lnTo>
                  <a:lnTo>
                    <a:pt x="275209" y="655514"/>
                  </a:lnTo>
                  <a:lnTo>
                    <a:pt x="276135" y="685161"/>
                  </a:lnTo>
                  <a:lnTo>
                    <a:pt x="266847" y="718112"/>
                  </a:lnTo>
                  <a:lnTo>
                    <a:pt x="249200" y="752458"/>
                  </a:lnTo>
                  <a:lnTo>
                    <a:pt x="225051" y="786290"/>
                  </a:lnTo>
                  <a:lnTo>
                    <a:pt x="196258" y="817698"/>
                  </a:lnTo>
                  <a:lnTo>
                    <a:pt x="164675" y="844773"/>
                  </a:lnTo>
                  <a:lnTo>
                    <a:pt x="132160" y="865606"/>
                  </a:lnTo>
                  <a:lnTo>
                    <a:pt x="100571" y="878287"/>
                  </a:lnTo>
                  <a:lnTo>
                    <a:pt x="71762" y="880906"/>
                  </a:lnTo>
                  <a:close/>
                </a:path>
              </a:pathLst>
            </a:custGeom>
            <a:solidFill>
              <a:srgbClr val="EC4E21"/>
            </a:solidFill>
          </p:spPr>
          <p:txBody>
            <a:bodyPr wrap="square" lIns="0" tIns="0" rIns="0" bIns="0" rtlCol="0"/>
            <a:lstStyle/>
            <a:p>
              <a:endParaRPr/>
            </a:p>
          </p:txBody>
        </p:sp>
      </p:grpSp>
      <p:sp>
        <p:nvSpPr>
          <p:cNvPr id="8" name="object 8"/>
          <p:cNvSpPr txBox="1"/>
          <p:nvPr/>
        </p:nvSpPr>
        <p:spPr>
          <a:xfrm>
            <a:off x="4450303" y="4131859"/>
            <a:ext cx="5309235" cy="3667760"/>
          </a:xfrm>
          <a:prstGeom prst="rect">
            <a:avLst/>
          </a:prstGeom>
        </p:spPr>
        <p:txBody>
          <a:bodyPr vert="horz" wrap="square" lIns="0" tIns="12700" rIns="0" bIns="0" rtlCol="0">
            <a:spAutoFit/>
          </a:bodyPr>
          <a:lstStyle/>
          <a:p>
            <a:pPr marL="12700">
              <a:lnSpc>
                <a:spcPct val="100000"/>
              </a:lnSpc>
              <a:spcBef>
                <a:spcPts val="100"/>
              </a:spcBef>
            </a:pPr>
            <a:r>
              <a:rPr sz="2400" u="heavy" spc="-600" dirty="0">
                <a:solidFill>
                  <a:srgbClr val="183C36"/>
                </a:solidFill>
                <a:uFill>
                  <a:solidFill>
                    <a:srgbClr val="183C36"/>
                  </a:solidFill>
                </a:uFill>
                <a:latin typeface="Times New Roman" panose="02020603050405020304"/>
                <a:cs typeface="Times New Roman" panose="02020603050405020304"/>
              </a:rPr>
              <a:t> </a:t>
            </a:r>
            <a:r>
              <a:rPr sz="2400" u="heavy" spc="-55" dirty="0">
                <a:solidFill>
                  <a:srgbClr val="183C36"/>
                </a:solidFill>
                <a:uFill>
                  <a:solidFill>
                    <a:srgbClr val="183C36"/>
                  </a:solidFill>
                </a:uFill>
                <a:latin typeface="Arial" panose="020B0604020202020204"/>
                <a:cs typeface="Arial" panose="020B0604020202020204"/>
              </a:rPr>
              <a:t>MUHAMMAD </a:t>
            </a:r>
            <a:r>
              <a:rPr sz="2400" u="heavy" spc="-60" dirty="0">
                <a:solidFill>
                  <a:srgbClr val="183C36"/>
                </a:solidFill>
                <a:uFill>
                  <a:solidFill>
                    <a:srgbClr val="183C36"/>
                  </a:solidFill>
                </a:uFill>
                <a:latin typeface="Arial" panose="020B0604020202020204"/>
                <a:cs typeface="Arial" panose="020B0604020202020204"/>
              </a:rPr>
              <a:t>NAFIS </a:t>
            </a:r>
            <a:r>
              <a:rPr sz="2400" u="heavy" spc="-45" dirty="0">
                <a:solidFill>
                  <a:srgbClr val="183C36"/>
                </a:solidFill>
                <a:uFill>
                  <a:solidFill>
                    <a:srgbClr val="183C36"/>
                  </a:solidFill>
                </a:uFill>
                <a:latin typeface="Arial" panose="020B0604020202020204"/>
                <a:cs typeface="Arial" panose="020B0604020202020204"/>
              </a:rPr>
              <a:t>PRATAMA</a:t>
            </a:r>
            <a:r>
              <a:rPr sz="2400" u="heavy" spc="-250" dirty="0">
                <a:solidFill>
                  <a:srgbClr val="183C36"/>
                </a:solidFill>
                <a:uFill>
                  <a:solidFill>
                    <a:srgbClr val="183C36"/>
                  </a:solidFill>
                </a:uFill>
                <a:latin typeface="Arial" panose="020B0604020202020204"/>
                <a:cs typeface="Arial" panose="020B0604020202020204"/>
              </a:rPr>
              <a:t> </a:t>
            </a:r>
            <a:r>
              <a:rPr sz="2400" u="heavy" spc="-75" dirty="0">
                <a:solidFill>
                  <a:srgbClr val="183C36"/>
                </a:solidFill>
                <a:uFill>
                  <a:solidFill>
                    <a:srgbClr val="183C36"/>
                  </a:solidFill>
                </a:uFill>
                <a:latin typeface="Arial" panose="020B0604020202020204"/>
                <a:cs typeface="Arial" panose="020B0604020202020204"/>
              </a:rPr>
              <a:t>PUTRA</a:t>
            </a:r>
            <a:endParaRPr sz="2400">
              <a:latin typeface="Arial" panose="020B0604020202020204"/>
              <a:cs typeface="Arial" panose="020B0604020202020204"/>
            </a:endParaRPr>
          </a:p>
          <a:p>
            <a:pPr>
              <a:lnSpc>
                <a:spcPct val="100000"/>
              </a:lnSpc>
              <a:spcBef>
                <a:spcPts val="20"/>
              </a:spcBef>
            </a:pPr>
            <a:endParaRPr sz="2650">
              <a:latin typeface="Arial" panose="020B0604020202020204"/>
              <a:cs typeface="Arial" panose="020B0604020202020204"/>
            </a:endParaRPr>
          </a:p>
          <a:p>
            <a:pPr marL="12700">
              <a:lnSpc>
                <a:spcPct val="100000"/>
              </a:lnSpc>
            </a:pPr>
            <a:r>
              <a:rPr sz="2400" u="heavy" spc="-600" dirty="0">
                <a:solidFill>
                  <a:srgbClr val="183C36"/>
                </a:solidFill>
                <a:uFill>
                  <a:solidFill>
                    <a:srgbClr val="183C36"/>
                  </a:solidFill>
                </a:uFill>
                <a:latin typeface="Times New Roman" panose="02020603050405020304"/>
                <a:cs typeface="Times New Roman" panose="02020603050405020304"/>
              </a:rPr>
              <a:t> </a:t>
            </a:r>
            <a:r>
              <a:rPr sz="2400" u="heavy" spc="-55" dirty="0">
                <a:solidFill>
                  <a:srgbClr val="183C36"/>
                </a:solidFill>
                <a:uFill>
                  <a:solidFill>
                    <a:srgbClr val="183C36"/>
                  </a:solidFill>
                </a:uFill>
                <a:latin typeface="Arial" panose="020B0604020202020204"/>
                <a:cs typeface="Arial" panose="020B0604020202020204"/>
              </a:rPr>
              <a:t>MUHAMMAD </a:t>
            </a:r>
            <a:r>
              <a:rPr sz="2400" u="heavy" spc="-35" dirty="0">
                <a:solidFill>
                  <a:srgbClr val="183C36"/>
                </a:solidFill>
                <a:uFill>
                  <a:solidFill>
                    <a:srgbClr val="183C36"/>
                  </a:solidFill>
                </a:uFill>
                <a:latin typeface="Arial" panose="020B0604020202020204"/>
                <a:cs typeface="Arial" panose="020B0604020202020204"/>
              </a:rPr>
              <a:t>TARMIDZI</a:t>
            </a:r>
            <a:r>
              <a:rPr sz="2400" u="heavy" spc="-160" dirty="0">
                <a:solidFill>
                  <a:srgbClr val="183C36"/>
                </a:solidFill>
                <a:uFill>
                  <a:solidFill>
                    <a:srgbClr val="183C36"/>
                  </a:solidFill>
                </a:uFill>
                <a:latin typeface="Arial" panose="020B0604020202020204"/>
                <a:cs typeface="Arial" panose="020B0604020202020204"/>
              </a:rPr>
              <a:t> </a:t>
            </a:r>
            <a:r>
              <a:rPr sz="2400" u="heavy" spc="-55" dirty="0">
                <a:solidFill>
                  <a:srgbClr val="183C36"/>
                </a:solidFill>
                <a:uFill>
                  <a:solidFill>
                    <a:srgbClr val="183C36"/>
                  </a:solidFill>
                </a:uFill>
                <a:latin typeface="Arial" panose="020B0604020202020204"/>
                <a:cs typeface="Arial" panose="020B0604020202020204"/>
              </a:rPr>
              <a:t>BARIQ</a:t>
            </a:r>
            <a:endParaRPr sz="2400">
              <a:latin typeface="Arial" panose="020B0604020202020204"/>
              <a:cs typeface="Arial" panose="020B0604020202020204"/>
            </a:endParaRPr>
          </a:p>
          <a:p>
            <a:pPr>
              <a:lnSpc>
                <a:spcPct val="100000"/>
              </a:lnSpc>
              <a:spcBef>
                <a:spcPts val="45"/>
              </a:spcBef>
            </a:pPr>
            <a:endParaRPr sz="3500">
              <a:latin typeface="Arial" panose="020B0604020202020204"/>
              <a:cs typeface="Arial" panose="020B0604020202020204"/>
            </a:endParaRPr>
          </a:p>
          <a:p>
            <a:pPr marL="12700">
              <a:lnSpc>
                <a:spcPct val="100000"/>
              </a:lnSpc>
            </a:pPr>
            <a:r>
              <a:rPr sz="2400" u="heavy" spc="-600" dirty="0">
                <a:solidFill>
                  <a:srgbClr val="183C36"/>
                </a:solidFill>
                <a:uFill>
                  <a:solidFill>
                    <a:srgbClr val="183C36"/>
                  </a:solidFill>
                </a:uFill>
                <a:latin typeface="Times New Roman" panose="02020603050405020304"/>
                <a:cs typeface="Times New Roman" panose="02020603050405020304"/>
              </a:rPr>
              <a:t> </a:t>
            </a:r>
            <a:r>
              <a:rPr sz="2400" u="heavy" spc="-55" dirty="0">
                <a:solidFill>
                  <a:srgbClr val="183C36"/>
                </a:solidFill>
                <a:uFill>
                  <a:solidFill>
                    <a:srgbClr val="183C36"/>
                  </a:solidFill>
                </a:uFill>
                <a:latin typeface="Arial" panose="020B0604020202020204"/>
                <a:cs typeface="Arial" panose="020B0604020202020204"/>
              </a:rPr>
              <a:t>MUHAMMAD </a:t>
            </a:r>
            <a:r>
              <a:rPr sz="2400" u="heavy" spc="-40" dirty="0">
                <a:solidFill>
                  <a:srgbClr val="183C36"/>
                </a:solidFill>
                <a:uFill>
                  <a:solidFill>
                    <a:srgbClr val="183C36"/>
                  </a:solidFill>
                </a:uFill>
                <a:latin typeface="Arial" panose="020B0604020202020204"/>
                <a:cs typeface="Arial" panose="020B0604020202020204"/>
              </a:rPr>
              <a:t>ALDAFFA</a:t>
            </a:r>
            <a:r>
              <a:rPr sz="2400" u="heavy" spc="-165" dirty="0">
                <a:solidFill>
                  <a:srgbClr val="183C36"/>
                </a:solidFill>
                <a:uFill>
                  <a:solidFill>
                    <a:srgbClr val="183C36"/>
                  </a:solidFill>
                </a:uFill>
                <a:latin typeface="Arial" panose="020B0604020202020204"/>
                <a:cs typeface="Arial" panose="020B0604020202020204"/>
              </a:rPr>
              <a:t> R.G</a:t>
            </a:r>
            <a:endParaRPr sz="2400">
              <a:latin typeface="Arial" panose="020B0604020202020204"/>
              <a:cs typeface="Arial" panose="020B0604020202020204"/>
            </a:endParaRPr>
          </a:p>
          <a:p>
            <a:pPr>
              <a:lnSpc>
                <a:spcPct val="100000"/>
              </a:lnSpc>
              <a:spcBef>
                <a:spcPts val="50"/>
              </a:spcBef>
            </a:pPr>
            <a:endParaRPr sz="3050">
              <a:latin typeface="Arial" panose="020B0604020202020204"/>
              <a:cs typeface="Arial" panose="020B0604020202020204"/>
            </a:endParaRPr>
          </a:p>
          <a:p>
            <a:pPr marL="12700">
              <a:lnSpc>
                <a:spcPct val="100000"/>
              </a:lnSpc>
              <a:spcBef>
                <a:spcPts val="5"/>
              </a:spcBef>
            </a:pPr>
            <a:r>
              <a:rPr sz="2400" u="heavy" spc="-600" dirty="0">
                <a:solidFill>
                  <a:srgbClr val="183C36"/>
                </a:solidFill>
                <a:uFill>
                  <a:solidFill>
                    <a:srgbClr val="183C36"/>
                  </a:solidFill>
                </a:uFill>
                <a:latin typeface="Times New Roman" panose="02020603050405020304"/>
                <a:cs typeface="Times New Roman" panose="02020603050405020304"/>
              </a:rPr>
              <a:t> </a:t>
            </a:r>
            <a:r>
              <a:rPr sz="2400" u="heavy" spc="-40" dirty="0">
                <a:solidFill>
                  <a:srgbClr val="183C36"/>
                </a:solidFill>
                <a:uFill>
                  <a:solidFill>
                    <a:srgbClr val="183C36"/>
                  </a:solidFill>
                </a:uFill>
                <a:latin typeface="Arial" panose="020B0604020202020204"/>
                <a:cs typeface="Arial" panose="020B0604020202020204"/>
              </a:rPr>
              <a:t>MAHATIR</a:t>
            </a:r>
            <a:r>
              <a:rPr sz="2400" u="heavy" spc="-110" dirty="0">
                <a:solidFill>
                  <a:srgbClr val="183C36"/>
                </a:solidFill>
                <a:uFill>
                  <a:solidFill>
                    <a:srgbClr val="183C36"/>
                  </a:solidFill>
                </a:uFill>
                <a:latin typeface="Arial" panose="020B0604020202020204"/>
                <a:cs typeface="Arial" panose="020B0604020202020204"/>
              </a:rPr>
              <a:t> </a:t>
            </a:r>
            <a:r>
              <a:rPr sz="2400" u="heavy" spc="-70" dirty="0">
                <a:solidFill>
                  <a:srgbClr val="183C36"/>
                </a:solidFill>
                <a:uFill>
                  <a:solidFill>
                    <a:srgbClr val="183C36"/>
                  </a:solidFill>
                </a:uFill>
                <a:latin typeface="Arial" panose="020B0604020202020204"/>
                <a:cs typeface="Arial" panose="020B0604020202020204"/>
              </a:rPr>
              <a:t>FEBRIANSYAH</a:t>
            </a:r>
            <a:endParaRPr sz="2400">
              <a:latin typeface="Arial" panose="020B0604020202020204"/>
              <a:cs typeface="Arial" panose="020B0604020202020204"/>
            </a:endParaRPr>
          </a:p>
          <a:p>
            <a:pPr>
              <a:lnSpc>
                <a:spcPct val="100000"/>
              </a:lnSpc>
              <a:spcBef>
                <a:spcPts val="10"/>
              </a:spcBef>
            </a:pPr>
            <a:endParaRPr sz="3100">
              <a:latin typeface="Arial" panose="020B0604020202020204"/>
              <a:cs typeface="Arial" panose="020B0604020202020204"/>
            </a:endParaRPr>
          </a:p>
          <a:p>
            <a:pPr marL="12700">
              <a:lnSpc>
                <a:spcPct val="100000"/>
              </a:lnSpc>
            </a:pPr>
            <a:r>
              <a:rPr sz="2400" u="heavy" spc="-600" dirty="0">
                <a:solidFill>
                  <a:srgbClr val="183C36"/>
                </a:solidFill>
                <a:uFill>
                  <a:solidFill>
                    <a:srgbClr val="183C36"/>
                  </a:solidFill>
                </a:uFill>
                <a:latin typeface="Times New Roman" panose="02020603050405020304"/>
                <a:cs typeface="Times New Roman" panose="02020603050405020304"/>
              </a:rPr>
              <a:t> </a:t>
            </a:r>
            <a:r>
              <a:rPr sz="2400" u="heavy" spc="-55" dirty="0">
                <a:solidFill>
                  <a:srgbClr val="183C36"/>
                </a:solidFill>
                <a:uFill>
                  <a:solidFill>
                    <a:srgbClr val="183C36"/>
                  </a:solidFill>
                </a:uFill>
                <a:latin typeface="Arial" panose="020B0604020202020204"/>
                <a:cs typeface="Arial" panose="020B0604020202020204"/>
              </a:rPr>
              <a:t>MUHAMMAD </a:t>
            </a:r>
            <a:r>
              <a:rPr sz="2400" u="heavy" spc="-30" dirty="0">
                <a:solidFill>
                  <a:srgbClr val="183C36"/>
                </a:solidFill>
                <a:uFill>
                  <a:solidFill>
                    <a:srgbClr val="183C36"/>
                  </a:solidFill>
                </a:uFill>
                <a:latin typeface="Arial" panose="020B0604020202020204"/>
                <a:cs typeface="Arial" panose="020B0604020202020204"/>
              </a:rPr>
              <a:t>RAIHAN</a:t>
            </a:r>
            <a:r>
              <a:rPr sz="2400" u="heavy" spc="-170" dirty="0">
                <a:solidFill>
                  <a:srgbClr val="183C36"/>
                </a:solidFill>
                <a:uFill>
                  <a:solidFill>
                    <a:srgbClr val="183C36"/>
                  </a:solidFill>
                </a:uFill>
                <a:latin typeface="Arial" panose="020B0604020202020204"/>
                <a:cs typeface="Arial" panose="020B0604020202020204"/>
              </a:rPr>
              <a:t> </a:t>
            </a:r>
            <a:r>
              <a:rPr sz="2400" u="heavy" spc="-60" dirty="0">
                <a:solidFill>
                  <a:srgbClr val="183C36"/>
                </a:solidFill>
                <a:uFill>
                  <a:solidFill>
                    <a:srgbClr val="183C36"/>
                  </a:solidFill>
                </a:uFill>
                <a:latin typeface="Arial" panose="020B0604020202020204"/>
                <a:cs typeface="Arial" panose="020B0604020202020204"/>
              </a:rPr>
              <a:t>KURNIAWAN</a:t>
            </a:r>
            <a:endParaRPr sz="2400">
              <a:latin typeface="Arial" panose="020B0604020202020204"/>
              <a:cs typeface="Arial" panose="020B0604020202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8504" y="3495690"/>
            <a:ext cx="8601090" cy="245744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423379" y="3495690"/>
            <a:ext cx="8458199" cy="34956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5728080" y="7765157"/>
            <a:ext cx="2560320" cy="2522220"/>
          </a:xfrm>
          <a:custGeom>
            <a:avLst/>
            <a:gdLst/>
            <a:ahLst/>
            <a:cxnLst/>
            <a:rect l="l" t="t" r="r" b="b"/>
            <a:pathLst>
              <a:path w="2560319" h="2522220">
                <a:moveTo>
                  <a:pt x="2313157" y="279952"/>
                </a:moveTo>
                <a:lnTo>
                  <a:pt x="1758891" y="279952"/>
                </a:lnTo>
                <a:lnTo>
                  <a:pt x="1803019" y="262783"/>
                </a:lnTo>
                <a:lnTo>
                  <a:pt x="1837206" y="227028"/>
                </a:lnTo>
                <a:lnTo>
                  <a:pt x="1941626" y="51635"/>
                </a:lnTo>
                <a:lnTo>
                  <a:pt x="1973931" y="17183"/>
                </a:lnTo>
                <a:lnTo>
                  <a:pt x="2015046" y="0"/>
                </a:lnTo>
                <a:lnTo>
                  <a:pt x="2059098" y="123"/>
                </a:lnTo>
                <a:lnTo>
                  <a:pt x="2100214" y="17594"/>
                </a:lnTo>
                <a:lnTo>
                  <a:pt x="2132519" y="52451"/>
                </a:lnTo>
                <a:lnTo>
                  <a:pt x="2236939" y="227844"/>
                </a:lnTo>
                <a:lnTo>
                  <a:pt x="2271125" y="263598"/>
                </a:lnTo>
                <a:lnTo>
                  <a:pt x="2313157" y="279952"/>
                </a:lnTo>
                <a:close/>
              </a:path>
              <a:path w="2560319" h="2522220">
                <a:moveTo>
                  <a:pt x="2559909" y="463745"/>
                </a:moveTo>
                <a:lnTo>
                  <a:pt x="1184134" y="463745"/>
                </a:lnTo>
                <a:lnTo>
                  <a:pt x="1229958" y="451674"/>
                </a:lnTo>
                <a:lnTo>
                  <a:pt x="1266757" y="421707"/>
                </a:lnTo>
                <a:lnTo>
                  <a:pt x="1288184" y="377132"/>
                </a:lnTo>
                <a:lnTo>
                  <a:pt x="1333052" y="178081"/>
                </a:lnTo>
                <a:lnTo>
                  <a:pt x="1353069" y="134930"/>
                </a:lnTo>
                <a:lnTo>
                  <a:pt x="1386868" y="105601"/>
                </a:lnTo>
                <a:lnTo>
                  <a:pt x="1428851" y="91974"/>
                </a:lnTo>
                <a:lnTo>
                  <a:pt x="1473419" y="95929"/>
                </a:lnTo>
                <a:lnTo>
                  <a:pt x="1514972" y="119345"/>
                </a:lnTo>
                <a:lnTo>
                  <a:pt x="1668339" y="253949"/>
                </a:lnTo>
                <a:lnTo>
                  <a:pt x="1711703" y="277390"/>
                </a:lnTo>
                <a:lnTo>
                  <a:pt x="1758891" y="279952"/>
                </a:lnTo>
                <a:lnTo>
                  <a:pt x="2313157" y="279952"/>
                </a:lnTo>
                <a:lnTo>
                  <a:pt x="2315254" y="280768"/>
                </a:lnTo>
                <a:lnTo>
                  <a:pt x="2559909" y="280768"/>
                </a:lnTo>
                <a:lnTo>
                  <a:pt x="2559909" y="463745"/>
                </a:lnTo>
                <a:close/>
              </a:path>
              <a:path w="2560319" h="2522220">
                <a:moveTo>
                  <a:pt x="2559909" y="280768"/>
                </a:moveTo>
                <a:lnTo>
                  <a:pt x="2315254" y="280768"/>
                </a:lnTo>
                <a:lnTo>
                  <a:pt x="2362442" y="278206"/>
                </a:lnTo>
                <a:lnTo>
                  <a:pt x="2405806" y="254765"/>
                </a:lnTo>
                <a:lnTo>
                  <a:pt x="2559173" y="119345"/>
                </a:lnTo>
                <a:lnTo>
                  <a:pt x="2559909" y="118937"/>
                </a:lnTo>
                <a:lnTo>
                  <a:pt x="2559909" y="280768"/>
                </a:lnTo>
                <a:close/>
              </a:path>
              <a:path w="2560319" h="2522220">
                <a:moveTo>
                  <a:pt x="2559909" y="811944"/>
                </a:moveTo>
                <a:lnTo>
                  <a:pt x="690216" y="811944"/>
                </a:lnTo>
                <a:lnTo>
                  <a:pt x="739252" y="805583"/>
                </a:lnTo>
                <a:lnTo>
                  <a:pt x="779035" y="780027"/>
                </a:lnTo>
                <a:lnTo>
                  <a:pt x="804591" y="740244"/>
                </a:lnTo>
                <a:lnTo>
                  <a:pt x="810952" y="691208"/>
                </a:lnTo>
                <a:lnTo>
                  <a:pt x="793005" y="487263"/>
                </a:lnTo>
                <a:lnTo>
                  <a:pt x="798865" y="440156"/>
                </a:lnTo>
                <a:lnTo>
                  <a:pt x="822073" y="401939"/>
                </a:lnTo>
                <a:lnTo>
                  <a:pt x="857850" y="376016"/>
                </a:lnTo>
                <a:lnTo>
                  <a:pt x="901419" y="365796"/>
                </a:lnTo>
                <a:lnTo>
                  <a:pt x="948003" y="374685"/>
                </a:lnTo>
                <a:lnTo>
                  <a:pt x="1135633" y="454632"/>
                </a:lnTo>
                <a:lnTo>
                  <a:pt x="1184134" y="463745"/>
                </a:lnTo>
                <a:lnTo>
                  <a:pt x="2559909" y="463745"/>
                </a:lnTo>
                <a:lnTo>
                  <a:pt x="2559909" y="811944"/>
                </a:lnTo>
                <a:close/>
              </a:path>
              <a:path w="2560319" h="2522220">
                <a:moveTo>
                  <a:pt x="2559909" y="2521842"/>
                </a:moveTo>
                <a:lnTo>
                  <a:pt x="152087" y="2521842"/>
                </a:lnTo>
                <a:lnTo>
                  <a:pt x="253773" y="2405982"/>
                </a:lnTo>
                <a:lnTo>
                  <a:pt x="277214" y="2362618"/>
                </a:lnTo>
                <a:lnTo>
                  <a:pt x="279776" y="2315430"/>
                </a:lnTo>
                <a:lnTo>
                  <a:pt x="262606" y="2271301"/>
                </a:lnTo>
                <a:lnTo>
                  <a:pt x="226852" y="2237115"/>
                </a:lnTo>
                <a:lnTo>
                  <a:pt x="52275" y="2132695"/>
                </a:lnTo>
                <a:lnTo>
                  <a:pt x="17425" y="2100390"/>
                </a:lnTo>
                <a:lnTo>
                  <a:pt x="0" y="2059275"/>
                </a:lnTo>
                <a:lnTo>
                  <a:pt x="0" y="2015222"/>
                </a:lnTo>
                <a:lnTo>
                  <a:pt x="17425" y="1974107"/>
                </a:lnTo>
                <a:lnTo>
                  <a:pt x="52275" y="1941802"/>
                </a:lnTo>
                <a:lnTo>
                  <a:pt x="227668" y="1837382"/>
                </a:lnTo>
                <a:lnTo>
                  <a:pt x="263422" y="1803196"/>
                </a:lnTo>
                <a:lnTo>
                  <a:pt x="280592" y="1759067"/>
                </a:lnTo>
                <a:lnTo>
                  <a:pt x="278030" y="1711879"/>
                </a:lnTo>
                <a:lnTo>
                  <a:pt x="254589" y="1668515"/>
                </a:lnTo>
                <a:lnTo>
                  <a:pt x="119169" y="1515148"/>
                </a:lnTo>
                <a:lnTo>
                  <a:pt x="96144" y="1473595"/>
                </a:lnTo>
                <a:lnTo>
                  <a:pt x="92385" y="1429028"/>
                </a:lnTo>
                <a:lnTo>
                  <a:pt x="106012" y="1387044"/>
                </a:lnTo>
                <a:lnTo>
                  <a:pt x="135145" y="1353245"/>
                </a:lnTo>
                <a:lnTo>
                  <a:pt x="177905" y="1333229"/>
                </a:lnTo>
                <a:lnTo>
                  <a:pt x="376956" y="1288361"/>
                </a:lnTo>
                <a:lnTo>
                  <a:pt x="421531" y="1267048"/>
                </a:lnTo>
                <a:lnTo>
                  <a:pt x="451498" y="1230440"/>
                </a:lnTo>
                <a:lnTo>
                  <a:pt x="463569" y="1184654"/>
                </a:lnTo>
                <a:lnTo>
                  <a:pt x="454455" y="1135809"/>
                </a:lnTo>
                <a:lnTo>
                  <a:pt x="374509" y="948180"/>
                </a:lnTo>
                <a:lnTo>
                  <a:pt x="365307" y="901595"/>
                </a:lnTo>
                <a:lnTo>
                  <a:pt x="375488" y="858026"/>
                </a:lnTo>
                <a:lnTo>
                  <a:pt x="401527" y="822249"/>
                </a:lnTo>
                <a:lnTo>
                  <a:pt x="439902" y="799042"/>
                </a:lnTo>
                <a:lnTo>
                  <a:pt x="487087" y="793181"/>
                </a:lnTo>
                <a:lnTo>
                  <a:pt x="690216" y="811944"/>
                </a:lnTo>
                <a:lnTo>
                  <a:pt x="2559909" y="811944"/>
                </a:lnTo>
                <a:lnTo>
                  <a:pt x="2559909" y="2521842"/>
                </a:lnTo>
                <a:close/>
              </a:path>
            </a:pathLst>
          </a:custGeom>
          <a:solidFill>
            <a:srgbClr val="D9D9D8"/>
          </a:solidFill>
        </p:spPr>
        <p:txBody>
          <a:bodyPr wrap="square" lIns="0" tIns="0" rIns="0" bIns="0" rtlCol="0"/>
          <a:lstStyle/>
          <a:p>
            <a:endParaRPr/>
          </a:p>
        </p:txBody>
      </p:sp>
      <p:sp>
        <p:nvSpPr>
          <p:cNvPr id="5" name="object 5"/>
          <p:cNvSpPr/>
          <p:nvPr/>
        </p:nvSpPr>
        <p:spPr>
          <a:xfrm>
            <a:off x="15053332" y="614300"/>
            <a:ext cx="32384" cy="16510"/>
          </a:xfrm>
          <a:custGeom>
            <a:avLst/>
            <a:gdLst/>
            <a:ahLst/>
            <a:cxnLst/>
            <a:rect l="l" t="t" r="r" b="b"/>
            <a:pathLst>
              <a:path w="32384" h="16509">
                <a:moveTo>
                  <a:pt x="32033" y="16143"/>
                </a:moveTo>
                <a:lnTo>
                  <a:pt x="0" y="7845"/>
                </a:lnTo>
                <a:lnTo>
                  <a:pt x="3949" y="0"/>
                </a:lnTo>
                <a:lnTo>
                  <a:pt x="32033" y="16143"/>
                </a:lnTo>
                <a:close/>
              </a:path>
            </a:pathLst>
          </a:custGeom>
          <a:solidFill>
            <a:srgbClr val="CBCCCA"/>
          </a:solidFill>
        </p:spPr>
        <p:txBody>
          <a:bodyPr wrap="square" lIns="0" tIns="0" rIns="0" bIns="0" rtlCol="0"/>
          <a:lstStyle/>
          <a:p>
            <a:endParaRPr/>
          </a:p>
        </p:txBody>
      </p:sp>
      <p:sp>
        <p:nvSpPr>
          <p:cNvPr id="6" name="object 6"/>
          <p:cNvSpPr/>
          <p:nvPr/>
        </p:nvSpPr>
        <p:spPr>
          <a:xfrm>
            <a:off x="14855102" y="465086"/>
            <a:ext cx="3433445" cy="1282700"/>
          </a:xfrm>
          <a:custGeom>
            <a:avLst/>
            <a:gdLst/>
            <a:ahLst/>
            <a:cxnLst/>
            <a:rect l="l" t="t" r="r" b="b"/>
            <a:pathLst>
              <a:path w="3433444" h="1282700">
                <a:moveTo>
                  <a:pt x="252082" y="246595"/>
                </a:moveTo>
                <a:lnTo>
                  <a:pt x="247599" y="225501"/>
                </a:lnTo>
                <a:lnTo>
                  <a:pt x="230174" y="196202"/>
                </a:lnTo>
                <a:lnTo>
                  <a:pt x="198056" y="157213"/>
                </a:lnTo>
                <a:lnTo>
                  <a:pt x="188633" y="179908"/>
                </a:lnTo>
                <a:lnTo>
                  <a:pt x="179501" y="202780"/>
                </a:lnTo>
                <a:lnTo>
                  <a:pt x="167246" y="223837"/>
                </a:lnTo>
                <a:lnTo>
                  <a:pt x="148412" y="241096"/>
                </a:lnTo>
                <a:lnTo>
                  <a:pt x="83400" y="202171"/>
                </a:lnTo>
                <a:lnTo>
                  <a:pt x="69291" y="209105"/>
                </a:lnTo>
                <a:lnTo>
                  <a:pt x="63093" y="220916"/>
                </a:lnTo>
                <a:lnTo>
                  <a:pt x="60096" y="234721"/>
                </a:lnTo>
                <a:lnTo>
                  <a:pt x="55549" y="247586"/>
                </a:lnTo>
                <a:lnTo>
                  <a:pt x="42887" y="239915"/>
                </a:lnTo>
                <a:lnTo>
                  <a:pt x="36855" y="236575"/>
                </a:lnTo>
                <a:lnTo>
                  <a:pt x="22161" y="229489"/>
                </a:lnTo>
                <a:lnTo>
                  <a:pt x="15506" y="227672"/>
                </a:lnTo>
                <a:lnTo>
                  <a:pt x="13093" y="231444"/>
                </a:lnTo>
                <a:lnTo>
                  <a:pt x="6261" y="237007"/>
                </a:lnTo>
                <a:lnTo>
                  <a:pt x="1651" y="243103"/>
                </a:lnTo>
                <a:lnTo>
                  <a:pt x="0" y="250151"/>
                </a:lnTo>
                <a:lnTo>
                  <a:pt x="2082" y="258597"/>
                </a:lnTo>
                <a:lnTo>
                  <a:pt x="7988" y="268516"/>
                </a:lnTo>
                <a:lnTo>
                  <a:pt x="14871" y="277926"/>
                </a:lnTo>
                <a:lnTo>
                  <a:pt x="23380" y="287261"/>
                </a:lnTo>
                <a:lnTo>
                  <a:pt x="34112" y="296926"/>
                </a:lnTo>
                <a:lnTo>
                  <a:pt x="69545" y="288391"/>
                </a:lnTo>
                <a:lnTo>
                  <a:pt x="106172" y="283438"/>
                </a:lnTo>
                <a:lnTo>
                  <a:pt x="142214" y="280619"/>
                </a:lnTo>
                <a:lnTo>
                  <a:pt x="175933" y="278422"/>
                </a:lnTo>
                <a:lnTo>
                  <a:pt x="205549" y="275399"/>
                </a:lnTo>
                <a:lnTo>
                  <a:pt x="229285" y="270078"/>
                </a:lnTo>
                <a:lnTo>
                  <a:pt x="245389" y="260972"/>
                </a:lnTo>
                <a:lnTo>
                  <a:pt x="252082" y="246595"/>
                </a:lnTo>
                <a:close/>
              </a:path>
              <a:path w="3433444" h="1282700">
                <a:moveTo>
                  <a:pt x="356565" y="164604"/>
                </a:moveTo>
                <a:lnTo>
                  <a:pt x="295808" y="131191"/>
                </a:lnTo>
                <a:lnTo>
                  <a:pt x="275602" y="119646"/>
                </a:lnTo>
                <a:lnTo>
                  <a:pt x="261505" y="129159"/>
                </a:lnTo>
                <a:lnTo>
                  <a:pt x="248361" y="139242"/>
                </a:lnTo>
                <a:lnTo>
                  <a:pt x="238328" y="151117"/>
                </a:lnTo>
                <a:lnTo>
                  <a:pt x="233565" y="165963"/>
                </a:lnTo>
                <a:lnTo>
                  <a:pt x="268312" y="172288"/>
                </a:lnTo>
                <a:lnTo>
                  <a:pt x="299110" y="174002"/>
                </a:lnTo>
                <a:lnTo>
                  <a:pt x="327888" y="171361"/>
                </a:lnTo>
                <a:lnTo>
                  <a:pt x="356565" y="164604"/>
                </a:lnTo>
                <a:close/>
              </a:path>
              <a:path w="3433444" h="1282700">
                <a:moveTo>
                  <a:pt x="364642" y="178625"/>
                </a:moveTo>
                <a:lnTo>
                  <a:pt x="364096" y="177800"/>
                </a:lnTo>
                <a:lnTo>
                  <a:pt x="363931" y="177800"/>
                </a:lnTo>
                <a:lnTo>
                  <a:pt x="364642" y="178625"/>
                </a:lnTo>
                <a:close/>
              </a:path>
              <a:path w="3433444" h="1282700">
                <a:moveTo>
                  <a:pt x="374777" y="190500"/>
                </a:moveTo>
                <a:lnTo>
                  <a:pt x="364642" y="178625"/>
                </a:lnTo>
                <a:lnTo>
                  <a:pt x="372402" y="190500"/>
                </a:lnTo>
                <a:lnTo>
                  <a:pt x="374777" y="190500"/>
                </a:lnTo>
                <a:close/>
              </a:path>
              <a:path w="3433444" h="1282700">
                <a:moveTo>
                  <a:pt x="3432899" y="584200"/>
                </a:moveTo>
                <a:lnTo>
                  <a:pt x="3092500" y="584200"/>
                </a:lnTo>
                <a:lnTo>
                  <a:pt x="3041370" y="571500"/>
                </a:lnTo>
                <a:lnTo>
                  <a:pt x="2937967" y="571500"/>
                </a:lnTo>
                <a:lnTo>
                  <a:pt x="2886125" y="558800"/>
                </a:lnTo>
                <a:lnTo>
                  <a:pt x="2783205" y="558800"/>
                </a:lnTo>
                <a:lnTo>
                  <a:pt x="2732100" y="546100"/>
                </a:lnTo>
                <a:lnTo>
                  <a:pt x="2579840" y="546100"/>
                </a:lnTo>
                <a:lnTo>
                  <a:pt x="2529382" y="533400"/>
                </a:lnTo>
                <a:lnTo>
                  <a:pt x="2378545" y="533400"/>
                </a:lnTo>
                <a:lnTo>
                  <a:pt x="2328367" y="520700"/>
                </a:lnTo>
                <a:lnTo>
                  <a:pt x="2228062" y="520700"/>
                </a:lnTo>
                <a:lnTo>
                  <a:pt x="1930933" y="444500"/>
                </a:lnTo>
                <a:lnTo>
                  <a:pt x="1952650" y="444500"/>
                </a:lnTo>
                <a:lnTo>
                  <a:pt x="1959724" y="431800"/>
                </a:lnTo>
                <a:lnTo>
                  <a:pt x="1857756" y="406400"/>
                </a:lnTo>
                <a:lnTo>
                  <a:pt x="1806740" y="381000"/>
                </a:lnTo>
                <a:lnTo>
                  <a:pt x="1597787" y="330200"/>
                </a:lnTo>
                <a:lnTo>
                  <a:pt x="1589214" y="330200"/>
                </a:lnTo>
                <a:lnTo>
                  <a:pt x="1563408" y="317500"/>
                </a:lnTo>
                <a:lnTo>
                  <a:pt x="1461439" y="292100"/>
                </a:lnTo>
                <a:lnTo>
                  <a:pt x="1172425" y="215900"/>
                </a:lnTo>
                <a:lnTo>
                  <a:pt x="1125410" y="190500"/>
                </a:lnTo>
                <a:lnTo>
                  <a:pt x="1078395" y="177800"/>
                </a:lnTo>
                <a:lnTo>
                  <a:pt x="1055484" y="165468"/>
                </a:lnTo>
                <a:lnTo>
                  <a:pt x="1055484" y="558800"/>
                </a:lnTo>
                <a:lnTo>
                  <a:pt x="1008138" y="533400"/>
                </a:lnTo>
                <a:lnTo>
                  <a:pt x="817397" y="482600"/>
                </a:lnTo>
                <a:lnTo>
                  <a:pt x="771652" y="457200"/>
                </a:lnTo>
                <a:lnTo>
                  <a:pt x="727595" y="444500"/>
                </a:lnTo>
                <a:lnTo>
                  <a:pt x="685698" y="419100"/>
                </a:lnTo>
                <a:lnTo>
                  <a:pt x="646404" y="406400"/>
                </a:lnTo>
                <a:lnTo>
                  <a:pt x="648690" y="406400"/>
                </a:lnTo>
                <a:lnTo>
                  <a:pt x="650570" y="393700"/>
                </a:lnTo>
                <a:lnTo>
                  <a:pt x="694321" y="419100"/>
                </a:lnTo>
                <a:lnTo>
                  <a:pt x="825449" y="457200"/>
                </a:lnTo>
                <a:lnTo>
                  <a:pt x="867702" y="469900"/>
                </a:lnTo>
                <a:lnTo>
                  <a:pt x="919175" y="495300"/>
                </a:lnTo>
                <a:lnTo>
                  <a:pt x="967968" y="508000"/>
                </a:lnTo>
                <a:lnTo>
                  <a:pt x="1013574" y="533400"/>
                </a:lnTo>
                <a:lnTo>
                  <a:pt x="1055484" y="558800"/>
                </a:lnTo>
                <a:lnTo>
                  <a:pt x="1055484" y="165468"/>
                </a:lnTo>
                <a:lnTo>
                  <a:pt x="1031240" y="152400"/>
                </a:lnTo>
                <a:lnTo>
                  <a:pt x="983818" y="139700"/>
                </a:lnTo>
                <a:lnTo>
                  <a:pt x="887717" y="88900"/>
                </a:lnTo>
                <a:lnTo>
                  <a:pt x="838784" y="76200"/>
                </a:lnTo>
                <a:lnTo>
                  <a:pt x="792899" y="50800"/>
                </a:lnTo>
                <a:lnTo>
                  <a:pt x="746391" y="38100"/>
                </a:lnTo>
                <a:lnTo>
                  <a:pt x="734072" y="31356"/>
                </a:lnTo>
                <a:lnTo>
                  <a:pt x="734072" y="393700"/>
                </a:lnTo>
                <a:lnTo>
                  <a:pt x="709447" y="393700"/>
                </a:lnTo>
                <a:lnTo>
                  <a:pt x="695693" y="381000"/>
                </a:lnTo>
                <a:lnTo>
                  <a:pt x="732548" y="381000"/>
                </a:lnTo>
                <a:lnTo>
                  <a:pt x="734072" y="393700"/>
                </a:lnTo>
                <a:lnTo>
                  <a:pt x="734072" y="31356"/>
                </a:lnTo>
                <a:lnTo>
                  <a:pt x="700062" y="12700"/>
                </a:lnTo>
                <a:lnTo>
                  <a:pt x="654710" y="0"/>
                </a:lnTo>
                <a:lnTo>
                  <a:pt x="635533" y="0"/>
                </a:lnTo>
                <a:lnTo>
                  <a:pt x="629285" y="12700"/>
                </a:lnTo>
                <a:lnTo>
                  <a:pt x="624916" y="25400"/>
                </a:lnTo>
                <a:lnTo>
                  <a:pt x="611378" y="38100"/>
                </a:lnTo>
                <a:lnTo>
                  <a:pt x="583158" y="38100"/>
                </a:lnTo>
                <a:lnTo>
                  <a:pt x="585089" y="50800"/>
                </a:lnTo>
                <a:lnTo>
                  <a:pt x="630542" y="63500"/>
                </a:lnTo>
                <a:lnTo>
                  <a:pt x="669823" y="76200"/>
                </a:lnTo>
                <a:lnTo>
                  <a:pt x="698855" y="88900"/>
                </a:lnTo>
                <a:lnTo>
                  <a:pt x="713524" y="101600"/>
                </a:lnTo>
                <a:lnTo>
                  <a:pt x="702983" y="114300"/>
                </a:lnTo>
                <a:lnTo>
                  <a:pt x="670166" y="127000"/>
                </a:lnTo>
                <a:lnTo>
                  <a:pt x="622503" y="114300"/>
                </a:lnTo>
                <a:lnTo>
                  <a:pt x="567474" y="114300"/>
                </a:lnTo>
                <a:lnTo>
                  <a:pt x="512483" y="101600"/>
                </a:lnTo>
                <a:lnTo>
                  <a:pt x="507479" y="114300"/>
                </a:lnTo>
                <a:lnTo>
                  <a:pt x="501484" y="114300"/>
                </a:lnTo>
                <a:lnTo>
                  <a:pt x="494411" y="127000"/>
                </a:lnTo>
                <a:lnTo>
                  <a:pt x="484466" y="114300"/>
                </a:lnTo>
                <a:lnTo>
                  <a:pt x="462254" y="114300"/>
                </a:lnTo>
                <a:lnTo>
                  <a:pt x="458901" y="127000"/>
                </a:lnTo>
                <a:lnTo>
                  <a:pt x="453682" y="127000"/>
                </a:lnTo>
                <a:lnTo>
                  <a:pt x="447001" y="139700"/>
                </a:lnTo>
                <a:lnTo>
                  <a:pt x="439242" y="139700"/>
                </a:lnTo>
                <a:lnTo>
                  <a:pt x="520090" y="190500"/>
                </a:lnTo>
                <a:lnTo>
                  <a:pt x="374777" y="190500"/>
                </a:lnTo>
                <a:lnTo>
                  <a:pt x="396455" y="215900"/>
                </a:lnTo>
                <a:lnTo>
                  <a:pt x="414210" y="254000"/>
                </a:lnTo>
                <a:lnTo>
                  <a:pt x="418985" y="266700"/>
                </a:lnTo>
                <a:lnTo>
                  <a:pt x="412610" y="279400"/>
                </a:lnTo>
                <a:lnTo>
                  <a:pt x="396900" y="292100"/>
                </a:lnTo>
                <a:lnTo>
                  <a:pt x="373672" y="304800"/>
                </a:lnTo>
                <a:lnTo>
                  <a:pt x="311912" y="304800"/>
                </a:lnTo>
                <a:lnTo>
                  <a:pt x="277012" y="317500"/>
                </a:lnTo>
                <a:lnTo>
                  <a:pt x="241871" y="317500"/>
                </a:lnTo>
                <a:lnTo>
                  <a:pt x="208280" y="330200"/>
                </a:lnTo>
                <a:lnTo>
                  <a:pt x="220319" y="342900"/>
                </a:lnTo>
                <a:lnTo>
                  <a:pt x="234111" y="342900"/>
                </a:lnTo>
                <a:lnTo>
                  <a:pt x="249555" y="355600"/>
                </a:lnTo>
                <a:lnTo>
                  <a:pt x="266534" y="368300"/>
                </a:lnTo>
                <a:lnTo>
                  <a:pt x="263969" y="368300"/>
                </a:lnTo>
                <a:lnTo>
                  <a:pt x="253923" y="381000"/>
                </a:lnTo>
                <a:lnTo>
                  <a:pt x="297611" y="419100"/>
                </a:lnTo>
                <a:lnTo>
                  <a:pt x="337947" y="444500"/>
                </a:lnTo>
                <a:lnTo>
                  <a:pt x="375653" y="469900"/>
                </a:lnTo>
                <a:lnTo>
                  <a:pt x="411429" y="508000"/>
                </a:lnTo>
                <a:lnTo>
                  <a:pt x="446024" y="533400"/>
                </a:lnTo>
                <a:lnTo>
                  <a:pt x="480123" y="558800"/>
                </a:lnTo>
                <a:lnTo>
                  <a:pt x="514451" y="596900"/>
                </a:lnTo>
                <a:lnTo>
                  <a:pt x="549744" y="622300"/>
                </a:lnTo>
                <a:lnTo>
                  <a:pt x="586689" y="660400"/>
                </a:lnTo>
                <a:lnTo>
                  <a:pt x="602246" y="685800"/>
                </a:lnTo>
                <a:lnTo>
                  <a:pt x="611492" y="698500"/>
                </a:lnTo>
                <a:lnTo>
                  <a:pt x="624649" y="723900"/>
                </a:lnTo>
                <a:lnTo>
                  <a:pt x="651929" y="736600"/>
                </a:lnTo>
                <a:lnTo>
                  <a:pt x="741070" y="774700"/>
                </a:lnTo>
                <a:lnTo>
                  <a:pt x="785685" y="800100"/>
                </a:lnTo>
                <a:lnTo>
                  <a:pt x="830427" y="812800"/>
                </a:lnTo>
                <a:lnTo>
                  <a:pt x="875372" y="838200"/>
                </a:lnTo>
                <a:lnTo>
                  <a:pt x="920572" y="850900"/>
                </a:lnTo>
                <a:lnTo>
                  <a:pt x="966089" y="876300"/>
                </a:lnTo>
                <a:lnTo>
                  <a:pt x="1058367" y="901700"/>
                </a:lnTo>
                <a:lnTo>
                  <a:pt x="1108532" y="914400"/>
                </a:lnTo>
                <a:lnTo>
                  <a:pt x="1158430" y="939800"/>
                </a:lnTo>
                <a:lnTo>
                  <a:pt x="1502092" y="1028700"/>
                </a:lnTo>
                <a:lnTo>
                  <a:pt x="1550657" y="1028700"/>
                </a:lnTo>
                <a:lnTo>
                  <a:pt x="1890090" y="1117600"/>
                </a:lnTo>
                <a:lnTo>
                  <a:pt x="1937715" y="1117600"/>
                </a:lnTo>
                <a:lnTo>
                  <a:pt x="2150580" y="1168400"/>
                </a:lnTo>
                <a:lnTo>
                  <a:pt x="2299563" y="1168400"/>
                </a:lnTo>
                <a:lnTo>
                  <a:pt x="2402179" y="1193800"/>
                </a:lnTo>
                <a:lnTo>
                  <a:pt x="2453398" y="1193800"/>
                </a:lnTo>
                <a:lnTo>
                  <a:pt x="2555710" y="1219200"/>
                </a:lnTo>
                <a:lnTo>
                  <a:pt x="2606802" y="1219200"/>
                </a:lnTo>
                <a:lnTo>
                  <a:pt x="2657881" y="1231900"/>
                </a:lnTo>
                <a:lnTo>
                  <a:pt x="2708910" y="1231900"/>
                </a:lnTo>
                <a:lnTo>
                  <a:pt x="2759926" y="1244600"/>
                </a:lnTo>
                <a:lnTo>
                  <a:pt x="2810916" y="1244600"/>
                </a:lnTo>
                <a:lnTo>
                  <a:pt x="2861881" y="1257300"/>
                </a:lnTo>
                <a:lnTo>
                  <a:pt x="2912821" y="1257300"/>
                </a:lnTo>
                <a:lnTo>
                  <a:pt x="2963761" y="1270000"/>
                </a:lnTo>
                <a:lnTo>
                  <a:pt x="3116478" y="1270000"/>
                </a:lnTo>
                <a:lnTo>
                  <a:pt x="3167367" y="1282700"/>
                </a:lnTo>
                <a:lnTo>
                  <a:pt x="3432899" y="1282700"/>
                </a:lnTo>
                <a:lnTo>
                  <a:pt x="3432899" y="1092200"/>
                </a:lnTo>
                <a:lnTo>
                  <a:pt x="3432899" y="1041400"/>
                </a:lnTo>
                <a:lnTo>
                  <a:pt x="3406216" y="1054100"/>
                </a:lnTo>
                <a:lnTo>
                  <a:pt x="3244329" y="1054100"/>
                </a:lnTo>
                <a:lnTo>
                  <a:pt x="3187966" y="1066800"/>
                </a:lnTo>
                <a:lnTo>
                  <a:pt x="3077387" y="1066800"/>
                </a:lnTo>
                <a:lnTo>
                  <a:pt x="3037243" y="1079500"/>
                </a:lnTo>
                <a:lnTo>
                  <a:pt x="2956191" y="1079500"/>
                </a:lnTo>
                <a:lnTo>
                  <a:pt x="2915793" y="1092200"/>
                </a:lnTo>
                <a:lnTo>
                  <a:pt x="2633180" y="1092200"/>
                </a:lnTo>
                <a:lnTo>
                  <a:pt x="2585567" y="1079500"/>
                </a:lnTo>
                <a:lnTo>
                  <a:pt x="2442006" y="1079500"/>
                </a:lnTo>
                <a:lnTo>
                  <a:pt x="2393670" y="1066800"/>
                </a:lnTo>
                <a:lnTo>
                  <a:pt x="2296274" y="1066800"/>
                </a:lnTo>
                <a:lnTo>
                  <a:pt x="2247227" y="1054100"/>
                </a:lnTo>
                <a:lnTo>
                  <a:pt x="2197963" y="1054100"/>
                </a:lnTo>
                <a:lnTo>
                  <a:pt x="2148484" y="1041400"/>
                </a:lnTo>
                <a:lnTo>
                  <a:pt x="2101672" y="1041400"/>
                </a:lnTo>
                <a:lnTo>
                  <a:pt x="2053259" y="1028700"/>
                </a:lnTo>
                <a:lnTo>
                  <a:pt x="2003831" y="1028700"/>
                </a:lnTo>
                <a:lnTo>
                  <a:pt x="1953958" y="1016000"/>
                </a:lnTo>
                <a:lnTo>
                  <a:pt x="1904250" y="1016000"/>
                </a:lnTo>
                <a:lnTo>
                  <a:pt x="1855279" y="1003300"/>
                </a:lnTo>
                <a:lnTo>
                  <a:pt x="1827542" y="1003300"/>
                </a:lnTo>
                <a:lnTo>
                  <a:pt x="1780578" y="1003300"/>
                </a:lnTo>
                <a:lnTo>
                  <a:pt x="1754035" y="990600"/>
                </a:lnTo>
                <a:lnTo>
                  <a:pt x="1727911" y="990600"/>
                </a:lnTo>
                <a:lnTo>
                  <a:pt x="1702117" y="977900"/>
                </a:lnTo>
                <a:lnTo>
                  <a:pt x="1700009" y="977900"/>
                </a:lnTo>
                <a:lnTo>
                  <a:pt x="1698955" y="965200"/>
                </a:lnTo>
                <a:lnTo>
                  <a:pt x="1763014" y="990600"/>
                </a:lnTo>
                <a:lnTo>
                  <a:pt x="1795157" y="990600"/>
                </a:lnTo>
                <a:lnTo>
                  <a:pt x="1827542" y="1003300"/>
                </a:lnTo>
                <a:lnTo>
                  <a:pt x="1855698" y="990600"/>
                </a:lnTo>
                <a:lnTo>
                  <a:pt x="2010664" y="990600"/>
                </a:lnTo>
                <a:lnTo>
                  <a:pt x="2041601" y="1003300"/>
                </a:lnTo>
                <a:lnTo>
                  <a:pt x="2073376" y="1003300"/>
                </a:lnTo>
                <a:lnTo>
                  <a:pt x="2105761" y="1016000"/>
                </a:lnTo>
                <a:lnTo>
                  <a:pt x="2199767" y="1016000"/>
                </a:lnTo>
                <a:lnTo>
                  <a:pt x="2228532" y="1028700"/>
                </a:lnTo>
                <a:lnTo>
                  <a:pt x="2258085" y="1028700"/>
                </a:lnTo>
                <a:lnTo>
                  <a:pt x="2288375" y="1041400"/>
                </a:lnTo>
                <a:lnTo>
                  <a:pt x="2319642" y="1041400"/>
                </a:lnTo>
                <a:lnTo>
                  <a:pt x="2351646" y="1054100"/>
                </a:lnTo>
                <a:lnTo>
                  <a:pt x="2384285" y="1054100"/>
                </a:lnTo>
                <a:lnTo>
                  <a:pt x="2417419" y="1066800"/>
                </a:lnTo>
                <a:lnTo>
                  <a:pt x="2430780" y="1066800"/>
                </a:lnTo>
                <a:lnTo>
                  <a:pt x="2443251" y="1054100"/>
                </a:lnTo>
                <a:lnTo>
                  <a:pt x="2452751" y="1054100"/>
                </a:lnTo>
                <a:lnTo>
                  <a:pt x="2457208" y="1041400"/>
                </a:lnTo>
                <a:lnTo>
                  <a:pt x="2505887" y="1054100"/>
                </a:lnTo>
                <a:lnTo>
                  <a:pt x="2551150" y="1066800"/>
                </a:lnTo>
                <a:lnTo>
                  <a:pt x="2594419" y="1066800"/>
                </a:lnTo>
                <a:lnTo>
                  <a:pt x="2637104" y="1054100"/>
                </a:lnTo>
                <a:lnTo>
                  <a:pt x="2680614" y="1054100"/>
                </a:lnTo>
                <a:lnTo>
                  <a:pt x="2726347" y="1066800"/>
                </a:lnTo>
                <a:lnTo>
                  <a:pt x="2775750" y="1066800"/>
                </a:lnTo>
                <a:lnTo>
                  <a:pt x="2750794" y="1054100"/>
                </a:lnTo>
                <a:lnTo>
                  <a:pt x="2725851" y="1041400"/>
                </a:lnTo>
                <a:lnTo>
                  <a:pt x="2989808" y="1041400"/>
                </a:lnTo>
                <a:lnTo>
                  <a:pt x="3035427" y="1028700"/>
                </a:lnTo>
                <a:lnTo>
                  <a:pt x="3077680" y="1016000"/>
                </a:lnTo>
                <a:lnTo>
                  <a:pt x="3432899" y="1016000"/>
                </a:lnTo>
                <a:lnTo>
                  <a:pt x="3432899" y="965200"/>
                </a:lnTo>
                <a:lnTo>
                  <a:pt x="3432899" y="736600"/>
                </a:lnTo>
                <a:lnTo>
                  <a:pt x="3432899" y="698500"/>
                </a:lnTo>
                <a:lnTo>
                  <a:pt x="3246018" y="698500"/>
                </a:lnTo>
                <a:lnTo>
                  <a:pt x="3190125" y="685800"/>
                </a:lnTo>
                <a:lnTo>
                  <a:pt x="2983496" y="685800"/>
                </a:lnTo>
                <a:lnTo>
                  <a:pt x="2938919" y="698500"/>
                </a:lnTo>
                <a:lnTo>
                  <a:pt x="2898292" y="698500"/>
                </a:lnTo>
                <a:lnTo>
                  <a:pt x="2862199" y="711200"/>
                </a:lnTo>
                <a:lnTo>
                  <a:pt x="2831211" y="723900"/>
                </a:lnTo>
                <a:lnTo>
                  <a:pt x="2805900" y="736600"/>
                </a:lnTo>
                <a:lnTo>
                  <a:pt x="2801874" y="711200"/>
                </a:lnTo>
                <a:lnTo>
                  <a:pt x="2811361" y="698500"/>
                </a:lnTo>
                <a:lnTo>
                  <a:pt x="2832506" y="673100"/>
                </a:lnTo>
                <a:lnTo>
                  <a:pt x="2863418" y="660400"/>
                </a:lnTo>
                <a:lnTo>
                  <a:pt x="2902216" y="647700"/>
                </a:lnTo>
                <a:lnTo>
                  <a:pt x="2947035" y="647700"/>
                </a:lnTo>
                <a:lnTo>
                  <a:pt x="2995993" y="635000"/>
                </a:lnTo>
                <a:lnTo>
                  <a:pt x="3321431" y="635000"/>
                </a:lnTo>
                <a:lnTo>
                  <a:pt x="3372828" y="647700"/>
                </a:lnTo>
                <a:lnTo>
                  <a:pt x="3432899" y="647700"/>
                </a:lnTo>
                <a:lnTo>
                  <a:pt x="3432899" y="635000"/>
                </a:lnTo>
                <a:lnTo>
                  <a:pt x="3432899" y="584200"/>
                </a:lnTo>
                <a:close/>
              </a:path>
            </a:pathLst>
          </a:custGeom>
          <a:solidFill>
            <a:srgbClr val="CBCCCA"/>
          </a:solidFill>
        </p:spPr>
        <p:txBody>
          <a:bodyPr wrap="square" lIns="0" tIns="0" rIns="0" bIns="0" rtlCol="0"/>
          <a:lstStyle/>
          <a:p>
            <a:endParaRPr/>
          </a:p>
        </p:txBody>
      </p:sp>
      <p:grpSp>
        <p:nvGrpSpPr>
          <p:cNvPr id="7" name="object 7"/>
          <p:cNvGrpSpPr/>
          <p:nvPr/>
        </p:nvGrpSpPr>
        <p:grpSpPr>
          <a:xfrm>
            <a:off x="14855128" y="3"/>
            <a:ext cx="3433445" cy="1056640"/>
            <a:chOff x="14855128" y="3"/>
            <a:chExt cx="3433445" cy="1056640"/>
          </a:xfrm>
        </p:grpSpPr>
        <p:sp>
          <p:nvSpPr>
            <p:cNvPr id="8" name="object 8"/>
            <p:cNvSpPr/>
            <p:nvPr/>
          </p:nvSpPr>
          <p:spPr>
            <a:xfrm>
              <a:off x="14855126" y="11"/>
              <a:ext cx="3433445" cy="1056640"/>
            </a:xfrm>
            <a:custGeom>
              <a:avLst/>
              <a:gdLst/>
              <a:ahLst/>
              <a:cxnLst/>
              <a:rect l="l" t="t" r="r" b="b"/>
              <a:pathLst>
                <a:path w="3433444" h="1056640">
                  <a:moveTo>
                    <a:pt x="252082" y="12890"/>
                  </a:moveTo>
                  <a:lnTo>
                    <a:pt x="250926" y="7454"/>
                  </a:lnTo>
                  <a:lnTo>
                    <a:pt x="249339" y="0"/>
                  </a:lnTo>
                  <a:lnTo>
                    <a:pt x="156489" y="0"/>
                  </a:lnTo>
                  <a:lnTo>
                    <a:pt x="148386" y="7454"/>
                  </a:lnTo>
                  <a:lnTo>
                    <a:pt x="135966" y="0"/>
                  </a:lnTo>
                  <a:lnTo>
                    <a:pt x="60286" y="0"/>
                  </a:lnTo>
                  <a:lnTo>
                    <a:pt x="60071" y="1028"/>
                  </a:lnTo>
                  <a:lnTo>
                    <a:pt x="55524" y="13881"/>
                  </a:lnTo>
                  <a:lnTo>
                    <a:pt x="49085" y="9931"/>
                  </a:lnTo>
                  <a:lnTo>
                    <a:pt x="42862" y="6223"/>
                  </a:lnTo>
                  <a:lnTo>
                    <a:pt x="36830" y="2857"/>
                  </a:lnTo>
                  <a:lnTo>
                    <a:pt x="31089" y="0"/>
                  </a:lnTo>
                  <a:lnTo>
                    <a:pt x="10274" y="0"/>
                  </a:lnTo>
                  <a:lnTo>
                    <a:pt x="6235" y="3263"/>
                  </a:lnTo>
                  <a:lnTo>
                    <a:pt x="1625" y="9347"/>
                  </a:lnTo>
                  <a:lnTo>
                    <a:pt x="0" y="16357"/>
                  </a:lnTo>
                  <a:lnTo>
                    <a:pt x="0" y="16522"/>
                  </a:lnTo>
                  <a:lnTo>
                    <a:pt x="23355" y="53517"/>
                  </a:lnTo>
                  <a:lnTo>
                    <a:pt x="34086" y="63157"/>
                  </a:lnTo>
                  <a:lnTo>
                    <a:pt x="69519" y="54648"/>
                  </a:lnTo>
                  <a:lnTo>
                    <a:pt x="106146" y="49720"/>
                  </a:lnTo>
                  <a:lnTo>
                    <a:pt x="142201" y="46901"/>
                  </a:lnTo>
                  <a:lnTo>
                    <a:pt x="175920" y="44729"/>
                  </a:lnTo>
                  <a:lnTo>
                    <a:pt x="205536" y="41706"/>
                  </a:lnTo>
                  <a:lnTo>
                    <a:pt x="229285" y="36372"/>
                  </a:lnTo>
                  <a:lnTo>
                    <a:pt x="245389" y="27266"/>
                  </a:lnTo>
                  <a:lnTo>
                    <a:pt x="251625" y="13881"/>
                  </a:lnTo>
                  <a:lnTo>
                    <a:pt x="252082" y="12890"/>
                  </a:lnTo>
                  <a:close/>
                </a:path>
                <a:path w="3433444" h="1056640">
                  <a:moveTo>
                    <a:pt x="3432873" y="360680"/>
                  </a:moveTo>
                  <a:lnTo>
                    <a:pt x="3397656" y="361950"/>
                  </a:lnTo>
                  <a:lnTo>
                    <a:pt x="3346856" y="361950"/>
                  </a:lnTo>
                  <a:lnTo>
                    <a:pt x="3194405" y="358140"/>
                  </a:lnTo>
                  <a:lnTo>
                    <a:pt x="3143491" y="355600"/>
                  </a:lnTo>
                  <a:lnTo>
                    <a:pt x="3041345" y="347980"/>
                  </a:lnTo>
                  <a:lnTo>
                    <a:pt x="2937941" y="337820"/>
                  </a:lnTo>
                  <a:lnTo>
                    <a:pt x="2766225" y="325120"/>
                  </a:lnTo>
                  <a:lnTo>
                    <a:pt x="2732074" y="322580"/>
                  </a:lnTo>
                  <a:lnTo>
                    <a:pt x="2681147" y="320040"/>
                  </a:lnTo>
                  <a:lnTo>
                    <a:pt x="2630411" y="316230"/>
                  </a:lnTo>
                  <a:lnTo>
                    <a:pt x="2579814" y="313690"/>
                  </a:lnTo>
                  <a:lnTo>
                    <a:pt x="2529357" y="309880"/>
                  </a:lnTo>
                  <a:lnTo>
                    <a:pt x="2479002" y="307340"/>
                  </a:lnTo>
                  <a:lnTo>
                    <a:pt x="2278189" y="292100"/>
                  </a:lnTo>
                  <a:lnTo>
                    <a:pt x="2177161" y="281940"/>
                  </a:lnTo>
                  <a:lnTo>
                    <a:pt x="2126983" y="271780"/>
                  </a:lnTo>
                  <a:lnTo>
                    <a:pt x="2077377" y="260350"/>
                  </a:lnTo>
                  <a:lnTo>
                    <a:pt x="2028240" y="247650"/>
                  </a:lnTo>
                  <a:lnTo>
                    <a:pt x="1930908" y="217170"/>
                  </a:lnTo>
                  <a:lnTo>
                    <a:pt x="1938172" y="215900"/>
                  </a:lnTo>
                  <a:lnTo>
                    <a:pt x="1952625" y="210820"/>
                  </a:lnTo>
                  <a:lnTo>
                    <a:pt x="1857730" y="173990"/>
                  </a:lnTo>
                  <a:lnTo>
                    <a:pt x="1785327" y="152400"/>
                  </a:lnTo>
                  <a:lnTo>
                    <a:pt x="1703616" y="129540"/>
                  </a:lnTo>
                  <a:lnTo>
                    <a:pt x="1651127" y="116840"/>
                  </a:lnTo>
                  <a:lnTo>
                    <a:pt x="1597761" y="102870"/>
                  </a:lnTo>
                  <a:lnTo>
                    <a:pt x="1563382" y="95250"/>
                  </a:lnTo>
                  <a:lnTo>
                    <a:pt x="1450035" y="66763"/>
                  </a:lnTo>
                  <a:lnTo>
                    <a:pt x="1450035" y="664210"/>
                  </a:lnTo>
                  <a:lnTo>
                    <a:pt x="1447165" y="664210"/>
                  </a:lnTo>
                  <a:lnTo>
                    <a:pt x="1448155" y="660400"/>
                  </a:lnTo>
                  <a:lnTo>
                    <a:pt x="1450035" y="664210"/>
                  </a:lnTo>
                  <a:lnTo>
                    <a:pt x="1450035" y="66763"/>
                  </a:lnTo>
                  <a:lnTo>
                    <a:pt x="1411795" y="57150"/>
                  </a:lnTo>
                  <a:lnTo>
                    <a:pt x="1362925" y="43180"/>
                  </a:lnTo>
                  <a:lnTo>
                    <a:pt x="1314678" y="27940"/>
                  </a:lnTo>
                  <a:lnTo>
                    <a:pt x="1266926" y="13970"/>
                  </a:lnTo>
                  <a:lnTo>
                    <a:pt x="1223924" y="0"/>
                  </a:lnTo>
                  <a:lnTo>
                    <a:pt x="1055458" y="0"/>
                  </a:lnTo>
                  <a:lnTo>
                    <a:pt x="1055458" y="325120"/>
                  </a:lnTo>
                  <a:lnTo>
                    <a:pt x="1008113" y="311150"/>
                  </a:lnTo>
                  <a:lnTo>
                    <a:pt x="960183" y="295910"/>
                  </a:lnTo>
                  <a:lnTo>
                    <a:pt x="912114" y="281940"/>
                  </a:lnTo>
                  <a:lnTo>
                    <a:pt x="864374" y="266700"/>
                  </a:lnTo>
                  <a:lnTo>
                    <a:pt x="771652" y="233680"/>
                  </a:lnTo>
                  <a:lnTo>
                    <a:pt x="727595" y="215900"/>
                  </a:lnTo>
                  <a:lnTo>
                    <a:pt x="685685" y="196850"/>
                  </a:lnTo>
                  <a:lnTo>
                    <a:pt x="646379" y="176530"/>
                  </a:lnTo>
                  <a:lnTo>
                    <a:pt x="647268" y="173990"/>
                  </a:lnTo>
                  <a:lnTo>
                    <a:pt x="648728" y="172720"/>
                  </a:lnTo>
                  <a:lnTo>
                    <a:pt x="650544" y="170180"/>
                  </a:lnTo>
                  <a:lnTo>
                    <a:pt x="694296" y="186690"/>
                  </a:lnTo>
                  <a:lnTo>
                    <a:pt x="738301" y="201930"/>
                  </a:lnTo>
                  <a:lnTo>
                    <a:pt x="782167" y="215900"/>
                  </a:lnTo>
                  <a:lnTo>
                    <a:pt x="867676" y="246380"/>
                  </a:lnTo>
                  <a:lnTo>
                    <a:pt x="919149" y="264160"/>
                  </a:lnTo>
                  <a:lnTo>
                    <a:pt x="967943" y="283210"/>
                  </a:lnTo>
                  <a:lnTo>
                    <a:pt x="1013548" y="303530"/>
                  </a:lnTo>
                  <a:lnTo>
                    <a:pt x="1055458" y="325120"/>
                  </a:lnTo>
                  <a:lnTo>
                    <a:pt x="1055458" y="0"/>
                  </a:lnTo>
                  <a:lnTo>
                    <a:pt x="737527" y="0"/>
                  </a:lnTo>
                  <a:lnTo>
                    <a:pt x="737527" y="166370"/>
                  </a:lnTo>
                  <a:lnTo>
                    <a:pt x="695680" y="158750"/>
                  </a:lnTo>
                  <a:lnTo>
                    <a:pt x="682117" y="154940"/>
                  </a:lnTo>
                  <a:lnTo>
                    <a:pt x="694690" y="152400"/>
                  </a:lnTo>
                  <a:lnTo>
                    <a:pt x="707631" y="152400"/>
                  </a:lnTo>
                  <a:lnTo>
                    <a:pt x="720407" y="153670"/>
                  </a:lnTo>
                  <a:lnTo>
                    <a:pt x="732523" y="157480"/>
                  </a:lnTo>
                  <a:lnTo>
                    <a:pt x="734047" y="161290"/>
                  </a:lnTo>
                  <a:lnTo>
                    <a:pt x="735711" y="163830"/>
                  </a:lnTo>
                  <a:lnTo>
                    <a:pt x="737527" y="166370"/>
                  </a:lnTo>
                  <a:lnTo>
                    <a:pt x="737527" y="0"/>
                  </a:lnTo>
                  <a:lnTo>
                    <a:pt x="400850" y="0"/>
                  </a:lnTo>
                  <a:lnTo>
                    <a:pt x="414108" y="20320"/>
                  </a:lnTo>
                  <a:lnTo>
                    <a:pt x="418884" y="41910"/>
                  </a:lnTo>
                  <a:lnTo>
                    <a:pt x="373557" y="71120"/>
                  </a:lnTo>
                  <a:lnTo>
                    <a:pt x="276910" y="83820"/>
                  </a:lnTo>
                  <a:lnTo>
                    <a:pt x="241744" y="91440"/>
                  </a:lnTo>
                  <a:lnTo>
                    <a:pt x="208153" y="101600"/>
                  </a:lnTo>
                  <a:lnTo>
                    <a:pt x="220218" y="110490"/>
                  </a:lnTo>
                  <a:lnTo>
                    <a:pt x="234035" y="119380"/>
                  </a:lnTo>
                  <a:lnTo>
                    <a:pt x="249491" y="127000"/>
                  </a:lnTo>
                  <a:lnTo>
                    <a:pt x="266509" y="134620"/>
                  </a:lnTo>
                  <a:lnTo>
                    <a:pt x="263918" y="138430"/>
                  </a:lnTo>
                  <a:lnTo>
                    <a:pt x="253834" y="157480"/>
                  </a:lnTo>
                  <a:lnTo>
                    <a:pt x="297535" y="187960"/>
                  </a:lnTo>
                  <a:lnTo>
                    <a:pt x="337883" y="218440"/>
                  </a:lnTo>
                  <a:lnTo>
                    <a:pt x="375589" y="247650"/>
                  </a:lnTo>
                  <a:lnTo>
                    <a:pt x="411378" y="276860"/>
                  </a:lnTo>
                  <a:lnTo>
                    <a:pt x="445947" y="306070"/>
                  </a:lnTo>
                  <a:lnTo>
                    <a:pt x="549656" y="398780"/>
                  </a:lnTo>
                  <a:lnTo>
                    <a:pt x="586600" y="433070"/>
                  </a:lnTo>
                  <a:lnTo>
                    <a:pt x="611428" y="472440"/>
                  </a:lnTo>
                  <a:lnTo>
                    <a:pt x="624586" y="492760"/>
                  </a:lnTo>
                  <a:lnTo>
                    <a:pt x="785596" y="571500"/>
                  </a:lnTo>
                  <a:lnTo>
                    <a:pt x="920483" y="628650"/>
                  </a:lnTo>
                  <a:lnTo>
                    <a:pt x="966000" y="646430"/>
                  </a:lnTo>
                  <a:lnTo>
                    <a:pt x="1011910" y="662940"/>
                  </a:lnTo>
                  <a:lnTo>
                    <a:pt x="1058278" y="678180"/>
                  </a:lnTo>
                  <a:lnTo>
                    <a:pt x="1108443" y="692150"/>
                  </a:lnTo>
                  <a:lnTo>
                    <a:pt x="1158341" y="704850"/>
                  </a:lnTo>
                  <a:lnTo>
                    <a:pt x="1207985" y="718820"/>
                  </a:lnTo>
                  <a:lnTo>
                    <a:pt x="1501990" y="795020"/>
                  </a:lnTo>
                  <a:lnTo>
                    <a:pt x="1792897" y="863600"/>
                  </a:lnTo>
                  <a:lnTo>
                    <a:pt x="1841436" y="873760"/>
                  </a:lnTo>
                  <a:lnTo>
                    <a:pt x="1890039" y="885190"/>
                  </a:lnTo>
                  <a:lnTo>
                    <a:pt x="1938756" y="895350"/>
                  </a:lnTo>
                  <a:lnTo>
                    <a:pt x="1937397" y="892810"/>
                  </a:lnTo>
                  <a:lnTo>
                    <a:pt x="1936940" y="890270"/>
                  </a:lnTo>
                  <a:lnTo>
                    <a:pt x="1937689" y="889000"/>
                  </a:lnTo>
                  <a:lnTo>
                    <a:pt x="1990293" y="901700"/>
                  </a:lnTo>
                  <a:lnTo>
                    <a:pt x="2043328" y="913130"/>
                  </a:lnTo>
                  <a:lnTo>
                    <a:pt x="2096770" y="923290"/>
                  </a:lnTo>
                  <a:lnTo>
                    <a:pt x="2150554" y="934720"/>
                  </a:lnTo>
                  <a:lnTo>
                    <a:pt x="2201659" y="942340"/>
                  </a:lnTo>
                  <a:lnTo>
                    <a:pt x="2299449" y="944880"/>
                  </a:lnTo>
                  <a:lnTo>
                    <a:pt x="2350897" y="949960"/>
                  </a:lnTo>
                  <a:lnTo>
                    <a:pt x="2402154" y="960120"/>
                  </a:lnTo>
                  <a:lnTo>
                    <a:pt x="2555684" y="986790"/>
                  </a:lnTo>
                  <a:lnTo>
                    <a:pt x="2657856" y="1002030"/>
                  </a:lnTo>
                  <a:lnTo>
                    <a:pt x="2810891" y="1021080"/>
                  </a:lnTo>
                  <a:lnTo>
                    <a:pt x="2963735" y="1036320"/>
                  </a:lnTo>
                  <a:lnTo>
                    <a:pt x="3116453" y="1047750"/>
                  </a:lnTo>
                  <a:lnTo>
                    <a:pt x="3167342" y="1050290"/>
                  </a:lnTo>
                  <a:lnTo>
                    <a:pt x="3218230" y="1051560"/>
                  </a:lnTo>
                  <a:lnTo>
                    <a:pt x="3269119" y="1054100"/>
                  </a:lnTo>
                  <a:lnTo>
                    <a:pt x="3320021" y="1055370"/>
                  </a:lnTo>
                  <a:lnTo>
                    <a:pt x="3370923" y="1055370"/>
                  </a:lnTo>
                  <a:lnTo>
                    <a:pt x="3421824" y="1056640"/>
                  </a:lnTo>
                  <a:lnTo>
                    <a:pt x="3432873" y="1056640"/>
                  </a:lnTo>
                  <a:lnTo>
                    <a:pt x="3432873" y="889000"/>
                  </a:lnTo>
                  <a:lnTo>
                    <a:pt x="3432873" y="861060"/>
                  </a:lnTo>
                  <a:lnTo>
                    <a:pt x="3432873" y="817880"/>
                  </a:lnTo>
                  <a:lnTo>
                    <a:pt x="3406190" y="822960"/>
                  </a:lnTo>
                  <a:lnTo>
                    <a:pt x="3300107" y="830580"/>
                  </a:lnTo>
                  <a:lnTo>
                    <a:pt x="3244304" y="831850"/>
                  </a:lnTo>
                  <a:lnTo>
                    <a:pt x="3131972" y="836930"/>
                  </a:lnTo>
                  <a:lnTo>
                    <a:pt x="3037205" y="845820"/>
                  </a:lnTo>
                  <a:lnTo>
                    <a:pt x="2956102" y="855980"/>
                  </a:lnTo>
                  <a:lnTo>
                    <a:pt x="2868714" y="861060"/>
                  </a:lnTo>
                  <a:lnTo>
                    <a:pt x="2774848" y="861060"/>
                  </a:lnTo>
                  <a:lnTo>
                    <a:pt x="2727782" y="859790"/>
                  </a:lnTo>
                  <a:lnTo>
                    <a:pt x="2633129" y="858520"/>
                  </a:lnTo>
                  <a:lnTo>
                    <a:pt x="2585478" y="857250"/>
                  </a:lnTo>
                  <a:lnTo>
                    <a:pt x="2537688" y="854710"/>
                  </a:lnTo>
                  <a:lnTo>
                    <a:pt x="2489898" y="850900"/>
                  </a:lnTo>
                  <a:lnTo>
                    <a:pt x="2441854" y="848360"/>
                  </a:lnTo>
                  <a:lnTo>
                    <a:pt x="2393543" y="843280"/>
                  </a:lnTo>
                  <a:lnTo>
                    <a:pt x="2344991" y="839470"/>
                  </a:lnTo>
                  <a:lnTo>
                    <a:pt x="2296198" y="834390"/>
                  </a:lnTo>
                  <a:lnTo>
                    <a:pt x="2197925" y="821690"/>
                  </a:lnTo>
                  <a:lnTo>
                    <a:pt x="2148459" y="812800"/>
                  </a:lnTo>
                  <a:lnTo>
                    <a:pt x="2101646" y="807720"/>
                  </a:lnTo>
                  <a:lnTo>
                    <a:pt x="1953933" y="788670"/>
                  </a:lnTo>
                  <a:lnTo>
                    <a:pt x="1807616" y="773430"/>
                  </a:lnTo>
                  <a:lnTo>
                    <a:pt x="1780489" y="769620"/>
                  </a:lnTo>
                  <a:lnTo>
                    <a:pt x="1753946" y="764540"/>
                  </a:lnTo>
                  <a:lnTo>
                    <a:pt x="1727860" y="758190"/>
                  </a:lnTo>
                  <a:lnTo>
                    <a:pt x="1702092" y="750570"/>
                  </a:lnTo>
                  <a:lnTo>
                    <a:pt x="1699983" y="744220"/>
                  </a:lnTo>
                  <a:lnTo>
                    <a:pt x="1698929" y="741680"/>
                  </a:lnTo>
                  <a:lnTo>
                    <a:pt x="1762912" y="756920"/>
                  </a:lnTo>
                  <a:lnTo>
                    <a:pt x="1827364" y="769620"/>
                  </a:lnTo>
                  <a:lnTo>
                    <a:pt x="1855546" y="767080"/>
                  </a:lnTo>
                  <a:lnTo>
                    <a:pt x="1882686" y="762000"/>
                  </a:lnTo>
                  <a:lnTo>
                    <a:pt x="1906092" y="758190"/>
                  </a:lnTo>
                  <a:lnTo>
                    <a:pt x="1923084" y="758190"/>
                  </a:lnTo>
                  <a:lnTo>
                    <a:pt x="1951240" y="759460"/>
                  </a:lnTo>
                  <a:lnTo>
                    <a:pt x="1980450" y="762000"/>
                  </a:lnTo>
                  <a:lnTo>
                    <a:pt x="2138603" y="787400"/>
                  </a:lnTo>
                  <a:lnTo>
                    <a:pt x="2171827" y="791210"/>
                  </a:lnTo>
                  <a:lnTo>
                    <a:pt x="2199741" y="792480"/>
                  </a:lnTo>
                  <a:lnTo>
                    <a:pt x="2228507" y="796290"/>
                  </a:lnTo>
                  <a:lnTo>
                    <a:pt x="2258060" y="802640"/>
                  </a:lnTo>
                  <a:lnTo>
                    <a:pt x="2288349" y="810260"/>
                  </a:lnTo>
                  <a:lnTo>
                    <a:pt x="2319617" y="816610"/>
                  </a:lnTo>
                  <a:lnTo>
                    <a:pt x="2351621" y="824230"/>
                  </a:lnTo>
                  <a:lnTo>
                    <a:pt x="2417394" y="834390"/>
                  </a:lnTo>
                  <a:lnTo>
                    <a:pt x="2430754" y="833120"/>
                  </a:lnTo>
                  <a:lnTo>
                    <a:pt x="2443226" y="828040"/>
                  </a:lnTo>
                  <a:lnTo>
                    <a:pt x="2452725" y="821690"/>
                  </a:lnTo>
                  <a:lnTo>
                    <a:pt x="2457183" y="814070"/>
                  </a:lnTo>
                  <a:lnTo>
                    <a:pt x="2505862" y="828040"/>
                  </a:lnTo>
                  <a:lnTo>
                    <a:pt x="2551125" y="833120"/>
                  </a:lnTo>
                  <a:lnTo>
                    <a:pt x="2594394" y="833120"/>
                  </a:lnTo>
                  <a:lnTo>
                    <a:pt x="2680589" y="830580"/>
                  </a:lnTo>
                  <a:lnTo>
                    <a:pt x="2726321" y="831850"/>
                  </a:lnTo>
                  <a:lnTo>
                    <a:pt x="2775724" y="840740"/>
                  </a:lnTo>
                  <a:lnTo>
                    <a:pt x="2755760" y="830580"/>
                  </a:lnTo>
                  <a:lnTo>
                    <a:pt x="2725826" y="815340"/>
                  </a:lnTo>
                  <a:lnTo>
                    <a:pt x="2776842" y="815340"/>
                  </a:lnTo>
                  <a:lnTo>
                    <a:pt x="2801594" y="814070"/>
                  </a:lnTo>
                  <a:lnTo>
                    <a:pt x="2826347" y="812800"/>
                  </a:lnTo>
                  <a:lnTo>
                    <a:pt x="2879115" y="808990"/>
                  </a:lnTo>
                  <a:lnTo>
                    <a:pt x="2939885" y="807720"/>
                  </a:lnTo>
                  <a:lnTo>
                    <a:pt x="2989783" y="808990"/>
                  </a:lnTo>
                  <a:lnTo>
                    <a:pt x="2997390" y="807720"/>
                  </a:lnTo>
                  <a:lnTo>
                    <a:pt x="3035401" y="801370"/>
                  </a:lnTo>
                  <a:lnTo>
                    <a:pt x="3077654" y="793750"/>
                  </a:lnTo>
                  <a:lnTo>
                    <a:pt x="3375850" y="792480"/>
                  </a:lnTo>
                  <a:lnTo>
                    <a:pt x="3425075" y="789940"/>
                  </a:lnTo>
                  <a:lnTo>
                    <a:pt x="3432873" y="789940"/>
                  </a:lnTo>
                  <a:lnTo>
                    <a:pt x="3432873" y="758190"/>
                  </a:lnTo>
                  <a:lnTo>
                    <a:pt x="3432873" y="476250"/>
                  </a:lnTo>
                  <a:lnTo>
                    <a:pt x="3414738" y="476250"/>
                  </a:lnTo>
                  <a:lnTo>
                    <a:pt x="3245993" y="464820"/>
                  </a:lnTo>
                  <a:lnTo>
                    <a:pt x="3135338" y="459740"/>
                  </a:lnTo>
                  <a:lnTo>
                    <a:pt x="3082264" y="458470"/>
                  </a:lnTo>
                  <a:lnTo>
                    <a:pt x="2983471" y="461010"/>
                  </a:lnTo>
                  <a:lnTo>
                    <a:pt x="2938894" y="466090"/>
                  </a:lnTo>
                  <a:lnTo>
                    <a:pt x="2898267" y="472440"/>
                  </a:lnTo>
                  <a:lnTo>
                    <a:pt x="2831185" y="496570"/>
                  </a:lnTo>
                  <a:lnTo>
                    <a:pt x="2805874" y="513080"/>
                  </a:lnTo>
                  <a:lnTo>
                    <a:pt x="2801848" y="488950"/>
                  </a:lnTo>
                  <a:lnTo>
                    <a:pt x="2832481" y="450850"/>
                  </a:lnTo>
                  <a:lnTo>
                    <a:pt x="2902191" y="425450"/>
                  </a:lnTo>
                  <a:lnTo>
                    <a:pt x="2947009" y="417830"/>
                  </a:lnTo>
                  <a:lnTo>
                    <a:pt x="2995968" y="411480"/>
                  </a:lnTo>
                  <a:lnTo>
                    <a:pt x="3047187" y="406400"/>
                  </a:lnTo>
                  <a:lnTo>
                    <a:pt x="3098787" y="403860"/>
                  </a:lnTo>
                  <a:lnTo>
                    <a:pt x="3148901" y="402590"/>
                  </a:lnTo>
                  <a:lnTo>
                    <a:pt x="3195650" y="402590"/>
                  </a:lnTo>
                  <a:lnTo>
                    <a:pt x="3271532" y="405130"/>
                  </a:lnTo>
                  <a:lnTo>
                    <a:pt x="3321405" y="410210"/>
                  </a:lnTo>
                  <a:lnTo>
                    <a:pt x="3372802" y="414020"/>
                  </a:lnTo>
                  <a:lnTo>
                    <a:pt x="3425406" y="416560"/>
                  </a:lnTo>
                  <a:lnTo>
                    <a:pt x="3432873" y="416560"/>
                  </a:lnTo>
                  <a:lnTo>
                    <a:pt x="3432873" y="402590"/>
                  </a:lnTo>
                  <a:lnTo>
                    <a:pt x="3432873" y="373380"/>
                  </a:lnTo>
                  <a:lnTo>
                    <a:pt x="3424453" y="373380"/>
                  </a:lnTo>
                  <a:lnTo>
                    <a:pt x="3385794" y="370840"/>
                  </a:lnTo>
                  <a:lnTo>
                    <a:pt x="3307842" y="363220"/>
                  </a:lnTo>
                  <a:lnTo>
                    <a:pt x="3346158" y="364490"/>
                  </a:lnTo>
                  <a:lnTo>
                    <a:pt x="3384842" y="367030"/>
                  </a:lnTo>
                  <a:lnTo>
                    <a:pt x="3423805" y="370840"/>
                  </a:lnTo>
                  <a:lnTo>
                    <a:pt x="3432873" y="370840"/>
                  </a:lnTo>
                  <a:lnTo>
                    <a:pt x="3432873" y="363220"/>
                  </a:lnTo>
                  <a:lnTo>
                    <a:pt x="3432873" y="361950"/>
                  </a:lnTo>
                  <a:lnTo>
                    <a:pt x="3432873" y="360680"/>
                  </a:lnTo>
                  <a:close/>
                </a:path>
              </a:pathLst>
            </a:custGeom>
            <a:solidFill>
              <a:srgbClr val="78D0BA"/>
            </a:solidFill>
          </p:spPr>
          <p:txBody>
            <a:bodyPr wrap="square" lIns="0" tIns="0" rIns="0" bIns="0" rtlCol="0"/>
            <a:lstStyle/>
            <a:p>
              <a:endParaRPr/>
            </a:p>
          </p:txBody>
        </p:sp>
        <p:sp>
          <p:nvSpPr>
            <p:cNvPr id="9" name="object 9"/>
            <p:cNvSpPr/>
            <p:nvPr/>
          </p:nvSpPr>
          <p:spPr>
            <a:xfrm>
              <a:off x="17308099" y="3"/>
              <a:ext cx="980440" cy="537845"/>
            </a:xfrm>
            <a:custGeom>
              <a:avLst/>
              <a:gdLst/>
              <a:ahLst/>
              <a:cxnLst/>
              <a:rect l="l" t="t" r="r" b="b"/>
              <a:pathLst>
                <a:path w="980440" h="537845">
                  <a:moveTo>
                    <a:pt x="979899" y="537549"/>
                  </a:moveTo>
                  <a:lnTo>
                    <a:pt x="910685" y="523676"/>
                  </a:lnTo>
                  <a:lnTo>
                    <a:pt x="815207" y="502885"/>
                  </a:lnTo>
                  <a:lnTo>
                    <a:pt x="719402" y="480252"/>
                  </a:lnTo>
                  <a:lnTo>
                    <a:pt x="622869" y="455752"/>
                  </a:lnTo>
                  <a:lnTo>
                    <a:pt x="525206" y="429360"/>
                  </a:lnTo>
                  <a:lnTo>
                    <a:pt x="480217" y="413570"/>
                  </a:lnTo>
                  <a:lnTo>
                    <a:pt x="436041" y="395779"/>
                  </a:lnTo>
                  <a:lnTo>
                    <a:pt x="392510" y="376435"/>
                  </a:lnTo>
                  <a:lnTo>
                    <a:pt x="349456" y="355985"/>
                  </a:lnTo>
                  <a:lnTo>
                    <a:pt x="264110" y="313553"/>
                  </a:lnTo>
                  <a:lnTo>
                    <a:pt x="234855" y="271038"/>
                  </a:lnTo>
                  <a:lnTo>
                    <a:pt x="225820" y="257278"/>
                  </a:lnTo>
                  <a:lnTo>
                    <a:pt x="161825" y="188604"/>
                  </a:lnTo>
                  <a:lnTo>
                    <a:pt x="131150" y="156493"/>
                  </a:lnTo>
                  <a:lnTo>
                    <a:pt x="99270" y="124908"/>
                  </a:lnTo>
                  <a:lnTo>
                    <a:pt x="64617" y="93130"/>
                  </a:lnTo>
                  <a:lnTo>
                    <a:pt x="25627" y="60438"/>
                  </a:lnTo>
                  <a:lnTo>
                    <a:pt x="32712" y="49123"/>
                  </a:lnTo>
                  <a:lnTo>
                    <a:pt x="36179" y="43465"/>
                  </a:lnTo>
                  <a:lnTo>
                    <a:pt x="25417" y="38238"/>
                  </a:lnTo>
                  <a:lnTo>
                    <a:pt x="15772" y="32614"/>
                  </a:lnTo>
                  <a:lnTo>
                    <a:pt x="7285" y="26713"/>
                  </a:lnTo>
                  <a:lnTo>
                    <a:pt x="0" y="20654"/>
                  </a:lnTo>
                  <a:lnTo>
                    <a:pt x="37277" y="9638"/>
                  </a:lnTo>
                  <a:lnTo>
                    <a:pt x="74537" y="3660"/>
                  </a:lnTo>
                  <a:lnTo>
                    <a:pt x="99716" y="0"/>
                  </a:lnTo>
                  <a:lnTo>
                    <a:pt x="948028" y="0"/>
                  </a:lnTo>
                  <a:lnTo>
                    <a:pt x="979899" y="7799"/>
                  </a:lnTo>
                  <a:lnTo>
                    <a:pt x="979899" y="51294"/>
                  </a:lnTo>
                  <a:lnTo>
                    <a:pt x="326030" y="51294"/>
                  </a:lnTo>
                  <a:lnTo>
                    <a:pt x="317536" y="51945"/>
                  </a:lnTo>
                  <a:lnTo>
                    <a:pt x="344308" y="61434"/>
                  </a:lnTo>
                  <a:lnTo>
                    <a:pt x="979899" y="61434"/>
                  </a:lnTo>
                  <a:lnTo>
                    <a:pt x="979899" y="65628"/>
                  </a:lnTo>
                  <a:lnTo>
                    <a:pt x="287325" y="65628"/>
                  </a:lnTo>
                  <a:lnTo>
                    <a:pt x="285968" y="67046"/>
                  </a:lnTo>
                  <a:lnTo>
                    <a:pt x="284762" y="68449"/>
                  </a:lnTo>
                  <a:lnTo>
                    <a:pt x="284159" y="69747"/>
                  </a:lnTo>
                  <a:lnTo>
                    <a:pt x="329051" y="94523"/>
                  </a:lnTo>
                  <a:lnTo>
                    <a:pt x="379073" y="116146"/>
                  </a:lnTo>
                  <a:lnTo>
                    <a:pt x="432336" y="135453"/>
                  </a:lnTo>
                  <a:lnTo>
                    <a:pt x="541034" y="170468"/>
                  </a:lnTo>
                  <a:lnTo>
                    <a:pt x="979899" y="170468"/>
                  </a:lnTo>
                  <a:lnTo>
                    <a:pt x="979899" y="405493"/>
                  </a:lnTo>
                  <a:lnTo>
                    <a:pt x="782985" y="405493"/>
                  </a:lnTo>
                  <a:lnTo>
                    <a:pt x="782231" y="408390"/>
                  </a:lnTo>
                  <a:lnTo>
                    <a:pt x="979899" y="408390"/>
                  </a:lnTo>
                  <a:lnTo>
                    <a:pt x="979899" y="456291"/>
                  </a:lnTo>
                  <a:lnTo>
                    <a:pt x="945491" y="456291"/>
                  </a:lnTo>
                  <a:lnTo>
                    <a:pt x="947451" y="462371"/>
                  </a:lnTo>
                  <a:lnTo>
                    <a:pt x="964235" y="466906"/>
                  </a:lnTo>
                  <a:lnTo>
                    <a:pt x="979899" y="470636"/>
                  </a:lnTo>
                  <a:lnTo>
                    <a:pt x="979899" y="537549"/>
                  </a:lnTo>
                  <a:close/>
                </a:path>
                <a:path w="980440" h="537845">
                  <a:moveTo>
                    <a:pt x="979899" y="61434"/>
                  </a:moveTo>
                  <a:lnTo>
                    <a:pt x="344308" y="61434"/>
                  </a:lnTo>
                  <a:lnTo>
                    <a:pt x="343403" y="59322"/>
                  </a:lnTo>
                  <a:lnTo>
                    <a:pt x="342650" y="57134"/>
                  </a:lnTo>
                  <a:lnTo>
                    <a:pt x="341745" y="54841"/>
                  </a:lnTo>
                  <a:lnTo>
                    <a:pt x="334241" y="52167"/>
                  </a:lnTo>
                  <a:lnTo>
                    <a:pt x="326030" y="51294"/>
                  </a:lnTo>
                  <a:lnTo>
                    <a:pt x="979899" y="51294"/>
                  </a:lnTo>
                  <a:lnTo>
                    <a:pt x="979899" y="61434"/>
                  </a:lnTo>
                  <a:close/>
                </a:path>
                <a:path w="980440" h="537845">
                  <a:moveTo>
                    <a:pt x="979899" y="170468"/>
                  </a:moveTo>
                  <a:lnTo>
                    <a:pt x="541034" y="170468"/>
                  </a:lnTo>
                  <a:lnTo>
                    <a:pt x="498324" y="147440"/>
                  </a:lnTo>
                  <a:lnTo>
                    <a:pt x="449753" y="126553"/>
                  </a:lnTo>
                  <a:lnTo>
                    <a:pt x="397166" y="106696"/>
                  </a:lnTo>
                  <a:lnTo>
                    <a:pt x="342408" y="86758"/>
                  </a:lnTo>
                  <a:lnTo>
                    <a:pt x="287325" y="65628"/>
                  </a:lnTo>
                  <a:lnTo>
                    <a:pt x="979899" y="65628"/>
                  </a:lnTo>
                  <a:lnTo>
                    <a:pt x="979899" y="170468"/>
                  </a:lnTo>
                  <a:close/>
                </a:path>
                <a:path w="980440" h="537845">
                  <a:moveTo>
                    <a:pt x="979899" y="408390"/>
                  </a:moveTo>
                  <a:lnTo>
                    <a:pt x="782231" y="408390"/>
                  </a:lnTo>
                  <a:lnTo>
                    <a:pt x="784191" y="408148"/>
                  </a:lnTo>
                  <a:lnTo>
                    <a:pt x="782985" y="405493"/>
                  </a:lnTo>
                  <a:lnTo>
                    <a:pt x="979899" y="405493"/>
                  </a:lnTo>
                  <a:lnTo>
                    <a:pt x="979899" y="408390"/>
                  </a:lnTo>
                  <a:close/>
                </a:path>
                <a:path w="980440" h="537845">
                  <a:moveTo>
                    <a:pt x="979899" y="463306"/>
                  </a:moveTo>
                  <a:lnTo>
                    <a:pt x="945491" y="456291"/>
                  </a:lnTo>
                  <a:lnTo>
                    <a:pt x="979899" y="456291"/>
                  </a:lnTo>
                  <a:lnTo>
                    <a:pt x="979899" y="463306"/>
                  </a:lnTo>
                  <a:close/>
                </a:path>
              </a:pathLst>
            </a:custGeom>
            <a:solidFill>
              <a:srgbClr val="F1DD8B"/>
            </a:solidFill>
          </p:spPr>
          <p:txBody>
            <a:bodyPr wrap="square" lIns="0" tIns="0" rIns="0" bIns="0" rtlCol="0"/>
            <a:lstStyle/>
            <a:p>
              <a:endParaRPr/>
            </a:p>
          </p:txBody>
        </p:sp>
      </p:grpSp>
      <p:sp>
        <p:nvSpPr>
          <p:cNvPr id="10" name="object 10"/>
          <p:cNvSpPr txBox="1">
            <a:spLocks noGrp="1"/>
          </p:cNvSpPr>
          <p:nvPr>
            <p:ph type="title"/>
          </p:nvPr>
        </p:nvSpPr>
        <p:spPr>
          <a:xfrm>
            <a:off x="1016000" y="818378"/>
            <a:ext cx="15892780" cy="2211070"/>
          </a:xfrm>
          <a:prstGeom prst="rect">
            <a:avLst/>
          </a:prstGeom>
        </p:spPr>
        <p:txBody>
          <a:bodyPr vert="horz" wrap="square" lIns="0" tIns="135890" rIns="0" bIns="0" rtlCol="0">
            <a:spAutoFit/>
          </a:bodyPr>
          <a:lstStyle/>
          <a:p>
            <a:pPr marL="12700">
              <a:lnSpc>
                <a:spcPct val="100000"/>
              </a:lnSpc>
              <a:spcBef>
                <a:spcPts val="1070"/>
              </a:spcBef>
            </a:pPr>
            <a:r>
              <a:rPr sz="3600" spc="20" dirty="0"/>
              <a:t>5.</a:t>
            </a:r>
            <a:r>
              <a:rPr sz="3600" spc="-155" dirty="0"/>
              <a:t> </a:t>
            </a:r>
            <a:r>
              <a:rPr sz="3600" spc="5" dirty="0"/>
              <a:t>Tata</a:t>
            </a:r>
            <a:r>
              <a:rPr sz="3600" spc="-155" dirty="0"/>
              <a:t> </a:t>
            </a:r>
            <a:r>
              <a:rPr sz="3600" spc="-60" dirty="0"/>
              <a:t>Nama</a:t>
            </a:r>
            <a:r>
              <a:rPr sz="3600" spc="-155" dirty="0"/>
              <a:t> </a:t>
            </a:r>
            <a:r>
              <a:rPr sz="3600" spc="-65" dirty="0"/>
              <a:t>Senyawa</a:t>
            </a:r>
            <a:r>
              <a:rPr sz="3600" spc="-155" dirty="0"/>
              <a:t> </a:t>
            </a:r>
            <a:r>
              <a:rPr sz="3600" spc="10" dirty="0"/>
              <a:t>Rantai</a:t>
            </a:r>
            <a:r>
              <a:rPr sz="3600" spc="-155" dirty="0"/>
              <a:t> </a:t>
            </a:r>
            <a:r>
              <a:rPr sz="3600" spc="45" dirty="0"/>
              <a:t>Substituen</a:t>
            </a:r>
            <a:r>
              <a:rPr sz="3600" spc="-155" dirty="0"/>
              <a:t> </a:t>
            </a:r>
            <a:r>
              <a:rPr sz="3600" spc="-10" dirty="0"/>
              <a:t>Awalan</a:t>
            </a:r>
            <a:r>
              <a:rPr sz="3600" spc="-155" dirty="0"/>
              <a:t> </a:t>
            </a:r>
            <a:r>
              <a:rPr sz="3600" spc="10" dirty="0"/>
              <a:t>Lain</a:t>
            </a:r>
            <a:endParaRPr sz="3600"/>
          </a:p>
          <a:p>
            <a:pPr marL="12700" marR="5080">
              <a:lnSpc>
                <a:spcPct val="116000"/>
              </a:lnSpc>
              <a:spcBef>
                <a:spcPts val="215"/>
              </a:spcBef>
            </a:pPr>
            <a:r>
              <a:rPr spc="-20" dirty="0"/>
              <a:t>Tata</a:t>
            </a:r>
            <a:r>
              <a:rPr spc="-135" dirty="0"/>
              <a:t> </a:t>
            </a:r>
            <a:r>
              <a:rPr spc="-50" dirty="0"/>
              <a:t>nama</a:t>
            </a:r>
            <a:r>
              <a:rPr spc="-130" dirty="0"/>
              <a:t> </a:t>
            </a:r>
            <a:r>
              <a:rPr spc="40" dirty="0"/>
              <a:t>rantai</a:t>
            </a:r>
            <a:r>
              <a:rPr spc="-130" dirty="0"/>
              <a:t> </a:t>
            </a:r>
            <a:r>
              <a:rPr spc="30" dirty="0"/>
              <a:t>substituen</a:t>
            </a:r>
            <a:r>
              <a:rPr spc="-130" dirty="0"/>
              <a:t> </a:t>
            </a:r>
            <a:r>
              <a:rPr spc="-45" dirty="0"/>
              <a:t>awalan</a:t>
            </a:r>
            <a:r>
              <a:rPr spc="-135" dirty="0"/>
              <a:t> </a:t>
            </a:r>
            <a:r>
              <a:rPr spc="20" dirty="0"/>
              <a:t>lain</a:t>
            </a:r>
            <a:r>
              <a:rPr spc="-130" dirty="0"/>
              <a:t> </a:t>
            </a:r>
            <a:r>
              <a:rPr spc="-75" dirty="0"/>
              <a:t>sama</a:t>
            </a:r>
            <a:r>
              <a:rPr spc="-130" dirty="0"/>
              <a:t> </a:t>
            </a:r>
            <a:r>
              <a:rPr spc="-25" dirty="0"/>
              <a:t>dengan</a:t>
            </a:r>
            <a:r>
              <a:rPr spc="-130" dirty="0"/>
              <a:t> </a:t>
            </a:r>
            <a:r>
              <a:rPr spc="70" dirty="0"/>
              <a:t>tata</a:t>
            </a:r>
            <a:r>
              <a:rPr spc="-130" dirty="0"/>
              <a:t> </a:t>
            </a:r>
            <a:r>
              <a:rPr spc="-50" dirty="0"/>
              <a:t>nama</a:t>
            </a:r>
            <a:r>
              <a:rPr spc="-135" dirty="0"/>
              <a:t> </a:t>
            </a:r>
            <a:r>
              <a:rPr spc="60" dirty="0"/>
              <a:t>untuk</a:t>
            </a:r>
            <a:r>
              <a:rPr spc="-130" dirty="0"/>
              <a:t> </a:t>
            </a:r>
            <a:r>
              <a:rPr spc="-15" dirty="0"/>
              <a:t>gugus</a:t>
            </a:r>
            <a:r>
              <a:rPr spc="-130" dirty="0"/>
              <a:t> </a:t>
            </a:r>
            <a:r>
              <a:rPr spc="10" dirty="0"/>
              <a:t>alkil,</a:t>
            </a:r>
            <a:r>
              <a:rPr spc="-130" dirty="0"/>
              <a:t> </a:t>
            </a:r>
            <a:r>
              <a:rPr spc="-5" dirty="0"/>
              <a:t>kecuali</a:t>
            </a:r>
            <a:r>
              <a:rPr spc="-135" dirty="0"/>
              <a:t> </a:t>
            </a:r>
            <a:r>
              <a:rPr spc="20" dirty="0"/>
              <a:t>jika</a:t>
            </a:r>
            <a:r>
              <a:rPr spc="-130" dirty="0"/>
              <a:t> </a:t>
            </a:r>
            <a:r>
              <a:rPr spc="40" dirty="0"/>
              <a:t>rantai  </a:t>
            </a:r>
            <a:r>
              <a:rPr spc="10" dirty="0"/>
              <a:t>induknya</a:t>
            </a:r>
            <a:r>
              <a:rPr spc="-130" dirty="0"/>
              <a:t> </a:t>
            </a:r>
            <a:r>
              <a:rPr spc="-35" dirty="0"/>
              <a:t>adalah</a:t>
            </a:r>
            <a:r>
              <a:rPr spc="-125" dirty="0"/>
              <a:t> </a:t>
            </a:r>
            <a:r>
              <a:rPr spc="40" dirty="0"/>
              <a:t>rantai</a:t>
            </a:r>
            <a:r>
              <a:rPr spc="-130" dirty="0"/>
              <a:t> </a:t>
            </a:r>
            <a:r>
              <a:rPr spc="25" dirty="0"/>
              <a:t>lurus</a:t>
            </a:r>
            <a:r>
              <a:rPr spc="-125" dirty="0"/>
              <a:t> </a:t>
            </a:r>
            <a:r>
              <a:rPr spc="20" dirty="0"/>
              <a:t>terpanjang</a:t>
            </a:r>
            <a:r>
              <a:rPr spc="-125" dirty="0"/>
              <a:t> </a:t>
            </a:r>
            <a:r>
              <a:rPr spc="-10" dirty="0"/>
              <a:t>yang</a:t>
            </a:r>
            <a:r>
              <a:rPr spc="-130" dirty="0"/>
              <a:t> </a:t>
            </a:r>
            <a:r>
              <a:rPr spc="-10" dirty="0"/>
              <a:t>mengandung</a:t>
            </a:r>
            <a:r>
              <a:rPr spc="-125" dirty="0"/>
              <a:t> </a:t>
            </a:r>
            <a:r>
              <a:rPr spc="-15" dirty="0"/>
              <a:t>gugus</a:t>
            </a:r>
            <a:r>
              <a:rPr spc="-125" dirty="0"/>
              <a:t> </a:t>
            </a:r>
            <a:r>
              <a:rPr spc="-5" dirty="0"/>
              <a:t>fungsional.</a:t>
            </a:r>
            <a:r>
              <a:rPr spc="-130" dirty="0"/>
              <a:t> </a:t>
            </a:r>
            <a:r>
              <a:rPr spc="-35" dirty="0"/>
              <a:t>Posisi</a:t>
            </a:r>
            <a:r>
              <a:rPr spc="-125" dirty="0"/>
              <a:t> </a:t>
            </a:r>
            <a:r>
              <a:rPr spc="-15" dirty="0"/>
              <a:t>gugus</a:t>
            </a:r>
            <a:r>
              <a:rPr spc="-125" dirty="0"/>
              <a:t> </a:t>
            </a:r>
            <a:r>
              <a:rPr spc="10" dirty="0"/>
              <a:t>fungsional  </a:t>
            </a:r>
            <a:r>
              <a:rPr spc="25" dirty="0"/>
              <a:t>ditandai</a:t>
            </a:r>
            <a:r>
              <a:rPr spc="-130" dirty="0"/>
              <a:t> </a:t>
            </a:r>
            <a:r>
              <a:rPr spc="-25" dirty="0"/>
              <a:t>dengan</a:t>
            </a:r>
            <a:r>
              <a:rPr spc="-130" dirty="0"/>
              <a:t> </a:t>
            </a:r>
            <a:r>
              <a:rPr spc="-20" dirty="0"/>
              <a:t>menggunakan</a:t>
            </a:r>
            <a:r>
              <a:rPr spc="-130" dirty="0"/>
              <a:t> </a:t>
            </a:r>
            <a:r>
              <a:rPr spc="20" dirty="0"/>
              <a:t>nomor</a:t>
            </a:r>
            <a:r>
              <a:rPr spc="-125" dirty="0"/>
              <a:t> </a:t>
            </a:r>
            <a:r>
              <a:rPr spc="-30" dirty="0"/>
              <a:t>dan</a:t>
            </a:r>
            <a:r>
              <a:rPr spc="-130" dirty="0"/>
              <a:t> </a:t>
            </a:r>
            <a:r>
              <a:rPr spc="-15" dirty="0"/>
              <a:t>gugus</a:t>
            </a:r>
            <a:r>
              <a:rPr spc="-130" dirty="0"/>
              <a:t> </a:t>
            </a:r>
            <a:r>
              <a:rPr spc="50" dirty="0"/>
              <a:t>identik</a:t>
            </a:r>
            <a:r>
              <a:rPr spc="-125" dirty="0"/>
              <a:t> </a:t>
            </a:r>
            <a:r>
              <a:rPr spc="25" dirty="0"/>
              <a:t>ditandai</a:t>
            </a:r>
            <a:r>
              <a:rPr spc="-130" dirty="0"/>
              <a:t> </a:t>
            </a:r>
            <a:r>
              <a:rPr spc="-25" dirty="0"/>
              <a:t>dengan</a:t>
            </a:r>
            <a:r>
              <a:rPr spc="-130" dirty="0"/>
              <a:t> </a:t>
            </a:r>
            <a:r>
              <a:rPr i="1" spc="70" dirty="0">
                <a:latin typeface="Arial" panose="020B0604020202020204"/>
                <a:cs typeface="Arial" panose="020B0604020202020204"/>
              </a:rPr>
              <a:t>di-</a:t>
            </a:r>
            <a:r>
              <a:rPr i="1" spc="-155" dirty="0">
                <a:latin typeface="Arial" panose="020B0604020202020204"/>
                <a:cs typeface="Arial" panose="020B0604020202020204"/>
              </a:rPr>
              <a:t> </a:t>
            </a:r>
            <a:r>
              <a:rPr spc="-50" dirty="0"/>
              <a:t>adau</a:t>
            </a:r>
            <a:r>
              <a:rPr spc="-130" dirty="0"/>
              <a:t> </a:t>
            </a:r>
            <a:r>
              <a:rPr i="1" spc="90" dirty="0">
                <a:latin typeface="Arial" panose="020B0604020202020204"/>
                <a:cs typeface="Arial" panose="020B0604020202020204"/>
              </a:rPr>
              <a:t>tri-.</a:t>
            </a:r>
            <a:r>
              <a:rPr i="1" spc="-155" dirty="0">
                <a:latin typeface="Arial" panose="020B0604020202020204"/>
                <a:cs typeface="Arial" panose="020B0604020202020204"/>
              </a:rPr>
              <a:t> </a:t>
            </a:r>
            <a:r>
              <a:rPr spc="-25" dirty="0"/>
              <a:t>Contohnya: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830494" y="3869740"/>
            <a:ext cx="2628899" cy="122870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232708" y="5218846"/>
            <a:ext cx="5286359" cy="220979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575322" y="5218846"/>
            <a:ext cx="5467349" cy="2285999"/>
          </a:xfrm>
          <a:prstGeom prst="rect">
            <a:avLst/>
          </a:prstGeom>
          <a:blipFill>
            <a:blip r:embed="rId4" cstate="print"/>
            <a:stretch>
              <a:fillRect/>
            </a:stretch>
          </a:blipFill>
        </p:spPr>
        <p:txBody>
          <a:bodyPr wrap="square" lIns="0" tIns="0" rIns="0" bIns="0" rtlCol="0"/>
          <a:lstStyle/>
          <a:p>
            <a:endParaRPr/>
          </a:p>
        </p:txBody>
      </p:sp>
      <p:grpSp>
        <p:nvGrpSpPr>
          <p:cNvPr id="5" name="object 5"/>
          <p:cNvGrpSpPr/>
          <p:nvPr/>
        </p:nvGrpSpPr>
        <p:grpSpPr>
          <a:xfrm>
            <a:off x="0" y="7174031"/>
            <a:ext cx="2655570" cy="3113405"/>
            <a:chOff x="0" y="7174031"/>
            <a:chExt cx="2655570" cy="3113405"/>
          </a:xfrm>
        </p:grpSpPr>
        <p:sp>
          <p:nvSpPr>
            <p:cNvPr id="6" name="object 6"/>
            <p:cNvSpPr/>
            <p:nvPr/>
          </p:nvSpPr>
          <p:spPr>
            <a:xfrm>
              <a:off x="334557" y="8527400"/>
              <a:ext cx="2320925" cy="1760220"/>
            </a:xfrm>
            <a:custGeom>
              <a:avLst/>
              <a:gdLst/>
              <a:ahLst/>
              <a:cxnLst/>
              <a:rect l="l" t="t" r="r" b="b"/>
              <a:pathLst>
                <a:path w="2320925" h="1760220">
                  <a:moveTo>
                    <a:pt x="303180" y="1759599"/>
                  </a:moveTo>
                  <a:lnTo>
                    <a:pt x="0" y="1759599"/>
                  </a:lnTo>
                  <a:lnTo>
                    <a:pt x="1730394" y="31358"/>
                  </a:lnTo>
                  <a:lnTo>
                    <a:pt x="1765841" y="7839"/>
                  </a:lnTo>
                  <a:lnTo>
                    <a:pt x="1806179" y="0"/>
                  </a:lnTo>
                  <a:lnTo>
                    <a:pt x="1846527" y="7839"/>
                  </a:lnTo>
                  <a:lnTo>
                    <a:pt x="1882007" y="31358"/>
                  </a:lnTo>
                  <a:lnTo>
                    <a:pt x="1905535" y="66775"/>
                  </a:lnTo>
                  <a:lnTo>
                    <a:pt x="1913374" y="107067"/>
                  </a:lnTo>
                  <a:lnTo>
                    <a:pt x="1905523" y="147360"/>
                  </a:lnTo>
                  <a:lnTo>
                    <a:pt x="1881978" y="182776"/>
                  </a:lnTo>
                  <a:lnTo>
                    <a:pt x="1289852" y="774165"/>
                  </a:lnTo>
                  <a:lnTo>
                    <a:pt x="1266304" y="809581"/>
                  </a:lnTo>
                  <a:lnTo>
                    <a:pt x="1258454" y="849866"/>
                  </a:lnTo>
                  <a:lnTo>
                    <a:pt x="1266304" y="890149"/>
                  </a:lnTo>
                  <a:lnTo>
                    <a:pt x="1289852" y="925561"/>
                  </a:lnTo>
                  <a:lnTo>
                    <a:pt x="1325304" y="949077"/>
                  </a:lnTo>
                  <a:lnTo>
                    <a:pt x="1365626" y="956918"/>
                  </a:lnTo>
                  <a:lnTo>
                    <a:pt x="1713216" y="956918"/>
                  </a:lnTo>
                  <a:lnTo>
                    <a:pt x="1569319" y="1100623"/>
                  </a:lnTo>
                  <a:lnTo>
                    <a:pt x="1744648" y="1100623"/>
                  </a:lnTo>
                  <a:lnTo>
                    <a:pt x="1765840" y="1114682"/>
                  </a:lnTo>
                  <a:lnTo>
                    <a:pt x="1806175" y="1122520"/>
                  </a:lnTo>
                  <a:lnTo>
                    <a:pt x="1850581" y="1122520"/>
                  </a:lnTo>
                  <a:lnTo>
                    <a:pt x="1720926" y="1252011"/>
                  </a:lnTo>
                  <a:lnTo>
                    <a:pt x="2024089" y="1252011"/>
                  </a:lnTo>
                  <a:lnTo>
                    <a:pt x="2000395" y="1275676"/>
                  </a:lnTo>
                  <a:lnTo>
                    <a:pt x="1697231" y="1275676"/>
                  </a:lnTo>
                  <a:lnTo>
                    <a:pt x="1524944" y="1447750"/>
                  </a:lnTo>
                  <a:lnTo>
                    <a:pt x="659797" y="1447750"/>
                  </a:lnTo>
                  <a:lnTo>
                    <a:pt x="619446" y="1455599"/>
                  </a:lnTo>
                  <a:lnTo>
                    <a:pt x="583975" y="1479134"/>
                  </a:lnTo>
                  <a:lnTo>
                    <a:pt x="303180" y="1759599"/>
                  </a:lnTo>
                  <a:close/>
                </a:path>
                <a:path w="2320925" h="1760220">
                  <a:moveTo>
                    <a:pt x="1713216" y="956918"/>
                  </a:moveTo>
                  <a:lnTo>
                    <a:pt x="1365626" y="956918"/>
                  </a:lnTo>
                  <a:lnTo>
                    <a:pt x="1405967" y="949077"/>
                  </a:lnTo>
                  <a:lnTo>
                    <a:pt x="1441429" y="925561"/>
                  </a:lnTo>
                  <a:lnTo>
                    <a:pt x="1664040" y="703199"/>
                  </a:lnTo>
                  <a:lnTo>
                    <a:pt x="1699516" y="679684"/>
                  </a:lnTo>
                  <a:lnTo>
                    <a:pt x="1739858" y="671846"/>
                  </a:lnTo>
                  <a:lnTo>
                    <a:pt x="1780194" y="679684"/>
                  </a:lnTo>
                  <a:lnTo>
                    <a:pt x="1815654" y="703199"/>
                  </a:lnTo>
                  <a:lnTo>
                    <a:pt x="1839198" y="738611"/>
                  </a:lnTo>
                  <a:lnTo>
                    <a:pt x="1847046" y="778897"/>
                  </a:lnTo>
                  <a:lnTo>
                    <a:pt x="1839198" y="819188"/>
                  </a:lnTo>
                  <a:lnTo>
                    <a:pt x="1815654" y="854617"/>
                  </a:lnTo>
                  <a:lnTo>
                    <a:pt x="1713216" y="956918"/>
                  </a:lnTo>
                  <a:close/>
                </a:path>
                <a:path w="2320925" h="1760220">
                  <a:moveTo>
                    <a:pt x="2024089" y="1252011"/>
                  </a:moveTo>
                  <a:lnTo>
                    <a:pt x="1720926" y="1252011"/>
                  </a:lnTo>
                  <a:lnTo>
                    <a:pt x="1881978" y="1091167"/>
                  </a:lnTo>
                  <a:lnTo>
                    <a:pt x="2137809" y="835654"/>
                  </a:lnTo>
                  <a:lnTo>
                    <a:pt x="2173252" y="812152"/>
                  </a:lnTo>
                  <a:lnTo>
                    <a:pt x="2213583" y="804321"/>
                  </a:lnTo>
                  <a:lnTo>
                    <a:pt x="2253914" y="812164"/>
                  </a:lnTo>
                  <a:lnTo>
                    <a:pt x="2289357" y="835683"/>
                  </a:lnTo>
                  <a:lnTo>
                    <a:pt x="2312922" y="871095"/>
                  </a:lnTo>
                  <a:lnTo>
                    <a:pt x="2320777" y="911378"/>
                  </a:lnTo>
                  <a:lnTo>
                    <a:pt x="2312922" y="951660"/>
                  </a:lnTo>
                  <a:lnTo>
                    <a:pt x="2289357" y="987072"/>
                  </a:lnTo>
                  <a:lnTo>
                    <a:pt x="2024089" y="1252011"/>
                  </a:lnTo>
                  <a:close/>
                </a:path>
                <a:path w="2320925" h="1760220">
                  <a:moveTo>
                    <a:pt x="1744648" y="1100623"/>
                  </a:moveTo>
                  <a:lnTo>
                    <a:pt x="1569319" y="1100623"/>
                  </a:lnTo>
                  <a:lnTo>
                    <a:pt x="1730394" y="939771"/>
                  </a:lnTo>
                  <a:lnTo>
                    <a:pt x="1706849" y="975173"/>
                  </a:lnTo>
                  <a:lnTo>
                    <a:pt x="1699001" y="1015458"/>
                  </a:lnTo>
                  <a:lnTo>
                    <a:pt x="1706849" y="1055747"/>
                  </a:lnTo>
                  <a:lnTo>
                    <a:pt x="1730407" y="1091176"/>
                  </a:lnTo>
                  <a:lnTo>
                    <a:pt x="1744648" y="1100623"/>
                  </a:lnTo>
                  <a:close/>
                </a:path>
                <a:path w="2320925" h="1760220">
                  <a:moveTo>
                    <a:pt x="1881965" y="1091176"/>
                  </a:moveTo>
                  <a:close/>
                </a:path>
                <a:path w="2320925" h="1760220">
                  <a:moveTo>
                    <a:pt x="1850581" y="1122520"/>
                  </a:moveTo>
                  <a:lnTo>
                    <a:pt x="1806175" y="1122520"/>
                  </a:lnTo>
                  <a:lnTo>
                    <a:pt x="1846515" y="1114682"/>
                  </a:lnTo>
                  <a:lnTo>
                    <a:pt x="1881965" y="1091176"/>
                  </a:lnTo>
                  <a:lnTo>
                    <a:pt x="1850581" y="1122520"/>
                  </a:lnTo>
                  <a:close/>
                </a:path>
                <a:path w="2320925" h="1760220">
                  <a:moveTo>
                    <a:pt x="1515872" y="1759599"/>
                  </a:moveTo>
                  <a:lnTo>
                    <a:pt x="1212711" y="1759599"/>
                  </a:lnTo>
                  <a:lnTo>
                    <a:pt x="1697231" y="1275676"/>
                  </a:lnTo>
                  <a:lnTo>
                    <a:pt x="2000395" y="1275676"/>
                  </a:lnTo>
                  <a:lnTo>
                    <a:pt x="1515872" y="1759599"/>
                  </a:lnTo>
                  <a:close/>
                </a:path>
                <a:path w="2320925" h="1760220">
                  <a:moveTo>
                    <a:pt x="1212710" y="1759599"/>
                  </a:moveTo>
                  <a:lnTo>
                    <a:pt x="606323" y="1759599"/>
                  </a:lnTo>
                  <a:lnTo>
                    <a:pt x="735589" y="1630494"/>
                  </a:lnTo>
                  <a:lnTo>
                    <a:pt x="759133" y="1595095"/>
                  </a:lnTo>
                  <a:lnTo>
                    <a:pt x="766981" y="1554814"/>
                  </a:lnTo>
                  <a:lnTo>
                    <a:pt x="759133" y="1514534"/>
                  </a:lnTo>
                  <a:lnTo>
                    <a:pt x="735589" y="1479134"/>
                  </a:lnTo>
                  <a:lnTo>
                    <a:pt x="700130" y="1455599"/>
                  </a:lnTo>
                  <a:lnTo>
                    <a:pt x="659797" y="1447750"/>
                  </a:lnTo>
                  <a:lnTo>
                    <a:pt x="1524944" y="1447750"/>
                  </a:lnTo>
                  <a:lnTo>
                    <a:pt x="1212710" y="1759599"/>
                  </a:lnTo>
                  <a:close/>
                </a:path>
              </a:pathLst>
            </a:custGeom>
            <a:solidFill>
              <a:srgbClr val="FBCD53"/>
            </a:solidFill>
          </p:spPr>
          <p:txBody>
            <a:bodyPr wrap="square" lIns="0" tIns="0" rIns="0" bIns="0" rtlCol="0"/>
            <a:lstStyle/>
            <a:p>
              <a:endParaRPr/>
            </a:p>
          </p:txBody>
        </p:sp>
        <p:sp>
          <p:nvSpPr>
            <p:cNvPr id="7" name="object 7"/>
            <p:cNvSpPr/>
            <p:nvPr/>
          </p:nvSpPr>
          <p:spPr>
            <a:xfrm>
              <a:off x="0" y="8905773"/>
              <a:ext cx="2316480" cy="1381760"/>
            </a:xfrm>
            <a:custGeom>
              <a:avLst/>
              <a:gdLst/>
              <a:ahLst/>
              <a:cxnLst/>
              <a:rect l="l" t="t" r="r" b="b"/>
              <a:pathLst>
                <a:path w="2316480" h="1381759">
                  <a:moveTo>
                    <a:pt x="2315997" y="882967"/>
                  </a:moveTo>
                  <a:lnTo>
                    <a:pt x="2308148" y="842683"/>
                  </a:lnTo>
                  <a:lnTo>
                    <a:pt x="2284615" y="807262"/>
                  </a:lnTo>
                  <a:lnTo>
                    <a:pt x="2249157" y="783755"/>
                  </a:lnTo>
                  <a:lnTo>
                    <a:pt x="2208822" y="775919"/>
                  </a:lnTo>
                  <a:lnTo>
                    <a:pt x="2168487" y="783755"/>
                  </a:lnTo>
                  <a:lnTo>
                    <a:pt x="2133003" y="807262"/>
                  </a:lnTo>
                  <a:lnTo>
                    <a:pt x="1652231" y="1287500"/>
                  </a:lnTo>
                  <a:lnTo>
                    <a:pt x="1616760" y="1311021"/>
                  </a:lnTo>
                  <a:lnTo>
                    <a:pt x="1576425" y="1318856"/>
                  </a:lnTo>
                  <a:lnTo>
                    <a:pt x="1536090" y="1311021"/>
                  </a:lnTo>
                  <a:lnTo>
                    <a:pt x="1500619" y="1287500"/>
                  </a:lnTo>
                  <a:lnTo>
                    <a:pt x="1492745" y="1275651"/>
                  </a:lnTo>
                  <a:lnTo>
                    <a:pt x="1477073" y="1252093"/>
                  </a:lnTo>
                  <a:lnTo>
                    <a:pt x="1469224" y="1211808"/>
                  </a:lnTo>
                  <a:lnTo>
                    <a:pt x="1477073" y="1171524"/>
                  </a:lnTo>
                  <a:lnTo>
                    <a:pt x="1500619" y="1136103"/>
                  </a:lnTo>
                  <a:lnTo>
                    <a:pt x="1649831" y="987082"/>
                  </a:lnTo>
                  <a:lnTo>
                    <a:pt x="1673377" y="951661"/>
                  </a:lnTo>
                  <a:lnTo>
                    <a:pt x="1681226" y="911364"/>
                  </a:lnTo>
                  <a:lnTo>
                    <a:pt x="1673377" y="871067"/>
                  </a:lnTo>
                  <a:lnTo>
                    <a:pt x="1649831" y="835660"/>
                  </a:lnTo>
                  <a:lnTo>
                    <a:pt x="1614385" y="812152"/>
                  </a:lnTo>
                  <a:lnTo>
                    <a:pt x="1574050" y="804329"/>
                  </a:lnTo>
                  <a:lnTo>
                    <a:pt x="1533715" y="812152"/>
                  </a:lnTo>
                  <a:lnTo>
                    <a:pt x="1498257" y="835660"/>
                  </a:lnTo>
                  <a:lnTo>
                    <a:pt x="1081405" y="1252016"/>
                  </a:lnTo>
                  <a:lnTo>
                    <a:pt x="1209294" y="1124254"/>
                  </a:lnTo>
                  <a:lnTo>
                    <a:pt x="1211059" y="1122502"/>
                  </a:lnTo>
                  <a:lnTo>
                    <a:pt x="1242453" y="1091133"/>
                  </a:lnTo>
                  <a:lnTo>
                    <a:pt x="1206995" y="1114653"/>
                  </a:lnTo>
                  <a:lnTo>
                    <a:pt x="1166660" y="1122502"/>
                  </a:lnTo>
                  <a:lnTo>
                    <a:pt x="1126324" y="1114653"/>
                  </a:lnTo>
                  <a:lnTo>
                    <a:pt x="1090866" y="1091133"/>
                  </a:lnTo>
                  <a:lnTo>
                    <a:pt x="1067320" y="1055738"/>
                  </a:lnTo>
                  <a:lnTo>
                    <a:pt x="1059472" y="1015453"/>
                  </a:lnTo>
                  <a:lnTo>
                    <a:pt x="1067320" y="975169"/>
                  </a:lnTo>
                  <a:lnTo>
                    <a:pt x="1090866" y="939749"/>
                  </a:lnTo>
                  <a:lnTo>
                    <a:pt x="1176121" y="854595"/>
                  </a:lnTo>
                  <a:lnTo>
                    <a:pt x="1199667" y="819175"/>
                  </a:lnTo>
                  <a:lnTo>
                    <a:pt x="1207516" y="778891"/>
                  </a:lnTo>
                  <a:lnTo>
                    <a:pt x="1199667" y="738606"/>
                  </a:lnTo>
                  <a:lnTo>
                    <a:pt x="1176121" y="703199"/>
                  </a:lnTo>
                  <a:lnTo>
                    <a:pt x="1140675" y="679665"/>
                  </a:lnTo>
                  <a:lnTo>
                    <a:pt x="1100340" y="671830"/>
                  </a:lnTo>
                  <a:lnTo>
                    <a:pt x="1060005" y="679665"/>
                  </a:lnTo>
                  <a:lnTo>
                    <a:pt x="1024547" y="703199"/>
                  </a:lnTo>
                  <a:lnTo>
                    <a:pt x="801903" y="925563"/>
                  </a:lnTo>
                  <a:lnTo>
                    <a:pt x="766445" y="949083"/>
                  </a:lnTo>
                  <a:lnTo>
                    <a:pt x="726109" y="956919"/>
                  </a:lnTo>
                  <a:lnTo>
                    <a:pt x="685774" y="949083"/>
                  </a:lnTo>
                  <a:lnTo>
                    <a:pt x="650328" y="925563"/>
                  </a:lnTo>
                  <a:lnTo>
                    <a:pt x="626783" y="890143"/>
                  </a:lnTo>
                  <a:lnTo>
                    <a:pt x="618934" y="849858"/>
                  </a:lnTo>
                  <a:lnTo>
                    <a:pt x="626783" y="809574"/>
                  </a:lnTo>
                  <a:lnTo>
                    <a:pt x="650328" y="774166"/>
                  </a:lnTo>
                  <a:lnTo>
                    <a:pt x="48704" y="1375016"/>
                  </a:lnTo>
                  <a:lnTo>
                    <a:pt x="1242453" y="182778"/>
                  </a:lnTo>
                  <a:lnTo>
                    <a:pt x="1265999" y="147345"/>
                  </a:lnTo>
                  <a:lnTo>
                    <a:pt x="1273848" y="107061"/>
                  </a:lnTo>
                  <a:lnTo>
                    <a:pt x="1265999" y="66776"/>
                  </a:lnTo>
                  <a:lnTo>
                    <a:pt x="1242453" y="31356"/>
                  </a:lnTo>
                  <a:lnTo>
                    <a:pt x="1206995" y="7848"/>
                  </a:lnTo>
                  <a:lnTo>
                    <a:pt x="1166647" y="0"/>
                  </a:lnTo>
                  <a:lnTo>
                    <a:pt x="1126312" y="7848"/>
                  </a:lnTo>
                  <a:lnTo>
                    <a:pt x="1090866" y="31356"/>
                  </a:lnTo>
                  <a:lnTo>
                    <a:pt x="0" y="1120876"/>
                  </a:lnTo>
                  <a:lnTo>
                    <a:pt x="0" y="1381239"/>
                  </a:lnTo>
                  <a:lnTo>
                    <a:pt x="345643" y="1381239"/>
                  </a:lnTo>
                  <a:lnTo>
                    <a:pt x="648804" y="1381239"/>
                  </a:lnTo>
                  <a:lnTo>
                    <a:pt x="952004" y="1381239"/>
                  </a:lnTo>
                  <a:lnTo>
                    <a:pt x="1861540" y="1381239"/>
                  </a:lnTo>
                  <a:lnTo>
                    <a:pt x="1923999" y="1318856"/>
                  </a:lnTo>
                  <a:lnTo>
                    <a:pt x="2284615" y="958684"/>
                  </a:lnTo>
                  <a:lnTo>
                    <a:pt x="2308148" y="923251"/>
                  </a:lnTo>
                  <a:lnTo>
                    <a:pt x="2315997" y="882967"/>
                  </a:lnTo>
                  <a:close/>
                </a:path>
              </a:pathLst>
            </a:custGeom>
            <a:solidFill>
              <a:srgbClr val="B1E4D5"/>
            </a:solidFill>
          </p:spPr>
          <p:txBody>
            <a:bodyPr wrap="square" lIns="0" tIns="0" rIns="0" bIns="0" rtlCol="0"/>
            <a:lstStyle/>
            <a:p>
              <a:endParaRPr/>
            </a:p>
          </p:txBody>
        </p:sp>
        <p:sp>
          <p:nvSpPr>
            <p:cNvPr id="8" name="object 8"/>
            <p:cNvSpPr/>
            <p:nvPr/>
          </p:nvSpPr>
          <p:spPr>
            <a:xfrm>
              <a:off x="138298" y="7174031"/>
              <a:ext cx="2355850" cy="2362200"/>
            </a:xfrm>
            <a:custGeom>
              <a:avLst/>
              <a:gdLst/>
              <a:ahLst/>
              <a:cxnLst/>
              <a:rect l="l" t="t" r="r" b="b"/>
              <a:pathLst>
                <a:path w="2355850" h="2362200">
                  <a:moveTo>
                    <a:pt x="107187" y="1945733"/>
                  </a:moveTo>
                  <a:lnTo>
                    <a:pt x="66852" y="1937900"/>
                  </a:lnTo>
                  <a:lnTo>
                    <a:pt x="31392" y="1914402"/>
                  </a:lnTo>
                  <a:lnTo>
                    <a:pt x="7848" y="1878973"/>
                  </a:lnTo>
                  <a:lnTo>
                    <a:pt x="0" y="1838681"/>
                  </a:lnTo>
                  <a:lnTo>
                    <a:pt x="7848" y="1798393"/>
                  </a:lnTo>
                  <a:lnTo>
                    <a:pt x="31392" y="1762977"/>
                  </a:lnTo>
                  <a:lnTo>
                    <a:pt x="1765177" y="31355"/>
                  </a:lnTo>
                  <a:lnTo>
                    <a:pt x="1800621" y="7838"/>
                  </a:lnTo>
                  <a:lnTo>
                    <a:pt x="1840959" y="0"/>
                  </a:lnTo>
                  <a:lnTo>
                    <a:pt x="1881309" y="7838"/>
                  </a:lnTo>
                  <a:lnTo>
                    <a:pt x="1916790" y="31355"/>
                  </a:lnTo>
                  <a:lnTo>
                    <a:pt x="1940318" y="66768"/>
                  </a:lnTo>
                  <a:lnTo>
                    <a:pt x="1948157" y="107051"/>
                  </a:lnTo>
                  <a:lnTo>
                    <a:pt x="1940306" y="147334"/>
                  </a:lnTo>
                  <a:lnTo>
                    <a:pt x="1916761" y="182748"/>
                  </a:lnTo>
                  <a:lnTo>
                    <a:pt x="1324628" y="774142"/>
                  </a:lnTo>
                  <a:lnTo>
                    <a:pt x="1301084" y="809570"/>
                  </a:lnTo>
                  <a:lnTo>
                    <a:pt x="1293236" y="849858"/>
                  </a:lnTo>
                  <a:lnTo>
                    <a:pt x="1301084" y="890135"/>
                  </a:lnTo>
                  <a:lnTo>
                    <a:pt x="1324628" y="925530"/>
                  </a:lnTo>
                  <a:lnTo>
                    <a:pt x="1360083" y="949062"/>
                  </a:lnTo>
                  <a:lnTo>
                    <a:pt x="1400408" y="956909"/>
                  </a:lnTo>
                  <a:lnTo>
                    <a:pt x="1747987" y="956909"/>
                  </a:lnTo>
                  <a:lnTo>
                    <a:pt x="1604102" y="1100621"/>
                  </a:lnTo>
                  <a:lnTo>
                    <a:pt x="1779473" y="1100621"/>
                  </a:lnTo>
                  <a:lnTo>
                    <a:pt x="1800620" y="1114651"/>
                  </a:lnTo>
                  <a:lnTo>
                    <a:pt x="1840955" y="1122489"/>
                  </a:lnTo>
                  <a:lnTo>
                    <a:pt x="1885373" y="1122489"/>
                  </a:lnTo>
                  <a:lnTo>
                    <a:pt x="1755709" y="1252009"/>
                  </a:lnTo>
                  <a:lnTo>
                    <a:pt x="2058877" y="1252009"/>
                  </a:lnTo>
                  <a:lnTo>
                    <a:pt x="2035204" y="1275653"/>
                  </a:lnTo>
                  <a:lnTo>
                    <a:pt x="1732014" y="1275653"/>
                  </a:lnTo>
                  <a:lnTo>
                    <a:pt x="1559702" y="1447750"/>
                  </a:lnTo>
                  <a:lnTo>
                    <a:pt x="694580" y="1447750"/>
                  </a:lnTo>
                  <a:lnTo>
                    <a:pt x="654247" y="1455589"/>
                  </a:lnTo>
                  <a:lnTo>
                    <a:pt x="618788" y="1479103"/>
                  </a:lnTo>
                  <a:lnTo>
                    <a:pt x="182976" y="1914402"/>
                  </a:lnTo>
                  <a:lnTo>
                    <a:pt x="147520" y="1937900"/>
                  </a:lnTo>
                  <a:lnTo>
                    <a:pt x="107187" y="1945733"/>
                  </a:lnTo>
                  <a:close/>
                </a:path>
                <a:path w="2355850" h="2362200">
                  <a:moveTo>
                    <a:pt x="1747987" y="956909"/>
                  </a:moveTo>
                  <a:lnTo>
                    <a:pt x="1400408" y="956909"/>
                  </a:lnTo>
                  <a:lnTo>
                    <a:pt x="1440749" y="949062"/>
                  </a:lnTo>
                  <a:lnTo>
                    <a:pt x="1476212" y="925530"/>
                  </a:lnTo>
                  <a:lnTo>
                    <a:pt x="1698823" y="703197"/>
                  </a:lnTo>
                  <a:lnTo>
                    <a:pt x="1734296" y="679666"/>
                  </a:lnTo>
                  <a:lnTo>
                    <a:pt x="1774638" y="671822"/>
                  </a:lnTo>
                  <a:lnTo>
                    <a:pt x="1814976" y="679666"/>
                  </a:lnTo>
                  <a:lnTo>
                    <a:pt x="1850437" y="703197"/>
                  </a:lnTo>
                  <a:lnTo>
                    <a:pt x="1873981" y="738600"/>
                  </a:lnTo>
                  <a:lnTo>
                    <a:pt x="1881829" y="778884"/>
                  </a:lnTo>
                  <a:lnTo>
                    <a:pt x="1873981" y="819174"/>
                  </a:lnTo>
                  <a:lnTo>
                    <a:pt x="1850437" y="854593"/>
                  </a:lnTo>
                  <a:lnTo>
                    <a:pt x="1747987" y="956909"/>
                  </a:lnTo>
                  <a:close/>
                </a:path>
                <a:path w="2355850" h="2362200">
                  <a:moveTo>
                    <a:pt x="2058877" y="1252009"/>
                  </a:moveTo>
                  <a:lnTo>
                    <a:pt x="1755709" y="1252009"/>
                  </a:lnTo>
                  <a:lnTo>
                    <a:pt x="2172592" y="835652"/>
                  </a:lnTo>
                  <a:lnTo>
                    <a:pt x="2208035" y="812154"/>
                  </a:lnTo>
                  <a:lnTo>
                    <a:pt x="2248366" y="804321"/>
                  </a:lnTo>
                  <a:lnTo>
                    <a:pt x="2288697" y="812154"/>
                  </a:lnTo>
                  <a:lnTo>
                    <a:pt x="2324140" y="835652"/>
                  </a:lnTo>
                  <a:lnTo>
                    <a:pt x="2347705" y="871069"/>
                  </a:lnTo>
                  <a:lnTo>
                    <a:pt x="2355560" y="911362"/>
                  </a:lnTo>
                  <a:lnTo>
                    <a:pt x="2347705" y="951657"/>
                  </a:lnTo>
                  <a:lnTo>
                    <a:pt x="2324140" y="987077"/>
                  </a:lnTo>
                  <a:lnTo>
                    <a:pt x="2058877" y="1252009"/>
                  </a:lnTo>
                  <a:close/>
                </a:path>
                <a:path w="2355850" h="2362200">
                  <a:moveTo>
                    <a:pt x="1765162" y="939761"/>
                  </a:moveTo>
                  <a:close/>
                </a:path>
                <a:path w="2355850" h="2362200">
                  <a:moveTo>
                    <a:pt x="1779473" y="1100621"/>
                  </a:moveTo>
                  <a:lnTo>
                    <a:pt x="1604102" y="1100621"/>
                  </a:lnTo>
                  <a:lnTo>
                    <a:pt x="1765162" y="939761"/>
                  </a:lnTo>
                  <a:lnTo>
                    <a:pt x="1741632" y="975160"/>
                  </a:lnTo>
                  <a:lnTo>
                    <a:pt x="1733784" y="1015451"/>
                  </a:lnTo>
                  <a:lnTo>
                    <a:pt x="1741632" y="1055736"/>
                  </a:lnTo>
                  <a:lnTo>
                    <a:pt x="1765177" y="1091136"/>
                  </a:lnTo>
                  <a:lnTo>
                    <a:pt x="1779473" y="1100621"/>
                  </a:lnTo>
                  <a:close/>
                </a:path>
                <a:path w="2355850" h="2362200">
                  <a:moveTo>
                    <a:pt x="1885373" y="1122489"/>
                  </a:moveTo>
                  <a:lnTo>
                    <a:pt x="1840955" y="1122489"/>
                  </a:lnTo>
                  <a:lnTo>
                    <a:pt x="1881297" y="1114651"/>
                  </a:lnTo>
                  <a:lnTo>
                    <a:pt x="1916761" y="1091136"/>
                  </a:lnTo>
                  <a:lnTo>
                    <a:pt x="1885373" y="1122489"/>
                  </a:lnTo>
                  <a:close/>
                </a:path>
                <a:path w="2355850" h="2362200">
                  <a:moveTo>
                    <a:pt x="903007" y="2362088"/>
                  </a:moveTo>
                  <a:lnTo>
                    <a:pt x="862673" y="2354249"/>
                  </a:lnTo>
                  <a:lnTo>
                    <a:pt x="827229" y="2330730"/>
                  </a:lnTo>
                  <a:lnTo>
                    <a:pt x="803678" y="2295314"/>
                  </a:lnTo>
                  <a:lnTo>
                    <a:pt x="795823" y="2255025"/>
                  </a:lnTo>
                  <a:lnTo>
                    <a:pt x="803672" y="2214741"/>
                  </a:lnTo>
                  <a:lnTo>
                    <a:pt x="827229" y="2179341"/>
                  </a:lnTo>
                  <a:lnTo>
                    <a:pt x="1732014" y="1275653"/>
                  </a:lnTo>
                  <a:lnTo>
                    <a:pt x="2035204" y="1275653"/>
                  </a:lnTo>
                  <a:lnTo>
                    <a:pt x="978807" y="2330730"/>
                  </a:lnTo>
                  <a:lnTo>
                    <a:pt x="943346" y="2354249"/>
                  </a:lnTo>
                  <a:lnTo>
                    <a:pt x="903007" y="2362088"/>
                  </a:lnTo>
                  <a:close/>
                </a:path>
                <a:path w="2355850" h="2362200">
                  <a:moveTo>
                    <a:pt x="599830" y="2059285"/>
                  </a:moveTo>
                  <a:lnTo>
                    <a:pt x="559495" y="2051439"/>
                  </a:lnTo>
                  <a:lnTo>
                    <a:pt x="524038" y="2027916"/>
                  </a:lnTo>
                  <a:lnTo>
                    <a:pt x="500502" y="1992516"/>
                  </a:lnTo>
                  <a:lnTo>
                    <a:pt x="492651" y="1952232"/>
                  </a:lnTo>
                  <a:lnTo>
                    <a:pt x="500494" y="1911943"/>
                  </a:lnTo>
                  <a:lnTo>
                    <a:pt x="524038" y="1876527"/>
                  </a:lnTo>
                  <a:lnTo>
                    <a:pt x="770372" y="1630500"/>
                  </a:lnTo>
                  <a:lnTo>
                    <a:pt x="793916" y="1595083"/>
                  </a:lnTo>
                  <a:lnTo>
                    <a:pt x="801764" y="1554799"/>
                  </a:lnTo>
                  <a:lnTo>
                    <a:pt x="793916" y="1514516"/>
                  </a:lnTo>
                  <a:lnTo>
                    <a:pt x="770372" y="1479103"/>
                  </a:lnTo>
                  <a:lnTo>
                    <a:pt x="734913" y="1455589"/>
                  </a:lnTo>
                  <a:lnTo>
                    <a:pt x="694580" y="1447750"/>
                  </a:lnTo>
                  <a:lnTo>
                    <a:pt x="1559702" y="1447750"/>
                  </a:lnTo>
                  <a:lnTo>
                    <a:pt x="1166521" y="1840442"/>
                  </a:lnTo>
                  <a:lnTo>
                    <a:pt x="907754" y="1840442"/>
                  </a:lnTo>
                  <a:lnTo>
                    <a:pt x="867420" y="1848281"/>
                  </a:lnTo>
                  <a:lnTo>
                    <a:pt x="831959" y="1871796"/>
                  </a:lnTo>
                  <a:lnTo>
                    <a:pt x="675645" y="2027916"/>
                  </a:lnTo>
                  <a:lnTo>
                    <a:pt x="640172" y="2051447"/>
                  </a:lnTo>
                  <a:lnTo>
                    <a:pt x="599830" y="2059285"/>
                  </a:lnTo>
                  <a:close/>
                </a:path>
                <a:path w="2355850" h="2362200">
                  <a:moveTo>
                    <a:pt x="983544" y="2023192"/>
                  </a:moveTo>
                  <a:lnTo>
                    <a:pt x="1007088" y="1987777"/>
                  </a:lnTo>
                  <a:lnTo>
                    <a:pt x="1014936" y="1947494"/>
                  </a:lnTo>
                  <a:lnTo>
                    <a:pt x="1007088" y="1907211"/>
                  </a:lnTo>
                  <a:lnTo>
                    <a:pt x="983544" y="1871796"/>
                  </a:lnTo>
                  <a:lnTo>
                    <a:pt x="948088" y="1848281"/>
                  </a:lnTo>
                  <a:lnTo>
                    <a:pt x="907754" y="1840442"/>
                  </a:lnTo>
                  <a:lnTo>
                    <a:pt x="1166521" y="1840442"/>
                  </a:lnTo>
                  <a:lnTo>
                    <a:pt x="983544" y="2023192"/>
                  </a:lnTo>
                  <a:close/>
                </a:path>
              </a:pathLst>
            </a:custGeom>
            <a:solidFill>
              <a:srgbClr val="E361A2"/>
            </a:solidFill>
          </p:spPr>
          <p:txBody>
            <a:bodyPr wrap="square" lIns="0" tIns="0" rIns="0" bIns="0" rtlCol="0"/>
            <a:lstStyle/>
            <a:p>
              <a:endParaRPr/>
            </a:p>
          </p:txBody>
        </p:sp>
      </p:grpSp>
      <p:sp>
        <p:nvSpPr>
          <p:cNvPr id="9" name="object 9"/>
          <p:cNvSpPr/>
          <p:nvPr/>
        </p:nvSpPr>
        <p:spPr>
          <a:xfrm>
            <a:off x="14753564" y="7841500"/>
            <a:ext cx="3535045" cy="2446020"/>
          </a:xfrm>
          <a:custGeom>
            <a:avLst/>
            <a:gdLst/>
            <a:ahLst/>
            <a:cxnLst/>
            <a:rect l="l" t="t" r="r" b="b"/>
            <a:pathLst>
              <a:path w="3535044" h="2446020">
                <a:moveTo>
                  <a:pt x="2861259" y="2437460"/>
                </a:moveTo>
                <a:lnTo>
                  <a:pt x="2853385" y="2399360"/>
                </a:lnTo>
                <a:lnTo>
                  <a:pt x="2841320" y="2361260"/>
                </a:lnTo>
                <a:lnTo>
                  <a:pt x="2828760" y="2310460"/>
                </a:lnTo>
                <a:lnTo>
                  <a:pt x="2815704" y="2259660"/>
                </a:lnTo>
                <a:lnTo>
                  <a:pt x="2802153" y="2208860"/>
                </a:lnTo>
                <a:lnTo>
                  <a:pt x="2788094" y="2158060"/>
                </a:lnTo>
                <a:lnTo>
                  <a:pt x="2773515" y="2107260"/>
                </a:lnTo>
                <a:lnTo>
                  <a:pt x="2758414" y="2056460"/>
                </a:lnTo>
                <a:lnTo>
                  <a:pt x="2742793" y="2018360"/>
                </a:lnTo>
                <a:lnTo>
                  <a:pt x="2726639" y="1967560"/>
                </a:lnTo>
                <a:lnTo>
                  <a:pt x="2709938" y="1916760"/>
                </a:lnTo>
                <a:lnTo>
                  <a:pt x="2692704" y="1865960"/>
                </a:lnTo>
                <a:lnTo>
                  <a:pt x="2674924" y="1827860"/>
                </a:lnTo>
                <a:lnTo>
                  <a:pt x="2656573" y="1777060"/>
                </a:lnTo>
                <a:lnTo>
                  <a:pt x="2637675" y="1726260"/>
                </a:lnTo>
                <a:lnTo>
                  <a:pt x="2618206" y="1675460"/>
                </a:lnTo>
                <a:lnTo>
                  <a:pt x="2598166" y="1637360"/>
                </a:lnTo>
                <a:lnTo>
                  <a:pt x="2578633" y="1586560"/>
                </a:lnTo>
                <a:lnTo>
                  <a:pt x="2558529" y="1548460"/>
                </a:lnTo>
                <a:lnTo>
                  <a:pt x="2537853" y="1497660"/>
                </a:lnTo>
                <a:lnTo>
                  <a:pt x="2516594" y="1459560"/>
                </a:lnTo>
                <a:lnTo>
                  <a:pt x="2494737" y="1408760"/>
                </a:lnTo>
                <a:lnTo>
                  <a:pt x="2472283" y="1370660"/>
                </a:lnTo>
                <a:lnTo>
                  <a:pt x="2449245" y="1319860"/>
                </a:lnTo>
                <a:lnTo>
                  <a:pt x="2425585" y="1281760"/>
                </a:lnTo>
                <a:lnTo>
                  <a:pt x="2401303" y="1230960"/>
                </a:lnTo>
                <a:lnTo>
                  <a:pt x="2376398" y="1192860"/>
                </a:lnTo>
                <a:lnTo>
                  <a:pt x="2350871" y="1142060"/>
                </a:lnTo>
                <a:lnTo>
                  <a:pt x="2324709" y="1103960"/>
                </a:lnTo>
                <a:lnTo>
                  <a:pt x="2297900" y="1065860"/>
                </a:lnTo>
                <a:lnTo>
                  <a:pt x="2270442" y="1015060"/>
                </a:lnTo>
                <a:lnTo>
                  <a:pt x="2242324" y="976960"/>
                </a:lnTo>
                <a:lnTo>
                  <a:pt x="2213546" y="938860"/>
                </a:lnTo>
                <a:lnTo>
                  <a:pt x="2184095" y="900760"/>
                </a:lnTo>
                <a:lnTo>
                  <a:pt x="2153970" y="849960"/>
                </a:lnTo>
                <a:lnTo>
                  <a:pt x="2123160" y="811860"/>
                </a:lnTo>
                <a:lnTo>
                  <a:pt x="2091664" y="773760"/>
                </a:lnTo>
                <a:lnTo>
                  <a:pt x="2059470" y="735660"/>
                </a:lnTo>
                <a:lnTo>
                  <a:pt x="2026564" y="697560"/>
                </a:lnTo>
                <a:lnTo>
                  <a:pt x="1992960" y="659460"/>
                </a:lnTo>
                <a:lnTo>
                  <a:pt x="1958632" y="634060"/>
                </a:lnTo>
                <a:lnTo>
                  <a:pt x="1923592" y="595960"/>
                </a:lnTo>
                <a:lnTo>
                  <a:pt x="1887804" y="557860"/>
                </a:lnTo>
                <a:lnTo>
                  <a:pt x="1851291" y="519760"/>
                </a:lnTo>
                <a:lnTo>
                  <a:pt x="1814029" y="494360"/>
                </a:lnTo>
                <a:lnTo>
                  <a:pt x="1776018" y="456260"/>
                </a:lnTo>
                <a:lnTo>
                  <a:pt x="1737258" y="430860"/>
                </a:lnTo>
                <a:lnTo>
                  <a:pt x="1697723" y="405460"/>
                </a:lnTo>
                <a:lnTo>
                  <a:pt x="1657426" y="367360"/>
                </a:lnTo>
                <a:lnTo>
                  <a:pt x="1616354" y="341960"/>
                </a:lnTo>
                <a:lnTo>
                  <a:pt x="1574495" y="316560"/>
                </a:lnTo>
                <a:lnTo>
                  <a:pt x="1531835" y="291160"/>
                </a:lnTo>
                <a:lnTo>
                  <a:pt x="1488389" y="265760"/>
                </a:lnTo>
                <a:lnTo>
                  <a:pt x="1444142" y="240360"/>
                </a:lnTo>
                <a:lnTo>
                  <a:pt x="1399070" y="227660"/>
                </a:lnTo>
                <a:lnTo>
                  <a:pt x="1329842" y="189560"/>
                </a:lnTo>
                <a:lnTo>
                  <a:pt x="1306487" y="176860"/>
                </a:lnTo>
                <a:lnTo>
                  <a:pt x="1275207" y="164160"/>
                </a:lnTo>
                <a:lnTo>
                  <a:pt x="1241958" y="164160"/>
                </a:lnTo>
                <a:lnTo>
                  <a:pt x="1206906" y="151460"/>
                </a:lnTo>
                <a:lnTo>
                  <a:pt x="1170190" y="138760"/>
                </a:lnTo>
                <a:lnTo>
                  <a:pt x="1131963" y="126060"/>
                </a:lnTo>
                <a:lnTo>
                  <a:pt x="1092365" y="126060"/>
                </a:lnTo>
                <a:lnTo>
                  <a:pt x="1009700" y="100660"/>
                </a:lnTo>
                <a:lnTo>
                  <a:pt x="966927" y="100660"/>
                </a:lnTo>
                <a:lnTo>
                  <a:pt x="923378" y="87960"/>
                </a:lnTo>
                <a:lnTo>
                  <a:pt x="565467" y="87960"/>
                </a:lnTo>
                <a:lnTo>
                  <a:pt x="521766" y="100660"/>
                </a:lnTo>
                <a:lnTo>
                  <a:pt x="478802" y="100660"/>
                </a:lnTo>
                <a:lnTo>
                  <a:pt x="395668" y="126060"/>
                </a:lnTo>
                <a:lnTo>
                  <a:pt x="355790" y="138760"/>
                </a:lnTo>
                <a:lnTo>
                  <a:pt x="317233" y="151460"/>
                </a:lnTo>
                <a:lnTo>
                  <a:pt x="280162" y="164160"/>
                </a:lnTo>
                <a:lnTo>
                  <a:pt x="211048" y="202260"/>
                </a:lnTo>
                <a:lnTo>
                  <a:pt x="179311" y="227660"/>
                </a:lnTo>
                <a:lnTo>
                  <a:pt x="149644" y="240360"/>
                </a:lnTo>
                <a:lnTo>
                  <a:pt x="122199" y="265760"/>
                </a:lnTo>
                <a:lnTo>
                  <a:pt x="97142" y="303860"/>
                </a:lnTo>
                <a:lnTo>
                  <a:pt x="74587" y="329260"/>
                </a:lnTo>
                <a:lnTo>
                  <a:pt x="54724" y="367360"/>
                </a:lnTo>
                <a:lnTo>
                  <a:pt x="37668" y="392760"/>
                </a:lnTo>
                <a:lnTo>
                  <a:pt x="23596" y="430860"/>
                </a:lnTo>
                <a:lnTo>
                  <a:pt x="12636" y="468960"/>
                </a:lnTo>
                <a:lnTo>
                  <a:pt x="4953" y="519760"/>
                </a:lnTo>
                <a:lnTo>
                  <a:pt x="698" y="557860"/>
                </a:lnTo>
                <a:lnTo>
                  <a:pt x="0" y="608660"/>
                </a:lnTo>
                <a:lnTo>
                  <a:pt x="3479" y="659460"/>
                </a:lnTo>
                <a:lnTo>
                  <a:pt x="11277" y="710260"/>
                </a:lnTo>
                <a:lnTo>
                  <a:pt x="23139" y="748360"/>
                </a:lnTo>
                <a:lnTo>
                  <a:pt x="38760" y="799160"/>
                </a:lnTo>
                <a:lnTo>
                  <a:pt x="57873" y="837260"/>
                </a:lnTo>
                <a:lnTo>
                  <a:pt x="80175" y="888060"/>
                </a:lnTo>
                <a:lnTo>
                  <a:pt x="105397" y="926160"/>
                </a:lnTo>
                <a:lnTo>
                  <a:pt x="133248" y="964260"/>
                </a:lnTo>
                <a:lnTo>
                  <a:pt x="163461" y="1002360"/>
                </a:lnTo>
                <a:lnTo>
                  <a:pt x="195732" y="1040460"/>
                </a:lnTo>
                <a:lnTo>
                  <a:pt x="229793" y="1065860"/>
                </a:lnTo>
                <a:lnTo>
                  <a:pt x="265353" y="1103960"/>
                </a:lnTo>
                <a:lnTo>
                  <a:pt x="302145" y="1142060"/>
                </a:lnTo>
                <a:lnTo>
                  <a:pt x="339852" y="1167460"/>
                </a:lnTo>
                <a:lnTo>
                  <a:pt x="416966" y="1218260"/>
                </a:lnTo>
                <a:lnTo>
                  <a:pt x="458203" y="1256360"/>
                </a:lnTo>
                <a:lnTo>
                  <a:pt x="625995" y="1357960"/>
                </a:lnTo>
                <a:lnTo>
                  <a:pt x="842149" y="1484960"/>
                </a:lnTo>
                <a:lnTo>
                  <a:pt x="886231" y="1497660"/>
                </a:lnTo>
                <a:lnTo>
                  <a:pt x="975245" y="1548460"/>
                </a:lnTo>
                <a:lnTo>
                  <a:pt x="1020178" y="1561160"/>
                </a:lnTo>
                <a:lnTo>
                  <a:pt x="1110894" y="1611960"/>
                </a:lnTo>
                <a:lnTo>
                  <a:pt x="1156690" y="1624660"/>
                </a:lnTo>
                <a:lnTo>
                  <a:pt x="1202753" y="1650060"/>
                </a:lnTo>
                <a:lnTo>
                  <a:pt x="1295755" y="1675460"/>
                </a:lnTo>
                <a:lnTo>
                  <a:pt x="1342682" y="1700860"/>
                </a:lnTo>
                <a:lnTo>
                  <a:pt x="1389888" y="1713560"/>
                </a:lnTo>
                <a:lnTo>
                  <a:pt x="1434426" y="1726260"/>
                </a:lnTo>
                <a:lnTo>
                  <a:pt x="1478343" y="1751660"/>
                </a:lnTo>
                <a:lnTo>
                  <a:pt x="1521599" y="1764360"/>
                </a:lnTo>
                <a:lnTo>
                  <a:pt x="1606207" y="1815160"/>
                </a:lnTo>
                <a:lnTo>
                  <a:pt x="1647545" y="1827860"/>
                </a:lnTo>
                <a:lnTo>
                  <a:pt x="1728304" y="1878660"/>
                </a:lnTo>
                <a:lnTo>
                  <a:pt x="1767725" y="1904060"/>
                </a:lnTo>
                <a:lnTo>
                  <a:pt x="1806498" y="1929460"/>
                </a:lnTo>
                <a:lnTo>
                  <a:pt x="1844636" y="1967560"/>
                </a:lnTo>
                <a:lnTo>
                  <a:pt x="1882127" y="1992960"/>
                </a:lnTo>
                <a:lnTo>
                  <a:pt x="1918982" y="2018360"/>
                </a:lnTo>
                <a:lnTo>
                  <a:pt x="1955203" y="2056460"/>
                </a:lnTo>
                <a:lnTo>
                  <a:pt x="1990763" y="2081860"/>
                </a:lnTo>
                <a:lnTo>
                  <a:pt x="2025700" y="2119960"/>
                </a:lnTo>
                <a:lnTo>
                  <a:pt x="2059978" y="2145360"/>
                </a:lnTo>
                <a:lnTo>
                  <a:pt x="2093633" y="2183460"/>
                </a:lnTo>
                <a:lnTo>
                  <a:pt x="2126627" y="2221560"/>
                </a:lnTo>
                <a:lnTo>
                  <a:pt x="2158987" y="2259660"/>
                </a:lnTo>
                <a:lnTo>
                  <a:pt x="2190712" y="2285060"/>
                </a:lnTo>
                <a:lnTo>
                  <a:pt x="2221788" y="2323160"/>
                </a:lnTo>
                <a:lnTo>
                  <a:pt x="2252230" y="2361260"/>
                </a:lnTo>
                <a:lnTo>
                  <a:pt x="2282025" y="2399360"/>
                </a:lnTo>
                <a:lnTo>
                  <a:pt x="2307488" y="2437460"/>
                </a:lnTo>
                <a:lnTo>
                  <a:pt x="2354846" y="2437460"/>
                </a:lnTo>
                <a:lnTo>
                  <a:pt x="2360841" y="2445499"/>
                </a:lnTo>
                <a:lnTo>
                  <a:pt x="2803093" y="2445499"/>
                </a:lnTo>
                <a:lnTo>
                  <a:pt x="2801150" y="2437460"/>
                </a:lnTo>
                <a:lnTo>
                  <a:pt x="2861259" y="2437460"/>
                </a:lnTo>
                <a:close/>
              </a:path>
              <a:path w="3535044" h="2446020">
                <a:moveTo>
                  <a:pt x="3534435" y="469557"/>
                </a:moveTo>
                <a:lnTo>
                  <a:pt x="3505644" y="419798"/>
                </a:lnTo>
                <a:lnTo>
                  <a:pt x="3480104" y="379526"/>
                </a:lnTo>
                <a:lnTo>
                  <a:pt x="3453282" y="340525"/>
                </a:lnTo>
                <a:lnTo>
                  <a:pt x="3425177" y="302869"/>
                </a:lnTo>
                <a:lnTo>
                  <a:pt x="3395764" y="266636"/>
                </a:lnTo>
                <a:lnTo>
                  <a:pt x="3365017" y="231927"/>
                </a:lnTo>
                <a:lnTo>
                  <a:pt x="3332911" y="198805"/>
                </a:lnTo>
                <a:lnTo>
                  <a:pt x="3299422" y="167347"/>
                </a:lnTo>
                <a:lnTo>
                  <a:pt x="3264547" y="137629"/>
                </a:lnTo>
                <a:lnTo>
                  <a:pt x="3230791" y="111709"/>
                </a:lnTo>
                <a:lnTo>
                  <a:pt x="3228251" y="109753"/>
                </a:lnTo>
                <a:lnTo>
                  <a:pt x="3188208" y="83045"/>
                </a:lnTo>
                <a:lnTo>
                  <a:pt x="3145980" y="59690"/>
                </a:lnTo>
                <a:lnTo>
                  <a:pt x="3101911" y="39878"/>
                </a:lnTo>
                <a:lnTo>
                  <a:pt x="3056382" y="23812"/>
                </a:lnTo>
                <a:lnTo>
                  <a:pt x="3009735" y="11684"/>
                </a:lnTo>
                <a:lnTo>
                  <a:pt x="2962364" y="3670"/>
                </a:lnTo>
                <a:lnTo>
                  <a:pt x="2914612" y="0"/>
                </a:lnTo>
                <a:lnTo>
                  <a:pt x="2866860" y="838"/>
                </a:lnTo>
                <a:lnTo>
                  <a:pt x="2819463" y="6388"/>
                </a:lnTo>
                <a:lnTo>
                  <a:pt x="2772791" y="16852"/>
                </a:lnTo>
                <a:lnTo>
                  <a:pt x="2727210" y="32423"/>
                </a:lnTo>
                <a:lnTo>
                  <a:pt x="2683091" y="53289"/>
                </a:lnTo>
                <a:lnTo>
                  <a:pt x="2640787" y="79654"/>
                </a:lnTo>
                <a:lnTo>
                  <a:pt x="2602903" y="110617"/>
                </a:lnTo>
                <a:lnTo>
                  <a:pt x="2571407" y="144424"/>
                </a:lnTo>
                <a:lnTo>
                  <a:pt x="2545854" y="180759"/>
                </a:lnTo>
                <a:lnTo>
                  <a:pt x="2525788" y="219329"/>
                </a:lnTo>
                <a:lnTo>
                  <a:pt x="2510777" y="259829"/>
                </a:lnTo>
                <a:lnTo>
                  <a:pt x="2500338" y="301955"/>
                </a:lnTo>
                <a:lnTo>
                  <a:pt x="2494038" y="345414"/>
                </a:lnTo>
                <a:lnTo>
                  <a:pt x="2491422" y="389902"/>
                </a:lnTo>
                <a:lnTo>
                  <a:pt x="2492044" y="435114"/>
                </a:lnTo>
                <a:lnTo>
                  <a:pt x="2495448" y="480758"/>
                </a:lnTo>
                <a:lnTo>
                  <a:pt x="2501176" y="526516"/>
                </a:lnTo>
                <a:lnTo>
                  <a:pt x="2508796" y="572096"/>
                </a:lnTo>
                <a:lnTo>
                  <a:pt x="2517838" y="617207"/>
                </a:lnTo>
                <a:lnTo>
                  <a:pt x="2527858" y="661530"/>
                </a:lnTo>
                <a:lnTo>
                  <a:pt x="2538399" y="704761"/>
                </a:lnTo>
                <a:lnTo>
                  <a:pt x="2550845" y="752259"/>
                </a:lnTo>
                <a:lnTo>
                  <a:pt x="2564117" y="799528"/>
                </a:lnTo>
                <a:lnTo>
                  <a:pt x="2578176" y="846556"/>
                </a:lnTo>
                <a:lnTo>
                  <a:pt x="2592946" y="893381"/>
                </a:lnTo>
                <a:lnTo>
                  <a:pt x="2608389" y="940003"/>
                </a:lnTo>
                <a:lnTo>
                  <a:pt x="2624467" y="986434"/>
                </a:lnTo>
                <a:lnTo>
                  <a:pt x="2641117" y="1032700"/>
                </a:lnTo>
                <a:lnTo>
                  <a:pt x="2658313" y="1078801"/>
                </a:lnTo>
                <a:lnTo>
                  <a:pt x="2675979" y="1124762"/>
                </a:lnTo>
                <a:lnTo>
                  <a:pt x="2694089" y="1170597"/>
                </a:lnTo>
                <a:lnTo>
                  <a:pt x="2712580" y="1216304"/>
                </a:lnTo>
                <a:lnTo>
                  <a:pt x="2731401" y="1261910"/>
                </a:lnTo>
                <a:lnTo>
                  <a:pt x="2750528" y="1307426"/>
                </a:lnTo>
                <a:lnTo>
                  <a:pt x="2769882" y="1352867"/>
                </a:lnTo>
                <a:lnTo>
                  <a:pt x="2789440" y="1398244"/>
                </a:lnTo>
                <a:lnTo>
                  <a:pt x="2809138" y="1443583"/>
                </a:lnTo>
                <a:lnTo>
                  <a:pt x="2888411" y="1624660"/>
                </a:lnTo>
                <a:lnTo>
                  <a:pt x="2908109" y="1669948"/>
                </a:lnTo>
                <a:lnTo>
                  <a:pt x="2927667" y="1715262"/>
                </a:lnTo>
                <a:lnTo>
                  <a:pt x="2947022" y="1760626"/>
                </a:lnTo>
                <a:lnTo>
                  <a:pt x="2966148" y="1806041"/>
                </a:lnTo>
                <a:lnTo>
                  <a:pt x="2984970" y="1851545"/>
                </a:lnTo>
                <a:lnTo>
                  <a:pt x="3003461" y="1897113"/>
                </a:lnTo>
                <a:lnTo>
                  <a:pt x="3021558" y="1942795"/>
                </a:lnTo>
                <a:lnTo>
                  <a:pt x="3039237" y="1988591"/>
                </a:lnTo>
                <a:lnTo>
                  <a:pt x="3056420" y="2034514"/>
                </a:lnTo>
                <a:lnTo>
                  <a:pt x="3073069" y="2080564"/>
                </a:lnTo>
                <a:lnTo>
                  <a:pt x="3089135" y="2126780"/>
                </a:lnTo>
                <a:lnTo>
                  <a:pt x="3104591" y="2173173"/>
                </a:lnTo>
                <a:lnTo>
                  <a:pt x="3119348" y="2219731"/>
                </a:lnTo>
                <a:lnTo>
                  <a:pt x="3133394" y="2266492"/>
                </a:lnTo>
                <a:lnTo>
                  <a:pt x="3146666" y="2313457"/>
                </a:lnTo>
                <a:lnTo>
                  <a:pt x="3159112" y="2360650"/>
                </a:lnTo>
                <a:lnTo>
                  <a:pt x="3170694" y="2408072"/>
                </a:lnTo>
                <a:lnTo>
                  <a:pt x="3179064" y="2445499"/>
                </a:lnTo>
                <a:lnTo>
                  <a:pt x="3240532" y="2445499"/>
                </a:lnTo>
                <a:lnTo>
                  <a:pt x="3296285" y="2445499"/>
                </a:lnTo>
                <a:lnTo>
                  <a:pt x="3534435" y="2445499"/>
                </a:lnTo>
                <a:lnTo>
                  <a:pt x="3534435" y="788784"/>
                </a:lnTo>
                <a:lnTo>
                  <a:pt x="3534435" y="651129"/>
                </a:lnTo>
                <a:lnTo>
                  <a:pt x="3534435" y="469557"/>
                </a:lnTo>
                <a:close/>
              </a:path>
            </a:pathLst>
          </a:custGeom>
          <a:solidFill>
            <a:srgbClr val="F09053"/>
          </a:solidFill>
        </p:spPr>
        <p:txBody>
          <a:bodyPr wrap="square" lIns="0" tIns="0" rIns="0" bIns="0" rtlCol="0"/>
          <a:lstStyle/>
          <a:p>
            <a:endParaRPr/>
          </a:p>
        </p:txBody>
      </p:sp>
      <p:sp>
        <p:nvSpPr>
          <p:cNvPr id="10" name="object 10"/>
          <p:cNvSpPr txBox="1">
            <a:spLocks noGrp="1"/>
          </p:cNvSpPr>
          <p:nvPr>
            <p:ph type="title"/>
          </p:nvPr>
        </p:nvSpPr>
        <p:spPr>
          <a:xfrm>
            <a:off x="1016000" y="818371"/>
            <a:ext cx="16094710" cy="3201670"/>
          </a:xfrm>
          <a:prstGeom prst="rect">
            <a:avLst/>
          </a:prstGeom>
        </p:spPr>
        <p:txBody>
          <a:bodyPr vert="horz" wrap="square" lIns="0" tIns="135890" rIns="0" bIns="0" rtlCol="0">
            <a:spAutoFit/>
          </a:bodyPr>
          <a:lstStyle/>
          <a:p>
            <a:pPr marL="12700">
              <a:lnSpc>
                <a:spcPct val="100000"/>
              </a:lnSpc>
              <a:spcBef>
                <a:spcPts val="1070"/>
              </a:spcBef>
            </a:pPr>
            <a:r>
              <a:rPr sz="3600" spc="-25" dirty="0"/>
              <a:t>6.</a:t>
            </a:r>
            <a:r>
              <a:rPr sz="3600" spc="-155" dirty="0"/>
              <a:t> </a:t>
            </a:r>
            <a:r>
              <a:rPr sz="3600" spc="5" dirty="0"/>
              <a:t>Tata</a:t>
            </a:r>
            <a:r>
              <a:rPr sz="3600" spc="-155" dirty="0"/>
              <a:t> </a:t>
            </a:r>
            <a:r>
              <a:rPr sz="3600" spc="-60" dirty="0"/>
              <a:t>Nama</a:t>
            </a:r>
            <a:r>
              <a:rPr sz="3600" spc="-155" dirty="0"/>
              <a:t> </a:t>
            </a:r>
            <a:r>
              <a:rPr sz="3600" spc="-65" dirty="0"/>
              <a:t>Senyawa</a:t>
            </a:r>
            <a:r>
              <a:rPr sz="3600" spc="-155" dirty="0"/>
              <a:t> </a:t>
            </a:r>
            <a:r>
              <a:rPr sz="3600" spc="20" dirty="0"/>
              <a:t>Alkena</a:t>
            </a:r>
            <a:r>
              <a:rPr sz="3600" spc="-155" dirty="0"/>
              <a:t> </a:t>
            </a:r>
            <a:r>
              <a:rPr sz="3600" spc="-25" dirty="0"/>
              <a:t>dan</a:t>
            </a:r>
            <a:r>
              <a:rPr sz="3600" spc="-155" dirty="0"/>
              <a:t> </a:t>
            </a:r>
            <a:r>
              <a:rPr sz="3600" spc="35" dirty="0"/>
              <a:t>Alkuna</a:t>
            </a:r>
            <a:endParaRPr sz="3600"/>
          </a:p>
          <a:p>
            <a:pPr marL="12700" marR="5080">
              <a:lnSpc>
                <a:spcPct val="116000"/>
              </a:lnSpc>
              <a:spcBef>
                <a:spcPts val="215"/>
              </a:spcBef>
            </a:pPr>
            <a:r>
              <a:rPr spc="-75" dirty="0"/>
              <a:t>Senyawa </a:t>
            </a:r>
            <a:r>
              <a:rPr spc="-30" dirty="0"/>
              <a:t>alkena </a:t>
            </a:r>
            <a:r>
              <a:rPr spc="-35" dirty="0"/>
              <a:t>adalah </a:t>
            </a:r>
            <a:r>
              <a:rPr spc="-60" dirty="0"/>
              <a:t>senyawa </a:t>
            </a:r>
            <a:r>
              <a:rPr spc="-10" dirty="0"/>
              <a:t>yang mengandung </a:t>
            </a:r>
            <a:r>
              <a:rPr spc="25" dirty="0"/>
              <a:t>ikatan </a:t>
            </a:r>
            <a:r>
              <a:rPr spc="-5" dirty="0"/>
              <a:t>rangkap </a:t>
            </a:r>
            <a:r>
              <a:rPr spc="-60" dirty="0"/>
              <a:t>dua. </a:t>
            </a:r>
            <a:r>
              <a:rPr spc="-20" dirty="0"/>
              <a:t>Tata </a:t>
            </a:r>
            <a:r>
              <a:rPr spc="-50" dirty="0"/>
              <a:t>nama </a:t>
            </a:r>
            <a:r>
              <a:rPr spc="-60" dirty="0"/>
              <a:t>senyawa </a:t>
            </a:r>
            <a:r>
              <a:rPr spc="-30" dirty="0"/>
              <a:t>alkena  </a:t>
            </a:r>
            <a:r>
              <a:rPr spc="-5" dirty="0"/>
              <a:t>dinamai </a:t>
            </a:r>
            <a:r>
              <a:rPr spc="-20" dirty="0"/>
              <a:t>berdasarkan </a:t>
            </a:r>
            <a:r>
              <a:rPr spc="-50" dirty="0"/>
              <a:t>nama </a:t>
            </a:r>
            <a:r>
              <a:rPr spc="-10" dirty="0"/>
              <a:t>induknya, </a:t>
            </a:r>
            <a:r>
              <a:rPr spc="-25" dirty="0"/>
              <a:t>dengan </a:t>
            </a:r>
            <a:r>
              <a:rPr spc="-15" dirty="0"/>
              <a:t>mengubah </a:t>
            </a:r>
            <a:r>
              <a:rPr spc="5" dirty="0"/>
              <a:t>akhiran -ana </a:t>
            </a:r>
            <a:r>
              <a:rPr dirty="0"/>
              <a:t>menjadi </a:t>
            </a:r>
            <a:r>
              <a:rPr spc="-20" dirty="0"/>
              <a:t>-ena. </a:t>
            </a:r>
            <a:r>
              <a:rPr spc="15" dirty="0"/>
              <a:t>Jika </a:t>
            </a:r>
            <a:r>
              <a:rPr spc="25" dirty="0"/>
              <a:t>induk </a:t>
            </a:r>
            <a:r>
              <a:rPr spc="110" dirty="0"/>
              <a:t>itu  </a:t>
            </a:r>
            <a:r>
              <a:rPr spc="-10" dirty="0"/>
              <a:t>mengandung </a:t>
            </a:r>
            <a:r>
              <a:rPr spc="20" dirty="0"/>
              <a:t>empat </a:t>
            </a:r>
            <a:r>
              <a:rPr spc="5" dirty="0"/>
              <a:t>karbon </a:t>
            </a:r>
            <a:r>
              <a:rPr spc="10" dirty="0"/>
              <a:t>atau </a:t>
            </a:r>
            <a:r>
              <a:rPr spc="-5" dirty="0"/>
              <a:t>lebih, </a:t>
            </a:r>
            <a:r>
              <a:rPr spc="-15" dirty="0"/>
              <a:t>harus </a:t>
            </a:r>
            <a:r>
              <a:rPr spc="-10" dirty="0"/>
              <a:t>digunakan </a:t>
            </a:r>
            <a:r>
              <a:rPr spc="20" dirty="0"/>
              <a:t>nomor </a:t>
            </a:r>
            <a:r>
              <a:rPr spc="-45" dirty="0"/>
              <a:t>awalan </a:t>
            </a:r>
            <a:r>
              <a:rPr spc="60" dirty="0"/>
              <a:t>untuk </a:t>
            </a:r>
            <a:r>
              <a:rPr dirty="0"/>
              <a:t>menunjukkan </a:t>
            </a:r>
            <a:r>
              <a:rPr spc="-10" dirty="0"/>
              <a:t>posisi  </a:t>
            </a:r>
            <a:r>
              <a:rPr spc="25" dirty="0"/>
              <a:t>ikatan</a:t>
            </a:r>
            <a:r>
              <a:rPr spc="-130" dirty="0"/>
              <a:t> </a:t>
            </a:r>
            <a:r>
              <a:rPr spc="-5" dirty="0"/>
              <a:t>rangkap</a:t>
            </a:r>
            <a:r>
              <a:rPr spc="-125" dirty="0"/>
              <a:t> </a:t>
            </a:r>
            <a:r>
              <a:rPr spc="-60" dirty="0"/>
              <a:t>dua.</a:t>
            </a:r>
            <a:r>
              <a:rPr spc="-125" dirty="0"/>
              <a:t> </a:t>
            </a:r>
            <a:r>
              <a:rPr spc="-25" dirty="0"/>
              <a:t>Penomoran</a:t>
            </a:r>
            <a:r>
              <a:rPr spc="-125" dirty="0"/>
              <a:t> </a:t>
            </a:r>
            <a:r>
              <a:rPr spc="25" dirty="0"/>
              <a:t>dimulai</a:t>
            </a:r>
            <a:r>
              <a:rPr spc="-125" dirty="0"/>
              <a:t> </a:t>
            </a:r>
            <a:r>
              <a:rPr spc="25" dirty="0"/>
              <a:t>dari</a:t>
            </a:r>
            <a:r>
              <a:rPr spc="-125" dirty="0"/>
              <a:t> </a:t>
            </a:r>
            <a:r>
              <a:rPr spc="-15" dirty="0"/>
              <a:t>sisi</a:t>
            </a:r>
            <a:r>
              <a:rPr spc="-130" dirty="0"/>
              <a:t> </a:t>
            </a:r>
            <a:r>
              <a:rPr spc="-10" dirty="0"/>
              <a:t>yang</a:t>
            </a:r>
            <a:r>
              <a:rPr spc="-125" dirty="0"/>
              <a:t> </a:t>
            </a:r>
            <a:r>
              <a:rPr spc="20" dirty="0"/>
              <a:t>paling</a:t>
            </a:r>
            <a:r>
              <a:rPr spc="-125" dirty="0"/>
              <a:t> </a:t>
            </a:r>
            <a:r>
              <a:rPr spc="20" dirty="0"/>
              <a:t>dekat</a:t>
            </a:r>
            <a:r>
              <a:rPr spc="-125" dirty="0"/>
              <a:t> </a:t>
            </a:r>
            <a:r>
              <a:rPr spc="-25" dirty="0"/>
              <a:t>dengan</a:t>
            </a:r>
            <a:r>
              <a:rPr spc="-125" dirty="0"/>
              <a:t> </a:t>
            </a:r>
            <a:r>
              <a:rPr spc="25" dirty="0"/>
              <a:t>ikatan</a:t>
            </a:r>
            <a:r>
              <a:rPr spc="-125" dirty="0"/>
              <a:t> </a:t>
            </a:r>
            <a:r>
              <a:rPr spc="-25" dirty="0"/>
              <a:t>rangkap.</a:t>
            </a:r>
            <a:r>
              <a:rPr spc="-130" dirty="0"/>
              <a:t> </a:t>
            </a:r>
            <a:r>
              <a:rPr spc="-5" dirty="0"/>
              <a:t>Contoh</a:t>
            </a:r>
            <a:r>
              <a:rPr spc="-125" dirty="0"/>
              <a:t> </a:t>
            </a:r>
            <a:r>
              <a:rPr spc="70" dirty="0"/>
              <a:t>tata  </a:t>
            </a:r>
            <a:r>
              <a:rPr spc="-50" dirty="0"/>
              <a:t>nama </a:t>
            </a:r>
            <a:r>
              <a:rPr spc="-60" dirty="0"/>
              <a:t>senyawa</a:t>
            </a:r>
            <a:r>
              <a:rPr spc="-225" dirty="0"/>
              <a:t> </a:t>
            </a:r>
            <a:r>
              <a:rPr spc="-45" dirty="0"/>
              <a:t>alkena: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468813" y="3813672"/>
            <a:ext cx="7353299" cy="265745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361108" y="6854342"/>
            <a:ext cx="9563099" cy="23526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6530161" y="292862"/>
            <a:ext cx="1757838" cy="2489200"/>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8499865"/>
            <a:ext cx="3872889" cy="1778000"/>
          </a:xfrm>
          <a:prstGeom prst="rect">
            <a:avLst/>
          </a:prstGeom>
          <a:blipFill>
            <a:blip r:embed="rId5" cstate="print"/>
            <a:stretch>
              <a:fillRect/>
            </a:stretch>
          </a:blip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2700" rIns="0" bIns="0" rtlCol="0">
            <a:spAutoFit/>
          </a:bodyPr>
          <a:lstStyle/>
          <a:p>
            <a:pPr marL="12700" marR="5080">
              <a:lnSpc>
                <a:spcPct val="116000"/>
              </a:lnSpc>
              <a:spcBef>
                <a:spcPts val="100"/>
              </a:spcBef>
            </a:pPr>
            <a:r>
              <a:rPr spc="-75" dirty="0"/>
              <a:t>Senyawa </a:t>
            </a:r>
            <a:r>
              <a:rPr spc="-15" dirty="0"/>
              <a:t>alkuna </a:t>
            </a:r>
            <a:r>
              <a:rPr spc="-35" dirty="0"/>
              <a:t>adalah </a:t>
            </a:r>
            <a:r>
              <a:rPr spc="-60" dirty="0"/>
              <a:t>senyawa </a:t>
            </a:r>
            <a:r>
              <a:rPr spc="-10" dirty="0"/>
              <a:t>yang mengandung </a:t>
            </a:r>
            <a:r>
              <a:rPr spc="25" dirty="0"/>
              <a:t>ikatan </a:t>
            </a:r>
            <a:r>
              <a:rPr spc="-5" dirty="0"/>
              <a:t>rangkap </a:t>
            </a:r>
            <a:r>
              <a:rPr spc="20" dirty="0"/>
              <a:t>tiga. </a:t>
            </a:r>
            <a:r>
              <a:rPr spc="-20" dirty="0"/>
              <a:t>Tata </a:t>
            </a:r>
            <a:r>
              <a:rPr spc="-50" dirty="0"/>
              <a:t>nama </a:t>
            </a:r>
            <a:r>
              <a:rPr spc="-60" dirty="0"/>
              <a:t>senyawa </a:t>
            </a:r>
            <a:r>
              <a:rPr spc="-15" dirty="0"/>
              <a:t>alkuna  </a:t>
            </a:r>
            <a:r>
              <a:rPr spc="-5" dirty="0"/>
              <a:t>dinamai </a:t>
            </a:r>
            <a:r>
              <a:rPr spc="-20" dirty="0"/>
              <a:t>berdasarkan </a:t>
            </a:r>
            <a:r>
              <a:rPr spc="-50" dirty="0"/>
              <a:t>nama </a:t>
            </a:r>
            <a:r>
              <a:rPr spc="-10" dirty="0"/>
              <a:t>induknya, </a:t>
            </a:r>
            <a:r>
              <a:rPr spc="-25" dirty="0"/>
              <a:t>dengan </a:t>
            </a:r>
            <a:r>
              <a:rPr spc="-15" dirty="0"/>
              <a:t>mengubah </a:t>
            </a:r>
            <a:r>
              <a:rPr spc="5" dirty="0"/>
              <a:t>akhiran -ana </a:t>
            </a:r>
            <a:r>
              <a:rPr dirty="0"/>
              <a:t>menjadi </a:t>
            </a:r>
            <a:r>
              <a:rPr spc="-10" dirty="0"/>
              <a:t>-una. </a:t>
            </a:r>
            <a:r>
              <a:rPr spc="15" dirty="0"/>
              <a:t>Jika </a:t>
            </a:r>
            <a:r>
              <a:rPr spc="25" dirty="0"/>
              <a:t>induk </a:t>
            </a:r>
            <a:r>
              <a:rPr spc="110" dirty="0"/>
              <a:t>itu  </a:t>
            </a:r>
            <a:r>
              <a:rPr spc="-10" dirty="0"/>
              <a:t>mengandung </a:t>
            </a:r>
            <a:r>
              <a:rPr spc="20" dirty="0"/>
              <a:t>empat </a:t>
            </a:r>
            <a:r>
              <a:rPr spc="5" dirty="0"/>
              <a:t>karbon </a:t>
            </a:r>
            <a:r>
              <a:rPr spc="10" dirty="0"/>
              <a:t>atau </a:t>
            </a:r>
            <a:r>
              <a:rPr spc="-5" dirty="0"/>
              <a:t>lebih, </a:t>
            </a:r>
            <a:r>
              <a:rPr spc="-15" dirty="0"/>
              <a:t>harus </a:t>
            </a:r>
            <a:r>
              <a:rPr spc="-10" dirty="0"/>
              <a:t>digunakan </a:t>
            </a:r>
            <a:r>
              <a:rPr spc="20" dirty="0"/>
              <a:t>nomor </a:t>
            </a:r>
            <a:r>
              <a:rPr spc="-45" dirty="0"/>
              <a:t>awalan </a:t>
            </a:r>
            <a:r>
              <a:rPr spc="60" dirty="0"/>
              <a:t>untuk </a:t>
            </a:r>
            <a:r>
              <a:rPr dirty="0"/>
              <a:t>menunjukkan </a:t>
            </a:r>
            <a:r>
              <a:rPr spc="-10" dirty="0"/>
              <a:t>posisi  </a:t>
            </a:r>
            <a:r>
              <a:rPr spc="25" dirty="0"/>
              <a:t>ikatan</a:t>
            </a:r>
            <a:r>
              <a:rPr spc="-125" dirty="0"/>
              <a:t> </a:t>
            </a:r>
            <a:r>
              <a:rPr spc="-5" dirty="0"/>
              <a:t>rangkap</a:t>
            </a:r>
            <a:r>
              <a:rPr spc="-125" dirty="0"/>
              <a:t> </a:t>
            </a:r>
            <a:r>
              <a:rPr spc="15" dirty="0"/>
              <a:t>tiga.</a:t>
            </a:r>
            <a:r>
              <a:rPr spc="-125" dirty="0"/>
              <a:t> </a:t>
            </a:r>
            <a:r>
              <a:rPr spc="-25" dirty="0"/>
              <a:t>Penomoran</a:t>
            </a:r>
            <a:r>
              <a:rPr spc="-125" dirty="0"/>
              <a:t> </a:t>
            </a:r>
            <a:r>
              <a:rPr spc="25" dirty="0"/>
              <a:t>dimulai</a:t>
            </a:r>
            <a:r>
              <a:rPr spc="-125" dirty="0"/>
              <a:t> </a:t>
            </a:r>
            <a:r>
              <a:rPr spc="25" dirty="0"/>
              <a:t>dari</a:t>
            </a:r>
            <a:r>
              <a:rPr spc="-125" dirty="0"/>
              <a:t> </a:t>
            </a:r>
            <a:r>
              <a:rPr spc="-15" dirty="0"/>
              <a:t>sisi</a:t>
            </a:r>
            <a:r>
              <a:rPr spc="-125" dirty="0"/>
              <a:t> </a:t>
            </a:r>
            <a:r>
              <a:rPr spc="-10" dirty="0"/>
              <a:t>yang</a:t>
            </a:r>
            <a:r>
              <a:rPr spc="-125" dirty="0"/>
              <a:t> </a:t>
            </a:r>
            <a:r>
              <a:rPr spc="20" dirty="0"/>
              <a:t>paling</a:t>
            </a:r>
            <a:r>
              <a:rPr spc="-125" dirty="0"/>
              <a:t> </a:t>
            </a:r>
            <a:r>
              <a:rPr spc="20" dirty="0"/>
              <a:t>dekat</a:t>
            </a:r>
            <a:r>
              <a:rPr spc="-125" dirty="0"/>
              <a:t> </a:t>
            </a:r>
            <a:r>
              <a:rPr spc="-25" dirty="0"/>
              <a:t>dengan</a:t>
            </a:r>
            <a:r>
              <a:rPr spc="-120" dirty="0"/>
              <a:t> </a:t>
            </a:r>
            <a:r>
              <a:rPr spc="25" dirty="0"/>
              <a:t>ikatan</a:t>
            </a:r>
            <a:r>
              <a:rPr spc="-125" dirty="0"/>
              <a:t> </a:t>
            </a:r>
            <a:r>
              <a:rPr spc="-25" dirty="0"/>
              <a:t>rangkap.</a:t>
            </a:r>
            <a:r>
              <a:rPr spc="-125" dirty="0"/>
              <a:t> </a:t>
            </a:r>
            <a:r>
              <a:rPr spc="-5" dirty="0"/>
              <a:t>Contoh</a:t>
            </a:r>
            <a:r>
              <a:rPr spc="-125" dirty="0"/>
              <a:t> </a:t>
            </a:r>
            <a:r>
              <a:rPr spc="70" dirty="0"/>
              <a:t>tata  </a:t>
            </a:r>
            <a:r>
              <a:rPr spc="-50" dirty="0"/>
              <a:t>nama </a:t>
            </a:r>
            <a:r>
              <a:rPr spc="-60" dirty="0"/>
              <a:t>senyawa</a:t>
            </a:r>
            <a:r>
              <a:rPr spc="-225" dirty="0"/>
              <a:t> </a:t>
            </a:r>
            <a:r>
              <a:rPr spc="-35" dirty="0"/>
              <a:t>alkuna: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28126" y="997193"/>
            <a:ext cx="4231640" cy="1000760"/>
          </a:xfrm>
          <a:prstGeom prst="rect">
            <a:avLst/>
          </a:prstGeom>
        </p:spPr>
        <p:txBody>
          <a:bodyPr vert="horz" wrap="square" lIns="0" tIns="12700" rIns="0" bIns="0" rtlCol="0">
            <a:spAutoFit/>
          </a:bodyPr>
          <a:lstStyle/>
          <a:p>
            <a:pPr marL="12700">
              <a:lnSpc>
                <a:spcPct val="100000"/>
              </a:lnSpc>
              <a:spcBef>
                <a:spcPts val="100"/>
              </a:spcBef>
            </a:pPr>
            <a:r>
              <a:rPr sz="6400" spc="-675" dirty="0">
                <a:solidFill>
                  <a:srgbClr val="FEF1EB"/>
                </a:solidFill>
                <a:latin typeface="Times New Roman" panose="02020603050405020304"/>
                <a:cs typeface="Times New Roman" panose="02020603050405020304"/>
              </a:rPr>
              <a:t>P</a:t>
            </a:r>
            <a:r>
              <a:rPr sz="6400" spc="-815" dirty="0">
                <a:solidFill>
                  <a:srgbClr val="FEF1EB"/>
                </a:solidFill>
                <a:latin typeface="Times New Roman" panose="02020603050405020304"/>
                <a:cs typeface="Times New Roman" panose="02020603050405020304"/>
              </a:rPr>
              <a:t>E</a:t>
            </a:r>
            <a:r>
              <a:rPr sz="6400" spc="-610" dirty="0">
                <a:solidFill>
                  <a:srgbClr val="FEF1EB"/>
                </a:solidFill>
                <a:latin typeface="Times New Roman" panose="02020603050405020304"/>
                <a:cs typeface="Times New Roman" panose="02020603050405020304"/>
              </a:rPr>
              <a:t>N</a:t>
            </a:r>
            <a:r>
              <a:rPr sz="6400" spc="-425" dirty="0">
                <a:solidFill>
                  <a:srgbClr val="FEF1EB"/>
                </a:solidFill>
                <a:latin typeface="Times New Roman" panose="02020603050405020304"/>
                <a:cs typeface="Times New Roman" panose="02020603050405020304"/>
              </a:rPr>
              <a:t>G</a:t>
            </a:r>
            <a:r>
              <a:rPr sz="6400" spc="-815" dirty="0">
                <a:solidFill>
                  <a:srgbClr val="FEF1EB"/>
                </a:solidFill>
                <a:latin typeface="Times New Roman" panose="02020603050405020304"/>
                <a:cs typeface="Times New Roman" panose="02020603050405020304"/>
              </a:rPr>
              <a:t>E</a:t>
            </a:r>
            <a:r>
              <a:rPr sz="6400" spc="-819" dirty="0">
                <a:solidFill>
                  <a:srgbClr val="FEF1EB"/>
                </a:solidFill>
                <a:latin typeface="Times New Roman" panose="02020603050405020304"/>
                <a:cs typeface="Times New Roman" panose="02020603050405020304"/>
              </a:rPr>
              <a:t>R</a:t>
            </a:r>
            <a:r>
              <a:rPr sz="6400" spc="-919" dirty="0">
                <a:solidFill>
                  <a:srgbClr val="FEF1EB"/>
                </a:solidFill>
                <a:latin typeface="Times New Roman" panose="02020603050405020304"/>
                <a:cs typeface="Times New Roman" panose="02020603050405020304"/>
              </a:rPr>
              <a:t>T</a:t>
            </a:r>
            <a:r>
              <a:rPr sz="6400" spc="-585" dirty="0">
                <a:solidFill>
                  <a:srgbClr val="FEF1EB"/>
                </a:solidFill>
                <a:latin typeface="Times New Roman" panose="02020603050405020304"/>
                <a:cs typeface="Times New Roman" panose="02020603050405020304"/>
              </a:rPr>
              <a:t>I</a:t>
            </a:r>
            <a:r>
              <a:rPr sz="6400" spc="-855" dirty="0">
                <a:solidFill>
                  <a:srgbClr val="FEF1EB"/>
                </a:solidFill>
                <a:latin typeface="Times New Roman" panose="02020603050405020304"/>
                <a:cs typeface="Times New Roman" panose="02020603050405020304"/>
              </a:rPr>
              <a:t>A</a:t>
            </a:r>
            <a:r>
              <a:rPr sz="6400" spc="-605" dirty="0">
                <a:solidFill>
                  <a:srgbClr val="FEF1EB"/>
                </a:solidFill>
                <a:latin typeface="Times New Roman" panose="02020603050405020304"/>
                <a:cs typeface="Times New Roman" panose="02020603050405020304"/>
              </a:rPr>
              <a:t>N</a:t>
            </a:r>
            <a:endParaRPr sz="6400">
              <a:latin typeface="Times New Roman" panose="02020603050405020304"/>
              <a:cs typeface="Times New Roman" panose="02020603050405020304"/>
            </a:endParaRPr>
          </a:p>
        </p:txBody>
      </p:sp>
      <p:sp>
        <p:nvSpPr>
          <p:cNvPr id="3" name="object 3"/>
          <p:cNvSpPr/>
          <p:nvPr/>
        </p:nvSpPr>
        <p:spPr>
          <a:xfrm>
            <a:off x="16644304" y="4377817"/>
            <a:ext cx="1644014" cy="4876165"/>
          </a:xfrm>
          <a:custGeom>
            <a:avLst/>
            <a:gdLst/>
            <a:ahLst/>
            <a:cxnLst/>
            <a:rect l="l" t="t" r="r" b="b"/>
            <a:pathLst>
              <a:path w="1644015" h="4876165">
                <a:moveTo>
                  <a:pt x="1643687" y="4875849"/>
                </a:moveTo>
                <a:lnTo>
                  <a:pt x="0" y="4875849"/>
                </a:lnTo>
                <a:lnTo>
                  <a:pt x="82251" y="3926128"/>
                </a:lnTo>
                <a:lnTo>
                  <a:pt x="127377" y="3377412"/>
                </a:lnTo>
                <a:lnTo>
                  <a:pt x="151317" y="3020776"/>
                </a:lnTo>
                <a:lnTo>
                  <a:pt x="170007" y="2647292"/>
                </a:lnTo>
                <a:lnTo>
                  <a:pt x="173381" y="2583039"/>
                </a:lnTo>
                <a:lnTo>
                  <a:pt x="177371" y="2519327"/>
                </a:lnTo>
                <a:lnTo>
                  <a:pt x="181937" y="2456209"/>
                </a:lnTo>
                <a:lnTo>
                  <a:pt x="187040" y="2393736"/>
                </a:lnTo>
                <a:lnTo>
                  <a:pt x="192640" y="2331963"/>
                </a:lnTo>
                <a:lnTo>
                  <a:pt x="198698" y="2270939"/>
                </a:lnTo>
                <a:lnTo>
                  <a:pt x="205176" y="2210718"/>
                </a:lnTo>
                <a:lnTo>
                  <a:pt x="212033" y="2151352"/>
                </a:lnTo>
                <a:lnTo>
                  <a:pt x="219231" y="2092892"/>
                </a:lnTo>
                <a:lnTo>
                  <a:pt x="226730" y="2035392"/>
                </a:lnTo>
                <a:lnTo>
                  <a:pt x="234491" y="1978903"/>
                </a:lnTo>
                <a:lnTo>
                  <a:pt x="242475" y="1923477"/>
                </a:lnTo>
                <a:lnTo>
                  <a:pt x="250643" y="1869167"/>
                </a:lnTo>
                <a:lnTo>
                  <a:pt x="258955" y="1816025"/>
                </a:lnTo>
                <a:lnTo>
                  <a:pt x="267372" y="1764102"/>
                </a:lnTo>
                <a:lnTo>
                  <a:pt x="275856" y="1713452"/>
                </a:lnTo>
                <a:lnTo>
                  <a:pt x="284366" y="1664125"/>
                </a:lnTo>
                <a:lnTo>
                  <a:pt x="292863" y="1616175"/>
                </a:lnTo>
                <a:lnTo>
                  <a:pt x="301309" y="1569654"/>
                </a:lnTo>
                <a:lnTo>
                  <a:pt x="309664" y="1524614"/>
                </a:lnTo>
                <a:lnTo>
                  <a:pt x="317888" y="1481106"/>
                </a:lnTo>
                <a:lnTo>
                  <a:pt x="325943" y="1439184"/>
                </a:lnTo>
                <a:lnTo>
                  <a:pt x="333789" y="1398898"/>
                </a:lnTo>
                <a:lnTo>
                  <a:pt x="341388" y="1360303"/>
                </a:lnTo>
                <a:lnTo>
                  <a:pt x="362304" y="1255174"/>
                </a:lnTo>
                <a:lnTo>
                  <a:pt x="368518" y="1223857"/>
                </a:lnTo>
                <a:lnTo>
                  <a:pt x="382682" y="1175093"/>
                </a:lnTo>
                <a:lnTo>
                  <a:pt x="407027" y="1118908"/>
                </a:lnTo>
                <a:lnTo>
                  <a:pt x="440855" y="1056283"/>
                </a:lnTo>
                <a:lnTo>
                  <a:pt x="461108" y="1022863"/>
                </a:lnTo>
                <a:lnTo>
                  <a:pt x="483469" y="988202"/>
                </a:lnTo>
                <a:lnTo>
                  <a:pt x="507852" y="952422"/>
                </a:lnTo>
                <a:lnTo>
                  <a:pt x="534169" y="915646"/>
                </a:lnTo>
                <a:lnTo>
                  <a:pt x="562333" y="877998"/>
                </a:lnTo>
                <a:lnTo>
                  <a:pt x="592257" y="839599"/>
                </a:lnTo>
                <a:lnTo>
                  <a:pt x="623854" y="800572"/>
                </a:lnTo>
                <a:lnTo>
                  <a:pt x="657036" y="761041"/>
                </a:lnTo>
                <a:lnTo>
                  <a:pt x="691717" y="721128"/>
                </a:lnTo>
                <a:lnTo>
                  <a:pt x="727808" y="680956"/>
                </a:lnTo>
                <a:lnTo>
                  <a:pt x="765222" y="640647"/>
                </a:lnTo>
                <a:lnTo>
                  <a:pt x="803873" y="600325"/>
                </a:lnTo>
                <a:lnTo>
                  <a:pt x="843673" y="560112"/>
                </a:lnTo>
                <a:lnTo>
                  <a:pt x="884535" y="520131"/>
                </a:lnTo>
                <a:lnTo>
                  <a:pt x="926371" y="480505"/>
                </a:lnTo>
                <a:lnTo>
                  <a:pt x="969094" y="441357"/>
                </a:lnTo>
                <a:lnTo>
                  <a:pt x="1012617" y="402809"/>
                </a:lnTo>
                <a:lnTo>
                  <a:pt x="1056853" y="364984"/>
                </a:lnTo>
                <a:lnTo>
                  <a:pt x="1101714" y="328005"/>
                </a:lnTo>
                <a:lnTo>
                  <a:pt x="1147113" y="291995"/>
                </a:lnTo>
                <a:lnTo>
                  <a:pt x="1192963" y="257077"/>
                </a:lnTo>
                <a:lnTo>
                  <a:pt x="1239176" y="223372"/>
                </a:lnTo>
                <a:lnTo>
                  <a:pt x="1285666" y="191005"/>
                </a:lnTo>
                <a:lnTo>
                  <a:pt x="1332345" y="160098"/>
                </a:lnTo>
                <a:lnTo>
                  <a:pt x="1379126" y="130773"/>
                </a:lnTo>
                <a:lnTo>
                  <a:pt x="1425921" y="103154"/>
                </a:lnTo>
                <a:lnTo>
                  <a:pt x="1472643" y="77363"/>
                </a:lnTo>
                <a:lnTo>
                  <a:pt x="1519205" y="53523"/>
                </a:lnTo>
                <a:lnTo>
                  <a:pt x="1565520" y="31756"/>
                </a:lnTo>
                <a:lnTo>
                  <a:pt x="1611500" y="12187"/>
                </a:lnTo>
                <a:lnTo>
                  <a:pt x="1643687" y="0"/>
                </a:lnTo>
                <a:lnTo>
                  <a:pt x="1643687" y="4875849"/>
                </a:lnTo>
                <a:close/>
              </a:path>
            </a:pathLst>
          </a:custGeom>
          <a:solidFill>
            <a:srgbClr val="ECB99E"/>
          </a:solidFill>
        </p:spPr>
        <p:txBody>
          <a:bodyPr wrap="square" lIns="0" tIns="0" rIns="0" bIns="0" rtlCol="0"/>
          <a:lstStyle/>
          <a:p>
            <a:endParaRPr/>
          </a:p>
        </p:txBody>
      </p:sp>
      <p:sp>
        <p:nvSpPr>
          <p:cNvPr id="4" name="object 4"/>
          <p:cNvSpPr/>
          <p:nvPr/>
        </p:nvSpPr>
        <p:spPr>
          <a:xfrm>
            <a:off x="13737014" y="6496138"/>
            <a:ext cx="915035" cy="1267460"/>
          </a:xfrm>
          <a:custGeom>
            <a:avLst/>
            <a:gdLst/>
            <a:ahLst/>
            <a:cxnLst/>
            <a:rect l="l" t="t" r="r" b="b"/>
            <a:pathLst>
              <a:path w="915034" h="1267459">
                <a:moveTo>
                  <a:pt x="117182" y="533317"/>
                </a:moveTo>
                <a:lnTo>
                  <a:pt x="74896" y="518204"/>
                </a:lnTo>
                <a:lnTo>
                  <a:pt x="44052" y="490613"/>
                </a:lnTo>
                <a:lnTo>
                  <a:pt x="22896" y="453672"/>
                </a:lnTo>
                <a:lnTo>
                  <a:pt x="9672" y="410503"/>
                </a:lnTo>
                <a:lnTo>
                  <a:pt x="2625" y="364231"/>
                </a:lnTo>
                <a:lnTo>
                  <a:pt x="0" y="317983"/>
                </a:lnTo>
                <a:lnTo>
                  <a:pt x="40" y="274881"/>
                </a:lnTo>
                <a:lnTo>
                  <a:pt x="992" y="238050"/>
                </a:lnTo>
                <a:lnTo>
                  <a:pt x="1099" y="210616"/>
                </a:lnTo>
                <a:lnTo>
                  <a:pt x="4617" y="130410"/>
                </a:lnTo>
                <a:lnTo>
                  <a:pt x="20429" y="73241"/>
                </a:lnTo>
                <a:lnTo>
                  <a:pt x="44852" y="35363"/>
                </a:lnTo>
                <a:lnTo>
                  <a:pt x="104794" y="2490"/>
                </a:lnTo>
                <a:lnTo>
                  <a:pt x="132947" y="0"/>
                </a:lnTo>
                <a:lnTo>
                  <a:pt x="154977" y="1810"/>
                </a:lnTo>
                <a:lnTo>
                  <a:pt x="180158" y="15600"/>
                </a:lnTo>
                <a:lnTo>
                  <a:pt x="203094" y="46399"/>
                </a:lnTo>
                <a:lnTo>
                  <a:pt x="219378" y="89736"/>
                </a:lnTo>
                <a:lnTo>
                  <a:pt x="224605" y="141144"/>
                </a:lnTo>
                <a:lnTo>
                  <a:pt x="214368" y="196154"/>
                </a:lnTo>
                <a:lnTo>
                  <a:pt x="207711" y="228633"/>
                </a:lnTo>
                <a:lnTo>
                  <a:pt x="205815" y="268880"/>
                </a:lnTo>
                <a:lnTo>
                  <a:pt x="206642" y="314083"/>
                </a:lnTo>
                <a:lnTo>
                  <a:pt x="208054" y="358479"/>
                </a:lnTo>
                <a:lnTo>
                  <a:pt x="208175" y="369965"/>
                </a:lnTo>
                <a:lnTo>
                  <a:pt x="208294" y="408124"/>
                </a:lnTo>
                <a:lnTo>
                  <a:pt x="205038" y="451342"/>
                </a:lnTo>
                <a:lnTo>
                  <a:pt x="180158" y="516128"/>
                </a:lnTo>
                <a:lnTo>
                  <a:pt x="154453" y="532077"/>
                </a:lnTo>
                <a:lnTo>
                  <a:pt x="117182" y="533317"/>
                </a:lnTo>
                <a:close/>
              </a:path>
              <a:path w="915034" h="1267459">
                <a:moveTo>
                  <a:pt x="801229" y="783837"/>
                </a:moveTo>
                <a:lnTo>
                  <a:pt x="753669" y="779058"/>
                </a:lnTo>
                <a:lnTo>
                  <a:pt x="706194" y="763749"/>
                </a:lnTo>
                <a:lnTo>
                  <a:pt x="660702" y="741333"/>
                </a:lnTo>
                <a:lnTo>
                  <a:pt x="619090" y="715230"/>
                </a:lnTo>
                <a:lnTo>
                  <a:pt x="583257" y="688863"/>
                </a:lnTo>
                <a:lnTo>
                  <a:pt x="536520" y="649020"/>
                </a:lnTo>
                <a:lnTo>
                  <a:pt x="532021" y="644500"/>
                </a:lnTo>
                <a:lnTo>
                  <a:pt x="521223" y="635461"/>
                </a:lnTo>
                <a:lnTo>
                  <a:pt x="470099" y="591635"/>
                </a:lnTo>
                <a:lnTo>
                  <a:pt x="436312" y="558477"/>
                </a:lnTo>
                <a:lnTo>
                  <a:pt x="403115" y="520775"/>
                </a:lnTo>
                <a:lnTo>
                  <a:pt x="375064" y="480743"/>
                </a:lnTo>
                <a:lnTo>
                  <a:pt x="356716" y="440594"/>
                </a:lnTo>
                <a:lnTo>
                  <a:pt x="352624" y="402543"/>
                </a:lnTo>
                <a:lnTo>
                  <a:pt x="367345" y="368803"/>
                </a:lnTo>
                <a:lnTo>
                  <a:pt x="375107" y="358479"/>
                </a:lnTo>
                <a:lnTo>
                  <a:pt x="382193" y="347900"/>
                </a:lnTo>
                <a:lnTo>
                  <a:pt x="388605" y="337152"/>
                </a:lnTo>
                <a:lnTo>
                  <a:pt x="394341" y="326319"/>
                </a:lnTo>
                <a:lnTo>
                  <a:pt x="408823" y="303805"/>
                </a:lnTo>
                <a:lnTo>
                  <a:pt x="429211" y="286546"/>
                </a:lnTo>
                <a:lnTo>
                  <a:pt x="455335" y="282846"/>
                </a:lnTo>
                <a:lnTo>
                  <a:pt x="487028" y="301009"/>
                </a:lnTo>
                <a:lnTo>
                  <a:pt x="523660" y="335874"/>
                </a:lnTo>
                <a:lnTo>
                  <a:pt x="561032" y="369965"/>
                </a:lnTo>
                <a:lnTo>
                  <a:pt x="599112" y="403281"/>
                </a:lnTo>
                <a:lnTo>
                  <a:pt x="637869" y="435823"/>
                </a:lnTo>
                <a:lnTo>
                  <a:pt x="677272" y="467589"/>
                </a:lnTo>
                <a:lnTo>
                  <a:pt x="717289" y="498581"/>
                </a:lnTo>
                <a:lnTo>
                  <a:pt x="802566" y="562435"/>
                </a:lnTo>
                <a:lnTo>
                  <a:pt x="841557" y="595083"/>
                </a:lnTo>
                <a:lnTo>
                  <a:pt x="873570" y="626488"/>
                </a:lnTo>
                <a:lnTo>
                  <a:pt x="897319" y="656399"/>
                </a:lnTo>
                <a:lnTo>
                  <a:pt x="911513" y="684560"/>
                </a:lnTo>
                <a:lnTo>
                  <a:pt x="914864" y="710721"/>
                </a:lnTo>
                <a:lnTo>
                  <a:pt x="906084" y="734627"/>
                </a:lnTo>
                <a:lnTo>
                  <a:pt x="883884" y="756026"/>
                </a:lnTo>
                <a:lnTo>
                  <a:pt x="846974" y="774665"/>
                </a:lnTo>
                <a:lnTo>
                  <a:pt x="801229" y="783837"/>
                </a:lnTo>
                <a:close/>
              </a:path>
              <a:path w="915034" h="1267459">
                <a:moveTo>
                  <a:pt x="474429" y="1267304"/>
                </a:moveTo>
                <a:lnTo>
                  <a:pt x="427276" y="1239607"/>
                </a:lnTo>
                <a:lnTo>
                  <a:pt x="393729" y="1167872"/>
                </a:lnTo>
                <a:lnTo>
                  <a:pt x="362342" y="1074009"/>
                </a:lnTo>
                <a:lnTo>
                  <a:pt x="343881" y="1025626"/>
                </a:lnTo>
                <a:lnTo>
                  <a:pt x="321668" y="979928"/>
                </a:lnTo>
                <a:lnTo>
                  <a:pt x="294272" y="939654"/>
                </a:lnTo>
                <a:lnTo>
                  <a:pt x="260261" y="907542"/>
                </a:lnTo>
                <a:lnTo>
                  <a:pt x="188145" y="853335"/>
                </a:lnTo>
                <a:lnTo>
                  <a:pt x="155764" y="812856"/>
                </a:lnTo>
                <a:lnTo>
                  <a:pt x="155609" y="765937"/>
                </a:lnTo>
                <a:lnTo>
                  <a:pt x="180173" y="692408"/>
                </a:lnTo>
                <a:lnTo>
                  <a:pt x="238622" y="683997"/>
                </a:lnTo>
                <a:lnTo>
                  <a:pt x="291344" y="686662"/>
                </a:lnTo>
                <a:lnTo>
                  <a:pt x="338648" y="698863"/>
                </a:lnTo>
                <a:lnTo>
                  <a:pt x="380843" y="719057"/>
                </a:lnTo>
                <a:lnTo>
                  <a:pt x="418239" y="745704"/>
                </a:lnTo>
                <a:lnTo>
                  <a:pt x="451145" y="777264"/>
                </a:lnTo>
                <a:lnTo>
                  <a:pt x="479871" y="812194"/>
                </a:lnTo>
                <a:lnTo>
                  <a:pt x="504725" y="848954"/>
                </a:lnTo>
                <a:lnTo>
                  <a:pt x="526017" y="886003"/>
                </a:lnTo>
                <a:lnTo>
                  <a:pt x="544057" y="921800"/>
                </a:lnTo>
                <a:lnTo>
                  <a:pt x="571615" y="983472"/>
                </a:lnTo>
                <a:lnTo>
                  <a:pt x="584306" y="1025402"/>
                </a:lnTo>
                <a:lnTo>
                  <a:pt x="588952" y="1071293"/>
                </a:lnTo>
                <a:lnTo>
                  <a:pt x="586025" y="1118244"/>
                </a:lnTo>
                <a:lnTo>
                  <a:pt x="576002" y="1163352"/>
                </a:lnTo>
                <a:lnTo>
                  <a:pt x="559356" y="1203715"/>
                </a:lnTo>
                <a:lnTo>
                  <a:pt x="536562" y="1236429"/>
                </a:lnTo>
                <a:lnTo>
                  <a:pt x="508095" y="1258593"/>
                </a:lnTo>
                <a:lnTo>
                  <a:pt x="474429" y="1267304"/>
                </a:lnTo>
                <a:close/>
              </a:path>
            </a:pathLst>
          </a:custGeom>
          <a:solidFill>
            <a:srgbClr val="E7BA2A"/>
          </a:solidFill>
        </p:spPr>
        <p:txBody>
          <a:bodyPr wrap="square" lIns="0" tIns="0" rIns="0" bIns="0" rtlCol="0"/>
          <a:lstStyle/>
          <a:p>
            <a:endParaRPr/>
          </a:p>
        </p:txBody>
      </p:sp>
      <p:sp>
        <p:nvSpPr>
          <p:cNvPr id="5" name="object 5"/>
          <p:cNvSpPr/>
          <p:nvPr/>
        </p:nvSpPr>
        <p:spPr>
          <a:xfrm>
            <a:off x="16134557" y="1305470"/>
            <a:ext cx="1407160" cy="535940"/>
          </a:xfrm>
          <a:custGeom>
            <a:avLst/>
            <a:gdLst/>
            <a:ahLst/>
            <a:cxnLst/>
            <a:rect l="l" t="t" r="r" b="b"/>
            <a:pathLst>
              <a:path w="1407159" h="535939">
                <a:moveTo>
                  <a:pt x="956195" y="535626"/>
                </a:moveTo>
                <a:lnTo>
                  <a:pt x="911322" y="529171"/>
                </a:lnTo>
                <a:lnTo>
                  <a:pt x="870318" y="516372"/>
                </a:lnTo>
                <a:lnTo>
                  <a:pt x="832774" y="498059"/>
                </a:lnTo>
                <a:lnTo>
                  <a:pt x="798279" y="475056"/>
                </a:lnTo>
                <a:lnTo>
                  <a:pt x="766423" y="448191"/>
                </a:lnTo>
                <a:lnTo>
                  <a:pt x="736794" y="418292"/>
                </a:lnTo>
                <a:lnTo>
                  <a:pt x="708983" y="386184"/>
                </a:lnTo>
                <a:lnTo>
                  <a:pt x="682580" y="352695"/>
                </a:lnTo>
                <a:lnTo>
                  <a:pt x="657174" y="318652"/>
                </a:lnTo>
                <a:lnTo>
                  <a:pt x="632354" y="284881"/>
                </a:lnTo>
                <a:lnTo>
                  <a:pt x="607710" y="252209"/>
                </a:lnTo>
                <a:lnTo>
                  <a:pt x="582831" y="221463"/>
                </a:lnTo>
                <a:lnTo>
                  <a:pt x="530730" y="169058"/>
                </a:lnTo>
                <a:lnTo>
                  <a:pt x="472767" y="134279"/>
                </a:lnTo>
                <a:lnTo>
                  <a:pt x="405658" y="123742"/>
                </a:lnTo>
                <a:lnTo>
                  <a:pt x="234142" y="135465"/>
                </a:lnTo>
                <a:lnTo>
                  <a:pt x="142856" y="162357"/>
                </a:lnTo>
                <a:lnTo>
                  <a:pt x="101098" y="225105"/>
                </a:lnTo>
                <a:lnTo>
                  <a:pt x="78166" y="344395"/>
                </a:lnTo>
                <a:lnTo>
                  <a:pt x="0" y="349075"/>
                </a:lnTo>
                <a:lnTo>
                  <a:pt x="11655" y="277144"/>
                </a:lnTo>
                <a:lnTo>
                  <a:pt x="30323" y="216015"/>
                </a:lnTo>
                <a:lnTo>
                  <a:pt x="52079" y="171099"/>
                </a:lnTo>
                <a:lnTo>
                  <a:pt x="82782" y="131669"/>
                </a:lnTo>
                <a:lnTo>
                  <a:pt x="120444" y="97616"/>
                </a:lnTo>
                <a:lnTo>
                  <a:pt x="163082" y="68829"/>
                </a:lnTo>
                <a:lnTo>
                  <a:pt x="208709" y="45199"/>
                </a:lnTo>
                <a:lnTo>
                  <a:pt x="255339" y="26616"/>
                </a:lnTo>
                <a:lnTo>
                  <a:pt x="300989" y="12969"/>
                </a:lnTo>
                <a:lnTo>
                  <a:pt x="343670" y="4148"/>
                </a:lnTo>
                <a:lnTo>
                  <a:pt x="416658" y="0"/>
                </a:lnTo>
                <a:lnTo>
                  <a:pt x="453126" y="3951"/>
                </a:lnTo>
                <a:lnTo>
                  <a:pt x="490614" y="12673"/>
                </a:lnTo>
                <a:lnTo>
                  <a:pt x="528933" y="26943"/>
                </a:lnTo>
                <a:lnTo>
                  <a:pt x="567897" y="47536"/>
                </a:lnTo>
                <a:lnTo>
                  <a:pt x="607315" y="75229"/>
                </a:lnTo>
                <a:lnTo>
                  <a:pt x="646999" y="110796"/>
                </a:lnTo>
                <a:lnTo>
                  <a:pt x="686761" y="155015"/>
                </a:lnTo>
                <a:lnTo>
                  <a:pt x="726412" y="208660"/>
                </a:lnTo>
                <a:lnTo>
                  <a:pt x="770456" y="266613"/>
                </a:lnTo>
                <a:lnTo>
                  <a:pt x="813433" y="309959"/>
                </a:lnTo>
                <a:lnTo>
                  <a:pt x="855037" y="340769"/>
                </a:lnTo>
                <a:lnTo>
                  <a:pt x="894959" y="361111"/>
                </a:lnTo>
                <a:lnTo>
                  <a:pt x="932891" y="373052"/>
                </a:lnTo>
                <a:lnTo>
                  <a:pt x="1001553" y="380010"/>
                </a:lnTo>
                <a:lnTo>
                  <a:pt x="1031667" y="379164"/>
                </a:lnTo>
                <a:lnTo>
                  <a:pt x="1126143" y="371046"/>
                </a:lnTo>
                <a:lnTo>
                  <a:pt x="1188590" y="344311"/>
                </a:lnTo>
                <a:lnTo>
                  <a:pt x="1246868" y="277332"/>
                </a:lnTo>
                <a:lnTo>
                  <a:pt x="1328835" y="148482"/>
                </a:lnTo>
                <a:lnTo>
                  <a:pt x="1407002" y="233400"/>
                </a:lnTo>
                <a:lnTo>
                  <a:pt x="1376173" y="283162"/>
                </a:lnTo>
                <a:lnTo>
                  <a:pt x="1287225" y="391283"/>
                </a:lnTo>
                <a:lnTo>
                  <a:pt x="1145463" y="496020"/>
                </a:lnTo>
                <a:lnTo>
                  <a:pt x="956195" y="535626"/>
                </a:lnTo>
                <a:close/>
              </a:path>
            </a:pathLst>
          </a:custGeom>
          <a:solidFill>
            <a:srgbClr val="EC4E21"/>
          </a:solidFill>
        </p:spPr>
        <p:txBody>
          <a:bodyPr wrap="square" lIns="0" tIns="0" rIns="0" bIns="0" rtlCol="0"/>
          <a:lstStyle/>
          <a:p>
            <a:endParaRPr/>
          </a:p>
        </p:txBody>
      </p:sp>
      <p:sp>
        <p:nvSpPr>
          <p:cNvPr id="6" name="object 6"/>
          <p:cNvSpPr/>
          <p:nvPr/>
        </p:nvSpPr>
        <p:spPr>
          <a:xfrm>
            <a:off x="0" y="1674760"/>
            <a:ext cx="2806065" cy="4044315"/>
          </a:xfrm>
          <a:custGeom>
            <a:avLst/>
            <a:gdLst/>
            <a:ahLst/>
            <a:cxnLst/>
            <a:rect l="l" t="t" r="r" b="b"/>
            <a:pathLst>
              <a:path w="2806065" h="4044315">
                <a:moveTo>
                  <a:pt x="210258" y="4044081"/>
                </a:moveTo>
                <a:lnTo>
                  <a:pt x="161074" y="4043181"/>
                </a:lnTo>
                <a:lnTo>
                  <a:pt x="112663" y="4041238"/>
                </a:lnTo>
                <a:lnTo>
                  <a:pt x="65083" y="4038230"/>
                </a:lnTo>
                <a:lnTo>
                  <a:pt x="18390" y="4034135"/>
                </a:lnTo>
                <a:lnTo>
                  <a:pt x="0" y="4032042"/>
                </a:lnTo>
                <a:lnTo>
                  <a:pt x="0" y="216742"/>
                </a:lnTo>
                <a:lnTo>
                  <a:pt x="48645" y="194341"/>
                </a:lnTo>
                <a:lnTo>
                  <a:pt x="91699" y="175507"/>
                </a:lnTo>
                <a:lnTo>
                  <a:pt x="134515" y="157669"/>
                </a:lnTo>
                <a:lnTo>
                  <a:pt x="177091" y="140821"/>
                </a:lnTo>
                <a:lnTo>
                  <a:pt x="219428" y="124958"/>
                </a:lnTo>
                <a:lnTo>
                  <a:pt x="261526" y="110074"/>
                </a:lnTo>
                <a:lnTo>
                  <a:pt x="303385" y="96161"/>
                </a:lnTo>
                <a:lnTo>
                  <a:pt x="345005" y="83215"/>
                </a:lnTo>
                <a:lnTo>
                  <a:pt x="386385" y="71228"/>
                </a:lnTo>
                <a:lnTo>
                  <a:pt x="427526" y="60196"/>
                </a:lnTo>
                <a:lnTo>
                  <a:pt x="468427" y="50112"/>
                </a:lnTo>
                <a:lnTo>
                  <a:pt x="509088" y="40969"/>
                </a:lnTo>
                <a:lnTo>
                  <a:pt x="549510" y="32762"/>
                </a:lnTo>
                <a:lnTo>
                  <a:pt x="589691" y="25485"/>
                </a:lnTo>
                <a:lnTo>
                  <a:pt x="629633" y="19131"/>
                </a:lnTo>
                <a:lnTo>
                  <a:pt x="669334" y="13694"/>
                </a:lnTo>
                <a:lnTo>
                  <a:pt x="708795" y="9169"/>
                </a:lnTo>
                <a:lnTo>
                  <a:pt x="748016" y="5549"/>
                </a:lnTo>
                <a:lnTo>
                  <a:pt x="786997" y="2828"/>
                </a:lnTo>
                <a:lnTo>
                  <a:pt x="825737" y="1000"/>
                </a:lnTo>
                <a:lnTo>
                  <a:pt x="864236" y="59"/>
                </a:lnTo>
                <a:lnTo>
                  <a:pt x="902494" y="0"/>
                </a:lnTo>
                <a:lnTo>
                  <a:pt x="940512" y="814"/>
                </a:lnTo>
                <a:lnTo>
                  <a:pt x="1015824" y="5044"/>
                </a:lnTo>
                <a:lnTo>
                  <a:pt x="1090172" y="12699"/>
                </a:lnTo>
                <a:lnTo>
                  <a:pt x="1163554" y="23732"/>
                </a:lnTo>
                <a:lnTo>
                  <a:pt x="1235971" y="38093"/>
                </a:lnTo>
                <a:lnTo>
                  <a:pt x="1307420" y="55734"/>
                </a:lnTo>
                <a:lnTo>
                  <a:pt x="1377901" y="76606"/>
                </a:lnTo>
                <a:lnTo>
                  <a:pt x="1447414" y="100660"/>
                </a:lnTo>
                <a:lnTo>
                  <a:pt x="1515957" y="127847"/>
                </a:lnTo>
                <a:lnTo>
                  <a:pt x="1583530" y="158120"/>
                </a:lnTo>
                <a:lnTo>
                  <a:pt x="1650133" y="191428"/>
                </a:lnTo>
                <a:lnTo>
                  <a:pt x="1715763" y="227724"/>
                </a:lnTo>
                <a:lnTo>
                  <a:pt x="1780420" y="266958"/>
                </a:lnTo>
                <a:lnTo>
                  <a:pt x="1844104" y="309082"/>
                </a:lnTo>
                <a:lnTo>
                  <a:pt x="1875581" y="331213"/>
                </a:lnTo>
                <a:lnTo>
                  <a:pt x="1906814" y="354048"/>
                </a:lnTo>
                <a:lnTo>
                  <a:pt x="1937804" y="377580"/>
                </a:lnTo>
                <a:lnTo>
                  <a:pt x="1968549" y="401805"/>
                </a:lnTo>
                <a:lnTo>
                  <a:pt x="1999050" y="426716"/>
                </a:lnTo>
                <a:lnTo>
                  <a:pt x="2029308" y="452306"/>
                </a:lnTo>
                <a:lnTo>
                  <a:pt x="2059321" y="478571"/>
                </a:lnTo>
                <a:lnTo>
                  <a:pt x="2089090" y="505503"/>
                </a:lnTo>
                <a:lnTo>
                  <a:pt x="2118615" y="533096"/>
                </a:lnTo>
                <a:lnTo>
                  <a:pt x="2147895" y="561345"/>
                </a:lnTo>
                <a:lnTo>
                  <a:pt x="2176930" y="590243"/>
                </a:lnTo>
                <a:lnTo>
                  <a:pt x="2205721" y="619785"/>
                </a:lnTo>
                <a:lnTo>
                  <a:pt x="2234267" y="649963"/>
                </a:lnTo>
                <a:lnTo>
                  <a:pt x="2262568" y="680773"/>
                </a:lnTo>
                <a:lnTo>
                  <a:pt x="2290624" y="712208"/>
                </a:lnTo>
                <a:lnTo>
                  <a:pt x="2318436" y="744261"/>
                </a:lnTo>
                <a:lnTo>
                  <a:pt x="2358523" y="792443"/>
                </a:lnTo>
                <a:lnTo>
                  <a:pt x="2396635" y="840932"/>
                </a:lnTo>
                <a:lnTo>
                  <a:pt x="2432806" y="889703"/>
                </a:lnTo>
                <a:lnTo>
                  <a:pt x="2467068" y="938730"/>
                </a:lnTo>
                <a:lnTo>
                  <a:pt x="2499455" y="987987"/>
                </a:lnTo>
                <a:lnTo>
                  <a:pt x="2530000" y="1037450"/>
                </a:lnTo>
                <a:lnTo>
                  <a:pt x="2558737" y="1087092"/>
                </a:lnTo>
                <a:lnTo>
                  <a:pt x="2585698" y="1136888"/>
                </a:lnTo>
                <a:lnTo>
                  <a:pt x="2610918" y="1186812"/>
                </a:lnTo>
                <a:lnTo>
                  <a:pt x="2634429" y="1236839"/>
                </a:lnTo>
                <a:lnTo>
                  <a:pt x="2656266" y="1286944"/>
                </a:lnTo>
                <a:lnTo>
                  <a:pt x="2676460" y="1337100"/>
                </a:lnTo>
                <a:lnTo>
                  <a:pt x="2695047" y="1387282"/>
                </a:lnTo>
                <a:lnTo>
                  <a:pt x="2712058" y="1437464"/>
                </a:lnTo>
                <a:lnTo>
                  <a:pt x="2727527" y="1487622"/>
                </a:lnTo>
                <a:lnTo>
                  <a:pt x="2741488" y="1537729"/>
                </a:lnTo>
                <a:lnTo>
                  <a:pt x="2753975" y="1587760"/>
                </a:lnTo>
                <a:lnTo>
                  <a:pt x="2765019" y="1637689"/>
                </a:lnTo>
                <a:lnTo>
                  <a:pt x="2774655" y="1687491"/>
                </a:lnTo>
                <a:lnTo>
                  <a:pt x="2782917" y="1737140"/>
                </a:lnTo>
                <a:lnTo>
                  <a:pt x="2789836" y="1786610"/>
                </a:lnTo>
                <a:lnTo>
                  <a:pt x="2795448" y="1835877"/>
                </a:lnTo>
                <a:lnTo>
                  <a:pt x="2799784" y="1884914"/>
                </a:lnTo>
                <a:lnTo>
                  <a:pt x="2802879" y="1933696"/>
                </a:lnTo>
                <a:lnTo>
                  <a:pt x="2804765" y="1982198"/>
                </a:lnTo>
                <a:lnTo>
                  <a:pt x="2805477" y="2030393"/>
                </a:lnTo>
                <a:lnTo>
                  <a:pt x="2805047" y="2078256"/>
                </a:lnTo>
                <a:lnTo>
                  <a:pt x="2803509" y="2125762"/>
                </a:lnTo>
                <a:lnTo>
                  <a:pt x="2800896" y="2172886"/>
                </a:lnTo>
                <a:lnTo>
                  <a:pt x="2797242" y="2219600"/>
                </a:lnTo>
                <a:lnTo>
                  <a:pt x="2792579" y="2265881"/>
                </a:lnTo>
                <a:lnTo>
                  <a:pt x="2786942" y="2311702"/>
                </a:lnTo>
                <a:lnTo>
                  <a:pt x="2780363" y="2357038"/>
                </a:lnTo>
                <a:lnTo>
                  <a:pt x="2772876" y="2401863"/>
                </a:lnTo>
                <a:lnTo>
                  <a:pt x="2764514" y="2446152"/>
                </a:lnTo>
                <a:lnTo>
                  <a:pt x="2755310" y="2489880"/>
                </a:lnTo>
                <a:lnTo>
                  <a:pt x="2745299" y="2533019"/>
                </a:lnTo>
                <a:lnTo>
                  <a:pt x="2734513" y="2575546"/>
                </a:lnTo>
                <a:lnTo>
                  <a:pt x="2722985" y="2617434"/>
                </a:lnTo>
                <a:lnTo>
                  <a:pt x="2710749" y="2658659"/>
                </a:lnTo>
                <a:lnTo>
                  <a:pt x="2697839" y="2699193"/>
                </a:lnTo>
                <a:lnTo>
                  <a:pt x="2684287" y="2739012"/>
                </a:lnTo>
                <a:lnTo>
                  <a:pt x="2670127" y="2778091"/>
                </a:lnTo>
                <a:lnTo>
                  <a:pt x="2655393" y="2816403"/>
                </a:lnTo>
                <a:lnTo>
                  <a:pt x="2640117" y="2853924"/>
                </a:lnTo>
                <a:lnTo>
                  <a:pt x="2624333" y="2890626"/>
                </a:lnTo>
                <a:lnTo>
                  <a:pt x="2608074" y="2926486"/>
                </a:lnTo>
                <a:lnTo>
                  <a:pt x="2591374" y="2961478"/>
                </a:lnTo>
                <a:lnTo>
                  <a:pt x="2574266" y="2995575"/>
                </a:lnTo>
                <a:lnTo>
                  <a:pt x="2538960" y="3060984"/>
                </a:lnTo>
                <a:lnTo>
                  <a:pt x="2502422" y="3122510"/>
                </a:lnTo>
                <a:lnTo>
                  <a:pt x="2464919" y="3179949"/>
                </a:lnTo>
                <a:lnTo>
                  <a:pt x="2426718" y="3233095"/>
                </a:lnTo>
                <a:lnTo>
                  <a:pt x="2388085" y="3281744"/>
                </a:lnTo>
                <a:lnTo>
                  <a:pt x="2349287" y="3325692"/>
                </a:lnTo>
                <a:lnTo>
                  <a:pt x="2306336" y="3368682"/>
                </a:lnTo>
                <a:lnTo>
                  <a:pt x="2253753" y="3414309"/>
                </a:lnTo>
                <a:lnTo>
                  <a:pt x="2194300" y="3459709"/>
                </a:lnTo>
                <a:lnTo>
                  <a:pt x="2162140" y="3482267"/>
                </a:lnTo>
                <a:lnTo>
                  <a:pt x="2128431" y="3504702"/>
                </a:lnTo>
                <a:lnTo>
                  <a:pt x="2093232" y="3526991"/>
                </a:lnTo>
                <a:lnTo>
                  <a:pt x="2056598" y="3549111"/>
                </a:lnTo>
                <a:lnTo>
                  <a:pt x="2018587" y="3571039"/>
                </a:lnTo>
                <a:lnTo>
                  <a:pt x="1979255" y="3592754"/>
                </a:lnTo>
                <a:lnTo>
                  <a:pt x="1938658" y="3614233"/>
                </a:lnTo>
                <a:lnTo>
                  <a:pt x="1896853" y="3635454"/>
                </a:lnTo>
                <a:lnTo>
                  <a:pt x="1853897" y="3656394"/>
                </a:lnTo>
                <a:lnTo>
                  <a:pt x="1809847" y="3677030"/>
                </a:lnTo>
                <a:lnTo>
                  <a:pt x="1764758" y="3697341"/>
                </a:lnTo>
                <a:lnTo>
                  <a:pt x="1718689" y="3717304"/>
                </a:lnTo>
                <a:lnTo>
                  <a:pt x="1671694" y="3736896"/>
                </a:lnTo>
                <a:lnTo>
                  <a:pt x="1623831" y="3756095"/>
                </a:lnTo>
                <a:lnTo>
                  <a:pt x="1575157" y="3774880"/>
                </a:lnTo>
                <a:lnTo>
                  <a:pt x="1525728" y="3793226"/>
                </a:lnTo>
                <a:lnTo>
                  <a:pt x="1475601" y="3811112"/>
                </a:lnTo>
                <a:lnTo>
                  <a:pt x="1424832" y="3828516"/>
                </a:lnTo>
                <a:lnTo>
                  <a:pt x="1373477" y="3845415"/>
                </a:lnTo>
                <a:lnTo>
                  <a:pt x="1321595" y="3861786"/>
                </a:lnTo>
                <a:lnTo>
                  <a:pt x="1269240" y="3877608"/>
                </a:lnTo>
                <a:lnTo>
                  <a:pt x="1216471" y="3892858"/>
                </a:lnTo>
                <a:lnTo>
                  <a:pt x="1163343" y="3907513"/>
                </a:lnTo>
                <a:lnTo>
                  <a:pt x="1109912" y="3921551"/>
                </a:lnTo>
                <a:lnTo>
                  <a:pt x="1056237" y="3934949"/>
                </a:lnTo>
                <a:lnTo>
                  <a:pt x="1002373" y="3947686"/>
                </a:lnTo>
                <a:lnTo>
                  <a:pt x="948376" y="3959739"/>
                </a:lnTo>
                <a:lnTo>
                  <a:pt x="894304" y="3971085"/>
                </a:lnTo>
                <a:lnTo>
                  <a:pt x="840213" y="3981702"/>
                </a:lnTo>
                <a:lnTo>
                  <a:pt x="786160" y="3991567"/>
                </a:lnTo>
                <a:lnTo>
                  <a:pt x="732202" y="4000659"/>
                </a:lnTo>
                <a:lnTo>
                  <a:pt x="678394" y="4008954"/>
                </a:lnTo>
                <a:lnTo>
                  <a:pt x="624794" y="4016430"/>
                </a:lnTo>
                <a:lnTo>
                  <a:pt x="571458" y="4023066"/>
                </a:lnTo>
                <a:lnTo>
                  <a:pt x="518442" y="4028838"/>
                </a:lnTo>
                <a:lnTo>
                  <a:pt x="465804" y="4033724"/>
                </a:lnTo>
                <a:lnTo>
                  <a:pt x="413601" y="4037702"/>
                </a:lnTo>
                <a:lnTo>
                  <a:pt x="361888" y="4040749"/>
                </a:lnTo>
                <a:lnTo>
                  <a:pt x="310722" y="4042843"/>
                </a:lnTo>
                <a:lnTo>
                  <a:pt x="260160" y="4043961"/>
                </a:lnTo>
                <a:lnTo>
                  <a:pt x="210258" y="4044081"/>
                </a:lnTo>
                <a:close/>
              </a:path>
            </a:pathLst>
          </a:custGeom>
          <a:solidFill>
            <a:srgbClr val="C6D3C2"/>
          </a:solidFill>
        </p:spPr>
        <p:txBody>
          <a:bodyPr wrap="square" lIns="0" tIns="0" rIns="0" bIns="0" rtlCol="0"/>
          <a:lstStyle/>
          <a:p>
            <a:endParaRPr/>
          </a:p>
        </p:txBody>
      </p:sp>
      <p:sp>
        <p:nvSpPr>
          <p:cNvPr id="7" name="object 7"/>
          <p:cNvSpPr/>
          <p:nvPr/>
        </p:nvSpPr>
        <p:spPr>
          <a:xfrm>
            <a:off x="3427293" y="2010463"/>
            <a:ext cx="613410" cy="646430"/>
          </a:xfrm>
          <a:custGeom>
            <a:avLst/>
            <a:gdLst/>
            <a:ahLst/>
            <a:cxnLst/>
            <a:rect l="l" t="t" r="r" b="b"/>
            <a:pathLst>
              <a:path w="613410" h="646430">
                <a:moveTo>
                  <a:pt x="311147" y="645957"/>
                </a:moveTo>
                <a:lnTo>
                  <a:pt x="248311" y="637005"/>
                </a:lnTo>
                <a:lnTo>
                  <a:pt x="175623" y="599730"/>
                </a:lnTo>
                <a:lnTo>
                  <a:pt x="134680" y="571208"/>
                </a:lnTo>
                <a:lnTo>
                  <a:pt x="95105" y="536793"/>
                </a:lnTo>
                <a:lnTo>
                  <a:pt x="60227" y="497006"/>
                </a:lnTo>
                <a:lnTo>
                  <a:pt x="33372" y="452369"/>
                </a:lnTo>
                <a:lnTo>
                  <a:pt x="17867" y="403405"/>
                </a:lnTo>
                <a:lnTo>
                  <a:pt x="11772" y="356502"/>
                </a:lnTo>
                <a:lnTo>
                  <a:pt x="7206" y="300949"/>
                </a:lnTo>
                <a:lnTo>
                  <a:pt x="3958" y="241250"/>
                </a:lnTo>
                <a:lnTo>
                  <a:pt x="1823" y="181905"/>
                </a:lnTo>
                <a:lnTo>
                  <a:pt x="590" y="127418"/>
                </a:lnTo>
                <a:lnTo>
                  <a:pt x="52" y="82290"/>
                </a:lnTo>
                <a:lnTo>
                  <a:pt x="0" y="51024"/>
                </a:lnTo>
                <a:lnTo>
                  <a:pt x="2632" y="38303"/>
                </a:lnTo>
                <a:lnTo>
                  <a:pt x="9784" y="27908"/>
                </a:lnTo>
                <a:lnTo>
                  <a:pt x="20340" y="20896"/>
                </a:lnTo>
                <a:lnTo>
                  <a:pt x="33182" y="18323"/>
                </a:lnTo>
                <a:lnTo>
                  <a:pt x="36302" y="18323"/>
                </a:lnTo>
                <a:lnTo>
                  <a:pt x="38003" y="18605"/>
                </a:lnTo>
                <a:lnTo>
                  <a:pt x="59624" y="24437"/>
                </a:lnTo>
                <a:lnTo>
                  <a:pt x="84622" y="34392"/>
                </a:lnTo>
                <a:lnTo>
                  <a:pt x="110630" y="46038"/>
                </a:lnTo>
                <a:lnTo>
                  <a:pt x="135282" y="56944"/>
                </a:lnTo>
                <a:lnTo>
                  <a:pt x="136417" y="57226"/>
                </a:lnTo>
                <a:lnTo>
                  <a:pt x="137835" y="57508"/>
                </a:lnTo>
                <a:lnTo>
                  <a:pt x="138969" y="58354"/>
                </a:lnTo>
                <a:lnTo>
                  <a:pt x="202498" y="100428"/>
                </a:lnTo>
                <a:lnTo>
                  <a:pt x="245696" y="134230"/>
                </a:lnTo>
                <a:lnTo>
                  <a:pt x="284746" y="175062"/>
                </a:lnTo>
                <a:lnTo>
                  <a:pt x="312185" y="224378"/>
                </a:lnTo>
                <a:lnTo>
                  <a:pt x="317645" y="242437"/>
                </a:lnTo>
                <a:lnTo>
                  <a:pt x="322799" y="239186"/>
                </a:lnTo>
                <a:lnTo>
                  <a:pt x="328670" y="228694"/>
                </a:lnTo>
                <a:lnTo>
                  <a:pt x="336190" y="209851"/>
                </a:lnTo>
                <a:lnTo>
                  <a:pt x="346290" y="181546"/>
                </a:lnTo>
                <a:lnTo>
                  <a:pt x="360399" y="142462"/>
                </a:lnTo>
                <a:lnTo>
                  <a:pt x="402126" y="78039"/>
                </a:lnTo>
                <a:lnTo>
                  <a:pt x="445270" y="39748"/>
                </a:lnTo>
                <a:lnTo>
                  <a:pt x="502772" y="8668"/>
                </a:lnTo>
                <a:lnTo>
                  <a:pt x="567507" y="0"/>
                </a:lnTo>
                <a:lnTo>
                  <a:pt x="578754" y="3193"/>
                </a:lnTo>
                <a:lnTo>
                  <a:pt x="600689" y="57226"/>
                </a:lnTo>
                <a:lnTo>
                  <a:pt x="610217" y="137256"/>
                </a:lnTo>
                <a:lnTo>
                  <a:pt x="612637" y="187043"/>
                </a:lnTo>
                <a:lnTo>
                  <a:pt x="613000" y="240777"/>
                </a:lnTo>
                <a:lnTo>
                  <a:pt x="610937" y="296532"/>
                </a:lnTo>
                <a:lnTo>
                  <a:pt x="606078" y="352380"/>
                </a:lnTo>
                <a:lnTo>
                  <a:pt x="592344" y="421210"/>
                </a:lnTo>
                <a:lnTo>
                  <a:pt x="570674" y="474275"/>
                </a:lnTo>
                <a:lnTo>
                  <a:pt x="543817" y="515366"/>
                </a:lnTo>
                <a:lnTo>
                  <a:pt x="514524" y="548270"/>
                </a:lnTo>
                <a:lnTo>
                  <a:pt x="485543" y="576776"/>
                </a:lnTo>
                <a:lnTo>
                  <a:pt x="450656" y="602461"/>
                </a:lnTo>
                <a:lnTo>
                  <a:pt x="405887" y="623464"/>
                </a:lnTo>
                <a:lnTo>
                  <a:pt x="357346" y="638418"/>
                </a:lnTo>
                <a:lnTo>
                  <a:pt x="311147" y="645957"/>
                </a:lnTo>
                <a:close/>
              </a:path>
            </a:pathLst>
          </a:custGeom>
          <a:solidFill>
            <a:srgbClr val="E7BA2A"/>
          </a:solidFill>
        </p:spPr>
        <p:txBody>
          <a:bodyPr wrap="square" lIns="0" tIns="0" rIns="0" bIns="0" rtlCol="0"/>
          <a:lstStyle/>
          <a:p>
            <a:endParaRPr/>
          </a:p>
        </p:txBody>
      </p:sp>
      <p:sp>
        <p:nvSpPr>
          <p:cNvPr id="8" name="object 8"/>
          <p:cNvSpPr/>
          <p:nvPr/>
        </p:nvSpPr>
        <p:spPr>
          <a:xfrm>
            <a:off x="4406554" y="4860950"/>
            <a:ext cx="85725" cy="85725"/>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4406554" y="7337449"/>
            <a:ext cx="85725" cy="85725"/>
          </a:xfrm>
          <a:prstGeom prst="rect">
            <a:avLst/>
          </a:prstGeom>
          <a:blipFill>
            <a:blip r:embed="rId2" cstate="print"/>
            <a:stretch>
              <a:fillRect/>
            </a:stretch>
          </a:blipFill>
        </p:spPr>
        <p:txBody>
          <a:bodyPr wrap="square" lIns="0" tIns="0" rIns="0" bIns="0" rtlCol="0"/>
          <a:lstStyle/>
          <a:p>
            <a:endParaRPr/>
          </a:p>
        </p:txBody>
      </p:sp>
      <p:sp>
        <p:nvSpPr>
          <p:cNvPr id="10" name="object 10"/>
          <p:cNvSpPr txBox="1"/>
          <p:nvPr/>
        </p:nvSpPr>
        <p:spPr>
          <a:xfrm>
            <a:off x="4031904" y="2368702"/>
            <a:ext cx="10361295" cy="7346315"/>
          </a:xfrm>
          <a:prstGeom prst="rect">
            <a:avLst/>
          </a:prstGeom>
        </p:spPr>
        <p:txBody>
          <a:bodyPr vert="horz" wrap="square" lIns="0" tIns="12700" rIns="0" bIns="0" rtlCol="0">
            <a:spAutoFit/>
          </a:bodyPr>
          <a:lstStyle/>
          <a:p>
            <a:pPr marL="12700" marR="1315085">
              <a:lnSpc>
                <a:spcPct val="116000"/>
              </a:lnSpc>
              <a:spcBef>
                <a:spcPts val="100"/>
              </a:spcBef>
            </a:pPr>
            <a:r>
              <a:rPr sz="2800" spc="-25" dirty="0">
                <a:solidFill>
                  <a:schemeClr val="bg1"/>
                </a:solidFill>
                <a:latin typeface="Arial" panose="020B0604020202020204"/>
                <a:cs typeface="Arial" panose="020B0604020202020204"/>
              </a:rPr>
              <a:t>TATANAMA </a:t>
            </a:r>
            <a:r>
              <a:rPr sz="2800" spc="-110" dirty="0">
                <a:solidFill>
                  <a:schemeClr val="bg1"/>
                </a:solidFill>
                <a:latin typeface="Arial" panose="020B0604020202020204"/>
                <a:cs typeface="Arial" panose="020B0604020202020204"/>
              </a:rPr>
              <a:t>SENYAWA </a:t>
            </a:r>
            <a:r>
              <a:rPr sz="2800" spc="-10" dirty="0">
                <a:solidFill>
                  <a:schemeClr val="bg1"/>
                </a:solidFill>
                <a:latin typeface="Arial" panose="020B0604020202020204"/>
                <a:cs typeface="Arial" panose="020B0604020202020204"/>
              </a:rPr>
              <a:t>KIMIA </a:t>
            </a:r>
            <a:r>
              <a:rPr sz="2800" spc="-25" dirty="0">
                <a:solidFill>
                  <a:schemeClr val="bg1"/>
                </a:solidFill>
                <a:latin typeface="Arial" panose="020B0604020202020204"/>
                <a:cs typeface="Arial" panose="020B0604020202020204"/>
              </a:rPr>
              <a:t>adalah </a:t>
            </a:r>
            <a:r>
              <a:rPr sz="2800" spc="-5" dirty="0">
                <a:solidFill>
                  <a:schemeClr val="bg1"/>
                </a:solidFill>
                <a:latin typeface="Arial" panose="020B0604020202020204"/>
                <a:cs typeface="Arial" panose="020B0604020202020204"/>
              </a:rPr>
              <a:t>serangkaian</a:t>
            </a:r>
            <a:r>
              <a:rPr sz="2800" spc="-455" dirty="0">
                <a:solidFill>
                  <a:schemeClr val="bg1"/>
                </a:solidFill>
                <a:latin typeface="Arial" panose="020B0604020202020204"/>
                <a:cs typeface="Arial" panose="020B0604020202020204"/>
              </a:rPr>
              <a:t> </a:t>
            </a:r>
            <a:r>
              <a:rPr sz="2800" spc="45" dirty="0">
                <a:solidFill>
                  <a:schemeClr val="bg1"/>
                </a:solidFill>
                <a:latin typeface="Arial" panose="020B0604020202020204"/>
                <a:cs typeface="Arial" panose="020B0604020202020204"/>
              </a:rPr>
              <a:t>aturan  </a:t>
            </a:r>
            <a:r>
              <a:rPr sz="2800">
                <a:solidFill>
                  <a:schemeClr val="bg1"/>
                </a:solidFill>
                <a:latin typeface="Arial" panose="020B0604020202020204" pitchFamily="34" charset="0"/>
                <a:cs typeface="Arial" panose="020B0604020202020204" pitchFamily="34" charset="0"/>
              </a:rPr>
              <a:t>persenyawaan kimia</a:t>
            </a:r>
            <a:r>
              <a:rPr sz="2800" spc="-570" dirty="0">
                <a:solidFill>
                  <a:schemeClr val="bg1"/>
                </a:solidFill>
                <a:latin typeface="Arial" panose="020B0604020202020204" pitchFamily="34" charset="0"/>
                <a:cs typeface="Arial" panose="020B0604020202020204" pitchFamily="34" charset="0"/>
                <a:hlinkClick r:id="rId3"/>
              </a:rPr>
              <a:t> </a:t>
            </a:r>
            <a:r>
              <a:rPr sz="2800" spc="5" dirty="0">
                <a:solidFill>
                  <a:schemeClr val="bg1"/>
                </a:solidFill>
                <a:latin typeface="Arial" panose="020B0604020202020204"/>
                <a:cs typeface="Arial" panose="020B0604020202020204"/>
              </a:rPr>
              <a:t>yang </a:t>
            </a:r>
            <a:r>
              <a:rPr sz="2800" spc="-10" dirty="0">
                <a:solidFill>
                  <a:schemeClr val="bg1"/>
                </a:solidFill>
                <a:latin typeface="Arial" panose="020B0604020202020204"/>
                <a:cs typeface="Arial" panose="020B0604020202020204"/>
              </a:rPr>
              <a:t>disusun </a:t>
            </a:r>
            <a:r>
              <a:rPr sz="2800" spc="-30" dirty="0">
                <a:solidFill>
                  <a:schemeClr val="bg1"/>
                </a:solidFill>
                <a:latin typeface="Arial" panose="020B0604020202020204"/>
                <a:cs typeface="Arial" panose="020B0604020202020204"/>
              </a:rPr>
              <a:t>secara </a:t>
            </a:r>
            <a:r>
              <a:rPr sz="2800" spc="30" dirty="0">
                <a:solidFill>
                  <a:schemeClr val="bg1"/>
                </a:solidFill>
                <a:latin typeface="Arial" panose="020B0604020202020204"/>
                <a:cs typeface="Arial" panose="020B0604020202020204"/>
              </a:rPr>
              <a:t>sistematis</a:t>
            </a:r>
            <a:endParaRPr sz="2800">
              <a:solidFill>
                <a:schemeClr val="bg1"/>
              </a:solidFill>
              <a:latin typeface="Arial" panose="020B0604020202020204"/>
              <a:cs typeface="Arial" panose="020B0604020202020204"/>
            </a:endParaRPr>
          </a:p>
          <a:p>
            <a:pPr marL="12700" marR="468630">
              <a:lnSpc>
                <a:spcPct val="116000"/>
              </a:lnSpc>
              <a:spcBef>
                <a:spcPts val="1555"/>
              </a:spcBef>
            </a:pPr>
            <a:r>
              <a:rPr sz="2800" spc="-20" dirty="0">
                <a:solidFill>
                  <a:schemeClr val="bg1"/>
                </a:solidFill>
                <a:latin typeface="Arial" panose="020B0604020202020204"/>
                <a:cs typeface="Arial" panose="020B0604020202020204"/>
              </a:rPr>
              <a:t>dua</a:t>
            </a:r>
            <a:r>
              <a:rPr sz="2800" spc="-125" dirty="0">
                <a:solidFill>
                  <a:schemeClr val="bg1"/>
                </a:solidFill>
                <a:latin typeface="Arial" panose="020B0604020202020204"/>
                <a:cs typeface="Arial" panose="020B0604020202020204"/>
              </a:rPr>
              <a:t> </a:t>
            </a:r>
            <a:r>
              <a:rPr sz="2800" spc="-10" dirty="0">
                <a:solidFill>
                  <a:schemeClr val="bg1"/>
                </a:solidFill>
                <a:latin typeface="Arial" panose="020B0604020202020204"/>
                <a:cs typeface="Arial" panose="020B0604020202020204"/>
              </a:rPr>
              <a:t>cara</a:t>
            </a:r>
            <a:r>
              <a:rPr sz="2800" spc="-125" dirty="0">
                <a:solidFill>
                  <a:schemeClr val="bg1"/>
                </a:solidFill>
                <a:latin typeface="Arial" panose="020B0604020202020204"/>
                <a:cs typeface="Arial" panose="020B0604020202020204"/>
              </a:rPr>
              <a:t> </a:t>
            </a:r>
            <a:r>
              <a:rPr sz="2800" spc="25" dirty="0">
                <a:solidFill>
                  <a:schemeClr val="bg1"/>
                </a:solidFill>
                <a:latin typeface="Arial" panose="020B0604020202020204"/>
                <a:cs typeface="Arial" panose="020B0604020202020204"/>
              </a:rPr>
              <a:t>sistem</a:t>
            </a:r>
            <a:r>
              <a:rPr sz="2800" spc="-120" dirty="0">
                <a:solidFill>
                  <a:schemeClr val="bg1"/>
                </a:solidFill>
                <a:latin typeface="Arial" panose="020B0604020202020204"/>
                <a:cs typeface="Arial" panose="020B0604020202020204"/>
              </a:rPr>
              <a:t> </a:t>
            </a:r>
            <a:r>
              <a:rPr sz="2800" spc="90" dirty="0">
                <a:solidFill>
                  <a:schemeClr val="bg1"/>
                </a:solidFill>
                <a:latin typeface="Arial" panose="020B0604020202020204"/>
                <a:cs typeface="Arial" panose="020B0604020202020204"/>
              </a:rPr>
              <a:t>tata</a:t>
            </a:r>
            <a:r>
              <a:rPr sz="2800" spc="-125" dirty="0">
                <a:solidFill>
                  <a:schemeClr val="bg1"/>
                </a:solidFill>
                <a:latin typeface="Arial" panose="020B0604020202020204"/>
                <a:cs typeface="Arial" panose="020B0604020202020204"/>
              </a:rPr>
              <a:t> </a:t>
            </a:r>
            <a:r>
              <a:rPr sz="2800" spc="-35" dirty="0">
                <a:solidFill>
                  <a:schemeClr val="bg1"/>
                </a:solidFill>
                <a:latin typeface="Arial" panose="020B0604020202020204"/>
                <a:cs typeface="Arial" panose="020B0604020202020204"/>
              </a:rPr>
              <a:t>nama</a:t>
            </a:r>
            <a:r>
              <a:rPr sz="2800" spc="-125" dirty="0">
                <a:solidFill>
                  <a:schemeClr val="bg1"/>
                </a:solidFill>
                <a:latin typeface="Arial" panose="020B0604020202020204"/>
                <a:cs typeface="Arial" panose="020B0604020202020204"/>
              </a:rPr>
              <a:t> </a:t>
            </a:r>
            <a:r>
              <a:rPr sz="2800" spc="-40" dirty="0">
                <a:solidFill>
                  <a:schemeClr val="bg1"/>
                </a:solidFill>
                <a:latin typeface="Arial" panose="020B0604020202020204"/>
                <a:cs typeface="Arial" panose="020B0604020202020204"/>
              </a:rPr>
              <a:t>senyawa</a:t>
            </a:r>
            <a:r>
              <a:rPr sz="2800" spc="-120" dirty="0">
                <a:solidFill>
                  <a:schemeClr val="bg1"/>
                </a:solidFill>
                <a:latin typeface="Arial" panose="020B0604020202020204"/>
                <a:cs typeface="Arial" panose="020B0604020202020204"/>
              </a:rPr>
              <a:t> </a:t>
            </a:r>
            <a:r>
              <a:rPr sz="2800" spc="40" dirty="0">
                <a:solidFill>
                  <a:schemeClr val="bg1"/>
                </a:solidFill>
                <a:latin typeface="Arial" panose="020B0604020202020204"/>
                <a:cs typeface="Arial" panose="020B0604020202020204"/>
              </a:rPr>
              <a:t>kimia</a:t>
            </a:r>
            <a:r>
              <a:rPr sz="2800" spc="-125" dirty="0">
                <a:solidFill>
                  <a:schemeClr val="bg1"/>
                </a:solidFill>
                <a:latin typeface="Arial" panose="020B0604020202020204"/>
                <a:cs typeface="Arial" panose="020B0604020202020204"/>
              </a:rPr>
              <a:t> </a:t>
            </a:r>
            <a:r>
              <a:rPr sz="2800" spc="5" dirty="0">
                <a:solidFill>
                  <a:schemeClr val="bg1"/>
                </a:solidFill>
                <a:latin typeface="Arial" panose="020B0604020202020204"/>
                <a:cs typeface="Arial" panose="020B0604020202020204"/>
              </a:rPr>
              <a:t>yang</a:t>
            </a:r>
            <a:r>
              <a:rPr sz="2800" spc="-120" dirty="0">
                <a:solidFill>
                  <a:schemeClr val="bg1"/>
                </a:solidFill>
                <a:latin typeface="Arial" panose="020B0604020202020204"/>
                <a:cs typeface="Arial" panose="020B0604020202020204"/>
              </a:rPr>
              <a:t> </a:t>
            </a:r>
            <a:r>
              <a:rPr sz="2800" spc="-25" dirty="0">
                <a:solidFill>
                  <a:schemeClr val="bg1"/>
                </a:solidFill>
                <a:latin typeface="Arial" panose="020B0604020202020204"/>
                <a:cs typeface="Arial" panose="020B0604020202020204"/>
              </a:rPr>
              <a:t>sampai</a:t>
            </a:r>
            <a:r>
              <a:rPr sz="2800" spc="-125" dirty="0">
                <a:solidFill>
                  <a:schemeClr val="bg1"/>
                </a:solidFill>
                <a:latin typeface="Arial" panose="020B0604020202020204"/>
                <a:cs typeface="Arial" panose="020B0604020202020204"/>
              </a:rPr>
              <a:t> </a:t>
            </a:r>
            <a:r>
              <a:rPr sz="2800" spc="-5" dirty="0">
                <a:solidFill>
                  <a:schemeClr val="bg1"/>
                </a:solidFill>
                <a:latin typeface="Arial" panose="020B0604020202020204"/>
                <a:cs typeface="Arial" panose="020B0604020202020204"/>
              </a:rPr>
              <a:t>saat</a:t>
            </a:r>
            <a:r>
              <a:rPr sz="2800" spc="-125" dirty="0">
                <a:solidFill>
                  <a:schemeClr val="bg1"/>
                </a:solidFill>
                <a:latin typeface="Arial" panose="020B0604020202020204"/>
                <a:cs typeface="Arial" panose="020B0604020202020204"/>
              </a:rPr>
              <a:t> </a:t>
            </a:r>
            <a:r>
              <a:rPr sz="2800" spc="60" dirty="0">
                <a:solidFill>
                  <a:schemeClr val="bg1"/>
                </a:solidFill>
                <a:latin typeface="Arial" panose="020B0604020202020204"/>
                <a:cs typeface="Arial" panose="020B0604020202020204"/>
              </a:rPr>
              <a:t>ini  </a:t>
            </a:r>
            <a:r>
              <a:rPr sz="2800" spc="-10" dirty="0">
                <a:solidFill>
                  <a:schemeClr val="bg1"/>
                </a:solidFill>
                <a:latin typeface="Arial" panose="020B0604020202020204"/>
                <a:cs typeface="Arial" panose="020B0604020202020204"/>
              </a:rPr>
              <a:t>digunakan.</a:t>
            </a:r>
            <a:endParaRPr sz="2800">
              <a:solidFill>
                <a:schemeClr val="bg1"/>
              </a:solidFill>
              <a:latin typeface="Arial" panose="020B0604020202020204"/>
              <a:cs typeface="Arial" panose="020B0604020202020204"/>
            </a:endParaRPr>
          </a:p>
          <a:p>
            <a:pPr marL="616585" marR="418465">
              <a:lnSpc>
                <a:spcPct val="116000"/>
              </a:lnSpc>
            </a:pPr>
            <a:r>
              <a:rPr sz="2800" spc="5" dirty="0">
                <a:solidFill>
                  <a:schemeClr val="bg1"/>
                </a:solidFill>
                <a:latin typeface="Arial" panose="020B0604020202020204"/>
                <a:cs typeface="Arial" panose="020B0604020202020204"/>
              </a:rPr>
              <a:t>Sistem</a:t>
            </a:r>
            <a:r>
              <a:rPr sz="2800" spc="-120" dirty="0">
                <a:solidFill>
                  <a:schemeClr val="bg1"/>
                </a:solidFill>
                <a:latin typeface="Arial" panose="020B0604020202020204"/>
                <a:cs typeface="Arial" panose="020B0604020202020204"/>
              </a:rPr>
              <a:t> </a:t>
            </a:r>
            <a:r>
              <a:rPr sz="2800" spc="5" dirty="0">
                <a:solidFill>
                  <a:schemeClr val="bg1"/>
                </a:solidFill>
                <a:latin typeface="Arial" panose="020B0604020202020204"/>
                <a:cs typeface="Arial" panose="020B0604020202020204"/>
              </a:rPr>
              <a:t>yang</a:t>
            </a:r>
            <a:r>
              <a:rPr sz="2800" spc="-120" dirty="0">
                <a:solidFill>
                  <a:schemeClr val="bg1"/>
                </a:solidFill>
                <a:latin typeface="Arial" panose="020B0604020202020204"/>
                <a:cs typeface="Arial" panose="020B0604020202020204"/>
              </a:rPr>
              <a:t> </a:t>
            </a:r>
            <a:r>
              <a:rPr sz="2800" spc="30" dirty="0">
                <a:solidFill>
                  <a:schemeClr val="bg1"/>
                </a:solidFill>
                <a:latin typeface="Arial" panose="020B0604020202020204"/>
                <a:cs typeface="Arial" panose="020B0604020202020204"/>
              </a:rPr>
              <a:t>pertama</a:t>
            </a:r>
            <a:r>
              <a:rPr sz="2800" spc="-120" dirty="0">
                <a:solidFill>
                  <a:schemeClr val="bg1"/>
                </a:solidFill>
                <a:latin typeface="Arial" panose="020B0604020202020204"/>
                <a:cs typeface="Arial" panose="020B0604020202020204"/>
              </a:rPr>
              <a:t> </a:t>
            </a:r>
            <a:r>
              <a:rPr sz="2800" spc="-25" dirty="0">
                <a:solidFill>
                  <a:schemeClr val="bg1"/>
                </a:solidFill>
                <a:latin typeface="Arial" panose="020B0604020202020204"/>
                <a:cs typeface="Arial" panose="020B0604020202020204"/>
              </a:rPr>
              <a:t>adalah</a:t>
            </a:r>
            <a:r>
              <a:rPr sz="2800" spc="-114" dirty="0">
                <a:solidFill>
                  <a:schemeClr val="bg1"/>
                </a:solidFill>
                <a:latin typeface="Arial" panose="020B0604020202020204"/>
                <a:cs typeface="Arial" panose="020B0604020202020204"/>
              </a:rPr>
              <a:t> </a:t>
            </a:r>
            <a:r>
              <a:rPr sz="2800" spc="-75" dirty="0">
                <a:solidFill>
                  <a:schemeClr val="bg1"/>
                </a:solidFill>
                <a:latin typeface="Arial" panose="020B0604020202020204"/>
                <a:cs typeface="Arial" panose="020B0604020202020204"/>
              </a:rPr>
              <a:t>IUPAC</a:t>
            </a:r>
            <a:r>
              <a:rPr sz="2800" spc="-120" dirty="0">
                <a:solidFill>
                  <a:schemeClr val="bg1"/>
                </a:solidFill>
                <a:latin typeface="Arial" panose="020B0604020202020204"/>
                <a:cs typeface="Arial" panose="020B0604020202020204"/>
              </a:rPr>
              <a:t> </a:t>
            </a:r>
            <a:r>
              <a:rPr sz="2800" spc="50" dirty="0">
                <a:solidFill>
                  <a:schemeClr val="bg1"/>
                </a:solidFill>
                <a:latin typeface="Arial" panose="020B0604020202020204"/>
                <a:cs typeface="Arial" panose="020B0604020202020204"/>
              </a:rPr>
              <a:t>(International</a:t>
            </a:r>
            <a:r>
              <a:rPr sz="2800" spc="-114" dirty="0">
                <a:solidFill>
                  <a:schemeClr val="bg1"/>
                </a:solidFill>
                <a:latin typeface="Arial" panose="020B0604020202020204"/>
                <a:cs typeface="Arial" panose="020B0604020202020204"/>
              </a:rPr>
              <a:t> </a:t>
            </a:r>
            <a:r>
              <a:rPr sz="2800" spc="5" dirty="0">
                <a:solidFill>
                  <a:schemeClr val="bg1"/>
                </a:solidFill>
                <a:latin typeface="Arial" panose="020B0604020202020204"/>
                <a:cs typeface="Arial" panose="020B0604020202020204"/>
              </a:rPr>
              <a:t>Union</a:t>
            </a:r>
            <a:r>
              <a:rPr sz="2800" spc="-114" dirty="0">
                <a:solidFill>
                  <a:schemeClr val="bg1"/>
                </a:solidFill>
                <a:latin typeface="Arial" panose="020B0604020202020204"/>
                <a:cs typeface="Arial" panose="020B0604020202020204"/>
              </a:rPr>
              <a:t> </a:t>
            </a:r>
            <a:r>
              <a:rPr sz="2800" spc="75" dirty="0">
                <a:solidFill>
                  <a:schemeClr val="bg1"/>
                </a:solidFill>
                <a:latin typeface="Arial" panose="020B0604020202020204"/>
                <a:cs typeface="Arial" panose="020B0604020202020204"/>
              </a:rPr>
              <a:t>of  </a:t>
            </a:r>
            <a:r>
              <a:rPr sz="2800" dirty="0">
                <a:solidFill>
                  <a:schemeClr val="bg1"/>
                </a:solidFill>
                <a:latin typeface="Arial" panose="020B0604020202020204"/>
                <a:cs typeface="Arial" panose="020B0604020202020204"/>
              </a:rPr>
              <a:t>Pure</a:t>
            </a:r>
            <a:r>
              <a:rPr sz="2800" spc="-125" dirty="0">
                <a:solidFill>
                  <a:schemeClr val="bg1"/>
                </a:solidFill>
                <a:latin typeface="Arial" panose="020B0604020202020204"/>
                <a:cs typeface="Arial" panose="020B0604020202020204"/>
              </a:rPr>
              <a:t> </a:t>
            </a:r>
            <a:r>
              <a:rPr sz="2800" spc="-20" dirty="0">
                <a:solidFill>
                  <a:schemeClr val="bg1"/>
                </a:solidFill>
                <a:latin typeface="Arial" panose="020B0604020202020204"/>
                <a:cs typeface="Arial" panose="020B0604020202020204"/>
              </a:rPr>
              <a:t>and</a:t>
            </a:r>
            <a:r>
              <a:rPr sz="2800" spc="-120" dirty="0">
                <a:solidFill>
                  <a:schemeClr val="bg1"/>
                </a:solidFill>
                <a:latin typeface="Arial" panose="020B0604020202020204"/>
                <a:cs typeface="Arial" panose="020B0604020202020204"/>
              </a:rPr>
              <a:t> </a:t>
            </a:r>
            <a:r>
              <a:rPr sz="2800" spc="30" dirty="0">
                <a:solidFill>
                  <a:schemeClr val="bg1"/>
                </a:solidFill>
                <a:latin typeface="Arial" panose="020B0604020202020204"/>
                <a:cs typeface="Arial" panose="020B0604020202020204"/>
              </a:rPr>
              <a:t>Applied</a:t>
            </a:r>
            <a:r>
              <a:rPr sz="2800" spc="-120" dirty="0">
                <a:solidFill>
                  <a:schemeClr val="bg1"/>
                </a:solidFill>
                <a:latin typeface="Arial" panose="020B0604020202020204"/>
                <a:cs typeface="Arial" panose="020B0604020202020204"/>
              </a:rPr>
              <a:t> </a:t>
            </a:r>
            <a:r>
              <a:rPr sz="2800" spc="10" dirty="0">
                <a:solidFill>
                  <a:schemeClr val="bg1"/>
                </a:solidFill>
                <a:latin typeface="Arial" panose="020B0604020202020204"/>
                <a:cs typeface="Arial" panose="020B0604020202020204"/>
              </a:rPr>
              <a:t>Chemistry).</a:t>
            </a:r>
            <a:r>
              <a:rPr sz="2800" spc="-120" dirty="0">
                <a:solidFill>
                  <a:schemeClr val="bg1"/>
                </a:solidFill>
                <a:latin typeface="Arial" panose="020B0604020202020204"/>
                <a:cs typeface="Arial" panose="020B0604020202020204"/>
              </a:rPr>
              <a:t> </a:t>
            </a:r>
            <a:r>
              <a:rPr sz="2800" spc="5" dirty="0">
                <a:solidFill>
                  <a:schemeClr val="bg1"/>
                </a:solidFill>
                <a:latin typeface="Arial" panose="020B0604020202020204"/>
                <a:cs typeface="Arial" panose="020B0604020202020204"/>
              </a:rPr>
              <a:t>Sistem</a:t>
            </a:r>
            <a:r>
              <a:rPr sz="2800" spc="-120" dirty="0">
                <a:solidFill>
                  <a:schemeClr val="bg1"/>
                </a:solidFill>
                <a:latin typeface="Arial" panose="020B0604020202020204"/>
                <a:cs typeface="Arial" panose="020B0604020202020204"/>
              </a:rPr>
              <a:t> </a:t>
            </a:r>
            <a:r>
              <a:rPr sz="2800" spc="60" dirty="0">
                <a:solidFill>
                  <a:schemeClr val="bg1"/>
                </a:solidFill>
                <a:latin typeface="Arial" panose="020B0604020202020204"/>
                <a:cs typeface="Arial" panose="020B0604020202020204"/>
              </a:rPr>
              <a:t>ini</a:t>
            </a:r>
            <a:r>
              <a:rPr sz="2800" spc="-120" dirty="0">
                <a:solidFill>
                  <a:schemeClr val="bg1"/>
                </a:solidFill>
                <a:latin typeface="Arial" panose="020B0604020202020204"/>
                <a:cs typeface="Arial" panose="020B0604020202020204"/>
              </a:rPr>
              <a:t> </a:t>
            </a:r>
            <a:r>
              <a:rPr sz="2800" spc="-25" dirty="0">
                <a:solidFill>
                  <a:schemeClr val="bg1"/>
                </a:solidFill>
                <a:latin typeface="Arial" panose="020B0604020202020204"/>
                <a:cs typeface="Arial" panose="020B0604020202020204"/>
              </a:rPr>
              <a:t>adalah</a:t>
            </a:r>
            <a:r>
              <a:rPr sz="2800" spc="-120" dirty="0">
                <a:solidFill>
                  <a:schemeClr val="bg1"/>
                </a:solidFill>
                <a:latin typeface="Arial" panose="020B0604020202020204"/>
                <a:cs typeface="Arial" panose="020B0604020202020204"/>
              </a:rPr>
              <a:t> </a:t>
            </a:r>
            <a:r>
              <a:rPr sz="2800" spc="25" dirty="0">
                <a:solidFill>
                  <a:schemeClr val="bg1"/>
                </a:solidFill>
                <a:latin typeface="Arial" panose="020B0604020202020204"/>
                <a:cs typeface="Arial" panose="020B0604020202020204"/>
              </a:rPr>
              <a:t>sistem</a:t>
            </a:r>
            <a:r>
              <a:rPr sz="2800" spc="-125" dirty="0">
                <a:solidFill>
                  <a:schemeClr val="bg1"/>
                </a:solidFill>
                <a:latin typeface="Arial" panose="020B0604020202020204"/>
                <a:cs typeface="Arial" panose="020B0604020202020204"/>
              </a:rPr>
              <a:t> </a:t>
            </a:r>
            <a:r>
              <a:rPr sz="2800" spc="90" dirty="0">
                <a:solidFill>
                  <a:schemeClr val="bg1"/>
                </a:solidFill>
                <a:latin typeface="Arial" panose="020B0604020202020204"/>
                <a:cs typeface="Arial" panose="020B0604020202020204"/>
              </a:rPr>
              <a:t>tata  </a:t>
            </a:r>
            <a:r>
              <a:rPr sz="2800" spc="-35" dirty="0">
                <a:solidFill>
                  <a:schemeClr val="bg1"/>
                </a:solidFill>
                <a:latin typeface="Arial" panose="020B0604020202020204"/>
                <a:cs typeface="Arial" panose="020B0604020202020204"/>
              </a:rPr>
              <a:t>nama </a:t>
            </a:r>
            <a:r>
              <a:rPr sz="2800" spc="-40" dirty="0">
                <a:solidFill>
                  <a:schemeClr val="bg1"/>
                </a:solidFill>
                <a:latin typeface="Arial" panose="020B0604020202020204"/>
                <a:cs typeface="Arial" panose="020B0604020202020204"/>
              </a:rPr>
              <a:t>senyawa </a:t>
            </a:r>
            <a:r>
              <a:rPr sz="2800" spc="40" dirty="0">
                <a:solidFill>
                  <a:schemeClr val="bg1"/>
                </a:solidFill>
                <a:latin typeface="Arial" panose="020B0604020202020204"/>
                <a:cs typeface="Arial" panose="020B0604020202020204"/>
              </a:rPr>
              <a:t>kimia </a:t>
            </a:r>
            <a:r>
              <a:rPr sz="2800" spc="20" dirty="0">
                <a:solidFill>
                  <a:schemeClr val="bg1"/>
                </a:solidFill>
                <a:latin typeface="Arial" panose="020B0604020202020204"/>
                <a:cs typeface="Arial" panose="020B0604020202020204"/>
              </a:rPr>
              <a:t>resmi </a:t>
            </a:r>
            <a:r>
              <a:rPr sz="2800" spc="5" dirty="0">
                <a:solidFill>
                  <a:schemeClr val="bg1"/>
                </a:solidFill>
                <a:latin typeface="Arial" panose="020B0604020202020204"/>
                <a:cs typeface="Arial" panose="020B0604020202020204"/>
              </a:rPr>
              <a:t>yang digunakan </a:t>
            </a:r>
            <a:r>
              <a:rPr sz="2800" spc="15" dirty="0">
                <a:solidFill>
                  <a:schemeClr val="bg1"/>
                </a:solidFill>
                <a:latin typeface="Arial" panose="020B0604020202020204"/>
                <a:cs typeface="Arial" panose="020B0604020202020204"/>
              </a:rPr>
              <a:t>oleh </a:t>
            </a:r>
            <a:r>
              <a:rPr sz="2800" spc="-5" dirty="0">
                <a:solidFill>
                  <a:schemeClr val="bg1"/>
                </a:solidFill>
                <a:latin typeface="Arial" panose="020B0604020202020204"/>
                <a:cs typeface="Arial" panose="020B0604020202020204"/>
              </a:rPr>
              <a:t>para </a:t>
            </a:r>
            <a:r>
              <a:rPr sz="2800" spc="30" dirty="0">
                <a:solidFill>
                  <a:schemeClr val="bg1"/>
                </a:solidFill>
                <a:latin typeface="Arial" panose="020B0604020202020204"/>
                <a:cs typeface="Arial" panose="020B0604020202020204"/>
              </a:rPr>
              <a:t>ahli  </a:t>
            </a:r>
            <a:r>
              <a:rPr sz="2800" spc="40" dirty="0">
                <a:solidFill>
                  <a:schemeClr val="bg1"/>
                </a:solidFill>
                <a:latin typeface="Arial" panose="020B0604020202020204"/>
                <a:cs typeface="Arial" panose="020B0604020202020204"/>
              </a:rPr>
              <a:t>kimia </a:t>
            </a:r>
            <a:r>
              <a:rPr sz="2800" spc="50" dirty="0">
                <a:solidFill>
                  <a:schemeClr val="bg1"/>
                </a:solidFill>
                <a:latin typeface="Arial" panose="020B0604020202020204"/>
                <a:cs typeface="Arial" panose="020B0604020202020204"/>
              </a:rPr>
              <a:t>di </a:t>
            </a:r>
            <a:r>
              <a:rPr sz="2800" spc="20" dirty="0">
                <a:solidFill>
                  <a:schemeClr val="bg1"/>
                </a:solidFill>
                <a:latin typeface="Arial" panose="020B0604020202020204"/>
                <a:cs typeface="Arial" panose="020B0604020202020204"/>
              </a:rPr>
              <a:t>seluruh</a:t>
            </a:r>
            <a:r>
              <a:rPr sz="2800" spc="-470" dirty="0">
                <a:solidFill>
                  <a:schemeClr val="bg1"/>
                </a:solidFill>
                <a:latin typeface="Arial" panose="020B0604020202020204"/>
                <a:cs typeface="Arial" panose="020B0604020202020204"/>
              </a:rPr>
              <a:t> </a:t>
            </a:r>
            <a:r>
              <a:rPr sz="2800" spc="-20" dirty="0">
                <a:solidFill>
                  <a:schemeClr val="bg1"/>
                </a:solidFill>
                <a:latin typeface="Arial" panose="020B0604020202020204"/>
                <a:cs typeface="Arial" panose="020B0604020202020204"/>
              </a:rPr>
              <a:t>dunia.</a:t>
            </a:r>
            <a:endParaRPr sz="2800">
              <a:solidFill>
                <a:schemeClr val="bg1"/>
              </a:solidFill>
              <a:latin typeface="Arial" panose="020B0604020202020204"/>
              <a:cs typeface="Arial" panose="020B0604020202020204"/>
            </a:endParaRPr>
          </a:p>
          <a:p>
            <a:pPr>
              <a:lnSpc>
                <a:spcPct val="100000"/>
              </a:lnSpc>
              <a:spcBef>
                <a:spcPts val="45"/>
              </a:spcBef>
            </a:pPr>
            <a:endParaRPr sz="3350">
              <a:solidFill>
                <a:schemeClr val="bg1"/>
              </a:solidFill>
              <a:latin typeface="Arial" panose="020B0604020202020204"/>
              <a:cs typeface="Arial" panose="020B0604020202020204"/>
            </a:endParaRPr>
          </a:p>
          <a:p>
            <a:pPr marL="616585" marR="5080">
              <a:lnSpc>
                <a:spcPct val="116000"/>
              </a:lnSpc>
            </a:pPr>
            <a:r>
              <a:rPr sz="2800" dirty="0">
                <a:solidFill>
                  <a:schemeClr val="bg1"/>
                </a:solidFill>
                <a:latin typeface="Arial" panose="020B0604020202020204"/>
                <a:cs typeface="Arial" panose="020B0604020202020204"/>
              </a:rPr>
              <a:t>Sistem</a:t>
            </a:r>
            <a:r>
              <a:rPr sz="2800" spc="-120" dirty="0">
                <a:solidFill>
                  <a:schemeClr val="bg1"/>
                </a:solidFill>
                <a:latin typeface="Arial" panose="020B0604020202020204"/>
                <a:cs typeface="Arial" panose="020B0604020202020204"/>
              </a:rPr>
              <a:t> </a:t>
            </a:r>
            <a:r>
              <a:rPr sz="2800" spc="5" dirty="0">
                <a:solidFill>
                  <a:schemeClr val="bg1"/>
                </a:solidFill>
                <a:latin typeface="Arial" panose="020B0604020202020204"/>
                <a:cs typeface="Arial" panose="020B0604020202020204"/>
              </a:rPr>
              <a:t>yang</a:t>
            </a:r>
            <a:r>
              <a:rPr sz="2800" spc="-114" dirty="0">
                <a:solidFill>
                  <a:schemeClr val="bg1"/>
                </a:solidFill>
                <a:latin typeface="Arial" panose="020B0604020202020204"/>
                <a:cs typeface="Arial" panose="020B0604020202020204"/>
              </a:rPr>
              <a:t> </a:t>
            </a:r>
            <a:r>
              <a:rPr sz="2800" spc="-10" dirty="0">
                <a:solidFill>
                  <a:schemeClr val="bg1"/>
                </a:solidFill>
                <a:latin typeface="Arial" panose="020B0604020202020204"/>
                <a:cs typeface="Arial" panose="020B0604020202020204"/>
              </a:rPr>
              <a:t>kedua</a:t>
            </a:r>
            <a:r>
              <a:rPr sz="2800" spc="-114" dirty="0">
                <a:solidFill>
                  <a:schemeClr val="bg1"/>
                </a:solidFill>
                <a:latin typeface="Arial" panose="020B0604020202020204"/>
                <a:cs typeface="Arial" panose="020B0604020202020204"/>
              </a:rPr>
              <a:t> </a:t>
            </a:r>
            <a:r>
              <a:rPr sz="2800" spc="-25" dirty="0">
                <a:solidFill>
                  <a:schemeClr val="bg1"/>
                </a:solidFill>
                <a:latin typeface="Arial" panose="020B0604020202020204"/>
                <a:cs typeface="Arial" panose="020B0604020202020204"/>
              </a:rPr>
              <a:t>adalah</a:t>
            </a:r>
            <a:r>
              <a:rPr sz="2800" spc="-120" dirty="0">
                <a:solidFill>
                  <a:schemeClr val="bg1"/>
                </a:solidFill>
                <a:latin typeface="Arial" panose="020B0604020202020204"/>
                <a:cs typeface="Arial" panose="020B0604020202020204"/>
              </a:rPr>
              <a:t> </a:t>
            </a:r>
            <a:r>
              <a:rPr sz="2800" spc="25" dirty="0">
                <a:solidFill>
                  <a:schemeClr val="bg1"/>
                </a:solidFill>
                <a:latin typeface="Arial" panose="020B0604020202020204"/>
                <a:cs typeface="Arial" panose="020B0604020202020204"/>
              </a:rPr>
              <a:t>sistem</a:t>
            </a:r>
            <a:r>
              <a:rPr sz="2800" spc="-114" dirty="0">
                <a:solidFill>
                  <a:schemeClr val="bg1"/>
                </a:solidFill>
                <a:latin typeface="Arial" panose="020B0604020202020204"/>
                <a:cs typeface="Arial" panose="020B0604020202020204"/>
              </a:rPr>
              <a:t> </a:t>
            </a:r>
            <a:r>
              <a:rPr sz="2800" spc="60" dirty="0">
                <a:solidFill>
                  <a:schemeClr val="bg1"/>
                </a:solidFill>
                <a:latin typeface="Arial" panose="020B0604020202020204"/>
                <a:cs typeface="Arial" panose="020B0604020202020204"/>
              </a:rPr>
              <a:t>trivial.</a:t>
            </a:r>
            <a:r>
              <a:rPr sz="2800" spc="-110" dirty="0">
                <a:solidFill>
                  <a:schemeClr val="bg1"/>
                </a:solidFill>
                <a:latin typeface="Arial" panose="020B0604020202020204"/>
                <a:cs typeface="Arial" panose="020B0604020202020204"/>
              </a:rPr>
              <a:t> </a:t>
            </a:r>
            <a:r>
              <a:rPr sz="2800" spc="5" dirty="0">
                <a:solidFill>
                  <a:schemeClr val="bg1"/>
                </a:solidFill>
                <a:latin typeface="Arial" panose="020B0604020202020204"/>
                <a:cs typeface="Arial" panose="020B0604020202020204"/>
              </a:rPr>
              <a:t>Sistem</a:t>
            </a:r>
            <a:r>
              <a:rPr sz="2800" spc="-120" dirty="0">
                <a:solidFill>
                  <a:schemeClr val="bg1"/>
                </a:solidFill>
                <a:latin typeface="Arial" panose="020B0604020202020204"/>
                <a:cs typeface="Arial" panose="020B0604020202020204"/>
              </a:rPr>
              <a:t> </a:t>
            </a:r>
            <a:r>
              <a:rPr sz="2800" spc="-35" dirty="0">
                <a:solidFill>
                  <a:schemeClr val="bg1"/>
                </a:solidFill>
                <a:latin typeface="Arial" panose="020B0604020202020204"/>
                <a:cs typeface="Arial" panose="020B0604020202020204"/>
              </a:rPr>
              <a:t>penamaan</a:t>
            </a:r>
            <a:r>
              <a:rPr sz="2800" spc="-114" dirty="0">
                <a:solidFill>
                  <a:schemeClr val="bg1"/>
                </a:solidFill>
                <a:latin typeface="Arial" panose="020B0604020202020204"/>
                <a:cs typeface="Arial" panose="020B0604020202020204"/>
              </a:rPr>
              <a:t> </a:t>
            </a:r>
            <a:r>
              <a:rPr sz="2800" spc="60" dirty="0">
                <a:solidFill>
                  <a:schemeClr val="bg1"/>
                </a:solidFill>
                <a:latin typeface="Arial" panose="020B0604020202020204"/>
                <a:cs typeface="Arial" panose="020B0604020202020204"/>
              </a:rPr>
              <a:t>ini  </a:t>
            </a:r>
            <a:r>
              <a:rPr sz="2800" spc="-15" dirty="0">
                <a:solidFill>
                  <a:schemeClr val="bg1"/>
                </a:solidFill>
                <a:latin typeface="Arial" panose="020B0604020202020204"/>
                <a:cs typeface="Arial" panose="020B0604020202020204"/>
              </a:rPr>
              <a:t>hanya </a:t>
            </a:r>
            <a:r>
              <a:rPr sz="2800" spc="30" dirty="0">
                <a:solidFill>
                  <a:schemeClr val="bg1"/>
                </a:solidFill>
                <a:latin typeface="Arial" panose="020B0604020202020204"/>
                <a:cs typeface="Arial" panose="020B0604020202020204"/>
              </a:rPr>
              <a:t>berlaku </a:t>
            </a:r>
            <a:r>
              <a:rPr sz="2800" spc="50" dirty="0">
                <a:solidFill>
                  <a:schemeClr val="bg1"/>
                </a:solidFill>
                <a:latin typeface="Arial" panose="020B0604020202020204"/>
                <a:cs typeface="Arial" panose="020B0604020202020204"/>
              </a:rPr>
              <a:t>di </a:t>
            </a:r>
            <a:r>
              <a:rPr sz="2800" spc="-10" dirty="0">
                <a:solidFill>
                  <a:schemeClr val="bg1"/>
                </a:solidFill>
                <a:latin typeface="Arial" panose="020B0604020202020204"/>
                <a:cs typeface="Arial" panose="020B0604020202020204"/>
              </a:rPr>
              <a:t>Indonesia</a:t>
            </a:r>
            <a:r>
              <a:rPr sz="2800" spc="-570" dirty="0">
                <a:solidFill>
                  <a:schemeClr val="bg1"/>
                </a:solidFill>
                <a:latin typeface="Arial" panose="020B0604020202020204"/>
                <a:cs typeface="Arial" panose="020B0604020202020204"/>
              </a:rPr>
              <a:t> </a:t>
            </a:r>
            <a:r>
              <a:rPr sz="2800" spc="-70" dirty="0">
                <a:solidFill>
                  <a:schemeClr val="bg1"/>
                </a:solidFill>
                <a:latin typeface="Arial" panose="020B0604020202020204"/>
                <a:cs typeface="Arial" panose="020B0604020202020204"/>
              </a:rPr>
              <a:t>saja.</a:t>
            </a:r>
          </a:p>
          <a:p>
            <a:pPr marL="616585" marR="5080">
              <a:lnSpc>
                <a:spcPct val="116000"/>
              </a:lnSpc>
            </a:pPr>
            <a:endParaRPr sz="3850">
              <a:solidFill>
                <a:schemeClr val="bg1"/>
              </a:solidFill>
              <a:latin typeface="Arial" panose="020B0604020202020204"/>
              <a:cs typeface="Arial" panose="020B0604020202020204"/>
            </a:endParaRPr>
          </a:p>
          <a:p>
            <a:pPr marL="12700">
              <a:lnSpc>
                <a:spcPct val="100000"/>
              </a:lnSpc>
            </a:pPr>
            <a:r>
              <a:rPr sz="2800" spc="15" dirty="0">
                <a:solidFill>
                  <a:schemeClr val="bg1"/>
                </a:solidFill>
                <a:latin typeface="Arial" panose="020B0604020202020204"/>
                <a:cs typeface="Arial" panose="020B0604020202020204"/>
              </a:rPr>
              <a:t>Terdapat </a:t>
            </a:r>
            <a:r>
              <a:rPr sz="2800" spc="155" dirty="0">
                <a:solidFill>
                  <a:schemeClr val="bg1"/>
                </a:solidFill>
                <a:latin typeface="Arial" panose="020B0604020202020204"/>
                <a:cs typeface="Arial" panose="020B0604020202020204"/>
              </a:rPr>
              <a:t>2</a:t>
            </a:r>
            <a:r>
              <a:rPr sz="2800" spc="-570" dirty="0">
                <a:solidFill>
                  <a:schemeClr val="bg1"/>
                </a:solidFill>
                <a:latin typeface="Arial" panose="020B0604020202020204"/>
                <a:cs typeface="Arial" panose="020B0604020202020204"/>
              </a:rPr>
              <a:t> </a:t>
            </a:r>
            <a:r>
              <a:rPr sz="2800" dirty="0">
                <a:solidFill>
                  <a:schemeClr val="bg1"/>
                </a:solidFill>
                <a:latin typeface="Arial" panose="020B0604020202020204"/>
                <a:cs typeface="Arial" panose="020B0604020202020204"/>
              </a:rPr>
              <a:t>Tata </a:t>
            </a:r>
            <a:r>
              <a:rPr sz="2800" spc="-35" dirty="0">
                <a:solidFill>
                  <a:schemeClr val="bg1"/>
                </a:solidFill>
                <a:latin typeface="Arial" panose="020B0604020202020204"/>
                <a:cs typeface="Arial" panose="020B0604020202020204"/>
              </a:rPr>
              <a:t>nama </a:t>
            </a:r>
            <a:r>
              <a:rPr sz="2800" spc="-40" dirty="0">
                <a:solidFill>
                  <a:schemeClr val="bg1"/>
                </a:solidFill>
                <a:latin typeface="Arial" panose="020B0604020202020204"/>
                <a:cs typeface="Arial" panose="020B0604020202020204"/>
              </a:rPr>
              <a:t>senyawa </a:t>
            </a:r>
            <a:r>
              <a:rPr sz="2800" spc="70" dirty="0">
                <a:solidFill>
                  <a:schemeClr val="bg1"/>
                </a:solidFill>
                <a:latin typeface="Arial" panose="020B0604020202020204"/>
                <a:cs typeface="Arial" panose="020B0604020202020204"/>
              </a:rPr>
              <a:t>yaitu</a:t>
            </a:r>
            <a:endParaRPr sz="2800">
              <a:solidFill>
                <a:schemeClr val="bg1"/>
              </a:solidFill>
              <a:latin typeface="Arial" panose="020B0604020202020204"/>
              <a:cs typeface="Arial" panose="020B0604020202020204"/>
            </a:endParaRPr>
          </a:p>
          <a:p>
            <a:pPr marL="12700">
              <a:lnSpc>
                <a:spcPct val="100000"/>
              </a:lnSpc>
              <a:spcBef>
                <a:spcPts val="540"/>
              </a:spcBef>
            </a:pPr>
            <a:r>
              <a:rPr sz="2800" dirty="0">
                <a:solidFill>
                  <a:schemeClr val="bg1"/>
                </a:solidFill>
                <a:latin typeface="Arial" panose="020B0604020202020204"/>
                <a:cs typeface="Arial" panose="020B0604020202020204"/>
              </a:rPr>
              <a:t>Tata</a:t>
            </a:r>
            <a:r>
              <a:rPr sz="2800" spc="-120" dirty="0">
                <a:solidFill>
                  <a:schemeClr val="bg1"/>
                </a:solidFill>
                <a:latin typeface="Arial" panose="020B0604020202020204"/>
                <a:cs typeface="Arial" panose="020B0604020202020204"/>
              </a:rPr>
              <a:t> </a:t>
            </a:r>
            <a:r>
              <a:rPr sz="2800" spc="-35" dirty="0">
                <a:solidFill>
                  <a:schemeClr val="bg1"/>
                </a:solidFill>
                <a:latin typeface="Arial" panose="020B0604020202020204"/>
                <a:cs typeface="Arial" panose="020B0604020202020204"/>
              </a:rPr>
              <a:t>nama</a:t>
            </a:r>
            <a:r>
              <a:rPr sz="2800" spc="-120" dirty="0">
                <a:solidFill>
                  <a:schemeClr val="bg1"/>
                </a:solidFill>
                <a:latin typeface="Arial" panose="020B0604020202020204"/>
                <a:cs typeface="Arial" panose="020B0604020202020204"/>
              </a:rPr>
              <a:t> </a:t>
            </a:r>
            <a:r>
              <a:rPr sz="2800" spc="-40" dirty="0">
                <a:solidFill>
                  <a:schemeClr val="bg1"/>
                </a:solidFill>
                <a:latin typeface="Arial" panose="020B0604020202020204"/>
                <a:cs typeface="Arial" panose="020B0604020202020204"/>
              </a:rPr>
              <a:t>senyawa</a:t>
            </a:r>
            <a:r>
              <a:rPr sz="2800" spc="-120" dirty="0">
                <a:solidFill>
                  <a:schemeClr val="bg1"/>
                </a:solidFill>
                <a:latin typeface="Arial" panose="020B0604020202020204"/>
                <a:cs typeface="Arial" panose="020B0604020202020204"/>
              </a:rPr>
              <a:t> </a:t>
            </a:r>
            <a:r>
              <a:rPr sz="2800" spc="30" dirty="0">
                <a:solidFill>
                  <a:schemeClr val="bg1"/>
                </a:solidFill>
                <a:latin typeface="Arial" panose="020B0604020202020204"/>
                <a:cs typeface="Arial" panose="020B0604020202020204"/>
              </a:rPr>
              <a:t>Anorganik</a:t>
            </a:r>
            <a:r>
              <a:rPr sz="2800" spc="-120" dirty="0">
                <a:solidFill>
                  <a:schemeClr val="bg1"/>
                </a:solidFill>
                <a:latin typeface="Arial" panose="020B0604020202020204"/>
                <a:cs typeface="Arial" panose="020B0604020202020204"/>
              </a:rPr>
              <a:t> </a:t>
            </a:r>
            <a:r>
              <a:rPr sz="2800" spc="-20" dirty="0">
                <a:solidFill>
                  <a:schemeClr val="bg1"/>
                </a:solidFill>
                <a:latin typeface="Arial" panose="020B0604020202020204"/>
                <a:cs typeface="Arial" panose="020B0604020202020204"/>
              </a:rPr>
              <a:t>dan</a:t>
            </a:r>
            <a:r>
              <a:rPr sz="2800" spc="-120" dirty="0">
                <a:solidFill>
                  <a:schemeClr val="bg1"/>
                </a:solidFill>
                <a:latin typeface="Arial" panose="020B0604020202020204"/>
                <a:cs typeface="Arial" panose="020B0604020202020204"/>
              </a:rPr>
              <a:t> </a:t>
            </a:r>
            <a:r>
              <a:rPr sz="2800" dirty="0">
                <a:solidFill>
                  <a:schemeClr val="bg1"/>
                </a:solidFill>
                <a:latin typeface="Arial" panose="020B0604020202020204"/>
                <a:cs typeface="Arial" panose="020B0604020202020204"/>
              </a:rPr>
              <a:t>Tata</a:t>
            </a:r>
            <a:r>
              <a:rPr sz="2800" spc="-120" dirty="0">
                <a:solidFill>
                  <a:schemeClr val="bg1"/>
                </a:solidFill>
                <a:latin typeface="Arial" panose="020B0604020202020204"/>
                <a:cs typeface="Arial" panose="020B0604020202020204"/>
              </a:rPr>
              <a:t> </a:t>
            </a:r>
            <a:r>
              <a:rPr sz="2800" spc="-35" dirty="0">
                <a:solidFill>
                  <a:schemeClr val="bg1"/>
                </a:solidFill>
                <a:latin typeface="Arial" panose="020B0604020202020204"/>
                <a:cs typeface="Arial" panose="020B0604020202020204"/>
              </a:rPr>
              <a:t>nama</a:t>
            </a:r>
            <a:r>
              <a:rPr sz="2800" spc="-120" dirty="0">
                <a:solidFill>
                  <a:schemeClr val="bg1"/>
                </a:solidFill>
                <a:latin typeface="Arial" panose="020B0604020202020204"/>
                <a:cs typeface="Arial" panose="020B0604020202020204"/>
              </a:rPr>
              <a:t> </a:t>
            </a:r>
            <a:r>
              <a:rPr sz="2800" spc="-40" dirty="0">
                <a:solidFill>
                  <a:schemeClr val="bg1"/>
                </a:solidFill>
                <a:latin typeface="Arial" panose="020B0604020202020204"/>
                <a:cs typeface="Arial" panose="020B0604020202020204"/>
              </a:rPr>
              <a:t>senyawa</a:t>
            </a:r>
            <a:r>
              <a:rPr sz="2800" spc="-120" dirty="0">
                <a:solidFill>
                  <a:schemeClr val="bg1"/>
                </a:solidFill>
                <a:latin typeface="Arial" panose="020B0604020202020204"/>
                <a:cs typeface="Arial" panose="020B0604020202020204"/>
              </a:rPr>
              <a:t> </a:t>
            </a:r>
            <a:r>
              <a:rPr sz="2800" spc="35" dirty="0">
                <a:solidFill>
                  <a:schemeClr val="bg1"/>
                </a:solidFill>
                <a:latin typeface="Arial" panose="020B0604020202020204"/>
                <a:cs typeface="Arial" panose="020B0604020202020204"/>
              </a:rPr>
              <a:t>organik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16651" y="931575"/>
            <a:ext cx="12056110" cy="997585"/>
          </a:xfrm>
          <a:prstGeom prst="rect">
            <a:avLst/>
          </a:prstGeom>
        </p:spPr>
        <p:txBody>
          <a:bodyPr vert="horz" wrap="square" lIns="0" tIns="12700" rIns="0" bIns="0" rtlCol="0">
            <a:spAutoFit/>
          </a:bodyPr>
          <a:lstStyle/>
          <a:p>
            <a:pPr marL="12700">
              <a:lnSpc>
                <a:spcPct val="100000"/>
              </a:lnSpc>
              <a:spcBef>
                <a:spcPts val="100"/>
              </a:spcBef>
            </a:pPr>
            <a:r>
              <a:rPr sz="6400" spc="-885" dirty="0">
                <a:latin typeface="Times New Roman" panose="02020603050405020304"/>
                <a:cs typeface="Times New Roman" panose="02020603050405020304"/>
              </a:rPr>
              <a:t>TATA </a:t>
            </a:r>
            <a:r>
              <a:rPr sz="6400" spc="-760" dirty="0">
                <a:latin typeface="Times New Roman" panose="02020603050405020304"/>
                <a:cs typeface="Times New Roman" panose="02020603050405020304"/>
              </a:rPr>
              <a:t>NAMA </a:t>
            </a:r>
            <a:r>
              <a:rPr lang="en-US" sz="6400" spc="-760" dirty="0">
                <a:latin typeface="Times New Roman" panose="02020603050405020304"/>
                <a:cs typeface="Times New Roman" panose="02020603050405020304"/>
              </a:rPr>
              <a:t> </a:t>
            </a:r>
            <a:r>
              <a:rPr sz="6400" spc="-815" dirty="0">
                <a:latin typeface="Times New Roman" panose="02020603050405020304"/>
                <a:cs typeface="Times New Roman" panose="02020603050405020304"/>
              </a:rPr>
              <a:t>SENYAWA</a:t>
            </a:r>
            <a:r>
              <a:rPr sz="6400" spc="-565" dirty="0">
                <a:latin typeface="Times New Roman" panose="02020603050405020304"/>
                <a:cs typeface="Times New Roman" panose="02020603050405020304"/>
              </a:rPr>
              <a:t> </a:t>
            </a:r>
            <a:r>
              <a:rPr lang="en-US" sz="6400" spc="-565" dirty="0">
                <a:latin typeface="Times New Roman" panose="02020603050405020304"/>
                <a:cs typeface="Times New Roman" panose="02020603050405020304"/>
              </a:rPr>
              <a:t> </a:t>
            </a:r>
            <a:r>
              <a:rPr sz="6400" spc="-610" dirty="0">
                <a:latin typeface="Times New Roman" panose="02020603050405020304"/>
                <a:cs typeface="Times New Roman" panose="02020603050405020304"/>
              </a:rPr>
              <a:t>ANORGANIK</a:t>
            </a:r>
            <a:endParaRPr sz="6400">
              <a:latin typeface="Times New Roman" panose="02020603050405020304"/>
              <a:cs typeface="Times New Roman" panose="02020603050405020304"/>
            </a:endParaRPr>
          </a:p>
        </p:txBody>
      </p:sp>
      <p:sp>
        <p:nvSpPr>
          <p:cNvPr id="3" name="object 3"/>
          <p:cNvSpPr txBox="1"/>
          <p:nvPr/>
        </p:nvSpPr>
        <p:spPr>
          <a:xfrm>
            <a:off x="3736095" y="3935713"/>
            <a:ext cx="10701020" cy="2844800"/>
          </a:xfrm>
          <a:prstGeom prst="rect">
            <a:avLst/>
          </a:prstGeom>
        </p:spPr>
        <p:txBody>
          <a:bodyPr vert="horz" wrap="square" lIns="0" tIns="107950" rIns="0" bIns="0" rtlCol="0">
            <a:spAutoFit/>
          </a:bodyPr>
          <a:lstStyle/>
          <a:p>
            <a:pPr marL="12700">
              <a:lnSpc>
                <a:spcPct val="100000"/>
              </a:lnSpc>
              <a:spcBef>
                <a:spcPts val="850"/>
              </a:spcBef>
            </a:pPr>
            <a:r>
              <a:rPr sz="4000" dirty="0">
                <a:solidFill>
                  <a:srgbClr val="FFFFFF"/>
                </a:solidFill>
                <a:latin typeface="Arial" panose="020B0604020202020204"/>
                <a:cs typeface="Arial" panose="020B0604020202020204"/>
              </a:rPr>
              <a:t>Terdapat</a:t>
            </a:r>
            <a:r>
              <a:rPr sz="4000" spc="-200" dirty="0">
                <a:solidFill>
                  <a:srgbClr val="FFFFFF"/>
                </a:solidFill>
                <a:latin typeface="Arial" panose="020B0604020202020204"/>
                <a:cs typeface="Arial" panose="020B0604020202020204"/>
              </a:rPr>
              <a:t> </a:t>
            </a:r>
            <a:r>
              <a:rPr sz="4000" spc="175" dirty="0">
                <a:solidFill>
                  <a:srgbClr val="FFFFFF"/>
                </a:solidFill>
                <a:latin typeface="Arial" panose="020B0604020202020204"/>
                <a:cs typeface="Arial" panose="020B0604020202020204"/>
              </a:rPr>
              <a:t>3</a:t>
            </a:r>
            <a:r>
              <a:rPr sz="4000" spc="-200" dirty="0">
                <a:solidFill>
                  <a:srgbClr val="FFFFFF"/>
                </a:solidFill>
                <a:latin typeface="Arial" panose="020B0604020202020204"/>
                <a:cs typeface="Arial" panose="020B0604020202020204"/>
              </a:rPr>
              <a:t> </a:t>
            </a:r>
            <a:r>
              <a:rPr sz="4000" spc="-25" dirty="0">
                <a:solidFill>
                  <a:srgbClr val="FFFFFF"/>
                </a:solidFill>
                <a:latin typeface="Arial" panose="020B0604020202020204"/>
                <a:cs typeface="Arial" panose="020B0604020202020204"/>
              </a:rPr>
              <a:t>Tata</a:t>
            </a:r>
            <a:r>
              <a:rPr sz="4000" spc="-200" dirty="0">
                <a:solidFill>
                  <a:srgbClr val="FFFFFF"/>
                </a:solidFill>
                <a:latin typeface="Arial" panose="020B0604020202020204"/>
                <a:cs typeface="Arial" panose="020B0604020202020204"/>
              </a:rPr>
              <a:t> </a:t>
            </a:r>
            <a:r>
              <a:rPr sz="4000" spc="-65" dirty="0">
                <a:solidFill>
                  <a:srgbClr val="FFFFFF"/>
                </a:solidFill>
                <a:latin typeface="Arial" panose="020B0604020202020204"/>
                <a:cs typeface="Arial" panose="020B0604020202020204"/>
              </a:rPr>
              <a:t>nama</a:t>
            </a:r>
            <a:r>
              <a:rPr sz="4000" spc="-200" dirty="0">
                <a:solidFill>
                  <a:srgbClr val="FFFFFF"/>
                </a:solidFill>
                <a:latin typeface="Arial" panose="020B0604020202020204"/>
                <a:cs typeface="Arial" panose="020B0604020202020204"/>
              </a:rPr>
              <a:t> </a:t>
            </a:r>
            <a:r>
              <a:rPr sz="4000" spc="-80" dirty="0">
                <a:solidFill>
                  <a:srgbClr val="FFFFFF"/>
                </a:solidFill>
                <a:latin typeface="Arial" panose="020B0604020202020204"/>
                <a:cs typeface="Arial" panose="020B0604020202020204"/>
              </a:rPr>
              <a:t>senyawa</a:t>
            </a:r>
            <a:r>
              <a:rPr sz="4000" spc="-200" dirty="0">
                <a:solidFill>
                  <a:srgbClr val="FFFFFF"/>
                </a:solidFill>
                <a:latin typeface="Arial" panose="020B0604020202020204"/>
                <a:cs typeface="Arial" panose="020B0604020202020204"/>
              </a:rPr>
              <a:t> </a:t>
            </a:r>
            <a:r>
              <a:rPr sz="4000" spc="20" dirty="0">
                <a:solidFill>
                  <a:srgbClr val="FFFFFF"/>
                </a:solidFill>
                <a:latin typeface="Arial" panose="020B0604020202020204"/>
                <a:cs typeface="Arial" panose="020B0604020202020204"/>
              </a:rPr>
              <a:t>Anorganik</a:t>
            </a:r>
            <a:r>
              <a:rPr sz="4000" spc="-200" dirty="0">
                <a:solidFill>
                  <a:srgbClr val="FFFFFF"/>
                </a:solidFill>
                <a:latin typeface="Arial" panose="020B0604020202020204"/>
                <a:cs typeface="Arial" panose="020B0604020202020204"/>
              </a:rPr>
              <a:t> </a:t>
            </a:r>
            <a:r>
              <a:rPr sz="4000" spc="80" dirty="0">
                <a:solidFill>
                  <a:srgbClr val="FFFFFF"/>
                </a:solidFill>
                <a:latin typeface="Arial" panose="020B0604020202020204"/>
                <a:cs typeface="Arial" panose="020B0604020202020204"/>
              </a:rPr>
              <a:t>yaitu</a:t>
            </a:r>
            <a:endParaRPr sz="4000">
              <a:latin typeface="Arial" panose="020B0604020202020204"/>
              <a:cs typeface="Arial" panose="020B0604020202020204"/>
            </a:endParaRPr>
          </a:p>
          <a:p>
            <a:pPr marL="2763520" indent="-407035">
              <a:lnSpc>
                <a:spcPct val="100000"/>
              </a:lnSpc>
              <a:spcBef>
                <a:spcPts val="750"/>
              </a:spcBef>
              <a:buAutoNum type="arabicPeriod"/>
              <a:tabLst>
                <a:tab pos="2764155" algn="l"/>
              </a:tabLst>
            </a:pPr>
            <a:r>
              <a:rPr sz="4000" spc="-25" dirty="0">
                <a:solidFill>
                  <a:srgbClr val="FFFFFF"/>
                </a:solidFill>
                <a:latin typeface="Arial" panose="020B0604020202020204"/>
                <a:cs typeface="Arial" panose="020B0604020202020204"/>
              </a:rPr>
              <a:t>Tata </a:t>
            </a:r>
            <a:r>
              <a:rPr sz="4000" spc="-65" dirty="0">
                <a:solidFill>
                  <a:srgbClr val="FFFFFF"/>
                </a:solidFill>
                <a:latin typeface="Arial" panose="020B0604020202020204"/>
                <a:cs typeface="Arial" panose="020B0604020202020204"/>
              </a:rPr>
              <a:t>nama </a:t>
            </a:r>
            <a:r>
              <a:rPr sz="4000" spc="-80" dirty="0">
                <a:solidFill>
                  <a:srgbClr val="FFFFFF"/>
                </a:solidFill>
                <a:latin typeface="Arial" panose="020B0604020202020204"/>
                <a:cs typeface="Arial" panose="020B0604020202020204"/>
              </a:rPr>
              <a:t>senyawa</a:t>
            </a:r>
            <a:r>
              <a:rPr sz="4000" spc="-509" dirty="0">
                <a:solidFill>
                  <a:srgbClr val="FFFFFF"/>
                </a:solidFill>
                <a:latin typeface="Arial" panose="020B0604020202020204"/>
                <a:cs typeface="Arial" panose="020B0604020202020204"/>
              </a:rPr>
              <a:t> </a:t>
            </a:r>
            <a:r>
              <a:rPr sz="4000" spc="45" dirty="0">
                <a:solidFill>
                  <a:srgbClr val="FFFFFF"/>
                </a:solidFill>
                <a:latin typeface="Arial" panose="020B0604020202020204"/>
                <a:cs typeface="Arial" panose="020B0604020202020204"/>
              </a:rPr>
              <a:t>biner</a:t>
            </a:r>
            <a:endParaRPr sz="4000">
              <a:latin typeface="Arial" panose="020B0604020202020204"/>
              <a:cs typeface="Arial" panose="020B0604020202020204"/>
            </a:endParaRPr>
          </a:p>
          <a:p>
            <a:pPr marL="3006725" indent="-541655">
              <a:lnSpc>
                <a:spcPct val="100000"/>
              </a:lnSpc>
              <a:spcBef>
                <a:spcPts val="750"/>
              </a:spcBef>
              <a:buAutoNum type="arabicPeriod"/>
              <a:tabLst>
                <a:tab pos="3007360" algn="l"/>
              </a:tabLst>
            </a:pPr>
            <a:r>
              <a:rPr sz="4000" spc="-25" dirty="0">
                <a:solidFill>
                  <a:srgbClr val="FFFFFF"/>
                </a:solidFill>
                <a:latin typeface="Arial" panose="020B0604020202020204"/>
                <a:cs typeface="Arial" panose="020B0604020202020204"/>
              </a:rPr>
              <a:t>Tata </a:t>
            </a:r>
            <a:r>
              <a:rPr sz="4000" spc="-65" dirty="0">
                <a:solidFill>
                  <a:srgbClr val="FFFFFF"/>
                </a:solidFill>
                <a:latin typeface="Arial" panose="020B0604020202020204"/>
                <a:cs typeface="Arial" panose="020B0604020202020204"/>
              </a:rPr>
              <a:t>nama </a:t>
            </a:r>
            <a:r>
              <a:rPr sz="4000" spc="-80" dirty="0">
                <a:solidFill>
                  <a:srgbClr val="FFFFFF"/>
                </a:solidFill>
                <a:latin typeface="Arial" panose="020B0604020202020204"/>
                <a:cs typeface="Arial" panose="020B0604020202020204"/>
              </a:rPr>
              <a:t>senyawa</a:t>
            </a:r>
            <a:r>
              <a:rPr sz="4000" spc="-505" dirty="0">
                <a:solidFill>
                  <a:srgbClr val="FFFFFF"/>
                </a:solidFill>
                <a:latin typeface="Arial" panose="020B0604020202020204"/>
                <a:cs typeface="Arial" panose="020B0604020202020204"/>
              </a:rPr>
              <a:t> </a:t>
            </a:r>
            <a:r>
              <a:rPr sz="4000" spc="30" dirty="0">
                <a:solidFill>
                  <a:srgbClr val="FFFFFF"/>
                </a:solidFill>
                <a:latin typeface="Arial" panose="020B0604020202020204"/>
                <a:cs typeface="Arial" panose="020B0604020202020204"/>
              </a:rPr>
              <a:t>ion</a:t>
            </a:r>
            <a:endParaRPr sz="4000">
              <a:latin typeface="Arial" panose="020B0604020202020204"/>
              <a:cs typeface="Arial" panose="020B0604020202020204"/>
            </a:endParaRPr>
          </a:p>
          <a:p>
            <a:pPr marL="2599690" indent="-537210">
              <a:lnSpc>
                <a:spcPct val="100000"/>
              </a:lnSpc>
              <a:spcBef>
                <a:spcPts val="750"/>
              </a:spcBef>
              <a:buAutoNum type="arabicPeriod"/>
              <a:tabLst>
                <a:tab pos="2600325" algn="l"/>
              </a:tabLst>
            </a:pPr>
            <a:r>
              <a:rPr sz="4000" spc="-25" dirty="0">
                <a:solidFill>
                  <a:srgbClr val="FFFFFF"/>
                </a:solidFill>
                <a:latin typeface="Arial" panose="020B0604020202020204"/>
                <a:cs typeface="Arial" panose="020B0604020202020204"/>
              </a:rPr>
              <a:t>Tata </a:t>
            </a:r>
            <a:r>
              <a:rPr sz="4000" spc="-65" dirty="0">
                <a:solidFill>
                  <a:srgbClr val="FFFFFF"/>
                </a:solidFill>
                <a:latin typeface="Arial" panose="020B0604020202020204"/>
                <a:cs typeface="Arial" panose="020B0604020202020204"/>
              </a:rPr>
              <a:t>nama </a:t>
            </a:r>
            <a:r>
              <a:rPr sz="4000" spc="-80" dirty="0">
                <a:solidFill>
                  <a:srgbClr val="FFFFFF"/>
                </a:solidFill>
                <a:latin typeface="Arial" panose="020B0604020202020204"/>
                <a:cs typeface="Arial" panose="020B0604020202020204"/>
              </a:rPr>
              <a:t>senyawa</a:t>
            </a:r>
            <a:r>
              <a:rPr sz="4000" spc="-509" dirty="0">
                <a:solidFill>
                  <a:srgbClr val="FFFFFF"/>
                </a:solidFill>
                <a:latin typeface="Arial" panose="020B0604020202020204"/>
                <a:cs typeface="Arial" panose="020B0604020202020204"/>
              </a:rPr>
              <a:t> </a:t>
            </a:r>
            <a:r>
              <a:rPr sz="4000" dirty="0">
                <a:solidFill>
                  <a:srgbClr val="FFFFFF"/>
                </a:solidFill>
                <a:latin typeface="Arial" panose="020B0604020202020204"/>
                <a:cs typeface="Arial" panose="020B0604020202020204"/>
              </a:rPr>
              <a:t>Terner</a:t>
            </a:r>
            <a:endParaRPr sz="4000">
              <a:latin typeface="Arial" panose="020B0604020202020204"/>
              <a:cs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16000" y="2072399"/>
            <a:ext cx="15695930" cy="4973320"/>
          </a:xfrm>
          <a:prstGeom prst="rect">
            <a:avLst/>
          </a:prstGeom>
        </p:spPr>
        <p:txBody>
          <a:bodyPr vert="horz" wrap="square" lIns="0" tIns="12700" rIns="0" bIns="0" rtlCol="0">
            <a:spAutoFit/>
          </a:bodyPr>
          <a:lstStyle/>
          <a:p>
            <a:pPr marL="12700" marR="264795">
              <a:lnSpc>
                <a:spcPct val="116000"/>
              </a:lnSpc>
              <a:spcBef>
                <a:spcPts val="100"/>
              </a:spcBef>
            </a:pPr>
            <a:r>
              <a:rPr sz="3950" spc="-105" dirty="0">
                <a:solidFill>
                  <a:srgbClr val="FFFFFF"/>
                </a:solidFill>
                <a:latin typeface="Arial" panose="020B0604020202020204"/>
                <a:cs typeface="Arial" panose="020B0604020202020204"/>
              </a:rPr>
              <a:t>Senyawa</a:t>
            </a:r>
            <a:r>
              <a:rPr sz="3950" spc="-190" dirty="0">
                <a:solidFill>
                  <a:srgbClr val="FFFFFF"/>
                </a:solidFill>
                <a:latin typeface="Arial" panose="020B0604020202020204"/>
                <a:cs typeface="Arial" panose="020B0604020202020204"/>
              </a:rPr>
              <a:t> </a:t>
            </a:r>
            <a:r>
              <a:rPr sz="3950" spc="35" dirty="0">
                <a:solidFill>
                  <a:srgbClr val="FFFFFF"/>
                </a:solidFill>
                <a:latin typeface="Arial" panose="020B0604020202020204"/>
                <a:cs typeface="Arial" panose="020B0604020202020204"/>
              </a:rPr>
              <a:t>biner</a:t>
            </a:r>
            <a:r>
              <a:rPr sz="3950" spc="-190" dirty="0">
                <a:solidFill>
                  <a:srgbClr val="FFFFFF"/>
                </a:solidFill>
                <a:latin typeface="Arial" panose="020B0604020202020204"/>
                <a:cs typeface="Arial" panose="020B0604020202020204"/>
              </a:rPr>
              <a:t> </a:t>
            </a:r>
            <a:r>
              <a:rPr sz="3950" spc="-55" dirty="0">
                <a:solidFill>
                  <a:srgbClr val="FFFFFF"/>
                </a:solidFill>
                <a:latin typeface="Arial" panose="020B0604020202020204"/>
                <a:cs typeface="Arial" panose="020B0604020202020204"/>
              </a:rPr>
              <a:t>adalah</a:t>
            </a:r>
            <a:r>
              <a:rPr sz="3950" spc="-190" dirty="0">
                <a:solidFill>
                  <a:srgbClr val="FFFFFF"/>
                </a:solidFill>
                <a:latin typeface="Arial" panose="020B0604020202020204"/>
                <a:cs typeface="Arial" panose="020B0604020202020204"/>
              </a:rPr>
              <a:t> </a:t>
            </a:r>
            <a:r>
              <a:rPr sz="3950" spc="-85" dirty="0">
                <a:solidFill>
                  <a:srgbClr val="FFFFFF"/>
                </a:solidFill>
                <a:latin typeface="Arial" panose="020B0604020202020204"/>
                <a:cs typeface="Arial" panose="020B0604020202020204"/>
              </a:rPr>
              <a:t>senyawa</a:t>
            </a:r>
            <a:r>
              <a:rPr sz="3950" spc="-190" dirty="0">
                <a:solidFill>
                  <a:srgbClr val="FFFFFF"/>
                </a:solidFill>
                <a:latin typeface="Arial" panose="020B0604020202020204"/>
                <a:cs typeface="Arial" panose="020B0604020202020204"/>
              </a:rPr>
              <a:t> </a:t>
            </a:r>
            <a:r>
              <a:rPr sz="3950" spc="-15" dirty="0">
                <a:solidFill>
                  <a:srgbClr val="FFFFFF"/>
                </a:solidFill>
                <a:latin typeface="Arial" panose="020B0604020202020204"/>
                <a:cs typeface="Arial" panose="020B0604020202020204"/>
              </a:rPr>
              <a:t>yang</a:t>
            </a:r>
            <a:r>
              <a:rPr sz="3950" spc="-190" dirty="0">
                <a:solidFill>
                  <a:srgbClr val="FFFFFF"/>
                </a:solidFill>
                <a:latin typeface="Arial" panose="020B0604020202020204"/>
                <a:cs typeface="Arial" panose="020B0604020202020204"/>
              </a:rPr>
              <a:t> </a:t>
            </a:r>
            <a:r>
              <a:rPr sz="3950" spc="-45" dirty="0">
                <a:solidFill>
                  <a:srgbClr val="FFFFFF"/>
                </a:solidFill>
                <a:latin typeface="Arial" panose="020B0604020202020204"/>
                <a:cs typeface="Arial" panose="020B0604020202020204"/>
              </a:rPr>
              <a:t>hanya</a:t>
            </a:r>
            <a:r>
              <a:rPr sz="3950" spc="-190" dirty="0">
                <a:solidFill>
                  <a:srgbClr val="FFFFFF"/>
                </a:solidFill>
                <a:latin typeface="Arial" panose="020B0604020202020204"/>
                <a:cs typeface="Arial" panose="020B0604020202020204"/>
              </a:rPr>
              <a:t> </a:t>
            </a:r>
            <a:r>
              <a:rPr sz="3950" spc="114" dirty="0">
                <a:solidFill>
                  <a:srgbClr val="FFFFFF"/>
                </a:solidFill>
                <a:latin typeface="Arial" panose="020B0604020202020204"/>
                <a:cs typeface="Arial" panose="020B0604020202020204"/>
              </a:rPr>
              <a:t>terdiri</a:t>
            </a:r>
            <a:r>
              <a:rPr sz="3950" spc="-190" dirty="0">
                <a:solidFill>
                  <a:srgbClr val="FFFFFF"/>
                </a:solidFill>
                <a:latin typeface="Arial" panose="020B0604020202020204"/>
                <a:cs typeface="Arial" panose="020B0604020202020204"/>
              </a:rPr>
              <a:t> </a:t>
            </a:r>
            <a:r>
              <a:rPr sz="3950" spc="35" dirty="0">
                <a:solidFill>
                  <a:srgbClr val="FFFFFF"/>
                </a:solidFill>
                <a:latin typeface="Arial" panose="020B0604020202020204"/>
                <a:cs typeface="Arial" panose="020B0604020202020204"/>
              </a:rPr>
              <a:t>dari</a:t>
            </a:r>
            <a:r>
              <a:rPr sz="3950" spc="-185" dirty="0">
                <a:solidFill>
                  <a:srgbClr val="FFFFFF"/>
                </a:solidFill>
                <a:latin typeface="Arial" panose="020B0604020202020204"/>
                <a:cs typeface="Arial" panose="020B0604020202020204"/>
              </a:rPr>
              <a:t> </a:t>
            </a:r>
            <a:r>
              <a:rPr sz="3950" spc="-45" dirty="0">
                <a:solidFill>
                  <a:srgbClr val="FFFFFF"/>
                </a:solidFill>
                <a:latin typeface="Arial" panose="020B0604020202020204"/>
                <a:cs typeface="Arial" panose="020B0604020202020204"/>
              </a:rPr>
              <a:t>dua</a:t>
            </a:r>
            <a:r>
              <a:rPr sz="3950" spc="-190" dirty="0">
                <a:solidFill>
                  <a:srgbClr val="FFFFFF"/>
                </a:solidFill>
                <a:latin typeface="Arial" panose="020B0604020202020204"/>
                <a:cs typeface="Arial" panose="020B0604020202020204"/>
              </a:rPr>
              <a:t> </a:t>
            </a:r>
            <a:r>
              <a:rPr sz="3950" spc="-10" dirty="0">
                <a:solidFill>
                  <a:srgbClr val="FFFFFF"/>
                </a:solidFill>
                <a:latin typeface="Arial" panose="020B0604020202020204"/>
                <a:cs typeface="Arial" panose="020B0604020202020204"/>
              </a:rPr>
              <a:t>jenis</a:t>
            </a:r>
            <a:r>
              <a:rPr sz="3950" spc="-190" dirty="0">
                <a:solidFill>
                  <a:srgbClr val="FFFFFF"/>
                </a:solidFill>
                <a:latin typeface="Arial" panose="020B0604020202020204"/>
                <a:cs typeface="Arial" panose="020B0604020202020204"/>
              </a:rPr>
              <a:t> </a:t>
            </a:r>
            <a:r>
              <a:rPr sz="3950" spc="5" dirty="0">
                <a:solidFill>
                  <a:srgbClr val="FFFFFF"/>
                </a:solidFill>
                <a:latin typeface="Arial" panose="020B0604020202020204"/>
                <a:cs typeface="Arial" panose="020B0604020202020204"/>
              </a:rPr>
              <a:t>unsur  </a:t>
            </a:r>
            <a:r>
              <a:rPr sz="3950" spc="-114" dirty="0">
                <a:solidFill>
                  <a:srgbClr val="FFFFFF"/>
                </a:solidFill>
                <a:latin typeface="Arial" panose="020B0604020202020204"/>
                <a:cs typeface="Arial" panose="020B0604020202020204"/>
              </a:rPr>
              <a:t>saja.</a:t>
            </a:r>
            <a:endParaRPr sz="3950" dirty="0">
              <a:latin typeface="Arial" panose="020B0604020202020204"/>
              <a:cs typeface="Arial" panose="020B0604020202020204"/>
            </a:endParaRPr>
          </a:p>
          <a:p>
            <a:pPr>
              <a:lnSpc>
                <a:spcPct val="100000"/>
              </a:lnSpc>
              <a:spcBef>
                <a:spcPts val="15"/>
              </a:spcBef>
            </a:pPr>
            <a:endParaRPr sz="4750" dirty="0">
              <a:latin typeface="Arial" panose="020B0604020202020204"/>
              <a:cs typeface="Arial" panose="020B0604020202020204"/>
            </a:endParaRPr>
          </a:p>
          <a:p>
            <a:pPr marL="12700" marR="5080">
              <a:lnSpc>
                <a:spcPct val="116000"/>
              </a:lnSpc>
            </a:pPr>
            <a:r>
              <a:rPr sz="3950" spc="40" dirty="0">
                <a:solidFill>
                  <a:srgbClr val="FFFFFF"/>
                </a:solidFill>
                <a:latin typeface="Arial" panose="020B0604020202020204"/>
                <a:cs typeface="Arial" panose="020B0604020202020204"/>
              </a:rPr>
              <a:t>Untuk</a:t>
            </a:r>
            <a:r>
              <a:rPr sz="3950" spc="-190" dirty="0">
                <a:solidFill>
                  <a:srgbClr val="FFFFFF"/>
                </a:solidFill>
                <a:latin typeface="Arial" panose="020B0604020202020204"/>
                <a:cs typeface="Arial" panose="020B0604020202020204"/>
              </a:rPr>
              <a:t> </a:t>
            </a:r>
            <a:r>
              <a:rPr sz="3950" spc="95" dirty="0">
                <a:solidFill>
                  <a:srgbClr val="FFFFFF"/>
                </a:solidFill>
                <a:latin typeface="Arial" panose="020B0604020202020204"/>
                <a:cs typeface="Arial" panose="020B0604020202020204"/>
              </a:rPr>
              <a:t>tata</a:t>
            </a:r>
            <a:r>
              <a:rPr sz="3950" spc="-190" dirty="0">
                <a:solidFill>
                  <a:srgbClr val="FFFFFF"/>
                </a:solidFill>
                <a:latin typeface="Arial" panose="020B0604020202020204"/>
                <a:cs typeface="Arial" panose="020B0604020202020204"/>
              </a:rPr>
              <a:t> </a:t>
            </a:r>
            <a:r>
              <a:rPr sz="3950" spc="-70" dirty="0">
                <a:solidFill>
                  <a:srgbClr val="FFFFFF"/>
                </a:solidFill>
                <a:latin typeface="Arial" panose="020B0604020202020204"/>
                <a:cs typeface="Arial" panose="020B0604020202020204"/>
              </a:rPr>
              <a:t>nama</a:t>
            </a:r>
            <a:r>
              <a:rPr sz="3950" spc="-190" dirty="0">
                <a:solidFill>
                  <a:srgbClr val="FFFFFF"/>
                </a:solidFill>
                <a:latin typeface="Arial" panose="020B0604020202020204"/>
                <a:cs typeface="Arial" panose="020B0604020202020204"/>
              </a:rPr>
              <a:t> </a:t>
            </a:r>
            <a:r>
              <a:rPr sz="3950" spc="-85" dirty="0">
                <a:solidFill>
                  <a:srgbClr val="FFFFFF"/>
                </a:solidFill>
                <a:latin typeface="Arial" panose="020B0604020202020204"/>
                <a:cs typeface="Arial" panose="020B0604020202020204"/>
              </a:rPr>
              <a:t>senyawa</a:t>
            </a:r>
            <a:r>
              <a:rPr sz="3950" spc="-190" dirty="0">
                <a:solidFill>
                  <a:srgbClr val="FFFFFF"/>
                </a:solidFill>
                <a:latin typeface="Arial" panose="020B0604020202020204"/>
                <a:cs typeface="Arial" panose="020B0604020202020204"/>
              </a:rPr>
              <a:t> </a:t>
            </a:r>
            <a:r>
              <a:rPr sz="3950" spc="35" dirty="0">
                <a:solidFill>
                  <a:srgbClr val="FFFFFF"/>
                </a:solidFill>
                <a:latin typeface="Arial" panose="020B0604020202020204"/>
                <a:cs typeface="Arial" panose="020B0604020202020204"/>
              </a:rPr>
              <a:t>biner</a:t>
            </a:r>
            <a:r>
              <a:rPr sz="3950" spc="-190" dirty="0">
                <a:solidFill>
                  <a:srgbClr val="FFFFFF"/>
                </a:solidFill>
                <a:latin typeface="Arial" panose="020B0604020202020204"/>
                <a:cs typeface="Arial" panose="020B0604020202020204"/>
              </a:rPr>
              <a:t> </a:t>
            </a:r>
            <a:r>
              <a:rPr sz="3950" spc="20" dirty="0">
                <a:solidFill>
                  <a:srgbClr val="FFFFFF"/>
                </a:solidFill>
                <a:latin typeface="Arial" panose="020B0604020202020204"/>
                <a:cs typeface="Arial" panose="020B0604020202020204"/>
              </a:rPr>
              <a:t>sendiri</a:t>
            </a:r>
            <a:r>
              <a:rPr sz="3950" spc="-190" dirty="0">
                <a:solidFill>
                  <a:srgbClr val="FFFFFF"/>
                </a:solidFill>
                <a:latin typeface="Arial" panose="020B0604020202020204"/>
                <a:cs typeface="Arial" panose="020B0604020202020204"/>
              </a:rPr>
              <a:t> </a:t>
            </a:r>
            <a:r>
              <a:rPr sz="3950" spc="-35" dirty="0">
                <a:solidFill>
                  <a:srgbClr val="FFFFFF"/>
                </a:solidFill>
                <a:latin typeface="Arial" panose="020B0604020202020204"/>
                <a:cs typeface="Arial" panose="020B0604020202020204"/>
              </a:rPr>
              <a:t>masih</a:t>
            </a:r>
            <a:r>
              <a:rPr sz="3950" spc="-190" dirty="0">
                <a:solidFill>
                  <a:srgbClr val="FFFFFF"/>
                </a:solidFill>
                <a:latin typeface="Arial" panose="020B0604020202020204"/>
                <a:cs typeface="Arial" panose="020B0604020202020204"/>
              </a:rPr>
              <a:t> </a:t>
            </a:r>
            <a:r>
              <a:rPr sz="3950" spc="10" dirty="0">
                <a:solidFill>
                  <a:srgbClr val="FFFFFF"/>
                </a:solidFill>
                <a:latin typeface="Arial" panose="020B0604020202020204"/>
                <a:cs typeface="Arial" panose="020B0604020202020204"/>
              </a:rPr>
              <a:t>digolongkan</a:t>
            </a:r>
            <a:r>
              <a:rPr sz="3950" spc="-190" dirty="0">
                <a:solidFill>
                  <a:srgbClr val="FFFFFF"/>
                </a:solidFill>
                <a:latin typeface="Arial" panose="020B0604020202020204"/>
                <a:cs typeface="Arial" panose="020B0604020202020204"/>
              </a:rPr>
              <a:t> </a:t>
            </a:r>
            <a:r>
              <a:rPr sz="3950" spc="-5" dirty="0">
                <a:solidFill>
                  <a:srgbClr val="FFFFFF"/>
                </a:solidFill>
                <a:latin typeface="Arial" panose="020B0604020202020204"/>
                <a:cs typeface="Arial" panose="020B0604020202020204"/>
              </a:rPr>
              <a:t>menjadi</a:t>
            </a:r>
            <a:r>
              <a:rPr sz="3950" spc="-190" dirty="0">
                <a:solidFill>
                  <a:srgbClr val="FFFFFF"/>
                </a:solidFill>
                <a:latin typeface="Arial" panose="020B0604020202020204"/>
                <a:cs typeface="Arial" panose="020B0604020202020204"/>
              </a:rPr>
              <a:t> </a:t>
            </a:r>
            <a:r>
              <a:rPr sz="3950" spc="-45" dirty="0">
                <a:solidFill>
                  <a:srgbClr val="FFFFFF"/>
                </a:solidFill>
                <a:latin typeface="Arial" panose="020B0604020202020204"/>
                <a:cs typeface="Arial" panose="020B0604020202020204"/>
              </a:rPr>
              <a:t>dua  jenis, </a:t>
            </a:r>
            <a:r>
              <a:rPr sz="3950" spc="20" dirty="0" err="1">
                <a:solidFill>
                  <a:srgbClr val="FFFFFF"/>
                </a:solidFill>
                <a:latin typeface="Arial" panose="020B0604020202020204"/>
                <a:cs typeface="Arial" panose="020B0604020202020204"/>
              </a:rPr>
              <a:t>pertama</a:t>
            </a:r>
            <a:r>
              <a:rPr sz="3950" spc="20" dirty="0">
                <a:solidFill>
                  <a:srgbClr val="FFFFFF"/>
                </a:solidFill>
                <a:latin typeface="Arial" panose="020B0604020202020204"/>
                <a:cs typeface="Arial" panose="020B0604020202020204"/>
              </a:rPr>
              <a:t> </a:t>
            </a:r>
            <a:r>
              <a:rPr sz="3950" spc="-55" dirty="0" err="1" smtClean="0">
                <a:solidFill>
                  <a:srgbClr val="FFFFFF"/>
                </a:solidFill>
                <a:latin typeface="Arial" panose="020B0604020202020204"/>
                <a:cs typeface="Arial" panose="020B0604020202020204"/>
              </a:rPr>
              <a:t>adalah</a:t>
            </a:r>
            <a:r>
              <a:rPr sz="3950" spc="-55" dirty="0" smtClean="0">
                <a:solidFill>
                  <a:srgbClr val="FFFFFF"/>
                </a:solidFill>
                <a:latin typeface="Arial" panose="020B0604020202020204"/>
                <a:cs typeface="Arial" panose="020B0604020202020204"/>
              </a:rPr>
              <a:t> </a:t>
            </a:r>
            <a:r>
              <a:rPr sz="3950" spc="95" dirty="0">
                <a:solidFill>
                  <a:srgbClr val="FFFFFF"/>
                </a:solidFill>
                <a:latin typeface="Arial" panose="020B0604020202020204"/>
                <a:cs typeface="Arial" panose="020B0604020202020204"/>
              </a:rPr>
              <a:t>tata </a:t>
            </a:r>
            <a:r>
              <a:rPr sz="3950" spc="-70" dirty="0">
                <a:solidFill>
                  <a:srgbClr val="FFFFFF"/>
                </a:solidFill>
                <a:latin typeface="Arial" panose="020B0604020202020204"/>
                <a:cs typeface="Arial" panose="020B0604020202020204"/>
              </a:rPr>
              <a:t>nama </a:t>
            </a:r>
            <a:r>
              <a:rPr sz="3950" spc="-85" dirty="0">
                <a:solidFill>
                  <a:srgbClr val="FFFFFF"/>
                </a:solidFill>
                <a:latin typeface="Arial" panose="020B0604020202020204"/>
                <a:cs typeface="Arial" panose="020B0604020202020204"/>
              </a:rPr>
              <a:t>senyawa </a:t>
            </a:r>
            <a:r>
              <a:rPr sz="3950" spc="35" dirty="0">
                <a:solidFill>
                  <a:srgbClr val="FFFFFF"/>
                </a:solidFill>
                <a:latin typeface="Arial" panose="020B0604020202020204"/>
                <a:cs typeface="Arial" panose="020B0604020202020204"/>
              </a:rPr>
              <a:t>biner </a:t>
            </a:r>
            <a:r>
              <a:rPr sz="3950" spc="-15" dirty="0">
                <a:solidFill>
                  <a:srgbClr val="FFFFFF"/>
                </a:solidFill>
                <a:latin typeface="Arial" panose="020B0604020202020204"/>
                <a:cs typeface="Arial" panose="020B0604020202020204"/>
              </a:rPr>
              <a:t>yang </a:t>
            </a:r>
            <a:r>
              <a:rPr sz="3950" spc="20" dirty="0">
                <a:solidFill>
                  <a:srgbClr val="FFFFFF"/>
                </a:solidFill>
                <a:latin typeface="Arial" panose="020B0604020202020204"/>
                <a:cs typeface="Arial" panose="020B0604020202020204"/>
              </a:rPr>
              <a:t>berisi </a:t>
            </a:r>
            <a:r>
              <a:rPr sz="3950" spc="-20" dirty="0">
                <a:solidFill>
                  <a:srgbClr val="FFFFFF"/>
                </a:solidFill>
                <a:latin typeface="Arial" panose="020B0604020202020204"/>
                <a:cs typeface="Arial" panose="020B0604020202020204"/>
              </a:rPr>
              <a:t>perpaduan  </a:t>
            </a:r>
            <a:r>
              <a:rPr sz="3950" spc="10" dirty="0">
                <a:solidFill>
                  <a:srgbClr val="FFFFFF"/>
                </a:solidFill>
                <a:latin typeface="Arial" panose="020B0604020202020204"/>
                <a:cs typeface="Arial" panose="020B0604020202020204"/>
              </a:rPr>
              <a:t>antara</a:t>
            </a:r>
            <a:r>
              <a:rPr sz="3950" spc="-190" dirty="0">
                <a:solidFill>
                  <a:srgbClr val="FFFFFF"/>
                </a:solidFill>
                <a:latin typeface="Arial" panose="020B0604020202020204"/>
                <a:cs typeface="Arial" panose="020B0604020202020204"/>
              </a:rPr>
              <a:t> </a:t>
            </a:r>
            <a:r>
              <a:rPr sz="3950" spc="5" dirty="0">
                <a:solidFill>
                  <a:srgbClr val="FFFFFF"/>
                </a:solidFill>
                <a:latin typeface="Arial" panose="020B0604020202020204"/>
                <a:cs typeface="Arial" panose="020B0604020202020204"/>
              </a:rPr>
              <a:t>unsur</a:t>
            </a:r>
            <a:r>
              <a:rPr sz="3950" spc="-185" dirty="0">
                <a:solidFill>
                  <a:srgbClr val="FFFFFF"/>
                </a:solidFill>
                <a:latin typeface="Arial" panose="020B0604020202020204"/>
                <a:cs typeface="Arial" panose="020B0604020202020204"/>
              </a:rPr>
              <a:t> </a:t>
            </a:r>
            <a:r>
              <a:rPr sz="3950" spc="-5" dirty="0">
                <a:solidFill>
                  <a:srgbClr val="FFFFFF"/>
                </a:solidFill>
                <a:latin typeface="Arial" panose="020B0604020202020204"/>
                <a:cs typeface="Arial" panose="020B0604020202020204"/>
              </a:rPr>
              <a:t>logam</a:t>
            </a:r>
            <a:r>
              <a:rPr sz="3950" spc="-190" dirty="0">
                <a:solidFill>
                  <a:srgbClr val="FFFFFF"/>
                </a:solidFill>
                <a:latin typeface="Arial" panose="020B0604020202020204"/>
                <a:cs typeface="Arial" panose="020B0604020202020204"/>
              </a:rPr>
              <a:t> </a:t>
            </a:r>
            <a:r>
              <a:rPr sz="3950" spc="-45" dirty="0">
                <a:solidFill>
                  <a:srgbClr val="FFFFFF"/>
                </a:solidFill>
                <a:latin typeface="Arial" panose="020B0604020202020204"/>
                <a:cs typeface="Arial" panose="020B0604020202020204"/>
              </a:rPr>
              <a:t>dan</a:t>
            </a:r>
            <a:r>
              <a:rPr sz="3950" spc="-185" dirty="0">
                <a:solidFill>
                  <a:srgbClr val="FFFFFF"/>
                </a:solidFill>
                <a:latin typeface="Arial" panose="020B0604020202020204"/>
                <a:cs typeface="Arial" panose="020B0604020202020204"/>
              </a:rPr>
              <a:t> </a:t>
            </a:r>
            <a:r>
              <a:rPr sz="3950" spc="-10" dirty="0">
                <a:solidFill>
                  <a:srgbClr val="FFFFFF"/>
                </a:solidFill>
                <a:latin typeface="Arial" panose="020B0604020202020204"/>
                <a:cs typeface="Arial" panose="020B0604020202020204"/>
              </a:rPr>
              <a:t>non</a:t>
            </a:r>
            <a:r>
              <a:rPr sz="3950" spc="-185" dirty="0">
                <a:solidFill>
                  <a:srgbClr val="FFFFFF"/>
                </a:solidFill>
                <a:latin typeface="Arial" panose="020B0604020202020204"/>
                <a:cs typeface="Arial" panose="020B0604020202020204"/>
              </a:rPr>
              <a:t> </a:t>
            </a:r>
            <a:r>
              <a:rPr sz="3950" spc="-40" dirty="0">
                <a:solidFill>
                  <a:srgbClr val="FFFFFF"/>
                </a:solidFill>
                <a:latin typeface="Arial" panose="020B0604020202020204"/>
                <a:cs typeface="Arial" panose="020B0604020202020204"/>
              </a:rPr>
              <a:t>logam.</a:t>
            </a:r>
            <a:r>
              <a:rPr sz="3950" spc="-190" dirty="0">
                <a:solidFill>
                  <a:srgbClr val="FFFFFF"/>
                </a:solidFill>
                <a:latin typeface="Arial" panose="020B0604020202020204"/>
                <a:cs typeface="Arial" panose="020B0604020202020204"/>
              </a:rPr>
              <a:t> </a:t>
            </a:r>
            <a:r>
              <a:rPr sz="3950" spc="-35" dirty="0">
                <a:solidFill>
                  <a:srgbClr val="FFFFFF"/>
                </a:solidFill>
                <a:latin typeface="Arial" panose="020B0604020202020204"/>
                <a:cs typeface="Arial" panose="020B0604020202020204"/>
              </a:rPr>
              <a:t>Sementara</a:t>
            </a:r>
            <a:r>
              <a:rPr sz="3950" spc="-185" dirty="0">
                <a:solidFill>
                  <a:srgbClr val="FFFFFF"/>
                </a:solidFill>
                <a:latin typeface="Arial" panose="020B0604020202020204"/>
                <a:cs typeface="Arial" panose="020B0604020202020204"/>
              </a:rPr>
              <a:t> </a:t>
            </a:r>
            <a:r>
              <a:rPr sz="3950" spc="-15" dirty="0">
                <a:solidFill>
                  <a:srgbClr val="FFFFFF"/>
                </a:solidFill>
                <a:latin typeface="Arial" panose="020B0604020202020204"/>
                <a:cs typeface="Arial" panose="020B0604020202020204"/>
              </a:rPr>
              <a:t>yang</a:t>
            </a:r>
            <a:r>
              <a:rPr sz="3950" spc="-190" dirty="0">
                <a:solidFill>
                  <a:srgbClr val="FFFFFF"/>
                </a:solidFill>
                <a:latin typeface="Arial" panose="020B0604020202020204"/>
                <a:cs typeface="Arial" panose="020B0604020202020204"/>
              </a:rPr>
              <a:t> </a:t>
            </a:r>
            <a:r>
              <a:rPr sz="3950" spc="-45" dirty="0">
                <a:solidFill>
                  <a:srgbClr val="FFFFFF"/>
                </a:solidFill>
                <a:latin typeface="Arial" panose="020B0604020202020204"/>
                <a:cs typeface="Arial" panose="020B0604020202020204"/>
              </a:rPr>
              <a:t>kedua</a:t>
            </a:r>
            <a:r>
              <a:rPr sz="3950" spc="-185" dirty="0">
                <a:solidFill>
                  <a:srgbClr val="FFFFFF"/>
                </a:solidFill>
                <a:latin typeface="Arial" panose="020B0604020202020204"/>
                <a:cs typeface="Arial" panose="020B0604020202020204"/>
              </a:rPr>
              <a:t> </a:t>
            </a:r>
            <a:r>
              <a:rPr sz="3950" spc="-55" dirty="0">
                <a:solidFill>
                  <a:srgbClr val="FFFFFF"/>
                </a:solidFill>
                <a:latin typeface="Arial" panose="020B0604020202020204"/>
                <a:cs typeface="Arial" panose="020B0604020202020204"/>
              </a:rPr>
              <a:t>adalah</a:t>
            </a:r>
            <a:r>
              <a:rPr sz="3950" spc="-185" dirty="0">
                <a:solidFill>
                  <a:srgbClr val="FFFFFF"/>
                </a:solidFill>
                <a:latin typeface="Arial" panose="020B0604020202020204"/>
                <a:cs typeface="Arial" panose="020B0604020202020204"/>
              </a:rPr>
              <a:t> </a:t>
            </a:r>
            <a:r>
              <a:rPr sz="3950" spc="95" dirty="0">
                <a:solidFill>
                  <a:srgbClr val="FFFFFF"/>
                </a:solidFill>
                <a:latin typeface="Arial" panose="020B0604020202020204"/>
                <a:cs typeface="Arial" panose="020B0604020202020204"/>
              </a:rPr>
              <a:t>tata  </a:t>
            </a:r>
            <a:r>
              <a:rPr sz="3950" spc="-70" dirty="0">
                <a:solidFill>
                  <a:srgbClr val="FFFFFF"/>
                </a:solidFill>
                <a:latin typeface="Arial" panose="020B0604020202020204"/>
                <a:cs typeface="Arial" panose="020B0604020202020204"/>
              </a:rPr>
              <a:t>nama</a:t>
            </a:r>
            <a:r>
              <a:rPr sz="3950" spc="-195" dirty="0">
                <a:solidFill>
                  <a:srgbClr val="FFFFFF"/>
                </a:solidFill>
                <a:latin typeface="Arial" panose="020B0604020202020204"/>
                <a:cs typeface="Arial" panose="020B0604020202020204"/>
              </a:rPr>
              <a:t> </a:t>
            </a:r>
            <a:r>
              <a:rPr sz="3950" spc="-85" dirty="0">
                <a:solidFill>
                  <a:srgbClr val="FFFFFF"/>
                </a:solidFill>
                <a:latin typeface="Arial" panose="020B0604020202020204"/>
                <a:cs typeface="Arial" panose="020B0604020202020204"/>
              </a:rPr>
              <a:t>senyawa</a:t>
            </a:r>
            <a:r>
              <a:rPr sz="3950" spc="-190" dirty="0">
                <a:solidFill>
                  <a:srgbClr val="FFFFFF"/>
                </a:solidFill>
                <a:latin typeface="Arial" panose="020B0604020202020204"/>
                <a:cs typeface="Arial" panose="020B0604020202020204"/>
              </a:rPr>
              <a:t> </a:t>
            </a:r>
            <a:r>
              <a:rPr sz="3950" spc="35" dirty="0">
                <a:solidFill>
                  <a:srgbClr val="FFFFFF"/>
                </a:solidFill>
                <a:latin typeface="Arial" panose="020B0604020202020204"/>
                <a:cs typeface="Arial" panose="020B0604020202020204"/>
              </a:rPr>
              <a:t>biner</a:t>
            </a:r>
            <a:r>
              <a:rPr sz="3950" spc="-190" dirty="0">
                <a:solidFill>
                  <a:srgbClr val="FFFFFF"/>
                </a:solidFill>
                <a:latin typeface="Arial" panose="020B0604020202020204"/>
                <a:cs typeface="Arial" panose="020B0604020202020204"/>
              </a:rPr>
              <a:t> </a:t>
            </a:r>
            <a:r>
              <a:rPr sz="3950" spc="-15" dirty="0">
                <a:solidFill>
                  <a:srgbClr val="FFFFFF"/>
                </a:solidFill>
                <a:latin typeface="Arial" panose="020B0604020202020204"/>
                <a:cs typeface="Arial" panose="020B0604020202020204"/>
              </a:rPr>
              <a:t>y</a:t>
            </a:r>
            <a:r>
              <a:rPr lang="en-US" sz="3950" spc="-15" dirty="0" smtClean="0">
                <a:solidFill>
                  <a:srgbClr val="FFFFFF"/>
                </a:solidFill>
                <a:latin typeface="Arial" panose="020B0604020202020204"/>
                <a:cs typeface="Arial" panose="020B0604020202020204"/>
              </a:rPr>
              <a:t>ang </a:t>
            </a:r>
            <a:r>
              <a:rPr lang="en-US" sz="3950" spc="-15" dirty="0" err="1" smtClean="0">
                <a:solidFill>
                  <a:srgbClr val="FFFFFF"/>
                </a:solidFill>
                <a:latin typeface="Arial" panose="020B0604020202020204"/>
                <a:cs typeface="Arial" panose="020B0604020202020204"/>
              </a:rPr>
              <a:t>log</a:t>
            </a:r>
            <a:r>
              <a:rPr sz="3950" spc="-5" dirty="0" err="1" smtClean="0">
                <a:solidFill>
                  <a:srgbClr val="FFFFFF"/>
                </a:solidFill>
                <a:latin typeface="Arial" panose="020B0604020202020204"/>
                <a:cs typeface="Arial" panose="020B0604020202020204"/>
              </a:rPr>
              <a:t>am</a:t>
            </a:r>
            <a:r>
              <a:rPr sz="3950" spc="-190" dirty="0" smtClean="0">
                <a:solidFill>
                  <a:srgbClr val="FFFFFF"/>
                </a:solidFill>
                <a:latin typeface="Arial" panose="020B0604020202020204"/>
                <a:cs typeface="Arial" panose="020B0604020202020204"/>
              </a:rPr>
              <a:t> </a:t>
            </a:r>
            <a:r>
              <a:rPr sz="3950" spc="-45" dirty="0">
                <a:solidFill>
                  <a:srgbClr val="FFFFFF"/>
                </a:solidFill>
                <a:latin typeface="Arial" panose="020B0604020202020204"/>
                <a:cs typeface="Arial" panose="020B0604020202020204"/>
              </a:rPr>
              <a:t>dan</a:t>
            </a:r>
            <a:r>
              <a:rPr sz="3950" spc="-190" dirty="0">
                <a:solidFill>
                  <a:srgbClr val="FFFFFF"/>
                </a:solidFill>
                <a:latin typeface="Arial" panose="020B0604020202020204"/>
                <a:cs typeface="Arial" panose="020B0604020202020204"/>
              </a:rPr>
              <a:t> </a:t>
            </a:r>
            <a:r>
              <a:rPr sz="3950" spc="-10" dirty="0">
                <a:solidFill>
                  <a:srgbClr val="FFFFFF"/>
                </a:solidFill>
                <a:latin typeface="Arial" panose="020B0604020202020204"/>
                <a:cs typeface="Arial" panose="020B0604020202020204"/>
              </a:rPr>
              <a:t>non</a:t>
            </a:r>
            <a:r>
              <a:rPr sz="3950" spc="-195" dirty="0">
                <a:solidFill>
                  <a:srgbClr val="FFFFFF"/>
                </a:solidFill>
                <a:latin typeface="Arial" panose="020B0604020202020204"/>
                <a:cs typeface="Arial" panose="020B0604020202020204"/>
              </a:rPr>
              <a:t> </a:t>
            </a:r>
            <a:r>
              <a:rPr sz="3950" spc="-40" dirty="0">
                <a:solidFill>
                  <a:srgbClr val="FFFFFF"/>
                </a:solidFill>
                <a:latin typeface="Arial" panose="020B0604020202020204"/>
                <a:cs typeface="Arial" panose="020B0604020202020204"/>
              </a:rPr>
              <a:t>logam.</a:t>
            </a:r>
            <a:endParaRPr sz="3950" dirty="0">
              <a:latin typeface="Arial" panose="020B0604020202020204"/>
              <a:cs typeface="Arial" panose="020B0604020202020204"/>
            </a:endParaRPr>
          </a:p>
        </p:txBody>
      </p:sp>
      <p:sp>
        <p:nvSpPr>
          <p:cNvPr id="3" name="object 3"/>
          <p:cNvSpPr txBox="1">
            <a:spLocks noGrp="1"/>
          </p:cNvSpPr>
          <p:nvPr>
            <p:ph type="title"/>
          </p:nvPr>
        </p:nvSpPr>
        <p:spPr>
          <a:xfrm>
            <a:off x="7069937" y="955042"/>
            <a:ext cx="4148454" cy="756920"/>
          </a:xfrm>
          <a:prstGeom prst="rect">
            <a:avLst/>
          </a:prstGeom>
        </p:spPr>
        <p:txBody>
          <a:bodyPr vert="horz" wrap="square" lIns="0" tIns="12700" rIns="0" bIns="0" rtlCol="0">
            <a:spAutoFit/>
          </a:bodyPr>
          <a:lstStyle/>
          <a:p>
            <a:pPr marL="12700">
              <a:lnSpc>
                <a:spcPct val="100000"/>
              </a:lnSpc>
              <a:spcBef>
                <a:spcPts val="100"/>
              </a:spcBef>
            </a:pPr>
            <a:r>
              <a:rPr sz="4800" spc="-605" dirty="0">
                <a:latin typeface="Times New Roman" panose="02020603050405020304"/>
                <a:cs typeface="Times New Roman" panose="02020603050405020304"/>
              </a:rPr>
              <a:t>SENYAWA</a:t>
            </a:r>
            <a:r>
              <a:rPr sz="4800" spc="-25" dirty="0">
                <a:latin typeface="Times New Roman" panose="02020603050405020304"/>
                <a:cs typeface="Times New Roman" panose="02020603050405020304"/>
              </a:rPr>
              <a:t> </a:t>
            </a:r>
            <a:r>
              <a:rPr sz="4800" spc="-595" dirty="0">
                <a:latin typeface="Times New Roman" panose="02020603050405020304"/>
                <a:cs typeface="Times New Roman" panose="02020603050405020304"/>
              </a:rPr>
              <a:t>BINER</a:t>
            </a:r>
            <a:endParaRPr sz="4800" dirty="0">
              <a:latin typeface="Times New Roman" panose="02020603050405020304"/>
              <a:cs typeface="Times New Roman" panose="02020603050405020304"/>
            </a:endParaRPr>
          </a:p>
        </p:txBody>
      </p:sp>
      <p:grpSp>
        <p:nvGrpSpPr>
          <p:cNvPr id="4" name="object 4"/>
          <p:cNvGrpSpPr/>
          <p:nvPr/>
        </p:nvGrpSpPr>
        <p:grpSpPr>
          <a:xfrm>
            <a:off x="13561011" y="3"/>
            <a:ext cx="4727575" cy="1815464"/>
            <a:chOff x="13561011" y="3"/>
            <a:chExt cx="4727575" cy="1815464"/>
          </a:xfrm>
        </p:grpSpPr>
        <p:sp>
          <p:nvSpPr>
            <p:cNvPr id="5" name="object 5"/>
            <p:cNvSpPr/>
            <p:nvPr/>
          </p:nvSpPr>
          <p:spPr>
            <a:xfrm>
              <a:off x="13561011" y="3"/>
              <a:ext cx="4727575" cy="1815464"/>
            </a:xfrm>
            <a:custGeom>
              <a:avLst/>
              <a:gdLst/>
              <a:ahLst/>
              <a:cxnLst/>
              <a:rect l="l" t="t" r="r" b="b"/>
              <a:pathLst>
                <a:path w="4727575" h="1815464">
                  <a:moveTo>
                    <a:pt x="0" y="0"/>
                  </a:moveTo>
                  <a:lnTo>
                    <a:pt x="4726990" y="0"/>
                  </a:lnTo>
                  <a:lnTo>
                    <a:pt x="4726990" y="1815099"/>
                  </a:lnTo>
                  <a:lnTo>
                    <a:pt x="4655865" y="1802155"/>
                  </a:lnTo>
                  <a:lnTo>
                    <a:pt x="4174817" y="1503188"/>
                  </a:lnTo>
                  <a:lnTo>
                    <a:pt x="4127917" y="1472540"/>
                  </a:lnTo>
                  <a:lnTo>
                    <a:pt x="4081867" y="1444206"/>
                  </a:lnTo>
                  <a:lnTo>
                    <a:pt x="4036626" y="1418106"/>
                  </a:lnTo>
                  <a:lnTo>
                    <a:pt x="3992150" y="1394162"/>
                  </a:lnTo>
                  <a:lnTo>
                    <a:pt x="3948397" y="1372295"/>
                  </a:lnTo>
                  <a:lnTo>
                    <a:pt x="3905324" y="1352426"/>
                  </a:lnTo>
                  <a:lnTo>
                    <a:pt x="3862889" y="1334478"/>
                  </a:lnTo>
                  <a:lnTo>
                    <a:pt x="3821049" y="1318371"/>
                  </a:lnTo>
                  <a:lnTo>
                    <a:pt x="3779761" y="1304026"/>
                  </a:lnTo>
                  <a:lnTo>
                    <a:pt x="3738983" y="1291366"/>
                  </a:lnTo>
                  <a:lnTo>
                    <a:pt x="3698672" y="1280311"/>
                  </a:lnTo>
                  <a:lnTo>
                    <a:pt x="3658786" y="1270783"/>
                  </a:lnTo>
                  <a:lnTo>
                    <a:pt x="3619281" y="1262702"/>
                  </a:lnTo>
                  <a:lnTo>
                    <a:pt x="3580116" y="1255992"/>
                  </a:lnTo>
                  <a:lnTo>
                    <a:pt x="3541247" y="1250572"/>
                  </a:lnTo>
                  <a:lnTo>
                    <a:pt x="3502633" y="1246365"/>
                  </a:lnTo>
                  <a:lnTo>
                    <a:pt x="3464230" y="1243291"/>
                  </a:lnTo>
                  <a:lnTo>
                    <a:pt x="3425996" y="1241272"/>
                  </a:lnTo>
                  <a:lnTo>
                    <a:pt x="3387887" y="1240230"/>
                  </a:lnTo>
                  <a:lnTo>
                    <a:pt x="3349863" y="1240086"/>
                  </a:lnTo>
                  <a:lnTo>
                    <a:pt x="3311879" y="1240760"/>
                  </a:lnTo>
                  <a:lnTo>
                    <a:pt x="3273894" y="1242175"/>
                  </a:lnTo>
                  <a:lnTo>
                    <a:pt x="3235864" y="1244252"/>
                  </a:lnTo>
                  <a:lnTo>
                    <a:pt x="2370745" y="1302371"/>
                  </a:lnTo>
                  <a:lnTo>
                    <a:pt x="2351522" y="1301510"/>
                  </a:lnTo>
                  <a:lnTo>
                    <a:pt x="2301735" y="1298255"/>
                  </a:lnTo>
                  <a:lnTo>
                    <a:pt x="2250922" y="1293854"/>
                  </a:lnTo>
                  <a:lnTo>
                    <a:pt x="2199043" y="1288227"/>
                  </a:lnTo>
                  <a:lnTo>
                    <a:pt x="2146053" y="1281297"/>
                  </a:lnTo>
                  <a:lnTo>
                    <a:pt x="2091911" y="1272984"/>
                  </a:lnTo>
                  <a:lnTo>
                    <a:pt x="2036574" y="1263210"/>
                  </a:lnTo>
                  <a:lnTo>
                    <a:pt x="1980000" y="1251896"/>
                  </a:lnTo>
                  <a:lnTo>
                    <a:pt x="1921172" y="1238638"/>
                  </a:lnTo>
                  <a:lnTo>
                    <a:pt x="1863748" y="1224105"/>
                  </a:lnTo>
                  <a:lnTo>
                    <a:pt x="1807689" y="1208346"/>
                  </a:lnTo>
                  <a:lnTo>
                    <a:pt x="1752954" y="1191410"/>
                  </a:lnTo>
                  <a:lnTo>
                    <a:pt x="1699504" y="1173347"/>
                  </a:lnTo>
                  <a:lnTo>
                    <a:pt x="1647299" y="1154205"/>
                  </a:lnTo>
                  <a:lnTo>
                    <a:pt x="1596299" y="1134035"/>
                  </a:lnTo>
                  <a:lnTo>
                    <a:pt x="1546465" y="1112884"/>
                  </a:lnTo>
                  <a:lnTo>
                    <a:pt x="1497758" y="1090802"/>
                  </a:lnTo>
                  <a:lnTo>
                    <a:pt x="1450136" y="1067839"/>
                  </a:lnTo>
                  <a:lnTo>
                    <a:pt x="1403561" y="1044043"/>
                  </a:lnTo>
                  <a:lnTo>
                    <a:pt x="1357994" y="1019464"/>
                  </a:lnTo>
                  <a:lnTo>
                    <a:pt x="1313393" y="994150"/>
                  </a:lnTo>
                  <a:lnTo>
                    <a:pt x="1269720" y="968152"/>
                  </a:lnTo>
                  <a:lnTo>
                    <a:pt x="1226935" y="941518"/>
                  </a:lnTo>
                  <a:lnTo>
                    <a:pt x="1184998" y="914297"/>
                  </a:lnTo>
                  <a:lnTo>
                    <a:pt x="1143870" y="886538"/>
                  </a:lnTo>
                  <a:lnTo>
                    <a:pt x="1103510" y="858292"/>
                  </a:lnTo>
                  <a:lnTo>
                    <a:pt x="1063880" y="829606"/>
                  </a:lnTo>
                  <a:lnTo>
                    <a:pt x="1024939" y="800530"/>
                  </a:lnTo>
                  <a:lnTo>
                    <a:pt x="986648" y="771113"/>
                  </a:lnTo>
                  <a:lnTo>
                    <a:pt x="948967" y="741405"/>
                  </a:lnTo>
                  <a:lnTo>
                    <a:pt x="911856" y="711454"/>
                  </a:lnTo>
                  <a:lnTo>
                    <a:pt x="875275" y="681309"/>
                  </a:lnTo>
                  <a:lnTo>
                    <a:pt x="839186" y="651021"/>
                  </a:lnTo>
                  <a:lnTo>
                    <a:pt x="803548" y="620638"/>
                  </a:lnTo>
                  <a:lnTo>
                    <a:pt x="768322" y="590208"/>
                  </a:lnTo>
                  <a:lnTo>
                    <a:pt x="529927" y="380051"/>
                  </a:lnTo>
                  <a:lnTo>
                    <a:pt x="496565" y="351026"/>
                  </a:lnTo>
                  <a:lnTo>
                    <a:pt x="463256" y="322397"/>
                  </a:lnTo>
                  <a:lnTo>
                    <a:pt x="429963" y="294213"/>
                  </a:lnTo>
                  <a:lnTo>
                    <a:pt x="396644" y="266525"/>
                  </a:lnTo>
                  <a:lnTo>
                    <a:pt x="363260" y="239382"/>
                  </a:lnTo>
                  <a:lnTo>
                    <a:pt x="329773" y="212831"/>
                  </a:lnTo>
                  <a:lnTo>
                    <a:pt x="296141" y="186923"/>
                  </a:lnTo>
                  <a:lnTo>
                    <a:pt x="262325" y="161707"/>
                  </a:lnTo>
                  <a:lnTo>
                    <a:pt x="228285" y="137232"/>
                  </a:lnTo>
                  <a:lnTo>
                    <a:pt x="193983" y="113546"/>
                  </a:lnTo>
                  <a:lnTo>
                    <a:pt x="159377" y="90700"/>
                  </a:lnTo>
                  <a:lnTo>
                    <a:pt x="124429" y="68743"/>
                  </a:lnTo>
                  <a:lnTo>
                    <a:pt x="89099" y="47723"/>
                  </a:lnTo>
                  <a:lnTo>
                    <a:pt x="53347" y="27689"/>
                  </a:lnTo>
                  <a:lnTo>
                    <a:pt x="17133" y="8692"/>
                  </a:lnTo>
                  <a:lnTo>
                    <a:pt x="0" y="0"/>
                  </a:lnTo>
                  <a:close/>
                </a:path>
                <a:path w="4727575" h="1815464">
                  <a:moveTo>
                    <a:pt x="2370745" y="1302371"/>
                  </a:moveTo>
                  <a:lnTo>
                    <a:pt x="3235864" y="1244252"/>
                  </a:lnTo>
                  <a:lnTo>
                    <a:pt x="3197748" y="1246912"/>
                  </a:lnTo>
                  <a:lnTo>
                    <a:pt x="3159501" y="1250077"/>
                  </a:lnTo>
                  <a:lnTo>
                    <a:pt x="3121083" y="1253668"/>
                  </a:lnTo>
                  <a:lnTo>
                    <a:pt x="2802423" y="1288295"/>
                  </a:lnTo>
                  <a:lnTo>
                    <a:pt x="2718053" y="1295707"/>
                  </a:lnTo>
                  <a:lnTo>
                    <a:pt x="2674928" y="1298794"/>
                  </a:lnTo>
                  <a:lnTo>
                    <a:pt x="2631119" y="1301364"/>
                  </a:lnTo>
                  <a:lnTo>
                    <a:pt x="2586584" y="1303337"/>
                  </a:lnTo>
                  <a:lnTo>
                    <a:pt x="2541280" y="1304636"/>
                  </a:lnTo>
                  <a:lnTo>
                    <a:pt x="2495164" y="1305181"/>
                  </a:lnTo>
                  <a:lnTo>
                    <a:pt x="2448195" y="1304894"/>
                  </a:lnTo>
                  <a:lnTo>
                    <a:pt x="2400328" y="1303697"/>
                  </a:lnTo>
                  <a:lnTo>
                    <a:pt x="2370745" y="1302371"/>
                  </a:lnTo>
                  <a:close/>
                </a:path>
              </a:pathLst>
            </a:custGeom>
            <a:solidFill>
              <a:srgbClr val="C6D3C2"/>
            </a:solidFill>
          </p:spPr>
          <p:txBody>
            <a:bodyPr wrap="square" lIns="0" tIns="0" rIns="0" bIns="0" rtlCol="0"/>
            <a:lstStyle/>
            <a:p>
              <a:endParaRPr/>
            </a:p>
          </p:txBody>
        </p:sp>
        <p:sp>
          <p:nvSpPr>
            <p:cNvPr id="6" name="object 6"/>
            <p:cNvSpPr/>
            <p:nvPr/>
          </p:nvSpPr>
          <p:spPr>
            <a:xfrm>
              <a:off x="14165116" y="3"/>
              <a:ext cx="4123054" cy="589280"/>
            </a:xfrm>
            <a:custGeom>
              <a:avLst/>
              <a:gdLst/>
              <a:ahLst/>
              <a:cxnLst/>
              <a:rect l="l" t="t" r="r" b="b"/>
              <a:pathLst>
                <a:path w="4123055" h="589280">
                  <a:moveTo>
                    <a:pt x="0" y="0"/>
                  </a:moveTo>
                  <a:lnTo>
                    <a:pt x="220741" y="0"/>
                  </a:lnTo>
                  <a:lnTo>
                    <a:pt x="262392" y="12558"/>
                  </a:lnTo>
                  <a:lnTo>
                    <a:pt x="326159" y="32502"/>
                  </a:lnTo>
                  <a:lnTo>
                    <a:pt x="389235" y="52997"/>
                  </a:lnTo>
                  <a:lnTo>
                    <a:pt x="451479" y="74042"/>
                  </a:lnTo>
                  <a:lnTo>
                    <a:pt x="512749" y="95634"/>
                  </a:lnTo>
                  <a:lnTo>
                    <a:pt x="572905" y="117774"/>
                  </a:lnTo>
                  <a:lnTo>
                    <a:pt x="631803" y="140460"/>
                  </a:lnTo>
                  <a:lnTo>
                    <a:pt x="689303" y="163689"/>
                  </a:lnTo>
                  <a:lnTo>
                    <a:pt x="745314" y="187483"/>
                  </a:lnTo>
                  <a:lnTo>
                    <a:pt x="794775" y="208560"/>
                  </a:lnTo>
                  <a:lnTo>
                    <a:pt x="843809" y="228268"/>
                  </a:lnTo>
                  <a:lnTo>
                    <a:pt x="892411" y="246630"/>
                  </a:lnTo>
                  <a:lnTo>
                    <a:pt x="940630" y="263689"/>
                  </a:lnTo>
                  <a:lnTo>
                    <a:pt x="988513" y="279491"/>
                  </a:lnTo>
                  <a:lnTo>
                    <a:pt x="1036106" y="294078"/>
                  </a:lnTo>
                  <a:lnTo>
                    <a:pt x="1083457" y="307494"/>
                  </a:lnTo>
                  <a:lnTo>
                    <a:pt x="1130613" y="319783"/>
                  </a:lnTo>
                  <a:lnTo>
                    <a:pt x="1177621" y="330990"/>
                  </a:lnTo>
                  <a:lnTo>
                    <a:pt x="1224529" y="341157"/>
                  </a:lnTo>
                  <a:lnTo>
                    <a:pt x="1271383" y="350328"/>
                  </a:lnTo>
                  <a:lnTo>
                    <a:pt x="1318231" y="358548"/>
                  </a:lnTo>
                  <a:lnTo>
                    <a:pt x="1365120" y="365860"/>
                  </a:lnTo>
                  <a:lnTo>
                    <a:pt x="1412096" y="372308"/>
                  </a:lnTo>
                  <a:lnTo>
                    <a:pt x="1459208" y="377935"/>
                  </a:lnTo>
                  <a:lnTo>
                    <a:pt x="1506503" y="382786"/>
                  </a:lnTo>
                  <a:lnTo>
                    <a:pt x="1554026" y="386905"/>
                  </a:lnTo>
                  <a:lnTo>
                    <a:pt x="1601827" y="390334"/>
                  </a:lnTo>
                  <a:lnTo>
                    <a:pt x="1649951" y="393119"/>
                  </a:lnTo>
                  <a:lnTo>
                    <a:pt x="1698446" y="395302"/>
                  </a:lnTo>
                  <a:lnTo>
                    <a:pt x="1747360" y="396928"/>
                  </a:lnTo>
                  <a:lnTo>
                    <a:pt x="1796738" y="398041"/>
                  </a:lnTo>
                  <a:lnTo>
                    <a:pt x="1897080" y="398900"/>
                  </a:lnTo>
                  <a:lnTo>
                    <a:pt x="2052263" y="397431"/>
                  </a:lnTo>
                  <a:lnTo>
                    <a:pt x="2504077" y="385684"/>
                  </a:lnTo>
                  <a:lnTo>
                    <a:pt x="2841702" y="380694"/>
                  </a:lnTo>
                  <a:lnTo>
                    <a:pt x="3051932" y="381701"/>
                  </a:lnTo>
                  <a:lnTo>
                    <a:pt x="3276166" y="386857"/>
                  </a:lnTo>
                  <a:lnTo>
                    <a:pt x="3344018" y="389709"/>
                  </a:lnTo>
                  <a:lnTo>
                    <a:pt x="3410344" y="393766"/>
                  </a:lnTo>
                  <a:lnTo>
                    <a:pt x="3475145" y="398972"/>
                  </a:lnTo>
                  <a:lnTo>
                    <a:pt x="3538424" y="405269"/>
                  </a:lnTo>
                  <a:lnTo>
                    <a:pt x="3600183" y="412601"/>
                  </a:lnTo>
                  <a:lnTo>
                    <a:pt x="3660424" y="420911"/>
                  </a:lnTo>
                  <a:lnTo>
                    <a:pt x="3719151" y="430144"/>
                  </a:lnTo>
                  <a:lnTo>
                    <a:pt x="3776366" y="440243"/>
                  </a:lnTo>
                  <a:lnTo>
                    <a:pt x="3832070" y="451151"/>
                  </a:lnTo>
                  <a:lnTo>
                    <a:pt x="3886268" y="462812"/>
                  </a:lnTo>
                  <a:lnTo>
                    <a:pt x="3938960" y="475169"/>
                  </a:lnTo>
                  <a:lnTo>
                    <a:pt x="3990149" y="488166"/>
                  </a:lnTo>
                  <a:lnTo>
                    <a:pt x="4039839" y="501746"/>
                  </a:lnTo>
                  <a:lnTo>
                    <a:pt x="4088031" y="515853"/>
                  </a:lnTo>
                  <a:lnTo>
                    <a:pt x="4122884" y="526734"/>
                  </a:lnTo>
                  <a:lnTo>
                    <a:pt x="4122884" y="588664"/>
                  </a:lnTo>
                  <a:lnTo>
                    <a:pt x="4091223" y="578496"/>
                  </a:lnTo>
                  <a:lnTo>
                    <a:pt x="4043137" y="564021"/>
                  </a:lnTo>
                  <a:lnTo>
                    <a:pt x="3993468" y="550069"/>
                  </a:lnTo>
                  <a:lnTo>
                    <a:pt x="3942215" y="536701"/>
                  </a:lnTo>
                  <a:lnTo>
                    <a:pt x="3889372" y="523979"/>
                  </a:lnTo>
                  <a:lnTo>
                    <a:pt x="3834936" y="511963"/>
                  </a:lnTo>
                  <a:lnTo>
                    <a:pt x="3778905" y="500714"/>
                  </a:lnTo>
                  <a:lnTo>
                    <a:pt x="3721275" y="490295"/>
                  </a:lnTo>
                  <a:lnTo>
                    <a:pt x="3662042" y="480766"/>
                  </a:lnTo>
                  <a:lnTo>
                    <a:pt x="3601203" y="472189"/>
                  </a:lnTo>
                  <a:lnTo>
                    <a:pt x="3538755" y="464624"/>
                  </a:lnTo>
                  <a:lnTo>
                    <a:pt x="3474694" y="458134"/>
                  </a:lnTo>
                  <a:lnTo>
                    <a:pt x="3409017" y="452779"/>
                  </a:lnTo>
                  <a:lnTo>
                    <a:pt x="3341721" y="448621"/>
                  </a:lnTo>
                  <a:lnTo>
                    <a:pt x="3272802" y="445721"/>
                  </a:lnTo>
                  <a:lnTo>
                    <a:pt x="3103966" y="441475"/>
                  </a:lnTo>
                  <a:lnTo>
                    <a:pt x="2891286" y="439820"/>
                  </a:lnTo>
                  <a:lnTo>
                    <a:pt x="2596578" y="443411"/>
                  </a:lnTo>
                  <a:lnTo>
                    <a:pt x="2006520" y="457828"/>
                  </a:lnTo>
                  <a:lnTo>
                    <a:pt x="1855603" y="458451"/>
                  </a:lnTo>
                  <a:lnTo>
                    <a:pt x="1757743" y="456994"/>
                  </a:lnTo>
                  <a:lnTo>
                    <a:pt x="1709505" y="455579"/>
                  </a:lnTo>
                  <a:lnTo>
                    <a:pt x="1661670" y="453651"/>
                  </a:lnTo>
                  <a:lnTo>
                    <a:pt x="1614193" y="451168"/>
                  </a:lnTo>
                  <a:lnTo>
                    <a:pt x="1567030" y="448089"/>
                  </a:lnTo>
                  <a:lnTo>
                    <a:pt x="1520136" y="444372"/>
                  </a:lnTo>
                  <a:lnTo>
                    <a:pt x="1473467" y="439976"/>
                  </a:lnTo>
                  <a:lnTo>
                    <a:pt x="1426979" y="434858"/>
                  </a:lnTo>
                  <a:lnTo>
                    <a:pt x="1380628" y="428979"/>
                  </a:lnTo>
                  <a:lnTo>
                    <a:pt x="1334369" y="422295"/>
                  </a:lnTo>
                  <a:lnTo>
                    <a:pt x="1288157" y="414765"/>
                  </a:lnTo>
                  <a:lnTo>
                    <a:pt x="1241949" y="406348"/>
                  </a:lnTo>
                  <a:lnTo>
                    <a:pt x="1195700" y="397003"/>
                  </a:lnTo>
                  <a:lnTo>
                    <a:pt x="1149366" y="386687"/>
                  </a:lnTo>
                  <a:lnTo>
                    <a:pt x="1102902" y="375359"/>
                  </a:lnTo>
                  <a:lnTo>
                    <a:pt x="1056264" y="362978"/>
                  </a:lnTo>
                  <a:lnTo>
                    <a:pt x="1009408" y="349501"/>
                  </a:lnTo>
                  <a:lnTo>
                    <a:pt x="962290" y="334888"/>
                  </a:lnTo>
                  <a:lnTo>
                    <a:pt x="914864" y="319097"/>
                  </a:lnTo>
                  <a:lnTo>
                    <a:pt x="867088" y="302086"/>
                  </a:lnTo>
                  <a:lnTo>
                    <a:pt x="818916" y="283814"/>
                  </a:lnTo>
                  <a:lnTo>
                    <a:pt x="770303" y="264239"/>
                  </a:lnTo>
                  <a:lnTo>
                    <a:pt x="665778" y="219717"/>
                  </a:lnTo>
                  <a:lnTo>
                    <a:pt x="608750" y="196633"/>
                  </a:lnTo>
                  <a:lnTo>
                    <a:pt x="550426" y="174131"/>
                  </a:lnTo>
                  <a:lnTo>
                    <a:pt x="490785" y="152150"/>
                  </a:lnTo>
                  <a:lnTo>
                    <a:pt x="430023" y="130711"/>
                  </a:lnTo>
                  <a:lnTo>
                    <a:pt x="368281" y="109816"/>
                  </a:lnTo>
                  <a:lnTo>
                    <a:pt x="305700" y="89467"/>
                  </a:lnTo>
                  <a:lnTo>
                    <a:pt x="242421" y="69666"/>
                  </a:lnTo>
                  <a:lnTo>
                    <a:pt x="178586" y="50413"/>
                  </a:lnTo>
                  <a:lnTo>
                    <a:pt x="114336" y="31710"/>
                  </a:lnTo>
                  <a:lnTo>
                    <a:pt x="0" y="0"/>
                  </a:lnTo>
                  <a:close/>
                </a:path>
              </a:pathLst>
            </a:custGeom>
            <a:solidFill>
              <a:srgbClr val="FEF1EB"/>
            </a:solidFill>
          </p:spPr>
          <p:txBody>
            <a:bodyPr wrap="square" lIns="0" tIns="0" rIns="0" bIns="0" rtlCol="0"/>
            <a:lstStyle/>
            <a:p>
              <a:endParaRPr/>
            </a:p>
          </p:txBody>
        </p:sp>
      </p:grpSp>
      <p:sp>
        <p:nvSpPr>
          <p:cNvPr id="7" name="object 7"/>
          <p:cNvSpPr/>
          <p:nvPr/>
        </p:nvSpPr>
        <p:spPr>
          <a:xfrm>
            <a:off x="14546696" y="8017020"/>
            <a:ext cx="3740785" cy="2278380"/>
          </a:xfrm>
          <a:custGeom>
            <a:avLst/>
            <a:gdLst/>
            <a:ahLst/>
            <a:cxnLst/>
            <a:rect l="l" t="t" r="r" b="b"/>
            <a:pathLst>
              <a:path w="3740784" h="2278379">
                <a:moveTo>
                  <a:pt x="7549" y="2269984"/>
                </a:moveTo>
                <a:lnTo>
                  <a:pt x="5037" y="2272099"/>
                </a:lnTo>
                <a:lnTo>
                  <a:pt x="0" y="2269978"/>
                </a:lnTo>
                <a:lnTo>
                  <a:pt x="7549" y="2269984"/>
                </a:lnTo>
                <a:close/>
              </a:path>
              <a:path w="3740784" h="2278379">
                <a:moveTo>
                  <a:pt x="3686168" y="32306"/>
                </a:moveTo>
                <a:lnTo>
                  <a:pt x="3739564" y="54782"/>
                </a:lnTo>
                <a:lnTo>
                  <a:pt x="3729266" y="64226"/>
                </a:lnTo>
                <a:lnTo>
                  <a:pt x="3691708" y="75975"/>
                </a:lnTo>
                <a:lnTo>
                  <a:pt x="3649640" y="99606"/>
                </a:lnTo>
                <a:lnTo>
                  <a:pt x="3607979" y="123407"/>
                </a:lnTo>
                <a:lnTo>
                  <a:pt x="3566716" y="147376"/>
                </a:lnTo>
                <a:lnTo>
                  <a:pt x="3525841" y="171508"/>
                </a:lnTo>
                <a:lnTo>
                  <a:pt x="3485342" y="195799"/>
                </a:lnTo>
                <a:lnTo>
                  <a:pt x="3445211" y="220244"/>
                </a:lnTo>
                <a:lnTo>
                  <a:pt x="3405436" y="244839"/>
                </a:lnTo>
                <a:lnTo>
                  <a:pt x="3361082" y="281286"/>
                </a:lnTo>
                <a:lnTo>
                  <a:pt x="3321992" y="306170"/>
                </a:lnTo>
                <a:lnTo>
                  <a:pt x="3278302" y="342896"/>
                </a:lnTo>
                <a:lnTo>
                  <a:pt x="3239856" y="368051"/>
                </a:lnTo>
                <a:lnTo>
                  <a:pt x="3196789" y="405040"/>
                </a:lnTo>
                <a:lnTo>
                  <a:pt x="3158947" y="430449"/>
                </a:lnTo>
                <a:lnTo>
                  <a:pt x="3116464" y="467683"/>
                </a:lnTo>
                <a:lnTo>
                  <a:pt x="3074258" y="505035"/>
                </a:lnTo>
                <a:lnTo>
                  <a:pt x="3037247" y="530793"/>
                </a:lnTo>
                <a:lnTo>
                  <a:pt x="2995564" y="568365"/>
                </a:lnTo>
                <a:lnTo>
                  <a:pt x="2954128" y="606040"/>
                </a:lnTo>
                <a:lnTo>
                  <a:pt x="2912929" y="643815"/>
                </a:lnTo>
                <a:lnTo>
                  <a:pt x="2876884" y="669980"/>
                </a:lnTo>
                <a:lnTo>
                  <a:pt x="2836128" y="707942"/>
                </a:lnTo>
                <a:lnTo>
                  <a:pt x="2795578" y="745990"/>
                </a:lnTo>
                <a:lnTo>
                  <a:pt x="2755225" y="784121"/>
                </a:lnTo>
                <a:lnTo>
                  <a:pt x="2715059" y="822331"/>
                </a:lnTo>
                <a:lnTo>
                  <a:pt x="2675069" y="860615"/>
                </a:lnTo>
                <a:lnTo>
                  <a:pt x="2640172" y="887264"/>
                </a:lnTo>
                <a:lnTo>
                  <a:pt x="2600504" y="925683"/>
                </a:lnTo>
                <a:lnTo>
                  <a:pt x="2560983" y="964165"/>
                </a:lnTo>
                <a:lnTo>
                  <a:pt x="2481013" y="1040737"/>
                </a:lnTo>
                <a:lnTo>
                  <a:pt x="2440535" y="1078816"/>
                </a:lnTo>
                <a:lnTo>
                  <a:pt x="2400150" y="1116933"/>
                </a:lnTo>
                <a:lnTo>
                  <a:pt x="2319607" y="1193264"/>
                </a:lnTo>
                <a:lnTo>
                  <a:pt x="2284348" y="1219760"/>
                </a:lnTo>
                <a:lnTo>
                  <a:pt x="2163978" y="1334444"/>
                </a:lnTo>
                <a:lnTo>
                  <a:pt x="2128799" y="1360974"/>
                </a:lnTo>
                <a:lnTo>
                  <a:pt x="2088680" y="1399203"/>
                </a:lnTo>
                <a:lnTo>
                  <a:pt x="2053462" y="1425717"/>
                </a:lnTo>
                <a:lnTo>
                  <a:pt x="2013276" y="1463918"/>
                </a:lnTo>
                <a:lnTo>
                  <a:pt x="1942586" y="1516838"/>
                </a:lnTo>
                <a:lnTo>
                  <a:pt x="1888442" y="1562943"/>
                </a:lnTo>
                <a:lnTo>
                  <a:pt x="1838765" y="1597150"/>
                </a:lnTo>
                <a:lnTo>
                  <a:pt x="1788642" y="1631169"/>
                </a:lnTo>
                <a:lnTo>
                  <a:pt x="1743014" y="1653300"/>
                </a:lnTo>
                <a:lnTo>
                  <a:pt x="1692038" y="1686960"/>
                </a:lnTo>
                <a:lnTo>
                  <a:pt x="1645583" y="1708743"/>
                </a:lnTo>
                <a:lnTo>
                  <a:pt x="1598734" y="1730361"/>
                </a:lnTo>
                <a:lnTo>
                  <a:pt x="1551504" y="1751818"/>
                </a:lnTo>
                <a:lnTo>
                  <a:pt x="1508834" y="1761416"/>
                </a:lnTo>
                <a:lnTo>
                  <a:pt x="1460883" y="1782569"/>
                </a:lnTo>
                <a:lnTo>
                  <a:pt x="1417517" y="1791874"/>
                </a:lnTo>
                <a:lnTo>
                  <a:pt x="1368896" y="1812745"/>
                </a:lnTo>
                <a:lnTo>
                  <a:pt x="1235974" y="1839470"/>
                </a:lnTo>
                <a:lnTo>
                  <a:pt x="1054943" y="1873502"/>
                </a:lnTo>
                <a:lnTo>
                  <a:pt x="972987" y="1894121"/>
                </a:lnTo>
                <a:lnTo>
                  <a:pt x="936814" y="1892674"/>
                </a:lnTo>
                <a:lnTo>
                  <a:pt x="648426" y="1964193"/>
                </a:lnTo>
                <a:lnTo>
                  <a:pt x="602404" y="1986158"/>
                </a:lnTo>
                <a:lnTo>
                  <a:pt x="561387" y="1996451"/>
                </a:lnTo>
                <a:lnTo>
                  <a:pt x="424180" y="2062710"/>
                </a:lnTo>
                <a:lnTo>
                  <a:pt x="288270" y="2129514"/>
                </a:lnTo>
                <a:lnTo>
                  <a:pt x="238406" y="2163642"/>
                </a:lnTo>
                <a:lnTo>
                  <a:pt x="188754" y="2197859"/>
                </a:lnTo>
                <a:lnTo>
                  <a:pt x="139331" y="2232172"/>
                </a:lnTo>
                <a:lnTo>
                  <a:pt x="90152" y="2266589"/>
                </a:lnTo>
                <a:lnTo>
                  <a:pt x="85433" y="2270041"/>
                </a:lnTo>
                <a:lnTo>
                  <a:pt x="7549" y="2269984"/>
                </a:lnTo>
                <a:lnTo>
                  <a:pt x="59606" y="2226172"/>
                </a:lnTo>
                <a:lnTo>
                  <a:pt x="109497" y="2192056"/>
                </a:lnTo>
                <a:lnTo>
                  <a:pt x="159621" y="2158038"/>
                </a:lnTo>
                <a:lnTo>
                  <a:pt x="209964" y="2124112"/>
                </a:lnTo>
                <a:lnTo>
                  <a:pt x="260509" y="2090271"/>
                </a:lnTo>
                <a:lnTo>
                  <a:pt x="306314" y="2068214"/>
                </a:lnTo>
                <a:lnTo>
                  <a:pt x="357218" y="2034524"/>
                </a:lnTo>
                <a:lnTo>
                  <a:pt x="496019" y="1968936"/>
                </a:lnTo>
                <a:lnTo>
                  <a:pt x="537598" y="1958879"/>
                </a:lnTo>
                <a:lnTo>
                  <a:pt x="584197" y="1937157"/>
                </a:lnTo>
                <a:lnTo>
                  <a:pt x="625947" y="1927172"/>
                </a:lnTo>
                <a:lnTo>
                  <a:pt x="672687" y="1905508"/>
                </a:lnTo>
                <a:lnTo>
                  <a:pt x="923998" y="1845942"/>
                </a:lnTo>
                <a:lnTo>
                  <a:pt x="960883" y="1847689"/>
                </a:lnTo>
                <a:lnTo>
                  <a:pt x="1044305" y="1827687"/>
                </a:lnTo>
                <a:lnTo>
                  <a:pt x="1221901" y="1792208"/>
                </a:lnTo>
                <a:lnTo>
                  <a:pt x="1352566" y="1764534"/>
                </a:lnTo>
                <a:lnTo>
                  <a:pt x="1395541" y="1755065"/>
                </a:lnTo>
                <a:lnTo>
                  <a:pt x="1443123" y="1733756"/>
                </a:lnTo>
                <a:lnTo>
                  <a:pt x="1485439" y="1724009"/>
                </a:lnTo>
                <a:lnTo>
                  <a:pt x="1532325" y="1702407"/>
                </a:lnTo>
                <a:lnTo>
                  <a:pt x="1573909" y="1692353"/>
                </a:lnTo>
                <a:lnTo>
                  <a:pt x="1620025" y="1670427"/>
                </a:lnTo>
                <a:lnTo>
                  <a:pt x="1670657" y="1636622"/>
                </a:lnTo>
                <a:lnTo>
                  <a:pt x="1715932" y="1614342"/>
                </a:lnTo>
                <a:lnTo>
                  <a:pt x="1760758" y="1591873"/>
                </a:lnTo>
                <a:lnTo>
                  <a:pt x="1810044" y="1557502"/>
                </a:lnTo>
                <a:lnTo>
                  <a:pt x="1858845" y="1522927"/>
                </a:lnTo>
                <a:lnTo>
                  <a:pt x="1912069" y="1476434"/>
                </a:lnTo>
                <a:lnTo>
                  <a:pt x="1982686" y="1423484"/>
                </a:lnTo>
                <a:lnTo>
                  <a:pt x="2017862" y="1396952"/>
                </a:lnTo>
                <a:lnTo>
                  <a:pt x="2057900" y="1358689"/>
                </a:lnTo>
                <a:lnTo>
                  <a:pt x="2092967" y="1332112"/>
                </a:lnTo>
                <a:lnTo>
                  <a:pt x="2172893" y="1255521"/>
                </a:lnTo>
                <a:lnTo>
                  <a:pt x="2207936" y="1228934"/>
                </a:lnTo>
                <a:lnTo>
                  <a:pt x="2287982" y="1152394"/>
                </a:lnTo>
                <a:lnTo>
                  <a:pt x="2368293" y="1075965"/>
                </a:lnTo>
                <a:lnTo>
                  <a:pt x="2408595" y="1037813"/>
                </a:lnTo>
                <a:lnTo>
                  <a:pt x="2449020" y="999711"/>
                </a:lnTo>
                <a:lnTo>
                  <a:pt x="2489585" y="961670"/>
                </a:lnTo>
                <a:lnTo>
                  <a:pt x="2523898" y="934775"/>
                </a:lnTo>
                <a:lnTo>
                  <a:pt x="2563265" y="896229"/>
                </a:lnTo>
                <a:lnTo>
                  <a:pt x="2602769" y="857740"/>
                </a:lnTo>
                <a:lnTo>
                  <a:pt x="2642420" y="819314"/>
                </a:lnTo>
                <a:lnTo>
                  <a:pt x="2682230" y="780954"/>
                </a:lnTo>
                <a:lnTo>
                  <a:pt x="2717282" y="754371"/>
                </a:lnTo>
                <a:lnTo>
                  <a:pt x="2757441" y="716158"/>
                </a:lnTo>
                <a:lnTo>
                  <a:pt x="2797790" y="678025"/>
                </a:lnTo>
                <a:lnTo>
                  <a:pt x="2838340" y="639977"/>
                </a:lnTo>
                <a:lnTo>
                  <a:pt x="2879102" y="602018"/>
                </a:lnTo>
                <a:lnTo>
                  <a:pt x="2915159" y="575857"/>
                </a:lnTo>
                <a:lnTo>
                  <a:pt x="2956375" y="538090"/>
                </a:lnTo>
                <a:lnTo>
                  <a:pt x="2997835" y="500424"/>
                </a:lnTo>
                <a:lnTo>
                  <a:pt x="3034623" y="474572"/>
                </a:lnTo>
                <a:lnTo>
                  <a:pt x="3076602" y="437125"/>
                </a:lnTo>
                <a:lnTo>
                  <a:pt x="3118856" y="399794"/>
                </a:lnTo>
                <a:lnTo>
                  <a:pt x="3156470" y="374289"/>
                </a:lnTo>
                <a:lnTo>
                  <a:pt x="3199307" y="337203"/>
                </a:lnTo>
                <a:lnTo>
                  <a:pt x="3237524" y="311953"/>
                </a:lnTo>
                <a:lnTo>
                  <a:pt x="3280987" y="275130"/>
                </a:lnTo>
                <a:lnTo>
                  <a:pt x="3319851" y="250152"/>
                </a:lnTo>
                <a:lnTo>
                  <a:pt x="3363981" y="213610"/>
                </a:lnTo>
                <a:lnTo>
                  <a:pt x="3403534" y="188922"/>
                </a:lnTo>
                <a:lnTo>
                  <a:pt x="3443448" y="164385"/>
                </a:lnTo>
                <a:lnTo>
                  <a:pt x="3483732" y="140004"/>
                </a:lnTo>
                <a:lnTo>
                  <a:pt x="3524399" y="115784"/>
                </a:lnTo>
                <a:lnTo>
                  <a:pt x="3565458" y="91729"/>
                </a:lnTo>
                <a:lnTo>
                  <a:pt x="3606920" y="67844"/>
                </a:lnTo>
                <a:lnTo>
                  <a:pt x="3648796" y="44133"/>
                </a:lnTo>
                <a:lnTo>
                  <a:pt x="3686168" y="32306"/>
                </a:lnTo>
                <a:close/>
              </a:path>
              <a:path w="3740784" h="2278379">
                <a:moveTo>
                  <a:pt x="2023719" y="2271461"/>
                </a:moveTo>
                <a:lnTo>
                  <a:pt x="2016690" y="2278331"/>
                </a:lnTo>
                <a:lnTo>
                  <a:pt x="78195" y="2275335"/>
                </a:lnTo>
                <a:lnTo>
                  <a:pt x="85433" y="2270041"/>
                </a:lnTo>
                <a:lnTo>
                  <a:pt x="2023719" y="2271461"/>
                </a:lnTo>
                <a:close/>
              </a:path>
              <a:path w="3740784" h="2278379">
                <a:moveTo>
                  <a:pt x="3739210" y="909619"/>
                </a:moveTo>
                <a:lnTo>
                  <a:pt x="3739139" y="966120"/>
                </a:lnTo>
                <a:lnTo>
                  <a:pt x="3733094" y="975268"/>
                </a:lnTo>
                <a:lnTo>
                  <a:pt x="3665047" y="1015522"/>
                </a:lnTo>
                <a:lnTo>
                  <a:pt x="3587661" y="1079402"/>
                </a:lnTo>
                <a:lnTo>
                  <a:pt x="3541553" y="1115111"/>
                </a:lnTo>
                <a:lnTo>
                  <a:pt x="3500965" y="1139364"/>
                </a:lnTo>
                <a:lnTo>
                  <a:pt x="3456024" y="1175564"/>
                </a:lnTo>
                <a:lnTo>
                  <a:pt x="3411637" y="1211997"/>
                </a:lnTo>
                <a:lnTo>
                  <a:pt x="3367787" y="1248656"/>
                </a:lnTo>
                <a:lnTo>
                  <a:pt x="3329382" y="1273829"/>
                </a:lnTo>
                <a:lnTo>
                  <a:pt x="3286551" y="1310916"/>
                </a:lnTo>
                <a:lnTo>
                  <a:pt x="3244200" y="1348207"/>
                </a:lnTo>
                <a:lnTo>
                  <a:pt x="3207240" y="1373987"/>
                </a:lnTo>
                <a:lnTo>
                  <a:pt x="3165797" y="1411659"/>
                </a:lnTo>
                <a:lnTo>
                  <a:pt x="3129708" y="1437806"/>
                </a:lnTo>
                <a:lnTo>
                  <a:pt x="3089100" y="1475830"/>
                </a:lnTo>
                <a:lnTo>
                  <a:pt x="3053807" y="1502312"/>
                </a:lnTo>
                <a:lnTo>
                  <a:pt x="3018886" y="1528950"/>
                </a:lnTo>
                <a:lnTo>
                  <a:pt x="2979391" y="1567442"/>
                </a:lnTo>
                <a:lnTo>
                  <a:pt x="2945157" y="1594370"/>
                </a:lnTo>
                <a:lnTo>
                  <a:pt x="2911238" y="1621430"/>
                </a:lnTo>
                <a:lnTo>
                  <a:pt x="2877617" y="1648616"/>
                </a:lnTo>
                <a:lnTo>
                  <a:pt x="2839348" y="1687624"/>
                </a:lnTo>
                <a:lnTo>
                  <a:pt x="2773428" y="1742552"/>
                </a:lnTo>
                <a:lnTo>
                  <a:pt x="2730221" y="1779482"/>
                </a:lnTo>
                <a:lnTo>
                  <a:pt x="2687335" y="1816547"/>
                </a:lnTo>
                <a:lnTo>
                  <a:pt x="2649654" y="1842024"/>
                </a:lnTo>
                <a:lnTo>
                  <a:pt x="2607278" y="1879303"/>
                </a:lnTo>
                <a:lnTo>
                  <a:pt x="2565088" y="1916661"/>
                </a:lnTo>
                <a:lnTo>
                  <a:pt x="2523040" y="1954079"/>
                </a:lnTo>
                <a:lnTo>
                  <a:pt x="2486017" y="1979832"/>
                </a:lnTo>
                <a:lnTo>
                  <a:pt x="2444118" y="2017313"/>
                </a:lnTo>
                <a:lnTo>
                  <a:pt x="2407153" y="2043091"/>
                </a:lnTo>
                <a:lnTo>
                  <a:pt x="2365223" y="2080558"/>
                </a:lnTo>
                <a:lnTo>
                  <a:pt x="2328137" y="2106286"/>
                </a:lnTo>
                <a:lnTo>
                  <a:pt x="2285996" y="2143664"/>
                </a:lnTo>
                <a:lnTo>
                  <a:pt x="2248609" y="2169264"/>
                </a:lnTo>
                <a:lnTo>
                  <a:pt x="2211004" y="2194773"/>
                </a:lnTo>
                <a:lnTo>
                  <a:pt x="2168209" y="2231876"/>
                </a:lnTo>
                <a:lnTo>
                  <a:pt x="2130032" y="2257144"/>
                </a:lnTo>
                <a:lnTo>
                  <a:pt x="2106175" y="2271522"/>
                </a:lnTo>
                <a:lnTo>
                  <a:pt x="2023719" y="2271461"/>
                </a:lnTo>
                <a:lnTo>
                  <a:pt x="2026544" y="2268700"/>
                </a:lnTo>
                <a:lnTo>
                  <a:pt x="2065167" y="2243620"/>
                </a:lnTo>
                <a:lnTo>
                  <a:pt x="2103404" y="2218377"/>
                </a:lnTo>
                <a:lnTo>
                  <a:pt x="2141300" y="2192991"/>
                </a:lnTo>
                <a:lnTo>
                  <a:pt x="2183825" y="2155774"/>
                </a:lnTo>
                <a:lnTo>
                  <a:pt x="2221169" y="2130156"/>
                </a:lnTo>
                <a:lnTo>
                  <a:pt x="2258303" y="2104449"/>
                </a:lnTo>
                <a:lnTo>
                  <a:pt x="2295271" y="2078672"/>
                </a:lnTo>
                <a:lnTo>
                  <a:pt x="2337044" y="2041138"/>
                </a:lnTo>
                <a:lnTo>
                  <a:pt x="2373811" y="2015277"/>
                </a:lnTo>
                <a:lnTo>
                  <a:pt x="2415471" y="1977696"/>
                </a:lnTo>
                <a:lnTo>
                  <a:pt x="2452213" y="1951824"/>
                </a:lnTo>
                <a:lnTo>
                  <a:pt x="2535754" y="1876755"/>
                </a:lnTo>
                <a:lnTo>
                  <a:pt x="2572787" y="1851006"/>
                </a:lnTo>
                <a:lnTo>
                  <a:pt x="2614931" y="1813628"/>
                </a:lnTo>
                <a:lnTo>
                  <a:pt x="2657304" y="1776347"/>
                </a:lnTo>
                <a:lnTo>
                  <a:pt x="2699949" y="1739181"/>
                </a:lnTo>
                <a:lnTo>
                  <a:pt x="2808832" y="1647221"/>
                </a:lnTo>
                <a:lnTo>
                  <a:pt x="2842177" y="1619919"/>
                </a:lnTo>
                <a:lnTo>
                  <a:pt x="2875804" y="1592736"/>
                </a:lnTo>
                <a:lnTo>
                  <a:pt x="2914660" y="1553974"/>
                </a:lnTo>
                <a:lnTo>
                  <a:pt x="2948909" y="1527053"/>
                </a:lnTo>
                <a:lnTo>
                  <a:pt x="2983497" y="1500275"/>
                </a:lnTo>
                <a:lnTo>
                  <a:pt x="3018446" y="1473648"/>
                </a:lnTo>
                <a:lnTo>
                  <a:pt x="3058700" y="1435475"/>
                </a:lnTo>
                <a:lnTo>
                  <a:pt x="3094425" y="1409175"/>
                </a:lnTo>
                <a:lnTo>
                  <a:pt x="3135495" y="1371346"/>
                </a:lnTo>
                <a:lnTo>
                  <a:pt x="3172075" y="1345405"/>
                </a:lnTo>
                <a:lnTo>
                  <a:pt x="3214038" y="1307952"/>
                </a:lnTo>
                <a:lnTo>
                  <a:pt x="3256476" y="1270699"/>
                </a:lnTo>
                <a:lnTo>
                  <a:pt x="3294483" y="1245359"/>
                </a:lnTo>
                <a:lnTo>
                  <a:pt x="3337931" y="1208531"/>
                </a:lnTo>
                <a:lnTo>
                  <a:pt x="3381913" y="1171927"/>
                </a:lnTo>
                <a:lnTo>
                  <a:pt x="3421521" y="1147261"/>
                </a:lnTo>
                <a:lnTo>
                  <a:pt x="3466628" y="1111132"/>
                </a:lnTo>
                <a:lnTo>
                  <a:pt x="3512328" y="1075251"/>
                </a:lnTo>
                <a:lnTo>
                  <a:pt x="3558639" y="1039627"/>
                </a:lnTo>
                <a:lnTo>
                  <a:pt x="3615122" y="994507"/>
                </a:lnTo>
                <a:lnTo>
                  <a:pt x="3666951" y="961206"/>
                </a:lnTo>
                <a:lnTo>
                  <a:pt x="3719019" y="928006"/>
                </a:lnTo>
                <a:lnTo>
                  <a:pt x="3739210" y="909619"/>
                </a:lnTo>
                <a:close/>
              </a:path>
              <a:path w="3740784" h="2278379">
                <a:moveTo>
                  <a:pt x="2815049" y="2272041"/>
                </a:moveTo>
                <a:lnTo>
                  <a:pt x="2103108" y="2273370"/>
                </a:lnTo>
                <a:lnTo>
                  <a:pt x="2106175" y="2271522"/>
                </a:lnTo>
                <a:lnTo>
                  <a:pt x="2815049" y="2272041"/>
                </a:lnTo>
                <a:close/>
              </a:path>
              <a:path w="3740784" h="2278379">
                <a:moveTo>
                  <a:pt x="3737747" y="2068584"/>
                </a:moveTo>
                <a:lnTo>
                  <a:pt x="3737663" y="2134649"/>
                </a:lnTo>
                <a:lnTo>
                  <a:pt x="3733670" y="2132968"/>
                </a:lnTo>
                <a:lnTo>
                  <a:pt x="3699480" y="2159914"/>
                </a:lnTo>
                <a:lnTo>
                  <a:pt x="3661181" y="2198910"/>
                </a:lnTo>
                <a:lnTo>
                  <a:pt x="3628519" y="2226499"/>
                </a:lnTo>
                <a:lnTo>
                  <a:pt x="3596457" y="2254342"/>
                </a:lnTo>
                <a:lnTo>
                  <a:pt x="3574357" y="2272597"/>
                </a:lnTo>
                <a:lnTo>
                  <a:pt x="2815049" y="2272041"/>
                </a:lnTo>
                <a:lnTo>
                  <a:pt x="3504507" y="2270754"/>
                </a:lnTo>
                <a:lnTo>
                  <a:pt x="3526703" y="2252539"/>
                </a:lnTo>
                <a:lnTo>
                  <a:pt x="3557969" y="2224362"/>
                </a:lnTo>
                <a:lnTo>
                  <a:pt x="3589691" y="2196376"/>
                </a:lnTo>
                <a:lnTo>
                  <a:pt x="3621968" y="2168625"/>
                </a:lnTo>
                <a:lnTo>
                  <a:pt x="3659830" y="2129445"/>
                </a:lnTo>
                <a:lnTo>
                  <a:pt x="3693522" y="2102290"/>
                </a:lnTo>
                <a:lnTo>
                  <a:pt x="3728073" y="2075495"/>
                </a:lnTo>
                <a:lnTo>
                  <a:pt x="3737747" y="2068584"/>
                </a:lnTo>
                <a:close/>
              </a:path>
              <a:path w="3740784" h="2278379">
                <a:moveTo>
                  <a:pt x="3740217" y="964488"/>
                </a:moveTo>
                <a:lnTo>
                  <a:pt x="3740210" y="2066825"/>
                </a:lnTo>
                <a:lnTo>
                  <a:pt x="3737747" y="2068584"/>
                </a:lnTo>
                <a:lnTo>
                  <a:pt x="3739139" y="966120"/>
                </a:lnTo>
                <a:lnTo>
                  <a:pt x="3740217" y="964488"/>
                </a:lnTo>
                <a:close/>
              </a:path>
              <a:path w="3740784" h="2278379">
                <a:moveTo>
                  <a:pt x="3739653" y="558786"/>
                </a:moveTo>
                <a:lnTo>
                  <a:pt x="3739715" y="909159"/>
                </a:lnTo>
                <a:lnTo>
                  <a:pt x="3739210" y="909619"/>
                </a:lnTo>
                <a:lnTo>
                  <a:pt x="3739653" y="558786"/>
                </a:lnTo>
                <a:close/>
              </a:path>
              <a:path w="3740784" h="2278379">
                <a:moveTo>
                  <a:pt x="3740359" y="0"/>
                </a:moveTo>
                <a:lnTo>
                  <a:pt x="3739653" y="558786"/>
                </a:lnTo>
                <a:lnTo>
                  <a:pt x="3739564" y="54782"/>
                </a:lnTo>
                <a:lnTo>
                  <a:pt x="3686168" y="32306"/>
                </a:lnTo>
                <a:lnTo>
                  <a:pt x="3728903" y="8957"/>
                </a:lnTo>
                <a:lnTo>
                  <a:pt x="3740359" y="0"/>
                </a:lnTo>
                <a:close/>
              </a:path>
            </a:pathLst>
          </a:custGeom>
          <a:solidFill>
            <a:srgbClr val="FEF1EB"/>
          </a:solidFill>
        </p:spPr>
        <p:txBody>
          <a:bodyPr wrap="square" lIns="0" tIns="0" rIns="0" bIns="0" rtlCol="0"/>
          <a:lstStyle/>
          <a:p>
            <a:endParaRPr/>
          </a:p>
        </p:txBody>
      </p:sp>
      <p:sp>
        <p:nvSpPr>
          <p:cNvPr id="8" name="object 8"/>
          <p:cNvSpPr/>
          <p:nvPr/>
        </p:nvSpPr>
        <p:spPr>
          <a:xfrm>
            <a:off x="0" y="8227292"/>
            <a:ext cx="3541395" cy="2059939"/>
          </a:xfrm>
          <a:custGeom>
            <a:avLst/>
            <a:gdLst/>
            <a:ahLst/>
            <a:cxnLst/>
            <a:rect l="l" t="t" r="r" b="b"/>
            <a:pathLst>
              <a:path w="3541395" h="2059940">
                <a:moveTo>
                  <a:pt x="3505006" y="2059707"/>
                </a:moveTo>
                <a:lnTo>
                  <a:pt x="0" y="2059707"/>
                </a:lnTo>
                <a:lnTo>
                  <a:pt x="0" y="1246007"/>
                </a:lnTo>
                <a:lnTo>
                  <a:pt x="137870" y="964869"/>
                </a:lnTo>
                <a:lnTo>
                  <a:pt x="187640" y="915695"/>
                </a:lnTo>
                <a:lnTo>
                  <a:pt x="237128" y="867916"/>
                </a:lnTo>
                <a:lnTo>
                  <a:pt x="286333" y="821524"/>
                </a:lnTo>
                <a:lnTo>
                  <a:pt x="335255" y="776509"/>
                </a:lnTo>
                <a:lnTo>
                  <a:pt x="383895" y="732864"/>
                </a:lnTo>
                <a:lnTo>
                  <a:pt x="432251" y="690579"/>
                </a:lnTo>
                <a:lnTo>
                  <a:pt x="480324" y="649646"/>
                </a:lnTo>
                <a:lnTo>
                  <a:pt x="528114" y="610056"/>
                </a:lnTo>
                <a:lnTo>
                  <a:pt x="575620" y="571800"/>
                </a:lnTo>
                <a:lnTo>
                  <a:pt x="622842" y="534869"/>
                </a:lnTo>
                <a:lnTo>
                  <a:pt x="669781" y="499256"/>
                </a:lnTo>
                <a:lnTo>
                  <a:pt x="716435" y="464951"/>
                </a:lnTo>
                <a:lnTo>
                  <a:pt x="762806" y="431945"/>
                </a:lnTo>
                <a:lnTo>
                  <a:pt x="808892" y="400230"/>
                </a:lnTo>
                <a:lnTo>
                  <a:pt x="854694" y="369797"/>
                </a:lnTo>
                <a:lnTo>
                  <a:pt x="900211" y="340637"/>
                </a:lnTo>
                <a:lnTo>
                  <a:pt x="945444" y="312742"/>
                </a:lnTo>
                <a:lnTo>
                  <a:pt x="990392" y="286103"/>
                </a:lnTo>
                <a:lnTo>
                  <a:pt x="1035055" y="260711"/>
                </a:lnTo>
                <a:lnTo>
                  <a:pt x="1079433" y="236557"/>
                </a:lnTo>
                <a:lnTo>
                  <a:pt x="1123525" y="213634"/>
                </a:lnTo>
                <a:lnTo>
                  <a:pt x="1167332" y="191931"/>
                </a:lnTo>
                <a:lnTo>
                  <a:pt x="1210854" y="171441"/>
                </a:lnTo>
                <a:lnTo>
                  <a:pt x="1254090" y="152154"/>
                </a:lnTo>
                <a:lnTo>
                  <a:pt x="1297040" y="134063"/>
                </a:lnTo>
                <a:lnTo>
                  <a:pt x="1339704" y="117157"/>
                </a:lnTo>
                <a:lnTo>
                  <a:pt x="1382081" y="101429"/>
                </a:lnTo>
                <a:lnTo>
                  <a:pt x="1424173" y="86870"/>
                </a:lnTo>
                <a:lnTo>
                  <a:pt x="1465978" y="73471"/>
                </a:lnTo>
                <a:lnTo>
                  <a:pt x="1507497" y="61223"/>
                </a:lnTo>
                <a:lnTo>
                  <a:pt x="1548729" y="50118"/>
                </a:lnTo>
                <a:lnTo>
                  <a:pt x="1589674" y="40147"/>
                </a:lnTo>
                <a:lnTo>
                  <a:pt x="1630332" y="31302"/>
                </a:lnTo>
                <a:lnTo>
                  <a:pt x="1670703" y="23572"/>
                </a:lnTo>
                <a:lnTo>
                  <a:pt x="1710787" y="16951"/>
                </a:lnTo>
                <a:lnTo>
                  <a:pt x="1750583" y="11429"/>
                </a:lnTo>
                <a:lnTo>
                  <a:pt x="1790092" y="6997"/>
                </a:lnTo>
                <a:lnTo>
                  <a:pt x="1829313" y="3647"/>
                </a:lnTo>
                <a:lnTo>
                  <a:pt x="1868246" y="1370"/>
                </a:lnTo>
                <a:lnTo>
                  <a:pt x="1906891" y="157"/>
                </a:lnTo>
                <a:lnTo>
                  <a:pt x="1945248" y="0"/>
                </a:lnTo>
                <a:lnTo>
                  <a:pt x="1983316" y="889"/>
                </a:lnTo>
                <a:lnTo>
                  <a:pt x="2058588" y="5774"/>
                </a:lnTo>
                <a:lnTo>
                  <a:pt x="2132705" y="14742"/>
                </a:lnTo>
                <a:lnTo>
                  <a:pt x="2205666" y="27723"/>
                </a:lnTo>
                <a:lnTo>
                  <a:pt x="2277469" y="44648"/>
                </a:lnTo>
                <a:lnTo>
                  <a:pt x="2348114" y="65446"/>
                </a:lnTo>
                <a:lnTo>
                  <a:pt x="2417600" y="90049"/>
                </a:lnTo>
                <a:lnTo>
                  <a:pt x="2485925" y="118386"/>
                </a:lnTo>
                <a:lnTo>
                  <a:pt x="2553088" y="150389"/>
                </a:lnTo>
                <a:lnTo>
                  <a:pt x="2619088" y="185986"/>
                </a:lnTo>
                <a:lnTo>
                  <a:pt x="2683924" y="225109"/>
                </a:lnTo>
                <a:lnTo>
                  <a:pt x="2715905" y="245970"/>
                </a:lnTo>
                <a:lnTo>
                  <a:pt x="2747595" y="267687"/>
                </a:lnTo>
                <a:lnTo>
                  <a:pt x="2778993" y="290251"/>
                </a:lnTo>
                <a:lnTo>
                  <a:pt x="2810099" y="313652"/>
                </a:lnTo>
                <a:lnTo>
                  <a:pt x="2840913" y="337882"/>
                </a:lnTo>
                <a:lnTo>
                  <a:pt x="2871435" y="362933"/>
                </a:lnTo>
                <a:lnTo>
                  <a:pt x="2901665" y="388796"/>
                </a:lnTo>
                <a:lnTo>
                  <a:pt x="2931603" y="415461"/>
                </a:lnTo>
                <a:lnTo>
                  <a:pt x="2961248" y="442921"/>
                </a:lnTo>
                <a:lnTo>
                  <a:pt x="2990601" y="471166"/>
                </a:lnTo>
                <a:lnTo>
                  <a:pt x="3019660" y="500188"/>
                </a:lnTo>
                <a:lnTo>
                  <a:pt x="3048427" y="529979"/>
                </a:lnTo>
                <a:lnTo>
                  <a:pt x="3076901" y="560528"/>
                </a:lnTo>
                <a:lnTo>
                  <a:pt x="3105082" y="591829"/>
                </a:lnTo>
                <a:lnTo>
                  <a:pt x="3132969" y="623871"/>
                </a:lnTo>
                <a:lnTo>
                  <a:pt x="3172857" y="672056"/>
                </a:lnTo>
                <a:lnTo>
                  <a:pt x="3210398" y="720601"/>
                </a:lnTo>
                <a:lnTo>
                  <a:pt x="3245640" y="769470"/>
                </a:lnTo>
                <a:lnTo>
                  <a:pt x="3278630" y="818627"/>
                </a:lnTo>
                <a:lnTo>
                  <a:pt x="3309415" y="868035"/>
                </a:lnTo>
                <a:lnTo>
                  <a:pt x="3338042" y="917658"/>
                </a:lnTo>
                <a:lnTo>
                  <a:pt x="3364560" y="967460"/>
                </a:lnTo>
                <a:lnTo>
                  <a:pt x="3389015" y="1017404"/>
                </a:lnTo>
                <a:lnTo>
                  <a:pt x="3411456" y="1067455"/>
                </a:lnTo>
                <a:lnTo>
                  <a:pt x="3431928" y="1117575"/>
                </a:lnTo>
                <a:lnTo>
                  <a:pt x="3450480" y="1167728"/>
                </a:lnTo>
                <a:lnTo>
                  <a:pt x="3467160" y="1217879"/>
                </a:lnTo>
                <a:lnTo>
                  <a:pt x="3482013" y="1267991"/>
                </a:lnTo>
                <a:lnTo>
                  <a:pt x="3495089" y="1318027"/>
                </a:lnTo>
                <a:lnTo>
                  <a:pt x="3506434" y="1367951"/>
                </a:lnTo>
                <a:lnTo>
                  <a:pt x="3516095" y="1417727"/>
                </a:lnTo>
                <a:lnTo>
                  <a:pt x="3524121" y="1467318"/>
                </a:lnTo>
                <a:lnTo>
                  <a:pt x="3530558" y="1516689"/>
                </a:lnTo>
                <a:lnTo>
                  <a:pt x="3535453" y="1565803"/>
                </a:lnTo>
                <a:lnTo>
                  <a:pt x="3538855" y="1614623"/>
                </a:lnTo>
                <a:lnTo>
                  <a:pt x="3540811" y="1663113"/>
                </a:lnTo>
                <a:lnTo>
                  <a:pt x="3541367" y="1711238"/>
                </a:lnTo>
                <a:lnTo>
                  <a:pt x="3540572" y="1758960"/>
                </a:lnTo>
                <a:lnTo>
                  <a:pt x="3538473" y="1806243"/>
                </a:lnTo>
                <a:lnTo>
                  <a:pt x="3535117" y="1853052"/>
                </a:lnTo>
                <a:lnTo>
                  <a:pt x="3530551" y="1899349"/>
                </a:lnTo>
                <a:lnTo>
                  <a:pt x="3524824" y="1945098"/>
                </a:lnTo>
                <a:lnTo>
                  <a:pt x="3517982" y="1990263"/>
                </a:lnTo>
                <a:lnTo>
                  <a:pt x="3510072" y="2034808"/>
                </a:lnTo>
                <a:lnTo>
                  <a:pt x="3505006" y="2059707"/>
                </a:lnTo>
                <a:close/>
              </a:path>
            </a:pathLst>
          </a:custGeom>
          <a:solidFill>
            <a:srgbClr val="E7BA2A"/>
          </a:solid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39148" y="768657"/>
            <a:ext cx="9266555" cy="756920"/>
          </a:xfrm>
          <a:prstGeom prst="rect">
            <a:avLst/>
          </a:prstGeom>
        </p:spPr>
        <p:txBody>
          <a:bodyPr vert="horz" wrap="square" lIns="0" tIns="12700" rIns="0" bIns="0" rtlCol="0">
            <a:spAutoFit/>
          </a:bodyPr>
          <a:lstStyle/>
          <a:p>
            <a:pPr marL="12700">
              <a:lnSpc>
                <a:spcPct val="100000"/>
              </a:lnSpc>
              <a:spcBef>
                <a:spcPts val="100"/>
              </a:spcBef>
            </a:pPr>
            <a:r>
              <a:rPr sz="4800" spc="-180" dirty="0"/>
              <a:t>SENYAWA </a:t>
            </a:r>
            <a:r>
              <a:rPr sz="4800" spc="-150" dirty="0"/>
              <a:t>LOGAM </a:t>
            </a:r>
            <a:r>
              <a:rPr sz="4800" spc="290" dirty="0"/>
              <a:t>+</a:t>
            </a:r>
            <a:r>
              <a:rPr sz="4800" spc="-330" dirty="0"/>
              <a:t> </a:t>
            </a:r>
            <a:r>
              <a:rPr sz="4800" spc="-140" dirty="0"/>
              <a:t>NONLOGAM</a:t>
            </a:r>
            <a:endParaRPr sz="4800"/>
          </a:p>
        </p:txBody>
      </p:sp>
      <p:sp>
        <p:nvSpPr>
          <p:cNvPr id="3" name="object 3"/>
          <p:cNvSpPr txBox="1"/>
          <p:nvPr/>
        </p:nvSpPr>
        <p:spPr>
          <a:xfrm>
            <a:off x="1016000" y="2197927"/>
            <a:ext cx="15810865" cy="6398260"/>
          </a:xfrm>
          <a:prstGeom prst="rect">
            <a:avLst/>
          </a:prstGeom>
        </p:spPr>
        <p:txBody>
          <a:bodyPr vert="horz" wrap="square" lIns="0" tIns="12700" rIns="0" bIns="0" rtlCol="0">
            <a:spAutoFit/>
          </a:bodyPr>
          <a:lstStyle/>
          <a:p>
            <a:pPr marL="12700" marR="906145">
              <a:lnSpc>
                <a:spcPct val="115000"/>
              </a:lnSpc>
              <a:spcBef>
                <a:spcPts val="100"/>
              </a:spcBef>
            </a:pPr>
            <a:r>
              <a:rPr sz="3200" spc="-35" dirty="0">
                <a:solidFill>
                  <a:srgbClr val="FFFFFF"/>
                </a:solidFill>
                <a:latin typeface="Arial" panose="020B0604020202020204"/>
                <a:cs typeface="Arial" panose="020B0604020202020204"/>
              </a:rPr>
              <a:t>Dalam</a:t>
            </a:r>
            <a:r>
              <a:rPr sz="3200" spc="-140" dirty="0">
                <a:solidFill>
                  <a:srgbClr val="FFFFFF"/>
                </a:solidFill>
                <a:latin typeface="Arial" panose="020B0604020202020204"/>
                <a:cs typeface="Arial" panose="020B0604020202020204"/>
              </a:rPr>
              <a:t> </a:t>
            </a:r>
            <a:r>
              <a:rPr sz="3200" spc="-45" dirty="0">
                <a:solidFill>
                  <a:srgbClr val="FFFFFF"/>
                </a:solidFill>
                <a:latin typeface="Arial" panose="020B0604020202020204"/>
                <a:cs typeface="Arial" panose="020B0604020202020204"/>
              </a:rPr>
              <a:t>senyawa</a:t>
            </a:r>
            <a:r>
              <a:rPr sz="3200" spc="-135" dirty="0">
                <a:solidFill>
                  <a:srgbClr val="FFFFFF"/>
                </a:solidFill>
                <a:latin typeface="Arial" panose="020B0604020202020204"/>
                <a:cs typeface="Arial" panose="020B0604020202020204"/>
              </a:rPr>
              <a:t> </a:t>
            </a:r>
            <a:r>
              <a:rPr sz="3200" spc="15" dirty="0">
                <a:solidFill>
                  <a:srgbClr val="FFFFFF"/>
                </a:solidFill>
                <a:latin typeface="Arial" panose="020B0604020202020204"/>
                <a:cs typeface="Arial" panose="020B0604020202020204"/>
              </a:rPr>
              <a:t>logam</a:t>
            </a:r>
            <a:r>
              <a:rPr sz="3200" spc="-135" dirty="0">
                <a:solidFill>
                  <a:srgbClr val="FFFFFF"/>
                </a:solidFill>
                <a:latin typeface="Arial" panose="020B0604020202020204"/>
                <a:cs typeface="Arial" panose="020B0604020202020204"/>
              </a:rPr>
              <a:t> </a:t>
            </a:r>
            <a:r>
              <a:rPr sz="3200" spc="195" dirty="0">
                <a:solidFill>
                  <a:srgbClr val="FFFFFF"/>
                </a:solidFill>
                <a:latin typeface="Arial" panose="020B0604020202020204"/>
                <a:cs typeface="Arial" panose="020B0604020202020204"/>
              </a:rPr>
              <a:t>+</a:t>
            </a:r>
            <a:r>
              <a:rPr sz="3200" spc="-140" dirty="0">
                <a:solidFill>
                  <a:srgbClr val="FFFFFF"/>
                </a:solidFill>
                <a:latin typeface="Arial" panose="020B0604020202020204"/>
                <a:cs typeface="Arial" panose="020B0604020202020204"/>
              </a:rPr>
              <a:t> </a:t>
            </a:r>
            <a:r>
              <a:rPr sz="3200" spc="10" dirty="0">
                <a:solidFill>
                  <a:srgbClr val="FFFFFF"/>
                </a:solidFill>
                <a:latin typeface="Arial" panose="020B0604020202020204"/>
                <a:cs typeface="Arial" panose="020B0604020202020204"/>
              </a:rPr>
              <a:t>nonlogam</a:t>
            </a:r>
            <a:r>
              <a:rPr sz="3200" spc="-135" dirty="0">
                <a:solidFill>
                  <a:srgbClr val="FFFFFF"/>
                </a:solidFill>
                <a:latin typeface="Arial" panose="020B0604020202020204"/>
                <a:cs typeface="Arial" panose="020B0604020202020204"/>
              </a:rPr>
              <a:t> </a:t>
            </a:r>
            <a:r>
              <a:rPr sz="3200" spc="25" dirty="0">
                <a:solidFill>
                  <a:srgbClr val="FFFFFF"/>
                </a:solidFill>
                <a:latin typeface="Arial" panose="020B0604020202020204"/>
                <a:cs typeface="Arial" panose="020B0604020202020204"/>
              </a:rPr>
              <a:t>unsur</a:t>
            </a:r>
            <a:r>
              <a:rPr sz="3200" spc="-135" dirty="0">
                <a:solidFill>
                  <a:srgbClr val="FFFFFF"/>
                </a:solidFill>
                <a:latin typeface="Arial" panose="020B0604020202020204"/>
                <a:cs typeface="Arial" panose="020B0604020202020204"/>
              </a:rPr>
              <a:t> </a:t>
            </a:r>
            <a:r>
              <a:rPr sz="3200" spc="5" dirty="0">
                <a:solidFill>
                  <a:srgbClr val="FFFFFF"/>
                </a:solidFill>
                <a:latin typeface="Arial" panose="020B0604020202020204"/>
                <a:cs typeface="Arial" panose="020B0604020202020204"/>
              </a:rPr>
              <a:t>yang</a:t>
            </a:r>
            <a:r>
              <a:rPr sz="3200" spc="-135" dirty="0">
                <a:solidFill>
                  <a:srgbClr val="FFFFFF"/>
                </a:solidFill>
                <a:latin typeface="Arial" panose="020B0604020202020204"/>
                <a:cs typeface="Arial" panose="020B0604020202020204"/>
              </a:rPr>
              <a:t> </a:t>
            </a:r>
            <a:r>
              <a:rPr sz="3200" spc="65" dirty="0">
                <a:solidFill>
                  <a:srgbClr val="FFFFFF"/>
                </a:solidFill>
                <a:latin typeface="Arial" panose="020B0604020202020204"/>
                <a:cs typeface="Arial" panose="020B0604020202020204"/>
              </a:rPr>
              <a:t>terdapat</a:t>
            </a:r>
            <a:r>
              <a:rPr sz="3200" spc="-140" dirty="0">
                <a:solidFill>
                  <a:srgbClr val="FFFFFF"/>
                </a:solidFill>
                <a:latin typeface="Arial" panose="020B0604020202020204"/>
                <a:cs typeface="Arial" panose="020B0604020202020204"/>
              </a:rPr>
              <a:t> </a:t>
            </a:r>
            <a:r>
              <a:rPr sz="3200" spc="35" dirty="0">
                <a:solidFill>
                  <a:srgbClr val="FFFFFF"/>
                </a:solidFill>
                <a:latin typeface="Arial" panose="020B0604020202020204"/>
                <a:cs typeface="Arial" panose="020B0604020202020204"/>
              </a:rPr>
              <a:t>lebih</a:t>
            </a:r>
            <a:r>
              <a:rPr sz="3200" spc="-135" dirty="0">
                <a:solidFill>
                  <a:srgbClr val="FFFFFF"/>
                </a:solidFill>
                <a:latin typeface="Arial" panose="020B0604020202020204"/>
                <a:cs typeface="Arial" panose="020B0604020202020204"/>
              </a:rPr>
              <a:t> </a:t>
            </a:r>
            <a:r>
              <a:rPr sz="3200" spc="15" dirty="0">
                <a:solidFill>
                  <a:srgbClr val="FFFFFF"/>
                </a:solidFill>
                <a:latin typeface="Arial" panose="020B0604020202020204"/>
                <a:cs typeface="Arial" panose="020B0604020202020204"/>
              </a:rPr>
              <a:t>dahulu</a:t>
            </a:r>
            <a:r>
              <a:rPr sz="3200" spc="-135" dirty="0">
                <a:solidFill>
                  <a:srgbClr val="FFFFFF"/>
                </a:solidFill>
                <a:latin typeface="Arial" panose="020B0604020202020204"/>
                <a:cs typeface="Arial" panose="020B0604020202020204"/>
              </a:rPr>
              <a:t> </a:t>
            </a:r>
            <a:r>
              <a:rPr sz="3200" spc="-5" dirty="0">
                <a:solidFill>
                  <a:srgbClr val="FFFFFF"/>
                </a:solidFill>
                <a:latin typeface="Arial" panose="020B0604020202020204"/>
                <a:cs typeface="Arial" panose="020B0604020202020204"/>
              </a:rPr>
              <a:t>dalam</a:t>
            </a:r>
            <a:r>
              <a:rPr sz="3200" spc="-135" dirty="0">
                <a:solidFill>
                  <a:srgbClr val="FFFFFF"/>
                </a:solidFill>
                <a:latin typeface="Arial" panose="020B0604020202020204"/>
                <a:cs typeface="Arial" panose="020B0604020202020204"/>
              </a:rPr>
              <a:t> </a:t>
            </a:r>
            <a:r>
              <a:rPr sz="3200" spc="70" dirty="0">
                <a:solidFill>
                  <a:srgbClr val="FFFFFF"/>
                </a:solidFill>
                <a:latin typeface="Arial" panose="020B0604020202020204"/>
                <a:cs typeface="Arial" panose="020B0604020202020204"/>
              </a:rPr>
              <a:t>urutan  </a:t>
            </a:r>
            <a:r>
              <a:rPr sz="3200" spc="90" dirty="0">
                <a:solidFill>
                  <a:srgbClr val="FFFFFF"/>
                </a:solidFill>
                <a:latin typeface="Arial" panose="020B0604020202020204"/>
                <a:cs typeface="Arial" panose="020B0604020202020204"/>
              </a:rPr>
              <a:t>berikut</a:t>
            </a:r>
            <a:r>
              <a:rPr sz="3200" spc="-665" dirty="0">
                <a:solidFill>
                  <a:srgbClr val="FFFFFF"/>
                </a:solidFill>
                <a:latin typeface="Arial" panose="020B0604020202020204"/>
                <a:cs typeface="Arial" panose="020B0604020202020204"/>
              </a:rPr>
              <a:t> </a:t>
            </a:r>
            <a:r>
              <a:rPr sz="3200" spc="75" dirty="0">
                <a:solidFill>
                  <a:srgbClr val="FFFFFF"/>
                </a:solidFill>
                <a:latin typeface="Arial" panose="020B0604020202020204"/>
                <a:cs typeface="Arial" panose="020B0604020202020204"/>
              </a:rPr>
              <a:t>ditulis </a:t>
            </a:r>
            <a:r>
              <a:rPr sz="3200" spc="55" dirty="0">
                <a:solidFill>
                  <a:srgbClr val="FFFFFF"/>
                </a:solidFill>
                <a:latin typeface="Arial" panose="020B0604020202020204"/>
                <a:cs typeface="Arial" panose="020B0604020202020204"/>
              </a:rPr>
              <a:t>di </a:t>
            </a:r>
            <a:r>
              <a:rPr sz="3200" spc="-30" dirty="0">
                <a:solidFill>
                  <a:srgbClr val="FFFFFF"/>
                </a:solidFill>
                <a:latin typeface="Arial" panose="020B0604020202020204"/>
                <a:cs typeface="Arial" panose="020B0604020202020204"/>
              </a:rPr>
              <a:t>awal </a:t>
            </a:r>
            <a:r>
              <a:rPr sz="3200" spc="-170" dirty="0">
                <a:solidFill>
                  <a:srgbClr val="FFFFFF"/>
                </a:solidFill>
                <a:latin typeface="Arial" panose="020B0604020202020204"/>
                <a:cs typeface="Arial" panose="020B0604020202020204"/>
              </a:rPr>
              <a:t>:</a:t>
            </a:r>
            <a:endParaRPr sz="3200">
              <a:latin typeface="Arial" panose="020B0604020202020204"/>
              <a:cs typeface="Arial" panose="020B0604020202020204"/>
            </a:endParaRPr>
          </a:p>
          <a:p>
            <a:pPr>
              <a:lnSpc>
                <a:spcPct val="100000"/>
              </a:lnSpc>
              <a:spcBef>
                <a:spcPts val="5"/>
              </a:spcBef>
            </a:pPr>
            <a:endParaRPr sz="4350">
              <a:latin typeface="Arial" panose="020B0604020202020204"/>
              <a:cs typeface="Arial" panose="020B0604020202020204"/>
            </a:endParaRPr>
          </a:p>
          <a:p>
            <a:pPr>
              <a:lnSpc>
                <a:spcPct val="100000"/>
              </a:lnSpc>
              <a:spcBef>
                <a:spcPts val="55"/>
              </a:spcBef>
            </a:pPr>
            <a:r>
              <a:rPr sz="3800">
                <a:solidFill>
                  <a:schemeClr val="bg1"/>
                </a:solidFill>
                <a:latin typeface="Arial" panose="020B0604020202020204"/>
                <a:cs typeface="Arial" panose="020B0604020202020204"/>
              </a:rPr>
              <a:t>B – Si – C – S – As – P – N – H – S – I – Br – Cl – O – F</a:t>
            </a:r>
          </a:p>
          <a:p>
            <a:pPr>
              <a:lnSpc>
                <a:spcPct val="100000"/>
              </a:lnSpc>
              <a:spcBef>
                <a:spcPts val="55"/>
              </a:spcBef>
            </a:pPr>
            <a:endParaRPr sz="3800">
              <a:latin typeface="Arial" panose="020B0604020202020204"/>
              <a:cs typeface="Arial" panose="020B0604020202020204"/>
            </a:endParaRPr>
          </a:p>
          <a:p>
            <a:pPr marL="12700" marR="5080">
              <a:lnSpc>
                <a:spcPct val="115000"/>
              </a:lnSpc>
            </a:pPr>
            <a:r>
              <a:rPr sz="3200" spc="10" dirty="0">
                <a:solidFill>
                  <a:srgbClr val="FFFFFF"/>
                </a:solidFill>
                <a:latin typeface="Arial" panose="020B0604020202020204"/>
                <a:cs typeface="Arial" panose="020B0604020202020204"/>
              </a:rPr>
              <a:t>Lalu</a:t>
            </a:r>
            <a:r>
              <a:rPr sz="3200" spc="-140" dirty="0">
                <a:solidFill>
                  <a:srgbClr val="FFFFFF"/>
                </a:solidFill>
                <a:latin typeface="Arial" panose="020B0604020202020204"/>
                <a:cs typeface="Arial" panose="020B0604020202020204"/>
              </a:rPr>
              <a:t> </a:t>
            </a:r>
            <a:r>
              <a:rPr sz="3200" spc="90" dirty="0">
                <a:solidFill>
                  <a:srgbClr val="FFFFFF"/>
                </a:solidFill>
                <a:latin typeface="Arial" panose="020B0604020202020204"/>
                <a:cs typeface="Arial" panose="020B0604020202020204"/>
              </a:rPr>
              <a:t>untuk</a:t>
            </a:r>
            <a:r>
              <a:rPr sz="3200" spc="-135" dirty="0">
                <a:solidFill>
                  <a:srgbClr val="FFFFFF"/>
                </a:solidFill>
                <a:latin typeface="Arial" panose="020B0604020202020204"/>
                <a:cs typeface="Arial" panose="020B0604020202020204"/>
              </a:rPr>
              <a:t> </a:t>
            </a:r>
            <a:r>
              <a:rPr sz="3200" spc="35" dirty="0">
                <a:solidFill>
                  <a:srgbClr val="FFFFFF"/>
                </a:solidFill>
                <a:latin typeface="Arial" panose="020B0604020202020204"/>
                <a:cs typeface="Arial" panose="020B0604020202020204"/>
              </a:rPr>
              <a:t>membuat</a:t>
            </a:r>
            <a:r>
              <a:rPr sz="3200" spc="-140" dirty="0">
                <a:solidFill>
                  <a:srgbClr val="FFFFFF"/>
                </a:solidFill>
                <a:latin typeface="Arial" panose="020B0604020202020204"/>
                <a:cs typeface="Arial" panose="020B0604020202020204"/>
              </a:rPr>
              <a:t> </a:t>
            </a:r>
            <a:r>
              <a:rPr sz="3200" spc="100" dirty="0">
                <a:solidFill>
                  <a:srgbClr val="FFFFFF"/>
                </a:solidFill>
                <a:latin typeface="Arial" panose="020B0604020202020204"/>
                <a:cs typeface="Arial" panose="020B0604020202020204"/>
              </a:rPr>
              <a:t>tata</a:t>
            </a:r>
            <a:r>
              <a:rPr sz="3200" spc="-135" dirty="0">
                <a:solidFill>
                  <a:srgbClr val="FFFFFF"/>
                </a:solidFill>
                <a:latin typeface="Arial" panose="020B0604020202020204"/>
                <a:cs typeface="Arial" panose="020B0604020202020204"/>
              </a:rPr>
              <a:t> </a:t>
            </a:r>
            <a:r>
              <a:rPr sz="3200" spc="-40" dirty="0">
                <a:solidFill>
                  <a:srgbClr val="FFFFFF"/>
                </a:solidFill>
                <a:latin typeface="Arial" panose="020B0604020202020204"/>
                <a:cs typeface="Arial" panose="020B0604020202020204"/>
              </a:rPr>
              <a:t>nama</a:t>
            </a:r>
            <a:r>
              <a:rPr sz="3200" spc="-140" dirty="0">
                <a:solidFill>
                  <a:srgbClr val="FFFFFF"/>
                </a:solidFill>
                <a:latin typeface="Arial" panose="020B0604020202020204"/>
                <a:cs typeface="Arial" panose="020B0604020202020204"/>
              </a:rPr>
              <a:t> </a:t>
            </a:r>
            <a:r>
              <a:rPr sz="3200" spc="-45" dirty="0">
                <a:solidFill>
                  <a:srgbClr val="FFFFFF"/>
                </a:solidFill>
                <a:latin typeface="Arial" panose="020B0604020202020204"/>
                <a:cs typeface="Arial" panose="020B0604020202020204"/>
              </a:rPr>
              <a:t>senyawa</a:t>
            </a:r>
            <a:r>
              <a:rPr sz="3200" spc="-135" dirty="0">
                <a:solidFill>
                  <a:srgbClr val="FFFFFF"/>
                </a:solidFill>
                <a:latin typeface="Arial" panose="020B0604020202020204"/>
                <a:cs typeface="Arial" panose="020B0604020202020204"/>
              </a:rPr>
              <a:t> </a:t>
            </a:r>
            <a:r>
              <a:rPr sz="3200" spc="15" dirty="0">
                <a:solidFill>
                  <a:srgbClr val="FFFFFF"/>
                </a:solidFill>
                <a:latin typeface="Arial" panose="020B0604020202020204"/>
                <a:cs typeface="Arial" panose="020B0604020202020204"/>
              </a:rPr>
              <a:t>logam</a:t>
            </a:r>
            <a:r>
              <a:rPr sz="3200" spc="-135" dirty="0">
                <a:solidFill>
                  <a:srgbClr val="FFFFFF"/>
                </a:solidFill>
                <a:latin typeface="Arial" panose="020B0604020202020204"/>
                <a:cs typeface="Arial" panose="020B0604020202020204"/>
              </a:rPr>
              <a:t> </a:t>
            </a:r>
            <a:r>
              <a:rPr sz="3200" spc="195" dirty="0">
                <a:solidFill>
                  <a:srgbClr val="FFFFFF"/>
                </a:solidFill>
                <a:latin typeface="Arial" panose="020B0604020202020204"/>
                <a:cs typeface="Arial" panose="020B0604020202020204"/>
              </a:rPr>
              <a:t>+</a:t>
            </a:r>
            <a:r>
              <a:rPr sz="3200" spc="-140" dirty="0">
                <a:solidFill>
                  <a:srgbClr val="FFFFFF"/>
                </a:solidFill>
                <a:latin typeface="Arial" panose="020B0604020202020204"/>
                <a:cs typeface="Arial" panose="020B0604020202020204"/>
              </a:rPr>
              <a:t> </a:t>
            </a:r>
            <a:r>
              <a:rPr sz="3200" spc="10" dirty="0">
                <a:solidFill>
                  <a:srgbClr val="FFFFFF"/>
                </a:solidFill>
                <a:latin typeface="Arial" panose="020B0604020202020204"/>
                <a:cs typeface="Arial" panose="020B0604020202020204"/>
              </a:rPr>
              <a:t>nonlogam</a:t>
            </a:r>
            <a:r>
              <a:rPr sz="3200" spc="-135" dirty="0">
                <a:solidFill>
                  <a:srgbClr val="FFFFFF"/>
                </a:solidFill>
                <a:latin typeface="Arial" panose="020B0604020202020204"/>
                <a:cs typeface="Arial" panose="020B0604020202020204"/>
              </a:rPr>
              <a:t> </a:t>
            </a:r>
            <a:r>
              <a:rPr sz="3200" spc="55" dirty="0">
                <a:solidFill>
                  <a:srgbClr val="FFFFFF"/>
                </a:solidFill>
                <a:latin typeface="Arial" panose="020B0604020202020204"/>
                <a:cs typeface="Arial" panose="020B0604020202020204"/>
              </a:rPr>
              <a:t>tuliskan</a:t>
            </a:r>
            <a:r>
              <a:rPr sz="3200" spc="-140" dirty="0">
                <a:solidFill>
                  <a:srgbClr val="FFFFFF"/>
                </a:solidFill>
                <a:latin typeface="Arial" panose="020B0604020202020204"/>
                <a:cs typeface="Arial" panose="020B0604020202020204"/>
              </a:rPr>
              <a:t> </a:t>
            </a:r>
            <a:r>
              <a:rPr sz="3200" spc="-40" dirty="0">
                <a:solidFill>
                  <a:srgbClr val="FFFFFF"/>
                </a:solidFill>
                <a:latin typeface="Arial" panose="020B0604020202020204"/>
                <a:cs typeface="Arial" panose="020B0604020202020204"/>
              </a:rPr>
              <a:t>nama</a:t>
            </a:r>
            <a:r>
              <a:rPr sz="3200" spc="-135" dirty="0">
                <a:solidFill>
                  <a:srgbClr val="FFFFFF"/>
                </a:solidFill>
                <a:latin typeface="Arial" panose="020B0604020202020204"/>
                <a:cs typeface="Arial" panose="020B0604020202020204"/>
              </a:rPr>
              <a:t> </a:t>
            </a:r>
            <a:r>
              <a:rPr sz="3200" spc="25" dirty="0">
                <a:solidFill>
                  <a:srgbClr val="FFFFFF"/>
                </a:solidFill>
                <a:latin typeface="Arial" panose="020B0604020202020204"/>
                <a:cs typeface="Arial" panose="020B0604020202020204"/>
              </a:rPr>
              <a:t>unsur</a:t>
            </a:r>
            <a:r>
              <a:rPr sz="3200" spc="-140" dirty="0">
                <a:solidFill>
                  <a:srgbClr val="FFFFFF"/>
                </a:solidFill>
                <a:latin typeface="Arial" panose="020B0604020202020204"/>
                <a:cs typeface="Arial" panose="020B0604020202020204"/>
              </a:rPr>
              <a:t> </a:t>
            </a:r>
            <a:r>
              <a:rPr sz="3200" spc="15" dirty="0">
                <a:solidFill>
                  <a:srgbClr val="FFFFFF"/>
                </a:solidFill>
                <a:latin typeface="Arial" panose="020B0604020202020204"/>
                <a:cs typeface="Arial" panose="020B0604020202020204"/>
              </a:rPr>
              <a:t>logam  </a:t>
            </a:r>
            <a:r>
              <a:rPr sz="3200" spc="40" dirty="0">
                <a:solidFill>
                  <a:srgbClr val="FFFFFF"/>
                </a:solidFill>
                <a:latin typeface="Arial" panose="020B0604020202020204"/>
                <a:cs typeface="Arial" panose="020B0604020202020204"/>
              </a:rPr>
              <a:t>lalu</a:t>
            </a:r>
            <a:r>
              <a:rPr sz="3200" spc="-140" dirty="0">
                <a:solidFill>
                  <a:srgbClr val="FFFFFF"/>
                </a:solidFill>
                <a:latin typeface="Arial" panose="020B0604020202020204"/>
                <a:cs typeface="Arial" panose="020B0604020202020204"/>
              </a:rPr>
              <a:t> </a:t>
            </a:r>
            <a:r>
              <a:rPr sz="3200" spc="100" dirty="0">
                <a:solidFill>
                  <a:srgbClr val="FFFFFF"/>
                </a:solidFill>
                <a:latin typeface="Arial" panose="020B0604020202020204"/>
                <a:cs typeface="Arial" panose="020B0604020202020204"/>
              </a:rPr>
              <a:t>diikuti</a:t>
            </a:r>
            <a:r>
              <a:rPr sz="3200" spc="-140" dirty="0">
                <a:solidFill>
                  <a:srgbClr val="FFFFFF"/>
                </a:solidFill>
                <a:latin typeface="Arial" panose="020B0604020202020204"/>
                <a:cs typeface="Arial" panose="020B0604020202020204"/>
              </a:rPr>
              <a:t> </a:t>
            </a:r>
            <a:r>
              <a:rPr sz="3200" spc="25" dirty="0">
                <a:solidFill>
                  <a:srgbClr val="FFFFFF"/>
                </a:solidFill>
                <a:latin typeface="Arial" panose="020B0604020202020204"/>
                <a:cs typeface="Arial" panose="020B0604020202020204"/>
              </a:rPr>
              <a:t>unsur</a:t>
            </a:r>
            <a:r>
              <a:rPr sz="3200" spc="-140" dirty="0">
                <a:solidFill>
                  <a:srgbClr val="FFFFFF"/>
                </a:solidFill>
                <a:latin typeface="Arial" panose="020B0604020202020204"/>
                <a:cs typeface="Arial" panose="020B0604020202020204"/>
              </a:rPr>
              <a:t> </a:t>
            </a:r>
            <a:r>
              <a:rPr sz="3200" spc="10" dirty="0">
                <a:solidFill>
                  <a:srgbClr val="FFFFFF"/>
                </a:solidFill>
                <a:latin typeface="Arial" panose="020B0604020202020204"/>
                <a:cs typeface="Arial" panose="020B0604020202020204"/>
              </a:rPr>
              <a:t>nonlogam</a:t>
            </a:r>
            <a:r>
              <a:rPr sz="3200" spc="-140" dirty="0">
                <a:solidFill>
                  <a:srgbClr val="FFFFFF"/>
                </a:solidFill>
                <a:latin typeface="Arial" panose="020B0604020202020204"/>
                <a:cs typeface="Arial" panose="020B0604020202020204"/>
              </a:rPr>
              <a:t> </a:t>
            </a:r>
            <a:r>
              <a:rPr sz="3200" spc="-20" dirty="0">
                <a:solidFill>
                  <a:srgbClr val="FFFFFF"/>
                </a:solidFill>
                <a:latin typeface="Arial" panose="020B0604020202020204"/>
                <a:cs typeface="Arial" panose="020B0604020202020204"/>
              </a:rPr>
              <a:t>dengan</a:t>
            </a:r>
            <a:r>
              <a:rPr sz="3200" spc="-140" dirty="0">
                <a:solidFill>
                  <a:srgbClr val="FFFFFF"/>
                </a:solidFill>
                <a:latin typeface="Arial" panose="020B0604020202020204"/>
                <a:cs typeface="Arial" panose="020B0604020202020204"/>
              </a:rPr>
              <a:t> </a:t>
            </a:r>
            <a:r>
              <a:rPr sz="3200" spc="25" dirty="0">
                <a:solidFill>
                  <a:srgbClr val="FFFFFF"/>
                </a:solidFill>
                <a:latin typeface="Arial" panose="020B0604020202020204"/>
                <a:cs typeface="Arial" panose="020B0604020202020204"/>
              </a:rPr>
              <a:t>akhiran</a:t>
            </a:r>
            <a:r>
              <a:rPr sz="3200" spc="-140" dirty="0">
                <a:solidFill>
                  <a:srgbClr val="FFFFFF"/>
                </a:solidFill>
                <a:latin typeface="Arial" panose="020B0604020202020204"/>
                <a:cs typeface="Arial" panose="020B0604020202020204"/>
              </a:rPr>
              <a:t> </a:t>
            </a:r>
            <a:r>
              <a:rPr sz="3200" spc="130" dirty="0">
                <a:solidFill>
                  <a:srgbClr val="FFFFFF"/>
                </a:solidFill>
                <a:latin typeface="Arial" panose="020B0604020202020204"/>
                <a:cs typeface="Arial" panose="020B0604020202020204"/>
              </a:rPr>
              <a:t>“ida”</a:t>
            </a:r>
            <a:endParaRPr sz="3200">
              <a:latin typeface="Arial" panose="020B0604020202020204"/>
              <a:cs typeface="Arial" panose="020B0604020202020204"/>
            </a:endParaRPr>
          </a:p>
          <a:p>
            <a:pPr marL="12700">
              <a:lnSpc>
                <a:spcPct val="100000"/>
              </a:lnSpc>
              <a:spcBef>
                <a:spcPts val="585"/>
              </a:spcBef>
            </a:pPr>
            <a:r>
              <a:rPr sz="3200" spc="15" dirty="0">
                <a:solidFill>
                  <a:srgbClr val="FFFFFF"/>
                </a:solidFill>
                <a:latin typeface="Arial" panose="020B0604020202020204"/>
                <a:cs typeface="Arial" panose="020B0604020202020204"/>
              </a:rPr>
              <a:t>Contoh </a:t>
            </a:r>
            <a:r>
              <a:rPr sz="3200" spc="-170" dirty="0">
                <a:solidFill>
                  <a:srgbClr val="FFFFFF"/>
                </a:solidFill>
                <a:latin typeface="Arial" panose="020B0604020202020204"/>
                <a:cs typeface="Arial" panose="020B0604020202020204"/>
              </a:rPr>
              <a:t>: </a:t>
            </a:r>
            <a:r>
              <a:rPr sz="3200" spc="-100" dirty="0">
                <a:solidFill>
                  <a:srgbClr val="FFFFFF"/>
                </a:solidFill>
                <a:latin typeface="Arial" panose="020B0604020202020204"/>
                <a:cs typeface="Arial" panose="020B0604020202020204"/>
              </a:rPr>
              <a:t>NaCL </a:t>
            </a:r>
            <a:r>
              <a:rPr sz="3200" spc="195" dirty="0">
                <a:solidFill>
                  <a:srgbClr val="FFFFFF"/>
                </a:solidFill>
                <a:latin typeface="Arial" panose="020B0604020202020204"/>
                <a:cs typeface="Arial" panose="020B0604020202020204"/>
              </a:rPr>
              <a:t>= </a:t>
            </a:r>
            <a:r>
              <a:rPr sz="3200" spc="65" dirty="0">
                <a:solidFill>
                  <a:srgbClr val="FFFFFF"/>
                </a:solidFill>
                <a:latin typeface="Arial" panose="020B0604020202020204"/>
                <a:cs typeface="Arial" panose="020B0604020202020204"/>
              </a:rPr>
              <a:t>Natrium</a:t>
            </a:r>
            <a:r>
              <a:rPr sz="3200" spc="-645" dirty="0">
                <a:solidFill>
                  <a:srgbClr val="FFFFFF"/>
                </a:solidFill>
                <a:latin typeface="Arial" panose="020B0604020202020204"/>
                <a:cs typeface="Arial" panose="020B0604020202020204"/>
              </a:rPr>
              <a:t> </a:t>
            </a:r>
            <a:r>
              <a:rPr sz="3200" spc="40" dirty="0">
                <a:solidFill>
                  <a:srgbClr val="FFFFFF"/>
                </a:solidFill>
                <a:latin typeface="Arial" panose="020B0604020202020204"/>
                <a:cs typeface="Arial" panose="020B0604020202020204"/>
              </a:rPr>
              <a:t>Klorida</a:t>
            </a:r>
            <a:endParaRPr sz="3200">
              <a:latin typeface="Arial" panose="020B0604020202020204"/>
              <a:cs typeface="Arial" panose="020B0604020202020204"/>
            </a:endParaRPr>
          </a:p>
          <a:p>
            <a:pPr marL="12700" marR="1271270">
              <a:lnSpc>
                <a:spcPct val="115000"/>
              </a:lnSpc>
            </a:pPr>
            <a:r>
              <a:rPr sz="3200" spc="55" dirty="0">
                <a:solidFill>
                  <a:srgbClr val="FFFFFF"/>
                </a:solidFill>
                <a:latin typeface="Arial" panose="020B0604020202020204"/>
                <a:cs typeface="Arial" panose="020B0604020202020204"/>
              </a:rPr>
              <a:t>Jika</a:t>
            </a:r>
            <a:r>
              <a:rPr sz="3200" spc="-140" dirty="0">
                <a:solidFill>
                  <a:srgbClr val="FFFFFF"/>
                </a:solidFill>
                <a:latin typeface="Arial" panose="020B0604020202020204"/>
                <a:cs typeface="Arial" panose="020B0604020202020204"/>
              </a:rPr>
              <a:t> </a:t>
            </a:r>
            <a:r>
              <a:rPr sz="3200" spc="-5" dirty="0">
                <a:solidFill>
                  <a:srgbClr val="FFFFFF"/>
                </a:solidFill>
                <a:latin typeface="Arial" panose="020B0604020202020204"/>
                <a:cs typeface="Arial" panose="020B0604020202020204"/>
              </a:rPr>
              <a:t>Unsur</a:t>
            </a:r>
            <a:r>
              <a:rPr sz="3200" spc="-135" dirty="0">
                <a:solidFill>
                  <a:srgbClr val="FFFFFF"/>
                </a:solidFill>
                <a:latin typeface="Arial" panose="020B0604020202020204"/>
                <a:cs typeface="Arial" panose="020B0604020202020204"/>
              </a:rPr>
              <a:t> </a:t>
            </a:r>
            <a:r>
              <a:rPr sz="3200" spc="25" dirty="0">
                <a:solidFill>
                  <a:srgbClr val="FFFFFF"/>
                </a:solidFill>
                <a:latin typeface="Arial" panose="020B0604020202020204"/>
                <a:cs typeface="Arial" panose="020B0604020202020204"/>
              </a:rPr>
              <a:t>unsur</a:t>
            </a:r>
            <a:r>
              <a:rPr sz="3200" spc="-135" dirty="0">
                <a:solidFill>
                  <a:srgbClr val="FFFFFF"/>
                </a:solidFill>
                <a:latin typeface="Arial" panose="020B0604020202020204"/>
                <a:cs typeface="Arial" panose="020B0604020202020204"/>
              </a:rPr>
              <a:t> </a:t>
            </a:r>
            <a:r>
              <a:rPr sz="3200" spc="15" dirty="0">
                <a:solidFill>
                  <a:srgbClr val="FFFFFF"/>
                </a:solidFill>
                <a:latin typeface="Arial" panose="020B0604020202020204"/>
                <a:cs typeface="Arial" panose="020B0604020202020204"/>
              </a:rPr>
              <a:t>logam</a:t>
            </a:r>
            <a:r>
              <a:rPr sz="3200" spc="-135" dirty="0">
                <a:solidFill>
                  <a:srgbClr val="FFFFFF"/>
                </a:solidFill>
                <a:latin typeface="Arial" panose="020B0604020202020204"/>
                <a:cs typeface="Arial" panose="020B0604020202020204"/>
              </a:rPr>
              <a:t> </a:t>
            </a:r>
            <a:r>
              <a:rPr sz="3200" spc="65" dirty="0">
                <a:solidFill>
                  <a:srgbClr val="FFFFFF"/>
                </a:solidFill>
                <a:latin typeface="Arial" panose="020B0604020202020204"/>
                <a:cs typeface="Arial" panose="020B0604020202020204"/>
              </a:rPr>
              <a:t>memiliki</a:t>
            </a:r>
            <a:r>
              <a:rPr sz="3200" spc="-135" dirty="0">
                <a:solidFill>
                  <a:srgbClr val="FFFFFF"/>
                </a:solidFill>
                <a:latin typeface="Arial" panose="020B0604020202020204"/>
                <a:cs typeface="Arial" panose="020B0604020202020204"/>
              </a:rPr>
              <a:t> </a:t>
            </a:r>
            <a:r>
              <a:rPr sz="3200" spc="10" dirty="0">
                <a:solidFill>
                  <a:srgbClr val="FFFFFF"/>
                </a:solidFill>
                <a:latin typeface="Arial" panose="020B0604020202020204"/>
                <a:cs typeface="Arial" panose="020B0604020202020204"/>
              </a:rPr>
              <a:t>bilangan</a:t>
            </a:r>
            <a:r>
              <a:rPr sz="3200" spc="-135" dirty="0">
                <a:solidFill>
                  <a:srgbClr val="FFFFFF"/>
                </a:solidFill>
                <a:latin typeface="Arial" panose="020B0604020202020204"/>
                <a:cs typeface="Arial" panose="020B0604020202020204"/>
              </a:rPr>
              <a:t> </a:t>
            </a:r>
            <a:r>
              <a:rPr sz="3200" spc="-5" dirty="0">
                <a:solidFill>
                  <a:srgbClr val="FFFFFF"/>
                </a:solidFill>
                <a:latin typeface="Arial" panose="020B0604020202020204"/>
                <a:cs typeface="Arial" panose="020B0604020202020204"/>
              </a:rPr>
              <a:t>oksidasi</a:t>
            </a:r>
            <a:r>
              <a:rPr sz="3200" spc="-135" dirty="0">
                <a:solidFill>
                  <a:srgbClr val="FFFFFF"/>
                </a:solidFill>
                <a:latin typeface="Arial" panose="020B0604020202020204"/>
                <a:cs typeface="Arial" panose="020B0604020202020204"/>
              </a:rPr>
              <a:t> </a:t>
            </a:r>
            <a:r>
              <a:rPr sz="3200" spc="35" dirty="0">
                <a:solidFill>
                  <a:srgbClr val="FFFFFF"/>
                </a:solidFill>
                <a:latin typeface="Arial" panose="020B0604020202020204"/>
                <a:cs typeface="Arial" panose="020B0604020202020204"/>
              </a:rPr>
              <a:t>lebih</a:t>
            </a:r>
            <a:r>
              <a:rPr sz="3200" spc="-135" dirty="0">
                <a:solidFill>
                  <a:srgbClr val="FFFFFF"/>
                </a:solidFill>
                <a:latin typeface="Arial" panose="020B0604020202020204"/>
                <a:cs typeface="Arial" panose="020B0604020202020204"/>
              </a:rPr>
              <a:t> </a:t>
            </a:r>
            <a:r>
              <a:rPr sz="3200" spc="45" dirty="0">
                <a:solidFill>
                  <a:srgbClr val="FFFFFF"/>
                </a:solidFill>
                <a:latin typeface="Arial" panose="020B0604020202020204"/>
                <a:cs typeface="Arial" panose="020B0604020202020204"/>
              </a:rPr>
              <a:t>dari</a:t>
            </a:r>
            <a:r>
              <a:rPr sz="3200" spc="-135" dirty="0">
                <a:solidFill>
                  <a:srgbClr val="FFFFFF"/>
                </a:solidFill>
                <a:latin typeface="Arial" panose="020B0604020202020204"/>
                <a:cs typeface="Arial" panose="020B0604020202020204"/>
              </a:rPr>
              <a:t> </a:t>
            </a:r>
            <a:r>
              <a:rPr sz="3200" spc="25" dirty="0">
                <a:solidFill>
                  <a:srgbClr val="FFFFFF"/>
                </a:solidFill>
                <a:latin typeface="Arial" panose="020B0604020202020204"/>
                <a:cs typeface="Arial" panose="020B0604020202020204"/>
              </a:rPr>
              <a:t>satu</a:t>
            </a:r>
            <a:r>
              <a:rPr sz="3200" spc="-135" dirty="0">
                <a:solidFill>
                  <a:srgbClr val="FFFFFF"/>
                </a:solidFill>
                <a:latin typeface="Arial" panose="020B0604020202020204"/>
                <a:cs typeface="Arial" panose="020B0604020202020204"/>
              </a:rPr>
              <a:t> </a:t>
            </a:r>
            <a:r>
              <a:rPr sz="3200" spc="-20" dirty="0">
                <a:solidFill>
                  <a:srgbClr val="FFFFFF"/>
                </a:solidFill>
                <a:latin typeface="Arial" panose="020B0604020202020204"/>
                <a:cs typeface="Arial" panose="020B0604020202020204"/>
              </a:rPr>
              <a:t>maka</a:t>
            </a:r>
            <a:r>
              <a:rPr sz="3200" spc="-135" dirty="0">
                <a:solidFill>
                  <a:srgbClr val="FFFFFF"/>
                </a:solidFill>
                <a:latin typeface="Arial" panose="020B0604020202020204"/>
                <a:cs typeface="Arial" panose="020B0604020202020204"/>
              </a:rPr>
              <a:t> </a:t>
            </a:r>
            <a:r>
              <a:rPr sz="3200" spc="10" dirty="0">
                <a:solidFill>
                  <a:srgbClr val="FFFFFF"/>
                </a:solidFill>
                <a:latin typeface="Arial" panose="020B0604020202020204"/>
                <a:cs typeface="Arial" panose="020B0604020202020204"/>
              </a:rPr>
              <a:t>bilangan  </a:t>
            </a:r>
            <a:r>
              <a:rPr sz="3200" dirty="0">
                <a:solidFill>
                  <a:srgbClr val="FFFFFF"/>
                </a:solidFill>
                <a:latin typeface="Arial" panose="020B0604020202020204"/>
                <a:cs typeface="Arial" panose="020B0604020202020204"/>
              </a:rPr>
              <a:t>oksidasinya</a:t>
            </a:r>
            <a:r>
              <a:rPr sz="3200" spc="-140" dirty="0">
                <a:solidFill>
                  <a:srgbClr val="FFFFFF"/>
                </a:solidFill>
                <a:latin typeface="Arial" panose="020B0604020202020204"/>
                <a:cs typeface="Arial" panose="020B0604020202020204"/>
              </a:rPr>
              <a:t> </a:t>
            </a:r>
            <a:r>
              <a:rPr sz="3200" spc="55" dirty="0">
                <a:solidFill>
                  <a:srgbClr val="FFFFFF"/>
                </a:solidFill>
                <a:latin typeface="Arial" panose="020B0604020202020204"/>
                <a:cs typeface="Arial" panose="020B0604020202020204"/>
              </a:rPr>
              <a:t>di</a:t>
            </a:r>
            <a:r>
              <a:rPr sz="3200" spc="-140" dirty="0">
                <a:solidFill>
                  <a:srgbClr val="FFFFFF"/>
                </a:solidFill>
                <a:latin typeface="Arial" panose="020B0604020202020204"/>
                <a:cs typeface="Arial" panose="020B0604020202020204"/>
              </a:rPr>
              <a:t> </a:t>
            </a:r>
            <a:r>
              <a:rPr sz="3200" spc="85" dirty="0">
                <a:solidFill>
                  <a:srgbClr val="FFFFFF"/>
                </a:solidFill>
                <a:latin typeface="Arial" panose="020B0604020202020204"/>
                <a:cs typeface="Arial" panose="020B0604020202020204"/>
              </a:rPr>
              <a:t>tulis</a:t>
            </a:r>
            <a:r>
              <a:rPr sz="3200" spc="-135" dirty="0">
                <a:solidFill>
                  <a:srgbClr val="FFFFFF"/>
                </a:solidFill>
                <a:latin typeface="Arial" panose="020B0604020202020204"/>
                <a:cs typeface="Arial" panose="020B0604020202020204"/>
              </a:rPr>
              <a:t> </a:t>
            </a:r>
            <a:r>
              <a:rPr sz="3200" spc="-20" dirty="0">
                <a:solidFill>
                  <a:srgbClr val="FFFFFF"/>
                </a:solidFill>
                <a:latin typeface="Arial" panose="020B0604020202020204"/>
                <a:cs typeface="Arial" panose="020B0604020202020204"/>
              </a:rPr>
              <a:t>dengan</a:t>
            </a:r>
            <a:r>
              <a:rPr sz="3200" spc="-140" dirty="0">
                <a:solidFill>
                  <a:srgbClr val="FFFFFF"/>
                </a:solidFill>
                <a:latin typeface="Arial" panose="020B0604020202020204"/>
                <a:cs typeface="Arial" panose="020B0604020202020204"/>
              </a:rPr>
              <a:t> </a:t>
            </a:r>
            <a:r>
              <a:rPr sz="3200" spc="-15" dirty="0">
                <a:solidFill>
                  <a:srgbClr val="FFFFFF"/>
                </a:solidFill>
                <a:latin typeface="Arial" panose="020B0604020202020204"/>
                <a:cs typeface="Arial" panose="020B0604020202020204"/>
              </a:rPr>
              <a:t>menambahkan</a:t>
            </a:r>
            <a:r>
              <a:rPr sz="3200" spc="-135" dirty="0">
                <a:solidFill>
                  <a:srgbClr val="FFFFFF"/>
                </a:solidFill>
                <a:latin typeface="Arial" panose="020B0604020202020204"/>
                <a:cs typeface="Arial" panose="020B0604020202020204"/>
              </a:rPr>
              <a:t> </a:t>
            </a:r>
            <a:r>
              <a:rPr sz="3200" spc="-15" dirty="0">
                <a:solidFill>
                  <a:srgbClr val="FFFFFF"/>
                </a:solidFill>
                <a:latin typeface="Arial" panose="020B0604020202020204"/>
                <a:cs typeface="Arial" panose="020B0604020202020204"/>
              </a:rPr>
              <a:t>angka</a:t>
            </a:r>
            <a:r>
              <a:rPr sz="3200" spc="-140" dirty="0">
                <a:solidFill>
                  <a:srgbClr val="FFFFFF"/>
                </a:solidFill>
                <a:latin typeface="Arial" panose="020B0604020202020204"/>
                <a:cs typeface="Arial" panose="020B0604020202020204"/>
              </a:rPr>
              <a:t> </a:t>
            </a:r>
            <a:r>
              <a:rPr sz="3200" spc="30" dirty="0">
                <a:solidFill>
                  <a:srgbClr val="FFFFFF"/>
                </a:solidFill>
                <a:latin typeface="Arial" panose="020B0604020202020204"/>
                <a:cs typeface="Arial" panose="020B0604020202020204"/>
              </a:rPr>
              <a:t>romawi</a:t>
            </a:r>
            <a:r>
              <a:rPr sz="3200" spc="-140" dirty="0">
                <a:solidFill>
                  <a:srgbClr val="FFFFFF"/>
                </a:solidFill>
                <a:latin typeface="Arial" panose="020B0604020202020204"/>
                <a:cs typeface="Arial" panose="020B0604020202020204"/>
              </a:rPr>
              <a:t> </a:t>
            </a:r>
            <a:r>
              <a:rPr sz="3200" spc="5" dirty="0">
                <a:solidFill>
                  <a:srgbClr val="FFFFFF"/>
                </a:solidFill>
                <a:latin typeface="Arial" panose="020B0604020202020204"/>
                <a:cs typeface="Arial" panose="020B0604020202020204"/>
              </a:rPr>
              <a:t>dibelakangnya</a:t>
            </a:r>
            <a:endParaRPr sz="3200">
              <a:latin typeface="Arial" panose="020B0604020202020204"/>
              <a:cs typeface="Arial" panose="020B0604020202020204"/>
            </a:endParaRPr>
          </a:p>
          <a:p>
            <a:pPr marL="12700">
              <a:lnSpc>
                <a:spcPct val="100000"/>
              </a:lnSpc>
              <a:spcBef>
                <a:spcPts val="585"/>
              </a:spcBef>
            </a:pPr>
            <a:r>
              <a:rPr sz="3200" spc="15" dirty="0">
                <a:solidFill>
                  <a:srgbClr val="FFFFFF"/>
                </a:solidFill>
                <a:latin typeface="Arial" panose="020B0604020202020204"/>
                <a:cs typeface="Arial" panose="020B0604020202020204"/>
              </a:rPr>
              <a:t>Contoh</a:t>
            </a:r>
            <a:r>
              <a:rPr sz="3200" spc="-145" dirty="0">
                <a:solidFill>
                  <a:srgbClr val="FFFFFF"/>
                </a:solidFill>
                <a:latin typeface="Arial" panose="020B0604020202020204"/>
                <a:cs typeface="Arial" panose="020B0604020202020204"/>
              </a:rPr>
              <a:t> </a:t>
            </a:r>
            <a:r>
              <a:rPr sz="3200" spc="-170" dirty="0">
                <a:solidFill>
                  <a:srgbClr val="FFFFFF"/>
                </a:solidFill>
                <a:latin typeface="Arial" panose="020B0604020202020204"/>
                <a:cs typeface="Arial" panose="020B0604020202020204"/>
              </a:rPr>
              <a:t>:</a:t>
            </a:r>
            <a:r>
              <a:rPr sz="3200" spc="-140" dirty="0">
                <a:solidFill>
                  <a:srgbClr val="FFFFFF"/>
                </a:solidFill>
                <a:latin typeface="Arial" panose="020B0604020202020204"/>
                <a:cs typeface="Arial" panose="020B0604020202020204"/>
              </a:rPr>
              <a:t> </a:t>
            </a:r>
            <a:r>
              <a:rPr sz="3200" spc="-75" dirty="0">
                <a:solidFill>
                  <a:srgbClr val="FFFFFF"/>
                </a:solidFill>
                <a:latin typeface="Arial" panose="020B0604020202020204"/>
                <a:cs typeface="Arial" panose="020B0604020202020204"/>
              </a:rPr>
              <a:t>CrO</a:t>
            </a:r>
            <a:r>
              <a:rPr sz="3200" spc="-140" dirty="0">
                <a:solidFill>
                  <a:srgbClr val="FFFFFF"/>
                </a:solidFill>
                <a:latin typeface="Arial" panose="020B0604020202020204"/>
                <a:cs typeface="Arial" panose="020B0604020202020204"/>
              </a:rPr>
              <a:t> </a:t>
            </a:r>
            <a:r>
              <a:rPr sz="3200" spc="195" dirty="0">
                <a:solidFill>
                  <a:srgbClr val="FFFFFF"/>
                </a:solidFill>
                <a:latin typeface="Arial" panose="020B0604020202020204"/>
                <a:cs typeface="Arial" panose="020B0604020202020204"/>
              </a:rPr>
              <a:t>=</a:t>
            </a:r>
            <a:r>
              <a:rPr sz="3200" spc="-140" dirty="0">
                <a:solidFill>
                  <a:srgbClr val="FFFFFF"/>
                </a:solidFill>
                <a:latin typeface="Arial" panose="020B0604020202020204"/>
                <a:cs typeface="Arial" panose="020B0604020202020204"/>
              </a:rPr>
              <a:t> </a:t>
            </a:r>
            <a:r>
              <a:rPr sz="3200" spc="45" dirty="0">
                <a:solidFill>
                  <a:srgbClr val="FFFFFF"/>
                </a:solidFill>
                <a:latin typeface="Arial" panose="020B0604020202020204"/>
                <a:cs typeface="Arial" panose="020B0604020202020204"/>
              </a:rPr>
              <a:t>Kromium</a:t>
            </a:r>
            <a:r>
              <a:rPr sz="3200" spc="-140" dirty="0">
                <a:solidFill>
                  <a:srgbClr val="FFFFFF"/>
                </a:solidFill>
                <a:latin typeface="Arial" panose="020B0604020202020204"/>
                <a:cs typeface="Arial" panose="020B0604020202020204"/>
              </a:rPr>
              <a:t> </a:t>
            </a:r>
            <a:r>
              <a:rPr sz="3200" spc="25" dirty="0">
                <a:solidFill>
                  <a:srgbClr val="FFFFFF"/>
                </a:solidFill>
                <a:latin typeface="Arial" panose="020B0604020202020204"/>
                <a:cs typeface="Arial" panose="020B0604020202020204"/>
              </a:rPr>
              <a:t>(II)</a:t>
            </a:r>
            <a:r>
              <a:rPr sz="3200" spc="-140" dirty="0">
                <a:solidFill>
                  <a:srgbClr val="FFFFFF"/>
                </a:solidFill>
                <a:latin typeface="Arial" panose="020B0604020202020204"/>
                <a:cs typeface="Arial" panose="020B0604020202020204"/>
              </a:rPr>
              <a:t> </a:t>
            </a:r>
            <a:r>
              <a:rPr sz="3200" spc="-30" dirty="0">
                <a:solidFill>
                  <a:srgbClr val="FFFFFF"/>
                </a:solidFill>
                <a:latin typeface="Arial" panose="020B0604020202020204"/>
                <a:cs typeface="Arial" panose="020B0604020202020204"/>
              </a:rPr>
              <a:t>Oksida</a:t>
            </a:r>
            <a:endParaRPr sz="3200">
              <a:latin typeface="Arial" panose="020B0604020202020204"/>
              <a:cs typeface="Arial" panose="020B0604020202020204"/>
            </a:endParaRPr>
          </a:p>
        </p:txBody>
      </p:sp>
      <p:sp>
        <p:nvSpPr>
          <p:cNvPr id="4" name="object 4"/>
          <p:cNvSpPr/>
          <p:nvPr/>
        </p:nvSpPr>
        <p:spPr>
          <a:xfrm>
            <a:off x="12295361" y="877"/>
            <a:ext cx="5993130" cy="850900"/>
          </a:xfrm>
          <a:custGeom>
            <a:avLst/>
            <a:gdLst/>
            <a:ahLst/>
            <a:cxnLst/>
            <a:rect l="l" t="t" r="r" b="b"/>
            <a:pathLst>
              <a:path w="5993130" h="850900">
                <a:moveTo>
                  <a:pt x="1620800" y="81280"/>
                </a:moveTo>
                <a:lnTo>
                  <a:pt x="1738964" y="81280"/>
                </a:lnTo>
                <a:lnTo>
                  <a:pt x="1725310" y="124460"/>
                </a:lnTo>
                <a:lnTo>
                  <a:pt x="1709742" y="170180"/>
                </a:lnTo>
                <a:lnTo>
                  <a:pt x="1692144" y="217170"/>
                </a:lnTo>
                <a:lnTo>
                  <a:pt x="1672402" y="266700"/>
                </a:lnTo>
                <a:lnTo>
                  <a:pt x="1650402" y="316230"/>
                </a:lnTo>
                <a:lnTo>
                  <a:pt x="1626029" y="365760"/>
                </a:lnTo>
                <a:lnTo>
                  <a:pt x="1599170" y="415290"/>
                </a:lnTo>
                <a:lnTo>
                  <a:pt x="1569710" y="463550"/>
                </a:lnTo>
                <a:lnTo>
                  <a:pt x="1537534" y="510540"/>
                </a:lnTo>
                <a:lnTo>
                  <a:pt x="1507069" y="551180"/>
                </a:lnTo>
                <a:lnTo>
                  <a:pt x="1476580" y="589280"/>
                </a:lnTo>
                <a:lnTo>
                  <a:pt x="1445853" y="624840"/>
                </a:lnTo>
                <a:lnTo>
                  <a:pt x="1414671" y="657860"/>
                </a:lnTo>
                <a:lnTo>
                  <a:pt x="1382819" y="687070"/>
                </a:lnTo>
                <a:lnTo>
                  <a:pt x="1350080" y="715010"/>
                </a:lnTo>
                <a:lnTo>
                  <a:pt x="1316240" y="739140"/>
                </a:lnTo>
                <a:lnTo>
                  <a:pt x="1281082" y="762000"/>
                </a:lnTo>
                <a:lnTo>
                  <a:pt x="1244391" y="781050"/>
                </a:lnTo>
                <a:lnTo>
                  <a:pt x="1205952" y="798830"/>
                </a:lnTo>
                <a:lnTo>
                  <a:pt x="1165547" y="814070"/>
                </a:lnTo>
                <a:lnTo>
                  <a:pt x="1122963" y="825500"/>
                </a:lnTo>
                <a:lnTo>
                  <a:pt x="1077982" y="835660"/>
                </a:lnTo>
                <a:lnTo>
                  <a:pt x="1030390" y="843280"/>
                </a:lnTo>
                <a:lnTo>
                  <a:pt x="979970" y="848360"/>
                </a:lnTo>
                <a:lnTo>
                  <a:pt x="926507" y="850900"/>
                </a:lnTo>
                <a:lnTo>
                  <a:pt x="869786" y="850900"/>
                </a:lnTo>
                <a:lnTo>
                  <a:pt x="809590" y="849630"/>
                </a:lnTo>
                <a:lnTo>
                  <a:pt x="745704" y="845820"/>
                </a:lnTo>
                <a:lnTo>
                  <a:pt x="701421" y="840740"/>
                </a:lnTo>
                <a:lnTo>
                  <a:pt x="657915" y="834390"/>
                </a:lnTo>
                <a:lnTo>
                  <a:pt x="615246" y="824230"/>
                </a:lnTo>
                <a:lnTo>
                  <a:pt x="573475" y="812800"/>
                </a:lnTo>
                <a:lnTo>
                  <a:pt x="532660" y="798830"/>
                </a:lnTo>
                <a:lnTo>
                  <a:pt x="492862" y="783590"/>
                </a:lnTo>
                <a:lnTo>
                  <a:pt x="454140" y="764540"/>
                </a:lnTo>
                <a:lnTo>
                  <a:pt x="416555" y="744220"/>
                </a:lnTo>
                <a:lnTo>
                  <a:pt x="380165" y="721360"/>
                </a:lnTo>
                <a:lnTo>
                  <a:pt x="345032" y="697230"/>
                </a:lnTo>
                <a:lnTo>
                  <a:pt x="919662" y="697230"/>
                </a:lnTo>
                <a:lnTo>
                  <a:pt x="958701" y="695960"/>
                </a:lnTo>
                <a:lnTo>
                  <a:pt x="996913" y="692150"/>
                </a:lnTo>
                <a:lnTo>
                  <a:pt x="1117272" y="673100"/>
                </a:lnTo>
                <a:lnTo>
                  <a:pt x="1159112" y="664210"/>
                </a:lnTo>
                <a:lnTo>
                  <a:pt x="1201049" y="652780"/>
                </a:lnTo>
                <a:lnTo>
                  <a:pt x="1242623" y="638810"/>
                </a:lnTo>
                <a:lnTo>
                  <a:pt x="1283378" y="621030"/>
                </a:lnTo>
                <a:lnTo>
                  <a:pt x="1322855" y="599440"/>
                </a:lnTo>
                <a:lnTo>
                  <a:pt x="1360595" y="571500"/>
                </a:lnTo>
                <a:lnTo>
                  <a:pt x="1396140" y="537210"/>
                </a:lnTo>
                <a:lnTo>
                  <a:pt x="1429033" y="496570"/>
                </a:lnTo>
                <a:lnTo>
                  <a:pt x="1458814" y="449580"/>
                </a:lnTo>
                <a:lnTo>
                  <a:pt x="1525505" y="323850"/>
                </a:lnTo>
                <a:lnTo>
                  <a:pt x="1571250" y="222250"/>
                </a:lnTo>
                <a:lnTo>
                  <a:pt x="1617212" y="92710"/>
                </a:lnTo>
                <a:lnTo>
                  <a:pt x="1620800" y="81280"/>
                </a:lnTo>
                <a:close/>
              </a:path>
              <a:path w="5993130" h="850900">
                <a:moveTo>
                  <a:pt x="3315069" y="184150"/>
                </a:moveTo>
                <a:lnTo>
                  <a:pt x="3451122" y="184150"/>
                </a:lnTo>
                <a:lnTo>
                  <a:pt x="3435979" y="234950"/>
                </a:lnTo>
                <a:lnTo>
                  <a:pt x="3418697" y="284480"/>
                </a:lnTo>
                <a:lnTo>
                  <a:pt x="3399345" y="331470"/>
                </a:lnTo>
                <a:lnTo>
                  <a:pt x="3377995" y="375920"/>
                </a:lnTo>
                <a:lnTo>
                  <a:pt x="3354716" y="419100"/>
                </a:lnTo>
                <a:lnTo>
                  <a:pt x="3329580" y="461010"/>
                </a:lnTo>
                <a:lnTo>
                  <a:pt x="3302656" y="500380"/>
                </a:lnTo>
                <a:lnTo>
                  <a:pt x="3274015" y="537210"/>
                </a:lnTo>
                <a:lnTo>
                  <a:pt x="3243728" y="572770"/>
                </a:lnTo>
                <a:lnTo>
                  <a:pt x="3211865" y="604520"/>
                </a:lnTo>
                <a:lnTo>
                  <a:pt x="3178496" y="636270"/>
                </a:lnTo>
                <a:lnTo>
                  <a:pt x="3143693" y="664210"/>
                </a:lnTo>
                <a:lnTo>
                  <a:pt x="3107524" y="690880"/>
                </a:lnTo>
                <a:lnTo>
                  <a:pt x="3070062" y="715010"/>
                </a:lnTo>
                <a:lnTo>
                  <a:pt x="3031375" y="736600"/>
                </a:lnTo>
                <a:lnTo>
                  <a:pt x="2991536" y="755650"/>
                </a:lnTo>
                <a:lnTo>
                  <a:pt x="2950613" y="773430"/>
                </a:lnTo>
                <a:lnTo>
                  <a:pt x="2908678" y="788670"/>
                </a:lnTo>
                <a:lnTo>
                  <a:pt x="2865802" y="800100"/>
                </a:lnTo>
                <a:lnTo>
                  <a:pt x="2822053" y="810260"/>
                </a:lnTo>
                <a:lnTo>
                  <a:pt x="2777504" y="817880"/>
                </a:lnTo>
                <a:lnTo>
                  <a:pt x="2732224" y="822960"/>
                </a:lnTo>
                <a:lnTo>
                  <a:pt x="2668502" y="826770"/>
                </a:lnTo>
                <a:lnTo>
                  <a:pt x="2608435" y="829310"/>
                </a:lnTo>
                <a:lnTo>
                  <a:pt x="2551810" y="829310"/>
                </a:lnTo>
                <a:lnTo>
                  <a:pt x="2498414" y="828040"/>
                </a:lnTo>
                <a:lnTo>
                  <a:pt x="2448035" y="824230"/>
                </a:lnTo>
                <a:lnTo>
                  <a:pt x="2400460" y="817880"/>
                </a:lnTo>
                <a:lnTo>
                  <a:pt x="2355476" y="810260"/>
                </a:lnTo>
                <a:lnTo>
                  <a:pt x="2312871" y="798830"/>
                </a:lnTo>
                <a:lnTo>
                  <a:pt x="2272432" y="786130"/>
                </a:lnTo>
                <a:lnTo>
                  <a:pt x="2233947" y="770890"/>
                </a:lnTo>
                <a:lnTo>
                  <a:pt x="2197202" y="753110"/>
                </a:lnTo>
                <a:lnTo>
                  <a:pt x="2161986" y="732790"/>
                </a:lnTo>
                <a:lnTo>
                  <a:pt x="2128085" y="709930"/>
                </a:lnTo>
                <a:lnTo>
                  <a:pt x="2095287" y="683260"/>
                </a:lnTo>
                <a:lnTo>
                  <a:pt x="2063379" y="655320"/>
                </a:lnTo>
                <a:lnTo>
                  <a:pt x="2048388" y="640080"/>
                </a:lnTo>
                <a:lnTo>
                  <a:pt x="2554038" y="640080"/>
                </a:lnTo>
                <a:lnTo>
                  <a:pt x="2594338" y="637540"/>
                </a:lnTo>
                <a:lnTo>
                  <a:pt x="2636097" y="631190"/>
                </a:lnTo>
                <a:lnTo>
                  <a:pt x="2679672" y="623570"/>
                </a:lnTo>
                <a:lnTo>
                  <a:pt x="2725423" y="612140"/>
                </a:lnTo>
                <a:lnTo>
                  <a:pt x="2824879" y="580390"/>
                </a:lnTo>
                <a:lnTo>
                  <a:pt x="2879299" y="561340"/>
                </a:lnTo>
                <a:lnTo>
                  <a:pt x="2937326" y="539750"/>
                </a:lnTo>
                <a:lnTo>
                  <a:pt x="2999315" y="515620"/>
                </a:lnTo>
                <a:lnTo>
                  <a:pt x="3065626" y="488950"/>
                </a:lnTo>
                <a:lnTo>
                  <a:pt x="3111303" y="466090"/>
                </a:lnTo>
                <a:lnTo>
                  <a:pt x="3152618" y="435610"/>
                </a:lnTo>
                <a:lnTo>
                  <a:pt x="3189781" y="400050"/>
                </a:lnTo>
                <a:lnTo>
                  <a:pt x="3222999" y="359410"/>
                </a:lnTo>
                <a:lnTo>
                  <a:pt x="3252479" y="314960"/>
                </a:lnTo>
                <a:lnTo>
                  <a:pt x="3278429" y="267970"/>
                </a:lnTo>
                <a:lnTo>
                  <a:pt x="3301058" y="219710"/>
                </a:lnTo>
                <a:lnTo>
                  <a:pt x="3315069" y="184150"/>
                </a:lnTo>
                <a:close/>
              </a:path>
              <a:path w="5993130" h="850900">
                <a:moveTo>
                  <a:pt x="5004157" y="54610"/>
                </a:moveTo>
                <a:lnTo>
                  <a:pt x="5120447" y="54610"/>
                </a:lnTo>
                <a:lnTo>
                  <a:pt x="5104751" y="99060"/>
                </a:lnTo>
                <a:lnTo>
                  <a:pt x="5087129" y="144780"/>
                </a:lnTo>
                <a:lnTo>
                  <a:pt x="5067498" y="193040"/>
                </a:lnTo>
                <a:lnTo>
                  <a:pt x="5045779" y="240030"/>
                </a:lnTo>
                <a:lnTo>
                  <a:pt x="5021889" y="288290"/>
                </a:lnTo>
                <a:lnTo>
                  <a:pt x="4995747" y="336550"/>
                </a:lnTo>
                <a:lnTo>
                  <a:pt x="4967271" y="383540"/>
                </a:lnTo>
                <a:lnTo>
                  <a:pt x="4936381" y="427990"/>
                </a:lnTo>
                <a:lnTo>
                  <a:pt x="4905916" y="468630"/>
                </a:lnTo>
                <a:lnTo>
                  <a:pt x="4875428" y="506730"/>
                </a:lnTo>
                <a:lnTo>
                  <a:pt x="4844701" y="541020"/>
                </a:lnTo>
                <a:lnTo>
                  <a:pt x="4813519" y="572770"/>
                </a:lnTo>
                <a:lnTo>
                  <a:pt x="4781666" y="601980"/>
                </a:lnTo>
                <a:lnTo>
                  <a:pt x="4748928" y="627380"/>
                </a:lnTo>
                <a:lnTo>
                  <a:pt x="4715088" y="650240"/>
                </a:lnTo>
                <a:lnTo>
                  <a:pt x="4679930" y="670560"/>
                </a:lnTo>
                <a:lnTo>
                  <a:pt x="4643239" y="688340"/>
                </a:lnTo>
                <a:lnTo>
                  <a:pt x="4604799" y="703580"/>
                </a:lnTo>
                <a:lnTo>
                  <a:pt x="4564395" y="717550"/>
                </a:lnTo>
                <a:lnTo>
                  <a:pt x="4521810" y="727710"/>
                </a:lnTo>
                <a:lnTo>
                  <a:pt x="4476830" y="735330"/>
                </a:lnTo>
                <a:lnTo>
                  <a:pt x="4429237" y="741680"/>
                </a:lnTo>
                <a:lnTo>
                  <a:pt x="4378818" y="745490"/>
                </a:lnTo>
                <a:lnTo>
                  <a:pt x="4325355" y="748030"/>
                </a:lnTo>
                <a:lnTo>
                  <a:pt x="4268634" y="746760"/>
                </a:lnTo>
                <a:lnTo>
                  <a:pt x="4208438" y="744220"/>
                </a:lnTo>
                <a:lnTo>
                  <a:pt x="4144552" y="740410"/>
                </a:lnTo>
                <a:lnTo>
                  <a:pt x="4098531" y="735330"/>
                </a:lnTo>
                <a:lnTo>
                  <a:pt x="4053246" y="727710"/>
                </a:lnTo>
                <a:lnTo>
                  <a:pt x="4008774" y="717550"/>
                </a:lnTo>
                <a:lnTo>
                  <a:pt x="3965191" y="704850"/>
                </a:lnTo>
                <a:lnTo>
                  <a:pt x="3922573" y="689610"/>
                </a:lnTo>
                <a:lnTo>
                  <a:pt x="3880997" y="671830"/>
                </a:lnTo>
                <a:lnTo>
                  <a:pt x="3840540" y="652780"/>
                </a:lnTo>
                <a:lnTo>
                  <a:pt x="3801277" y="629920"/>
                </a:lnTo>
                <a:lnTo>
                  <a:pt x="3778482" y="614680"/>
                </a:lnTo>
                <a:lnTo>
                  <a:pt x="4356572" y="614680"/>
                </a:lnTo>
                <a:lnTo>
                  <a:pt x="4435742" y="604520"/>
                </a:lnTo>
                <a:lnTo>
                  <a:pt x="4476072" y="598170"/>
                </a:lnTo>
                <a:lnTo>
                  <a:pt x="4517440" y="590550"/>
                </a:lnTo>
                <a:lnTo>
                  <a:pt x="4559375" y="581660"/>
                </a:lnTo>
                <a:lnTo>
                  <a:pt x="4601406" y="571500"/>
                </a:lnTo>
                <a:lnTo>
                  <a:pt x="4643063" y="557530"/>
                </a:lnTo>
                <a:lnTo>
                  <a:pt x="4683876" y="539750"/>
                </a:lnTo>
                <a:lnTo>
                  <a:pt x="4723375" y="516890"/>
                </a:lnTo>
                <a:lnTo>
                  <a:pt x="4761088" y="488950"/>
                </a:lnTo>
                <a:lnTo>
                  <a:pt x="4796547" y="455930"/>
                </a:lnTo>
                <a:lnTo>
                  <a:pt x="4829281" y="415290"/>
                </a:lnTo>
                <a:lnTo>
                  <a:pt x="4858819" y="367030"/>
                </a:lnTo>
                <a:lnTo>
                  <a:pt x="4883129" y="320040"/>
                </a:lnTo>
                <a:lnTo>
                  <a:pt x="4907835" y="270510"/>
                </a:lnTo>
                <a:lnTo>
                  <a:pt x="4932588" y="217170"/>
                </a:lnTo>
                <a:lnTo>
                  <a:pt x="4957039" y="163830"/>
                </a:lnTo>
                <a:lnTo>
                  <a:pt x="4980837" y="109220"/>
                </a:lnTo>
                <a:lnTo>
                  <a:pt x="5003634" y="55880"/>
                </a:lnTo>
                <a:lnTo>
                  <a:pt x="5004157" y="54610"/>
                </a:lnTo>
                <a:close/>
              </a:path>
              <a:path w="5993130" h="850900">
                <a:moveTo>
                  <a:pt x="5026927" y="0"/>
                </a:moveTo>
                <a:lnTo>
                  <a:pt x="5230300" y="0"/>
                </a:lnTo>
                <a:lnTo>
                  <a:pt x="5251261" y="88900"/>
                </a:lnTo>
                <a:lnTo>
                  <a:pt x="5350276" y="313690"/>
                </a:lnTo>
                <a:lnTo>
                  <a:pt x="5516362" y="464820"/>
                </a:lnTo>
                <a:lnTo>
                  <a:pt x="5702019" y="537210"/>
                </a:lnTo>
                <a:lnTo>
                  <a:pt x="5756295" y="556260"/>
                </a:lnTo>
                <a:lnTo>
                  <a:pt x="5855552" y="588010"/>
                </a:lnTo>
                <a:lnTo>
                  <a:pt x="5901241" y="599440"/>
                </a:lnTo>
                <a:lnTo>
                  <a:pt x="5944776" y="607060"/>
                </a:lnTo>
                <a:lnTo>
                  <a:pt x="5986511" y="613410"/>
                </a:lnTo>
                <a:lnTo>
                  <a:pt x="5992636" y="613410"/>
                </a:lnTo>
                <a:lnTo>
                  <a:pt x="5992636" y="746760"/>
                </a:lnTo>
                <a:lnTo>
                  <a:pt x="5976194" y="746760"/>
                </a:lnTo>
                <a:lnTo>
                  <a:pt x="5915973" y="744220"/>
                </a:lnTo>
                <a:lnTo>
                  <a:pt x="5852078" y="740410"/>
                </a:lnTo>
                <a:lnTo>
                  <a:pt x="5806968" y="735330"/>
                </a:lnTo>
                <a:lnTo>
                  <a:pt x="5762583" y="728980"/>
                </a:lnTo>
                <a:lnTo>
                  <a:pt x="5718993" y="718820"/>
                </a:lnTo>
                <a:lnTo>
                  <a:pt x="5676267" y="706120"/>
                </a:lnTo>
                <a:lnTo>
                  <a:pt x="5634473" y="692150"/>
                </a:lnTo>
                <a:lnTo>
                  <a:pt x="5593681" y="674370"/>
                </a:lnTo>
                <a:lnTo>
                  <a:pt x="5553961" y="655320"/>
                </a:lnTo>
                <a:lnTo>
                  <a:pt x="5515380" y="633730"/>
                </a:lnTo>
                <a:lnTo>
                  <a:pt x="5478009" y="609600"/>
                </a:lnTo>
                <a:lnTo>
                  <a:pt x="5441915" y="582930"/>
                </a:lnTo>
                <a:lnTo>
                  <a:pt x="5407169" y="554990"/>
                </a:lnTo>
                <a:lnTo>
                  <a:pt x="5373840" y="524510"/>
                </a:lnTo>
                <a:lnTo>
                  <a:pt x="5341995" y="491490"/>
                </a:lnTo>
                <a:lnTo>
                  <a:pt x="5311705" y="457200"/>
                </a:lnTo>
                <a:lnTo>
                  <a:pt x="5283039" y="420370"/>
                </a:lnTo>
                <a:lnTo>
                  <a:pt x="5256066" y="381000"/>
                </a:lnTo>
                <a:lnTo>
                  <a:pt x="5230854" y="340360"/>
                </a:lnTo>
                <a:lnTo>
                  <a:pt x="5207473" y="297180"/>
                </a:lnTo>
                <a:lnTo>
                  <a:pt x="5185991" y="252730"/>
                </a:lnTo>
                <a:lnTo>
                  <a:pt x="5166479" y="205740"/>
                </a:lnTo>
                <a:lnTo>
                  <a:pt x="5149005" y="157480"/>
                </a:lnTo>
                <a:lnTo>
                  <a:pt x="5133638" y="106680"/>
                </a:lnTo>
                <a:lnTo>
                  <a:pt x="5120447" y="54610"/>
                </a:lnTo>
                <a:lnTo>
                  <a:pt x="5004157" y="54610"/>
                </a:lnTo>
                <a:lnTo>
                  <a:pt x="5025078" y="3810"/>
                </a:lnTo>
                <a:lnTo>
                  <a:pt x="5026927" y="0"/>
                </a:lnTo>
                <a:close/>
              </a:path>
              <a:path w="5993130" h="850900">
                <a:moveTo>
                  <a:pt x="0" y="0"/>
                </a:moveTo>
                <a:lnTo>
                  <a:pt x="158707" y="0"/>
                </a:lnTo>
                <a:lnTo>
                  <a:pt x="178024" y="171450"/>
                </a:lnTo>
                <a:lnTo>
                  <a:pt x="252312" y="396240"/>
                </a:lnTo>
                <a:lnTo>
                  <a:pt x="407672" y="546100"/>
                </a:lnTo>
                <a:lnTo>
                  <a:pt x="474004" y="572770"/>
                </a:lnTo>
                <a:lnTo>
                  <a:pt x="536052" y="596900"/>
                </a:lnTo>
                <a:lnTo>
                  <a:pt x="648676" y="638810"/>
                </a:lnTo>
                <a:lnTo>
                  <a:pt x="699944" y="655320"/>
                </a:lnTo>
                <a:lnTo>
                  <a:pt x="748309" y="669290"/>
                </a:lnTo>
                <a:lnTo>
                  <a:pt x="794118" y="680720"/>
                </a:lnTo>
                <a:lnTo>
                  <a:pt x="837715" y="689610"/>
                </a:lnTo>
                <a:lnTo>
                  <a:pt x="879448" y="694690"/>
                </a:lnTo>
                <a:lnTo>
                  <a:pt x="919662" y="697230"/>
                </a:lnTo>
                <a:lnTo>
                  <a:pt x="345032" y="697230"/>
                </a:lnTo>
                <a:lnTo>
                  <a:pt x="311214" y="670560"/>
                </a:lnTo>
                <a:lnTo>
                  <a:pt x="278771" y="641350"/>
                </a:lnTo>
                <a:lnTo>
                  <a:pt x="247764" y="610870"/>
                </a:lnTo>
                <a:lnTo>
                  <a:pt x="218252" y="576580"/>
                </a:lnTo>
                <a:lnTo>
                  <a:pt x="190294" y="542290"/>
                </a:lnTo>
                <a:lnTo>
                  <a:pt x="163952" y="505460"/>
                </a:lnTo>
                <a:lnTo>
                  <a:pt x="139283" y="466090"/>
                </a:lnTo>
                <a:lnTo>
                  <a:pt x="116349" y="425450"/>
                </a:lnTo>
                <a:lnTo>
                  <a:pt x="95209" y="382270"/>
                </a:lnTo>
                <a:lnTo>
                  <a:pt x="75923" y="337820"/>
                </a:lnTo>
                <a:lnTo>
                  <a:pt x="58551" y="290830"/>
                </a:lnTo>
                <a:lnTo>
                  <a:pt x="43152" y="242570"/>
                </a:lnTo>
                <a:lnTo>
                  <a:pt x="29786" y="191770"/>
                </a:lnTo>
                <a:lnTo>
                  <a:pt x="18514" y="139700"/>
                </a:lnTo>
                <a:lnTo>
                  <a:pt x="9394" y="86360"/>
                </a:lnTo>
                <a:lnTo>
                  <a:pt x="2487" y="30480"/>
                </a:lnTo>
                <a:lnTo>
                  <a:pt x="0" y="0"/>
                </a:lnTo>
                <a:close/>
              </a:path>
              <a:path w="5993130" h="850900">
                <a:moveTo>
                  <a:pt x="1646316" y="0"/>
                </a:moveTo>
                <a:lnTo>
                  <a:pt x="1837865" y="0"/>
                </a:lnTo>
                <a:lnTo>
                  <a:pt x="1865726" y="86360"/>
                </a:lnTo>
                <a:lnTo>
                  <a:pt x="1934136" y="273050"/>
                </a:lnTo>
                <a:lnTo>
                  <a:pt x="2014484" y="449580"/>
                </a:lnTo>
                <a:lnTo>
                  <a:pt x="2044000" y="496570"/>
                </a:lnTo>
                <a:lnTo>
                  <a:pt x="2076675" y="533400"/>
                </a:lnTo>
                <a:lnTo>
                  <a:pt x="2112052" y="562610"/>
                </a:lnTo>
                <a:lnTo>
                  <a:pt x="2149671" y="584200"/>
                </a:lnTo>
                <a:lnTo>
                  <a:pt x="2189075" y="599440"/>
                </a:lnTo>
                <a:lnTo>
                  <a:pt x="2229806" y="610870"/>
                </a:lnTo>
                <a:lnTo>
                  <a:pt x="2271405" y="617220"/>
                </a:lnTo>
                <a:lnTo>
                  <a:pt x="2355374" y="624840"/>
                </a:lnTo>
                <a:lnTo>
                  <a:pt x="2396828" y="626110"/>
                </a:lnTo>
                <a:lnTo>
                  <a:pt x="2476384" y="633730"/>
                </a:lnTo>
                <a:lnTo>
                  <a:pt x="2514839" y="638810"/>
                </a:lnTo>
                <a:lnTo>
                  <a:pt x="2554038" y="640080"/>
                </a:lnTo>
                <a:lnTo>
                  <a:pt x="2048388" y="640080"/>
                </a:lnTo>
                <a:lnTo>
                  <a:pt x="2001382" y="589280"/>
                </a:lnTo>
                <a:lnTo>
                  <a:pt x="1970869" y="551180"/>
                </a:lnTo>
                <a:lnTo>
                  <a:pt x="1940394" y="510540"/>
                </a:lnTo>
                <a:lnTo>
                  <a:pt x="1908180" y="463550"/>
                </a:lnTo>
                <a:lnTo>
                  <a:pt x="1878625" y="415290"/>
                </a:lnTo>
                <a:lnTo>
                  <a:pt x="1851642" y="365760"/>
                </a:lnTo>
                <a:lnTo>
                  <a:pt x="1827145" y="316230"/>
                </a:lnTo>
                <a:lnTo>
                  <a:pt x="1805050" y="266700"/>
                </a:lnTo>
                <a:lnTo>
                  <a:pt x="1785270" y="218440"/>
                </a:lnTo>
                <a:lnTo>
                  <a:pt x="1767719" y="170180"/>
                </a:lnTo>
                <a:lnTo>
                  <a:pt x="1752313" y="124460"/>
                </a:lnTo>
                <a:lnTo>
                  <a:pt x="1738964" y="81280"/>
                </a:lnTo>
                <a:lnTo>
                  <a:pt x="1620800" y="81280"/>
                </a:lnTo>
                <a:lnTo>
                  <a:pt x="1646316" y="0"/>
                </a:lnTo>
                <a:close/>
              </a:path>
              <a:path w="5993130" h="850900">
                <a:moveTo>
                  <a:pt x="3369376" y="0"/>
                </a:moveTo>
                <a:lnTo>
                  <a:pt x="3580340" y="0"/>
                </a:lnTo>
                <a:lnTo>
                  <a:pt x="3601182" y="88900"/>
                </a:lnTo>
                <a:lnTo>
                  <a:pt x="3700142" y="313690"/>
                </a:lnTo>
                <a:lnTo>
                  <a:pt x="3866717" y="464820"/>
                </a:lnTo>
                <a:lnTo>
                  <a:pt x="3937487" y="492760"/>
                </a:lnTo>
                <a:lnTo>
                  <a:pt x="4000800" y="519430"/>
                </a:lnTo>
                <a:lnTo>
                  <a:pt x="4108979" y="562610"/>
                </a:lnTo>
                <a:lnTo>
                  <a:pt x="4155806" y="580390"/>
                </a:lnTo>
                <a:lnTo>
                  <a:pt x="4199101" y="594360"/>
                </a:lnTo>
                <a:lnTo>
                  <a:pt x="4239844" y="604520"/>
                </a:lnTo>
                <a:lnTo>
                  <a:pt x="4279016" y="612140"/>
                </a:lnTo>
                <a:lnTo>
                  <a:pt x="4317598" y="614680"/>
                </a:lnTo>
                <a:lnTo>
                  <a:pt x="3778482" y="614680"/>
                </a:lnTo>
                <a:lnTo>
                  <a:pt x="3726642" y="577850"/>
                </a:lnTo>
                <a:lnTo>
                  <a:pt x="3691421" y="547370"/>
                </a:lnTo>
                <a:lnTo>
                  <a:pt x="3657702" y="515620"/>
                </a:lnTo>
                <a:lnTo>
                  <a:pt x="3625558" y="482600"/>
                </a:lnTo>
                <a:lnTo>
                  <a:pt x="3595068" y="445770"/>
                </a:lnTo>
                <a:lnTo>
                  <a:pt x="3566308" y="407670"/>
                </a:lnTo>
                <a:lnTo>
                  <a:pt x="3539353" y="367030"/>
                </a:lnTo>
                <a:lnTo>
                  <a:pt x="3514281" y="325120"/>
                </a:lnTo>
                <a:lnTo>
                  <a:pt x="3491167" y="279400"/>
                </a:lnTo>
                <a:lnTo>
                  <a:pt x="3470089" y="233680"/>
                </a:lnTo>
                <a:lnTo>
                  <a:pt x="3451122" y="184150"/>
                </a:lnTo>
                <a:lnTo>
                  <a:pt x="3315069" y="184150"/>
                </a:lnTo>
                <a:lnTo>
                  <a:pt x="3320573" y="170180"/>
                </a:lnTo>
                <a:lnTo>
                  <a:pt x="3337182" y="121920"/>
                </a:lnTo>
                <a:lnTo>
                  <a:pt x="3351093" y="74930"/>
                </a:lnTo>
                <a:lnTo>
                  <a:pt x="3362514" y="30480"/>
                </a:lnTo>
                <a:lnTo>
                  <a:pt x="3369376" y="0"/>
                </a:lnTo>
                <a:close/>
              </a:path>
            </a:pathLst>
          </a:custGeom>
          <a:solidFill>
            <a:srgbClr val="ECB99E"/>
          </a:solidFill>
        </p:spPr>
        <p:txBody>
          <a:bodyPr wrap="square" lIns="0" tIns="0" rIns="0" bIns="0" rtlCol="0"/>
          <a:lstStyle/>
          <a:p>
            <a:endParaRPr/>
          </a:p>
        </p:txBody>
      </p:sp>
      <p:sp>
        <p:nvSpPr>
          <p:cNvPr id="5" name="object 5"/>
          <p:cNvSpPr/>
          <p:nvPr/>
        </p:nvSpPr>
        <p:spPr>
          <a:xfrm>
            <a:off x="427928" y="363799"/>
            <a:ext cx="1136650" cy="1209675"/>
          </a:xfrm>
          <a:custGeom>
            <a:avLst/>
            <a:gdLst/>
            <a:ahLst/>
            <a:cxnLst/>
            <a:rect l="l" t="t" r="r" b="b"/>
            <a:pathLst>
              <a:path w="1136650" h="1209675">
                <a:moveTo>
                  <a:pt x="364393" y="442943"/>
                </a:moveTo>
                <a:lnTo>
                  <a:pt x="269601" y="421078"/>
                </a:lnTo>
                <a:lnTo>
                  <a:pt x="219203" y="405047"/>
                </a:lnTo>
                <a:lnTo>
                  <a:pt x="178151" y="388243"/>
                </a:lnTo>
                <a:lnTo>
                  <a:pt x="121174" y="345717"/>
                </a:lnTo>
                <a:lnTo>
                  <a:pt x="92846" y="280315"/>
                </a:lnTo>
                <a:lnTo>
                  <a:pt x="87606" y="234915"/>
                </a:lnTo>
                <a:lnTo>
                  <a:pt x="87344" y="178850"/>
                </a:lnTo>
                <a:lnTo>
                  <a:pt x="91332" y="110473"/>
                </a:lnTo>
                <a:lnTo>
                  <a:pt x="117628" y="46605"/>
                </a:lnTo>
                <a:lnTo>
                  <a:pt x="151262" y="13809"/>
                </a:lnTo>
                <a:lnTo>
                  <a:pt x="214616" y="1726"/>
                </a:lnTo>
                <a:lnTo>
                  <a:pt x="330073" y="0"/>
                </a:lnTo>
                <a:lnTo>
                  <a:pt x="361518" y="4426"/>
                </a:lnTo>
                <a:lnTo>
                  <a:pt x="414260" y="36584"/>
                </a:lnTo>
                <a:lnTo>
                  <a:pt x="453051" y="92579"/>
                </a:lnTo>
                <a:lnTo>
                  <a:pt x="477382" y="163730"/>
                </a:lnTo>
                <a:lnTo>
                  <a:pt x="483967" y="202276"/>
                </a:lnTo>
                <a:lnTo>
                  <a:pt x="486747" y="241354"/>
                </a:lnTo>
                <a:lnTo>
                  <a:pt x="485658" y="279881"/>
                </a:lnTo>
                <a:lnTo>
                  <a:pt x="471622" y="350936"/>
                </a:lnTo>
                <a:lnTo>
                  <a:pt x="441350" y="406759"/>
                </a:lnTo>
                <a:lnTo>
                  <a:pt x="394337" y="438669"/>
                </a:lnTo>
                <a:lnTo>
                  <a:pt x="364393" y="442943"/>
                </a:lnTo>
                <a:close/>
              </a:path>
              <a:path w="1136650" h="1209675">
                <a:moveTo>
                  <a:pt x="883728" y="1045441"/>
                </a:moveTo>
                <a:lnTo>
                  <a:pt x="828334" y="1032815"/>
                </a:lnTo>
                <a:lnTo>
                  <a:pt x="785051" y="985461"/>
                </a:lnTo>
                <a:lnTo>
                  <a:pt x="756227" y="929815"/>
                </a:lnTo>
                <a:lnTo>
                  <a:pt x="733632" y="882042"/>
                </a:lnTo>
                <a:lnTo>
                  <a:pt x="717976" y="840510"/>
                </a:lnTo>
                <a:lnTo>
                  <a:pt x="709969" y="803588"/>
                </a:lnTo>
                <a:lnTo>
                  <a:pt x="710322" y="769647"/>
                </a:lnTo>
                <a:lnTo>
                  <a:pt x="738950" y="704180"/>
                </a:lnTo>
                <a:lnTo>
                  <a:pt x="768645" y="669393"/>
                </a:lnTo>
                <a:lnTo>
                  <a:pt x="809541" y="631064"/>
                </a:lnTo>
                <a:lnTo>
                  <a:pt x="862349" y="587561"/>
                </a:lnTo>
                <a:lnTo>
                  <a:pt x="927247" y="563273"/>
                </a:lnTo>
                <a:lnTo>
                  <a:pt x="974258" y="565564"/>
                </a:lnTo>
                <a:lnTo>
                  <a:pt x="1026223" y="603784"/>
                </a:lnTo>
                <a:lnTo>
                  <a:pt x="1105982" y="687280"/>
                </a:lnTo>
                <a:lnTo>
                  <a:pt x="1134017" y="742469"/>
                </a:lnTo>
                <a:lnTo>
                  <a:pt x="1136432" y="773865"/>
                </a:lnTo>
                <a:lnTo>
                  <a:pt x="1132112" y="806751"/>
                </a:lnTo>
                <a:lnTo>
                  <a:pt x="1106272" y="873865"/>
                </a:lnTo>
                <a:lnTo>
                  <a:pt x="1086254" y="906527"/>
                </a:lnTo>
                <a:lnTo>
                  <a:pt x="1062506" y="937551"/>
                </a:lnTo>
                <a:lnTo>
                  <a:pt x="1035778" y="966152"/>
                </a:lnTo>
                <a:lnTo>
                  <a:pt x="1006822" y="991549"/>
                </a:lnTo>
                <a:lnTo>
                  <a:pt x="945227" y="1029599"/>
                </a:lnTo>
                <a:lnTo>
                  <a:pt x="883728" y="1045441"/>
                </a:lnTo>
                <a:close/>
              </a:path>
              <a:path w="1136650" h="1209675">
                <a:moveTo>
                  <a:pt x="103645" y="1209466"/>
                </a:moveTo>
                <a:lnTo>
                  <a:pt x="57623" y="1188970"/>
                </a:lnTo>
                <a:lnTo>
                  <a:pt x="23162" y="1117761"/>
                </a:lnTo>
                <a:lnTo>
                  <a:pt x="10077" y="1070690"/>
                </a:lnTo>
                <a:lnTo>
                  <a:pt x="2310" y="1023906"/>
                </a:lnTo>
                <a:lnTo>
                  <a:pt x="0" y="978157"/>
                </a:lnTo>
                <a:lnTo>
                  <a:pt x="3282" y="934194"/>
                </a:lnTo>
                <a:lnTo>
                  <a:pt x="12294" y="892764"/>
                </a:lnTo>
                <a:lnTo>
                  <a:pt x="27172" y="854618"/>
                </a:lnTo>
                <a:lnTo>
                  <a:pt x="48053" y="820504"/>
                </a:lnTo>
                <a:lnTo>
                  <a:pt x="75074" y="791172"/>
                </a:lnTo>
                <a:lnTo>
                  <a:pt x="108371" y="767370"/>
                </a:lnTo>
                <a:lnTo>
                  <a:pt x="148082" y="749849"/>
                </a:lnTo>
                <a:lnTo>
                  <a:pt x="197782" y="735200"/>
                </a:lnTo>
                <a:lnTo>
                  <a:pt x="232335" y="729808"/>
                </a:lnTo>
                <a:lnTo>
                  <a:pt x="256042" y="733214"/>
                </a:lnTo>
                <a:lnTo>
                  <a:pt x="273201" y="744961"/>
                </a:lnTo>
                <a:lnTo>
                  <a:pt x="288113" y="764590"/>
                </a:lnTo>
                <a:lnTo>
                  <a:pt x="305077" y="791643"/>
                </a:lnTo>
                <a:lnTo>
                  <a:pt x="328393" y="825662"/>
                </a:lnTo>
                <a:lnTo>
                  <a:pt x="362362" y="866188"/>
                </a:lnTo>
                <a:lnTo>
                  <a:pt x="376884" y="889001"/>
                </a:lnTo>
                <a:lnTo>
                  <a:pt x="382721" y="915763"/>
                </a:lnTo>
                <a:lnTo>
                  <a:pt x="380773" y="945553"/>
                </a:lnTo>
                <a:lnTo>
                  <a:pt x="357136" y="1010529"/>
                </a:lnTo>
                <a:lnTo>
                  <a:pt x="337250" y="1043872"/>
                </a:lnTo>
                <a:lnTo>
                  <a:pt x="313190" y="1076556"/>
                </a:lnTo>
                <a:lnTo>
                  <a:pt x="285856" y="1107659"/>
                </a:lnTo>
                <a:lnTo>
                  <a:pt x="256152" y="1136260"/>
                </a:lnTo>
                <a:lnTo>
                  <a:pt x="224979" y="1161436"/>
                </a:lnTo>
                <a:lnTo>
                  <a:pt x="161836" y="1197830"/>
                </a:lnTo>
                <a:lnTo>
                  <a:pt x="131670" y="1207203"/>
                </a:lnTo>
                <a:lnTo>
                  <a:pt x="103645" y="1209466"/>
                </a:lnTo>
                <a:close/>
              </a:path>
            </a:pathLst>
          </a:custGeom>
          <a:solidFill>
            <a:srgbClr val="EC4E21"/>
          </a:solid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85254" y="375921"/>
            <a:ext cx="9717405" cy="751205"/>
          </a:xfrm>
          <a:prstGeom prst="rect">
            <a:avLst/>
          </a:prstGeom>
        </p:spPr>
        <p:txBody>
          <a:bodyPr vert="horz" wrap="square" lIns="0" tIns="12700" rIns="0" bIns="0" rtlCol="0">
            <a:spAutoFit/>
          </a:bodyPr>
          <a:lstStyle/>
          <a:p>
            <a:pPr marL="12700">
              <a:lnSpc>
                <a:spcPct val="100000"/>
              </a:lnSpc>
              <a:spcBef>
                <a:spcPts val="100"/>
              </a:spcBef>
            </a:pPr>
            <a:r>
              <a:rPr sz="4800" spc="-605" dirty="0">
                <a:latin typeface="Times New Roman" panose="02020603050405020304"/>
                <a:cs typeface="Times New Roman" panose="02020603050405020304"/>
              </a:rPr>
              <a:t>SENYAWA </a:t>
            </a:r>
            <a:r>
              <a:rPr lang="en-US" sz="4800" spc="-605" dirty="0">
                <a:latin typeface="Times New Roman" panose="02020603050405020304"/>
                <a:cs typeface="Times New Roman" panose="02020603050405020304"/>
              </a:rPr>
              <a:t> </a:t>
            </a:r>
            <a:r>
              <a:rPr sz="4800" spc="-340" dirty="0">
                <a:latin typeface="Times New Roman" panose="02020603050405020304"/>
                <a:cs typeface="Times New Roman" panose="02020603050405020304"/>
              </a:rPr>
              <a:t>NONLOGAM </a:t>
            </a:r>
            <a:r>
              <a:rPr sz="4800" spc="-470" dirty="0">
                <a:latin typeface="Times New Roman" panose="02020603050405020304"/>
                <a:cs typeface="Times New Roman" panose="02020603050405020304"/>
              </a:rPr>
              <a:t>+</a:t>
            </a:r>
            <a:r>
              <a:rPr sz="4800" spc="-459" dirty="0">
                <a:latin typeface="Times New Roman" panose="02020603050405020304"/>
                <a:cs typeface="Times New Roman" panose="02020603050405020304"/>
              </a:rPr>
              <a:t> </a:t>
            </a:r>
            <a:r>
              <a:rPr sz="4800" spc="-340" dirty="0">
                <a:latin typeface="Times New Roman" panose="02020603050405020304"/>
                <a:cs typeface="Times New Roman" panose="02020603050405020304"/>
              </a:rPr>
              <a:t>NONLOGAM</a:t>
            </a:r>
            <a:endParaRPr sz="4800">
              <a:latin typeface="Times New Roman" panose="02020603050405020304"/>
              <a:cs typeface="Times New Roman" panose="02020603050405020304"/>
            </a:endParaRPr>
          </a:p>
        </p:txBody>
      </p:sp>
      <p:sp>
        <p:nvSpPr>
          <p:cNvPr id="3" name="object 3"/>
          <p:cNvSpPr txBox="1"/>
          <p:nvPr/>
        </p:nvSpPr>
        <p:spPr>
          <a:xfrm>
            <a:off x="654565" y="1375661"/>
            <a:ext cx="16889095" cy="3492500"/>
          </a:xfrm>
          <a:prstGeom prst="rect">
            <a:avLst/>
          </a:prstGeom>
        </p:spPr>
        <p:txBody>
          <a:bodyPr vert="horz" wrap="square" lIns="0" tIns="12700" rIns="0" bIns="0" rtlCol="0">
            <a:spAutoFit/>
          </a:bodyPr>
          <a:lstStyle/>
          <a:p>
            <a:pPr marL="12700" marR="718185">
              <a:lnSpc>
                <a:spcPct val="116000"/>
              </a:lnSpc>
              <a:spcBef>
                <a:spcPts val="100"/>
              </a:spcBef>
            </a:pPr>
            <a:r>
              <a:rPr sz="2800" spc="-30" dirty="0">
                <a:solidFill>
                  <a:srgbClr val="FFFFFF"/>
                </a:solidFill>
                <a:latin typeface="Arial" panose="020B0604020202020204"/>
                <a:cs typeface="Arial" panose="020B0604020202020204"/>
              </a:rPr>
              <a:t>Dalam</a:t>
            </a:r>
            <a:r>
              <a:rPr sz="2800" spc="-120" dirty="0">
                <a:solidFill>
                  <a:srgbClr val="FFFFFF"/>
                </a:solidFill>
                <a:latin typeface="Arial" panose="020B0604020202020204"/>
                <a:cs typeface="Arial" panose="020B0604020202020204"/>
              </a:rPr>
              <a:t> </a:t>
            </a:r>
            <a:r>
              <a:rPr sz="2800" spc="-40" dirty="0">
                <a:solidFill>
                  <a:srgbClr val="FFFFFF"/>
                </a:solidFill>
                <a:latin typeface="Arial" panose="020B0604020202020204"/>
                <a:cs typeface="Arial" panose="020B0604020202020204"/>
              </a:rPr>
              <a:t>senyawa</a:t>
            </a:r>
            <a:r>
              <a:rPr sz="2800" spc="-120" dirty="0">
                <a:solidFill>
                  <a:srgbClr val="FFFFFF"/>
                </a:solidFill>
                <a:latin typeface="Arial" panose="020B0604020202020204"/>
                <a:cs typeface="Arial" panose="020B0604020202020204"/>
              </a:rPr>
              <a:t> </a:t>
            </a:r>
            <a:r>
              <a:rPr sz="2800" spc="10" dirty="0">
                <a:solidFill>
                  <a:srgbClr val="FFFFFF"/>
                </a:solidFill>
                <a:latin typeface="Arial" panose="020B0604020202020204"/>
                <a:cs typeface="Arial" panose="020B0604020202020204"/>
              </a:rPr>
              <a:t>nonlogam</a:t>
            </a:r>
            <a:r>
              <a:rPr sz="2800" spc="-114" dirty="0">
                <a:solidFill>
                  <a:srgbClr val="FFFFFF"/>
                </a:solidFill>
                <a:latin typeface="Arial" panose="020B0604020202020204"/>
                <a:cs typeface="Arial" panose="020B0604020202020204"/>
              </a:rPr>
              <a:t> </a:t>
            </a:r>
            <a:r>
              <a:rPr sz="2800" spc="170" dirty="0">
                <a:solidFill>
                  <a:srgbClr val="FFFFFF"/>
                </a:solidFill>
                <a:latin typeface="Arial" panose="020B0604020202020204"/>
                <a:cs typeface="Arial" panose="020B0604020202020204"/>
              </a:rPr>
              <a:t>+</a:t>
            </a:r>
            <a:r>
              <a:rPr sz="2800" spc="-120" dirty="0">
                <a:solidFill>
                  <a:srgbClr val="FFFFFF"/>
                </a:solidFill>
                <a:latin typeface="Arial" panose="020B0604020202020204"/>
                <a:cs typeface="Arial" panose="020B0604020202020204"/>
              </a:rPr>
              <a:t> </a:t>
            </a:r>
            <a:r>
              <a:rPr sz="2800" spc="10" dirty="0">
                <a:solidFill>
                  <a:srgbClr val="FFFFFF"/>
                </a:solidFill>
                <a:latin typeface="Arial" panose="020B0604020202020204"/>
                <a:cs typeface="Arial" panose="020B0604020202020204"/>
              </a:rPr>
              <a:t>nonlogam</a:t>
            </a:r>
            <a:r>
              <a:rPr sz="2800" spc="-114" dirty="0">
                <a:solidFill>
                  <a:srgbClr val="FFFFFF"/>
                </a:solidFill>
                <a:latin typeface="Arial" panose="020B0604020202020204"/>
                <a:cs typeface="Arial" panose="020B0604020202020204"/>
              </a:rPr>
              <a:t> </a:t>
            </a:r>
            <a:r>
              <a:rPr sz="2800" spc="-10" dirty="0">
                <a:solidFill>
                  <a:srgbClr val="FFFFFF"/>
                </a:solidFill>
                <a:latin typeface="Arial" panose="020B0604020202020204"/>
                <a:cs typeface="Arial" panose="020B0604020202020204"/>
              </a:rPr>
              <a:t>cara</a:t>
            </a:r>
            <a:r>
              <a:rPr sz="2800" spc="-120" dirty="0">
                <a:solidFill>
                  <a:srgbClr val="FFFFFF"/>
                </a:solidFill>
                <a:latin typeface="Arial" panose="020B0604020202020204"/>
                <a:cs typeface="Arial" panose="020B0604020202020204"/>
              </a:rPr>
              <a:t> </a:t>
            </a:r>
            <a:r>
              <a:rPr sz="2800" dirty="0">
                <a:solidFill>
                  <a:srgbClr val="FFFFFF"/>
                </a:solidFill>
                <a:latin typeface="Arial" panose="020B0604020202020204"/>
                <a:cs typeface="Arial" panose="020B0604020202020204"/>
              </a:rPr>
              <a:t>penulisan</a:t>
            </a:r>
            <a:r>
              <a:rPr sz="2800" spc="-114" dirty="0">
                <a:solidFill>
                  <a:srgbClr val="FFFFFF"/>
                </a:solidFill>
                <a:latin typeface="Arial" panose="020B0604020202020204"/>
                <a:cs typeface="Arial" panose="020B0604020202020204"/>
              </a:rPr>
              <a:t> </a:t>
            </a:r>
            <a:r>
              <a:rPr sz="2800" spc="-25" dirty="0">
                <a:solidFill>
                  <a:srgbClr val="FFFFFF"/>
                </a:solidFill>
                <a:latin typeface="Arial" panose="020B0604020202020204"/>
                <a:cs typeface="Arial" panose="020B0604020202020204"/>
              </a:rPr>
              <a:t>senyawanya</a:t>
            </a:r>
            <a:r>
              <a:rPr sz="2800" spc="-120" dirty="0">
                <a:solidFill>
                  <a:srgbClr val="FFFFFF"/>
                </a:solidFill>
                <a:latin typeface="Arial" panose="020B0604020202020204"/>
                <a:cs typeface="Arial" panose="020B0604020202020204"/>
              </a:rPr>
              <a:t> </a:t>
            </a:r>
            <a:r>
              <a:rPr sz="2800" spc="-25" dirty="0">
                <a:solidFill>
                  <a:srgbClr val="FFFFFF"/>
                </a:solidFill>
                <a:latin typeface="Arial" panose="020B0604020202020204"/>
                <a:cs typeface="Arial" panose="020B0604020202020204"/>
              </a:rPr>
              <a:t>adalah</a:t>
            </a:r>
            <a:r>
              <a:rPr sz="2800" spc="-114" dirty="0">
                <a:solidFill>
                  <a:srgbClr val="FFFFFF"/>
                </a:solidFill>
                <a:latin typeface="Arial" panose="020B0604020202020204"/>
                <a:cs typeface="Arial" panose="020B0604020202020204"/>
              </a:rPr>
              <a:t> </a:t>
            </a:r>
            <a:r>
              <a:rPr sz="2800" spc="-15" dirty="0">
                <a:solidFill>
                  <a:srgbClr val="FFFFFF"/>
                </a:solidFill>
                <a:latin typeface="Arial" panose="020B0604020202020204"/>
                <a:cs typeface="Arial" panose="020B0604020202020204"/>
              </a:rPr>
              <a:t>dengan</a:t>
            </a:r>
            <a:r>
              <a:rPr sz="2800" spc="-120" dirty="0">
                <a:solidFill>
                  <a:srgbClr val="FFFFFF"/>
                </a:solidFill>
                <a:latin typeface="Arial" panose="020B0604020202020204"/>
                <a:cs typeface="Arial" panose="020B0604020202020204"/>
              </a:rPr>
              <a:t> </a:t>
            </a:r>
            <a:r>
              <a:rPr sz="2800" spc="10" dirty="0">
                <a:solidFill>
                  <a:srgbClr val="FFFFFF"/>
                </a:solidFill>
                <a:latin typeface="Arial" panose="020B0604020202020204"/>
                <a:cs typeface="Arial" panose="020B0604020202020204"/>
              </a:rPr>
              <a:t>menuliskan</a:t>
            </a:r>
            <a:r>
              <a:rPr sz="2800" spc="-114" dirty="0">
                <a:solidFill>
                  <a:srgbClr val="FFFFFF"/>
                </a:solidFill>
                <a:latin typeface="Arial" panose="020B0604020202020204"/>
                <a:cs typeface="Arial" panose="020B0604020202020204"/>
              </a:rPr>
              <a:t> </a:t>
            </a:r>
            <a:r>
              <a:rPr sz="2800" spc="65" dirty="0">
                <a:solidFill>
                  <a:srgbClr val="FFFFFF"/>
                </a:solidFill>
                <a:latin typeface="Arial" panose="020B0604020202020204"/>
                <a:cs typeface="Arial" panose="020B0604020202020204"/>
              </a:rPr>
              <a:t>terlebih  </a:t>
            </a:r>
            <a:r>
              <a:rPr sz="2800" spc="10" dirty="0">
                <a:solidFill>
                  <a:srgbClr val="FFFFFF"/>
                </a:solidFill>
                <a:latin typeface="Arial" panose="020B0604020202020204"/>
                <a:cs typeface="Arial" panose="020B0604020202020204"/>
              </a:rPr>
              <a:t>dahulu </a:t>
            </a:r>
            <a:r>
              <a:rPr sz="2800" spc="20" dirty="0">
                <a:solidFill>
                  <a:srgbClr val="FFFFFF"/>
                </a:solidFill>
                <a:latin typeface="Arial" panose="020B0604020202020204"/>
                <a:cs typeface="Arial" panose="020B0604020202020204"/>
              </a:rPr>
              <a:t>unsur </a:t>
            </a:r>
            <a:r>
              <a:rPr sz="2800" spc="-15" dirty="0">
                <a:solidFill>
                  <a:srgbClr val="FFFFFF"/>
                </a:solidFill>
                <a:latin typeface="Arial" panose="020B0604020202020204"/>
                <a:cs typeface="Arial" panose="020B0604020202020204"/>
              </a:rPr>
              <a:t>dengan </a:t>
            </a:r>
            <a:r>
              <a:rPr sz="2800" spc="10" dirty="0">
                <a:solidFill>
                  <a:srgbClr val="FFFFFF"/>
                </a:solidFill>
                <a:latin typeface="Arial" panose="020B0604020202020204"/>
                <a:cs typeface="Arial" panose="020B0604020202020204"/>
              </a:rPr>
              <a:t>bilangan </a:t>
            </a:r>
            <a:r>
              <a:rPr sz="2800" spc="-5" dirty="0">
                <a:solidFill>
                  <a:srgbClr val="FFFFFF"/>
                </a:solidFill>
                <a:latin typeface="Arial" panose="020B0604020202020204"/>
                <a:cs typeface="Arial" panose="020B0604020202020204"/>
              </a:rPr>
              <a:t>oksidasi </a:t>
            </a:r>
            <a:r>
              <a:rPr sz="2800" spc="75" dirty="0">
                <a:solidFill>
                  <a:srgbClr val="FFFFFF"/>
                </a:solidFill>
                <a:latin typeface="Arial" panose="020B0604020202020204"/>
                <a:cs typeface="Arial" panose="020B0604020202020204"/>
              </a:rPr>
              <a:t>positif </a:t>
            </a:r>
            <a:r>
              <a:rPr sz="2800" spc="35" dirty="0">
                <a:solidFill>
                  <a:srgbClr val="FFFFFF"/>
                </a:solidFill>
                <a:latin typeface="Arial" panose="020B0604020202020204"/>
                <a:cs typeface="Arial" panose="020B0604020202020204"/>
              </a:rPr>
              <a:t>lalu </a:t>
            </a:r>
            <a:r>
              <a:rPr sz="2800" spc="90" dirty="0">
                <a:solidFill>
                  <a:srgbClr val="FFFFFF"/>
                </a:solidFill>
                <a:latin typeface="Arial" panose="020B0604020202020204"/>
                <a:cs typeface="Arial" panose="020B0604020202020204"/>
              </a:rPr>
              <a:t>diikuti </a:t>
            </a:r>
            <a:r>
              <a:rPr sz="2800" spc="20" dirty="0">
                <a:solidFill>
                  <a:srgbClr val="FFFFFF"/>
                </a:solidFill>
                <a:latin typeface="Arial" panose="020B0604020202020204"/>
                <a:cs typeface="Arial" panose="020B0604020202020204"/>
              </a:rPr>
              <a:t>unsur </a:t>
            </a:r>
            <a:r>
              <a:rPr sz="2800" spc="-15" dirty="0">
                <a:solidFill>
                  <a:srgbClr val="FFFFFF"/>
                </a:solidFill>
                <a:latin typeface="Arial" panose="020B0604020202020204"/>
                <a:cs typeface="Arial" panose="020B0604020202020204"/>
              </a:rPr>
              <a:t>dengan </a:t>
            </a:r>
            <a:r>
              <a:rPr sz="2800" spc="-5" dirty="0">
                <a:solidFill>
                  <a:srgbClr val="FFFFFF"/>
                </a:solidFill>
                <a:latin typeface="Arial" panose="020B0604020202020204"/>
                <a:cs typeface="Arial" panose="020B0604020202020204"/>
              </a:rPr>
              <a:t>oksidasi </a:t>
            </a:r>
            <a:r>
              <a:rPr sz="2800" spc="55" dirty="0">
                <a:solidFill>
                  <a:srgbClr val="FFFFFF"/>
                </a:solidFill>
                <a:latin typeface="Arial" panose="020B0604020202020204"/>
                <a:cs typeface="Arial" panose="020B0604020202020204"/>
              </a:rPr>
              <a:t>negatif </a:t>
            </a:r>
            <a:r>
              <a:rPr sz="2800" spc="-15" dirty="0">
                <a:solidFill>
                  <a:srgbClr val="FFFFFF"/>
                </a:solidFill>
                <a:latin typeface="Arial" panose="020B0604020202020204"/>
                <a:cs typeface="Arial" panose="020B0604020202020204"/>
              </a:rPr>
              <a:t>dengan  </a:t>
            </a:r>
            <a:r>
              <a:rPr sz="2800" spc="20" dirty="0">
                <a:solidFill>
                  <a:srgbClr val="FFFFFF"/>
                </a:solidFill>
                <a:latin typeface="Arial" panose="020B0604020202020204"/>
                <a:cs typeface="Arial" panose="020B0604020202020204"/>
              </a:rPr>
              <a:t>ditambahkan </a:t>
            </a:r>
            <a:r>
              <a:rPr sz="2800" spc="40" dirty="0">
                <a:solidFill>
                  <a:srgbClr val="FFFFFF"/>
                </a:solidFill>
                <a:latin typeface="Arial" panose="020B0604020202020204"/>
                <a:cs typeface="Arial" panose="020B0604020202020204"/>
              </a:rPr>
              <a:t>kata </a:t>
            </a:r>
            <a:r>
              <a:rPr sz="2800" spc="5" dirty="0">
                <a:solidFill>
                  <a:srgbClr val="FFFFFF"/>
                </a:solidFill>
                <a:latin typeface="Arial" panose="020B0604020202020204"/>
                <a:cs typeface="Arial" panose="020B0604020202020204"/>
              </a:rPr>
              <a:t>ida</a:t>
            </a:r>
            <a:r>
              <a:rPr sz="2800" spc="-434" dirty="0">
                <a:solidFill>
                  <a:srgbClr val="FFFFFF"/>
                </a:solidFill>
                <a:latin typeface="Arial" panose="020B0604020202020204"/>
                <a:cs typeface="Arial" panose="020B0604020202020204"/>
              </a:rPr>
              <a:t> </a:t>
            </a:r>
            <a:r>
              <a:rPr sz="2800" spc="5" dirty="0">
                <a:solidFill>
                  <a:srgbClr val="FFFFFF"/>
                </a:solidFill>
                <a:latin typeface="Arial" panose="020B0604020202020204"/>
                <a:cs typeface="Arial" panose="020B0604020202020204"/>
              </a:rPr>
              <a:t>dibelakangnya</a:t>
            </a:r>
            <a:endParaRPr sz="2800">
              <a:latin typeface="Arial" panose="020B0604020202020204"/>
              <a:cs typeface="Arial" panose="020B0604020202020204"/>
            </a:endParaRPr>
          </a:p>
          <a:p>
            <a:pPr marL="12700">
              <a:lnSpc>
                <a:spcPct val="100000"/>
              </a:lnSpc>
              <a:spcBef>
                <a:spcPts val="540"/>
              </a:spcBef>
            </a:pPr>
            <a:r>
              <a:rPr sz="2800" spc="10" dirty="0">
                <a:solidFill>
                  <a:srgbClr val="FFFFFF"/>
                </a:solidFill>
                <a:latin typeface="Arial" panose="020B0604020202020204"/>
                <a:cs typeface="Arial" panose="020B0604020202020204"/>
              </a:rPr>
              <a:t>Contoh </a:t>
            </a:r>
            <a:r>
              <a:rPr sz="2800" spc="-150" dirty="0">
                <a:solidFill>
                  <a:srgbClr val="FFFFFF"/>
                </a:solidFill>
                <a:latin typeface="Arial" panose="020B0604020202020204"/>
                <a:cs typeface="Arial" panose="020B0604020202020204"/>
              </a:rPr>
              <a:t>: </a:t>
            </a:r>
            <a:r>
              <a:rPr sz="2800" spc="-60" dirty="0">
                <a:solidFill>
                  <a:srgbClr val="FFFFFF"/>
                </a:solidFill>
                <a:latin typeface="Arial" panose="020B0604020202020204"/>
                <a:cs typeface="Arial" panose="020B0604020202020204"/>
              </a:rPr>
              <a:t>HCl </a:t>
            </a:r>
            <a:r>
              <a:rPr sz="2800" spc="-150" dirty="0">
                <a:solidFill>
                  <a:srgbClr val="FFFFFF"/>
                </a:solidFill>
                <a:latin typeface="Arial" panose="020B0604020202020204"/>
                <a:cs typeface="Arial" panose="020B0604020202020204"/>
              </a:rPr>
              <a:t>: </a:t>
            </a:r>
            <a:r>
              <a:rPr sz="2800" spc="20" dirty="0">
                <a:solidFill>
                  <a:srgbClr val="FFFFFF"/>
                </a:solidFill>
                <a:latin typeface="Arial" panose="020B0604020202020204"/>
                <a:cs typeface="Arial" panose="020B0604020202020204"/>
              </a:rPr>
              <a:t>Hidrogen</a:t>
            </a:r>
            <a:r>
              <a:rPr sz="2800" spc="-270" dirty="0">
                <a:solidFill>
                  <a:srgbClr val="FFFFFF"/>
                </a:solidFill>
                <a:latin typeface="Arial" panose="020B0604020202020204"/>
                <a:cs typeface="Arial" panose="020B0604020202020204"/>
              </a:rPr>
              <a:t> </a:t>
            </a:r>
            <a:r>
              <a:rPr sz="2800" spc="50" dirty="0">
                <a:solidFill>
                  <a:srgbClr val="FFFFFF"/>
                </a:solidFill>
                <a:latin typeface="Arial" panose="020B0604020202020204"/>
                <a:cs typeface="Arial" panose="020B0604020202020204"/>
              </a:rPr>
              <a:t>klorida</a:t>
            </a:r>
            <a:endParaRPr sz="2800">
              <a:latin typeface="Arial" panose="020B0604020202020204"/>
              <a:cs typeface="Arial" panose="020B0604020202020204"/>
            </a:endParaRPr>
          </a:p>
          <a:p>
            <a:pPr marL="12700" marR="5080">
              <a:lnSpc>
                <a:spcPct val="116000"/>
              </a:lnSpc>
            </a:pPr>
            <a:r>
              <a:rPr sz="2800" spc="50" dirty="0">
                <a:solidFill>
                  <a:srgbClr val="FFFFFF"/>
                </a:solidFill>
                <a:latin typeface="Arial" panose="020B0604020202020204"/>
                <a:cs typeface="Arial" panose="020B0604020202020204"/>
              </a:rPr>
              <a:t>Jika</a:t>
            </a:r>
            <a:r>
              <a:rPr sz="2800" spc="-120" dirty="0">
                <a:solidFill>
                  <a:srgbClr val="FFFFFF"/>
                </a:solidFill>
                <a:latin typeface="Arial" panose="020B0604020202020204"/>
                <a:cs typeface="Arial" panose="020B0604020202020204"/>
              </a:rPr>
              <a:t> </a:t>
            </a:r>
            <a:r>
              <a:rPr sz="2800" spc="60" dirty="0">
                <a:solidFill>
                  <a:srgbClr val="FFFFFF"/>
                </a:solidFill>
                <a:latin typeface="Arial" panose="020B0604020202020204"/>
                <a:cs typeface="Arial" panose="020B0604020202020204"/>
              </a:rPr>
              <a:t>terdapat</a:t>
            </a:r>
            <a:r>
              <a:rPr sz="2800" spc="-114" dirty="0">
                <a:solidFill>
                  <a:srgbClr val="FFFFFF"/>
                </a:solidFill>
                <a:latin typeface="Arial" panose="020B0604020202020204"/>
                <a:cs typeface="Arial" panose="020B0604020202020204"/>
              </a:rPr>
              <a:t> </a:t>
            </a:r>
            <a:r>
              <a:rPr sz="2800" spc="35" dirty="0">
                <a:solidFill>
                  <a:srgbClr val="FFFFFF"/>
                </a:solidFill>
                <a:latin typeface="Arial" panose="020B0604020202020204"/>
                <a:cs typeface="Arial" panose="020B0604020202020204"/>
              </a:rPr>
              <a:t>lebih</a:t>
            </a:r>
            <a:r>
              <a:rPr sz="2800" spc="-114" dirty="0">
                <a:solidFill>
                  <a:srgbClr val="FFFFFF"/>
                </a:solidFill>
                <a:latin typeface="Arial" panose="020B0604020202020204"/>
                <a:cs typeface="Arial" panose="020B0604020202020204"/>
              </a:rPr>
              <a:t> </a:t>
            </a:r>
            <a:r>
              <a:rPr sz="2800" spc="40" dirty="0">
                <a:solidFill>
                  <a:srgbClr val="FFFFFF"/>
                </a:solidFill>
                <a:latin typeface="Arial" panose="020B0604020202020204"/>
                <a:cs typeface="Arial" panose="020B0604020202020204"/>
              </a:rPr>
              <a:t>dari</a:t>
            </a:r>
            <a:r>
              <a:rPr sz="2800" spc="-114" dirty="0">
                <a:solidFill>
                  <a:srgbClr val="FFFFFF"/>
                </a:solidFill>
                <a:latin typeface="Arial" panose="020B0604020202020204"/>
                <a:cs typeface="Arial" panose="020B0604020202020204"/>
              </a:rPr>
              <a:t> </a:t>
            </a:r>
            <a:r>
              <a:rPr sz="2800" spc="25" dirty="0">
                <a:solidFill>
                  <a:srgbClr val="FFFFFF"/>
                </a:solidFill>
                <a:latin typeface="Arial" panose="020B0604020202020204"/>
                <a:cs typeface="Arial" panose="020B0604020202020204"/>
              </a:rPr>
              <a:t>satu</a:t>
            </a:r>
            <a:r>
              <a:rPr sz="2800" spc="-114" dirty="0">
                <a:solidFill>
                  <a:srgbClr val="FFFFFF"/>
                </a:solidFill>
                <a:latin typeface="Arial" panose="020B0604020202020204"/>
                <a:cs typeface="Arial" panose="020B0604020202020204"/>
              </a:rPr>
              <a:t> </a:t>
            </a:r>
            <a:r>
              <a:rPr sz="2800" spc="-40" dirty="0">
                <a:solidFill>
                  <a:srgbClr val="FFFFFF"/>
                </a:solidFill>
                <a:latin typeface="Arial" panose="020B0604020202020204"/>
                <a:cs typeface="Arial" panose="020B0604020202020204"/>
              </a:rPr>
              <a:t>senyawa</a:t>
            </a:r>
            <a:r>
              <a:rPr sz="2800" spc="-114" dirty="0">
                <a:solidFill>
                  <a:srgbClr val="FFFFFF"/>
                </a:solidFill>
                <a:latin typeface="Arial" panose="020B0604020202020204"/>
                <a:cs typeface="Arial" panose="020B0604020202020204"/>
              </a:rPr>
              <a:t> </a:t>
            </a:r>
            <a:r>
              <a:rPr sz="2800" spc="-20" dirty="0">
                <a:solidFill>
                  <a:srgbClr val="FFFFFF"/>
                </a:solidFill>
                <a:latin typeface="Arial" panose="020B0604020202020204"/>
                <a:cs typeface="Arial" panose="020B0604020202020204"/>
              </a:rPr>
              <a:t>maka</a:t>
            </a:r>
            <a:r>
              <a:rPr sz="2800" spc="-114" dirty="0">
                <a:solidFill>
                  <a:srgbClr val="FFFFFF"/>
                </a:solidFill>
                <a:latin typeface="Arial" panose="020B0604020202020204"/>
                <a:cs typeface="Arial" panose="020B0604020202020204"/>
              </a:rPr>
              <a:t> </a:t>
            </a:r>
            <a:r>
              <a:rPr sz="2800" spc="-25" dirty="0">
                <a:solidFill>
                  <a:srgbClr val="FFFFFF"/>
                </a:solidFill>
                <a:latin typeface="Arial" panose="020B0604020202020204"/>
                <a:cs typeface="Arial" panose="020B0604020202020204"/>
              </a:rPr>
              <a:t>penamaannya</a:t>
            </a:r>
            <a:r>
              <a:rPr sz="2800" spc="-114" dirty="0">
                <a:solidFill>
                  <a:srgbClr val="FFFFFF"/>
                </a:solidFill>
                <a:latin typeface="Arial" panose="020B0604020202020204"/>
                <a:cs typeface="Arial" panose="020B0604020202020204"/>
              </a:rPr>
              <a:t> </a:t>
            </a:r>
            <a:r>
              <a:rPr sz="2800" spc="20" dirty="0">
                <a:solidFill>
                  <a:srgbClr val="FFFFFF"/>
                </a:solidFill>
                <a:latin typeface="Arial" panose="020B0604020202020204"/>
                <a:cs typeface="Arial" panose="020B0604020202020204"/>
              </a:rPr>
              <a:t>ditambahkan</a:t>
            </a:r>
            <a:r>
              <a:rPr sz="2800" spc="-114" dirty="0">
                <a:solidFill>
                  <a:srgbClr val="FFFFFF"/>
                </a:solidFill>
                <a:latin typeface="Arial" panose="020B0604020202020204"/>
                <a:cs typeface="Arial" panose="020B0604020202020204"/>
              </a:rPr>
              <a:t> </a:t>
            </a:r>
            <a:r>
              <a:rPr sz="2800" spc="-15" dirty="0">
                <a:solidFill>
                  <a:srgbClr val="FFFFFF"/>
                </a:solidFill>
                <a:latin typeface="Arial" panose="020B0604020202020204"/>
                <a:cs typeface="Arial" panose="020B0604020202020204"/>
              </a:rPr>
              <a:t>dengan</a:t>
            </a:r>
            <a:r>
              <a:rPr sz="2800" spc="-114" dirty="0">
                <a:solidFill>
                  <a:srgbClr val="FFFFFF"/>
                </a:solidFill>
                <a:latin typeface="Arial" panose="020B0604020202020204"/>
                <a:cs typeface="Arial" panose="020B0604020202020204"/>
              </a:rPr>
              <a:t> </a:t>
            </a:r>
            <a:r>
              <a:rPr sz="2800" spc="-30" dirty="0">
                <a:solidFill>
                  <a:srgbClr val="FFFFFF"/>
                </a:solidFill>
                <a:latin typeface="Arial" panose="020B0604020202020204"/>
                <a:cs typeface="Arial" panose="020B0604020202020204"/>
              </a:rPr>
              <a:t>awalan</a:t>
            </a:r>
            <a:r>
              <a:rPr sz="2800" spc="-120" dirty="0">
                <a:solidFill>
                  <a:srgbClr val="FFFFFF"/>
                </a:solidFill>
                <a:latin typeface="Arial" panose="020B0604020202020204"/>
                <a:cs typeface="Arial" panose="020B0604020202020204"/>
              </a:rPr>
              <a:t> </a:t>
            </a:r>
            <a:r>
              <a:rPr sz="2800" spc="5" dirty="0">
                <a:solidFill>
                  <a:srgbClr val="FFFFFF"/>
                </a:solidFill>
                <a:latin typeface="Arial" panose="020B0604020202020204"/>
                <a:cs typeface="Arial" panose="020B0604020202020204"/>
              </a:rPr>
              <a:t>yang</a:t>
            </a:r>
            <a:r>
              <a:rPr sz="2800" spc="-114" dirty="0">
                <a:solidFill>
                  <a:srgbClr val="FFFFFF"/>
                </a:solidFill>
                <a:latin typeface="Arial" panose="020B0604020202020204"/>
                <a:cs typeface="Arial" panose="020B0604020202020204"/>
              </a:rPr>
              <a:t> </a:t>
            </a:r>
            <a:r>
              <a:rPr sz="2800" spc="15" dirty="0">
                <a:solidFill>
                  <a:srgbClr val="FFFFFF"/>
                </a:solidFill>
                <a:latin typeface="Arial" panose="020B0604020202020204"/>
                <a:cs typeface="Arial" panose="020B0604020202020204"/>
              </a:rPr>
              <a:t>menunjukkan  </a:t>
            </a:r>
            <a:r>
              <a:rPr sz="2800" spc="25" dirty="0">
                <a:solidFill>
                  <a:srgbClr val="FFFFFF"/>
                </a:solidFill>
                <a:latin typeface="Arial" panose="020B0604020202020204"/>
                <a:cs typeface="Arial" panose="020B0604020202020204"/>
              </a:rPr>
              <a:t>jumlah</a:t>
            </a:r>
            <a:r>
              <a:rPr sz="2800" spc="-120" dirty="0">
                <a:solidFill>
                  <a:srgbClr val="FFFFFF"/>
                </a:solidFill>
                <a:latin typeface="Arial" panose="020B0604020202020204"/>
                <a:cs typeface="Arial" panose="020B0604020202020204"/>
              </a:rPr>
              <a:t> </a:t>
            </a:r>
            <a:r>
              <a:rPr sz="2800" spc="90" dirty="0">
                <a:solidFill>
                  <a:srgbClr val="FFFFFF"/>
                </a:solidFill>
                <a:latin typeface="Arial" panose="020B0604020202020204"/>
                <a:cs typeface="Arial" panose="020B0604020202020204"/>
              </a:rPr>
              <a:t>relatif</a:t>
            </a:r>
            <a:r>
              <a:rPr sz="2800" spc="-114" dirty="0">
                <a:solidFill>
                  <a:srgbClr val="FFFFFF"/>
                </a:solidFill>
                <a:latin typeface="Arial" panose="020B0604020202020204"/>
                <a:cs typeface="Arial" panose="020B0604020202020204"/>
              </a:rPr>
              <a:t> </a:t>
            </a:r>
            <a:r>
              <a:rPr sz="2800" spc="20" dirty="0">
                <a:solidFill>
                  <a:srgbClr val="FFFFFF"/>
                </a:solidFill>
                <a:latin typeface="Arial" panose="020B0604020202020204"/>
                <a:cs typeface="Arial" panose="020B0604020202020204"/>
              </a:rPr>
              <a:t>setiap</a:t>
            </a:r>
            <a:r>
              <a:rPr sz="2800" spc="-120" dirty="0">
                <a:solidFill>
                  <a:srgbClr val="FFFFFF"/>
                </a:solidFill>
                <a:latin typeface="Arial" panose="020B0604020202020204"/>
                <a:cs typeface="Arial" panose="020B0604020202020204"/>
              </a:rPr>
              <a:t> </a:t>
            </a:r>
            <a:r>
              <a:rPr sz="2800" spc="10" dirty="0">
                <a:solidFill>
                  <a:srgbClr val="FFFFFF"/>
                </a:solidFill>
                <a:latin typeface="Arial" panose="020B0604020202020204"/>
                <a:cs typeface="Arial" panose="020B0604020202020204"/>
              </a:rPr>
              <a:t>jenis</a:t>
            </a:r>
            <a:r>
              <a:rPr sz="2800" spc="-114" dirty="0">
                <a:solidFill>
                  <a:srgbClr val="FFFFFF"/>
                </a:solidFill>
                <a:latin typeface="Arial" panose="020B0604020202020204"/>
                <a:cs typeface="Arial" panose="020B0604020202020204"/>
              </a:rPr>
              <a:t> </a:t>
            </a:r>
            <a:r>
              <a:rPr sz="2800" spc="50" dirty="0">
                <a:solidFill>
                  <a:srgbClr val="FFFFFF"/>
                </a:solidFill>
                <a:latin typeface="Arial" panose="020B0604020202020204"/>
                <a:cs typeface="Arial" panose="020B0604020202020204"/>
              </a:rPr>
              <a:t>atom</a:t>
            </a:r>
            <a:r>
              <a:rPr sz="2800" spc="-120" dirty="0">
                <a:solidFill>
                  <a:srgbClr val="FFFFFF"/>
                </a:solidFill>
                <a:latin typeface="Arial" panose="020B0604020202020204"/>
                <a:cs typeface="Arial" panose="020B0604020202020204"/>
              </a:rPr>
              <a:t> </a:t>
            </a:r>
            <a:r>
              <a:rPr sz="2800" spc="-5" dirty="0">
                <a:solidFill>
                  <a:srgbClr val="FFFFFF"/>
                </a:solidFill>
                <a:latin typeface="Arial" panose="020B0604020202020204"/>
                <a:cs typeface="Arial" panose="020B0604020202020204"/>
              </a:rPr>
              <a:t>dalam</a:t>
            </a:r>
            <a:r>
              <a:rPr sz="2800" spc="-114" dirty="0">
                <a:solidFill>
                  <a:srgbClr val="FFFFFF"/>
                </a:solidFill>
                <a:latin typeface="Arial" panose="020B0604020202020204"/>
                <a:cs typeface="Arial" panose="020B0604020202020204"/>
              </a:rPr>
              <a:t> </a:t>
            </a:r>
            <a:r>
              <a:rPr sz="2800" spc="40" dirty="0">
                <a:solidFill>
                  <a:srgbClr val="FFFFFF"/>
                </a:solidFill>
                <a:latin typeface="Arial" panose="020B0604020202020204"/>
                <a:cs typeface="Arial" panose="020B0604020202020204"/>
              </a:rPr>
              <a:t>molekul</a:t>
            </a:r>
            <a:r>
              <a:rPr sz="2800" spc="-114" dirty="0">
                <a:solidFill>
                  <a:srgbClr val="FFFFFF"/>
                </a:solidFill>
                <a:latin typeface="Arial" panose="020B0604020202020204"/>
                <a:cs typeface="Arial" panose="020B0604020202020204"/>
              </a:rPr>
              <a:t> </a:t>
            </a:r>
            <a:r>
              <a:rPr sz="2800" spc="60" dirty="0">
                <a:solidFill>
                  <a:srgbClr val="FFFFFF"/>
                </a:solidFill>
                <a:latin typeface="Arial" panose="020B0604020202020204"/>
                <a:cs typeface="Arial" panose="020B0604020202020204"/>
              </a:rPr>
              <a:t>tersebut</a:t>
            </a:r>
            <a:r>
              <a:rPr sz="2800" spc="-114" dirty="0">
                <a:solidFill>
                  <a:srgbClr val="FFFFFF"/>
                </a:solidFill>
                <a:latin typeface="Arial" panose="020B0604020202020204"/>
                <a:cs typeface="Arial" panose="020B0604020202020204"/>
              </a:rPr>
              <a:t> </a:t>
            </a:r>
            <a:r>
              <a:rPr sz="2800" spc="35" dirty="0">
                <a:solidFill>
                  <a:srgbClr val="FFFFFF"/>
                </a:solidFill>
                <a:latin typeface="Arial" panose="020B0604020202020204"/>
                <a:cs typeface="Arial" panose="020B0604020202020204"/>
              </a:rPr>
              <a:t>lalu</a:t>
            </a:r>
            <a:r>
              <a:rPr sz="2800" spc="-120" dirty="0">
                <a:solidFill>
                  <a:srgbClr val="FFFFFF"/>
                </a:solidFill>
                <a:latin typeface="Arial" panose="020B0604020202020204"/>
                <a:cs typeface="Arial" panose="020B0604020202020204"/>
              </a:rPr>
              <a:t> </a:t>
            </a:r>
            <a:r>
              <a:rPr sz="2800" spc="20" dirty="0">
                <a:solidFill>
                  <a:srgbClr val="FFFFFF"/>
                </a:solidFill>
                <a:latin typeface="Arial" panose="020B0604020202020204"/>
                <a:cs typeface="Arial" panose="020B0604020202020204"/>
              </a:rPr>
              <a:t>ditambahkan</a:t>
            </a:r>
            <a:r>
              <a:rPr sz="2800" spc="-114" dirty="0">
                <a:solidFill>
                  <a:srgbClr val="FFFFFF"/>
                </a:solidFill>
                <a:latin typeface="Arial" panose="020B0604020202020204"/>
                <a:cs typeface="Arial" panose="020B0604020202020204"/>
              </a:rPr>
              <a:t> </a:t>
            </a:r>
            <a:r>
              <a:rPr sz="2800" spc="5" dirty="0">
                <a:solidFill>
                  <a:srgbClr val="FFFFFF"/>
                </a:solidFill>
                <a:latin typeface="Arial" panose="020B0604020202020204"/>
                <a:cs typeface="Arial" panose="020B0604020202020204"/>
              </a:rPr>
              <a:t>ida</a:t>
            </a:r>
            <a:r>
              <a:rPr sz="2800" spc="-120" dirty="0">
                <a:solidFill>
                  <a:srgbClr val="FFFFFF"/>
                </a:solidFill>
                <a:latin typeface="Arial" panose="020B0604020202020204"/>
                <a:cs typeface="Arial" panose="020B0604020202020204"/>
              </a:rPr>
              <a:t> </a:t>
            </a:r>
            <a:r>
              <a:rPr sz="2800" spc="50" dirty="0">
                <a:solidFill>
                  <a:srgbClr val="FFFFFF"/>
                </a:solidFill>
                <a:latin typeface="Arial" panose="020B0604020202020204"/>
                <a:cs typeface="Arial" panose="020B0604020202020204"/>
              </a:rPr>
              <a:t>di</a:t>
            </a:r>
            <a:r>
              <a:rPr sz="2800" spc="-114" dirty="0">
                <a:solidFill>
                  <a:srgbClr val="FFFFFF"/>
                </a:solidFill>
                <a:latin typeface="Arial" panose="020B0604020202020204"/>
                <a:cs typeface="Arial" panose="020B0604020202020204"/>
              </a:rPr>
              <a:t> </a:t>
            </a:r>
            <a:r>
              <a:rPr sz="2800" spc="15" dirty="0">
                <a:solidFill>
                  <a:srgbClr val="FFFFFF"/>
                </a:solidFill>
                <a:latin typeface="Arial" panose="020B0604020202020204"/>
                <a:cs typeface="Arial" panose="020B0604020202020204"/>
              </a:rPr>
              <a:t>akhir.</a:t>
            </a:r>
            <a:r>
              <a:rPr sz="2800" spc="-120" dirty="0">
                <a:solidFill>
                  <a:srgbClr val="FFFFFF"/>
                </a:solidFill>
                <a:latin typeface="Arial" panose="020B0604020202020204"/>
                <a:cs typeface="Arial" panose="020B0604020202020204"/>
              </a:rPr>
              <a:t> </a:t>
            </a:r>
            <a:r>
              <a:rPr sz="2800" spc="70" dirty="0">
                <a:solidFill>
                  <a:srgbClr val="FFFFFF"/>
                </a:solidFill>
                <a:latin typeface="Arial" panose="020B0604020202020204"/>
                <a:cs typeface="Arial" panose="020B0604020202020204"/>
              </a:rPr>
              <a:t>Berikut</a:t>
            </a:r>
            <a:r>
              <a:rPr sz="2800" spc="-114" dirty="0">
                <a:solidFill>
                  <a:srgbClr val="FFFFFF"/>
                </a:solidFill>
                <a:latin typeface="Arial" panose="020B0604020202020204"/>
                <a:cs typeface="Arial" panose="020B0604020202020204"/>
              </a:rPr>
              <a:t> </a:t>
            </a:r>
            <a:r>
              <a:rPr sz="2800" spc="-30" dirty="0">
                <a:solidFill>
                  <a:srgbClr val="FFFFFF"/>
                </a:solidFill>
                <a:latin typeface="Arial" panose="020B0604020202020204"/>
                <a:cs typeface="Arial" panose="020B0604020202020204"/>
              </a:rPr>
              <a:t>awalan</a:t>
            </a:r>
            <a:r>
              <a:rPr sz="2800" spc="-120" dirty="0">
                <a:solidFill>
                  <a:srgbClr val="FFFFFF"/>
                </a:solidFill>
                <a:latin typeface="Arial" panose="020B0604020202020204"/>
                <a:cs typeface="Arial" panose="020B0604020202020204"/>
              </a:rPr>
              <a:t> </a:t>
            </a:r>
            <a:r>
              <a:rPr sz="2800" spc="5" dirty="0">
                <a:solidFill>
                  <a:srgbClr val="FFFFFF"/>
                </a:solidFill>
                <a:latin typeface="Arial" panose="020B0604020202020204"/>
                <a:cs typeface="Arial" panose="020B0604020202020204"/>
              </a:rPr>
              <a:t>yang  digunakan </a:t>
            </a:r>
            <a:r>
              <a:rPr sz="2800" spc="-5" dirty="0">
                <a:solidFill>
                  <a:srgbClr val="FFFFFF"/>
                </a:solidFill>
                <a:latin typeface="Arial" panose="020B0604020202020204"/>
                <a:cs typeface="Arial" panose="020B0604020202020204"/>
              </a:rPr>
              <a:t>dalam </a:t>
            </a:r>
            <a:r>
              <a:rPr sz="2800" spc="-35" dirty="0">
                <a:solidFill>
                  <a:srgbClr val="FFFFFF"/>
                </a:solidFill>
                <a:latin typeface="Arial" panose="020B0604020202020204"/>
                <a:cs typeface="Arial" panose="020B0604020202020204"/>
              </a:rPr>
              <a:t>penamaan </a:t>
            </a:r>
            <a:r>
              <a:rPr sz="2800" spc="60" dirty="0">
                <a:solidFill>
                  <a:srgbClr val="FFFFFF"/>
                </a:solidFill>
                <a:latin typeface="Arial" panose="020B0604020202020204"/>
                <a:cs typeface="Arial" panose="020B0604020202020204"/>
              </a:rPr>
              <a:t>tersebut</a:t>
            </a:r>
            <a:r>
              <a:rPr sz="2800" spc="-470" dirty="0">
                <a:solidFill>
                  <a:srgbClr val="FFFFFF"/>
                </a:solidFill>
                <a:latin typeface="Arial" panose="020B0604020202020204"/>
                <a:cs typeface="Arial" panose="020B0604020202020204"/>
              </a:rPr>
              <a:t> </a:t>
            </a:r>
            <a:r>
              <a:rPr sz="2800" spc="-150" dirty="0">
                <a:solidFill>
                  <a:srgbClr val="FFFFFF"/>
                </a:solidFill>
                <a:latin typeface="Arial" panose="020B0604020202020204"/>
                <a:cs typeface="Arial" panose="020B0604020202020204"/>
              </a:rPr>
              <a:t>:</a:t>
            </a:r>
            <a:endParaRPr sz="2800">
              <a:latin typeface="Arial" panose="020B0604020202020204"/>
              <a:cs typeface="Arial" panose="020B0604020202020204"/>
            </a:endParaRPr>
          </a:p>
        </p:txBody>
      </p:sp>
      <p:sp>
        <p:nvSpPr>
          <p:cNvPr id="4" name="object 4"/>
          <p:cNvSpPr/>
          <p:nvPr/>
        </p:nvSpPr>
        <p:spPr>
          <a:xfrm>
            <a:off x="13643548" y="5296286"/>
            <a:ext cx="3737741" cy="4076699"/>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8121015" y="4971415"/>
            <a:ext cx="3970655" cy="3009900"/>
          </a:xfrm>
          <a:prstGeom prst="rect">
            <a:avLst/>
          </a:prstGeom>
        </p:spPr>
        <p:txBody>
          <a:bodyPr vert="horz" wrap="square" lIns="0" tIns="12700" rIns="0" bIns="0" rtlCol="0">
            <a:spAutoFit/>
          </a:bodyPr>
          <a:lstStyle/>
          <a:p>
            <a:pPr marL="209550" marR="202565" algn="l">
              <a:lnSpc>
                <a:spcPct val="116000"/>
              </a:lnSpc>
              <a:spcBef>
                <a:spcPts val="100"/>
              </a:spcBef>
            </a:pPr>
            <a:r>
              <a:rPr sz="2800" spc="30" dirty="0">
                <a:solidFill>
                  <a:srgbClr val="FFFFFF"/>
                </a:solidFill>
                <a:latin typeface="Arial" panose="020B0604020202020204"/>
                <a:cs typeface="Arial" panose="020B0604020202020204"/>
              </a:rPr>
              <a:t>hepta </a:t>
            </a:r>
            <a:r>
              <a:rPr sz="2800" spc="-150" dirty="0">
                <a:solidFill>
                  <a:srgbClr val="FFFFFF"/>
                </a:solidFill>
                <a:latin typeface="Arial" panose="020B0604020202020204"/>
                <a:cs typeface="Arial" panose="020B0604020202020204"/>
              </a:rPr>
              <a:t>: </a:t>
            </a:r>
            <a:r>
              <a:rPr sz="2800" spc="-100" dirty="0">
                <a:solidFill>
                  <a:srgbClr val="FFFFFF"/>
                </a:solidFill>
                <a:latin typeface="Arial" panose="020B0604020202020204"/>
                <a:cs typeface="Arial" panose="020B0604020202020204"/>
              </a:rPr>
              <a:t>7 </a:t>
            </a:r>
            <a:r>
              <a:rPr sz="2800" spc="65" dirty="0">
                <a:solidFill>
                  <a:srgbClr val="FFFFFF"/>
                </a:solidFill>
                <a:latin typeface="Arial" panose="020B0604020202020204"/>
                <a:cs typeface="Arial" panose="020B0604020202020204"/>
              </a:rPr>
              <a:t>(tujuh)  okta </a:t>
            </a:r>
            <a:r>
              <a:rPr sz="2800" spc="-150" dirty="0">
                <a:solidFill>
                  <a:srgbClr val="FFFFFF"/>
                </a:solidFill>
                <a:latin typeface="Arial" panose="020B0604020202020204"/>
                <a:cs typeface="Arial" panose="020B0604020202020204"/>
              </a:rPr>
              <a:t>: </a:t>
            </a:r>
            <a:r>
              <a:rPr sz="2800" spc="150" dirty="0">
                <a:solidFill>
                  <a:srgbClr val="FFFFFF"/>
                </a:solidFill>
                <a:latin typeface="Arial" panose="020B0604020202020204"/>
                <a:cs typeface="Arial" panose="020B0604020202020204"/>
              </a:rPr>
              <a:t>8 </a:t>
            </a:r>
            <a:r>
              <a:rPr sz="2800" spc="-5" dirty="0">
                <a:solidFill>
                  <a:srgbClr val="FFFFFF"/>
                </a:solidFill>
                <a:latin typeface="Arial" panose="020B0604020202020204"/>
                <a:cs typeface="Arial" panose="020B0604020202020204"/>
              </a:rPr>
              <a:t>(delapan)  </a:t>
            </a:r>
            <a:r>
              <a:rPr sz="2800" spc="-15" dirty="0">
                <a:solidFill>
                  <a:srgbClr val="FFFFFF"/>
                </a:solidFill>
                <a:latin typeface="Arial" panose="020B0604020202020204"/>
                <a:cs typeface="Arial" panose="020B0604020202020204"/>
              </a:rPr>
              <a:t>nona </a:t>
            </a:r>
            <a:r>
              <a:rPr sz="2800" spc="-150" dirty="0">
                <a:solidFill>
                  <a:srgbClr val="FFFFFF"/>
                </a:solidFill>
                <a:latin typeface="Arial" panose="020B0604020202020204"/>
                <a:cs typeface="Arial" panose="020B0604020202020204"/>
              </a:rPr>
              <a:t>: </a:t>
            </a:r>
            <a:r>
              <a:rPr sz="2800" spc="110" dirty="0">
                <a:solidFill>
                  <a:srgbClr val="FFFFFF"/>
                </a:solidFill>
                <a:latin typeface="Arial" panose="020B0604020202020204"/>
                <a:cs typeface="Arial" panose="020B0604020202020204"/>
              </a:rPr>
              <a:t>9 </a:t>
            </a:r>
            <a:r>
              <a:rPr sz="2800" spc="5" dirty="0">
                <a:solidFill>
                  <a:srgbClr val="FFFFFF"/>
                </a:solidFill>
                <a:latin typeface="Arial" panose="020B0604020202020204"/>
                <a:cs typeface="Arial" panose="020B0604020202020204"/>
              </a:rPr>
              <a:t>(sembilan)  </a:t>
            </a:r>
            <a:r>
              <a:rPr sz="2800" spc="-15" dirty="0">
                <a:solidFill>
                  <a:srgbClr val="FFFFFF"/>
                </a:solidFill>
                <a:latin typeface="Arial" panose="020B0604020202020204"/>
                <a:cs typeface="Arial" panose="020B0604020202020204"/>
              </a:rPr>
              <a:t>deka </a:t>
            </a:r>
            <a:r>
              <a:rPr sz="2800" spc="-150" dirty="0">
                <a:solidFill>
                  <a:srgbClr val="FFFFFF"/>
                </a:solidFill>
                <a:latin typeface="Arial" panose="020B0604020202020204"/>
                <a:cs typeface="Arial" panose="020B0604020202020204"/>
              </a:rPr>
              <a:t>: </a:t>
            </a:r>
            <a:r>
              <a:rPr sz="2800" spc="-145" dirty="0">
                <a:solidFill>
                  <a:srgbClr val="FFFFFF"/>
                </a:solidFill>
                <a:latin typeface="Arial" panose="020B0604020202020204"/>
                <a:cs typeface="Arial" panose="020B0604020202020204"/>
              </a:rPr>
              <a:t>10 </a:t>
            </a:r>
            <a:r>
              <a:rPr sz="2800" spc="5" dirty="0">
                <a:solidFill>
                  <a:srgbClr val="FFFFFF"/>
                </a:solidFill>
                <a:latin typeface="Arial" panose="020B0604020202020204"/>
                <a:cs typeface="Arial" panose="020B0604020202020204"/>
              </a:rPr>
              <a:t>(sepuluh)  </a:t>
            </a:r>
            <a:r>
              <a:rPr sz="2800" spc="-5" dirty="0">
                <a:solidFill>
                  <a:srgbClr val="FFFFFF"/>
                </a:solidFill>
                <a:latin typeface="Arial" panose="020B0604020202020204"/>
                <a:cs typeface="Arial" panose="020B0604020202020204"/>
              </a:rPr>
              <a:t>undeka </a:t>
            </a:r>
            <a:r>
              <a:rPr sz="2800" spc="-150" dirty="0">
                <a:solidFill>
                  <a:srgbClr val="FFFFFF"/>
                </a:solidFill>
                <a:latin typeface="Arial" panose="020B0604020202020204"/>
                <a:cs typeface="Arial" panose="020B0604020202020204"/>
              </a:rPr>
              <a:t>: </a:t>
            </a:r>
            <a:r>
              <a:rPr sz="2800" spc="-520" dirty="0">
                <a:solidFill>
                  <a:srgbClr val="FFFFFF"/>
                </a:solidFill>
                <a:latin typeface="Arial" panose="020B0604020202020204"/>
                <a:cs typeface="Arial" panose="020B0604020202020204"/>
              </a:rPr>
              <a:t>11</a:t>
            </a:r>
            <a:r>
              <a:rPr sz="2800" spc="-275" dirty="0">
                <a:solidFill>
                  <a:srgbClr val="FFFFFF"/>
                </a:solidFill>
                <a:latin typeface="Arial" panose="020B0604020202020204"/>
                <a:cs typeface="Arial" panose="020B0604020202020204"/>
              </a:rPr>
              <a:t> </a:t>
            </a:r>
            <a:r>
              <a:rPr sz="2800" spc="-25" dirty="0">
                <a:solidFill>
                  <a:srgbClr val="FFFFFF"/>
                </a:solidFill>
                <a:latin typeface="Arial" panose="020B0604020202020204"/>
                <a:cs typeface="Arial" panose="020B0604020202020204"/>
              </a:rPr>
              <a:t>(sebelas)</a:t>
            </a:r>
            <a:endParaRPr sz="2800">
              <a:latin typeface="Arial" panose="020B0604020202020204"/>
              <a:cs typeface="Arial" panose="020B0604020202020204"/>
            </a:endParaRPr>
          </a:p>
          <a:p>
            <a:pPr algn="l">
              <a:lnSpc>
                <a:spcPct val="100000"/>
              </a:lnSpc>
              <a:spcBef>
                <a:spcPts val="540"/>
              </a:spcBef>
            </a:pPr>
            <a:r>
              <a:rPr sz="2800" spc="-10" dirty="0">
                <a:solidFill>
                  <a:srgbClr val="FFFFFF"/>
                </a:solidFill>
                <a:latin typeface="Arial" panose="020B0604020202020204"/>
                <a:cs typeface="Arial" panose="020B0604020202020204"/>
              </a:rPr>
              <a:t>dodeka </a:t>
            </a:r>
            <a:r>
              <a:rPr sz="2800" spc="-150" dirty="0">
                <a:solidFill>
                  <a:srgbClr val="FFFFFF"/>
                </a:solidFill>
                <a:latin typeface="Arial" panose="020B0604020202020204"/>
                <a:cs typeface="Arial" panose="020B0604020202020204"/>
              </a:rPr>
              <a:t>: </a:t>
            </a:r>
            <a:r>
              <a:rPr sz="2800" spc="-185" dirty="0">
                <a:solidFill>
                  <a:srgbClr val="FFFFFF"/>
                </a:solidFill>
                <a:latin typeface="Arial" panose="020B0604020202020204"/>
                <a:cs typeface="Arial" panose="020B0604020202020204"/>
              </a:rPr>
              <a:t>12 </a:t>
            </a:r>
            <a:r>
              <a:rPr sz="2800" spc="-10" dirty="0">
                <a:solidFill>
                  <a:srgbClr val="FFFFFF"/>
                </a:solidFill>
                <a:latin typeface="Arial" panose="020B0604020202020204"/>
                <a:cs typeface="Arial" panose="020B0604020202020204"/>
              </a:rPr>
              <a:t>(dua</a:t>
            </a:r>
            <a:r>
              <a:rPr sz="2800" spc="-200" dirty="0">
                <a:solidFill>
                  <a:srgbClr val="FFFFFF"/>
                </a:solidFill>
                <a:latin typeface="Arial" panose="020B0604020202020204"/>
                <a:cs typeface="Arial" panose="020B0604020202020204"/>
              </a:rPr>
              <a:t> </a:t>
            </a:r>
            <a:r>
              <a:rPr sz="2800" spc="-15" dirty="0">
                <a:solidFill>
                  <a:srgbClr val="FFFFFF"/>
                </a:solidFill>
                <a:latin typeface="Arial" panose="020B0604020202020204"/>
                <a:cs typeface="Arial" panose="020B0604020202020204"/>
              </a:rPr>
              <a:t>belas)</a:t>
            </a:r>
            <a:endParaRPr sz="2800">
              <a:latin typeface="Arial" panose="020B0604020202020204"/>
              <a:cs typeface="Arial" panose="020B0604020202020204"/>
            </a:endParaRPr>
          </a:p>
        </p:txBody>
      </p:sp>
      <p:sp>
        <p:nvSpPr>
          <p:cNvPr id="6" name="object 6"/>
          <p:cNvSpPr txBox="1"/>
          <p:nvPr/>
        </p:nvSpPr>
        <p:spPr>
          <a:xfrm>
            <a:off x="654565" y="4842761"/>
            <a:ext cx="4840605" cy="4989830"/>
          </a:xfrm>
          <a:prstGeom prst="rect">
            <a:avLst/>
          </a:prstGeom>
        </p:spPr>
        <p:txBody>
          <a:bodyPr vert="horz" wrap="square" lIns="0" tIns="12700" rIns="0" bIns="0" rtlCol="0">
            <a:spAutoFit/>
          </a:bodyPr>
          <a:lstStyle/>
          <a:p>
            <a:pPr marL="12700" marR="2527935">
              <a:lnSpc>
                <a:spcPct val="116000"/>
              </a:lnSpc>
              <a:spcBef>
                <a:spcPts val="100"/>
              </a:spcBef>
            </a:pPr>
            <a:r>
              <a:rPr sz="2800" spc="10" dirty="0">
                <a:solidFill>
                  <a:srgbClr val="FFFFFF"/>
                </a:solidFill>
                <a:latin typeface="Arial" panose="020B0604020202020204"/>
                <a:cs typeface="Arial" panose="020B0604020202020204"/>
              </a:rPr>
              <a:t>mono </a:t>
            </a:r>
            <a:r>
              <a:rPr sz="2800" spc="-150" dirty="0">
                <a:solidFill>
                  <a:srgbClr val="FFFFFF"/>
                </a:solidFill>
                <a:latin typeface="Arial" panose="020B0604020202020204"/>
                <a:cs typeface="Arial" panose="020B0604020202020204"/>
              </a:rPr>
              <a:t>: </a:t>
            </a:r>
            <a:r>
              <a:rPr sz="2800" spc="-515" dirty="0">
                <a:solidFill>
                  <a:srgbClr val="FFFFFF"/>
                </a:solidFill>
                <a:latin typeface="Arial" panose="020B0604020202020204"/>
                <a:cs typeface="Arial" panose="020B0604020202020204"/>
              </a:rPr>
              <a:t>1</a:t>
            </a:r>
            <a:r>
              <a:rPr sz="2800" spc="-305" dirty="0">
                <a:solidFill>
                  <a:srgbClr val="FFFFFF"/>
                </a:solidFill>
                <a:latin typeface="Arial" panose="020B0604020202020204"/>
                <a:cs typeface="Arial" panose="020B0604020202020204"/>
              </a:rPr>
              <a:t> </a:t>
            </a:r>
            <a:r>
              <a:rPr sz="2800" spc="25" dirty="0">
                <a:solidFill>
                  <a:srgbClr val="FFFFFF"/>
                </a:solidFill>
                <a:latin typeface="Arial" panose="020B0604020202020204"/>
                <a:cs typeface="Arial" panose="020B0604020202020204"/>
              </a:rPr>
              <a:t>(satu)  </a:t>
            </a:r>
            <a:r>
              <a:rPr sz="2800" spc="50" dirty="0">
                <a:solidFill>
                  <a:srgbClr val="FFFFFF"/>
                </a:solidFill>
                <a:latin typeface="Arial" panose="020B0604020202020204"/>
                <a:cs typeface="Arial" panose="020B0604020202020204"/>
              </a:rPr>
              <a:t>di </a:t>
            </a:r>
            <a:r>
              <a:rPr sz="2800" spc="-150" dirty="0">
                <a:solidFill>
                  <a:srgbClr val="FFFFFF"/>
                </a:solidFill>
                <a:latin typeface="Arial" panose="020B0604020202020204"/>
                <a:cs typeface="Arial" panose="020B0604020202020204"/>
              </a:rPr>
              <a:t>: </a:t>
            </a:r>
            <a:r>
              <a:rPr sz="2800" spc="155" dirty="0">
                <a:solidFill>
                  <a:srgbClr val="FFFFFF"/>
                </a:solidFill>
                <a:latin typeface="Arial" panose="020B0604020202020204"/>
                <a:cs typeface="Arial" panose="020B0604020202020204"/>
              </a:rPr>
              <a:t>2</a:t>
            </a:r>
            <a:r>
              <a:rPr sz="2800" spc="-295" dirty="0">
                <a:solidFill>
                  <a:srgbClr val="FFFFFF"/>
                </a:solidFill>
                <a:latin typeface="Arial" panose="020B0604020202020204"/>
                <a:cs typeface="Arial" panose="020B0604020202020204"/>
              </a:rPr>
              <a:t> </a:t>
            </a:r>
            <a:r>
              <a:rPr sz="2800" spc="-5" dirty="0">
                <a:solidFill>
                  <a:srgbClr val="FFFFFF"/>
                </a:solidFill>
                <a:latin typeface="Arial" panose="020B0604020202020204"/>
                <a:cs typeface="Arial" panose="020B0604020202020204"/>
              </a:rPr>
              <a:t>(dua)</a:t>
            </a:r>
            <a:endParaRPr sz="2800">
              <a:latin typeface="Arial" panose="020B0604020202020204"/>
              <a:cs typeface="Arial" panose="020B0604020202020204"/>
            </a:endParaRPr>
          </a:p>
          <a:p>
            <a:pPr marL="12700" marR="2219325">
              <a:lnSpc>
                <a:spcPct val="116000"/>
              </a:lnSpc>
            </a:pPr>
            <a:r>
              <a:rPr sz="2800" spc="170" dirty="0">
                <a:solidFill>
                  <a:srgbClr val="FFFFFF"/>
                </a:solidFill>
                <a:latin typeface="Arial" panose="020B0604020202020204"/>
                <a:cs typeface="Arial" panose="020B0604020202020204"/>
              </a:rPr>
              <a:t>tri </a:t>
            </a:r>
            <a:r>
              <a:rPr sz="2800" spc="-150" dirty="0">
                <a:solidFill>
                  <a:srgbClr val="FFFFFF"/>
                </a:solidFill>
                <a:latin typeface="Arial" panose="020B0604020202020204"/>
                <a:cs typeface="Arial" panose="020B0604020202020204"/>
              </a:rPr>
              <a:t>: </a:t>
            </a:r>
            <a:r>
              <a:rPr sz="2800" spc="125" dirty="0">
                <a:solidFill>
                  <a:srgbClr val="FFFFFF"/>
                </a:solidFill>
                <a:latin typeface="Arial" panose="020B0604020202020204"/>
                <a:cs typeface="Arial" panose="020B0604020202020204"/>
              </a:rPr>
              <a:t>3 </a:t>
            </a:r>
            <a:r>
              <a:rPr sz="2800" spc="55" dirty="0">
                <a:solidFill>
                  <a:srgbClr val="FFFFFF"/>
                </a:solidFill>
                <a:latin typeface="Arial" panose="020B0604020202020204"/>
                <a:cs typeface="Arial" panose="020B0604020202020204"/>
              </a:rPr>
              <a:t>(tiga)  </a:t>
            </a:r>
            <a:r>
              <a:rPr sz="2800" spc="110" dirty="0">
                <a:solidFill>
                  <a:srgbClr val="FFFFFF"/>
                </a:solidFill>
                <a:latin typeface="Arial" panose="020B0604020202020204"/>
                <a:cs typeface="Arial" panose="020B0604020202020204"/>
              </a:rPr>
              <a:t>tetra </a:t>
            </a:r>
            <a:r>
              <a:rPr sz="2800" spc="-150" dirty="0">
                <a:solidFill>
                  <a:srgbClr val="FFFFFF"/>
                </a:solidFill>
                <a:latin typeface="Arial" panose="020B0604020202020204"/>
                <a:cs typeface="Arial" panose="020B0604020202020204"/>
              </a:rPr>
              <a:t>: </a:t>
            </a:r>
            <a:r>
              <a:rPr sz="2800" spc="180" dirty="0">
                <a:solidFill>
                  <a:srgbClr val="FFFFFF"/>
                </a:solidFill>
                <a:latin typeface="Arial" panose="020B0604020202020204"/>
                <a:cs typeface="Arial" panose="020B0604020202020204"/>
              </a:rPr>
              <a:t>4</a:t>
            </a:r>
            <a:r>
              <a:rPr sz="2800" spc="-405" dirty="0">
                <a:solidFill>
                  <a:srgbClr val="FFFFFF"/>
                </a:solidFill>
                <a:latin typeface="Arial" panose="020B0604020202020204"/>
                <a:cs typeface="Arial" panose="020B0604020202020204"/>
              </a:rPr>
              <a:t> </a:t>
            </a:r>
            <a:r>
              <a:rPr sz="2800" spc="30" dirty="0">
                <a:solidFill>
                  <a:srgbClr val="FFFFFF"/>
                </a:solidFill>
                <a:latin typeface="Arial" panose="020B0604020202020204"/>
                <a:cs typeface="Arial" panose="020B0604020202020204"/>
              </a:rPr>
              <a:t>(empat)  penta </a:t>
            </a:r>
            <a:r>
              <a:rPr sz="2800" spc="-150" dirty="0">
                <a:solidFill>
                  <a:srgbClr val="FFFFFF"/>
                </a:solidFill>
                <a:latin typeface="Arial" panose="020B0604020202020204"/>
                <a:cs typeface="Arial" panose="020B0604020202020204"/>
              </a:rPr>
              <a:t>: </a:t>
            </a:r>
            <a:r>
              <a:rPr sz="2800" spc="180" dirty="0">
                <a:solidFill>
                  <a:srgbClr val="FFFFFF"/>
                </a:solidFill>
                <a:latin typeface="Arial" panose="020B0604020202020204"/>
                <a:cs typeface="Arial" panose="020B0604020202020204"/>
              </a:rPr>
              <a:t>5 </a:t>
            </a:r>
            <a:r>
              <a:rPr sz="2800" spc="30" dirty="0">
                <a:solidFill>
                  <a:srgbClr val="FFFFFF"/>
                </a:solidFill>
                <a:latin typeface="Arial" panose="020B0604020202020204"/>
                <a:cs typeface="Arial" panose="020B0604020202020204"/>
              </a:rPr>
              <a:t>(lima)  </a:t>
            </a:r>
            <a:r>
              <a:rPr sz="2800" spc="-30" dirty="0">
                <a:solidFill>
                  <a:srgbClr val="FFFFFF"/>
                </a:solidFill>
                <a:latin typeface="Arial" panose="020B0604020202020204"/>
                <a:cs typeface="Arial" panose="020B0604020202020204"/>
              </a:rPr>
              <a:t>heksa </a:t>
            </a:r>
            <a:r>
              <a:rPr sz="2800" spc="-150" dirty="0">
                <a:solidFill>
                  <a:srgbClr val="FFFFFF"/>
                </a:solidFill>
                <a:latin typeface="Arial" panose="020B0604020202020204"/>
                <a:cs typeface="Arial" panose="020B0604020202020204"/>
              </a:rPr>
              <a:t>: </a:t>
            </a:r>
            <a:r>
              <a:rPr sz="2800" spc="110" dirty="0">
                <a:solidFill>
                  <a:srgbClr val="FFFFFF"/>
                </a:solidFill>
                <a:latin typeface="Arial" panose="020B0604020202020204"/>
                <a:cs typeface="Arial" panose="020B0604020202020204"/>
              </a:rPr>
              <a:t>6</a:t>
            </a:r>
            <a:r>
              <a:rPr sz="2800" spc="-254" dirty="0">
                <a:solidFill>
                  <a:srgbClr val="FFFFFF"/>
                </a:solidFill>
                <a:latin typeface="Arial" panose="020B0604020202020204"/>
                <a:cs typeface="Arial" panose="020B0604020202020204"/>
              </a:rPr>
              <a:t> </a:t>
            </a:r>
            <a:r>
              <a:rPr sz="2800" spc="-10" dirty="0">
                <a:solidFill>
                  <a:srgbClr val="FFFFFF"/>
                </a:solidFill>
                <a:latin typeface="Arial" panose="020B0604020202020204"/>
                <a:cs typeface="Arial" panose="020B0604020202020204"/>
              </a:rPr>
              <a:t>(enam)</a:t>
            </a:r>
            <a:endParaRPr sz="2800">
              <a:latin typeface="Arial" panose="020B0604020202020204"/>
              <a:cs typeface="Arial" panose="020B0604020202020204"/>
            </a:endParaRPr>
          </a:p>
          <a:p>
            <a:pPr marL="12700">
              <a:lnSpc>
                <a:spcPct val="100000"/>
              </a:lnSpc>
              <a:spcBef>
                <a:spcPts val="1375"/>
              </a:spcBef>
            </a:pPr>
            <a:r>
              <a:rPr sz="2650" spc="-100" dirty="0">
                <a:solidFill>
                  <a:srgbClr val="FFFFFF"/>
                </a:solidFill>
                <a:latin typeface="Arial" panose="020B0604020202020204"/>
                <a:cs typeface="Arial" panose="020B0604020202020204"/>
              </a:rPr>
              <a:t>CONTOH</a:t>
            </a:r>
            <a:r>
              <a:rPr sz="2650" spc="-120" dirty="0">
                <a:solidFill>
                  <a:srgbClr val="FFFFFF"/>
                </a:solidFill>
                <a:latin typeface="Arial" panose="020B0604020202020204"/>
                <a:cs typeface="Arial" panose="020B0604020202020204"/>
              </a:rPr>
              <a:t> </a:t>
            </a:r>
            <a:r>
              <a:rPr sz="2650" spc="-140" dirty="0">
                <a:solidFill>
                  <a:srgbClr val="FFFFFF"/>
                </a:solidFill>
                <a:latin typeface="Arial" panose="020B0604020202020204"/>
                <a:cs typeface="Arial" panose="020B0604020202020204"/>
              </a:rPr>
              <a:t>:</a:t>
            </a:r>
            <a:endParaRPr sz="2650">
              <a:latin typeface="Arial" panose="020B0604020202020204"/>
              <a:cs typeface="Arial" panose="020B0604020202020204"/>
            </a:endParaRPr>
          </a:p>
          <a:p>
            <a:pPr marL="12700" marR="668655">
              <a:lnSpc>
                <a:spcPct val="117000"/>
              </a:lnSpc>
              <a:tabLst>
                <a:tab pos="1161415" algn="l"/>
              </a:tabLst>
            </a:pPr>
            <a:r>
              <a:rPr sz="2650" spc="-5" dirty="0">
                <a:solidFill>
                  <a:srgbClr val="FFFFFF"/>
                </a:solidFill>
                <a:latin typeface="Arial" panose="020B0604020202020204"/>
                <a:cs typeface="Arial" panose="020B0604020202020204"/>
              </a:rPr>
              <a:t>NO2</a:t>
            </a:r>
            <a:r>
              <a:rPr sz="2650" spc="-110" dirty="0">
                <a:solidFill>
                  <a:srgbClr val="FFFFFF"/>
                </a:solidFill>
                <a:latin typeface="Arial" panose="020B0604020202020204"/>
                <a:cs typeface="Arial" panose="020B0604020202020204"/>
              </a:rPr>
              <a:t> </a:t>
            </a:r>
            <a:r>
              <a:rPr sz="2650" spc="165" dirty="0">
                <a:solidFill>
                  <a:srgbClr val="FFFFFF"/>
                </a:solidFill>
                <a:latin typeface="Arial" panose="020B0604020202020204"/>
                <a:cs typeface="Arial" panose="020B0604020202020204"/>
              </a:rPr>
              <a:t>=	</a:t>
            </a:r>
            <a:r>
              <a:rPr sz="2650" spc="55" dirty="0">
                <a:solidFill>
                  <a:srgbClr val="FFFFFF"/>
                </a:solidFill>
                <a:latin typeface="Arial" panose="020B0604020202020204"/>
                <a:cs typeface="Arial" panose="020B0604020202020204"/>
              </a:rPr>
              <a:t>Nitrogen </a:t>
            </a:r>
            <a:r>
              <a:rPr sz="2650" dirty="0">
                <a:solidFill>
                  <a:srgbClr val="FFFFFF"/>
                </a:solidFill>
                <a:latin typeface="Arial" panose="020B0604020202020204"/>
                <a:cs typeface="Arial" panose="020B0604020202020204"/>
              </a:rPr>
              <a:t>Dioksida  </a:t>
            </a:r>
            <a:r>
              <a:rPr sz="2650" spc="-30" dirty="0">
                <a:solidFill>
                  <a:srgbClr val="FFFFFF"/>
                </a:solidFill>
                <a:latin typeface="Arial" panose="020B0604020202020204"/>
                <a:cs typeface="Arial" panose="020B0604020202020204"/>
              </a:rPr>
              <a:t>CCl4 </a:t>
            </a:r>
            <a:r>
              <a:rPr sz="2650" spc="165" dirty="0">
                <a:solidFill>
                  <a:srgbClr val="FFFFFF"/>
                </a:solidFill>
                <a:latin typeface="Arial" panose="020B0604020202020204"/>
                <a:cs typeface="Arial" panose="020B0604020202020204"/>
              </a:rPr>
              <a:t>= </a:t>
            </a:r>
            <a:r>
              <a:rPr sz="2650" spc="15" dirty="0">
                <a:solidFill>
                  <a:srgbClr val="FFFFFF"/>
                </a:solidFill>
                <a:latin typeface="Arial" panose="020B0604020202020204"/>
                <a:cs typeface="Arial" panose="020B0604020202020204"/>
              </a:rPr>
              <a:t>Karbon</a:t>
            </a:r>
            <a:r>
              <a:rPr sz="2650" spc="-540" dirty="0">
                <a:solidFill>
                  <a:srgbClr val="FFFFFF"/>
                </a:solidFill>
                <a:latin typeface="Arial" panose="020B0604020202020204"/>
                <a:cs typeface="Arial" panose="020B0604020202020204"/>
              </a:rPr>
              <a:t> </a:t>
            </a:r>
            <a:r>
              <a:rPr sz="2650" spc="50" dirty="0">
                <a:solidFill>
                  <a:srgbClr val="FFFFFF"/>
                </a:solidFill>
                <a:latin typeface="Arial" panose="020B0604020202020204"/>
                <a:cs typeface="Arial" panose="020B0604020202020204"/>
              </a:rPr>
              <a:t>Tetraklorida</a:t>
            </a:r>
            <a:endParaRPr sz="2650">
              <a:latin typeface="Arial" panose="020B0604020202020204"/>
              <a:cs typeface="Arial" panose="020B0604020202020204"/>
            </a:endParaRPr>
          </a:p>
          <a:p>
            <a:pPr marL="12700">
              <a:lnSpc>
                <a:spcPct val="100000"/>
              </a:lnSpc>
              <a:spcBef>
                <a:spcPts val="530"/>
              </a:spcBef>
            </a:pPr>
            <a:r>
              <a:rPr sz="2650" spc="85" dirty="0">
                <a:solidFill>
                  <a:srgbClr val="FFFFFF"/>
                </a:solidFill>
                <a:latin typeface="Arial" panose="020B0604020202020204"/>
                <a:cs typeface="Arial" panose="020B0604020202020204"/>
              </a:rPr>
              <a:t>B2Br4 </a:t>
            </a:r>
            <a:r>
              <a:rPr sz="2650" spc="165" dirty="0">
                <a:solidFill>
                  <a:srgbClr val="FFFFFF"/>
                </a:solidFill>
                <a:latin typeface="Arial" panose="020B0604020202020204"/>
                <a:cs typeface="Arial" panose="020B0604020202020204"/>
              </a:rPr>
              <a:t>=</a:t>
            </a:r>
            <a:r>
              <a:rPr sz="2650" spc="-500" dirty="0">
                <a:solidFill>
                  <a:srgbClr val="FFFFFF"/>
                </a:solidFill>
                <a:latin typeface="Arial" panose="020B0604020202020204"/>
                <a:cs typeface="Arial" panose="020B0604020202020204"/>
              </a:rPr>
              <a:t> </a:t>
            </a:r>
            <a:r>
              <a:rPr sz="2650" spc="30" dirty="0">
                <a:solidFill>
                  <a:srgbClr val="FFFFFF"/>
                </a:solidFill>
                <a:latin typeface="Arial" panose="020B0604020202020204"/>
                <a:cs typeface="Arial" panose="020B0604020202020204"/>
              </a:rPr>
              <a:t>Dibromo </a:t>
            </a:r>
            <a:r>
              <a:rPr sz="2650" spc="35" dirty="0">
                <a:solidFill>
                  <a:srgbClr val="FFFFFF"/>
                </a:solidFill>
                <a:latin typeface="Arial" panose="020B0604020202020204"/>
                <a:cs typeface="Arial" panose="020B0604020202020204"/>
              </a:rPr>
              <a:t>Tetrabromida</a:t>
            </a:r>
            <a:endParaRPr sz="2650">
              <a:latin typeface="Arial" panose="020B0604020202020204"/>
              <a:cs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32586" y="4817089"/>
            <a:ext cx="7162799" cy="4438649"/>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9350806" y="4714311"/>
            <a:ext cx="7467599" cy="4648199"/>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5624316" y="2191384"/>
            <a:ext cx="133985" cy="180975"/>
          </a:xfrm>
          <a:custGeom>
            <a:avLst/>
            <a:gdLst/>
            <a:ahLst/>
            <a:cxnLst/>
            <a:rect l="l" t="t" r="r" b="b"/>
            <a:pathLst>
              <a:path w="133984" h="180975">
                <a:moveTo>
                  <a:pt x="107819" y="180309"/>
                </a:moveTo>
                <a:lnTo>
                  <a:pt x="76279" y="153738"/>
                </a:lnTo>
                <a:lnTo>
                  <a:pt x="74046" y="146131"/>
                </a:lnTo>
                <a:lnTo>
                  <a:pt x="70343" y="140092"/>
                </a:lnTo>
                <a:lnTo>
                  <a:pt x="64896" y="137265"/>
                </a:lnTo>
                <a:lnTo>
                  <a:pt x="56564" y="134990"/>
                </a:lnTo>
                <a:lnTo>
                  <a:pt x="37352" y="128206"/>
                </a:lnTo>
                <a:lnTo>
                  <a:pt x="6117" y="99621"/>
                </a:lnTo>
                <a:lnTo>
                  <a:pt x="0" y="73707"/>
                </a:lnTo>
                <a:lnTo>
                  <a:pt x="2034" y="52139"/>
                </a:lnTo>
                <a:lnTo>
                  <a:pt x="21214" y="15804"/>
                </a:lnTo>
                <a:lnTo>
                  <a:pt x="58001" y="441"/>
                </a:lnTo>
                <a:lnTo>
                  <a:pt x="66418" y="0"/>
                </a:lnTo>
                <a:lnTo>
                  <a:pt x="75321" y="988"/>
                </a:lnTo>
                <a:lnTo>
                  <a:pt x="108130" y="21718"/>
                </a:lnTo>
                <a:lnTo>
                  <a:pt x="128626" y="58087"/>
                </a:lnTo>
                <a:lnTo>
                  <a:pt x="133176" y="85198"/>
                </a:lnTo>
                <a:lnTo>
                  <a:pt x="133114" y="92970"/>
                </a:lnTo>
                <a:lnTo>
                  <a:pt x="132391" y="100766"/>
                </a:lnTo>
                <a:lnTo>
                  <a:pt x="131535" y="105624"/>
                </a:lnTo>
                <a:lnTo>
                  <a:pt x="129206" y="109638"/>
                </a:lnTo>
                <a:lnTo>
                  <a:pt x="125433" y="112810"/>
                </a:lnTo>
                <a:lnTo>
                  <a:pt x="118876" y="121910"/>
                </a:lnTo>
                <a:lnTo>
                  <a:pt x="113924" y="123917"/>
                </a:lnTo>
                <a:lnTo>
                  <a:pt x="117805" y="130073"/>
                </a:lnTo>
                <a:lnTo>
                  <a:pt x="122608" y="135522"/>
                </a:lnTo>
                <a:lnTo>
                  <a:pt x="128026" y="140243"/>
                </a:lnTo>
                <a:lnTo>
                  <a:pt x="132314" y="145466"/>
                </a:lnTo>
                <a:lnTo>
                  <a:pt x="133730" y="152420"/>
                </a:lnTo>
                <a:lnTo>
                  <a:pt x="131936" y="160987"/>
                </a:lnTo>
                <a:lnTo>
                  <a:pt x="128109" y="169265"/>
                </a:lnTo>
                <a:lnTo>
                  <a:pt x="122777" y="175812"/>
                </a:lnTo>
                <a:lnTo>
                  <a:pt x="116467" y="179184"/>
                </a:lnTo>
                <a:close/>
              </a:path>
            </a:pathLst>
          </a:custGeom>
          <a:solidFill>
            <a:srgbClr val="F5C4B6"/>
          </a:solidFill>
        </p:spPr>
        <p:txBody>
          <a:bodyPr wrap="square" lIns="0" tIns="0" rIns="0" bIns="0" rtlCol="0"/>
          <a:lstStyle/>
          <a:p>
            <a:endParaRPr/>
          </a:p>
        </p:txBody>
      </p:sp>
      <p:sp>
        <p:nvSpPr>
          <p:cNvPr id="5" name="object 5"/>
          <p:cNvSpPr/>
          <p:nvPr/>
        </p:nvSpPr>
        <p:spPr>
          <a:xfrm>
            <a:off x="16736136" y="1989583"/>
            <a:ext cx="29209" cy="29845"/>
          </a:xfrm>
          <a:custGeom>
            <a:avLst/>
            <a:gdLst/>
            <a:ahLst/>
            <a:cxnLst/>
            <a:rect l="l" t="t" r="r" b="b"/>
            <a:pathLst>
              <a:path w="29209" h="29844">
                <a:moveTo>
                  <a:pt x="13515" y="29708"/>
                </a:moveTo>
                <a:lnTo>
                  <a:pt x="0" y="27834"/>
                </a:lnTo>
                <a:lnTo>
                  <a:pt x="4549" y="16861"/>
                </a:lnTo>
                <a:lnTo>
                  <a:pt x="1873" y="9902"/>
                </a:lnTo>
                <a:lnTo>
                  <a:pt x="7226" y="0"/>
                </a:lnTo>
                <a:lnTo>
                  <a:pt x="28369" y="0"/>
                </a:lnTo>
                <a:lnTo>
                  <a:pt x="28905" y="8430"/>
                </a:lnTo>
                <a:lnTo>
                  <a:pt x="28905" y="26094"/>
                </a:lnTo>
                <a:lnTo>
                  <a:pt x="13515" y="29708"/>
                </a:lnTo>
                <a:close/>
              </a:path>
            </a:pathLst>
          </a:custGeom>
          <a:solidFill>
            <a:srgbClr val="F5C4B6"/>
          </a:solidFill>
        </p:spPr>
        <p:txBody>
          <a:bodyPr wrap="square" lIns="0" tIns="0" rIns="0" bIns="0" rtlCol="0"/>
          <a:lstStyle/>
          <a:p>
            <a:endParaRPr/>
          </a:p>
        </p:txBody>
      </p:sp>
      <p:sp>
        <p:nvSpPr>
          <p:cNvPr id="6" name="object 6"/>
          <p:cNvSpPr/>
          <p:nvPr/>
        </p:nvSpPr>
        <p:spPr>
          <a:xfrm>
            <a:off x="14406821" y="2120058"/>
            <a:ext cx="15875" cy="19685"/>
          </a:xfrm>
          <a:custGeom>
            <a:avLst/>
            <a:gdLst/>
            <a:ahLst/>
            <a:cxnLst/>
            <a:rect l="l" t="t" r="r" b="b"/>
            <a:pathLst>
              <a:path w="15875" h="19685">
                <a:moveTo>
                  <a:pt x="14630" y="19136"/>
                </a:moveTo>
                <a:lnTo>
                  <a:pt x="8474" y="15121"/>
                </a:lnTo>
                <a:lnTo>
                  <a:pt x="3124" y="10959"/>
                </a:lnTo>
                <a:lnTo>
                  <a:pt x="713" y="8564"/>
                </a:lnTo>
                <a:lnTo>
                  <a:pt x="0" y="6811"/>
                </a:lnTo>
                <a:lnTo>
                  <a:pt x="112" y="5098"/>
                </a:lnTo>
                <a:lnTo>
                  <a:pt x="1983" y="1793"/>
                </a:lnTo>
                <a:lnTo>
                  <a:pt x="3388" y="829"/>
                </a:lnTo>
                <a:lnTo>
                  <a:pt x="10348" y="0"/>
                </a:lnTo>
                <a:lnTo>
                  <a:pt x="12355" y="5085"/>
                </a:lnTo>
                <a:lnTo>
                  <a:pt x="13827" y="10036"/>
                </a:lnTo>
                <a:lnTo>
                  <a:pt x="15834" y="14586"/>
                </a:lnTo>
                <a:lnTo>
                  <a:pt x="14630" y="19136"/>
                </a:lnTo>
                <a:close/>
              </a:path>
            </a:pathLst>
          </a:custGeom>
          <a:solidFill>
            <a:srgbClr val="F5C4B6"/>
          </a:solidFill>
        </p:spPr>
        <p:txBody>
          <a:bodyPr wrap="square" lIns="0" tIns="0" rIns="0" bIns="0" rtlCol="0"/>
          <a:lstStyle/>
          <a:p>
            <a:endParaRPr/>
          </a:p>
        </p:txBody>
      </p:sp>
      <p:sp>
        <p:nvSpPr>
          <p:cNvPr id="7" name="object 7"/>
          <p:cNvSpPr/>
          <p:nvPr/>
        </p:nvSpPr>
        <p:spPr>
          <a:xfrm>
            <a:off x="16733152" y="1522685"/>
            <a:ext cx="15875" cy="19685"/>
          </a:xfrm>
          <a:custGeom>
            <a:avLst/>
            <a:gdLst/>
            <a:ahLst/>
            <a:cxnLst/>
            <a:rect l="l" t="t" r="r" b="b"/>
            <a:pathLst>
              <a:path w="15875" h="19684">
                <a:moveTo>
                  <a:pt x="14492" y="19136"/>
                </a:moveTo>
                <a:lnTo>
                  <a:pt x="5593" y="13170"/>
                </a:lnTo>
                <a:lnTo>
                  <a:pt x="3051" y="10985"/>
                </a:lnTo>
                <a:lnTo>
                  <a:pt x="709" y="8564"/>
                </a:lnTo>
                <a:lnTo>
                  <a:pt x="0" y="6806"/>
                </a:lnTo>
                <a:lnTo>
                  <a:pt x="107" y="5101"/>
                </a:lnTo>
                <a:lnTo>
                  <a:pt x="1980" y="1799"/>
                </a:lnTo>
                <a:lnTo>
                  <a:pt x="3385" y="827"/>
                </a:lnTo>
                <a:lnTo>
                  <a:pt x="10210" y="0"/>
                </a:lnTo>
                <a:lnTo>
                  <a:pt x="12351" y="4951"/>
                </a:lnTo>
                <a:lnTo>
                  <a:pt x="15295" y="15121"/>
                </a:lnTo>
                <a:close/>
              </a:path>
            </a:pathLst>
          </a:custGeom>
          <a:solidFill>
            <a:srgbClr val="F5C4B6"/>
          </a:solidFill>
        </p:spPr>
        <p:txBody>
          <a:bodyPr wrap="square" lIns="0" tIns="0" rIns="0" bIns="0" rtlCol="0"/>
          <a:lstStyle/>
          <a:p>
            <a:endParaRPr/>
          </a:p>
        </p:txBody>
      </p:sp>
      <p:sp>
        <p:nvSpPr>
          <p:cNvPr id="8" name="object 8"/>
          <p:cNvSpPr/>
          <p:nvPr/>
        </p:nvSpPr>
        <p:spPr>
          <a:xfrm>
            <a:off x="14256918" y="2015679"/>
            <a:ext cx="73660" cy="49530"/>
          </a:xfrm>
          <a:custGeom>
            <a:avLst/>
            <a:gdLst/>
            <a:ahLst/>
            <a:cxnLst/>
            <a:rect l="l" t="t" r="r" b="b"/>
            <a:pathLst>
              <a:path w="73659" h="49530">
                <a:moveTo>
                  <a:pt x="25082" y="33324"/>
                </a:moveTo>
                <a:lnTo>
                  <a:pt x="15455" y="27165"/>
                </a:lnTo>
                <a:lnTo>
                  <a:pt x="9563" y="21412"/>
                </a:lnTo>
                <a:lnTo>
                  <a:pt x="5143" y="26098"/>
                </a:lnTo>
                <a:lnTo>
                  <a:pt x="2755" y="28092"/>
                </a:lnTo>
                <a:lnTo>
                  <a:pt x="1244" y="30619"/>
                </a:lnTo>
                <a:lnTo>
                  <a:pt x="0" y="36728"/>
                </a:lnTo>
                <a:lnTo>
                  <a:pt x="393" y="39636"/>
                </a:lnTo>
                <a:lnTo>
                  <a:pt x="1803" y="42430"/>
                </a:lnTo>
                <a:lnTo>
                  <a:pt x="2247" y="43942"/>
                </a:lnTo>
                <a:lnTo>
                  <a:pt x="11163" y="49161"/>
                </a:lnTo>
                <a:lnTo>
                  <a:pt x="14249" y="48463"/>
                </a:lnTo>
                <a:lnTo>
                  <a:pt x="15608" y="47752"/>
                </a:lnTo>
                <a:lnTo>
                  <a:pt x="20942" y="43230"/>
                </a:lnTo>
                <a:lnTo>
                  <a:pt x="25082" y="33324"/>
                </a:lnTo>
                <a:close/>
              </a:path>
              <a:path w="73659" h="49530">
                <a:moveTo>
                  <a:pt x="73126" y="11912"/>
                </a:moveTo>
                <a:lnTo>
                  <a:pt x="63487" y="5753"/>
                </a:lnTo>
                <a:lnTo>
                  <a:pt x="57340" y="0"/>
                </a:lnTo>
                <a:lnTo>
                  <a:pt x="53327" y="4826"/>
                </a:lnTo>
                <a:lnTo>
                  <a:pt x="50939" y="6794"/>
                </a:lnTo>
                <a:lnTo>
                  <a:pt x="49428" y="9296"/>
                </a:lnTo>
                <a:lnTo>
                  <a:pt x="48133" y="15341"/>
                </a:lnTo>
                <a:lnTo>
                  <a:pt x="48488" y="18249"/>
                </a:lnTo>
                <a:lnTo>
                  <a:pt x="49847" y="21018"/>
                </a:lnTo>
                <a:lnTo>
                  <a:pt x="50317" y="22529"/>
                </a:lnTo>
                <a:lnTo>
                  <a:pt x="59309" y="27736"/>
                </a:lnTo>
                <a:lnTo>
                  <a:pt x="62407" y="27038"/>
                </a:lnTo>
                <a:lnTo>
                  <a:pt x="63766" y="26339"/>
                </a:lnTo>
                <a:lnTo>
                  <a:pt x="68986" y="21818"/>
                </a:lnTo>
                <a:lnTo>
                  <a:pt x="73126" y="11912"/>
                </a:lnTo>
                <a:close/>
              </a:path>
            </a:pathLst>
          </a:custGeom>
          <a:solidFill>
            <a:srgbClr val="F5C4B6"/>
          </a:solidFill>
        </p:spPr>
        <p:txBody>
          <a:bodyPr wrap="square" lIns="0" tIns="0" rIns="0" bIns="0" rtlCol="0"/>
          <a:lstStyle/>
          <a:p>
            <a:endParaRPr/>
          </a:p>
        </p:txBody>
      </p:sp>
      <p:sp>
        <p:nvSpPr>
          <p:cNvPr id="9" name="object 9"/>
          <p:cNvSpPr/>
          <p:nvPr/>
        </p:nvSpPr>
        <p:spPr>
          <a:xfrm>
            <a:off x="15126710" y="2111226"/>
            <a:ext cx="25400" cy="27940"/>
          </a:xfrm>
          <a:custGeom>
            <a:avLst/>
            <a:gdLst/>
            <a:ahLst/>
            <a:cxnLst/>
            <a:rect l="l" t="t" r="r" b="b"/>
            <a:pathLst>
              <a:path w="25400" h="27939">
                <a:moveTo>
                  <a:pt x="11173" y="27727"/>
                </a:moveTo>
                <a:lnTo>
                  <a:pt x="1712" y="21009"/>
                </a:lnTo>
                <a:lnTo>
                  <a:pt x="347" y="18239"/>
                </a:lnTo>
                <a:lnTo>
                  <a:pt x="0" y="15335"/>
                </a:lnTo>
                <a:lnTo>
                  <a:pt x="1298" y="9287"/>
                </a:lnTo>
                <a:lnTo>
                  <a:pt x="2810" y="6784"/>
                </a:lnTo>
                <a:lnTo>
                  <a:pt x="5192" y="4817"/>
                </a:lnTo>
                <a:lnTo>
                  <a:pt x="8939" y="0"/>
                </a:lnTo>
                <a:lnTo>
                  <a:pt x="15362" y="5754"/>
                </a:lnTo>
                <a:lnTo>
                  <a:pt x="24997" y="11909"/>
                </a:lnTo>
                <a:lnTo>
                  <a:pt x="20849" y="21946"/>
                </a:lnTo>
                <a:lnTo>
                  <a:pt x="15643" y="26335"/>
                </a:lnTo>
                <a:lnTo>
                  <a:pt x="14265" y="27031"/>
                </a:lnTo>
                <a:lnTo>
                  <a:pt x="11173" y="27727"/>
                </a:lnTo>
                <a:close/>
              </a:path>
            </a:pathLst>
          </a:custGeom>
          <a:solidFill>
            <a:srgbClr val="F5C4B6"/>
          </a:solidFill>
        </p:spPr>
        <p:txBody>
          <a:bodyPr wrap="square" lIns="0" tIns="0" rIns="0" bIns="0" rtlCol="0"/>
          <a:lstStyle/>
          <a:p>
            <a:endParaRPr/>
          </a:p>
        </p:txBody>
      </p:sp>
      <p:sp>
        <p:nvSpPr>
          <p:cNvPr id="10" name="object 10"/>
          <p:cNvSpPr/>
          <p:nvPr/>
        </p:nvSpPr>
        <p:spPr>
          <a:xfrm>
            <a:off x="15265026" y="2102126"/>
            <a:ext cx="25400" cy="27940"/>
          </a:xfrm>
          <a:custGeom>
            <a:avLst/>
            <a:gdLst/>
            <a:ahLst/>
            <a:cxnLst/>
            <a:rect l="l" t="t" r="r" b="b"/>
            <a:pathLst>
              <a:path w="25400" h="27939">
                <a:moveTo>
                  <a:pt x="11227" y="27727"/>
                </a:moveTo>
                <a:lnTo>
                  <a:pt x="1766" y="21009"/>
                </a:lnTo>
                <a:lnTo>
                  <a:pt x="374" y="18212"/>
                </a:lnTo>
                <a:lnTo>
                  <a:pt x="0" y="15295"/>
                </a:lnTo>
                <a:lnTo>
                  <a:pt x="1298" y="9180"/>
                </a:lnTo>
                <a:lnTo>
                  <a:pt x="2836" y="6664"/>
                </a:lnTo>
                <a:lnTo>
                  <a:pt x="5245" y="4683"/>
                </a:lnTo>
                <a:lnTo>
                  <a:pt x="9394" y="0"/>
                </a:lnTo>
                <a:lnTo>
                  <a:pt x="15549" y="5352"/>
                </a:lnTo>
                <a:lnTo>
                  <a:pt x="25051" y="12311"/>
                </a:lnTo>
                <a:lnTo>
                  <a:pt x="21036" y="21812"/>
                </a:lnTo>
                <a:lnTo>
                  <a:pt x="15697" y="26335"/>
                </a:lnTo>
                <a:lnTo>
                  <a:pt x="14318" y="27031"/>
                </a:lnTo>
                <a:close/>
              </a:path>
            </a:pathLst>
          </a:custGeom>
          <a:solidFill>
            <a:srgbClr val="F5C4B6"/>
          </a:solidFill>
        </p:spPr>
        <p:txBody>
          <a:bodyPr wrap="square" lIns="0" tIns="0" rIns="0" bIns="0" rtlCol="0"/>
          <a:lstStyle/>
          <a:p>
            <a:endParaRPr/>
          </a:p>
        </p:txBody>
      </p:sp>
      <p:sp>
        <p:nvSpPr>
          <p:cNvPr id="11" name="object 11"/>
          <p:cNvSpPr/>
          <p:nvPr/>
        </p:nvSpPr>
        <p:spPr>
          <a:xfrm>
            <a:off x="15699995" y="2111493"/>
            <a:ext cx="25400" cy="27940"/>
          </a:xfrm>
          <a:custGeom>
            <a:avLst/>
            <a:gdLst/>
            <a:ahLst/>
            <a:cxnLst/>
            <a:rect l="l" t="t" r="r" b="b"/>
            <a:pathLst>
              <a:path w="25400" h="27939">
                <a:moveTo>
                  <a:pt x="11173" y="27727"/>
                </a:moveTo>
                <a:lnTo>
                  <a:pt x="1712" y="21009"/>
                </a:lnTo>
                <a:lnTo>
                  <a:pt x="347" y="18239"/>
                </a:lnTo>
                <a:lnTo>
                  <a:pt x="0" y="15335"/>
                </a:lnTo>
                <a:lnTo>
                  <a:pt x="1298" y="9287"/>
                </a:lnTo>
                <a:lnTo>
                  <a:pt x="2810" y="6784"/>
                </a:lnTo>
                <a:lnTo>
                  <a:pt x="5192" y="4817"/>
                </a:lnTo>
                <a:lnTo>
                  <a:pt x="9206" y="0"/>
                </a:lnTo>
                <a:lnTo>
                  <a:pt x="15362" y="5754"/>
                </a:lnTo>
                <a:lnTo>
                  <a:pt x="24997" y="11909"/>
                </a:lnTo>
                <a:lnTo>
                  <a:pt x="20849" y="21946"/>
                </a:lnTo>
                <a:lnTo>
                  <a:pt x="15643" y="26335"/>
                </a:lnTo>
                <a:lnTo>
                  <a:pt x="14265" y="27031"/>
                </a:lnTo>
                <a:lnTo>
                  <a:pt x="11173" y="27727"/>
                </a:lnTo>
                <a:close/>
              </a:path>
            </a:pathLst>
          </a:custGeom>
          <a:solidFill>
            <a:srgbClr val="F5C4B6"/>
          </a:solidFill>
        </p:spPr>
        <p:txBody>
          <a:bodyPr wrap="square" lIns="0" tIns="0" rIns="0" bIns="0" rtlCol="0"/>
          <a:lstStyle/>
          <a:p>
            <a:endParaRPr/>
          </a:p>
        </p:txBody>
      </p:sp>
      <p:sp>
        <p:nvSpPr>
          <p:cNvPr id="12" name="object 12"/>
          <p:cNvSpPr/>
          <p:nvPr/>
        </p:nvSpPr>
        <p:spPr>
          <a:xfrm>
            <a:off x="15807546" y="2078038"/>
            <a:ext cx="24765" cy="27940"/>
          </a:xfrm>
          <a:custGeom>
            <a:avLst/>
            <a:gdLst/>
            <a:ahLst/>
            <a:cxnLst/>
            <a:rect l="l" t="t" r="r" b="b"/>
            <a:pathLst>
              <a:path w="24765" h="27939">
                <a:moveTo>
                  <a:pt x="11080" y="27861"/>
                </a:moveTo>
                <a:lnTo>
                  <a:pt x="1753" y="21009"/>
                </a:lnTo>
                <a:lnTo>
                  <a:pt x="374" y="18253"/>
                </a:lnTo>
                <a:lnTo>
                  <a:pt x="0" y="15362"/>
                </a:lnTo>
                <a:lnTo>
                  <a:pt x="1244" y="9313"/>
                </a:lnTo>
                <a:lnTo>
                  <a:pt x="2743" y="6811"/>
                </a:lnTo>
                <a:lnTo>
                  <a:pt x="5098" y="4817"/>
                </a:lnTo>
                <a:lnTo>
                  <a:pt x="9246" y="0"/>
                </a:lnTo>
                <a:lnTo>
                  <a:pt x="15402" y="5486"/>
                </a:lnTo>
                <a:lnTo>
                  <a:pt x="24636" y="12311"/>
                </a:lnTo>
                <a:lnTo>
                  <a:pt x="20220" y="21946"/>
                </a:lnTo>
                <a:lnTo>
                  <a:pt x="15549" y="26469"/>
                </a:lnTo>
                <a:lnTo>
                  <a:pt x="14184" y="27165"/>
                </a:lnTo>
                <a:close/>
              </a:path>
            </a:pathLst>
          </a:custGeom>
          <a:solidFill>
            <a:srgbClr val="F5C4B6"/>
          </a:solidFill>
        </p:spPr>
        <p:txBody>
          <a:bodyPr wrap="square" lIns="0" tIns="0" rIns="0" bIns="0" rtlCol="0"/>
          <a:lstStyle/>
          <a:p>
            <a:endParaRPr/>
          </a:p>
        </p:txBody>
      </p:sp>
      <p:sp>
        <p:nvSpPr>
          <p:cNvPr id="13" name="object 13"/>
          <p:cNvSpPr/>
          <p:nvPr/>
        </p:nvSpPr>
        <p:spPr>
          <a:xfrm>
            <a:off x="16199009" y="2136919"/>
            <a:ext cx="25400" cy="27940"/>
          </a:xfrm>
          <a:custGeom>
            <a:avLst/>
            <a:gdLst/>
            <a:ahLst/>
            <a:cxnLst/>
            <a:rect l="l" t="t" r="r" b="b"/>
            <a:pathLst>
              <a:path w="25400" h="27939">
                <a:moveTo>
                  <a:pt x="11133" y="27847"/>
                </a:moveTo>
                <a:lnTo>
                  <a:pt x="1712" y="21009"/>
                </a:lnTo>
                <a:lnTo>
                  <a:pt x="347" y="18239"/>
                </a:lnTo>
                <a:lnTo>
                  <a:pt x="0" y="15335"/>
                </a:lnTo>
                <a:lnTo>
                  <a:pt x="1298" y="9287"/>
                </a:lnTo>
                <a:lnTo>
                  <a:pt x="2810" y="6784"/>
                </a:lnTo>
                <a:lnTo>
                  <a:pt x="5192" y="4817"/>
                </a:lnTo>
                <a:lnTo>
                  <a:pt x="9340" y="0"/>
                </a:lnTo>
                <a:lnTo>
                  <a:pt x="15630" y="5888"/>
                </a:lnTo>
                <a:lnTo>
                  <a:pt x="24997" y="12043"/>
                </a:lnTo>
                <a:lnTo>
                  <a:pt x="20982" y="21946"/>
                </a:lnTo>
                <a:lnTo>
                  <a:pt x="15630" y="26469"/>
                </a:lnTo>
                <a:lnTo>
                  <a:pt x="14251" y="27165"/>
                </a:lnTo>
                <a:close/>
              </a:path>
            </a:pathLst>
          </a:custGeom>
          <a:solidFill>
            <a:srgbClr val="F5C4B6"/>
          </a:solidFill>
        </p:spPr>
        <p:txBody>
          <a:bodyPr wrap="square" lIns="0" tIns="0" rIns="0" bIns="0" rtlCol="0"/>
          <a:lstStyle/>
          <a:p>
            <a:endParaRPr/>
          </a:p>
        </p:txBody>
      </p:sp>
      <p:sp>
        <p:nvSpPr>
          <p:cNvPr id="14" name="object 14"/>
          <p:cNvSpPr/>
          <p:nvPr/>
        </p:nvSpPr>
        <p:spPr>
          <a:xfrm>
            <a:off x="16314979" y="2128221"/>
            <a:ext cx="25400" cy="27940"/>
          </a:xfrm>
          <a:custGeom>
            <a:avLst/>
            <a:gdLst/>
            <a:ahLst/>
            <a:cxnLst/>
            <a:rect l="l" t="t" r="r" b="b"/>
            <a:pathLst>
              <a:path w="25400" h="27939">
                <a:moveTo>
                  <a:pt x="11227" y="27767"/>
                </a:moveTo>
                <a:lnTo>
                  <a:pt x="1766" y="21143"/>
                </a:lnTo>
                <a:lnTo>
                  <a:pt x="374" y="18346"/>
                </a:lnTo>
                <a:lnTo>
                  <a:pt x="0" y="15429"/>
                </a:lnTo>
                <a:lnTo>
                  <a:pt x="1298" y="9313"/>
                </a:lnTo>
                <a:lnTo>
                  <a:pt x="2836" y="6798"/>
                </a:lnTo>
                <a:lnTo>
                  <a:pt x="5245" y="4817"/>
                </a:lnTo>
                <a:lnTo>
                  <a:pt x="9394" y="0"/>
                </a:lnTo>
                <a:lnTo>
                  <a:pt x="15683" y="5888"/>
                </a:lnTo>
                <a:lnTo>
                  <a:pt x="25051" y="12043"/>
                </a:lnTo>
                <a:lnTo>
                  <a:pt x="21036" y="21946"/>
                </a:lnTo>
                <a:lnTo>
                  <a:pt x="15683" y="26442"/>
                </a:lnTo>
                <a:lnTo>
                  <a:pt x="14305" y="27111"/>
                </a:lnTo>
                <a:lnTo>
                  <a:pt x="11227" y="27767"/>
                </a:lnTo>
                <a:close/>
              </a:path>
            </a:pathLst>
          </a:custGeom>
          <a:solidFill>
            <a:srgbClr val="F5C4B6"/>
          </a:solidFill>
        </p:spPr>
        <p:txBody>
          <a:bodyPr wrap="square" lIns="0" tIns="0" rIns="0" bIns="0" rtlCol="0"/>
          <a:lstStyle/>
          <a:p>
            <a:endParaRPr/>
          </a:p>
        </p:txBody>
      </p:sp>
      <p:sp>
        <p:nvSpPr>
          <p:cNvPr id="15" name="object 15"/>
          <p:cNvSpPr/>
          <p:nvPr/>
        </p:nvSpPr>
        <p:spPr>
          <a:xfrm>
            <a:off x="17221395" y="2109352"/>
            <a:ext cx="25400" cy="27940"/>
          </a:xfrm>
          <a:custGeom>
            <a:avLst/>
            <a:gdLst/>
            <a:ahLst/>
            <a:cxnLst/>
            <a:rect l="l" t="t" r="r" b="b"/>
            <a:pathLst>
              <a:path w="25400" h="27939">
                <a:moveTo>
                  <a:pt x="11173" y="27727"/>
                </a:moveTo>
                <a:lnTo>
                  <a:pt x="1712" y="21009"/>
                </a:lnTo>
                <a:lnTo>
                  <a:pt x="347" y="18239"/>
                </a:lnTo>
                <a:lnTo>
                  <a:pt x="0" y="15335"/>
                </a:lnTo>
                <a:lnTo>
                  <a:pt x="1298" y="9287"/>
                </a:lnTo>
                <a:lnTo>
                  <a:pt x="2810" y="6784"/>
                </a:lnTo>
                <a:lnTo>
                  <a:pt x="5192" y="4817"/>
                </a:lnTo>
                <a:lnTo>
                  <a:pt x="9206" y="0"/>
                </a:lnTo>
                <a:lnTo>
                  <a:pt x="15362" y="5754"/>
                </a:lnTo>
                <a:lnTo>
                  <a:pt x="24997" y="11909"/>
                </a:lnTo>
                <a:lnTo>
                  <a:pt x="20849" y="21946"/>
                </a:lnTo>
                <a:lnTo>
                  <a:pt x="15643" y="26335"/>
                </a:lnTo>
                <a:lnTo>
                  <a:pt x="14265" y="27031"/>
                </a:lnTo>
                <a:close/>
              </a:path>
            </a:pathLst>
          </a:custGeom>
          <a:solidFill>
            <a:srgbClr val="F5C4B6"/>
          </a:solidFill>
        </p:spPr>
        <p:txBody>
          <a:bodyPr wrap="square" lIns="0" tIns="0" rIns="0" bIns="0" rtlCol="0"/>
          <a:lstStyle/>
          <a:p>
            <a:endParaRPr/>
          </a:p>
        </p:txBody>
      </p:sp>
      <p:sp>
        <p:nvSpPr>
          <p:cNvPr id="16" name="object 16"/>
          <p:cNvSpPr/>
          <p:nvPr/>
        </p:nvSpPr>
        <p:spPr>
          <a:xfrm>
            <a:off x="17352097" y="2106542"/>
            <a:ext cx="25400" cy="27940"/>
          </a:xfrm>
          <a:custGeom>
            <a:avLst/>
            <a:gdLst/>
            <a:ahLst/>
            <a:cxnLst/>
            <a:rect l="l" t="t" r="r" b="b"/>
            <a:pathLst>
              <a:path w="25400" h="27939">
                <a:moveTo>
                  <a:pt x="11093" y="27754"/>
                </a:moveTo>
                <a:lnTo>
                  <a:pt x="1753" y="21009"/>
                </a:lnTo>
                <a:lnTo>
                  <a:pt x="374" y="18253"/>
                </a:lnTo>
                <a:lnTo>
                  <a:pt x="0" y="15362"/>
                </a:lnTo>
                <a:lnTo>
                  <a:pt x="1244" y="9313"/>
                </a:lnTo>
                <a:lnTo>
                  <a:pt x="2743" y="6811"/>
                </a:lnTo>
                <a:lnTo>
                  <a:pt x="5098" y="4817"/>
                </a:lnTo>
                <a:lnTo>
                  <a:pt x="9246" y="0"/>
                </a:lnTo>
                <a:lnTo>
                  <a:pt x="15402" y="5888"/>
                </a:lnTo>
                <a:lnTo>
                  <a:pt x="25037" y="12043"/>
                </a:lnTo>
                <a:lnTo>
                  <a:pt x="20889" y="21946"/>
                </a:lnTo>
                <a:lnTo>
                  <a:pt x="15536" y="26442"/>
                </a:lnTo>
                <a:lnTo>
                  <a:pt x="14171" y="27111"/>
                </a:lnTo>
                <a:lnTo>
                  <a:pt x="11093" y="27754"/>
                </a:lnTo>
                <a:close/>
              </a:path>
            </a:pathLst>
          </a:custGeom>
          <a:solidFill>
            <a:srgbClr val="F5C4B6"/>
          </a:solidFill>
        </p:spPr>
        <p:txBody>
          <a:bodyPr wrap="square" lIns="0" tIns="0" rIns="0" bIns="0" rtlCol="0"/>
          <a:lstStyle/>
          <a:p>
            <a:endParaRPr/>
          </a:p>
        </p:txBody>
      </p:sp>
      <p:sp>
        <p:nvSpPr>
          <p:cNvPr id="17" name="object 17"/>
          <p:cNvSpPr/>
          <p:nvPr/>
        </p:nvSpPr>
        <p:spPr>
          <a:xfrm>
            <a:off x="15792186" y="528479"/>
            <a:ext cx="132080" cy="144145"/>
          </a:xfrm>
          <a:custGeom>
            <a:avLst/>
            <a:gdLst/>
            <a:ahLst/>
            <a:cxnLst/>
            <a:rect l="l" t="t" r="r" b="b"/>
            <a:pathLst>
              <a:path w="132080" h="144145">
                <a:moveTo>
                  <a:pt x="57614" y="143997"/>
                </a:moveTo>
                <a:lnTo>
                  <a:pt x="19120" y="124643"/>
                </a:lnTo>
                <a:lnTo>
                  <a:pt x="13045" y="118833"/>
                </a:lnTo>
                <a:lnTo>
                  <a:pt x="0" y="84511"/>
                </a:lnTo>
                <a:lnTo>
                  <a:pt x="238" y="77519"/>
                </a:lnTo>
                <a:lnTo>
                  <a:pt x="14800" y="40606"/>
                </a:lnTo>
                <a:lnTo>
                  <a:pt x="46515" y="10460"/>
                </a:lnTo>
                <a:lnTo>
                  <a:pt x="72287" y="0"/>
                </a:lnTo>
                <a:lnTo>
                  <a:pt x="76743" y="355"/>
                </a:lnTo>
                <a:lnTo>
                  <a:pt x="109833" y="28761"/>
                </a:lnTo>
                <a:lnTo>
                  <a:pt x="130860" y="69242"/>
                </a:lnTo>
                <a:lnTo>
                  <a:pt x="131550" y="76535"/>
                </a:lnTo>
                <a:lnTo>
                  <a:pt x="131395" y="83761"/>
                </a:lnTo>
                <a:lnTo>
                  <a:pt x="113731" y="122770"/>
                </a:lnTo>
                <a:lnTo>
                  <a:pt x="97601" y="133760"/>
                </a:lnTo>
                <a:lnTo>
                  <a:pt x="77231" y="141036"/>
                </a:lnTo>
                <a:close/>
              </a:path>
            </a:pathLst>
          </a:custGeom>
          <a:solidFill>
            <a:srgbClr val="F5C4B6"/>
          </a:solidFill>
        </p:spPr>
        <p:txBody>
          <a:bodyPr wrap="square" lIns="0" tIns="0" rIns="0" bIns="0" rtlCol="0"/>
          <a:lstStyle/>
          <a:p>
            <a:endParaRPr/>
          </a:p>
        </p:txBody>
      </p:sp>
      <p:sp>
        <p:nvSpPr>
          <p:cNvPr id="18" name="object 18"/>
          <p:cNvSpPr/>
          <p:nvPr/>
        </p:nvSpPr>
        <p:spPr>
          <a:xfrm>
            <a:off x="15432329" y="1054504"/>
            <a:ext cx="188595" cy="130175"/>
          </a:xfrm>
          <a:custGeom>
            <a:avLst/>
            <a:gdLst/>
            <a:ahLst/>
            <a:cxnLst/>
            <a:rect l="l" t="t" r="r" b="b"/>
            <a:pathLst>
              <a:path w="188594" h="130175">
                <a:moveTo>
                  <a:pt x="74403" y="130018"/>
                </a:moveTo>
                <a:lnTo>
                  <a:pt x="34759" y="120634"/>
                </a:lnTo>
                <a:lnTo>
                  <a:pt x="5154" y="92643"/>
                </a:lnTo>
                <a:lnTo>
                  <a:pt x="1070" y="70468"/>
                </a:lnTo>
                <a:lnTo>
                  <a:pt x="0" y="62109"/>
                </a:lnTo>
                <a:lnTo>
                  <a:pt x="17195" y="22049"/>
                </a:lnTo>
                <a:lnTo>
                  <a:pt x="59842" y="1893"/>
                </a:lnTo>
                <a:lnTo>
                  <a:pt x="79355" y="0"/>
                </a:lnTo>
                <a:lnTo>
                  <a:pt x="89206" y="473"/>
                </a:lnTo>
                <a:lnTo>
                  <a:pt x="125429" y="12866"/>
                </a:lnTo>
                <a:lnTo>
                  <a:pt x="127530" y="17341"/>
                </a:lnTo>
                <a:lnTo>
                  <a:pt x="134622" y="26040"/>
                </a:lnTo>
                <a:lnTo>
                  <a:pt x="135158" y="31392"/>
                </a:lnTo>
                <a:lnTo>
                  <a:pt x="142250" y="29251"/>
                </a:lnTo>
                <a:lnTo>
                  <a:pt x="148937" y="26090"/>
                </a:lnTo>
                <a:lnTo>
                  <a:pt x="155197" y="22125"/>
                </a:lnTo>
                <a:lnTo>
                  <a:pt x="161407" y="19315"/>
                </a:lnTo>
                <a:lnTo>
                  <a:pt x="188017" y="42767"/>
                </a:lnTo>
                <a:lnTo>
                  <a:pt x="187007" y="51237"/>
                </a:lnTo>
                <a:lnTo>
                  <a:pt x="184353" y="61552"/>
                </a:lnTo>
                <a:lnTo>
                  <a:pt x="179718" y="70637"/>
                </a:lnTo>
                <a:lnTo>
                  <a:pt x="172761" y="75419"/>
                </a:lnTo>
                <a:lnTo>
                  <a:pt x="165474" y="76153"/>
                </a:lnTo>
                <a:lnTo>
                  <a:pt x="152757" y="75212"/>
                </a:lnTo>
                <a:lnTo>
                  <a:pt x="144793" y="75419"/>
                </a:lnTo>
                <a:lnTo>
                  <a:pt x="137983" y="77443"/>
                </a:lnTo>
                <a:lnTo>
                  <a:pt x="133870" y="81976"/>
                </a:lnTo>
                <a:lnTo>
                  <a:pt x="129531" y="89420"/>
                </a:lnTo>
                <a:lnTo>
                  <a:pt x="117870" y="106203"/>
                </a:lnTo>
                <a:lnTo>
                  <a:pt x="81645" y="128895"/>
                </a:lnTo>
                <a:lnTo>
                  <a:pt x="74403" y="130018"/>
                </a:lnTo>
                <a:close/>
              </a:path>
            </a:pathLst>
          </a:custGeom>
          <a:solidFill>
            <a:srgbClr val="F5C4B6"/>
          </a:solidFill>
        </p:spPr>
        <p:txBody>
          <a:bodyPr wrap="square" lIns="0" tIns="0" rIns="0" bIns="0" rtlCol="0"/>
          <a:lstStyle/>
          <a:p>
            <a:endParaRPr/>
          </a:p>
        </p:txBody>
      </p:sp>
      <p:sp>
        <p:nvSpPr>
          <p:cNvPr id="19" name="object 19"/>
          <p:cNvSpPr/>
          <p:nvPr/>
        </p:nvSpPr>
        <p:spPr>
          <a:xfrm>
            <a:off x="16914840" y="274628"/>
            <a:ext cx="166845" cy="156368"/>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17362682" y="1155106"/>
            <a:ext cx="195580" cy="130175"/>
          </a:xfrm>
          <a:custGeom>
            <a:avLst/>
            <a:gdLst/>
            <a:ahLst/>
            <a:cxnLst/>
            <a:rect l="l" t="t" r="r" b="b"/>
            <a:pathLst>
              <a:path w="195580" h="130175">
                <a:moveTo>
                  <a:pt x="80519" y="130018"/>
                </a:moveTo>
                <a:lnTo>
                  <a:pt x="41035" y="118503"/>
                </a:lnTo>
                <a:lnTo>
                  <a:pt x="31581" y="109708"/>
                </a:lnTo>
                <a:lnTo>
                  <a:pt x="30778" y="109708"/>
                </a:lnTo>
                <a:lnTo>
                  <a:pt x="22295" y="107730"/>
                </a:lnTo>
                <a:lnTo>
                  <a:pt x="13499" y="102616"/>
                </a:lnTo>
                <a:lnTo>
                  <a:pt x="6785" y="95594"/>
                </a:lnTo>
                <a:lnTo>
                  <a:pt x="4549" y="87895"/>
                </a:lnTo>
                <a:lnTo>
                  <a:pt x="5620" y="77725"/>
                </a:lnTo>
                <a:lnTo>
                  <a:pt x="0" y="76387"/>
                </a:lnTo>
                <a:lnTo>
                  <a:pt x="3492" y="59977"/>
                </a:lnTo>
                <a:lnTo>
                  <a:pt x="5767" y="56586"/>
                </a:lnTo>
                <a:lnTo>
                  <a:pt x="9501" y="54173"/>
                </a:lnTo>
                <a:lnTo>
                  <a:pt x="10959" y="48377"/>
                </a:lnTo>
                <a:lnTo>
                  <a:pt x="13007" y="42801"/>
                </a:lnTo>
                <a:lnTo>
                  <a:pt x="15656" y="37445"/>
                </a:lnTo>
                <a:lnTo>
                  <a:pt x="18721" y="29611"/>
                </a:lnTo>
                <a:lnTo>
                  <a:pt x="52510" y="2441"/>
                </a:lnTo>
                <a:lnTo>
                  <a:pt x="73175" y="0"/>
                </a:lnTo>
                <a:lnTo>
                  <a:pt x="91968" y="2448"/>
                </a:lnTo>
                <a:lnTo>
                  <a:pt x="131004" y="20621"/>
                </a:lnTo>
                <a:lnTo>
                  <a:pt x="152447" y="45714"/>
                </a:lnTo>
                <a:lnTo>
                  <a:pt x="152153" y="50693"/>
                </a:lnTo>
                <a:lnTo>
                  <a:pt x="154294" y="61667"/>
                </a:lnTo>
                <a:lnTo>
                  <a:pt x="152153" y="66752"/>
                </a:lnTo>
                <a:lnTo>
                  <a:pt x="159379" y="68090"/>
                </a:lnTo>
                <a:lnTo>
                  <a:pt x="166478" y="68431"/>
                </a:lnTo>
                <a:lnTo>
                  <a:pt x="173614" y="67806"/>
                </a:lnTo>
                <a:lnTo>
                  <a:pt x="180324" y="68259"/>
                </a:lnTo>
                <a:lnTo>
                  <a:pt x="186143" y="71837"/>
                </a:lnTo>
                <a:lnTo>
                  <a:pt x="189957" y="75957"/>
                </a:lnTo>
                <a:lnTo>
                  <a:pt x="192500" y="80748"/>
                </a:lnTo>
                <a:lnTo>
                  <a:pt x="195082" y="91669"/>
                </a:lnTo>
                <a:lnTo>
                  <a:pt x="194935" y="97094"/>
                </a:lnTo>
                <a:lnTo>
                  <a:pt x="164330" y="123893"/>
                </a:lnTo>
                <a:lnTo>
                  <a:pt x="157476" y="121049"/>
                </a:lnTo>
                <a:lnTo>
                  <a:pt x="146980" y="114107"/>
                </a:lnTo>
                <a:lnTo>
                  <a:pt x="139975" y="110511"/>
                </a:lnTo>
                <a:lnTo>
                  <a:pt x="133023" y="109066"/>
                </a:lnTo>
                <a:lnTo>
                  <a:pt x="127212" y="111096"/>
                </a:lnTo>
                <a:lnTo>
                  <a:pt x="119821" y="115611"/>
                </a:lnTo>
                <a:lnTo>
                  <a:pt x="101592" y="124936"/>
                </a:lnTo>
                <a:lnTo>
                  <a:pt x="94814" y="127441"/>
                </a:lnTo>
                <a:lnTo>
                  <a:pt x="87791" y="129135"/>
                </a:lnTo>
                <a:lnTo>
                  <a:pt x="80519" y="130018"/>
                </a:lnTo>
                <a:close/>
              </a:path>
            </a:pathLst>
          </a:custGeom>
          <a:solidFill>
            <a:srgbClr val="F5C4B6"/>
          </a:solidFill>
        </p:spPr>
        <p:txBody>
          <a:bodyPr wrap="square" lIns="0" tIns="0" rIns="0" bIns="0" rtlCol="0"/>
          <a:lstStyle/>
          <a:p>
            <a:endParaRPr/>
          </a:p>
        </p:txBody>
      </p:sp>
      <p:sp>
        <p:nvSpPr>
          <p:cNvPr id="21" name="object 21"/>
          <p:cNvSpPr/>
          <p:nvPr/>
        </p:nvSpPr>
        <p:spPr>
          <a:xfrm>
            <a:off x="15545807" y="1215033"/>
            <a:ext cx="27305" cy="29845"/>
          </a:xfrm>
          <a:custGeom>
            <a:avLst/>
            <a:gdLst/>
            <a:ahLst/>
            <a:cxnLst/>
            <a:rect l="l" t="t" r="r" b="b"/>
            <a:pathLst>
              <a:path w="27305" h="29844">
                <a:moveTo>
                  <a:pt x="11642" y="29841"/>
                </a:moveTo>
                <a:lnTo>
                  <a:pt x="4518" y="27025"/>
                </a:lnTo>
                <a:lnTo>
                  <a:pt x="1923" y="22264"/>
                </a:lnTo>
                <a:lnTo>
                  <a:pt x="1612" y="17177"/>
                </a:lnTo>
                <a:lnTo>
                  <a:pt x="1338" y="13382"/>
                </a:lnTo>
                <a:lnTo>
                  <a:pt x="0" y="9902"/>
                </a:lnTo>
                <a:lnTo>
                  <a:pt x="5352" y="0"/>
                </a:lnTo>
                <a:lnTo>
                  <a:pt x="27031" y="0"/>
                </a:lnTo>
                <a:lnTo>
                  <a:pt x="27031" y="26228"/>
                </a:lnTo>
                <a:lnTo>
                  <a:pt x="11642" y="29841"/>
                </a:lnTo>
                <a:close/>
              </a:path>
            </a:pathLst>
          </a:custGeom>
          <a:solidFill>
            <a:srgbClr val="F5C4B6"/>
          </a:solidFill>
        </p:spPr>
        <p:txBody>
          <a:bodyPr wrap="square" lIns="0" tIns="0" rIns="0" bIns="0" rtlCol="0"/>
          <a:lstStyle/>
          <a:p>
            <a:endParaRPr/>
          </a:p>
        </p:txBody>
      </p:sp>
      <p:sp>
        <p:nvSpPr>
          <p:cNvPr id="22" name="object 22"/>
          <p:cNvSpPr/>
          <p:nvPr/>
        </p:nvSpPr>
        <p:spPr>
          <a:xfrm>
            <a:off x="15016281" y="757770"/>
            <a:ext cx="43815" cy="46990"/>
          </a:xfrm>
          <a:custGeom>
            <a:avLst/>
            <a:gdLst/>
            <a:ahLst/>
            <a:cxnLst/>
            <a:rect l="l" t="t" r="r" b="b"/>
            <a:pathLst>
              <a:path w="43815" h="46990">
                <a:moveTo>
                  <a:pt x="29440" y="46478"/>
                </a:moveTo>
                <a:lnTo>
                  <a:pt x="17664" y="31849"/>
                </a:lnTo>
                <a:lnTo>
                  <a:pt x="18868" y="29038"/>
                </a:lnTo>
                <a:lnTo>
                  <a:pt x="21946" y="25291"/>
                </a:lnTo>
                <a:lnTo>
                  <a:pt x="18788" y="27257"/>
                </a:lnTo>
                <a:lnTo>
                  <a:pt x="15402" y="28641"/>
                </a:lnTo>
                <a:lnTo>
                  <a:pt x="11776" y="29440"/>
                </a:lnTo>
                <a:lnTo>
                  <a:pt x="4671" y="26684"/>
                </a:lnTo>
                <a:lnTo>
                  <a:pt x="2107" y="22046"/>
                </a:lnTo>
                <a:lnTo>
                  <a:pt x="1472" y="13248"/>
                </a:lnTo>
                <a:lnTo>
                  <a:pt x="0" y="9635"/>
                </a:lnTo>
                <a:lnTo>
                  <a:pt x="5218" y="0"/>
                </a:lnTo>
                <a:lnTo>
                  <a:pt x="26897" y="0"/>
                </a:lnTo>
                <a:lnTo>
                  <a:pt x="26804" y="19177"/>
                </a:lnTo>
                <a:lnTo>
                  <a:pt x="26228" y="20783"/>
                </a:lnTo>
                <a:lnTo>
                  <a:pt x="25158" y="22214"/>
                </a:lnTo>
                <a:lnTo>
                  <a:pt x="29172" y="20073"/>
                </a:lnTo>
                <a:lnTo>
                  <a:pt x="33722" y="24489"/>
                </a:lnTo>
                <a:lnTo>
                  <a:pt x="43357" y="30644"/>
                </a:lnTo>
                <a:lnTo>
                  <a:pt x="39209" y="40681"/>
                </a:lnTo>
                <a:lnTo>
                  <a:pt x="33883" y="45075"/>
                </a:lnTo>
                <a:lnTo>
                  <a:pt x="32518" y="45775"/>
                </a:lnTo>
                <a:lnTo>
                  <a:pt x="29440" y="46478"/>
                </a:lnTo>
                <a:close/>
              </a:path>
            </a:pathLst>
          </a:custGeom>
          <a:solidFill>
            <a:srgbClr val="F5C4B6"/>
          </a:solidFill>
        </p:spPr>
        <p:txBody>
          <a:bodyPr wrap="square" lIns="0" tIns="0" rIns="0" bIns="0" rtlCol="0"/>
          <a:lstStyle/>
          <a:p>
            <a:endParaRPr/>
          </a:p>
        </p:txBody>
      </p:sp>
      <p:sp>
        <p:nvSpPr>
          <p:cNvPr id="23" name="object 23"/>
          <p:cNvSpPr/>
          <p:nvPr/>
        </p:nvSpPr>
        <p:spPr>
          <a:xfrm>
            <a:off x="14275454" y="575373"/>
            <a:ext cx="26670" cy="29845"/>
          </a:xfrm>
          <a:custGeom>
            <a:avLst/>
            <a:gdLst/>
            <a:ahLst/>
            <a:cxnLst/>
            <a:rect l="l" t="t" r="r" b="b"/>
            <a:pathLst>
              <a:path w="26669" h="29845">
                <a:moveTo>
                  <a:pt x="11240" y="29841"/>
                </a:moveTo>
                <a:lnTo>
                  <a:pt x="4058" y="27083"/>
                </a:lnTo>
                <a:lnTo>
                  <a:pt x="1455" y="22431"/>
                </a:lnTo>
                <a:lnTo>
                  <a:pt x="1135" y="17402"/>
                </a:lnTo>
                <a:lnTo>
                  <a:pt x="802" y="13515"/>
                </a:lnTo>
                <a:lnTo>
                  <a:pt x="0" y="9902"/>
                </a:lnTo>
                <a:lnTo>
                  <a:pt x="4817" y="0"/>
                </a:lnTo>
                <a:lnTo>
                  <a:pt x="26496" y="0"/>
                </a:lnTo>
                <a:lnTo>
                  <a:pt x="26496" y="26228"/>
                </a:lnTo>
                <a:lnTo>
                  <a:pt x="11240" y="29841"/>
                </a:lnTo>
                <a:close/>
              </a:path>
            </a:pathLst>
          </a:custGeom>
          <a:solidFill>
            <a:srgbClr val="F5C4B6"/>
          </a:solidFill>
        </p:spPr>
        <p:txBody>
          <a:bodyPr wrap="square" lIns="0" tIns="0" rIns="0" bIns="0" rtlCol="0"/>
          <a:lstStyle/>
          <a:p>
            <a:endParaRPr/>
          </a:p>
        </p:txBody>
      </p:sp>
      <p:sp>
        <p:nvSpPr>
          <p:cNvPr id="24" name="object 24"/>
          <p:cNvSpPr/>
          <p:nvPr/>
        </p:nvSpPr>
        <p:spPr>
          <a:xfrm>
            <a:off x="14615625" y="936955"/>
            <a:ext cx="27305" cy="29845"/>
          </a:xfrm>
          <a:custGeom>
            <a:avLst/>
            <a:gdLst/>
            <a:ahLst/>
            <a:cxnLst/>
            <a:rect l="l" t="t" r="r" b="b"/>
            <a:pathLst>
              <a:path w="27305" h="29844">
                <a:moveTo>
                  <a:pt x="11776" y="29841"/>
                </a:moveTo>
                <a:lnTo>
                  <a:pt x="4595" y="27086"/>
                </a:lnTo>
                <a:lnTo>
                  <a:pt x="2007" y="22448"/>
                </a:lnTo>
                <a:lnTo>
                  <a:pt x="1727" y="17459"/>
                </a:lnTo>
                <a:lnTo>
                  <a:pt x="1472" y="13649"/>
                </a:lnTo>
                <a:lnTo>
                  <a:pt x="0" y="10036"/>
                </a:lnTo>
                <a:lnTo>
                  <a:pt x="5486" y="0"/>
                </a:lnTo>
                <a:lnTo>
                  <a:pt x="27165" y="0"/>
                </a:lnTo>
                <a:lnTo>
                  <a:pt x="27165" y="26228"/>
                </a:lnTo>
                <a:lnTo>
                  <a:pt x="11776" y="29841"/>
                </a:lnTo>
                <a:close/>
              </a:path>
            </a:pathLst>
          </a:custGeom>
          <a:solidFill>
            <a:srgbClr val="F5C4B6"/>
          </a:solidFill>
        </p:spPr>
        <p:txBody>
          <a:bodyPr wrap="square" lIns="0" tIns="0" rIns="0" bIns="0" rtlCol="0"/>
          <a:lstStyle/>
          <a:p>
            <a:endParaRPr/>
          </a:p>
        </p:txBody>
      </p:sp>
      <p:sp>
        <p:nvSpPr>
          <p:cNvPr id="25" name="object 25"/>
          <p:cNvSpPr/>
          <p:nvPr/>
        </p:nvSpPr>
        <p:spPr>
          <a:xfrm>
            <a:off x="16497803" y="1169133"/>
            <a:ext cx="27305" cy="29845"/>
          </a:xfrm>
          <a:custGeom>
            <a:avLst/>
            <a:gdLst/>
            <a:ahLst/>
            <a:cxnLst/>
            <a:rect l="l" t="t" r="r" b="b"/>
            <a:pathLst>
              <a:path w="27305" h="29844">
                <a:moveTo>
                  <a:pt x="11776" y="29841"/>
                </a:moveTo>
                <a:lnTo>
                  <a:pt x="4595" y="27086"/>
                </a:lnTo>
                <a:lnTo>
                  <a:pt x="2007" y="22448"/>
                </a:lnTo>
                <a:lnTo>
                  <a:pt x="1727" y="17459"/>
                </a:lnTo>
                <a:lnTo>
                  <a:pt x="1472" y="13649"/>
                </a:lnTo>
                <a:lnTo>
                  <a:pt x="0" y="10036"/>
                </a:lnTo>
                <a:lnTo>
                  <a:pt x="5486" y="0"/>
                </a:lnTo>
                <a:lnTo>
                  <a:pt x="27165" y="0"/>
                </a:lnTo>
                <a:lnTo>
                  <a:pt x="27165" y="26228"/>
                </a:lnTo>
                <a:lnTo>
                  <a:pt x="11776" y="29841"/>
                </a:lnTo>
                <a:close/>
              </a:path>
            </a:pathLst>
          </a:custGeom>
          <a:solidFill>
            <a:srgbClr val="F5C4B6"/>
          </a:solidFill>
        </p:spPr>
        <p:txBody>
          <a:bodyPr wrap="square" lIns="0" tIns="0" rIns="0" bIns="0" rtlCol="0"/>
          <a:lstStyle/>
          <a:p>
            <a:endParaRPr/>
          </a:p>
        </p:txBody>
      </p:sp>
      <p:sp>
        <p:nvSpPr>
          <p:cNvPr id="26" name="object 26"/>
          <p:cNvSpPr/>
          <p:nvPr/>
        </p:nvSpPr>
        <p:spPr>
          <a:xfrm>
            <a:off x="17311696" y="1262807"/>
            <a:ext cx="27305" cy="29845"/>
          </a:xfrm>
          <a:custGeom>
            <a:avLst/>
            <a:gdLst/>
            <a:ahLst/>
            <a:cxnLst/>
            <a:rect l="l" t="t" r="r" b="b"/>
            <a:pathLst>
              <a:path w="27305" h="29844">
                <a:moveTo>
                  <a:pt x="11776" y="29841"/>
                </a:moveTo>
                <a:lnTo>
                  <a:pt x="4671" y="26856"/>
                </a:lnTo>
                <a:lnTo>
                  <a:pt x="2107" y="22147"/>
                </a:lnTo>
                <a:lnTo>
                  <a:pt x="1472" y="13382"/>
                </a:lnTo>
                <a:lnTo>
                  <a:pt x="0" y="9902"/>
                </a:lnTo>
                <a:lnTo>
                  <a:pt x="5486" y="0"/>
                </a:lnTo>
                <a:lnTo>
                  <a:pt x="27165" y="0"/>
                </a:lnTo>
                <a:lnTo>
                  <a:pt x="27165" y="26228"/>
                </a:lnTo>
                <a:close/>
              </a:path>
            </a:pathLst>
          </a:custGeom>
          <a:solidFill>
            <a:srgbClr val="F5C4B6"/>
          </a:solidFill>
        </p:spPr>
        <p:txBody>
          <a:bodyPr wrap="square" lIns="0" tIns="0" rIns="0" bIns="0" rtlCol="0"/>
          <a:lstStyle/>
          <a:p>
            <a:endParaRPr/>
          </a:p>
        </p:txBody>
      </p:sp>
      <p:sp>
        <p:nvSpPr>
          <p:cNvPr id="27" name="object 27"/>
          <p:cNvSpPr/>
          <p:nvPr/>
        </p:nvSpPr>
        <p:spPr>
          <a:xfrm>
            <a:off x="17617743" y="1672162"/>
            <a:ext cx="29209" cy="29845"/>
          </a:xfrm>
          <a:custGeom>
            <a:avLst/>
            <a:gdLst/>
            <a:ahLst/>
            <a:cxnLst/>
            <a:rect l="l" t="t" r="r" b="b"/>
            <a:pathLst>
              <a:path w="29209" h="29844">
                <a:moveTo>
                  <a:pt x="13515" y="29841"/>
                </a:moveTo>
                <a:lnTo>
                  <a:pt x="0" y="27968"/>
                </a:lnTo>
                <a:lnTo>
                  <a:pt x="4549" y="17128"/>
                </a:lnTo>
                <a:lnTo>
                  <a:pt x="3211" y="13515"/>
                </a:lnTo>
                <a:lnTo>
                  <a:pt x="2274" y="9902"/>
                </a:lnTo>
                <a:lnTo>
                  <a:pt x="7226" y="0"/>
                </a:lnTo>
                <a:lnTo>
                  <a:pt x="28905" y="0"/>
                </a:lnTo>
                <a:lnTo>
                  <a:pt x="28905" y="26228"/>
                </a:lnTo>
                <a:lnTo>
                  <a:pt x="13515" y="29841"/>
                </a:lnTo>
                <a:close/>
              </a:path>
            </a:pathLst>
          </a:custGeom>
          <a:solidFill>
            <a:srgbClr val="F5C4B6"/>
          </a:solidFill>
        </p:spPr>
        <p:txBody>
          <a:bodyPr wrap="square" lIns="0" tIns="0" rIns="0" bIns="0" rtlCol="0"/>
          <a:lstStyle/>
          <a:p>
            <a:endParaRPr/>
          </a:p>
        </p:txBody>
      </p:sp>
      <p:sp>
        <p:nvSpPr>
          <p:cNvPr id="28" name="object 28"/>
          <p:cNvSpPr/>
          <p:nvPr/>
        </p:nvSpPr>
        <p:spPr>
          <a:xfrm>
            <a:off x="17597938" y="1485483"/>
            <a:ext cx="27305" cy="29845"/>
          </a:xfrm>
          <a:custGeom>
            <a:avLst/>
            <a:gdLst/>
            <a:ahLst/>
            <a:cxnLst/>
            <a:rect l="l" t="t" r="r" b="b"/>
            <a:pathLst>
              <a:path w="27305" h="29844">
                <a:moveTo>
                  <a:pt x="11776" y="29841"/>
                </a:moveTo>
                <a:lnTo>
                  <a:pt x="4595" y="27086"/>
                </a:lnTo>
                <a:lnTo>
                  <a:pt x="2007" y="22448"/>
                </a:lnTo>
                <a:lnTo>
                  <a:pt x="1727" y="17459"/>
                </a:lnTo>
                <a:lnTo>
                  <a:pt x="1472" y="13649"/>
                </a:lnTo>
                <a:lnTo>
                  <a:pt x="0" y="10036"/>
                </a:lnTo>
                <a:lnTo>
                  <a:pt x="5486" y="0"/>
                </a:lnTo>
                <a:lnTo>
                  <a:pt x="27165" y="0"/>
                </a:lnTo>
                <a:lnTo>
                  <a:pt x="27165" y="26228"/>
                </a:lnTo>
                <a:lnTo>
                  <a:pt x="11776" y="29841"/>
                </a:lnTo>
                <a:close/>
              </a:path>
            </a:pathLst>
          </a:custGeom>
          <a:solidFill>
            <a:srgbClr val="F5C4B6"/>
          </a:solidFill>
        </p:spPr>
        <p:txBody>
          <a:bodyPr wrap="square" lIns="0" tIns="0" rIns="0" bIns="0" rtlCol="0"/>
          <a:lstStyle/>
          <a:p>
            <a:endParaRPr/>
          </a:p>
        </p:txBody>
      </p:sp>
      <p:sp>
        <p:nvSpPr>
          <p:cNvPr id="29" name="object 29"/>
          <p:cNvSpPr/>
          <p:nvPr/>
        </p:nvSpPr>
        <p:spPr>
          <a:xfrm>
            <a:off x="16452840" y="1729571"/>
            <a:ext cx="27305" cy="29845"/>
          </a:xfrm>
          <a:custGeom>
            <a:avLst/>
            <a:gdLst/>
            <a:ahLst/>
            <a:cxnLst/>
            <a:rect l="l" t="t" r="r" b="b"/>
            <a:pathLst>
              <a:path w="27305" h="29844">
                <a:moveTo>
                  <a:pt x="11776" y="29841"/>
                </a:moveTo>
                <a:lnTo>
                  <a:pt x="4595" y="27008"/>
                </a:lnTo>
                <a:lnTo>
                  <a:pt x="2007" y="22331"/>
                </a:lnTo>
                <a:lnTo>
                  <a:pt x="1472" y="13515"/>
                </a:lnTo>
                <a:lnTo>
                  <a:pt x="0" y="9902"/>
                </a:lnTo>
                <a:lnTo>
                  <a:pt x="5486" y="0"/>
                </a:lnTo>
                <a:lnTo>
                  <a:pt x="27165" y="0"/>
                </a:lnTo>
                <a:lnTo>
                  <a:pt x="27125" y="18627"/>
                </a:lnTo>
                <a:lnTo>
                  <a:pt x="26817" y="19791"/>
                </a:lnTo>
                <a:lnTo>
                  <a:pt x="26228" y="20875"/>
                </a:lnTo>
                <a:lnTo>
                  <a:pt x="26897" y="24355"/>
                </a:lnTo>
                <a:lnTo>
                  <a:pt x="25961" y="26764"/>
                </a:lnTo>
                <a:lnTo>
                  <a:pt x="22347" y="25158"/>
                </a:lnTo>
                <a:lnTo>
                  <a:pt x="19082" y="27299"/>
                </a:lnTo>
                <a:lnTo>
                  <a:pt x="15549" y="28851"/>
                </a:lnTo>
                <a:lnTo>
                  <a:pt x="11776" y="29841"/>
                </a:lnTo>
                <a:close/>
              </a:path>
            </a:pathLst>
          </a:custGeom>
          <a:solidFill>
            <a:srgbClr val="F5C4B6"/>
          </a:solidFill>
        </p:spPr>
        <p:txBody>
          <a:bodyPr wrap="square" lIns="0" tIns="0" rIns="0" bIns="0" rtlCol="0"/>
          <a:lstStyle/>
          <a:p>
            <a:endParaRPr/>
          </a:p>
        </p:txBody>
      </p:sp>
      <p:sp>
        <p:nvSpPr>
          <p:cNvPr id="30" name="object 30"/>
          <p:cNvSpPr/>
          <p:nvPr/>
        </p:nvSpPr>
        <p:spPr>
          <a:xfrm>
            <a:off x="16314470" y="1911566"/>
            <a:ext cx="27305" cy="29845"/>
          </a:xfrm>
          <a:custGeom>
            <a:avLst/>
            <a:gdLst/>
            <a:ahLst/>
            <a:cxnLst/>
            <a:rect l="l" t="t" r="r" b="b"/>
            <a:pathLst>
              <a:path w="27305" h="29844">
                <a:moveTo>
                  <a:pt x="11776" y="29708"/>
                </a:moveTo>
                <a:lnTo>
                  <a:pt x="4614" y="26856"/>
                </a:lnTo>
                <a:lnTo>
                  <a:pt x="2057" y="22147"/>
                </a:lnTo>
                <a:lnTo>
                  <a:pt x="1783" y="17137"/>
                </a:lnTo>
                <a:lnTo>
                  <a:pt x="1472" y="13382"/>
                </a:lnTo>
                <a:lnTo>
                  <a:pt x="0" y="9902"/>
                </a:lnTo>
                <a:lnTo>
                  <a:pt x="5486" y="0"/>
                </a:lnTo>
                <a:lnTo>
                  <a:pt x="27165" y="0"/>
                </a:lnTo>
                <a:lnTo>
                  <a:pt x="27165" y="26094"/>
                </a:lnTo>
                <a:lnTo>
                  <a:pt x="11776" y="29708"/>
                </a:lnTo>
                <a:close/>
              </a:path>
            </a:pathLst>
          </a:custGeom>
          <a:solidFill>
            <a:srgbClr val="F5C4B6"/>
          </a:solidFill>
        </p:spPr>
        <p:txBody>
          <a:bodyPr wrap="square" lIns="0" tIns="0" rIns="0" bIns="0" rtlCol="0"/>
          <a:lstStyle/>
          <a:p>
            <a:endParaRPr/>
          </a:p>
        </p:txBody>
      </p:sp>
      <p:sp>
        <p:nvSpPr>
          <p:cNvPr id="31" name="object 31"/>
          <p:cNvSpPr/>
          <p:nvPr/>
        </p:nvSpPr>
        <p:spPr>
          <a:xfrm>
            <a:off x="14839639" y="1614620"/>
            <a:ext cx="29209" cy="29845"/>
          </a:xfrm>
          <a:custGeom>
            <a:avLst/>
            <a:gdLst/>
            <a:ahLst/>
            <a:cxnLst/>
            <a:rect l="l" t="t" r="r" b="b"/>
            <a:pathLst>
              <a:path w="29209" h="29844">
                <a:moveTo>
                  <a:pt x="13515" y="29841"/>
                </a:moveTo>
                <a:lnTo>
                  <a:pt x="0" y="28102"/>
                </a:lnTo>
                <a:lnTo>
                  <a:pt x="4549" y="17262"/>
                </a:lnTo>
                <a:lnTo>
                  <a:pt x="3211" y="13649"/>
                </a:lnTo>
                <a:lnTo>
                  <a:pt x="1739" y="10036"/>
                </a:lnTo>
                <a:lnTo>
                  <a:pt x="7226" y="0"/>
                </a:lnTo>
                <a:lnTo>
                  <a:pt x="28905" y="0"/>
                </a:lnTo>
                <a:lnTo>
                  <a:pt x="28905" y="26228"/>
                </a:lnTo>
                <a:lnTo>
                  <a:pt x="13515" y="29841"/>
                </a:lnTo>
                <a:close/>
              </a:path>
            </a:pathLst>
          </a:custGeom>
          <a:solidFill>
            <a:srgbClr val="F5C4B6"/>
          </a:solidFill>
        </p:spPr>
        <p:txBody>
          <a:bodyPr wrap="square" lIns="0" tIns="0" rIns="0" bIns="0" rtlCol="0"/>
          <a:lstStyle/>
          <a:p>
            <a:endParaRPr/>
          </a:p>
        </p:txBody>
      </p:sp>
      <p:sp>
        <p:nvSpPr>
          <p:cNvPr id="32" name="object 32"/>
          <p:cNvSpPr/>
          <p:nvPr/>
        </p:nvSpPr>
        <p:spPr>
          <a:xfrm>
            <a:off x="14706623" y="1544230"/>
            <a:ext cx="27305" cy="29845"/>
          </a:xfrm>
          <a:custGeom>
            <a:avLst/>
            <a:gdLst/>
            <a:ahLst/>
            <a:cxnLst/>
            <a:rect l="l" t="t" r="r" b="b"/>
            <a:pathLst>
              <a:path w="27305" h="29844">
                <a:moveTo>
                  <a:pt x="11776" y="29841"/>
                </a:moveTo>
                <a:lnTo>
                  <a:pt x="4671" y="27119"/>
                </a:lnTo>
                <a:lnTo>
                  <a:pt x="2107" y="22314"/>
                </a:lnTo>
                <a:lnTo>
                  <a:pt x="1802" y="17158"/>
                </a:lnTo>
                <a:lnTo>
                  <a:pt x="1472" y="13382"/>
                </a:lnTo>
                <a:lnTo>
                  <a:pt x="0" y="10036"/>
                </a:lnTo>
                <a:lnTo>
                  <a:pt x="5486" y="0"/>
                </a:lnTo>
                <a:lnTo>
                  <a:pt x="27165" y="0"/>
                </a:lnTo>
                <a:lnTo>
                  <a:pt x="27165" y="26228"/>
                </a:lnTo>
                <a:lnTo>
                  <a:pt x="11776" y="29841"/>
                </a:lnTo>
                <a:close/>
              </a:path>
            </a:pathLst>
          </a:custGeom>
          <a:solidFill>
            <a:srgbClr val="F5C4B6"/>
          </a:solidFill>
        </p:spPr>
        <p:txBody>
          <a:bodyPr wrap="square" lIns="0" tIns="0" rIns="0" bIns="0" rtlCol="0"/>
          <a:lstStyle/>
          <a:p>
            <a:endParaRPr/>
          </a:p>
        </p:txBody>
      </p:sp>
      <p:sp>
        <p:nvSpPr>
          <p:cNvPr id="33" name="object 33"/>
          <p:cNvSpPr/>
          <p:nvPr/>
        </p:nvSpPr>
        <p:spPr>
          <a:xfrm>
            <a:off x="14324432" y="1492174"/>
            <a:ext cx="27305" cy="29845"/>
          </a:xfrm>
          <a:custGeom>
            <a:avLst/>
            <a:gdLst/>
            <a:ahLst/>
            <a:cxnLst/>
            <a:rect l="l" t="t" r="r" b="b"/>
            <a:pathLst>
              <a:path w="27305" h="29844">
                <a:moveTo>
                  <a:pt x="11776" y="29841"/>
                </a:moveTo>
                <a:lnTo>
                  <a:pt x="4671" y="26856"/>
                </a:lnTo>
                <a:lnTo>
                  <a:pt x="2107" y="22147"/>
                </a:lnTo>
                <a:lnTo>
                  <a:pt x="1472" y="13382"/>
                </a:lnTo>
                <a:lnTo>
                  <a:pt x="0" y="9902"/>
                </a:lnTo>
                <a:lnTo>
                  <a:pt x="5486" y="0"/>
                </a:lnTo>
                <a:lnTo>
                  <a:pt x="27165" y="0"/>
                </a:lnTo>
                <a:lnTo>
                  <a:pt x="27165" y="26897"/>
                </a:lnTo>
                <a:close/>
              </a:path>
            </a:pathLst>
          </a:custGeom>
          <a:solidFill>
            <a:srgbClr val="F5C4B6"/>
          </a:solidFill>
        </p:spPr>
        <p:txBody>
          <a:bodyPr wrap="square" lIns="0" tIns="0" rIns="0" bIns="0" rtlCol="0"/>
          <a:lstStyle/>
          <a:p>
            <a:endParaRPr/>
          </a:p>
        </p:txBody>
      </p:sp>
      <p:sp>
        <p:nvSpPr>
          <p:cNvPr id="34" name="object 34"/>
          <p:cNvSpPr/>
          <p:nvPr/>
        </p:nvSpPr>
        <p:spPr>
          <a:xfrm>
            <a:off x="14428410" y="1586651"/>
            <a:ext cx="33655" cy="36195"/>
          </a:xfrm>
          <a:custGeom>
            <a:avLst/>
            <a:gdLst/>
            <a:ahLst/>
            <a:cxnLst/>
            <a:rect l="l" t="t" r="r" b="b"/>
            <a:pathLst>
              <a:path w="33655" h="36194">
                <a:moveTo>
                  <a:pt x="17931" y="35596"/>
                </a:moveTo>
                <a:lnTo>
                  <a:pt x="10751" y="32838"/>
                </a:lnTo>
                <a:lnTo>
                  <a:pt x="8163" y="28185"/>
                </a:lnTo>
                <a:lnTo>
                  <a:pt x="7882" y="23157"/>
                </a:lnTo>
                <a:lnTo>
                  <a:pt x="7627" y="19270"/>
                </a:lnTo>
                <a:lnTo>
                  <a:pt x="7129" y="17646"/>
                </a:lnTo>
                <a:lnTo>
                  <a:pt x="7352" y="16130"/>
                </a:lnTo>
                <a:lnTo>
                  <a:pt x="8296" y="14720"/>
                </a:lnTo>
                <a:lnTo>
                  <a:pt x="5690" y="12852"/>
                </a:lnTo>
                <a:lnTo>
                  <a:pt x="3235" y="10800"/>
                </a:lnTo>
                <a:lnTo>
                  <a:pt x="936" y="8564"/>
                </a:lnTo>
                <a:lnTo>
                  <a:pt x="0" y="7092"/>
                </a:lnTo>
                <a:lnTo>
                  <a:pt x="936" y="1070"/>
                </a:lnTo>
                <a:lnTo>
                  <a:pt x="10036" y="0"/>
                </a:lnTo>
                <a:lnTo>
                  <a:pt x="12177" y="4014"/>
                </a:lnTo>
                <a:lnTo>
                  <a:pt x="13649" y="8430"/>
                </a:lnTo>
                <a:lnTo>
                  <a:pt x="33321" y="8430"/>
                </a:lnTo>
                <a:lnTo>
                  <a:pt x="33321" y="31982"/>
                </a:lnTo>
                <a:lnTo>
                  <a:pt x="17931" y="35596"/>
                </a:lnTo>
                <a:close/>
              </a:path>
              <a:path w="33655" h="36194">
                <a:moveTo>
                  <a:pt x="33321" y="8430"/>
                </a:moveTo>
                <a:lnTo>
                  <a:pt x="13649" y="8430"/>
                </a:lnTo>
                <a:lnTo>
                  <a:pt x="16326" y="6654"/>
                </a:lnTo>
                <a:lnTo>
                  <a:pt x="19270" y="5763"/>
                </a:lnTo>
                <a:lnTo>
                  <a:pt x="33321" y="5754"/>
                </a:lnTo>
                <a:lnTo>
                  <a:pt x="33321" y="8430"/>
                </a:lnTo>
                <a:close/>
              </a:path>
            </a:pathLst>
          </a:custGeom>
          <a:solidFill>
            <a:srgbClr val="F5C4B6"/>
          </a:solidFill>
        </p:spPr>
        <p:txBody>
          <a:bodyPr wrap="square" lIns="0" tIns="0" rIns="0" bIns="0" rtlCol="0"/>
          <a:lstStyle/>
          <a:p>
            <a:endParaRPr/>
          </a:p>
        </p:txBody>
      </p:sp>
      <p:sp>
        <p:nvSpPr>
          <p:cNvPr id="35" name="object 35"/>
          <p:cNvSpPr/>
          <p:nvPr/>
        </p:nvSpPr>
        <p:spPr>
          <a:xfrm>
            <a:off x="14913909" y="2019291"/>
            <a:ext cx="27305" cy="29845"/>
          </a:xfrm>
          <a:custGeom>
            <a:avLst/>
            <a:gdLst/>
            <a:ahLst/>
            <a:cxnLst/>
            <a:rect l="l" t="t" r="r" b="b"/>
            <a:pathLst>
              <a:path w="27305" h="29844">
                <a:moveTo>
                  <a:pt x="11776" y="29841"/>
                </a:moveTo>
                <a:lnTo>
                  <a:pt x="4593" y="27008"/>
                </a:lnTo>
                <a:lnTo>
                  <a:pt x="1990" y="22331"/>
                </a:lnTo>
                <a:lnTo>
                  <a:pt x="1670" y="17327"/>
                </a:lnTo>
                <a:lnTo>
                  <a:pt x="1338" y="13515"/>
                </a:lnTo>
                <a:lnTo>
                  <a:pt x="0" y="9902"/>
                </a:lnTo>
                <a:lnTo>
                  <a:pt x="5352" y="0"/>
                </a:lnTo>
                <a:lnTo>
                  <a:pt x="27031" y="0"/>
                </a:lnTo>
                <a:lnTo>
                  <a:pt x="27031" y="26228"/>
                </a:lnTo>
                <a:lnTo>
                  <a:pt x="11776" y="29841"/>
                </a:lnTo>
                <a:close/>
              </a:path>
            </a:pathLst>
          </a:custGeom>
          <a:solidFill>
            <a:srgbClr val="F5C4B6"/>
          </a:solidFill>
        </p:spPr>
        <p:txBody>
          <a:bodyPr wrap="square" lIns="0" tIns="0" rIns="0" bIns="0" rtlCol="0"/>
          <a:lstStyle/>
          <a:p>
            <a:endParaRPr/>
          </a:p>
        </p:txBody>
      </p:sp>
      <p:sp>
        <p:nvSpPr>
          <p:cNvPr id="36" name="object 36"/>
          <p:cNvSpPr/>
          <p:nvPr/>
        </p:nvSpPr>
        <p:spPr>
          <a:xfrm>
            <a:off x="14168666" y="1727965"/>
            <a:ext cx="27305" cy="29845"/>
          </a:xfrm>
          <a:custGeom>
            <a:avLst/>
            <a:gdLst/>
            <a:ahLst/>
            <a:cxnLst/>
            <a:rect l="l" t="t" r="r" b="b"/>
            <a:pathLst>
              <a:path w="27305" h="29844">
                <a:moveTo>
                  <a:pt x="11776" y="29708"/>
                </a:moveTo>
                <a:lnTo>
                  <a:pt x="4671" y="26856"/>
                </a:lnTo>
                <a:lnTo>
                  <a:pt x="2107" y="22147"/>
                </a:lnTo>
                <a:lnTo>
                  <a:pt x="1802" y="17137"/>
                </a:lnTo>
                <a:lnTo>
                  <a:pt x="1472" y="13382"/>
                </a:lnTo>
                <a:lnTo>
                  <a:pt x="0" y="9902"/>
                </a:lnTo>
                <a:lnTo>
                  <a:pt x="5486" y="0"/>
                </a:lnTo>
                <a:lnTo>
                  <a:pt x="27165" y="0"/>
                </a:lnTo>
                <a:lnTo>
                  <a:pt x="27165" y="26094"/>
                </a:lnTo>
                <a:lnTo>
                  <a:pt x="11776" y="29708"/>
                </a:lnTo>
                <a:close/>
              </a:path>
            </a:pathLst>
          </a:custGeom>
          <a:solidFill>
            <a:srgbClr val="F5C4B6"/>
          </a:solidFill>
        </p:spPr>
        <p:txBody>
          <a:bodyPr wrap="square" lIns="0" tIns="0" rIns="0" bIns="0" rtlCol="0"/>
          <a:lstStyle/>
          <a:p>
            <a:endParaRPr/>
          </a:p>
        </p:txBody>
      </p:sp>
      <p:sp>
        <p:nvSpPr>
          <p:cNvPr id="37" name="object 37"/>
          <p:cNvSpPr/>
          <p:nvPr/>
        </p:nvSpPr>
        <p:spPr>
          <a:xfrm>
            <a:off x="14260734" y="2148829"/>
            <a:ext cx="27305" cy="29845"/>
          </a:xfrm>
          <a:custGeom>
            <a:avLst/>
            <a:gdLst/>
            <a:ahLst/>
            <a:cxnLst/>
            <a:rect l="l" t="t" r="r" b="b"/>
            <a:pathLst>
              <a:path w="27305" h="29844">
                <a:moveTo>
                  <a:pt x="11776" y="29574"/>
                </a:moveTo>
                <a:lnTo>
                  <a:pt x="4671" y="26780"/>
                </a:lnTo>
                <a:lnTo>
                  <a:pt x="2107" y="22080"/>
                </a:lnTo>
                <a:lnTo>
                  <a:pt x="1802" y="17078"/>
                </a:lnTo>
                <a:lnTo>
                  <a:pt x="1472" y="13382"/>
                </a:lnTo>
                <a:lnTo>
                  <a:pt x="0" y="10036"/>
                </a:lnTo>
                <a:lnTo>
                  <a:pt x="5486" y="0"/>
                </a:lnTo>
                <a:lnTo>
                  <a:pt x="27165" y="0"/>
                </a:lnTo>
                <a:lnTo>
                  <a:pt x="27165" y="25961"/>
                </a:lnTo>
                <a:lnTo>
                  <a:pt x="11776" y="29574"/>
                </a:lnTo>
                <a:close/>
              </a:path>
            </a:pathLst>
          </a:custGeom>
          <a:solidFill>
            <a:srgbClr val="F5C4B6"/>
          </a:solidFill>
        </p:spPr>
        <p:txBody>
          <a:bodyPr wrap="square" lIns="0" tIns="0" rIns="0" bIns="0" rtlCol="0"/>
          <a:lstStyle/>
          <a:p>
            <a:endParaRPr/>
          </a:p>
        </p:txBody>
      </p:sp>
      <p:sp>
        <p:nvSpPr>
          <p:cNvPr id="38" name="object 38"/>
          <p:cNvSpPr/>
          <p:nvPr/>
        </p:nvSpPr>
        <p:spPr>
          <a:xfrm>
            <a:off x="14764433" y="1869413"/>
            <a:ext cx="27305" cy="29845"/>
          </a:xfrm>
          <a:custGeom>
            <a:avLst/>
            <a:gdLst/>
            <a:ahLst/>
            <a:cxnLst/>
            <a:rect l="l" t="t" r="r" b="b"/>
            <a:pathLst>
              <a:path w="27305" h="29844">
                <a:moveTo>
                  <a:pt x="11776" y="29841"/>
                </a:moveTo>
                <a:lnTo>
                  <a:pt x="4671" y="27086"/>
                </a:lnTo>
                <a:lnTo>
                  <a:pt x="2107" y="22448"/>
                </a:lnTo>
                <a:lnTo>
                  <a:pt x="1802" y="17459"/>
                </a:lnTo>
                <a:lnTo>
                  <a:pt x="1472" y="13649"/>
                </a:lnTo>
                <a:lnTo>
                  <a:pt x="0" y="10036"/>
                </a:lnTo>
                <a:lnTo>
                  <a:pt x="5486" y="0"/>
                </a:lnTo>
                <a:lnTo>
                  <a:pt x="27165" y="0"/>
                </a:lnTo>
                <a:lnTo>
                  <a:pt x="27165" y="26228"/>
                </a:lnTo>
                <a:lnTo>
                  <a:pt x="11776" y="29841"/>
                </a:lnTo>
                <a:close/>
              </a:path>
            </a:pathLst>
          </a:custGeom>
          <a:solidFill>
            <a:srgbClr val="F5C4B6"/>
          </a:solidFill>
        </p:spPr>
        <p:txBody>
          <a:bodyPr wrap="square" lIns="0" tIns="0" rIns="0" bIns="0" rtlCol="0"/>
          <a:lstStyle/>
          <a:p>
            <a:endParaRPr/>
          </a:p>
        </p:txBody>
      </p:sp>
      <p:sp>
        <p:nvSpPr>
          <p:cNvPr id="39" name="object 39"/>
          <p:cNvSpPr/>
          <p:nvPr/>
        </p:nvSpPr>
        <p:spPr>
          <a:xfrm>
            <a:off x="14840041" y="1818026"/>
            <a:ext cx="27305" cy="29845"/>
          </a:xfrm>
          <a:custGeom>
            <a:avLst/>
            <a:gdLst/>
            <a:ahLst/>
            <a:cxnLst/>
            <a:rect l="l" t="t" r="r" b="b"/>
            <a:pathLst>
              <a:path w="27305" h="29844">
                <a:moveTo>
                  <a:pt x="11776" y="29841"/>
                </a:moveTo>
                <a:lnTo>
                  <a:pt x="4671" y="27006"/>
                </a:lnTo>
                <a:lnTo>
                  <a:pt x="2107" y="22214"/>
                </a:lnTo>
                <a:lnTo>
                  <a:pt x="1802" y="17120"/>
                </a:lnTo>
                <a:lnTo>
                  <a:pt x="1472" y="13382"/>
                </a:lnTo>
                <a:lnTo>
                  <a:pt x="0" y="10036"/>
                </a:lnTo>
                <a:lnTo>
                  <a:pt x="5486" y="0"/>
                </a:lnTo>
                <a:lnTo>
                  <a:pt x="27165" y="0"/>
                </a:lnTo>
                <a:lnTo>
                  <a:pt x="27165" y="26228"/>
                </a:lnTo>
                <a:lnTo>
                  <a:pt x="11776" y="29841"/>
                </a:lnTo>
                <a:close/>
              </a:path>
            </a:pathLst>
          </a:custGeom>
          <a:solidFill>
            <a:srgbClr val="F5C4B6"/>
          </a:solidFill>
        </p:spPr>
        <p:txBody>
          <a:bodyPr wrap="square" lIns="0" tIns="0" rIns="0" bIns="0" rtlCol="0"/>
          <a:lstStyle/>
          <a:p>
            <a:endParaRPr/>
          </a:p>
        </p:txBody>
      </p:sp>
      <p:sp>
        <p:nvSpPr>
          <p:cNvPr id="40" name="object 40"/>
          <p:cNvSpPr/>
          <p:nvPr/>
        </p:nvSpPr>
        <p:spPr>
          <a:xfrm>
            <a:off x="14759877" y="1758619"/>
            <a:ext cx="97155" cy="55880"/>
          </a:xfrm>
          <a:custGeom>
            <a:avLst/>
            <a:gdLst/>
            <a:ahLst/>
            <a:cxnLst/>
            <a:rect l="l" t="t" r="r" b="b"/>
            <a:pathLst>
              <a:path w="97155" h="55880">
                <a:moveTo>
                  <a:pt x="27165" y="26085"/>
                </a:moveTo>
                <a:lnTo>
                  <a:pt x="5486" y="26085"/>
                </a:lnTo>
                <a:lnTo>
                  <a:pt x="0" y="35991"/>
                </a:lnTo>
                <a:lnTo>
                  <a:pt x="1473" y="39471"/>
                </a:lnTo>
                <a:lnTo>
                  <a:pt x="1803" y="43230"/>
                </a:lnTo>
                <a:lnTo>
                  <a:pt x="2108" y="48234"/>
                </a:lnTo>
                <a:lnTo>
                  <a:pt x="4673" y="52946"/>
                </a:lnTo>
                <a:lnTo>
                  <a:pt x="11772" y="55803"/>
                </a:lnTo>
                <a:lnTo>
                  <a:pt x="27165" y="52184"/>
                </a:lnTo>
                <a:lnTo>
                  <a:pt x="27165" y="26085"/>
                </a:lnTo>
                <a:close/>
              </a:path>
              <a:path w="97155" h="55880">
                <a:moveTo>
                  <a:pt x="96621" y="0"/>
                </a:moveTo>
                <a:lnTo>
                  <a:pt x="74676" y="0"/>
                </a:lnTo>
                <a:lnTo>
                  <a:pt x="69456" y="9906"/>
                </a:lnTo>
                <a:lnTo>
                  <a:pt x="70789" y="13373"/>
                </a:lnTo>
                <a:lnTo>
                  <a:pt x="71399" y="22148"/>
                </a:lnTo>
                <a:lnTo>
                  <a:pt x="74028" y="26847"/>
                </a:lnTo>
                <a:lnTo>
                  <a:pt x="81229" y="29845"/>
                </a:lnTo>
                <a:lnTo>
                  <a:pt x="96621" y="26225"/>
                </a:lnTo>
                <a:lnTo>
                  <a:pt x="96621" y="0"/>
                </a:lnTo>
                <a:close/>
              </a:path>
            </a:pathLst>
          </a:custGeom>
          <a:solidFill>
            <a:srgbClr val="F5C4B6"/>
          </a:solidFill>
        </p:spPr>
        <p:txBody>
          <a:bodyPr wrap="square" lIns="0" tIns="0" rIns="0" bIns="0" rtlCol="0"/>
          <a:lstStyle/>
          <a:p>
            <a:endParaRPr/>
          </a:p>
        </p:txBody>
      </p:sp>
      <p:sp>
        <p:nvSpPr>
          <p:cNvPr id="41" name="object 41"/>
          <p:cNvSpPr/>
          <p:nvPr/>
        </p:nvSpPr>
        <p:spPr>
          <a:xfrm>
            <a:off x="14742219" y="1642856"/>
            <a:ext cx="27305" cy="29845"/>
          </a:xfrm>
          <a:custGeom>
            <a:avLst/>
            <a:gdLst/>
            <a:ahLst/>
            <a:cxnLst/>
            <a:rect l="l" t="t" r="r" b="b"/>
            <a:pathLst>
              <a:path w="27305" h="29844">
                <a:moveTo>
                  <a:pt x="11909" y="29841"/>
                </a:moveTo>
                <a:lnTo>
                  <a:pt x="4804" y="27008"/>
                </a:lnTo>
                <a:lnTo>
                  <a:pt x="2241" y="22331"/>
                </a:lnTo>
                <a:lnTo>
                  <a:pt x="1936" y="17327"/>
                </a:lnTo>
                <a:lnTo>
                  <a:pt x="1605" y="13515"/>
                </a:lnTo>
                <a:lnTo>
                  <a:pt x="0" y="10036"/>
                </a:lnTo>
                <a:lnTo>
                  <a:pt x="5620" y="0"/>
                </a:lnTo>
                <a:lnTo>
                  <a:pt x="27299" y="0"/>
                </a:lnTo>
                <a:lnTo>
                  <a:pt x="27299" y="26228"/>
                </a:lnTo>
                <a:lnTo>
                  <a:pt x="11909" y="29841"/>
                </a:lnTo>
                <a:close/>
              </a:path>
            </a:pathLst>
          </a:custGeom>
          <a:solidFill>
            <a:srgbClr val="F5C4B6"/>
          </a:solidFill>
        </p:spPr>
        <p:txBody>
          <a:bodyPr wrap="square" lIns="0" tIns="0" rIns="0" bIns="0" rtlCol="0"/>
          <a:lstStyle/>
          <a:p>
            <a:endParaRPr/>
          </a:p>
        </p:txBody>
      </p:sp>
      <p:sp>
        <p:nvSpPr>
          <p:cNvPr id="42" name="object 42"/>
          <p:cNvSpPr/>
          <p:nvPr/>
        </p:nvSpPr>
        <p:spPr>
          <a:xfrm>
            <a:off x="14490503" y="434059"/>
            <a:ext cx="29209" cy="29845"/>
          </a:xfrm>
          <a:custGeom>
            <a:avLst/>
            <a:gdLst/>
            <a:ahLst/>
            <a:cxnLst/>
            <a:rect l="l" t="t" r="r" b="b"/>
            <a:pathLst>
              <a:path w="29209" h="29845">
                <a:moveTo>
                  <a:pt x="13515" y="29841"/>
                </a:moveTo>
                <a:lnTo>
                  <a:pt x="0" y="27968"/>
                </a:lnTo>
                <a:lnTo>
                  <a:pt x="4549" y="17128"/>
                </a:lnTo>
                <a:lnTo>
                  <a:pt x="3211" y="13515"/>
                </a:lnTo>
                <a:lnTo>
                  <a:pt x="1739" y="9902"/>
                </a:lnTo>
                <a:lnTo>
                  <a:pt x="7226" y="0"/>
                </a:lnTo>
                <a:lnTo>
                  <a:pt x="28905" y="0"/>
                </a:lnTo>
                <a:lnTo>
                  <a:pt x="28905" y="26228"/>
                </a:lnTo>
                <a:lnTo>
                  <a:pt x="13515" y="29841"/>
                </a:lnTo>
                <a:close/>
              </a:path>
            </a:pathLst>
          </a:custGeom>
          <a:solidFill>
            <a:srgbClr val="F5C4B6"/>
          </a:solidFill>
        </p:spPr>
        <p:txBody>
          <a:bodyPr wrap="square" lIns="0" tIns="0" rIns="0" bIns="0" rtlCol="0"/>
          <a:lstStyle/>
          <a:p>
            <a:endParaRPr/>
          </a:p>
        </p:txBody>
      </p:sp>
      <p:sp>
        <p:nvSpPr>
          <p:cNvPr id="43" name="object 43"/>
          <p:cNvSpPr/>
          <p:nvPr/>
        </p:nvSpPr>
        <p:spPr>
          <a:xfrm>
            <a:off x="14345978" y="1188938"/>
            <a:ext cx="27305" cy="29845"/>
          </a:xfrm>
          <a:custGeom>
            <a:avLst/>
            <a:gdLst/>
            <a:ahLst/>
            <a:cxnLst/>
            <a:rect l="l" t="t" r="r" b="b"/>
            <a:pathLst>
              <a:path w="27305" h="29844">
                <a:moveTo>
                  <a:pt x="11776" y="29708"/>
                </a:moveTo>
                <a:lnTo>
                  <a:pt x="4614" y="26856"/>
                </a:lnTo>
                <a:lnTo>
                  <a:pt x="2057" y="22147"/>
                </a:lnTo>
                <a:lnTo>
                  <a:pt x="1783" y="17137"/>
                </a:lnTo>
                <a:lnTo>
                  <a:pt x="1472" y="13382"/>
                </a:lnTo>
                <a:lnTo>
                  <a:pt x="0" y="9902"/>
                </a:lnTo>
                <a:lnTo>
                  <a:pt x="5486" y="0"/>
                </a:lnTo>
                <a:lnTo>
                  <a:pt x="27165" y="0"/>
                </a:lnTo>
                <a:lnTo>
                  <a:pt x="27165" y="26094"/>
                </a:lnTo>
                <a:lnTo>
                  <a:pt x="11776" y="29708"/>
                </a:lnTo>
                <a:close/>
              </a:path>
            </a:pathLst>
          </a:custGeom>
          <a:solidFill>
            <a:srgbClr val="F5C4B6"/>
          </a:solidFill>
        </p:spPr>
        <p:txBody>
          <a:bodyPr wrap="square" lIns="0" tIns="0" rIns="0" bIns="0" rtlCol="0"/>
          <a:lstStyle/>
          <a:p>
            <a:endParaRPr/>
          </a:p>
        </p:txBody>
      </p:sp>
      <p:sp>
        <p:nvSpPr>
          <p:cNvPr id="44" name="object 44"/>
          <p:cNvSpPr/>
          <p:nvPr/>
        </p:nvSpPr>
        <p:spPr>
          <a:xfrm>
            <a:off x="14217377" y="808086"/>
            <a:ext cx="29209" cy="29845"/>
          </a:xfrm>
          <a:custGeom>
            <a:avLst/>
            <a:gdLst/>
            <a:ahLst/>
            <a:cxnLst/>
            <a:rect l="l" t="t" r="r" b="b"/>
            <a:pathLst>
              <a:path w="29209" h="29844">
                <a:moveTo>
                  <a:pt x="13515" y="29841"/>
                </a:moveTo>
                <a:lnTo>
                  <a:pt x="13515" y="29574"/>
                </a:lnTo>
                <a:lnTo>
                  <a:pt x="0" y="27834"/>
                </a:lnTo>
                <a:lnTo>
                  <a:pt x="4549" y="16727"/>
                </a:lnTo>
                <a:lnTo>
                  <a:pt x="1873" y="10036"/>
                </a:lnTo>
                <a:lnTo>
                  <a:pt x="7226" y="0"/>
                </a:lnTo>
                <a:lnTo>
                  <a:pt x="28905" y="0"/>
                </a:lnTo>
                <a:lnTo>
                  <a:pt x="28905" y="26228"/>
                </a:lnTo>
                <a:close/>
              </a:path>
            </a:pathLst>
          </a:custGeom>
          <a:solidFill>
            <a:srgbClr val="F5C4B6"/>
          </a:solidFill>
        </p:spPr>
        <p:txBody>
          <a:bodyPr wrap="square" lIns="0" tIns="0" rIns="0" bIns="0" rtlCol="0"/>
          <a:lstStyle/>
          <a:p>
            <a:endParaRPr/>
          </a:p>
        </p:txBody>
      </p:sp>
      <p:sp>
        <p:nvSpPr>
          <p:cNvPr id="45" name="object 45"/>
          <p:cNvSpPr/>
          <p:nvPr/>
        </p:nvSpPr>
        <p:spPr>
          <a:xfrm>
            <a:off x="14198775" y="460556"/>
            <a:ext cx="27305" cy="29845"/>
          </a:xfrm>
          <a:custGeom>
            <a:avLst/>
            <a:gdLst/>
            <a:ahLst/>
            <a:cxnLst/>
            <a:rect l="l" t="t" r="r" b="b"/>
            <a:pathLst>
              <a:path w="27305" h="29845">
                <a:moveTo>
                  <a:pt x="11776" y="29708"/>
                </a:moveTo>
                <a:lnTo>
                  <a:pt x="4671" y="26912"/>
                </a:lnTo>
                <a:lnTo>
                  <a:pt x="2107" y="22197"/>
                </a:lnTo>
                <a:lnTo>
                  <a:pt x="1802" y="17156"/>
                </a:lnTo>
                <a:lnTo>
                  <a:pt x="1472" y="13382"/>
                </a:lnTo>
                <a:lnTo>
                  <a:pt x="0" y="9902"/>
                </a:lnTo>
                <a:lnTo>
                  <a:pt x="5486" y="0"/>
                </a:lnTo>
                <a:lnTo>
                  <a:pt x="27165" y="0"/>
                </a:lnTo>
                <a:lnTo>
                  <a:pt x="27165" y="26094"/>
                </a:lnTo>
                <a:lnTo>
                  <a:pt x="11776" y="29708"/>
                </a:lnTo>
                <a:close/>
              </a:path>
            </a:pathLst>
          </a:custGeom>
          <a:solidFill>
            <a:srgbClr val="F5C4B6"/>
          </a:solidFill>
        </p:spPr>
        <p:txBody>
          <a:bodyPr wrap="square" lIns="0" tIns="0" rIns="0" bIns="0" rtlCol="0"/>
          <a:lstStyle/>
          <a:p>
            <a:endParaRPr/>
          </a:p>
        </p:txBody>
      </p:sp>
      <p:sp>
        <p:nvSpPr>
          <p:cNvPr id="46" name="object 46"/>
          <p:cNvSpPr/>
          <p:nvPr/>
        </p:nvSpPr>
        <p:spPr>
          <a:xfrm>
            <a:off x="15315235" y="650580"/>
            <a:ext cx="27305" cy="29845"/>
          </a:xfrm>
          <a:custGeom>
            <a:avLst/>
            <a:gdLst/>
            <a:ahLst/>
            <a:cxnLst/>
            <a:rect l="l" t="t" r="r" b="b"/>
            <a:pathLst>
              <a:path w="27305" h="29845">
                <a:moveTo>
                  <a:pt x="11776" y="29841"/>
                </a:moveTo>
                <a:lnTo>
                  <a:pt x="4614" y="26968"/>
                </a:lnTo>
                <a:lnTo>
                  <a:pt x="2057" y="22214"/>
                </a:lnTo>
                <a:lnTo>
                  <a:pt x="1783" y="17158"/>
                </a:lnTo>
                <a:lnTo>
                  <a:pt x="1472" y="13382"/>
                </a:lnTo>
                <a:lnTo>
                  <a:pt x="0" y="9902"/>
                </a:lnTo>
                <a:lnTo>
                  <a:pt x="5486" y="0"/>
                </a:lnTo>
                <a:lnTo>
                  <a:pt x="27165" y="0"/>
                </a:lnTo>
                <a:lnTo>
                  <a:pt x="27165" y="26228"/>
                </a:lnTo>
                <a:lnTo>
                  <a:pt x="11776" y="29841"/>
                </a:lnTo>
                <a:close/>
              </a:path>
            </a:pathLst>
          </a:custGeom>
          <a:solidFill>
            <a:srgbClr val="F5C4B6"/>
          </a:solidFill>
        </p:spPr>
        <p:txBody>
          <a:bodyPr wrap="square" lIns="0" tIns="0" rIns="0" bIns="0" rtlCol="0"/>
          <a:lstStyle/>
          <a:p>
            <a:endParaRPr/>
          </a:p>
        </p:txBody>
      </p:sp>
      <p:sp>
        <p:nvSpPr>
          <p:cNvPr id="47" name="object 47"/>
          <p:cNvSpPr/>
          <p:nvPr/>
        </p:nvSpPr>
        <p:spPr>
          <a:xfrm>
            <a:off x="15342401" y="804607"/>
            <a:ext cx="27305" cy="29845"/>
          </a:xfrm>
          <a:custGeom>
            <a:avLst/>
            <a:gdLst/>
            <a:ahLst/>
            <a:cxnLst/>
            <a:rect l="l" t="t" r="r" b="b"/>
            <a:pathLst>
              <a:path w="27305" h="29844">
                <a:moveTo>
                  <a:pt x="11776" y="29841"/>
                </a:moveTo>
                <a:lnTo>
                  <a:pt x="4671" y="26968"/>
                </a:lnTo>
                <a:lnTo>
                  <a:pt x="2107" y="22214"/>
                </a:lnTo>
                <a:lnTo>
                  <a:pt x="1802" y="17158"/>
                </a:lnTo>
                <a:lnTo>
                  <a:pt x="1472" y="13382"/>
                </a:lnTo>
                <a:lnTo>
                  <a:pt x="0" y="9902"/>
                </a:lnTo>
                <a:lnTo>
                  <a:pt x="5486" y="0"/>
                </a:lnTo>
                <a:lnTo>
                  <a:pt x="27165" y="0"/>
                </a:lnTo>
                <a:lnTo>
                  <a:pt x="27165" y="26228"/>
                </a:lnTo>
                <a:lnTo>
                  <a:pt x="11776" y="29841"/>
                </a:lnTo>
                <a:close/>
              </a:path>
            </a:pathLst>
          </a:custGeom>
          <a:solidFill>
            <a:srgbClr val="F5C4B6"/>
          </a:solidFill>
        </p:spPr>
        <p:txBody>
          <a:bodyPr wrap="square" lIns="0" tIns="0" rIns="0" bIns="0" rtlCol="0"/>
          <a:lstStyle/>
          <a:p>
            <a:endParaRPr/>
          </a:p>
        </p:txBody>
      </p:sp>
      <p:sp>
        <p:nvSpPr>
          <p:cNvPr id="48" name="object 48"/>
          <p:cNvSpPr/>
          <p:nvPr/>
        </p:nvSpPr>
        <p:spPr>
          <a:xfrm>
            <a:off x="15697961" y="1162442"/>
            <a:ext cx="27305" cy="29845"/>
          </a:xfrm>
          <a:custGeom>
            <a:avLst/>
            <a:gdLst/>
            <a:ahLst/>
            <a:cxnLst/>
            <a:rect l="l" t="t" r="r" b="b"/>
            <a:pathLst>
              <a:path w="27305" h="29844">
                <a:moveTo>
                  <a:pt x="11776" y="29841"/>
                </a:moveTo>
                <a:lnTo>
                  <a:pt x="4671" y="26912"/>
                </a:lnTo>
                <a:lnTo>
                  <a:pt x="2107" y="22197"/>
                </a:lnTo>
                <a:lnTo>
                  <a:pt x="1472" y="13382"/>
                </a:lnTo>
                <a:lnTo>
                  <a:pt x="0" y="9902"/>
                </a:lnTo>
                <a:lnTo>
                  <a:pt x="5486" y="0"/>
                </a:lnTo>
                <a:lnTo>
                  <a:pt x="27165" y="0"/>
                </a:lnTo>
                <a:lnTo>
                  <a:pt x="27165" y="26228"/>
                </a:lnTo>
                <a:close/>
              </a:path>
            </a:pathLst>
          </a:custGeom>
          <a:solidFill>
            <a:srgbClr val="F5C4B6"/>
          </a:solidFill>
        </p:spPr>
        <p:txBody>
          <a:bodyPr wrap="square" lIns="0" tIns="0" rIns="0" bIns="0" rtlCol="0"/>
          <a:lstStyle/>
          <a:p>
            <a:endParaRPr/>
          </a:p>
        </p:txBody>
      </p:sp>
      <p:sp>
        <p:nvSpPr>
          <p:cNvPr id="49" name="object 49"/>
          <p:cNvSpPr/>
          <p:nvPr/>
        </p:nvSpPr>
        <p:spPr>
          <a:xfrm>
            <a:off x="15866975" y="1642588"/>
            <a:ext cx="29209" cy="29845"/>
          </a:xfrm>
          <a:custGeom>
            <a:avLst/>
            <a:gdLst/>
            <a:ahLst/>
            <a:cxnLst/>
            <a:rect l="l" t="t" r="r" b="b"/>
            <a:pathLst>
              <a:path w="29209" h="29844">
                <a:moveTo>
                  <a:pt x="14318" y="29841"/>
                </a:moveTo>
                <a:lnTo>
                  <a:pt x="13649" y="29574"/>
                </a:lnTo>
                <a:lnTo>
                  <a:pt x="0" y="27834"/>
                </a:lnTo>
                <a:lnTo>
                  <a:pt x="4549" y="16727"/>
                </a:lnTo>
                <a:lnTo>
                  <a:pt x="1873" y="10036"/>
                </a:lnTo>
                <a:lnTo>
                  <a:pt x="7092" y="0"/>
                </a:lnTo>
                <a:lnTo>
                  <a:pt x="29038" y="0"/>
                </a:lnTo>
                <a:lnTo>
                  <a:pt x="29038" y="26228"/>
                </a:lnTo>
                <a:close/>
              </a:path>
            </a:pathLst>
          </a:custGeom>
          <a:solidFill>
            <a:srgbClr val="F5C4B6"/>
          </a:solidFill>
        </p:spPr>
        <p:txBody>
          <a:bodyPr wrap="square" lIns="0" tIns="0" rIns="0" bIns="0" rtlCol="0"/>
          <a:lstStyle/>
          <a:p>
            <a:endParaRPr/>
          </a:p>
        </p:txBody>
      </p:sp>
      <p:sp>
        <p:nvSpPr>
          <p:cNvPr id="50" name="object 50"/>
          <p:cNvSpPr/>
          <p:nvPr/>
        </p:nvSpPr>
        <p:spPr>
          <a:xfrm>
            <a:off x="16194701" y="724181"/>
            <a:ext cx="27305" cy="29845"/>
          </a:xfrm>
          <a:custGeom>
            <a:avLst/>
            <a:gdLst/>
            <a:ahLst/>
            <a:cxnLst/>
            <a:rect l="l" t="t" r="r" b="b"/>
            <a:pathLst>
              <a:path w="27305" h="29845">
                <a:moveTo>
                  <a:pt x="11776" y="29841"/>
                </a:moveTo>
                <a:lnTo>
                  <a:pt x="4593" y="27008"/>
                </a:lnTo>
                <a:lnTo>
                  <a:pt x="1990" y="22331"/>
                </a:lnTo>
                <a:lnTo>
                  <a:pt x="1670" y="17327"/>
                </a:lnTo>
                <a:lnTo>
                  <a:pt x="1338" y="13515"/>
                </a:lnTo>
                <a:lnTo>
                  <a:pt x="0" y="9902"/>
                </a:lnTo>
                <a:lnTo>
                  <a:pt x="5218" y="0"/>
                </a:lnTo>
                <a:lnTo>
                  <a:pt x="27165" y="0"/>
                </a:lnTo>
                <a:lnTo>
                  <a:pt x="27165" y="26228"/>
                </a:lnTo>
                <a:lnTo>
                  <a:pt x="11776" y="29841"/>
                </a:lnTo>
                <a:close/>
              </a:path>
            </a:pathLst>
          </a:custGeom>
          <a:solidFill>
            <a:srgbClr val="F5C4B6"/>
          </a:solidFill>
        </p:spPr>
        <p:txBody>
          <a:bodyPr wrap="square" lIns="0" tIns="0" rIns="0" bIns="0" rtlCol="0"/>
          <a:lstStyle/>
          <a:p>
            <a:endParaRPr/>
          </a:p>
        </p:txBody>
      </p:sp>
      <p:sp>
        <p:nvSpPr>
          <p:cNvPr id="51" name="object 51"/>
          <p:cNvSpPr/>
          <p:nvPr/>
        </p:nvSpPr>
        <p:spPr>
          <a:xfrm>
            <a:off x="16114945" y="1741882"/>
            <a:ext cx="27305" cy="29845"/>
          </a:xfrm>
          <a:custGeom>
            <a:avLst/>
            <a:gdLst/>
            <a:ahLst/>
            <a:cxnLst/>
            <a:rect l="l" t="t" r="r" b="b"/>
            <a:pathLst>
              <a:path w="27305" h="29844">
                <a:moveTo>
                  <a:pt x="11776" y="29574"/>
                </a:moveTo>
                <a:lnTo>
                  <a:pt x="4671" y="26780"/>
                </a:lnTo>
                <a:lnTo>
                  <a:pt x="2107" y="22080"/>
                </a:lnTo>
                <a:lnTo>
                  <a:pt x="1802" y="17078"/>
                </a:lnTo>
                <a:lnTo>
                  <a:pt x="1472" y="13382"/>
                </a:lnTo>
                <a:lnTo>
                  <a:pt x="0" y="10036"/>
                </a:lnTo>
                <a:lnTo>
                  <a:pt x="5486" y="0"/>
                </a:lnTo>
                <a:lnTo>
                  <a:pt x="27165" y="0"/>
                </a:lnTo>
                <a:lnTo>
                  <a:pt x="27165" y="25961"/>
                </a:lnTo>
                <a:lnTo>
                  <a:pt x="11776" y="29574"/>
                </a:lnTo>
                <a:close/>
              </a:path>
            </a:pathLst>
          </a:custGeom>
          <a:solidFill>
            <a:srgbClr val="F5C4B6"/>
          </a:solidFill>
        </p:spPr>
        <p:txBody>
          <a:bodyPr wrap="square" lIns="0" tIns="0" rIns="0" bIns="0" rtlCol="0"/>
          <a:lstStyle/>
          <a:p>
            <a:endParaRPr/>
          </a:p>
        </p:txBody>
      </p:sp>
      <p:sp>
        <p:nvSpPr>
          <p:cNvPr id="52" name="object 52"/>
          <p:cNvSpPr/>
          <p:nvPr/>
        </p:nvSpPr>
        <p:spPr>
          <a:xfrm>
            <a:off x="15691136" y="919023"/>
            <a:ext cx="27305" cy="29845"/>
          </a:xfrm>
          <a:custGeom>
            <a:avLst/>
            <a:gdLst/>
            <a:ahLst/>
            <a:cxnLst/>
            <a:rect l="l" t="t" r="r" b="b"/>
            <a:pathLst>
              <a:path w="27305" h="29844">
                <a:moveTo>
                  <a:pt x="11776" y="29841"/>
                </a:moveTo>
                <a:lnTo>
                  <a:pt x="4671" y="26912"/>
                </a:lnTo>
                <a:lnTo>
                  <a:pt x="2107" y="22197"/>
                </a:lnTo>
                <a:lnTo>
                  <a:pt x="1472" y="13382"/>
                </a:lnTo>
                <a:lnTo>
                  <a:pt x="0" y="9902"/>
                </a:lnTo>
                <a:lnTo>
                  <a:pt x="5486" y="0"/>
                </a:lnTo>
                <a:lnTo>
                  <a:pt x="27165" y="0"/>
                </a:lnTo>
                <a:lnTo>
                  <a:pt x="27165" y="26228"/>
                </a:lnTo>
                <a:close/>
              </a:path>
            </a:pathLst>
          </a:custGeom>
          <a:solidFill>
            <a:srgbClr val="F5C4B6"/>
          </a:solidFill>
        </p:spPr>
        <p:txBody>
          <a:bodyPr wrap="square" lIns="0" tIns="0" rIns="0" bIns="0" rtlCol="0"/>
          <a:lstStyle/>
          <a:p>
            <a:endParaRPr/>
          </a:p>
        </p:txBody>
      </p:sp>
      <p:sp>
        <p:nvSpPr>
          <p:cNvPr id="53" name="object 53"/>
          <p:cNvSpPr/>
          <p:nvPr/>
        </p:nvSpPr>
        <p:spPr>
          <a:xfrm>
            <a:off x="16169676" y="474339"/>
            <a:ext cx="27305" cy="29845"/>
          </a:xfrm>
          <a:custGeom>
            <a:avLst/>
            <a:gdLst/>
            <a:ahLst/>
            <a:cxnLst/>
            <a:rect l="l" t="t" r="r" b="b"/>
            <a:pathLst>
              <a:path w="27305" h="29845">
                <a:moveTo>
                  <a:pt x="11776" y="29708"/>
                </a:moveTo>
                <a:lnTo>
                  <a:pt x="4671" y="26856"/>
                </a:lnTo>
                <a:lnTo>
                  <a:pt x="2107" y="22147"/>
                </a:lnTo>
                <a:lnTo>
                  <a:pt x="1802" y="17137"/>
                </a:lnTo>
                <a:lnTo>
                  <a:pt x="1472" y="13382"/>
                </a:lnTo>
                <a:lnTo>
                  <a:pt x="0" y="9902"/>
                </a:lnTo>
                <a:lnTo>
                  <a:pt x="5486" y="0"/>
                </a:lnTo>
                <a:lnTo>
                  <a:pt x="27165" y="0"/>
                </a:lnTo>
                <a:lnTo>
                  <a:pt x="27165" y="26094"/>
                </a:lnTo>
                <a:lnTo>
                  <a:pt x="11776" y="29708"/>
                </a:lnTo>
                <a:close/>
              </a:path>
            </a:pathLst>
          </a:custGeom>
          <a:solidFill>
            <a:srgbClr val="F5C4B6"/>
          </a:solidFill>
        </p:spPr>
        <p:txBody>
          <a:bodyPr wrap="square" lIns="0" tIns="0" rIns="0" bIns="0" rtlCol="0"/>
          <a:lstStyle/>
          <a:p>
            <a:endParaRPr/>
          </a:p>
        </p:txBody>
      </p:sp>
      <p:sp>
        <p:nvSpPr>
          <p:cNvPr id="54" name="object 54"/>
          <p:cNvSpPr/>
          <p:nvPr/>
        </p:nvSpPr>
        <p:spPr>
          <a:xfrm>
            <a:off x="16572073" y="1164717"/>
            <a:ext cx="29209" cy="29845"/>
          </a:xfrm>
          <a:custGeom>
            <a:avLst/>
            <a:gdLst/>
            <a:ahLst/>
            <a:cxnLst/>
            <a:rect l="l" t="t" r="r" b="b"/>
            <a:pathLst>
              <a:path w="29209" h="29844">
                <a:moveTo>
                  <a:pt x="13515" y="29841"/>
                </a:moveTo>
                <a:lnTo>
                  <a:pt x="0" y="27968"/>
                </a:lnTo>
                <a:lnTo>
                  <a:pt x="4549" y="17128"/>
                </a:lnTo>
                <a:lnTo>
                  <a:pt x="3211" y="13515"/>
                </a:lnTo>
                <a:lnTo>
                  <a:pt x="1739" y="9902"/>
                </a:lnTo>
                <a:lnTo>
                  <a:pt x="7226" y="0"/>
                </a:lnTo>
                <a:lnTo>
                  <a:pt x="28905" y="0"/>
                </a:lnTo>
                <a:lnTo>
                  <a:pt x="28905" y="26228"/>
                </a:lnTo>
                <a:lnTo>
                  <a:pt x="13515" y="29841"/>
                </a:lnTo>
                <a:close/>
              </a:path>
            </a:pathLst>
          </a:custGeom>
          <a:solidFill>
            <a:srgbClr val="F5C4B6"/>
          </a:solidFill>
        </p:spPr>
        <p:txBody>
          <a:bodyPr wrap="square" lIns="0" tIns="0" rIns="0" bIns="0" rtlCol="0"/>
          <a:lstStyle/>
          <a:p>
            <a:endParaRPr/>
          </a:p>
        </p:txBody>
      </p:sp>
      <p:sp>
        <p:nvSpPr>
          <p:cNvPr id="55" name="object 55"/>
          <p:cNvSpPr/>
          <p:nvPr/>
        </p:nvSpPr>
        <p:spPr>
          <a:xfrm>
            <a:off x="16781902" y="1382977"/>
            <a:ext cx="29209" cy="29845"/>
          </a:xfrm>
          <a:custGeom>
            <a:avLst/>
            <a:gdLst/>
            <a:ahLst/>
            <a:cxnLst/>
            <a:rect l="l" t="t" r="r" b="b"/>
            <a:pathLst>
              <a:path w="29209" h="29844">
                <a:moveTo>
                  <a:pt x="13515" y="29574"/>
                </a:moveTo>
                <a:lnTo>
                  <a:pt x="0" y="27834"/>
                </a:lnTo>
                <a:lnTo>
                  <a:pt x="4549" y="16727"/>
                </a:lnTo>
                <a:lnTo>
                  <a:pt x="1873" y="10036"/>
                </a:lnTo>
                <a:lnTo>
                  <a:pt x="7226" y="0"/>
                </a:lnTo>
                <a:lnTo>
                  <a:pt x="28905" y="0"/>
                </a:lnTo>
                <a:lnTo>
                  <a:pt x="28905" y="25961"/>
                </a:lnTo>
                <a:lnTo>
                  <a:pt x="13515" y="29574"/>
                </a:lnTo>
                <a:close/>
              </a:path>
            </a:pathLst>
          </a:custGeom>
          <a:solidFill>
            <a:srgbClr val="F5C4B6"/>
          </a:solidFill>
        </p:spPr>
        <p:txBody>
          <a:bodyPr wrap="square" lIns="0" tIns="0" rIns="0" bIns="0" rtlCol="0"/>
          <a:lstStyle/>
          <a:p>
            <a:endParaRPr/>
          </a:p>
        </p:txBody>
      </p:sp>
      <p:sp>
        <p:nvSpPr>
          <p:cNvPr id="56" name="object 56"/>
          <p:cNvSpPr/>
          <p:nvPr/>
        </p:nvSpPr>
        <p:spPr>
          <a:xfrm>
            <a:off x="16963764" y="1430216"/>
            <a:ext cx="27305" cy="29845"/>
          </a:xfrm>
          <a:custGeom>
            <a:avLst/>
            <a:gdLst/>
            <a:ahLst/>
            <a:cxnLst/>
            <a:rect l="l" t="t" r="r" b="b"/>
            <a:pathLst>
              <a:path w="27305" h="29844">
                <a:moveTo>
                  <a:pt x="11776" y="29841"/>
                </a:moveTo>
                <a:lnTo>
                  <a:pt x="4671" y="26856"/>
                </a:lnTo>
                <a:lnTo>
                  <a:pt x="2107" y="22147"/>
                </a:lnTo>
                <a:lnTo>
                  <a:pt x="1472" y="13382"/>
                </a:lnTo>
                <a:lnTo>
                  <a:pt x="0" y="9902"/>
                </a:lnTo>
                <a:lnTo>
                  <a:pt x="5486" y="0"/>
                </a:lnTo>
                <a:lnTo>
                  <a:pt x="27165" y="0"/>
                </a:lnTo>
                <a:lnTo>
                  <a:pt x="27165" y="26228"/>
                </a:lnTo>
                <a:close/>
              </a:path>
            </a:pathLst>
          </a:custGeom>
          <a:solidFill>
            <a:srgbClr val="F5C4B6"/>
          </a:solidFill>
        </p:spPr>
        <p:txBody>
          <a:bodyPr wrap="square" lIns="0" tIns="0" rIns="0" bIns="0" rtlCol="0"/>
          <a:lstStyle/>
          <a:p>
            <a:endParaRPr/>
          </a:p>
        </p:txBody>
      </p:sp>
      <p:sp>
        <p:nvSpPr>
          <p:cNvPr id="57" name="object 57"/>
          <p:cNvSpPr/>
          <p:nvPr/>
        </p:nvSpPr>
        <p:spPr>
          <a:xfrm>
            <a:off x="17076839" y="1420049"/>
            <a:ext cx="41275" cy="103505"/>
          </a:xfrm>
          <a:custGeom>
            <a:avLst/>
            <a:gdLst/>
            <a:ahLst/>
            <a:cxnLst/>
            <a:rect l="l" t="t" r="r" b="b"/>
            <a:pathLst>
              <a:path w="41275" h="103505">
                <a:moveTo>
                  <a:pt x="27165" y="0"/>
                </a:moveTo>
                <a:lnTo>
                  <a:pt x="5486" y="0"/>
                </a:lnTo>
                <a:lnTo>
                  <a:pt x="0" y="9906"/>
                </a:lnTo>
                <a:lnTo>
                  <a:pt x="1473" y="13385"/>
                </a:lnTo>
                <a:lnTo>
                  <a:pt x="1803" y="17145"/>
                </a:lnTo>
                <a:lnTo>
                  <a:pt x="2108" y="22148"/>
                </a:lnTo>
                <a:lnTo>
                  <a:pt x="4673" y="26860"/>
                </a:lnTo>
                <a:lnTo>
                  <a:pt x="11772" y="29705"/>
                </a:lnTo>
                <a:lnTo>
                  <a:pt x="27165" y="26098"/>
                </a:lnTo>
                <a:lnTo>
                  <a:pt x="27165" y="0"/>
                </a:lnTo>
                <a:close/>
              </a:path>
              <a:path w="41275" h="103505">
                <a:moveTo>
                  <a:pt x="40817" y="73329"/>
                </a:moveTo>
                <a:lnTo>
                  <a:pt x="19138" y="73329"/>
                </a:lnTo>
                <a:lnTo>
                  <a:pt x="13652" y="83235"/>
                </a:lnTo>
                <a:lnTo>
                  <a:pt x="15113" y="86715"/>
                </a:lnTo>
                <a:lnTo>
                  <a:pt x="15443" y="90487"/>
                </a:lnTo>
                <a:lnTo>
                  <a:pt x="15760" y="95529"/>
                </a:lnTo>
                <a:lnTo>
                  <a:pt x="18313" y="100253"/>
                </a:lnTo>
                <a:lnTo>
                  <a:pt x="25425" y="103047"/>
                </a:lnTo>
                <a:lnTo>
                  <a:pt x="40817" y="99428"/>
                </a:lnTo>
                <a:lnTo>
                  <a:pt x="40817" y="73329"/>
                </a:lnTo>
                <a:close/>
              </a:path>
            </a:pathLst>
          </a:custGeom>
          <a:solidFill>
            <a:srgbClr val="F5C4B6"/>
          </a:solidFill>
        </p:spPr>
        <p:txBody>
          <a:bodyPr wrap="square" lIns="0" tIns="0" rIns="0" bIns="0" rtlCol="0"/>
          <a:lstStyle/>
          <a:p>
            <a:endParaRPr/>
          </a:p>
        </p:txBody>
      </p:sp>
      <p:sp>
        <p:nvSpPr>
          <p:cNvPr id="58" name="object 58"/>
          <p:cNvSpPr/>
          <p:nvPr/>
        </p:nvSpPr>
        <p:spPr>
          <a:xfrm>
            <a:off x="17393995" y="2042442"/>
            <a:ext cx="27305" cy="29845"/>
          </a:xfrm>
          <a:custGeom>
            <a:avLst/>
            <a:gdLst/>
            <a:ahLst/>
            <a:cxnLst/>
            <a:rect l="l" t="t" r="r" b="b"/>
            <a:pathLst>
              <a:path w="27305" h="29844">
                <a:moveTo>
                  <a:pt x="11776" y="29841"/>
                </a:moveTo>
                <a:lnTo>
                  <a:pt x="4671" y="27006"/>
                </a:lnTo>
                <a:lnTo>
                  <a:pt x="2107" y="22214"/>
                </a:lnTo>
                <a:lnTo>
                  <a:pt x="1802" y="17120"/>
                </a:lnTo>
                <a:lnTo>
                  <a:pt x="1472" y="13382"/>
                </a:lnTo>
                <a:lnTo>
                  <a:pt x="0" y="10036"/>
                </a:lnTo>
                <a:lnTo>
                  <a:pt x="5486" y="0"/>
                </a:lnTo>
                <a:lnTo>
                  <a:pt x="27165" y="0"/>
                </a:lnTo>
                <a:lnTo>
                  <a:pt x="27165" y="26228"/>
                </a:lnTo>
                <a:lnTo>
                  <a:pt x="11776" y="29841"/>
                </a:lnTo>
                <a:close/>
              </a:path>
            </a:pathLst>
          </a:custGeom>
          <a:solidFill>
            <a:srgbClr val="F5C4B6"/>
          </a:solidFill>
        </p:spPr>
        <p:txBody>
          <a:bodyPr wrap="square" lIns="0" tIns="0" rIns="0" bIns="0" rtlCol="0"/>
          <a:lstStyle/>
          <a:p>
            <a:endParaRPr/>
          </a:p>
        </p:txBody>
      </p:sp>
      <p:sp>
        <p:nvSpPr>
          <p:cNvPr id="59" name="object 59"/>
          <p:cNvSpPr/>
          <p:nvPr/>
        </p:nvSpPr>
        <p:spPr>
          <a:xfrm>
            <a:off x="17306210" y="1805179"/>
            <a:ext cx="27305" cy="29845"/>
          </a:xfrm>
          <a:custGeom>
            <a:avLst/>
            <a:gdLst/>
            <a:ahLst/>
            <a:cxnLst/>
            <a:rect l="l" t="t" r="r" b="b"/>
            <a:pathLst>
              <a:path w="27305" h="29844">
                <a:moveTo>
                  <a:pt x="11776" y="29841"/>
                </a:moveTo>
                <a:lnTo>
                  <a:pt x="11776" y="29574"/>
                </a:lnTo>
                <a:lnTo>
                  <a:pt x="4671" y="26780"/>
                </a:lnTo>
                <a:lnTo>
                  <a:pt x="2107" y="22080"/>
                </a:lnTo>
                <a:lnTo>
                  <a:pt x="1472" y="13382"/>
                </a:lnTo>
                <a:lnTo>
                  <a:pt x="0" y="10036"/>
                </a:lnTo>
                <a:lnTo>
                  <a:pt x="5486" y="0"/>
                </a:lnTo>
                <a:lnTo>
                  <a:pt x="27165" y="0"/>
                </a:lnTo>
                <a:lnTo>
                  <a:pt x="27165" y="26228"/>
                </a:lnTo>
                <a:close/>
              </a:path>
            </a:pathLst>
          </a:custGeom>
          <a:solidFill>
            <a:srgbClr val="F5C4B6"/>
          </a:solidFill>
        </p:spPr>
        <p:txBody>
          <a:bodyPr wrap="square" lIns="0" tIns="0" rIns="0" bIns="0" rtlCol="0"/>
          <a:lstStyle/>
          <a:p>
            <a:endParaRPr/>
          </a:p>
        </p:txBody>
      </p:sp>
      <p:sp>
        <p:nvSpPr>
          <p:cNvPr id="60" name="object 60"/>
          <p:cNvSpPr/>
          <p:nvPr/>
        </p:nvSpPr>
        <p:spPr>
          <a:xfrm>
            <a:off x="17621756" y="331821"/>
            <a:ext cx="27305" cy="29845"/>
          </a:xfrm>
          <a:custGeom>
            <a:avLst/>
            <a:gdLst/>
            <a:ahLst/>
            <a:cxnLst/>
            <a:rect l="l" t="t" r="r" b="b"/>
            <a:pathLst>
              <a:path w="27305" h="29845">
                <a:moveTo>
                  <a:pt x="11776" y="29841"/>
                </a:moveTo>
                <a:lnTo>
                  <a:pt x="4671" y="26856"/>
                </a:lnTo>
                <a:lnTo>
                  <a:pt x="2107" y="22147"/>
                </a:lnTo>
                <a:lnTo>
                  <a:pt x="1472" y="13382"/>
                </a:lnTo>
                <a:lnTo>
                  <a:pt x="0" y="9902"/>
                </a:lnTo>
                <a:lnTo>
                  <a:pt x="5486" y="0"/>
                </a:lnTo>
                <a:lnTo>
                  <a:pt x="27165" y="0"/>
                </a:lnTo>
                <a:lnTo>
                  <a:pt x="27165" y="26228"/>
                </a:lnTo>
                <a:close/>
              </a:path>
            </a:pathLst>
          </a:custGeom>
          <a:solidFill>
            <a:srgbClr val="F5C4B6"/>
          </a:solidFill>
        </p:spPr>
        <p:txBody>
          <a:bodyPr wrap="square" lIns="0" tIns="0" rIns="0" bIns="0" rtlCol="0"/>
          <a:lstStyle/>
          <a:p>
            <a:endParaRPr/>
          </a:p>
        </p:txBody>
      </p:sp>
      <p:sp>
        <p:nvSpPr>
          <p:cNvPr id="61" name="object 61"/>
          <p:cNvSpPr/>
          <p:nvPr/>
        </p:nvSpPr>
        <p:spPr>
          <a:xfrm>
            <a:off x="17519519" y="319510"/>
            <a:ext cx="27305" cy="29845"/>
          </a:xfrm>
          <a:custGeom>
            <a:avLst/>
            <a:gdLst/>
            <a:ahLst/>
            <a:cxnLst/>
            <a:rect l="l" t="t" r="r" b="b"/>
            <a:pathLst>
              <a:path w="27305" h="29845">
                <a:moveTo>
                  <a:pt x="11776" y="29708"/>
                </a:moveTo>
                <a:lnTo>
                  <a:pt x="4614" y="26856"/>
                </a:lnTo>
                <a:lnTo>
                  <a:pt x="2057" y="22147"/>
                </a:lnTo>
                <a:lnTo>
                  <a:pt x="1783" y="17137"/>
                </a:lnTo>
                <a:lnTo>
                  <a:pt x="1472" y="13382"/>
                </a:lnTo>
                <a:lnTo>
                  <a:pt x="0" y="9902"/>
                </a:lnTo>
                <a:lnTo>
                  <a:pt x="5486" y="0"/>
                </a:lnTo>
                <a:lnTo>
                  <a:pt x="27165" y="0"/>
                </a:lnTo>
                <a:lnTo>
                  <a:pt x="27165" y="25961"/>
                </a:lnTo>
                <a:lnTo>
                  <a:pt x="11776" y="29708"/>
                </a:lnTo>
                <a:close/>
              </a:path>
            </a:pathLst>
          </a:custGeom>
          <a:solidFill>
            <a:srgbClr val="F5C4B6"/>
          </a:solidFill>
        </p:spPr>
        <p:txBody>
          <a:bodyPr wrap="square" lIns="0" tIns="0" rIns="0" bIns="0" rtlCol="0"/>
          <a:lstStyle/>
          <a:p>
            <a:endParaRPr/>
          </a:p>
        </p:txBody>
      </p:sp>
      <p:sp>
        <p:nvSpPr>
          <p:cNvPr id="62" name="object 62"/>
          <p:cNvSpPr/>
          <p:nvPr/>
        </p:nvSpPr>
        <p:spPr>
          <a:xfrm>
            <a:off x="14141642" y="394984"/>
            <a:ext cx="15875" cy="19685"/>
          </a:xfrm>
          <a:custGeom>
            <a:avLst/>
            <a:gdLst/>
            <a:ahLst/>
            <a:cxnLst/>
            <a:rect l="l" t="t" r="r" b="b"/>
            <a:pathLst>
              <a:path w="15875" h="19684">
                <a:moveTo>
                  <a:pt x="14444" y="19136"/>
                </a:moveTo>
                <a:lnTo>
                  <a:pt x="5574" y="13184"/>
                </a:lnTo>
                <a:lnTo>
                  <a:pt x="661" y="8698"/>
                </a:lnTo>
                <a:lnTo>
                  <a:pt x="0" y="6907"/>
                </a:lnTo>
                <a:lnTo>
                  <a:pt x="239" y="4038"/>
                </a:lnTo>
                <a:lnTo>
                  <a:pt x="1767" y="1599"/>
                </a:lnTo>
                <a:lnTo>
                  <a:pt x="4244" y="132"/>
                </a:lnTo>
                <a:lnTo>
                  <a:pt x="10162" y="0"/>
                </a:lnTo>
                <a:lnTo>
                  <a:pt x="12303" y="4951"/>
                </a:lnTo>
                <a:lnTo>
                  <a:pt x="15247" y="15121"/>
                </a:lnTo>
                <a:lnTo>
                  <a:pt x="14444" y="19136"/>
                </a:lnTo>
                <a:close/>
              </a:path>
            </a:pathLst>
          </a:custGeom>
          <a:solidFill>
            <a:srgbClr val="F5C4B6"/>
          </a:solidFill>
        </p:spPr>
        <p:txBody>
          <a:bodyPr wrap="square" lIns="0" tIns="0" rIns="0" bIns="0" rtlCol="0"/>
          <a:lstStyle/>
          <a:p>
            <a:endParaRPr/>
          </a:p>
        </p:txBody>
      </p:sp>
      <p:sp>
        <p:nvSpPr>
          <p:cNvPr id="63" name="object 63"/>
          <p:cNvSpPr/>
          <p:nvPr/>
        </p:nvSpPr>
        <p:spPr>
          <a:xfrm>
            <a:off x="14016876" y="329278"/>
            <a:ext cx="15875" cy="19685"/>
          </a:xfrm>
          <a:custGeom>
            <a:avLst/>
            <a:gdLst/>
            <a:ahLst/>
            <a:cxnLst/>
            <a:rect l="l" t="t" r="r" b="b"/>
            <a:pathLst>
              <a:path w="15875" h="19685">
                <a:moveTo>
                  <a:pt x="14491" y="19136"/>
                </a:moveTo>
                <a:lnTo>
                  <a:pt x="5621" y="13184"/>
                </a:lnTo>
                <a:lnTo>
                  <a:pt x="707" y="8698"/>
                </a:lnTo>
                <a:lnTo>
                  <a:pt x="0" y="6924"/>
                </a:lnTo>
                <a:lnTo>
                  <a:pt x="111" y="5202"/>
                </a:lnTo>
                <a:lnTo>
                  <a:pt x="1971" y="1865"/>
                </a:lnTo>
                <a:lnTo>
                  <a:pt x="3376" y="866"/>
                </a:lnTo>
                <a:lnTo>
                  <a:pt x="10209" y="0"/>
                </a:lnTo>
                <a:lnTo>
                  <a:pt x="12350" y="5085"/>
                </a:lnTo>
                <a:lnTo>
                  <a:pt x="15294" y="15121"/>
                </a:lnTo>
                <a:close/>
              </a:path>
            </a:pathLst>
          </a:custGeom>
          <a:solidFill>
            <a:srgbClr val="F5C4B6"/>
          </a:solidFill>
        </p:spPr>
        <p:txBody>
          <a:bodyPr wrap="square" lIns="0" tIns="0" rIns="0" bIns="0" rtlCol="0"/>
          <a:lstStyle/>
          <a:p>
            <a:endParaRPr/>
          </a:p>
        </p:txBody>
      </p:sp>
      <p:sp>
        <p:nvSpPr>
          <p:cNvPr id="64" name="object 64"/>
          <p:cNvSpPr/>
          <p:nvPr/>
        </p:nvSpPr>
        <p:spPr>
          <a:xfrm>
            <a:off x="14168488" y="1400106"/>
            <a:ext cx="15875" cy="19685"/>
          </a:xfrm>
          <a:custGeom>
            <a:avLst/>
            <a:gdLst/>
            <a:ahLst/>
            <a:cxnLst/>
            <a:rect l="l" t="t" r="r" b="b"/>
            <a:pathLst>
              <a:path w="15875" h="19684">
                <a:moveTo>
                  <a:pt x="14496" y="19136"/>
                </a:moveTo>
                <a:lnTo>
                  <a:pt x="5714" y="13056"/>
                </a:lnTo>
                <a:lnTo>
                  <a:pt x="3126" y="10915"/>
                </a:lnTo>
                <a:lnTo>
                  <a:pt x="713" y="8564"/>
                </a:lnTo>
                <a:lnTo>
                  <a:pt x="0" y="6806"/>
                </a:lnTo>
                <a:lnTo>
                  <a:pt x="112" y="5101"/>
                </a:lnTo>
                <a:lnTo>
                  <a:pt x="1983" y="1799"/>
                </a:lnTo>
                <a:lnTo>
                  <a:pt x="3388" y="827"/>
                </a:lnTo>
                <a:lnTo>
                  <a:pt x="10348" y="0"/>
                </a:lnTo>
                <a:lnTo>
                  <a:pt x="12355" y="5085"/>
                </a:lnTo>
                <a:lnTo>
                  <a:pt x="15299" y="14987"/>
                </a:lnTo>
                <a:lnTo>
                  <a:pt x="14496" y="19136"/>
                </a:lnTo>
                <a:close/>
              </a:path>
            </a:pathLst>
          </a:custGeom>
          <a:solidFill>
            <a:srgbClr val="F5C4B6"/>
          </a:solidFill>
        </p:spPr>
        <p:txBody>
          <a:bodyPr wrap="square" lIns="0" tIns="0" rIns="0" bIns="0" rtlCol="0"/>
          <a:lstStyle/>
          <a:p>
            <a:endParaRPr/>
          </a:p>
        </p:txBody>
      </p:sp>
      <p:sp>
        <p:nvSpPr>
          <p:cNvPr id="65" name="object 65"/>
          <p:cNvSpPr/>
          <p:nvPr/>
        </p:nvSpPr>
        <p:spPr>
          <a:xfrm>
            <a:off x="14340185" y="934680"/>
            <a:ext cx="15875" cy="19685"/>
          </a:xfrm>
          <a:custGeom>
            <a:avLst/>
            <a:gdLst/>
            <a:ahLst/>
            <a:cxnLst/>
            <a:rect l="l" t="t" r="r" b="b"/>
            <a:pathLst>
              <a:path w="15875" h="19684">
                <a:moveTo>
                  <a:pt x="14491" y="19136"/>
                </a:moveTo>
                <a:lnTo>
                  <a:pt x="5621" y="13183"/>
                </a:lnTo>
                <a:lnTo>
                  <a:pt x="707" y="8698"/>
                </a:lnTo>
                <a:lnTo>
                  <a:pt x="0" y="6923"/>
                </a:lnTo>
                <a:lnTo>
                  <a:pt x="111" y="5202"/>
                </a:lnTo>
                <a:lnTo>
                  <a:pt x="1971" y="1865"/>
                </a:lnTo>
                <a:lnTo>
                  <a:pt x="3376" y="865"/>
                </a:lnTo>
                <a:lnTo>
                  <a:pt x="10342" y="0"/>
                </a:lnTo>
                <a:lnTo>
                  <a:pt x="12350" y="4951"/>
                </a:lnTo>
                <a:lnTo>
                  <a:pt x="15294" y="15121"/>
                </a:lnTo>
                <a:close/>
              </a:path>
            </a:pathLst>
          </a:custGeom>
          <a:solidFill>
            <a:srgbClr val="F5C4B6"/>
          </a:solidFill>
        </p:spPr>
        <p:txBody>
          <a:bodyPr wrap="square" lIns="0" tIns="0" rIns="0" bIns="0" rtlCol="0"/>
          <a:lstStyle/>
          <a:p>
            <a:endParaRPr/>
          </a:p>
        </p:txBody>
      </p:sp>
      <p:sp>
        <p:nvSpPr>
          <p:cNvPr id="66" name="object 66"/>
          <p:cNvSpPr/>
          <p:nvPr/>
        </p:nvSpPr>
        <p:spPr>
          <a:xfrm>
            <a:off x="14015001" y="540446"/>
            <a:ext cx="15875" cy="19050"/>
          </a:xfrm>
          <a:custGeom>
            <a:avLst/>
            <a:gdLst/>
            <a:ahLst/>
            <a:cxnLst/>
            <a:rect l="l" t="t" r="r" b="b"/>
            <a:pathLst>
              <a:path w="15875" h="19050">
                <a:moveTo>
                  <a:pt x="14491" y="19002"/>
                </a:moveTo>
                <a:lnTo>
                  <a:pt x="5621" y="13050"/>
                </a:lnTo>
                <a:lnTo>
                  <a:pt x="707" y="8564"/>
                </a:lnTo>
                <a:lnTo>
                  <a:pt x="0" y="6790"/>
                </a:lnTo>
                <a:lnTo>
                  <a:pt x="111" y="5069"/>
                </a:lnTo>
                <a:lnTo>
                  <a:pt x="1971" y="1731"/>
                </a:lnTo>
                <a:lnTo>
                  <a:pt x="3376" y="731"/>
                </a:lnTo>
                <a:lnTo>
                  <a:pt x="10342" y="0"/>
                </a:lnTo>
                <a:lnTo>
                  <a:pt x="12350" y="4951"/>
                </a:lnTo>
                <a:lnTo>
                  <a:pt x="15294" y="15121"/>
                </a:lnTo>
                <a:close/>
              </a:path>
            </a:pathLst>
          </a:custGeom>
          <a:solidFill>
            <a:srgbClr val="F5C4B6"/>
          </a:solidFill>
        </p:spPr>
        <p:txBody>
          <a:bodyPr wrap="square" lIns="0" tIns="0" rIns="0" bIns="0" rtlCol="0"/>
          <a:lstStyle/>
          <a:p>
            <a:endParaRPr/>
          </a:p>
        </p:txBody>
      </p:sp>
      <p:sp>
        <p:nvSpPr>
          <p:cNvPr id="67" name="object 67"/>
          <p:cNvSpPr/>
          <p:nvPr/>
        </p:nvSpPr>
        <p:spPr>
          <a:xfrm>
            <a:off x="15029752" y="334504"/>
            <a:ext cx="60325" cy="76200"/>
          </a:xfrm>
          <a:custGeom>
            <a:avLst/>
            <a:gdLst/>
            <a:ahLst/>
            <a:cxnLst/>
            <a:rect l="l" t="t" r="r" b="b"/>
            <a:pathLst>
              <a:path w="60325" h="76200">
                <a:moveTo>
                  <a:pt x="15290" y="14986"/>
                </a:moveTo>
                <a:lnTo>
                  <a:pt x="12357" y="5080"/>
                </a:lnTo>
                <a:lnTo>
                  <a:pt x="10350" y="0"/>
                </a:lnTo>
                <a:lnTo>
                  <a:pt x="3378" y="736"/>
                </a:lnTo>
                <a:lnTo>
                  <a:pt x="1968" y="1727"/>
                </a:lnTo>
                <a:lnTo>
                  <a:pt x="101" y="5067"/>
                </a:lnTo>
                <a:lnTo>
                  <a:pt x="0" y="6794"/>
                </a:lnTo>
                <a:lnTo>
                  <a:pt x="711" y="8559"/>
                </a:lnTo>
                <a:lnTo>
                  <a:pt x="5740" y="13017"/>
                </a:lnTo>
                <a:lnTo>
                  <a:pt x="14490" y="18999"/>
                </a:lnTo>
                <a:lnTo>
                  <a:pt x="15290" y="14986"/>
                </a:lnTo>
                <a:close/>
              </a:path>
              <a:path w="60325" h="76200">
                <a:moveTo>
                  <a:pt x="60121" y="71589"/>
                </a:moveTo>
                <a:lnTo>
                  <a:pt x="56908" y="61417"/>
                </a:lnTo>
                <a:lnTo>
                  <a:pt x="55041" y="56476"/>
                </a:lnTo>
                <a:lnTo>
                  <a:pt x="48082" y="57302"/>
                </a:lnTo>
                <a:lnTo>
                  <a:pt x="46672" y="58267"/>
                </a:lnTo>
                <a:lnTo>
                  <a:pt x="44805" y="61569"/>
                </a:lnTo>
                <a:lnTo>
                  <a:pt x="44691" y="63271"/>
                </a:lnTo>
                <a:lnTo>
                  <a:pt x="45402" y="65036"/>
                </a:lnTo>
                <a:lnTo>
                  <a:pt x="47815" y="67424"/>
                </a:lnTo>
                <a:lnTo>
                  <a:pt x="50393" y="69621"/>
                </a:lnTo>
                <a:lnTo>
                  <a:pt x="59321" y="75603"/>
                </a:lnTo>
                <a:lnTo>
                  <a:pt x="60121" y="71589"/>
                </a:lnTo>
                <a:close/>
              </a:path>
            </a:pathLst>
          </a:custGeom>
          <a:solidFill>
            <a:srgbClr val="F5C4B6"/>
          </a:solidFill>
        </p:spPr>
        <p:txBody>
          <a:bodyPr wrap="square" lIns="0" tIns="0" rIns="0" bIns="0" rtlCol="0"/>
          <a:lstStyle/>
          <a:p>
            <a:endParaRPr/>
          </a:p>
        </p:txBody>
      </p:sp>
      <p:sp>
        <p:nvSpPr>
          <p:cNvPr id="68" name="object 68"/>
          <p:cNvSpPr/>
          <p:nvPr/>
        </p:nvSpPr>
        <p:spPr>
          <a:xfrm>
            <a:off x="14696676" y="1642856"/>
            <a:ext cx="15875" cy="19050"/>
          </a:xfrm>
          <a:custGeom>
            <a:avLst/>
            <a:gdLst/>
            <a:ahLst/>
            <a:cxnLst/>
            <a:rect l="l" t="t" r="r" b="b"/>
            <a:pathLst>
              <a:path w="15875" h="19050">
                <a:moveTo>
                  <a:pt x="14496" y="19002"/>
                </a:moveTo>
                <a:lnTo>
                  <a:pt x="5627" y="13047"/>
                </a:lnTo>
                <a:lnTo>
                  <a:pt x="713" y="8564"/>
                </a:lnTo>
                <a:lnTo>
                  <a:pt x="0" y="6811"/>
                </a:lnTo>
                <a:lnTo>
                  <a:pt x="112" y="5098"/>
                </a:lnTo>
                <a:lnTo>
                  <a:pt x="1983" y="1793"/>
                </a:lnTo>
                <a:lnTo>
                  <a:pt x="3388" y="829"/>
                </a:lnTo>
                <a:lnTo>
                  <a:pt x="10348" y="0"/>
                </a:lnTo>
                <a:lnTo>
                  <a:pt x="12355" y="5085"/>
                </a:lnTo>
                <a:lnTo>
                  <a:pt x="15299" y="14854"/>
                </a:lnTo>
                <a:close/>
              </a:path>
            </a:pathLst>
          </a:custGeom>
          <a:solidFill>
            <a:srgbClr val="F5C4B6"/>
          </a:solidFill>
        </p:spPr>
        <p:txBody>
          <a:bodyPr wrap="square" lIns="0" tIns="0" rIns="0" bIns="0" rtlCol="0"/>
          <a:lstStyle/>
          <a:p>
            <a:endParaRPr/>
          </a:p>
        </p:txBody>
      </p:sp>
      <p:sp>
        <p:nvSpPr>
          <p:cNvPr id="69" name="object 69"/>
          <p:cNvSpPr/>
          <p:nvPr/>
        </p:nvSpPr>
        <p:spPr>
          <a:xfrm>
            <a:off x="14411641" y="1136748"/>
            <a:ext cx="15875" cy="19685"/>
          </a:xfrm>
          <a:custGeom>
            <a:avLst/>
            <a:gdLst/>
            <a:ahLst/>
            <a:cxnLst/>
            <a:rect l="l" t="t" r="r" b="b"/>
            <a:pathLst>
              <a:path w="15875" h="19684">
                <a:moveTo>
                  <a:pt x="14495" y="19136"/>
                </a:moveTo>
                <a:lnTo>
                  <a:pt x="5590" y="13090"/>
                </a:lnTo>
                <a:lnTo>
                  <a:pt x="3048" y="10949"/>
                </a:lnTo>
                <a:lnTo>
                  <a:pt x="711" y="8564"/>
                </a:lnTo>
                <a:lnTo>
                  <a:pt x="0" y="6828"/>
                </a:lnTo>
                <a:lnTo>
                  <a:pt x="96" y="5138"/>
                </a:lnTo>
                <a:lnTo>
                  <a:pt x="1905" y="1850"/>
                </a:lnTo>
                <a:lnTo>
                  <a:pt x="3281" y="864"/>
                </a:lnTo>
                <a:lnTo>
                  <a:pt x="10213" y="0"/>
                </a:lnTo>
                <a:lnTo>
                  <a:pt x="12354" y="5085"/>
                </a:lnTo>
                <a:lnTo>
                  <a:pt x="15298" y="14987"/>
                </a:lnTo>
                <a:close/>
              </a:path>
            </a:pathLst>
          </a:custGeom>
          <a:solidFill>
            <a:srgbClr val="F5C4B6"/>
          </a:solidFill>
        </p:spPr>
        <p:txBody>
          <a:bodyPr wrap="square" lIns="0" tIns="0" rIns="0" bIns="0" rtlCol="0"/>
          <a:lstStyle/>
          <a:p>
            <a:endParaRPr/>
          </a:p>
        </p:txBody>
      </p:sp>
      <p:sp>
        <p:nvSpPr>
          <p:cNvPr id="70" name="object 70"/>
          <p:cNvSpPr/>
          <p:nvPr/>
        </p:nvSpPr>
        <p:spPr>
          <a:xfrm>
            <a:off x="14481018" y="461894"/>
            <a:ext cx="15875" cy="19050"/>
          </a:xfrm>
          <a:custGeom>
            <a:avLst/>
            <a:gdLst/>
            <a:ahLst/>
            <a:cxnLst/>
            <a:rect l="l" t="t" r="r" b="b"/>
            <a:pathLst>
              <a:path w="15875" h="19050">
                <a:moveTo>
                  <a:pt x="14570" y="18600"/>
                </a:moveTo>
                <a:lnTo>
                  <a:pt x="5680" y="12621"/>
                </a:lnTo>
                <a:lnTo>
                  <a:pt x="653" y="8163"/>
                </a:lnTo>
                <a:lnTo>
                  <a:pt x="0" y="6392"/>
                </a:lnTo>
                <a:lnTo>
                  <a:pt x="132" y="4683"/>
                </a:lnTo>
                <a:lnTo>
                  <a:pt x="1969" y="1387"/>
                </a:lnTo>
                <a:lnTo>
                  <a:pt x="3353" y="376"/>
                </a:lnTo>
                <a:lnTo>
                  <a:pt x="5202" y="0"/>
                </a:lnTo>
                <a:lnTo>
                  <a:pt x="10288" y="0"/>
                </a:lnTo>
                <a:lnTo>
                  <a:pt x="12161" y="4416"/>
                </a:lnTo>
                <a:lnTo>
                  <a:pt x="15373" y="14586"/>
                </a:lnTo>
                <a:lnTo>
                  <a:pt x="14570" y="18600"/>
                </a:lnTo>
                <a:close/>
              </a:path>
            </a:pathLst>
          </a:custGeom>
          <a:solidFill>
            <a:srgbClr val="F5C4B6"/>
          </a:solidFill>
        </p:spPr>
        <p:txBody>
          <a:bodyPr wrap="square" lIns="0" tIns="0" rIns="0" bIns="0" rtlCol="0"/>
          <a:lstStyle/>
          <a:p>
            <a:endParaRPr/>
          </a:p>
        </p:txBody>
      </p:sp>
      <p:sp>
        <p:nvSpPr>
          <p:cNvPr id="71" name="object 71"/>
          <p:cNvSpPr/>
          <p:nvPr/>
        </p:nvSpPr>
        <p:spPr>
          <a:xfrm>
            <a:off x="14481761" y="866967"/>
            <a:ext cx="15875" cy="19685"/>
          </a:xfrm>
          <a:custGeom>
            <a:avLst/>
            <a:gdLst/>
            <a:ahLst/>
            <a:cxnLst/>
            <a:rect l="l" t="t" r="r" b="b"/>
            <a:pathLst>
              <a:path w="15875" h="19684">
                <a:moveTo>
                  <a:pt x="14630" y="19136"/>
                </a:moveTo>
                <a:lnTo>
                  <a:pt x="5707" y="13064"/>
                </a:lnTo>
                <a:lnTo>
                  <a:pt x="3119" y="10923"/>
                </a:lnTo>
                <a:lnTo>
                  <a:pt x="713" y="8564"/>
                </a:lnTo>
                <a:lnTo>
                  <a:pt x="0" y="6806"/>
                </a:lnTo>
                <a:lnTo>
                  <a:pt x="112" y="5101"/>
                </a:lnTo>
                <a:lnTo>
                  <a:pt x="1983" y="1799"/>
                </a:lnTo>
                <a:lnTo>
                  <a:pt x="3388" y="827"/>
                </a:lnTo>
                <a:lnTo>
                  <a:pt x="10348" y="0"/>
                </a:lnTo>
                <a:lnTo>
                  <a:pt x="12355" y="5085"/>
                </a:lnTo>
                <a:lnTo>
                  <a:pt x="15299" y="14987"/>
                </a:lnTo>
                <a:close/>
              </a:path>
            </a:pathLst>
          </a:custGeom>
          <a:solidFill>
            <a:srgbClr val="F5C4B6"/>
          </a:solidFill>
        </p:spPr>
        <p:txBody>
          <a:bodyPr wrap="square" lIns="0" tIns="0" rIns="0" bIns="0" rtlCol="0"/>
          <a:lstStyle/>
          <a:p>
            <a:endParaRPr/>
          </a:p>
        </p:txBody>
      </p:sp>
      <p:sp>
        <p:nvSpPr>
          <p:cNvPr id="72" name="object 72"/>
          <p:cNvSpPr/>
          <p:nvPr/>
        </p:nvSpPr>
        <p:spPr>
          <a:xfrm>
            <a:off x="14664960" y="673463"/>
            <a:ext cx="15875" cy="19050"/>
          </a:xfrm>
          <a:custGeom>
            <a:avLst/>
            <a:gdLst/>
            <a:ahLst/>
            <a:cxnLst/>
            <a:rect l="l" t="t" r="r" b="b"/>
            <a:pathLst>
              <a:path w="15875" h="19050">
                <a:moveTo>
                  <a:pt x="14496" y="19002"/>
                </a:moveTo>
                <a:lnTo>
                  <a:pt x="5627" y="13050"/>
                </a:lnTo>
                <a:lnTo>
                  <a:pt x="713" y="8564"/>
                </a:lnTo>
                <a:lnTo>
                  <a:pt x="0" y="6806"/>
                </a:lnTo>
                <a:lnTo>
                  <a:pt x="112" y="5101"/>
                </a:lnTo>
                <a:lnTo>
                  <a:pt x="1983" y="1798"/>
                </a:lnTo>
                <a:lnTo>
                  <a:pt x="3388" y="827"/>
                </a:lnTo>
                <a:lnTo>
                  <a:pt x="10348" y="0"/>
                </a:lnTo>
                <a:lnTo>
                  <a:pt x="12355" y="5085"/>
                </a:lnTo>
                <a:lnTo>
                  <a:pt x="15299" y="14987"/>
                </a:lnTo>
                <a:lnTo>
                  <a:pt x="14496" y="19002"/>
                </a:lnTo>
                <a:close/>
              </a:path>
            </a:pathLst>
          </a:custGeom>
          <a:solidFill>
            <a:srgbClr val="F5C4B6"/>
          </a:solidFill>
        </p:spPr>
        <p:txBody>
          <a:bodyPr wrap="square" lIns="0" tIns="0" rIns="0" bIns="0" rtlCol="0"/>
          <a:lstStyle/>
          <a:p>
            <a:endParaRPr/>
          </a:p>
        </p:txBody>
      </p:sp>
      <p:sp>
        <p:nvSpPr>
          <p:cNvPr id="73" name="object 73"/>
          <p:cNvSpPr/>
          <p:nvPr/>
        </p:nvSpPr>
        <p:spPr>
          <a:xfrm>
            <a:off x="14589543" y="676943"/>
            <a:ext cx="15875" cy="19685"/>
          </a:xfrm>
          <a:custGeom>
            <a:avLst/>
            <a:gdLst/>
            <a:ahLst/>
            <a:cxnLst/>
            <a:rect l="l" t="t" r="r" b="b"/>
            <a:pathLst>
              <a:path w="15875" h="19684">
                <a:moveTo>
                  <a:pt x="14572" y="19136"/>
                </a:moveTo>
                <a:lnTo>
                  <a:pt x="5683" y="13023"/>
                </a:lnTo>
                <a:lnTo>
                  <a:pt x="655" y="8564"/>
                </a:lnTo>
                <a:lnTo>
                  <a:pt x="0" y="6810"/>
                </a:lnTo>
                <a:lnTo>
                  <a:pt x="133" y="5118"/>
                </a:lnTo>
                <a:lnTo>
                  <a:pt x="1980" y="1858"/>
                </a:lnTo>
                <a:lnTo>
                  <a:pt x="3364" y="875"/>
                </a:lnTo>
                <a:lnTo>
                  <a:pt x="10290" y="0"/>
                </a:lnTo>
                <a:lnTo>
                  <a:pt x="12164" y="5085"/>
                </a:lnTo>
                <a:lnTo>
                  <a:pt x="15375" y="14987"/>
                </a:lnTo>
                <a:close/>
              </a:path>
            </a:pathLst>
          </a:custGeom>
          <a:solidFill>
            <a:srgbClr val="F5C4B6"/>
          </a:solidFill>
        </p:spPr>
        <p:txBody>
          <a:bodyPr wrap="square" lIns="0" tIns="0" rIns="0" bIns="0" rtlCol="0"/>
          <a:lstStyle/>
          <a:p>
            <a:endParaRPr/>
          </a:p>
        </p:txBody>
      </p:sp>
      <p:sp>
        <p:nvSpPr>
          <p:cNvPr id="74" name="object 74"/>
          <p:cNvSpPr/>
          <p:nvPr/>
        </p:nvSpPr>
        <p:spPr>
          <a:xfrm>
            <a:off x="14522313" y="936420"/>
            <a:ext cx="15875" cy="19685"/>
          </a:xfrm>
          <a:custGeom>
            <a:avLst/>
            <a:gdLst/>
            <a:ahLst/>
            <a:cxnLst/>
            <a:rect l="l" t="t" r="r" b="b"/>
            <a:pathLst>
              <a:path w="15875" h="19684">
                <a:moveTo>
                  <a:pt x="14491" y="19136"/>
                </a:moveTo>
                <a:lnTo>
                  <a:pt x="5621" y="13183"/>
                </a:lnTo>
                <a:lnTo>
                  <a:pt x="707" y="8698"/>
                </a:lnTo>
                <a:lnTo>
                  <a:pt x="0" y="6923"/>
                </a:lnTo>
                <a:lnTo>
                  <a:pt x="111" y="5202"/>
                </a:lnTo>
                <a:lnTo>
                  <a:pt x="1971" y="1865"/>
                </a:lnTo>
                <a:lnTo>
                  <a:pt x="3376" y="865"/>
                </a:lnTo>
                <a:lnTo>
                  <a:pt x="10209" y="0"/>
                </a:lnTo>
                <a:lnTo>
                  <a:pt x="12350" y="4951"/>
                </a:lnTo>
                <a:lnTo>
                  <a:pt x="15294" y="15121"/>
                </a:lnTo>
                <a:close/>
              </a:path>
            </a:pathLst>
          </a:custGeom>
          <a:solidFill>
            <a:srgbClr val="F5C4B6"/>
          </a:solidFill>
        </p:spPr>
        <p:txBody>
          <a:bodyPr wrap="square" lIns="0" tIns="0" rIns="0" bIns="0" rtlCol="0"/>
          <a:lstStyle/>
          <a:p>
            <a:endParaRPr/>
          </a:p>
        </p:txBody>
      </p:sp>
      <p:sp>
        <p:nvSpPr>
          <p:cNvPr id="75" name="object 75"/>
          <p:cNvSpPr/>
          <p:nvPr/>
        </p:nvSpPr>
        <p:spPr>
          <a:xfrm>
            <a:off x="14689184" y="1600836"/>
            <a:ext cx="15875" cy="19685"/>
          </a:xfrm>
          <a:custGeom>
            <a:avLst/>
            <a:gdLst/>
            <a:ahLst/>
            <a:cxnLst/>
            <a:rect l="l" t="t" r="r" b="b"/>
            <a:pathLst>
              <a:path w="15875" h="19684">
                <a:moveTo>
                  <a:pt x="14629" y="19136"/>
                </a:moveTo>
                <a:lnTo>
                  <a:pt x="5710" y="13141"/>
                </a:lnTo>
                <a:lnTo>
                  <a:pt x="3123" y="10958"/>
                </a:lnTo>
                <a:lnTo>
                  <a:pt x="711" y="8564"/>
                </a:lnTo>
                <a:lnTo>
                  <a:pt x="0" y="6806"/>
                </a:lnTo>
                <a:lnTo>
                  <a:pt x="111" y="5101"/>
                </a:lnTo>
                <a:lnTo>
                  <a:pt x="1981" y="1799"/>
                </a:lnTo>
                <a:lnTo>
                  <a:pt x="3386" y="827"/>
                </a:lnTo>
                <a:lnTo>
                  <a:pt x="10346" y="0"/>
                </a:lnTo>
                <a:lnTo>
                  <a:pt x="12220" y="4951"/>
                </a:lnTo>
                <a:lnTo>
                  <a:pt x="15432" y="15121"/>
                </a:lnTo>
                <a:close/>
              </a:path>
            </a:pathLst>
          </a:custGeom>
          <a:solidFill>
            <a:srgbClr val="F5C4B6"/>
          </a:solidFill>
        </p:spPr>
        <p:txBody>
          <a:bodyPr wrap="square" lIns="0" tIns="0" rIns="0" bIns="0" rtlCol="0"/>
          <a:lstStyle/>
          <a:p>
            <a:endParaRPr/>
          </a:p>
        </p:txBody>
      </p:sp>
      <p:sp>
        <p:nvSpPr>
          <p:cNvPr id="76" name="object 76"/>
          <p:cNvSpPr/>
          <p:nvPr/>
        </p:nvSpPr>
        <p:spPr>
          <a:xfrm>
            <a:off x="14405661" y="998780"/>
            <a:ext cx="15875" cy="19685"/>
          </a:xfrm>
          <a:custGeom>
            <a:avLst/>
            <a:gdLst/>
            <a:ahLst/>
            <a:cxnLst/>
            <a:rect l="l" t="t" r="r" b="b"/>
            <a:pathLst>
              <a:path w="15875" h="19684">
                <a:moveTo>
                  <a:pt x="14854" y="19136"/>
                </a:moveTo>
                <a:lnTo>
                  <a:pt x="5964" y="13023"/>
                </a:lnTo>
                <a:lnTo>
                  <a:pt x="936" y="8564"/>
                </a:lnTo>
                <a:lnTo>
                  <a:pt x="0" y="7092"/>
                </a:lnTo>
                <a:lnTo>
                  <a:pt x="535" y="535"/>
                </a:lnTo>
                <a:lnTo>
                  <a:pt x="5486" y="535"/>
                </a:lnTo>
                <a:lnTo>
                  <a:pt x="10571" y="0"/>
                </a:lnTo>
                <a:lnTo>
                  <a:pt x="12445" y="5085"/>
                </a:lnTo>
                <a:lnTo>
                  <a:pt x="15656" y="14987"/>
                </a:lnTo>
                <a:lnTo>
                  <a:pt x="14854" y="19136"/>
                </a:lnTo>
                <a:close/>
              </a:path>
            </a:pathLst>
          </a:custGeom>
          <a:solidFill>
            <a:srgbClr val="F5C4B6"/>
          </a:solidFill>
        </p:spPr>
        <p:txBody>
          <a:bodyPr wrap="square" lIns="0" tIns="0" rIns="0" bIns="0" rtlCol="0"/>
          <a:lstStyle/>
          <a:p>
            <a:endParaRPr/>
          </a:p>
        </p:txBody>
      </p:sp>
      <p:sp>
        <p:nvSpPr>
          <p:cNvPr id="77" name="object 77"/>
          <p:cNvSpPr/>
          <p:nvPr/>
        </p:nvSpPr>
        <p:spPr>
          <a:xfrm>
            <a:off x="14701364" y="994765"/>
            <a:ext cx="15875" cy="19050"/>
          </a:xfrm>
          <a:custGeom>
            <a:avLst/>
            <a:gdLst/>
            <a:ahLst/>
            <a:cxnLst/>
            <a:rect l="l" t="t" r="r" b="b"/>
            <a:pathLst>
              <a:path w="15875" h="19050">
                <a:moveTo>
                  <a:pt x="14625" y="19002"/>
                </a:moveTo>
                <a:lnTo>
                  <a:pt x="5735" y="13023"/>
                </a:lnTo>
                <a:lnTo>
                  <a:pt x="707" y="8564"/>
                </a:lnTo>
                <a:lnTo>
                  <a:pt x="0" y="6790"/>
                </a:lnTo>
                <a:lnTo>
                  <a:pt x="111" y="5069"/>
                </a:lnTo>
                <a:lnTo>
                  <a:pt x="1971" y="1731"/>
                </a:lnTo>
                <a:lnTo>
                  <a:pt x="3376" y="731"/>
                </a:lnTo>
                <a:lnTo>
                  <a:pt x="10342" y="0"/>
                </a:lnTo>
                <a:lnTo>
                  <a:pt x="12216" y="5085"/>
                </a:lnTo>
                <a:lnTo>
                  <a:pt x="15428" y="14987"/>
                </a:lnTo>
                <a:close/>
              </a:path>
            </a:pathLst>
          </a:custGeom>
          <a:solidFill>
            <a:srgbClr val="F5C4B6"/>
          </a:solidFill>
        </p:spPr>
        <p:txBody>
          <a:bodyPr wrap="square" lIns="0" tIns="0" rIns="0" bIns="0" rtlCol="0"/>
          <a:lstStyle/>
          <a:p>
            <a:endParaRPr/>
          </a:p>
        </p:txBody>
      </p:sp>
      <p:sp>
        <p:nvSpPr>
          <p:cNvPr id="78" name="object 78"/>
          <p:cNvSpPr/>
          <p:nvPr/>
        </p:nvSpPr>
        <p:spPr>
          <a:xfrm>
            <a:off x="14438137" y="1693707"/>
            <a:ext cx="15875" cy="19685"/>
          </a:xfrm>
          <a:custGeom>
            <a:avLst/>
            <a:gdLst/>
            <a:ahLst/>
            <a:cxnLst/>
            <a:rect l="l" t="t" r="r" b="b"/>
            <a:pathLst>
              <a:path w="15875" h="19685">
                <a:moveTo>
                  <a:pt x="14495" y="19136"/>
                </a:moveTo>
                <a:lnTo>
                  <a:pt x="5590" y="13087"/>
                </a:lnTo>
                <a:lnTo>
                  <a:pt x="3048" y="10946"/>
                </a:lnTo>
                <a:lnTo>
                  <a:pt x="711" y="8564"/>
                </a:lnTo>
                <a:lnTo>
                  <a:pt x="0" y="6824"/>
                </a:lnTo>
                <a:lnTo>
                  <a:pt x="96" y="5138"/>
                </a:lnTo>
                <a:lnTo>
                  <a:pt x="1905" y="1846"/>
                </a:lnTo>
                <a:lnTo>
                  <a:pt x="3281" y="869"/>
                </a:lnTo>
                <a:lnTo>
                  <a:pt x="10213" y="0"/>
                </a:lnTo>
                <a:lnTo>
                  <a:pt x="12354" y="5085"/>
                </a:lnTo>
                <a:lnTo>
                  <a:pt x="15298" y="14987"/>
                </a:lnTo>
                <a:close/>
              </a:path>
            </a:pathLst>
          </a:custGeom>
          <a:solidFill>
            <a:srgbClr val="F5C4B6"/>
          </a:solidFill>
        </p:spPr>
        <p:txBody>
          <a:bodyPr wrap="square" lIns="0" tIns="0" rIns="0" bIns="0" rtlCol="0"/>
          <a:lstStyle/>
          <a:p>
            <a:endParaRPr/>
          </a:p>
        </p:txBody>
      </p:sp>
      <p:sp>
        <p:nvSpPr>
          <p:cNvPr id="79" name="object 79"/>
          <p:cNvSpPr/>
          <p:nvPr/>
        </p:nvSpPr>
        <p:spPr>
          <a:xfrm>
            <a:off x="14758638" y="1171408"/>
            <a:ext cx="15875" cy="19050"/>
          </a:xfrm>
          <a:custGeom>
            <a:avLst/>
            <a:gdLst/>
            <a:ahLst/>
            <a:cxnLst/>
            <a:rect l="l" t="t" r="r" b="b"/>
            <a:pathLst>
              <a:path w="15875" h="19050">
                <a:moveTo>
                  <a:pt x="14626" y="19002"/>
                </a:moveTo>
                <a:lnTo>
                  <a:pt x="5740" y="13023"/>
                </a:lnTo>
                <a:lnTo>
                  <a:pt x="709" y="8564"/>
                </a:lnTo>
                <a:lnTo>
                  <a:pt x="0" y="6790"/>
                </a:lnTo>
                <a:lnTo>
                  <a:pt x="107" y="5069"/>
                </a:lnTo>
                <a:lnTo>
                  <a:pt x="1967" y="1731"/>
                </a:lnTo>
                <a:lnTo>
                  <a:pt x="3372" y="731"/>
                </a:lnTo>
                <a:lnTo>
                  <a:pt x="10344" y="0"/>
                </a:lnTo>
                <a:lnTo>
                  <a:pt x="12217" y="5085"/>
                </a:lnTo>
                <a:lnTo>
                  <a:pt x="15429" y="14987"/>
                </a:lnTo>
                <a:close/>
              </a:path>
            </a:pathLst>
          </a:custGeom>
          <a:solidFill>
            <a:srgbClr val="F5C4B6"/>
          </a:solidFill>
        </p:spPr>
        <p:txBody>
          <a:bodyPr wrap="square" lIns="0" tIns="0" rIns="0" bIns="0" rtlCol="0"/>
          <a:lstStyle/>
          <a:p>
            <a:endParaRPr/>
          </a:p>
        </p:txBody>
      </p:sp>
      <p:sp>
        <p:nvSpPr>
          <p:cNvPr id="80" name="object 80"/>
          <p:cNvSpPr/>
          <p:nvPr/>
        </p:nvSpPr>
        <p:spPr>
          <a:xfrm>
            <a:off x="14341791" y="1534997"/>
            <a:ext cx="15875" cy="19050"/>
          </a:xfrm>
          <a:custGeom>
            <a:avLst/>
            <a:gdLst/>
            <a:ahLst/>
            <a:cxnLst/>
            <a:rect l="l" t="t" r="r" b="b"/>
            <a:pathLst>
              <a:path w="15875" h="19050">
                <a:moveTo>
                  <a:pt x="14491" y="19002"/>
                </a:moveTo>
                <a:lnTo>
                  <a:pt x="5621" y="13050"/>
                </a:lnTo>
                <a:lnTo>
                  <a:pt x="707" y="8564"/>
                </a:lnTo>
                <a:lnTo>
                  <a:pt x="0" y="6790"/>
                </a:lnTo>
                <a:lnTo>
                  <a:pt x="111" y="5069"/>
                </a:lnTo>
                <a:lnTo>
                  <a:pt x="1971" y="1731"/>
                </a:lnTo>
                <a:lnTo>
                  <a:pt x="3376" y="731"/>
                </a:lnTo>
                <a:lnTo>
                  <a:pt x="10342" y="0"/>
                </a:lnTo>
                <a:lnTo>
                  <a:pt x="12350" y="4817"/>
                </a:lnTo>
                <a:lnTo>
                  <a:pt x="15294" y="14987"/>
                </a:lnTo>
                <a:close/>
              </a:path>
            </a:pathLst>
          </a:custGeom>
          <a:solidFill>
            <a:srgbClr val="F5C4B6"/>
          </a:solidFill>
        </p:spPr>
        <p:txBody>
          <a:bodyPr wrap="square" lIns="0" tIns="0" rIns="0" bIns="0" rtlCol="0"/>
          <a:lstStyle/>
          <a:p>
            <a:endParaRPr/>
          </a:p>
        </p:txBody>
      </p:sp>
      <p:sp>
        <p:nvSpPr>
          <p:cNvPr id="81" name="object 81"/>
          <p:cNvSpPr/>
          <p:nvPr/>
        </p:nvSpPr>
        <p:spPr>
          <a:xfrm>
            <a:off x="14594309" y="1320082"/>
            <a:ext cx="15875" cy="19050"/>
          </a:xfrm>
          <a:custGeom>
            <a:avLst/>
            <a:gdLst/>
            <a:ahLst/>
            <a:cxnLst/>
            <a:rect l="l" t="t" r="r" b="b"/>
            <a:pathLst>
              <a:path w="15875" h="19050">
                <a:moveTo>
                  <a:pt x="14625" y="19002"/>
                </a:moveTo>
                <a:lnTo>
                  <a:pt x="5735" y="13023"/>
                </a:lnTo>
                <a:lnTo>
                  <a:pt x="707" y="8564"/>
                </a:lnTo>
                <a:lnTo>
                  <a:pt x="0" y="6790"/>
                </a:lnTo>
                <a:lnTo>
                  <a:pt x="111" y="5069"/>
                </a:lnTo>
                <a:lnTo>
                  <a:pt x="1971" y="1731"/>
                </a:lnTo>
                <a:lnTo>
                  <a:pt x="3376" y="731"/>
                </a:lnTo>
                <a:lnTo>
                  <a:pt x="10342" y="0"/>
                </a:lnTo>
                <a:lnTo>
                  <a:pt x="12350" y="5085"/>
                </a:lnTo>
                <a:lnTo>
                  <a:pt x="15294" y="14987"/>
                </a:lnTo>
                <a:lnTo>
                  <a:pt x="14625" y="19002"/>
                </a:lnTo>
                <a:close/>
              </a:path>
            </a:pathLst>
          </a:custGeom>
          <a:solidFill>
            <a:srgbClr val="F5C4B6"/>
          </a:solidFill>
        </p:spPr>
        <p:txBody>
          <a:bodyPr wrap="square" lIns="0" tIns="0" rIns="0" bIns="0" rtlCol="0"/>
          <a:lstStyle/>
          <a:p>
            <a:endParaRPr/>
          </a:p>
        </p:txBody>
      </p:sp>
      <p:sp>
        <p:nvSpPr>
          <p:cNvPr id="82" name="object 82"/>
          <p:cNvSpPr/>
          <p:nvPr/>
        </p:nvSpPr>
        <p:spPr>
          <a:xfrm>
            <a:off x="14289862" y="1218379"/>
            <a:ext cx="15875" cy="19050"/>
          </a:xfrm>
          <a:custGeom>
            <a:avLst/>
            <a:gdLst/>
            <a:ahLst/>
            <a:cxnLst/>
            <a:rect l="l" t="t" r="r" b="b"/>
            <a:pathLst>
              <a:path w="15875" h="19050">
                <a:moveTo>
                  <a:pt x="14630" y="19002"/>
                </a:moveTo>
                <a:lnTo>
                  <a:pt x="5740" y="13023"/>
                </a:lnTo>
                <a:lnTo>
                  <a:pt x="713" y="8564"/>
                </a:lnTo>
                <a:lnTo>
                  <a:pt x="0" y="6806"/>
                </a:lnTo>
                <a:lnTo>
                  <a:pt x="112" y="5101"/>
                </a:lnTo>
                <a:lnTo>
                  <a:pt x="1983" y="1799"/>
                </a:lnTo>
                <a:lnTo>
                  <a:pt x="3388" y="827"/>
                </a:lnTo>
                <a:lnTo>
                  <a:pt x="10348" y="0"/>
                </a:lnTo>
                <a:lnTo>
                  <a:pt x="12221" y="5085"/>
                </a:lnTo>
                <a:lnTo>
                  <a:pt x="15433" y="14987"/>
                </a:lnTo>
                <a:close/>
              </a:path>
            </a:pathLst>
          </a:custGeom>
          <a:solidFill>
            <a:srgbClr val="F5C4B6"/>
          </a:solidFill>
        </p:spPr>
        <p:txBody>
          <a:bodyPr wrap="square" lIns="0" tIns="0" rIns="0" bIns="0" rtlCol="0"/>
          <a:lstStyle/>
          <a:p>
            <a:endParaRPr/>
          </a:p>
        </p:txBody>
      </p:sp>
      <p:sp>
        <p:nvSpPr>
          <p:cNvPr id="83" name="object 83"/>
          <p:cNvSpPr/>
          <p:nvPr/>
        </p:nvSpPr>
        <p:spPr>
          <a:xfrm>
            <a:off x="14344595" y="2054352"/>
            <a:ext cx="15875" cy="19685"/>
          </a:xfrm>
          <a:custGeom>
            <a:avLst/>
            <a:gdLst/>
            <a:ahLst/>
            <a:cxnLst/>
            <a:rect l="l" t="t" r="r" b="b"/>
            <a:pathLst>
              <a:path w="15875" h="19685">
                <a:moveTo>
                  <a:pt x="14496" y="19136"/>
                </a:moveTo>
                <a:lnTo>
                  <a:pt x="5679" y="13100"/>
                </a:lnTo>
                <a:lnTo>
                  <a:pt x="3092" y="10959"/>
                </a:lnTo>
                <a:lnTo>
                  <a:pt x="713" y="8564"/>
                </a:lnTo>
                <a:lnTo>
                  <a:pt x="0" y="6811"/>
                </a:lnTo>
                <a:lnTo>
                  <a:pt x="112" y="5098"/>
                </a:lnTo>
                <a:lnTo>
                  <a:pt x="1983" y="1793"/>
                </a:lnTo>
                <a:lnTo>
                  <a:pt x="3388" y="829"/>
                </a:lnTo>
                <a:lnTo>
                  <a:pt x="10348" y="0"/>
                </a:lnTo>
                <a:lnTo>
                  <a:pt x="12355" y="5085"/>
                </a:lnTo>
                <a:lnTo>
                  <a:pt x="15299" y="14987"/>
                </a:lnTo>
                <a:close/>
              </a:path>
            </a:pathLst>
          </a:custGeom>
          <a:solidFill>
            <a:srgbClr val="F5C4B6"/>
          </a:solidFill>
        </p:spPr>
        <p:txBody>
          <a:bodyPr wrap="square" lIns="0" tIns="0" rIns="0" bIns="0" rtlCol="0"/>
          <a:lstStyle/>
          <a:p>
            <a:endParaRPr/>
          </a:p>
        </p:txBody>
      </p:sp>
      <p:sp>
        <p:nvSpPr>
          <p:cNvPr id="84" name="object 84"/>
          <p:cNvSpPr/>
          <p:nvPr/>
        </p:nvSpPr>
        <p:spPr>
          <a:xfrm>
            <a:off x="14529004" y="1646870"/>
            <a:ext cx="15875" cy="19685"/>
          </a:xfrm>
          <a:custGeom>
            <a:avLst/>
            <a:gdLst/>
            <a:ahLst/>
            <a:cxnLst/>
            <a:rect l="l" t="t" r="r" b="b"/>
            <a:pathLst>
              <a:path w="15875" h="19685">
                <a:moveTo>
                  <a:pt x="14491" y="19136"/>
                </a:moveTo>
                <a:lnTo>
                  <a:pt x="5621" y="13181"/>
                </a:lnTo>
                <a:lnTo>
                  <a:pt x="707" y="8698"/>
                </a:lnTo>
                <a:lnTo>
                  <a:pt x="0" y="6918"/>
                </a:lnTo>
                <a:lnTo>
                  <a:pt x="111" y="5205"/>
                </a:lnTo>
                <a:lnTo>
                  <a:pt x="1971" y="1860"/>
                </a:lnTo>
                <a:lnTo>
                  <a:pt x="3376" y="869"/>
                </a:lnTo>
                <a:lnTo>
                  <a:pt x="10209" y="0"/>
                </a:lnTo>
                <a:lnTo>
                  <a:pt x="12350" y="4951"/>
                </a:lnTo>
                <a:lnTo>
                  <a:pt x="15294" y="15121"/>
                </a:lnTo>
                <a:lnTo>
                  <a:pt x="14491" y="19136"/>
                </a:lnTo>
                <a:close/>
              </a:path>
            </a:pathLst>
          </a:custGeom>
          <a:solidFill>
            <a:srgbClr val="F5C4B6"/>
          </a:solidFill>
        </p:spPr>
        <p:txBody>
          <a:bodyPr wrap="square" lIns="0" tIns="0" rIns="0" bIns="0" rtlCol="0"/>
          <a:lstStyle/>
          <a:p>
            <a:endParaRPr/>
          </a:p>
        </p:txBody>
      </p:sp>
      <p:sp>
        <p:nvSpPr>
          <p:cNvPr id="85" name="object 85"/>
          <p:cNvSpPr/>
          <p:nvPr/>
        </p:nvSpPr>
        <p:spPr>
          <a:xfrm>
            <a:off x="14389425" y="2014206"/>
            <a:ext cx="15875" cy="19050"/>
          </a:xfrm>
          <a:custGeom>
            <a:avLst/>
            <a:gdLst/>
            <a:ahLst/>
            <a:cxnLst/>
            <a:rect l="l" t="t" r="r" b="b"/>
            <a:pathLst>
              <a:path w="15875" h="19050">
                <a:moveTo>
                  <a:pt x="14496" y="18600"/>
                </a:moveTo>
                <a:lnTo>
                  <a:pt x="5627" y="12512"/>
                </a:lnTo>
                <a:lnTo>
                  <a:pt x="713" y="8029"/>
                </a:lnTo>
                <a:lnTo>
                  <a:pt x="0" y="6276"/>
                </a:lnTo>
                <a:lnTo>
                  <a:pt x="112" y="4563"/>
                </a:lnTo>
                <a:lnTo>
                  <a:pt x="1983" y="1257"/>
                </a:lnTo>
                <a:lnTo>
                  <a:pt x="3388" y="294"/>
                </a:lnTo>
                <a:lnTo>
                  <a:pt x="5263" y="0"/>
                </a:lnTo>
                <a:lnTo>
                  <a:pt x="10214" y="0"/>
                </a:lnTo>
                <a:lnTo>
                  <a:pt x="12355" y="4549"/>
                </a:lnTo>
                <a:lnTo>
                  <a:pt x="15299" y="14452"/>
                </a:lnTo>
                <a:lnTo>
                  <a:pt x="14496" y="18600"/>
                </a:lnTo>
                <a:close/>
              </a:path>
            </a:pathLst>
          </a:custGeom>
          <a:solidFill>
            <a:srgbClr val="F5C4B6"/>
          </a:solidFill>
        </p:spPr>
        <p:txBody>
          <a:bodyPr wrap="square" lIns="0" tIns="0" rIns="0" bIns="0" rtlCol="0"/>
          <a:lstStyle/>
          <a:p>
            <a:endParaRPr/>
          </a:p>
        </p:txBody>
      </p:sp>
      <p:sp>
        <p:nvSpPr>
          <p:cNvPr id="86" name="object 86"/>
          <p:cNvSpPr/>
          <p:nvPr/>
        </p:nvSpPr>
        <p:spPr>
          <a:xfrm>
            <a:off x="15252434" y="935751"/>
            <a:ext cx="15875" cy="19685"/>
          </a:xfrm>
          <a:custGeom>
            <a:avLst/>
            <a:gdLst/>
            <a:ahLst/>
            <a:cxnLst/>
            <a:rect l="l" t="t" r="r" b="b"/>
            <a:pathLst>
              <a:path w="15875" h="19684">
                <a:moveTo>
                  <a:pt x="14626" y="19136"/>
                </a:moveTo>
                <a:lnTo>
                  <a:pt x="5740" y="13023"/>
                </a:lnTo>
                <a:lnTo>
                  <a:pt x="709" y="8564"/>
                </a:lnTo>
                <a:lnTo>
                  <a:pt x="0" y="6806"/>
                </a:lnTo>
                <a:lnTo>
                  <a:pt x="107" y="5101"/>
                </a:lnTo>
                <a:lnTo>
                  <a:pt x="1980" y="1799"/>
                </a:lnTo>
                <a:lnTo>
                  <a:pt x="3385" y="828"/>
                </a:lnTo>
                <a:lnTo>
                  <a:pt x="10344" y="0"/>
                </a:lnTo>
                <a:lnTo>
                  <a:pt x="12351" y="5085"/>
                </a:lnTo>
                <a:lnTo>
                  <a:pt x="15295" y="14987"/>
                </a:lnTo>
                <a:lnTo>
                  <a:pt x="14626" y="19136"/>
                </a:lnTo>
                <a:close/>
              </a:path>
            </a:pathLst>
          </a:custGeom>
          <a:solidFill>
            <a:srgbClr val="F5C4B6"/>
          </a:solidFill>
        </p:spPr>
        <p:txBody>
          <a:bodyPr wrap="square" lIns="0" tIns="0" rIns="0" bIns="0" rtlCol="0"/>
          <a:lstStyle/>
          <a:p>
            <a:endParaRPr/>
          </a:p>
        </p:txBody>
      </p:sp>
      <p:sp>
        <p:nvSpPr>
          <p:cNvPr id="87" name="object 87"/>
          <p:cNvSpPr/>
          <p:nvPr/>
        </p:nvSpPr>
        <p:spPr>
          <a:xfrm>
            <a:off x="14902495" y="1180240"/>
            <a:ext cx="15875" cy="19685"/>
          </a:xfrm>
          <a:custGeom>
            <a:avLst/>
            <a:gdLst/>
            <a:ahLst/>
            <a:cxnLst/>
            <a:rect l="l" t="t" r="r" b="b"/>
            <a:pathLst>
              <a:path w="15875" h="19684">
                <a:moveTo>
                  <a:pt x="14492" y="19136"/>
                </a:moveTo>
                <a:lnTo>
                  <a:pt x="5620" y="13050"/>
                </a:lnTo>
                <a:lnTo>
                  <a:pt x="709" y="8564"/>
                </a:lnTo>
                <a:lnTo>
                  <a:pt x="0" y="6806"/>
                </a:lnTo>
                <a:lnTo>
                  <a:pt x="107" y="5101"/>
                </a:lnTo>
                <a:lnTo>
                  <a:pt x="1980" y="1799"/>
                </a:lnTo>
                <a:lnTo>
                  <a:pt x="3385" y="827"/>
                </a:lnTo>
                <a:lnTo>
                  <a:pt x="10210" y="0"/>
                </a:lnTo>
                <a:lnTo>
                  <a:pt x="12351" y="5085"/>
                </a:lnTo>
                <a:lnTo>
                  <a:pt x="15295" y="14987"/>
                </a:lnTo>
                <a:close/>
              </a:path>
            </a:pathLst>
          </a:custGeom>
          <a:solidFill>
            <a:srgbClr val="F5C4B6"/>
          </a:solidFill>
        </p:spPr>
        <p:txBody>
          <a:bodyPr wrap="square" lIns="0" tIns="0" rIns="0" bIns="0" rtlCol="0"/>
          <a:lstStyle/>
          <a:p>
            <a:endParaRPr/>
          </a:p>
        </p:txBody>
      </p:sp>
      <p:sp>
        <p:nvSpPr>
          <p:cNvPr id="88" name="object 88"/>
          <p:cNvSpPr/>
          <p:nvPr/>
        </p:nvSpPr>
        <p:spPr>
          <a:xfrm>
            <a:off x="15455974" y="1483208"/>
            <a:ext cx="15875" cy="19050"/>
          </a:xfrm>
          <a:custGeom>
            <a:avLst/>
            <a:gdLst/>
            <a:ahLst/>
            <a:cxnLst/>
            <a:rect l="l" t="t" r="r" b="b"/>
            <a:pathLst>
              <a:path w="15875" h="19050">
                <a:moveTo>
                  <a:pt x="14492" y="19002"/>
                </a:moveTo>
                <a:lnTo>
                  <a:pt x="5620" y="13050"/>
                </a:lnTo>
                <a:lnTo>
                  <a:pt x="709" y="8564"/>
                </a:lnTo>
                <a:lnTo>
                  <a:pt x="0" y="6790"/>
                </a:lnTo>
                <a:lnTo>
                  <a:pt x="107" y="5069"/>
                </a:lnTo>
                <a:lnTo>
                  <a:pt x="1967" y="1731"/>
                </a:lnTo>
                <a:lnTo>
                  <a:pt x="3372" y="731"/>
                </a:lnTo>
                <a:lnTo>
                  <a:pt x="5259" y="401"/>
                </a:lnTo>
                <a:lnTo>
                  <a:pt x="10478" y="0"/>
                </a:lnTo>
                <a:lnTo>
                  <a:pt x="12351" y="5085"/>
                </a:lnTo>
                <a:lnTo>
                  <a:pt x="15295" y="14987"/>
                </a:lnTo>
                <a:lnTo>
                  <a:pt x="14492" y="19002"/>
                </a:lnTo>
                <a:close/>
              </a:path>
            </a:pathLst>
          </a:custGeom>
          <a:solidFill>
            <a:srgbClr val="F5C4B6"/>
          </a:solidFill>
        </p:spPr>
        <p:txBody>
          <a:bodyPr wrap="square" lIns="0" tIns="0" rIns="0" bIns="0" rtlCol="0"/>
          <a:lstStyle/>
          <a:p>
            <a:endParaRPr/>
          </a:p>
        </p:txBody>
      </p:sp>
      <p:sp>
        <p:nvSpPr>
          <p:cNvPr id="89" name="object 89"/>
          <p:cNvSpPr/>
          <p:nvPr/>
        </p:nvSpPr>
        <p:spPr>
          <a:xfrm>
            <a:off x="15237714" y="1303756"/>
            <a:ext cx="15875" cy="20320"/>
          </a:xfrm>
          <a:custGeom>
            <a:avLst/>
            <a:gdLst/>
            <a:ahLst/>
            <a:cxnLst/>
            <a:rect l="l" t="t" r="r" b="b"/>
            <a:pathLst>
              <a:path w="15875" h="20319">
                <a:moveTo>
                  <a:pt x="14626" y="19805"/>
                </a:moveTo>
                <a:lnTo>
                  <a:pt x="5700" y="13814"/>
                </a:lnTo>
                <a:lnTo>
                  <a:pt x="3118" y="11627"/>
                </a:lnTo>
                <a:lnTo>
                  <a:pt x="709" y="9233"/>
                </a:lnTo>
                <a:lnTo>
                  <a:pt x="0" y="7475"/>
                </a:lnTo>
                <a:lnTo>
                  <a:pt x="107" y="5770"/>
                </a:lnTo>
                <a:lnTo>
                  <a:pt x="1980" y="2468"/>
                </a:lnTo>
                <a:lnTo>
                  <a:pt x="3385" y="1497"/>
                </a:lnTo>
                <a:lnTo>
                  <a:pt x="10344" y="0"/>
                </a:lnTo>
                <a:lnTo>
                  <a:pt x="12351" y="5620"/>
                </a:lnTo>
                <a:lnTo>
                  <a:pt x="15295" y="15790"/>
                </a:lnTo>
                <a:close/>
              </a:path>
            </a:pathLst>
          </a:custGeom>
          <a:solidFill>
            <a:srgbClr val="F5C4B6"/>
          </a:solidFill>
        </p:spPr>
        <p:txBody>
          <a:bodyPr wrap="square" lIns="0" tIns="0" rIns="0" bIns="0" rtlCol="0"/>
          <a:lstStyle/>
          <a:p>
            <a:endParaRPr/>
          </a:p>
        </p:txBody>
      </p:sp>
      <p:sp>
        <p:nvSpPr>
          <p:cNvPr id="90" name="object 90"/>
          <p:cNvSpPr/>
          <p:nvPr/>
        </p:nvSpPr>
        <p:spPr>
          <a:xfrm>
            <a:off x="15443449" y="1933914"/>
            <a:ext cx="15875" cy="19685"/>
          </a:xfrm>
          <a:custGeom>
            <a:avLst/>
            <a:gdLst/>
            <a:ahLst/>
            <a:cxnLst/>
            <a:rect l="l" t="t" r="r" b="b"/>
            <a:pathLst>
              <a:path w="15875" h="19685">
                <a:moveTo>
                  <a:pt x="14572" y="19671"/>
                </a:moveTo>
                <a:lnTo>
                  <a:pt x="5647" y="13676"/>
                </a:lnTo>
                <a:lnTo>
                  <a:pt x="3064" y="11495"/>
                </a:lnTo>
                <a:lnTo>
                  <a:pt x="655" y="9099"/>
                </a:lnTo>
                <a:lnTo>
                  <a:pt x="0" y="7346"/>
                </a:lnTo>
                <a:lnTo>
                  <a:pt x="133" y="5647"/>
                </a:lnTo>
                <a:lnTo>
                  <a:pt x="1980" y="2395"/>
                </a:lnTo>
                <a:lnTo>
                  <a:pt x="3358" y="1405"/>
                </a:lnTo>
                <a:lnTo>
                  <a:pt x="10290" y="0"/>
                </a:lnTo>
                <a:lnTo>
                  <a:pt x="15375" y="15656"/>
                </a:lnTo>
                <a:close/>
              </a:path>
            </a:pathLst>
          </a:custGeom>
          <a:solidFill>
            <a:srgbClr val="F5C4B6"/>
          </a:solidFill>
        </p:spPr>
        <p:txBody>
          <a:bodyPr wrap="square" lIns="0" tIns="0" rIns="0" bIns="0" rtlCol="0"/>
          <a:lstStyle/>
          <a:p>
            <a:endParaRPr/>
          </a:p>
        </p:txBody>
      </p:sp>
      <p:sp>
        <p:nvSpPr>
          <p:cNvPr id="91" name="object 91"/>
          <p:cNvSpPr/>
          <p:nvPr/>
        </p:nvSpPr>
        <p:spPr>
          <a:xfrm>
            <a:off x="15054246" y="1359157"/>
            <a:ext cx="15875" cy="19050"/>
          </a:xfrm>
          <a:custGeom>
            <a:avLst/>
            <a:gdLst/>
            <a:ahLst/>
            <a:cxnLst/>
            <a:rect l="l" t="t" r="r" b="b"/>
            <a:pathLst>
              <a:path w="15875" h="19050">
                <a:moveTo>
                  <a:pt x="14492" y="19002"/>
                </a:moveTo>
                <a:lnTo>
                  <a:pt x="5620" y="13050"/>
                </a:lnTo>
                <a:lnTo>
                  <a:pt x="709" y="8564"/>
                </a:lnTo>
                <a:lnTo>
                  <a:pt x="0" y="6790"/>
                </a:lnTo>
                <a:lnTo>
                  <a:pt x="107" y="5069"/>
                </a:lnTo>
                <a:lnTo>
                  <a:pt x="1967" y="1731"/>
                </a:lnTo>
                <a:lnTo>
                  <a:pt x="3372" y="731"/>
                </a:lnTo>
                <a:lnTo>
                  <a:pt x="5259" y="401"/>
                </a:lnTo>
                <a:lnTo>
                  <a:pt x="10745" y="0"/>
                </a:lnTo>
                <a:lnTo>
                  <a:pt x="15295" y="14987"/>
                </a:lnTo>
                <a:lnTo>
                  <a:pt x="14492" y="19002"/>
                </a:lnTo>
                <a:close/>
              </a:path>
            </a:pathLst>
          </a:custGeom>
          <a:solidFill>
            <a:srgbClr val="F5C4B6"/>
          </a:solidFill>
        </p:spPr>
        <p:txBody>
          <a:bodyPr wrap="square" lIns="0" tIns="0" rIns="0" bIns="0" rtlCol="0"/>
          <a:lstStyle/>
          <a:p>
            <a:endParaRPr/>
          </a:p>
        </p:txBody>
      </p:sp>
      <p:sp>
        <p:nvSpPr>
          <p:cNvPr id="92" name="object 92"/>
          <p:cNvSpPr/>
          <p:nvPr/>
        </p:nvSpPr>
        <p:spPr>
          <a:xfrm>
            <a:off x="15031149" y="1771724"/>
            <a:ext cx="15875" cy="19685"/>
          </a:xfrm>
          <a:custGeom>
            <a:avLst/>
            <a:gdLst/>
            <a:ahLst/>
            <a:cxnLst/>
            <a:rect l="l" t="t" r="r" b="b"/>
            <a:pathLst>
              <a:path w="15875" h="19685">
                <a:moveTo>
                  <a:pt x="14572" y="19136"/>
                </a:moveTo>
                <a:lnTo>
                  <a:pt x="5687" y="13020"/>
                </a:lnTo>
                <a:lnTo>
                  <a:pt x="655" y="8564"/>
                </a:lnTo>
                <a:lnTo>
                  <a:pt x="0" y="6811"/>
                </a:lnTo>
                <a:lnTo>
                  <a:pt x="133" y="5111"/>
                </a:lnTo>
                <a:lnTo>
                  <a:pt x="1980" y="1860"/>
                </a:lnTo>
                <a:lnTo>
                  <a:pt x="3358" y="869"/>
                </a:lnTo>
                <a:lnTo>
                  <a:pt x="10290" y="0"/>
                </a:lnTo>
                <a:lnTo>
                  <a:pt x="12164" y="5085"/>
                </a:lnTo>
                <a:lnTo>
                  <a:pt x="15375" y="14987"/>
                </a:lnTo>
                <a:close/>
              </a:path>
            </a:pathLst>
          </a:custGeom>
          <a:solidFill>
            <a:srgbClr val="F5C4B6"/>
          </a:solidFill>
        </p:spPr>
        <p:txBody>
          <a:bodyPr wrap="square" lIns="0" tIns="0" rIns="0" bIns="0" rtlCol="0"/>
          <a:lstStyle/>
          <a:p>
            <a:endParaRPr/>
          </a:p>
        </p:txBody>
      </p:sp>
      <p:sp>
        <p:nvSpPr>
          <p:cNvPr id="93" name="object 93"/>
          <p:cNvSpPr/>
          <p:nvPr/>
        </p:nvSpPr>
        <p:spPr>
          <a:xfrm>
            <a:off x="15073383" y="1421250"/>
            <a:ext cx="15875" cy="19050"/>
          </a:xfrm>
          <a:custGeom>
            <a:avLst/>
            <a:gdLst/>
            <a:ahLst/>
            <a:cxnLst/>
            <a:rect l="l" t="t" r="r" b="b"/>
            <a:pathLst>
              <a:path w="15875" h="19050">
                <a:moveTo>
                  <a:pt x="14492" y="19002"/>
                </a:moveTo>
                <a:lnTo>
                  <a:pt x="5620" y="13050"/>
                </a:lnTo>
                <a:lnTo>
                  <a:pt x="709" y="8564"/>
                </a:lnTo>
                <a:lnTo>
                  <a:pt x="0" y="6790"/>
                </a:lnTo>
                <a:lnTo>
                  <a:pt x="107" y="5069"/>
                </a:lnTo>
                <a:lnTo>
                  <a:pt x="1967" y="1731"/>
                </a:lnTo>
                <a:lnTo>
                  <a:pt x="3372" y="731"/>
                </a:lnTo>
                <a:lnTo>
                  <a:pt x="10210" y="0"/>
                </a:lnTo>
                <a:lnTo>
                  <a:pt x="12351" y="5085"/>
                </a:lnTo>
                <a:lnTo>
                  <a:pt x="15295" y="14987"/>
                </a:lnTo>
                <a:close/>
              </a:path>
            </a:pathLst>
          </a:custGeom>
          <a:solidFill>
            <a:srgbClr val="F5C4B6"/>
          </a:solidFill>
        </p:spPr>
        <p:txBody>
          <a:bodyPr wrap="square" lIns="0" tIns="0" rIns="0" bIns="0" rtlCol="0"/>
          <a:lstStyle/>
          <a:p>
            <a:endParaRPr/>
          </a:p>
        </p:txBody>
      </p:sp>
      <p:sp>
        <p:nvSpPr>
          <p:cNvPr id="94" name="object 94"/>
          <p:cNvSpPr/>
          <p:nvPr/>
        </p:nvSpPr>
        <p:spPr>
          <a:xfrm>
            <a:off x="15281071" y="1987041"/>
            <a:ext cx="15875" cy="19685"/>
          </a:xfrm>
          <a:custGeom>
            <a:avLst/>
            <a:gdLst/>
            <a:ahLst/>
            <a:cxnLst/>
            <a:rect l="l" t="t" r="r" b="b"/>
            <a:pathLst>
              <a:path w="15875" h="19685">
                <a:moveTo>
                  <a:pt x="14492" y="19136"/>
                </a:moveTo>
                <a:lnTo>
                  <a:pt x="5593" y="13167"/>
                </a:lnTo>
                <a:lnTo>
                  <a:pt x="3051" y="10986"/>
                </a:lnTo>
                <a:lnTo>
                  <a:pt x="709" y="8564"/>
                </a:lnTo>
                <a:lnTo>
                  <a:pt x="0" y="6811"/>
                </a:lnTo>
                <a:lnTo>
                  <a:pt x="107" y="5098"/>
                </a:lnTo>
                <a:lnTo>
                  <a:pt x="1980" y="1793"/>
                </a:lnTo>
                <a:lnTo>
                  <a:pt x="3385" y="829"/>
                </a:lnTo>
                <a:lnTo>
                  <a:pt x="10210" y="0"/>
                </a:lnTo>
                <a:lnTo>
                  <a:pt x="12351" y="5085"/>
                </a:lnTo>
                <a:lnTo>
                  <a:pt x="15295" y="14987"/>
                </a:lnTo>
                <a:close/>
              </a:path>
            </a:pathLst>
          </a:custGeom>
          <a:solidFill>
            <a:srgbClr val="F5C4B6"/>
          </a:solidFill>
        </p:spPr>
        <p:txBody>
          <a:bodyPr wrap="square" lIns="0" tIns="0" rIns="0" bIns="0" rtlCol="0"/>
          <a:lstStyle/>
          <a:p>
            <a:endParaRPr/>
          </a:p>
        </p:txBody>
      </p:sp>
      <p:sp>
        <p:nvSpPr>
          <p:cNvPr id="95" name="object 95"/>
          <p:cNvSpPr/>
          <p:nvPr/>
        </p:nvSpPr>
        <p:spPr>
          <a:xfrm>
            <a:off x="15105233" y="1937126"/>
            <a:ext cx="15875" cy="19685"/>
          </a:xfrm>
          <a:custGeom>
            <a:avLst/>
            <a:gdLst/>
            <a:ahLst/>
            <a:cxnLst/>
            <a:rect l="l" t="t" r="r" b="b"/>
            <a:pathLst>
              <a:path w="15875" h="19685">
                <a:moveTo>
                  <a:pt x="14492" y="19136"/>
                </a:moveTo>
                <a:lnTo>
                  <a:pt x="5593" y="13167"/>
                </a:lnTo>
                <a:lnTo>
                  <a:pt x="3051" y="10986"/>
                </a:lnTo>
                <a:lnTo>
                  <a:pt x="709" y="8564"/>
                </a:lnTo>
                <a:lnTo>
                  <a:pt x="0" y="6811"/>
                </a:lnTo>
                <a:lnTo>
                  <a:pt x="107" y="5098"/>
                </a:lnTo>
                <a:lnTo>
                  <a:pt x="1980" y="1793"/>
                </a:lnTo>
                <a:lnTo>
                  <a:pt x="3385" y="829"/>
                </a:lnTo>
                <a:lnTo>
                  <a:pt x="10210" y="0"/>
                </a:lnTo>
                <a:lnTo>
                  <a:pt x="12351" y="4951"/>
                </a:lnTo>
                <a:lnTo>
                  <a:pt x="15295" y="15121"/>
                </a:lnTo>
                <a:close/>
              </a:path>
            </a:pathLst>
          </a:custGeom>
          <a:solidFill>
            <a:srgbClr val="F5C4B6"/>
          </a:solidFill>
        </p:spPr>
        <p:txBody>
          <a:bodyPr wrap="square" lIns="0" tIns="0" rIns="0" bIns="0" rtlCol="0"/>
          <a:lstStyle/>
          <a:p>
            <a:endParaRPr/>
          </a:p>
        </p:txBody>
      </p:sp>
      <p:sp>
        <p:nvSpPr>
          <p:cNvPr id="96" name="object 96"/>
          <p:cNvSpPr/>
          <p:nvPr/>
        </p:nvSpPr>
        <p:spPr>
          <a:xfrm>
            <a:off x="16067933" y="1673099"/>
            <a:ext cx="15875" cy="19685"/>
          </a:xfrm>
          <a:custGeom>
            <a:avLst/>
            <a:gdLst/>
            <a:ahLst/>
            <a:cxnLst/>
            <a:rect l="l" t="t" r="r" b="b"/>
            <a:pathLst>
              <a:path w="15875" h="19685">
                <a:moveTo>
                  <a:pt x="14492" y="19136"/>
                </a:moveTo>
                <a:lnTo>
                  <a:pt x="5593" y="13087"/>
                </a:lnTo>
                <a:lnTo>
                  <a:pt x="3051" y="10946"/>
                </a:lnTo>
                <a:lnTo>
                  <a:pt x="709" y="8564"/>
                </a:lnTo>
                <a:lnTo>
                  <a:pt x="0" y="6811"/>
                </a:lnTo>
                <a:lnTo>
                  <a:pt x="107" y="5098"/>
                </a:lnTo>
                <a:lnTo>
                  <a:pt x="1980" y="1793"/>
                </a:lnTo>
                <a:lnTo>
                  <a:pt x="3385" y="829"/>
                </a:lnTo>
                <a:lnTo>
                  <a:pt x="10210" y="0"/>
                </a:lnTo>
                <a:lnTo>
                  <a:pt x="12351" y="5085"/>
                </a:lnTo>
                <a:lnTo>
                  <a:pt x="15295" y="14987"/>
                </a:lnTo>
                <a:lnTo>
                  <a:pt x="14492" y="19136"/>
                </a:lnTo>
                <a:close/>
              </a:path>
            </a:pathLst>
          </a:custGeom>
          <a:solidFill>
            <a:srgbClr val="F5C4B6"/>
          </a:solidFill>
        </p:spPr>
        <p:txBody>
          <a:bodyPr wrap="square" lIns="0" tIns="0" rIns="0" bIns="0" rtlCol="0"/>
          <a:lstStyle/>
          <a:p>
            <a:endParaRPr/>
          </a:p>
        </p:txBody>
      </p:sp>
      <p:sp>
        <p:nvSpPr>
          <p:cNvPr id="97" name="object 97"/>
          <p:cNvSpPr/>
          <p:nvPr/>
        </p:nvSpPr>
        <p:spPr>
          <a:xfrm>
            <a:off x="15659648" y="1820970"/>
            <a:ext cx="15875" cy="19050"/>
          </a:xfrm>
          <a:custGeom>
            <a:avLst/>
            <a:gdLst/>
            <a:ahLst/>
            <a:cxnLst/>
            <a:rect l="l" t="t" r="r" b="b"/>
            <a:pathLst>
              <a:path w="15875" h="19050">
                <a:moveTo>
                  <a:pt x="14492" y="19002"/>
                </a:moveTo>
                <a:lnTo>
                  <a:pt x="5620" y="13047"/>
                </a:lnTo>
                <a:lnTo>
                  <a:pt x="709" y="8564"/>
                </a:lnTo>
                <a:lnTo>
                  <a:pt x="0" y="6811"/>
                </a:lnTo>
                <a:lnTo>
                  <a:pt x="93" y="5111"/>
                </a:lnTo>
                <a:lnTo>
                  <a:pt x="1900" y="1779"/>
                </a:lnTo>
                <a:lnTo>
                  <a:pt x="3265" y="762"/>
                </a:lnTo>
                <a:lnTo>
                  <a:pt x="5125" y="401"/>
                </a:lnTo>
                <a:lnTo>
                  <a:pt x="10210" y="0"/>
                </a:lnTo>
                <a:lnTo>
                  <a:pt x="12351" y="5085"/>
                </a:lnTo>
                <a:lnTo>
                  <a:pt x="15295" y="14987"/>
                </a:lnTo>
                <a:lnTo>
                  <a:pt x="14492" y="19002"/>
                </a:lnTo>
                <a:close/>
              </a:path>
            </a:pathLst>
          </a:custGeom>
          <a:solidFill>
            <a:srgbClr val="F5C4B6"/>
          </a:solidFill>
        </p:spPr>
        <p:txBody>
          <a:bodyPr wrap="square" lIns="0" tIns="0" rIns="0" bIns="0" rtlCol="0"/>
          <a:lstStyle/>
          <a:p>
            <a:endParaRPr/>
          </a:p>
        </p:txBody>
      </p:sp>
      <p:sp>
        <p:nvSpPr>
          <p:cNvPr id="98" name="object 98"/>
          <p:cNvSpPr/>
          <p:nvPr/>
        </p:nvSpPr>
        <p:spPr>
          <a:xfrm>
            <a:off x="16060706" y="1886274"/>
            <a:ext cx="15875" cy="19685"/>
          </a:xfrm>
          <a:custGeom>
            <a:avLst/>
            <a:gdLst/>
            <a:ahLst/>
            <a:cxnLst/>
            <a:rect l="l" t="t" r="r" b="b"/>
            <a:pathLst>
              <a:path w="15875" h="19685">
                <a:moveTo>
                  <a:pt x="14492" y="19136"/>
                </a:moveTo>
                <a:lnTo>
                  <a:pt x="5593" y="13167"/>
                </a:lnTo>
                <a:lnTo>
                  <a:pt x="3051" y="10986"/>
                </a:lnTo>
                <a:lnTo>
                  <a:pt x="709" y="8564"/>
                </a:lnTo>
                <a:lnTo>
                  <a:pt x="0" y="6824"/>
                </a:lnTo>
                <a:lnTo>
                  <a:pt x="93" y="5138"/>
                </a:lnTo>
                <a:lnTo>
                  <a:pt x="1900" y="1846"/>
                </a:lnTo>
                <a:lnTo>
                  <a:pt x="3278" y="869"/>
                </a:lnTo>
                <a:lnTo>
                  <a:pt x="10210" y="0"/>
                </a:lnTo>
                <a:lnTo>
                  <a:pt x="12217" y="5085"/>
                </a:lnTo>
                <a:lnTo>
                  <a:pt x="15295" y="15121"/>
                </a:lnTo>
                <a:close/>
              </a:path>
            </a:pathLst>
          </a:custGeom>
          <a:solidFill>
            <a:srgbClr val="F5C4B6"/>
          </a:solidFill>
        </p:spPr>
        <p:txBody>
          <a:bodyPr wrap="square" lIns="0" tIns="0" rIns="0" bIns="0" rtlCol="0"/>
          <a:lstStyle/>
          <a:p>
            <a:endParaRPr/>
          </a:p>
        </p:txBody>
      </p:sp>
      <p:sp>
        <p:nvSpPr>
          <p:cNvPr id="99" name="object 99"/>
          <p:cNvSpPr/>
          <p:nvPr/>
        </p:nvSpPr>
        <p:spPr>
          <a:xfrm>
            <a:off x="16402215" y="1484413"/>
            <a:ext cx="15875" cy="19685"/>
          </a:xfrm>
          <a:custGeom>
            <a:avLst/>
            <a:gdLst/>
            <a:ahLst/>
            <a:cxnLst/>
            <a:rect l="l" t="t" r="r" b="b"/>
            <a:pathLst>
              <a:path w="15875" h="19684">
                <a:moveTo>
                  <a:pt x="14492" y="19136"/>
                </a:moveTo>
                <a:lnTo>
                  <a:pt x="5620" y="13183"/>
                </a:lnTo>
                <a:lnTo>
                  <a:pt x="709" y="8698"/>
                </a:lnTo>
                <a:lnTo>
                  <a:pt x="0" y="6923"/>
                </a:lnTo>
                <a:lnTo>
                  <a:pt x="107" y="5202"/>
                </a:lnTo>
                <a:lnTo>
                  <a:pt x="1967" y="1865"/>
                </a:lnTo>
                <a:lnTo>
                  <a:pt x="3372" y="865"/>
                </a:lnTo>
                <a:lnTo>
                  <a:pt x="10210" y="0"/>
                </a:lnTo>
                <a:lnTo>
                  <a:pt x="12351" y="4951"/>
                </a:lnTo>
                <a:lnTo>
                  <a:pt x="15295" y="15121"/>
                </a:lnTo>
                <a:close/>
              </a:path>
            </a:pathLst>
          </a:custGeom>
          <a:solidFill>
            <a:srgbClr val="F5C4B6"/>
          </a:solidFill>
        </p:spPr>
        <p:txBody>
          <a:bodyPr wrap="square" lIns="0" tIns="0" rIns="0" bIns="0" rtlCol="0"/>
          <a:lstStyle/>
          <a:p>
            <a:endParaRPr/>
          </a:p>
        </p:txBody>
      </p:sp>
      <p:sp>
        <p:nvSpPr>
          <p:cNvPr id="100" name="object 100"/>
          <p:cNvSpPr/>
          <p:nvPr/>
        </p:nvSpPr>
        <p:spPr>
          <a:xfrm>
            <a:off x="15433358" y="723914"/>
            <a:ext cx="15875" cy="19685"/>
          </a:xfrm>
          <a:custGeom>
            <a:avLst/>
            <a:gdLst/>
            <a:ahLst/>
            <a:cxnLst/>
            <a:rect l="l" t="t" r="r" b="b"/>
            <a:pathLst>
              <a:path w="15875" h="19684">
                <a:moveTo>
                  <a:pt x="14626" y="19136"/>
                </a:moveTo>
                <a:lnTo>
                  <a:pt x="5740" y="13023"/>
                </a:lnTo>
                <a:lnTo>
                  <a:pt x="709" y="8564"/>
                </a:lnTo>
                <a:lnTo>
                  <a:pt x="0" y="6806"/>
                </a:lnTo>
                <a:lnTo>
                  <a:pt x="107" y="5101"/>
                </a:lnTo>
                <a:lnTo>
                  <a:pt x="1980" y="1799"/>
                </a:lnTo>
                <a:lnTo>
                  <a:pt x="3385" y="827"/>
                </a:lnTo>
                <a:lnTo>
                  <a:pt x="10344" y="0"/>
                </a:lnTo>
                <a:lnTo>
                  <a:pt x="12217" y="5085"/>
                </a:lnTo>
                <a:lnTo>
                  <a:pt x="15429" y="14987"/>
                </a:lnTo>
                <a:close/>
              </a:path>
            </a:pathLst>
          </a:custGeom>
          <a:solidFill>
            <a:srgbClr val="F5C4B6"/>
          </a:solidFill>
        </p:spPr>
        <p:txBody>
          <a:bodyPr wrap="square" lIns="0" tIns="0" rIns="0" bIns="0" rtlCol="0"/>
          <a:lstStyle/>
          <a:p>
            <a:endParaRPr/>
          </a:p>
        </p:txBody>
      </p:sp>
      <p:sp>
        <p:nvSpPr>
          <p:cNvPr id="101" name="object 101"/>
          <p:cNvSpPr/>
          <p:nvPr/>
        </p:nvSpPr>
        <p:spPr>
          <a:xfrm>
            <a:off x="15814478" y="1333731"/>
            <a:ext cx="15875" cy="19685"/>
          </a:xfrm>
          <a:custGeom>
            <a:avLst/>
            <a:gdLst/>
            <a:ahLst/>
            <a:cxnLst/>
            <a:rect l="l" t="t" r="r" b="b"/>
            <a:pathLst>
              <a:path w="15875" h="19684">
                <a:moveTo>
                  <a:pt x="14492" y="19136"/>
                </a:moveTo>
                <a:lnTo>
                  <a:pt x="5593" y="13090"/>
                </a:lnTo>
                <a:lnTo>
                  <a:pt x="3051" y="10949"/>
                </a:lnTo>
                <a:lnTo>
                  <a:pt x="709" y="8564"/>
                </a:lnTo>
                <a:lnTo>
                  <a:pt x="0" y="6828"/>
                </a:lnTo>
                <a:lnTo>
                  <a:pt x="93" y="5138"/>
                </a:lnTo>
                <a:lnTo>
                  <a:pt x="1900" y="1850"/>
                </a:lnTo>
                <a:lnTo>
                  <a:pt x="3278" y="864"/>
                </a:lnTo>
                <a:lnTo>
                  <a:pt x="10210" y="0"/>
                </a:lnTo>
                <a:lnTo>
                  <a:pt x="12351" y="5085"/>
                </a:lnTo>
                <a:lnTo>
                  <a:pt x="15295" y="14987"/>
                </a:lnTo>
                <a:close/>
              </a:path>
            </a:pathLst>
          </a:custGeom>
          <a:solidFill>
            <a:srgbClr val="F5C4B6"/>
          </a:solidFill>
        </p:spPr>
        <p:txBody>
          <a:bodyPr wrap="square" lIns="0" tIns="0" rIns="0" bIns="0" rtlCol="0"/>
          <a:lstStyle/>
          <a:p>
            <a:endParaRPr/>
          </a:p>
        </p:txBody>
      </p:sp>
      <p:sp>
        <p:nvSpPr>
          <p:cNvPr id="102" name="object 102"/>
          <p:cNvSpPr/>
          <p:nvPr/>
        </p:nvSpPr>
        <p:spPr>
          <a:xfrm>
            <a:off x="15573201" y="813573"/>
            <a:ext cx="15875" cy="19685"/>
          </a:xfrm>
          <a:custGeom>
            <a:avLst/>
            <a:gdLst/>
            <a:ahLst/>
            <a:cxnLst/>
            <a:rect l="l" t="t" r="r" b="b"/>
            <a:pathLst>
              <a:path w="15875" h="19684">
                <a:moveTo>
                  <a:pt x="14626" y="19136"/>
                </a:moveTo>
                <a:lnTo>
                  <a:pt x="5700" y="13145"/>
                </a:lnTo>
                <a:lnTo>
                  <a:pt x="3118" y="10958"/>
                </a:lnTo>
                <a:lnTo>
                  <a:pt x="709" y="8564"/>
                </a:lnTo>
                <a:lnTo>
                  <a:pt x="0" y="6806"/>
                </a:lnTo>
                <a:lnTo>
                  <a:pt x="107" y="5101"/>
                </a:lnTo>
                <a:lnTo>
                  <a:pt x="1980" y="1799"/>
                </a:lnTo>
                <a:lnTo>
                  <a:pt x="3385" y="827"/>
                </a:lnTo>
                <a:lnTo>
                  <a:pt x="10344" y="0"/>
                </a:lnTo>
                <a:lnTo>
                  <a:pt x="12351" y="4951"/>
                </a:lnTo>
                <a:lnTo>
                  <a:pt x="15295" y="15121"/>
                </a:lnTo>
                <a:close/>
              </a:path>
            </a:pathLst>
          </a:custGeom>
          <a:solidFill>
            <a:srgbClr val="F5C4B6"/>
          </a:solidFill>
        </p:spPr>
        <p:txBody>
          <a:bodyPr wrap="square" lIns="0" tIns="0" rIns="0" bIns="0" rtlCol="0"/>
          <a:lstStyle/>
          <a:p>
            <a:endParaRPr/>
          </a:p>
        </p:txBody>
      </p:sp>
      <p:sp>
        <p:nvSpPr>
          <p:cNvPr id="103" name="object 103"/>
          <p:cNvSpPr/>
          <p:nvPr/>
        </p:nvSpPr>
        <p:spPr>
          <a:xfrm>
            <a:off x="15671693" y="979242"/>
            <a:ext cx="15875" cy="19685"/>
          </a:xfrm>
          <a:custGeom>
            <a:avLst/>
            <a:gdLst/>
            <a:ahLst/>
            <a:cxnLst/>
            <a:rect l="l" t="t" r="r" b="b"/>
            <a:pathLst>
              <a:path w="15875" h="19684">
                <a:moveTo>
                  <a:pt x="14492" y="19136"/>
                </a:moveTo>
                <a:lnTo>
                  <a:pt x="5673" y="13178"/>
                </a:lnTo>
                <a:lnTo>
                  <a:pt x="3091" y="10993"/>
                </a:lnTo>
                <a:lnTo>
                  <a:pt x="709" y="8564"/>
                </a:lnTo>
                <a:lnTo>
                  <a:pt x="0" y="6806"/>
                </a:lnTo>
                <a:lnTo>
                  <a:pt x="107" y="5101"/>
                </a:lnTo>
                <a:lnTo>
                  <a:pt x="1980" y="1799"/>
                </a:lnTo>
                <a:lnTo>
                  <a:pt x="3385" y="827"/>
                </a:lnTo>
                <a:lnTo>
                  <a:pt x="10344" y="0"/>
                </a:lnTo>
                <a:lnTo>
                  <a:pt x="12351" y="4951"/>
                </a:lnTo>
                <a:lnTo>
                  <a:pt x="15295" y="15121"/>
                </a:lnTo>
                <a:lnTo>
                  <a:pt x="14492" y="19136"/>
                </a:lnTo>
                <a:close/>
              </a:path>
            </a:pathLst>
          </a:custGeom>
          <a:solidFill>
            <a:srgbClr val="F5C4B6"/>
          </a:solidFill>
        </p:spPr>
        <p:txBody>
          <a:bodyPr wrap="square" lIns="0" tIns="0" rIns="0" bIns="0" rtlCol="0"/>
          <a:lstStyle/>
          <a:p>
            <a:endParaRPr/>
          </a:p>
        </p:txBody>
      </p:sp>
      <p:sp>
        <p:nvSpPr>
          <p:cNvPr id="104" name="object 104"/>
          <p:cNvSpPr/>
          <p:nvPr/>
        </p:nvSpPr>
        <p:spPr>
          <a:xfrm>
            <a:off x="15379162" y="380665"/>
            <a:ext cx="15875" cy="19685"/>
          </a:xfrm>
          <a:custGeom>
            <a:avLst/>
            <a:gdLst/>
            <a:ahLst/>
            <a:cxnLst/>
            <a:rect l="l" t="t" r="r" b="b"/>
            <a:pathLst>
              <a:path w="15875" h="19685">
                <a:moveTo>
                  <a:pt x="14626" y="19136"/>
                </a:moveTo>
                <a:lnTo>
                  <a:pt x="5700" y="13144"/>
                </a:lnTo>
                <a:lnTo>
                  <a:pt x="3118" y="10958"/>
                </a:lnTo>
                <a:lnTo>
                  <a:pt x="709" y="8564"/>
                </a:lnTo>
                <a:lnTo>
                  <a:pt x="0" y="6805"/>
                </a:lnTo>
                <a:lnTo>
                  <a:pt x="107" y="5101"/>
                </a:lnTo>
                <a:lnTo>
                  <a:pt x="1980" y="1799"/>
                </a:lnTo>
                <a:lnTo>
                  <a:pt x="3385" y="827"/>
                </a:lnTo>
                <a:lnTo>
                  <a:pt x="10344" y="0"/>
                </a:lnTo>
                <a:lnTo>
                  <a:pt x="12351" y="4951"/>
                </a:lnTo>
                <a:lnTo>
                  <a:pt x="15295" y="15121"/>
                </a:lnTo>
                <a:lnTo>
                  <a:pt x="14626" y="19136"/>
                </a:lnTo>
                <a:close/>
              </a:path>
            </a:pathLst>
          </a:custGeom>
          <a:solidFill>
            <a:srgbClr val="F5C4B6"/>
          </a:solidFill>
        </p:spPr>
        <p:txBody>
          <a:bodyPr wrap="square" lIns="0" tIns="0" rIns="0" bIns="0" rtlCol="0"/>
          <a:lstStyle/>
          <a:p>
            <a:endParaRPr/>
          </a:p>
        </p:txBody>
      </p:sp>
      <p:sp>
        <p:nvSpPr>
          <p:cNvPr id="105" name="object 105"/>
          <p:cNvSpPr/>
          <p:nvPr/>
        </p:nvSpPr>
        <p:spPr>
          <a:xfrm>
            <a:off x="15924786" y="783062"/>
            <a:ext cx="15875" cy="19685"/>
          </a:xfrm>
          <a:custGeom>
            <a:avLst/>
            <a:gdLst/>
            <a:ahLst/>
            <a:cxnLst/>
            <a:rect l="l" t="t" r="r" b="b"/>
            <a:pathLst>
              <a:path w="15875" h="19684">
                <a:moveTo>
                  <a:pt x="14586" y="19136"/>
                </a:moveTo>
                <a:lnTo>
                  <a:pt x="5700" y="13023"/>
                </a:lnTo>
                <a:lnTo>
                  <a:pt x="669" y="8564"/>
                </a:lnTo>
                <a:lnTo>
                  <a:pt x="0" y="6791"/>
                </a:lnTo>
                <a:lnTo>
                  <a:pt x="240" y="3942"/>
                </a:lnTo>
                <a:lnTo>
                  <a:pt x="1779" y="1530"/>
                </a:lnTo>
                <a:lnTo>
                  <a:pt x="4255" y="111"/>
                </a:lnTo>
                <a:lnTo>
                  <a:pt x="10036" y="0"/>
                </a:lnTo>
                <a:lnTo>
                  <a:pt x="12177" y="5085"/>
                </a:lnTo>
                <a:lnTo>
                  <a:pt x="15389" y="14987"/>
                </a:lnTo>
                <a:lnTo>
                  <a:pt x="14586" y="19136"/>
                </a:lnTo>
                <a:close/>
              </a:path>
            </a:pathLst>
          </a:custGeom>
          <a:solidFill>
            <a:srgbClr val="F5C4B6"/>
          </a:solidFill>
        </p:spPr>
        <p:txBody>
          <a:bodyPr wrap="square" lIns="0" tIns="0" rIns="0" bIns="0" rtlCol="0"/>
          <a:lstStyle/>
          <a:p>
            <a:endParaRPr/>
          </a:p>
        </p:txBody>
      </p:sp>
      <p:sp>
        <p:nvSpPr>
          <p:cNvPr id="106" name="object 106"/>
          <p:cNvSpPr/>
          <p:nvPr/>
        </p:nvSpPr>
        <p:spPr>
          <a:xfrm>
            <a:off x="16073981" y="441152"/>
            <a:ext cx="30480" cy="45085"/>
          </a:xfrm>
          <a:custGeom>
            <a:avLst/>
            <a:gdLst/>
            <a:ahLst/>
            <a:cxnLst/>
            <a:rect l="l" t="t" r="r" b="b"/>
            <a:pathLst>
              <a:path w="30480" h="45084">
                <a:moveTo>
                  <a:pt x="27976" y="26764"/>
                </a:moveTo>
                <a:lnTo>
                  <a:pt x="7239" y="26764"/>
                </a:lnTo>
                <a:lnTo>
                  <a:pt x="3626" y="22214"/>
                </a:lnTo>
                <a:lnTo>
                  <a:pt x="6035" y="16861"/>
                </a:lnTo>
                <a:lnTo>
                  <a:pt x="3091" y="9902"/>
                </a:lnTo>
                <a:lnTo>
                  <a:pt x="8577" y="0"/>
                </a:lnTo>
                <a:lnTo>
                  <a:pt x="30256" y="0"/>
                </a:lnTo>
                <a:lnTo>
                  <a:pt x="30256" y="26228"/>
                </a:lnTo>
                <a:lnTo>
                  <a:pt x="27976" y="26764"/>
                </a:lnTo>
                <a:close/>
              </a:path>
              <a:path w="30480" h="45084">
                <a:moveTo>
                  <a:pt x="14198" y="44562"/>
                </a:moveTo>
                <a:lnTo>
                  <a:pt x="0" y="32475"/>
                </a:lnTo>
                <a:lnTo>
                  <a:pt x="240" y="30927"/>
                </a:lnTo>
                <a:lnTo>
                  <a:pt x="2020" y="28032"/>
                </a:lnTo>
                <a:lnTo>
                  <a:pt x="3305" y="27127"/>
                </a:lnTo>
                <a:lnTo>
                  <a:pt x="4964" y="26764"/>
                </a:lnTo>
                <a:lnTo>
                  <a:pt x="5727" y="26689"/>
                </a:lnTo>
                <a:lnTo>
                  <a:pt x="6476" y="26689"/>
                </a:lnTo>
                <a:lnTo>
                  <a:pt x="7239" y="26764"/>
                </a:lnTo>
                <a:lnTo>
                  <a:pt x="27976" y="26764"/>
                </a:lnTo>
                <a:lnTo>
                  <a:pt x="19427" y="28771"/>
                </a:lnTo>
                <a:lnTo>
                  <a:pt x="10585" y="28771"/>
                </a:lnTo>
                <a:lnTo>
                  <a:pt x="11923" y="30846"/>
                </a:lnTo>
                <a:lnTo>
                  <a:pt x="12900" y="33077"/>
                </a:lnTo>
                <a:lnTo>
                  <a:pt x="13529" y="35462"/>
                </a:lnTo>
                <a:lnTo>
                  <a:pt x="15001" y="40547"/>
                </a:lnTo>
                <a:lnTo>
                  <a:pt x="14198" y="44562"/>
                </a:lnTo>
                <a:close/>
              </a:path>
              <a:path w="30480" h="45084">
                <a:moveTo>
                  <a:pt x="14867" y="29841"/>
                </a:moveTo>
                <a:lnTo>
                  <a:pt x="13408" y="29611"/>
                </a:lnTo>
                <a:lnTo>
                  <a:pt x="11976" y="29255"/>
                </a:lnTo>
                <a:lnTo>
                  <a:pt x="10585" y="28771"/>
                </a:lnTo>
                <a:lnTo>
                  <a:pt x="19427" y="28771"/>
                </a:lnTo>
                <a:lnTo>
                  <a:pt x="14867" y="29841"/>
                </a:lnTo>
                <a:close/>
              </a:path>
            </a:pathLst>
          </a:custGeom>
          <a:solidFill>
            <a:srgbClr val="F5C4B6"/>
          </a:solidFill>
        </p:spPr>
        <p:txBody>
          <a:bodyPr wrap="square" lIns="0" tIns="0" rIns="0" bIns="0" rtlCol="0"/>
          <a:lstStyle/>
          <a:p>
            <a:endParaRPr/>
          </a:p>
        </p:txBody>
      </p:sp>
      <p:sp>
        <p:nvSpPr>
          <p:cNvPr id="107" name="object 107"/>
          <p:cNvSpPr/>
          <p:nvPr/>
        </p:nvSpPr>
        <p:spPr>
          <a:xfrm>
            <a:off x="16014405" y="679485"/>
            <a:ext cx="15875" cy="19685"/>
          </a:xfrm>
          <a:custGeom>
            <a:avLst/>
            <a:gdLst/>
            <a:ahLst/>
            <a:cxnLst/>
            <a:rect l="l" t="t" r="r" b="b"/>
            <a:pathLst>
              <a:path w="15875" h="19684">
                <a:moveTo>
                  <a:pt x="14626" y="19136"/>
                </a:moveTo>
                <a:lnTo>
                  <a:pt x="5700" y="13145"/>
                </a:lnTo>
                <a:lnTo>
                  <a:pt x="3118" y="10958"/>
                </a:lnTo>
                <a:lnTo>
                  <a:pt x="709" y="8564"/>
                </a:lnTo>
                <a:lnTo>
                  <a:pt x="0" y="6806"/>
                </a:lnTo>
                <a:lnTo>
                  <a:pt x="107" y="5101"/>
                </a:lnTo>
                <a:lnTo>
                  <a:pt x="1980" y="1799"/>
                </a:lnTo>
                <a:lnTo>
                  <a:pt x="3385" y="827"/>
                </a:lnTo>
                <a:lnTo>
                  <a:pt x="10344" y="0"/>
                </a:lnTo>
                <a:lnTo>
                  <a:pt x="12217" y="4951"/>
                </a:lnTo>
                <a:lnTo>
                  <a:pt x="15429" y="15121"/>
                </a:lnTo>
                <a:lnTo>
                  <a:pt x="14626" y="19136"/>
                </a:lnTo>
                <a:close/>
              </a:path>
            </a:pathLst>
          </a:custGeom>
          <a:solidFill>
            <a:srgbClr val="F5C4B6"/>
          </a:solidFill>
        </p:spPr>
        <p:txBody>
          <a:bodyPr wrap="square" lIns="0" tIns="0" rIns="0" bIns="0" rtlCol="0"/>
          <a:lstStyle/>
          <a:p>
            <a:endParaRPr/>
          </a:p>
        </p:txBody>
      </p:sp>
      <p:sp>
        <p:nvSpPr>
          <p:cNvPr id="108" name="object 108"/>
          <p:cNvSpPr/>
          <p:nvPr/>
        </p:nvSpPr>
        <p:spPr>
          <a:xfrm>
            <a:off x="16060306" y="1292916"/>
            <a:ext cx="15875" cy="19685"/>
          </a:xfrm>
          <a:custGeom>
            <a:avLst/>
            <a:gdLst/>
            <a:ahLst/>
            <a:cxnLst/>
            <a:rect l="l" t="t" r="r" b="b"/>
            <a:pathLst>
              <a:path w="15875" h="19684">
                <a:moveTo>
                  <a:pt x="14492" y="19136"/>
                </a:moveTo>
                <a:lnTo>
                  <a:pt x="8470" y="14987"/>
                </a:lnTo>
                <a:lnTo>
                  <a:pt x="3118" y="10915"/>
                </a:lnTo>
                <a:lnTo>
                  <a:pt x="709" y="8564"/>
                </a:lnTo>
                <a:lnTo>
                  <a:pt x="0" y="6806"/>
                </a:lnTo>
                <a:lnTo>
                  <a:pt x="107" y="5101"/>
                </a:lnTo>
                <a:lnTo>
                  <a:pt x="1980" y="1799"/>
                </a:lnTo>
                <a:lnTo>
                  <a:pt x="3385" y="827"/>
                </a:lnTo>
                <a:lnTo>
                  <a:pt x="10344" y="0"/>
                </a:lnTo>
                <a:lnTo>
                  <a:pt x="12351" y="5085"/>
                </a:lnTo>
                <a:lnTo>
                  <a:pt x="15295" y="14987"/>
                </a:lnTo>
                <a:close/>
              </a:path>
            </a:pathLst>
          </a:custGeom>
          <a:solidFill>
            <a:srgbClr val="F5C4B6"/>
          </a:solidFill>
        </p:spPr>
        <p:txBody>
          <a:bodyPr wrap="square" lIns="0" tIns="0" rIns="0" bIns="0" rtlCol="0"/>
          <a:lstStyle/>
          <a:p>
            <a:endParaRPr/>
          </a:p>
        </p:txBody>
      </p:sp>
      <p:sp>
        <p:nvSpPr>
          <p:cNvPr id="109" name="object 109"/>
          <p:cNvSpPr/>
          <p:nvPr/>
        </p:nvSpPr>
        <p:spPr>
          <a:xfrm>
            <a:off x="16247921" y="558111"/>
            <a:ext cx="15875" cy="19685"/>
          </a:xfrm>
          <a:custGeom>
            <a:avLst/>
            <a:gdLst/>
            <a:ahLst/>
            <a:cxnLst/>
            <a:rect l="l" t="t" r="r" b="b"/>
            <a:pathLst>
              <a:path w="15875" h="19684">
                <a:moveTo>
                  <a:pt x="14492" y="19136"/>
                </a:moveTo>
                <a:lnTo>
                  <a:pt x="5620" y="13183"/>
                </a:lnTo>
                <a:lnTo>
                  <a:pt x="709" y="8698"/>
                </a:lnTo>
                <a:lnTo>
                  <a:pt x="0" y="6923"/>
                </a:lnTo>
                <a:lnTo>
                  <a:pt x="107" y="5202"/>
                </a:lnTo>
                <a:lnTo>
                  <a:pt x="1967" y="1865"/>
                </a:lnTo>
                <a:lnTo>
                  <a:pt x="3372" y="865"/>
                </a:lnTo>
                <a:lnTo>
                  <a:pt x="10344" y="0"/>
                </a:lnTo>
                <a:lnTo>
                  <a:pt x="12351" y="4951"/>
                </a:lnTo>
                <a:lnTo>
                  <a:pt x="15295" y="15121"/>
                </a:lnTo>
                <a:close/>
              </a:path>
            </a:pathLst>
          </a:custGeom>
          <a:solidFill>
            <a:srgbClr val="F5C4B6"/>
          </a:solidFill>
        </p:spPr>
        <p:txBody>
          <a:bodyPr wrap="square" lIns="0" tIns="0" rIns="0" bIns="0" rtlCol="0"/>
          <a:lstStyle/>
          <a:p>
            <a:endParaRPr/>
          </a:p>
        </p:txBody>
      </p:sp>
      <p:sp>
        <p:nvSpPr>
          <p:cNvPr id="110" name="object 110"/>
          <p:cNvSpPr/>
          <p:nvPr/>
        </p:nvSpPr>
        <p:spPr>
          <a:xfrm>
            <a:off x="16538043" y="1472637"/>
            <a:ext cx="15875" cy="19685"/>
          </a:xfrm>
          <a:custGeom>
            <a:avLst/>
            <a:gdLst/>
            <a:ahLst/>
            <a:cxnLst/>
            <a:rect l="l" t="t" r="r" b="b"/>
            <a:pathLst>
              <a:path w="15875" h="19684">
                <a:moveTo>
                  <a:pt x="14626" y="19136"/>
                </a:moveTo>
                <a:lnTo>
                  <a:pt x="5740" y="13023"/>
                </a:lnTo>
                <a:lnTo>
                  <a:pt x="709" y="8564"/>
                </a:lnTo>
                <a:lnTo>
                  <a:pt x="0" y="6806"/>
                </a:lnTo>
                <a:lnTo>
                  <a:pt x="107" y="5101"/>
                </a:lnTo>
                <a:lnTo>
                  <a:pt x="1980" y="1799"/>
                </a:lnTo>
                <a:lnTo>
                  <a:pt x="3385" y="828"/>
                </a:lnTo>
                <a:lnTo>
                  <a:pt x="10344" y="0"/>
                </a:lnTo>
                <a:lnTo>
                  <a:pt x="12217" y="5085"/>
                </a:lnTo>
                <a:lnTo>
                  <a:pt x="15429" y="14987"/>
                </a:lnTo>
                <a:lnTo>
                  <a:pt x="14626" y="19136"/>
                </a:lnTo>
                <a:close/>
              </a:path>
            </a:pathLst>
          </a:custGeom>
          <a:solidFill>
            <a:srgbClr val="F5C4B6"/>
          </a:solidFill>
        </p:spPr>
        <p:txBody>
          <a:bodyPr wrap="square" lIns="0" tIns="0" rIns="0" bIns="0" rtlCol="0"/>
          <a:lstStyle/>
          <a:p>
            <a:endParaRPr/>
          </a:p>
        </p:txBody>
      </p:sp>
      <p:sp>
        <p:nvSpPr>
          <p:cNvPr id="111" name="object 111"/>
          <p:cNvSpPr/>
          <p:nvPr/>
        </p:nvSpPr>
        <p:spPr>
          <a:xfrm>
            <a:off x="16613517" y="691797"/>
            <a:ext cx="15875" cy="19685"/>
          </a:xfrm>
          <a:custGeom>
            <a:avLst/>
            <a:gdLst/>
            <a:ahLst/>
            <a:cxnLst/>
            <a:rect l="l" t="t" r="r" b="b"/>
            <a:pathLst>
              <a:path w="15875" h="19684">
                <a:moveTo>
                  <a:pt x="14626" y="19136"/>
                </a:moveTo>
                <a:lnTo>
                  <a:pt x="5740" y="13157"/>
                </a:lnTo>
                <a:lnTo>
                  <a:pt x="709" y="8698"/>
                </a:lnTo>
                <a:lnTo>
                  <a:pt x="0" y="6923"/>
                </a:lnTo>
                <a:lnTo>
                  <a:pt x="107" y="5202"/>
                </a:lnTo>
                <a:lnTo>
                  <a:pt x="1967" y="1865"/>
                </a:lnTo>
                <a:lnTo>
                  <a:pt x="3372" y="865"/>
                </a:lnTo>
                <a:lnTo>
                  <a:pt x="10344" y="0"/>
                </a:lnTo>
                <a:lnTo>
                  <a:pt x="12351" y="4951"/>
                </a:lnTo>
                <a:lnTo>
                  <a:pt x="15295" y="15121"/>
                </a:lnTo>
                <a:lnTo>
                  <a:pt x="14626" y="19136"/>
                </a:lnTo>
                <a:close/>
              </a:path>
            </a:pathLst>
          </a:custGeom>
          <a:solidFill>
            <a:srgbClr val="F5C4B6"/>
          </a:solidFill>
        </p:spPr>
        <p:txBody>
          <a:bodyPr wrap="square" lIns="0" tIns="0" rIns="0" bIns="0" rtlCol="0"/>
          <a:lstStyle/>
          <a:p>
            <a:endParaRPr/>
          </a:p>
        </p:txBody>
      </p:sp>
      <p:sp>
        <p:nvSpPr>
          <p:cNvPr id="112" name="object 112"/>
          <p:cNvSpPr/>
          <p:nvPr/>
        </p:nvSpPr>
        <p:spPr>
          <a:xfrm>
            <a:off x="16378797" y="486517"/>
            <a:ext cx="15875" cy="19685"/>
          </a:xfrm>
          <a:custGeom>
            <a:avLst/>
            <a:gdLst/>
            <a:ahLst/>
            <a:cxnLst/>
            <a:rect l="l" t="t" r="r" b="b"/>
            <a:pathLst>
              <a:path w="15875" h="19684">
                <a:moveTo>
                  <a:pt x="14626" y="19136"/>
                </a:moveTo>
                <a:lnTo>
                  <a:pt x="5740" y="13023"/>
                </a:lnTo>
                <a:lnTo>
                  <a:pt x="709" y="8564"/>
                </a:lnTo>
                <a:lnTo>
                  <a:pt x="0" y="6806"/>
                </a:lnTo>
                <a:lnTo>
                  <a:pt x="107" y="5101"/>
                </a:lnTo>
                <a:lnTo>
                  <a:pt x="1980" y="1799"/>
                </a:lnTo>
                <a:lnTo>
                  <a:pt x="3385" y="827"/>
                </a:lnTo>
                <a:lnTo>
                  <a:pt x="11013" y="0"/>
                </a:lnTo>
                <a:lnTo>
                  <a:pt x="15295" y="14987"/>
                </a:lnTo>
                <a:close/>
              </a:path>
            </a:pathLst>
          </a:custGeom>
          <a:solidFill>
            <a:srgbClr val="F5C4B6"/>
          </a:solidFill>
        </p:spPr>
        <p:txBody>
          <a:bodyPr wrap="square" lIns="0" tIns="0" rIns="0" bIns="0" rtlCol="0"/>
          <a:lstStyle/>
          <a:p>
            <a:endParaRPr/>
          </a:p>
        </p:txBody>
      </p:sp>
      <p:sp>
        <p:nvSpPr>
          <p:cNvPr id="113" name="object 113"/>
          <p:cNvSpPr/>
          <p:nvPr/>
        </p:nvSpPr>
        <p:spPr>
          <a:xfrm>
            <a:off x="16262774" y="1022600"/>
            <a:ext cx="15875" cy="19685"/>
          </a:xfrm>
          <a:custGeom>
            <a:avLst/>
            <a:gdLst/>
            <a:ahLst/>
            <a:cxnLst/>
            <a:rect l="l" t="t" r="r" b="b"/>
            <a:pathLst>
              <a:path w="15875" h="19684">
                <a:moveTo>
                  <a:pt x="14492" y="19136"/>
                </a:moveTo>
                <a:lnTo>
                  <a:pt x="5620" y="13050"/>
                </a:lnTo>
                <a:lnTo>
                  <a:pt x="709" y="8564"/>
                </a:lnTo>
                <a:lnTo>
                  <a:pt x="0" y="6806"/>
                </a:lnTo>
                <a:lnTo>
                  <a:pt x="107" y="5101"/>
                </a:lnTo>
                <a:lnTo>
                  <a:pt x="1980" y="1799"/>
                </a:lnTo>
                <a:lnTo>
                  <a:pt x="3385" y="827"/>
                </a:lnTo>
                <a:lnTo>
                  <a:pt x="10210" y="0"/>
                </a:lnTo>
                <a:lnTo>
                  <a:pt x="12351" y="5085"/>
                </a:lnTo>
                <a:lnTo>
                  <a:pt x="15295" y="14987"/>
                </a:lnTo>
                <a:close/>
              </a:path>
            </a:pathLst>
          </a:custGeom>
          <a:solidFill>
            <a:srgbClr val="F5C4B6"/>
          </a:solidFill>
        </p:spPr>
        <p:txBody>
          <a:bodyPr wrap="square" lIns="0" tIns="0" rIns="0" bIns="0" rtlCol="0"/>
          <a:lstStyle/>
          <a:p>
            <a:endParaRPr/>
          </a:p>
        </p:txBody>
      </p:sp>
      <p:sp>
        <p:nvSpPr>
          <p:cNvPr id="114" name="object 114"/>
          <p:cNvSpPr/>
          <p:nvPr/>
        </p:nvSpPr>
        <p:spPr>
          <a:xfrm>
            <a:off x="16333085" y="1333731"/>
            <a:ext cx="15875" cy="19685"/>
          </a:xfrm>
          <a:custGeom>
            <a:avLst/>
            <a:gdLst/>
            <a:ahLst/>
            <a:cxnLst/>
            <a:rect l="l" t="t" r="r" b="b"/>
            <a:pathLst>
              <a:path w="15875" h="19684">
                <a:moveTo>
                  <a:pt x="14572" y="19136"/>
                </a:moveTo>
                <a:lnTo>
                  <a:pt x="5647" y="13145"/>
                </a:lnTo>
                <a:lnTo>
                  <a:pt x="3064" y="10958"/>
                </a:lnTo>
                <a:lnTo>
                  <a:pt x="655" y="8564"/>
                </a:lnTo>
                <a:lnTo>
                  <a:pt x="0" y="6810"/>
                </a:lnTo>
                <a:lnTo>
                  <a:pt x="133" y="5118"/>
                </a:lnTo>
                <a:lnTo>
                  <a:pt x="1980" y="1858"/>
                </a:lnTo>
                <a:lnTo>
                  <a:pt x="3358" y="875"/>
                </a:lnTo>
                <a:lnTo>
                  <a:pt x="10290" y="0"/>
                </a:lnTo>
                <a:lnTo>
                  <a:pt x="12431" y="4951"/>
                </a:lnTo>
                <a:lnTo>
                  <a:pt x="15375" y="15121"/>
                </a:lnTo>
                <a:close/>
              </a:path>
            </a:pathLst>
          </a:custGeom>
          <a:solidFill>
            <a:srgbClr val="F5C4B6"/>
          </a:solidFill>
        </p:spPr>
        <p:txBody>
          <a:bodyPr wrap="square" lIns="0" tIns="0" rIns="0" bIns="0" rtlCol="0"/>
          <a:lstStyle/>
          <a:p>
            <a:endParaRPr/>
          </a:p>
        </p:txBody>
      </p:sp>
      <p:sp>
        <p:nvSpPr>
          <p:cNvPr id="115" name="object 115"/>
          <p:cNvSpPr/>
          <p:nvPr/>
        </p:nvSpPr>
        <p:spPr>
          <a:xfrm>
            <a:off x="16354843" y="1556140"/>
            <a:ext cx="15875" cy="19685"/>
          </a:xfrm>
          <a:custGeom>
            <a:avLst/>
            <a:gdLst/>
            <a:ahLst/>
            <a:cxnLst/>
            <a:rect l="l" t="t" r="r" b="b"/>
            <a:pathLst>
              <a:path w="15875" h="19684">
                <a:moveTo>
                  <a:pt x="14492" y="19136"/>
                </a:moveTo>
                <a:lnTo>
                  <a:pt x="5593" y="13090"/>
                </a:lnTo>
                <a:lnTo>
                  <a:pt x="3051" y="10949"/>
                </a:lnTo>
                <a:lnTo>
                  <a:pt x="709" y="8564"/>
                </a:lnTo>
                <a:lnTo>
                  <a:pt x="0" y="6806"/>
                </a:lnTo>
                <a:lnTo>
                  <a:pt x="107" y="5101"/>
                </a:lnTo>
                <a:lnTo>
                  <a:pt x="1980" y="1799"/>
                </a:lnTo>
                <a:lnTo>
                  <a:pt x="3385" y="827"/>
                </a:lnTo>
                <a:lnTo>
                  <a:pt x="10210" y="0"/>
                </a:lnTo>
                <a:lnTo>
                  <a:pt x="12351" y="5085"/>
                </a:lnTo>
                <a:lnTo>
                  <a:pt x="15295" y="14987"/>
                </a:lnTo>
                <a:close/>
              </a:path>
            </a:pathLst>
          </a:custGeom>
          <a:solidFill>
            <a:srgbClr val="F5C4B6"/>
          </a:solidFill>
        </p:spPr>
        <p:txBody>
          <a:bodyPr wrap="square" lIns="0" tIns="0" rIns="0" bIns="0" rtlCol="0"/>
          <a:lstStyle/>
          <a:p>
            <a:endParaRPr/>
          </a:p>
        </p:txBody>
      </p:sp>
      <p:sp>
        <p:nvSpPr>
          <p:cNvPr id="116" name="object 116"/>
          <p:cNvSpPr/>
          <p:nvPr/>
        </p:nvSpPr>
        <p:spPr>
          <a:xfrm>
            <a:off x="16099113" y="1802770"/>
            <a:ext cx="15875" cy="19685"/>
          </a:xfrm>
          <a:custGeom>
            <a:avLst/>
            <a:gdLst/>
            <a:ahLst/>
            <a:cxnLst/>
            <a:rect l="l" t="t" r="r" b="b"/>
            <a:pathLst>
              <a:path w="15875" h="19685">
                <a:moveTo>
                  <a:pt x="14492" y="19136"/>
                </a:moveTo>
                <a:lnTo>
                  <a:pt x="5593" y="13087"/>
                </a:lnTo>
                <a:lnTo>
                  <a:pt x="3051" y="10946"/>
                </a:lnTo>
                <a:lnTo>
                  <a:pt x="709" y="8564"/>
                </a:lnTo>
                <a:lnTo>
                  <a:pt x="0" y="6811"/>
                </a:lnTo>
                <a:lnTo>
                  <a:pt x="107" y="5098"/>
                </a:lnTo>
                <a:lnTo>
                  <a:pt x="1980" y="1793"/>
                </a:lnTo>
                <a:lnTo>
                  <a:pt x="3385" y="829"/>
                </a:lnTo>
                <a:lnTo>
                  <a:pt x="9675" y="0"/>
                </a:lnTo>
                <a:lnTo>
                  <a:pt x="12351" y="5085"/>
                </a:lnTo>
                <a:lnTo>
                  <a:pt x="15295" y="14987"/>
                </a:lnTo>
                <a:close/>
              </a:path>
            </a:pathLst>
          </a:custGeom>
          <a:solidFill>
            <a:srgbClr val="F5C4B6"/>
          </a:solidFill>
        </p:spPr>
        <p:txBody>
          <a:bodyPr wrap="square" lIns="0" tIns="0" rIns="0" bIns="0" rtlCol="0"/>
          <a:lstStyle/>
          <a:p>
            <a:endParaRPr/>
          </a:p>
        </p:txBody>
      </p:sp>
      <p:sp>
        <p:nvSpPr>
          <p:cNvPr id="117" name="object 117"/>
          <p:cNvSpPr/>
          <p:nvPr/>
        </p:nvSpPr>
        <p:spPr>
          <a:xfrm>
            <a:off x="16416132" y="2165824"/>
            <a:ext cx="15875" cy="19050"/>
          </a:xfrm>
          <a:custGeom>
            <a:avLst/>
            <a:gdLst/>
            <a:ahLst/>
            <a:cxnLst/>
            <a:rect l="l" t="t" r="r" b="b"/>
            <a:pathLst>
              <a:path w="15875" h="19050">
                <a:moveTo>
                  <a:pt x="14492" y="19002"/>
                </a:moveTo>
                <a:lnTo>
                  <a:pt x="5620" y="13047"/>
                </a:lnTo>
                <a:lnTo>
                  <a:pt x="709" y="8564"/>
                </a:lnTo>
                <a:lnTo>
                  <a:pt x="0" y="6784"/>
                </a:lnTo>
                <a:lnTo>
                  <a:pt x="107" y="5071"/>
                </a:lnTo>
                <a:lnTo>
                  <a:pt x="1967" y="1726"/>
                </a:lnTo>
                <a:lnTo>
                  <a:pt x="3372" y="736"/>
                </a:lnTo>
                <a:lnTo>
                  <a:pt x="10210" y="0"/>
                </a:lnTo>
                <a:lnTo>
                  <a:pt x="12351" y="4817"/>
                </a:lnTo>
                <a:lnTo>
                  <a:pt x="15295" y="14987"/>
                </a:lnTo>
                <a:close/>
              </a:path>
            </a:pathLst>
          </a:custGeom>
          <a:solidFill>
            <a:srgbClr val="F5C4B6"/>
          </a:solidFill>
        </p:spPr>
        <p:txBody>
          <a:bodyPr wrap="square" lIns="0" tIns="0" rIns="0" bIns="0" rtlCol="0"/>
          <a:lstStyle/>
          <a:p>
            <a:endParaRPr/>
          </a:p>
        </p:txBody>
      </p:sp>
      <p:sp>
        <p:nvSpPr>
          <p:cNvPr id="118" name="object 118"/>
          <p:cNvSpPr/>
          <p:nvPr/>
        </p:nvSpPr>
        <p:spPr>
          <a:xfrm>
            <a:off x="15783700" y="2112296"/>
            <a:ext cx="15875" cy="19685"/>
          </a:xfrm>
          <a:custGeom>
            <a:avLst/>
            <a:gdLst/>
            <a:ahLst/>
            <a:cxnLst/>
            <a:rect l="l" t="t" r="r" b="b"/>
            <a:pathLst>
              <a:path w="15875" h="19685">
                <a:moveTo>
                  <a:pt x="14626" y="19136"/>
                </a:moveTo>
                <a:lnTo>
                  <a:pt x="5740" y="13020"/>
                </a:lnTo>
                <a:lnTo>
                  <a:pt x="709" y="8564"/>
                </a:lnTo>
                <a:lnTo>
                  <a:pt x="0" y="6811"/>
                </a:lnTo>
                <a:lnTo>
                  <a:pt x="107" y="5098"/>
                </a:lnTo>
                <a:lnTo>
                  <a:pt x="1980" y="1793"/>
                </a:lnTo>
                <a:lnTo>
                  <a:pt x="3385" y="829"/>
                </a:lnTo>
                <a:lnTo>
                  <a:pt x="10344" y="0"/>
                </a:lnTo>
                <a:lnTo>
                  <a:pt x="12351" y="5085"/>
                </a:lnTo>
                <a:lnTo>
                  <a:pt x="15429" y="14987"/>
                </a:lnTo>
                <a:close/>
              </a:path>
            </a:pathLst>
          </a:custGeom>
          <a:solidFill>
            <a:srgbClr val="F5C4B6"/>
          </a:solidFill>
        </p:spPr>
        <p:txBody>
          <a:bodyPr wrap="square" lIns="0" tIns="0" rIns="0" bIns="0" rtlCol="0"/>
          <a:lstStyle/>
          <a:p>
            <a:endParaRPr/>
          </a:p>
        </p:txBody>
      </p:sp>
      <p:sp>
        <p:nvSpPr>
          <p:cNvPr id="119" name="object 119"/>
          <p:cNvSpPr/>
          <p:nvPr/>
        </p:nvSpPr>
        <p:spPr>
          <a:xfrm>
            <a:off x="17363980" y="1982758"/>
            <a:ext cx="15875" cy="19685"/>
          </a:xfrm>
          <a:custGeom>
            <a:avLst/>
            <a:gdLst/>
            <a:ahLst/>
            <a:cxnLst/>
            <a:rect l="l" t="t" r="r" b="b"/>
            <a:pathLst>
              <a:path w="15875" h="19685">
                <a:moveTo>
                  <a:pt x="14492" y="19136"/>
                </a:moveTo>
                <a:lnTo>
                  <a:pt x="5620" y="13047"/>
                </a:lnTo>
                <a:lnTo>
                  <a:pt x="709" y="8564"/>
                </a:lnTo>
                <a:lnTo>
                  <a:pt x="0" y="6824"/>
                </a:lnTo>
                <a:lnTo>
                  <a:pt x="93" y="5138"/>
                </a:lnTo>
                <a:lnTo>
                  <a:pt x="1900" y="1846"/>
                </a:lnTo>
                <a:lnTo>
                  <a:pt x="3278" y="869"/>
                </a:lnTo>
                <a:lnTo>
                  <a:pt x="10210" y="0"/>
                </a:lnTo>
                <a:lnTo>
                  <a:pt x="12351" y="5085"/>
                </a:lnTo>
                <a:lnTo>
                  <a:pt x="15295" y="14987"/>
                </a:lnTo>
                <a:close/>
              </a:path>
            </a:pathLst>
          </a:custGeom>
          <a:solidFill>
            <a:srgbClr val="F5C4B6"/>
          </a:solidFill>
        </p:spPr>
        <p:txBody>
          <a:bodyPr wrap="square" lIns="0" tIns="0" rIns="0" bIns="0" rtlCol="0"/>
          <a:lstStyle/>
          <a:p>
            <a:endParaRPr/>
          </a:p>
        </p:txBody>
      </p:sp>
      <p:sp>
        <p:nvSpPr>
          <p:cNvPr id="120" name="object 120"/>
          <p:cNvSpPr/>
          <p:nvPr/>
        </p:nvSpPr>
        <p:spPr>
          <a:xfrm>
            <a:off x="16897751" y="1837296"/>
            <a:ext cx="15875" cy="19050"/>
          </a:xfrm>
          <a:custGeom>
            <a:avLst/>
            <a:gdLst/>
            <a:ahLst/>
            <a:cxnLst/>
            <a:rect l="l" t="t" r="r" b="b"/>
            <a:pathLst>
              <a:path w="15875" h="19050">
                <a:moveTo>
                  <a:pt x="14626" y="19002"/>
                </a:moveTo>
                <a:lnTo>
                  <a:pt x="5740" y="13020"/>
                </a:lnTo>
                <a:lnTo>
                  <a:pt x="709" y="8564"/>
                </a:lnTo>
                <a:lnTo>
                  <a:pt x="0" y="6784"/>
                </a:lnTo>
                <a:lnTo>
                  <a:pt x="107" y="5071"/>
                </a:lnTo>
                <a:lnTo>
                  <a:pt x="1967" y="1726"/>
                </a:lnTo>
                <a:lnTo>
                  <a:pt x="3372" y="736"/>
                </a:lnTo>
                <a:lnTo>
                  <a:pt x="5259" y="401"/>
                </a:lnTo>
                <a:lnTo>
                  <a:pt x="10344" y="0"/>
                </a:lnTo>
                <a:lnTo>
                  <a:pt x="12351" y="5085"/>
                </a:lnTo>
                <a:lnTo>
                  <a:pt x="15295" y="14987"/>
                </a:lnTo>
                <a:close/>
              </a:path>
            </a:pathLst>
          </a:custGeom>
          <a:solidFill>
            <a:srgbClr val="F5C4B6"/>
          </a:solidFill>
        </p:spPr>
        <p:txBody>
          <a:bodyPr wrap="square" lIns="0" tIns="0" rIns="0" bIns="0" rtlCol="0"/>
          <a:lstStyle/>
          <a:p>
            <a:endParaRPr/>
          </a:p>
        </p:txBody>
      </p:sp>
      <p:sp>
        <p:nvSpPr>
          <p:cNvPr id="121" name="object 121"/>
          <p:cNvSpPr/>
          <p:nvPr/>
        </p:nvSpPr>
        <p:spPr>
          <a:xfrm>
            <a:off x="17129045" y="1984899"/>
            <a:ext cx="15875" cy="19050"/>
          </a:xfrm>
          <a:custGeom>
            <a:avLst/>
            <a:gdLst/>
            <a:ahLst/>
            <a:cxnLst/>
            <a:rect l="l" t="t" r="r" b="b"/>
            <a:pathLst>
              <a:path w="15875" h="19050">
                <a:moveTo>
                  <a:pt x="14572" y="19002"/>
                </a:moveTo>
                <a:lnTo>
                  <a:pt x="5687" y="13020"/>
                </a:lnTo>
                <a:lnTo>
                  <a:pt x="655" y="8564"/>
                </a:lnTo>
                <a:lnTo>
                  <a:pt x="0" y="6798"/>
                </a:lnTo>
                <a:lnTo>
                  <a:pt x="133" y="5085"/>
                </a:lnTo>
                <a:lnTo>
                  <a:pt x="1967" y="1793"/>
                </a:lnTo>
                <a:lnTo>
                  <a:pt x="3358" y="776"/>
                </a:lnTo>
                <a:lnTo>
                  <a:pt x="5205" y="401"/>
                </a:lnTo>
                <a:lnTo>
                  <a:pt x="10290" y="0"/>
                </a:lnTo>
                <a:lnTo>
                  <a:pt x="12164" y="5085"/>
                </a:lnTo>
                <a:lnTo>
                  <a:pt x="15375" y="14987"/>
                </a:lnTo>
                <a:lnTo>
                  <a:pt x="14572" y="19002"/>
                </a:lnTo>
                <a:close/>
              </a:path>
            </a:pathLst>
          </a:custGeom>
          <a:solidFill>
            <a:srgbClr val="F5C4B6"/>
          </a:solidFill>
        </p:spPr>
        <p:txBody>
          <a:bodyPr wrap="square" lIns="0" tIns="0" rIns="0" bIns="0" rtlCol="0"/>
          <a:lstStyle/>
          <a:p>
            <a:endParaRPr/>
          </a:p>
        </p:txBody>
      </p:sp>
      <p:sp>
        <p:nvSpPr>
          <p:cNvPr id="122" name="object 122"/>
          <p:cNvSpPr/>
          <p:nvPr/>
        </p:nvSpPr>
        <p:spPr>
          <a:xfrm>
            <a:off x="16825007" y="1787649"/>
            <a:ext cx="15875" cy="19685"/>
          </a:xfrm>
          <a:custGeom>
            <a:avLst/>
            <a:gdLst/>
            <a:ahLst/>
            <a:cxnLst/>
            <a:rect l="l" t="t" r="r" b="b"/>
            <a:pathLst>
              <a:path w="15875" h="19685">
                <a:moveTo>
                  <a:pt x="14572" y="19136"/>
                </a:moveTo>
                <a:lnTo>
                  <a:pt x="5647" y="13060"/>
                </a:lnTo>
                <a:lnTo>
                  <a:pt x="3064" y="10919"/>
                </a:lnTo>
                <a:lnTo>
                  <a:pt x="655" y="8564"/>
                </a:lnTo>
                <a:lnTo>
                  <a:pt x="0" y="6811"/>
                </a:lnTo>
                <a:lnTo>
                  <a:pt x="133" y="5111"/>
                </a:lnTo>
                <a:lnTo>
                  <a:pt x="1980" y="1860"/>
                </a:lnTo>
                <a:lnTo>
                  <a:pt x="3358" y="869"/>
                </a:lnTo>
                <a:lnTo>
                  <a:pt x="10290" y="0"/>
                </a:lnTo>
                <a:lnTo>
                  <a:pt x="12164" y="5085"/>
                </a:lnTo>
                <a:lnTo>
                  <a:pt x="15375" y="14987"/>
                </a:lnTo>
                <a:close/>
              </a:path>
            </a:pathLst>
          </a:custGeom>
          <a:solidFill>
            <a:srgbClr val="F5C4B6"/>
          </a:solidFill>
        </p:spPr>
        <p:txBody>
          <a:bodyPr wrap="square" lIns="0" tIns="0" rIns="0" bIns="0" rtlCol="0"/>
          <a:lstStyle/>
          <a:p>
            <a:endParaRPr/>
          </a:p>
        </p:txBody>
      </p:sp>
      <p:sp>
        <p:nvSpPr>
          <p:cNvPr id="123" name="object 123"/>
          <p:cNvSpPr/>
          <p:nvPr/>
        </p:nvSpPr>
        <p:spPr>
          <a:xfrm>
            <a:off x="17496997" y="1842381"/>
            <a:ext cx="15875" cy="19685"/>
          </a:xfrm>
          <a:custGeom>
            <a:avLst/>
            <a:gdLst/>
            <a:ahLst/>
            <a:cxnLst/>
            <a:rect l="l" t="t" r="r" b="b"/>
            <a:pathLst>
              <a:path w="15875" h="19685">
                <a:moveTo>
                  <a:pt x="14626" y="19136"/>
                </a:moveTo>
                <a:lnTo>
                  <a:pt x="5700" y="13060"/>
                </a:lnTo>
                <a:lnTo>
                  <a:pt x="3118" y="10919"/>
                </a:lnTo>
                <a:lnTo>
                  <a:pt x="709" y="8564"/>
                </a:lnTo>
                <a:lnTo>
                  <a:pt x="0" y="6811"/>
                </a:lnTo>
                <a:lnTo>
                  <a:pt x="107" y="5098"/>
                </a:lnTo>
                <a:lnTo>
                  <a:pt x="1980" y="1793"/>
                </a:lnTo>
                <a:lnTo>
                  <a:pt x="3385" y="829"/>
                </a:lnTo>
                <a:lnTo>
                  <a:pt x="10344" y="0"/>
                </a:lnTo>
                <a:lnTo>
                  <a:pt x="12351" y="5085"/>
                </a:lnTo>
                <a:lnTo>
                  <a:pt x="15295" y="14987"/>
                </a:lnTo>
                <a:close/>
              </a:path>
            </a:pathLst>
          </a:custGeom>
          <a:solidFill>
            <a:srgbClr val="F5C4B6"/>
          </a:solidFill>
        </p:spPr>
        <p:txBody>
          <a:bodyPr wrap="square" lIns="0" tIns="0" rIns="0" bIns="0" rtlCol="0"/>
          <a:lstStyle/>
          <a:p>
            <a:endParaRPr/>
          </a:p>
        </p:txBody>
      </p:sp>
      <p:sp>
        <p:nvSpPr>
          <p:cNvPr id="124" name="object 124"/>
          <p:cNvSpPr/>
          <p:nvPr/>
        </p:nvSpPr>
        <p:spPr>
          <a:xfrm>
            <a:off x="17129126" y="1721542"/>
            <a:ext cx="15875" cy="19685"/>
          </a:xfrm>
          <a:custGeom>
            <a:avLst/>
            <a:gdLst/>
            <a:ahLst/>
            <a:cxnLst/>
            <a:rect l="l" t="t" r="r" b="b"/>
            <a:pathLst>
              <a:path w="15875" h="19685">
                <a:moveTo>
                  <a:pt x="14492" y="19136"/>
                </a:moveTo>
                <a:lnTo>
                  <a:pt x="5593" y="13167"/>
                </a:lnTo>
                <a:lnTo>
                  <a:pt x="3051" y="10986"/>
                </a:lnTo>
                <a:lnTo>
                  <a:pt x="709" y="8564"/>
                </a:lnTo>
                <a:lnTo>
                  <a:pt x="0" y="6811"/>
                </a:lnTo>
                <a:lnTo>
                  <a:pt x="107" y="5098"/>
                </a:lnTo>
                <a:lnTo>
                  <a:pt x="1980" y="1793"/>
                </a:lnTo>
                <a:lnTo>
                  <a:pt x="3385" y="829"/>
                </a:lnTo>
                <a:lnTo>
                  <a:pt x="10344" y="0"/>
                </a:lnTo>
                <a:lnTo>
                  <a:pt x="12351" y="4951"/>
                </a:lnTo>
                <a:lnTo>
                  <a:pt x="15295" y="15121"/>
                </a:lnTo>
                <a:lnTo>
                  <a:pt x="14492" y="19136"/>
                </a:lnTo>
                <a:close/>
              </a:path>
            </a:pathLst>
          </a:custGeom>
          <a:solidFill>
            <a:srgbClr val="F5C4B6"/>
          </a:solidFill>
        </p:spPr>
        <p:txBody>
          <a:bodyPr wrap="square" lIns="0" tIns="0" rIns="0" bIns="0" rtlCol="0"/>
          <a:lstStyle/>
          <a:p>
            <a:endParaRPr/>
          </a:p>
        </p:txBody>
      </p:sp>
      <p:sp>
        <p:nvSpPr>
          <p:cNvPr id="125" name="object 125"/>
          <p:cNvSpPr/>
          <p:nvPr/>
        </p:nvSpPr>
        <p:spPr>
          <a:xfrm>
            <a:off x="17062082" y="1755800"/>
            <a:ext cx="15875" cy="19685"/>
          </a:xfrm>
          <a:custGeom>
            <a:avLst/>
            <a:gdLst/>
            <a:ahLst/>
            <a:cxnLst/>
            <a:rect l="l" t="t" r="r" b="b"/>
            <a:pathLst>
              <a:path w="15875" h="19685">
                <a:moveTo>
                  <a:pt x="14492" y="19136"/>
                </a:moveTo>
                <a:lnTo>
                  <a:pt x="5620" y="13047"/>
                </a:lnTo>
                <a:lnTo>
                  <a:pt x="709" y="8564"/>
                </a:lnTo>
                <a:lnTo>
                  <a:pt x="0" y="6824"/>
                </a:lnTo>
                <a:lnTo>
                  <a:pt x="93" y="5138"/>
                </a:lnTo>
                <a:lnTo>
                  <a:pt x="1900" y="1846"/>
                </a:lnTo>
                <a:lnTo>
                  <a:pt x="3278" y="869"/>
                </a:lnTo>
                <a:lnTo>
                  <a:pt x="10210" y="0"/>
                </a:lnTo>
                <a:lnTo>
                  <a:pt x="12351" y="5085"/>
                </a:lnTo>
                <a:lnTo>
                  <a:pt x="15295" y="14987"/>
                </a:lnTo>
                <a:lnTo>
                  <a:pt x="14492" y="19136"/>
                </a:lnTo>
                <a:close/>
              </a:path>
            </a:pathLst>
          </a:custGeom>
          <a:solidFill>
            <a:srgbClr val="F5C4B6"/>
          </a:solidFill>
        </p:spPr>
        <p:txBody>
          <a:bodyPr wrap="square" lIns="0" tIns="0" rIns="0" bIns="0" rtlCol="0"/>
          <a:lstStyle/>
          <a:p>
            <a:endParaRPr/>
          </a:p>
        </p:txBody>
      </p:sp>
      <p:sp>
        <p:nvSpPr>
          <p:cNvPr id="126" name="object 126"/>
          <p:cNvSpPr/>
          <p:nvPr/>
        </p:nvSpPr>
        <p:spPr>
          <a:xfrm>
            <a:off x="16333344" y="1699868"/>
            <a:ext cx="63500" cy="71120"/>
          </a:xfrm>
          <a:custGeom>
            <a:avLst/>
            <a:gdLst/>
            <a:ahLst/>
            <a:cxnLst/>
            <a:rect l="l" t="t" r="r" b="b"/>
            <a:pathLst>
              <a:path w="63500" h="71119">
                <a:moveTo>
                  <a:pt x="15379" y="27432"/>
                </a:moveTo>
                <a:lnTo>
                  <a:pt x="12166" y="17526"/>
                </a:lnTo>
                <a:lnTo>
                  <a:pt x="10299" y="12446"/>
                </a:lnTo>
                <a:lnTo>
                  <a:pt x="5207" y="12852"/>
                </a:lnTo>
                <a:lnTo>
                  <a:pt x="3365" y="13220"/>
                </a:lnTo>
                <a:lnTo>
                  <a:pt x="1968" y="14236"/>
                </a:lnTo>
                <a:lnTo>
                  <a:pt x="139" y="17526"/>
                </a:lnTo>
                <a:lnTo>
                  <a:pt x="0" y="19240"/>
                </a:lnTo>
                <a:lnTo>
                  <a:pt x="660" y="21005"/>
                </a:lnTo>
                <a:lnTo>
                  <a:pt x="5689" y="25463"/>
                </a:lnTo>
                <a:lnTo>
                  <a:pt x="14579" y="31445"/>
                </a:lnTo>
                <a:lnTo>
                  <a:pt x="15379" y="27432"/>
                </a:lnTo>
                <a:close/>
              </a:path>
              <a:path w="63500" h="71119">
                <a:moveTo>
                  <a:pt x="48704" y="66509"/>
                </a:moveTo>
                <a:lnTo>
                  <a:pt x="45758" y="56603"/>
                </a:lnTo>
                <a:lnTo>
                  <a:pt x="43751" y="51523"/>
                </a:lnTo>
                <a:lnTo>
                  <a:pt x="38658" y="51917"/>
                </a:lnTo>
                <a:lnTo>
                  <a:pt x="36779" y="52260"/>
                </a:lnTo>
                <a:lnTo>
                  <a:pt x="35369" y="53251"/>
                </a:lnTo>
                <a:lnTo>
                  <a:pt x="33515" y="56591"/>
                </a:lnTo>
                <a:lnTo>
                  <a:pt x="33401" y="58305"/>
                </a:lnTo>
                <a:lnTo>
                  <a:pt x="34112" y="60083"/>
                </a:lnTo>
                <a:lnTo>
                  <a:pt x="39027" y="64566"/>
                </a:lnTo>
                <a:lnTo>
                  <a:pt x="47891" y="70523"/>
                </a:lnTo>
                <a:lnTo>
                  <a:pt x="48704" y="66509"/>
                </a:lnTo>
                <a:close/>
              </a:path>
              <a:path w="63500" h="71119">
                <a:moveTo>
                  <a:pt x="62890" y="14986"/>
                </a:moveTo>
                <a:lnTo>
                  <a:pt x="59804" y="5080"/>
                </a:lnTo>
                <a:lnTo>
                  <a:pt x="57797" y="0"/>
                </a:lnTo>
                <a:lnTo>
                  <a:pt x="50838" y="825"/>
                </a:lnTo>
                <a:lnTo>
                  <a:pt x="49441" y="1790"/>
                </a:lnTo>
                <a:lnTo>
                  <a:pt x="47561" y="5092"/>
                </a:lnTo>
                <a:lnTo>
                  <a:pt x="47459" y="6807"/>
                </a:lnTo>
                <a:lnTo>
                  <a:pt x="48158" y="8559"/>
                </a:lnTo>
                <a:lnTo>
                  <a:pt x="53200" y="13017"/>
                </a:lnTo>
                <a:lnTo>
                  <a:pt x="62077" y="19138"/>
                </a:lnTo>
                <a:lnTo>
                  <a:pt x="62890" y="14986"/>
                </a:lnTo>
                <a:close/>
              </a:path>
            </a:pathLst>
          </a:custGeom>
          <a:solidFill>
            <a:srgbClr val="F5C4B6"/>
          </a:solidFill>
        </p:spPr>
        <p:txBody>
          <a:bodyPr wrap="square" lIns="0" tIns="0" rIns="0" bIns="0" rtlCol="0"/>
          <a:lstStyle/>
          <a:p>
            <a:endParaRPr/>
          </a:p>
        </p:txBody>
      </p:sp>
      <p:sp>
        <p:nvSpPr>
          <p:cNvPr id="127" name="object 127"/>
          <p:cNvSpPr/>
          <p:nvPr/>
        </p:nvSpPr>
        <p:spPr>
          <a:xfrm>
            <a:off x="17020464" y="1425398"/>
            <a:ext cx="15875" cy="19050"/>
          </a:xfrm>
          <a:custGeom>
            <a:avLst/>
            <a:gdLst/>
            <a:ahLst/>
            <a:cxnLst/>
            <a:rect l="l" t="t" r="r" b="b"/>
            <a:pathLst>
              <a:path w="15875" h="19050">
                <a:moveTo>
                  <a:pt x="14626" y="18600"/>
                </a:moveTo>
                <a:lnTo>
                  <a:pt x="5700" y="12609"/>
                </a:lnTo>
                <a:lnTo>
                  <a:pt x="3118" y="10423"/>
                </a:lnTo>
                <a:lnTo>
                  <a:pt x="709" y="8029"/>
                </a:lnTo>
                <a:lnTo>
                  <a:pt x="0" y="6270"/>
                </a:lnTo>
                <a:lnTo>
                  <a:pt x="107" y="4565"/>
                </a:lnTo>
                <a:lnTo>
                  <a:pt x="1980" y="1264"/>
                </a:lnTo>
                <a:lnTo>
                  <a:pt x="3385" y="293"/>
                </a:lnTo>
                <a:lnTo>
                  <a:pt x="5259" y="0"/>
                </a:lnTo>
                <a:lnTo>
                  <a:pt x="10344" y="0"/>
                </a:lnTo>
                <a:lnTo>
                  <a:pt x="12351" y="4416"/>
                </a:lnTo>
                <a:lnTo>
                  <a:pt x="15295" y="14586"/>
                </a:lnTo>
                <a:lnTo>
                  <a:pt x="14626" y="18600"/>
                </a:lnTo>
                <a:close/>
              </a:path>
            </a:pathLst>
          </a:custGeom>
          <a:solidFill>
            <a:srgbClr val="F5C4B6"/>
          </a:solidFill>
        </p:spPr>
        <p:txBody>
          <a:bodyPr wrap="square" lIns="0" tIns="0" rIns="0" bIns="0" rtlCol="0"/>
          <a:lstStyle/>
          <a:p>
            <a:endParaRPr/>
          </a:p>
        </p:txBody>
      </p:sp>
      <p:sp>
        <p:nvSpPr>
          <p:cNvPr id="128" name="object 128"/>
          <p:cNvSpPr/>
          <p:nvPr/>
        </p:nvSpPr>
        <p:spPr>
          <a:xfrm>
            <a:off x="17122300" y="1369595"/>
            <a:ext cx="15875" cy="19685"/>
          </a:xfrm>
          <a:custGeom>
            <a:avLst/>
            <a:gdLst/>
            <a:ahLst/>
            <a:cxnLst/>
            <a:rect l="l" t="t" r="r" b="b"/>
            <a:pathLst>
              <a:path w="15875" h="19684">
                <a:moveTo>
                  <a:pt x="14626" y="19136"/>
                </a:moveTo>
                <a:lnTo>
                  <a:pt x="5700" y="13145"/>
                </a:lnTo>
                <a:lnTo>
                  <a:pt x="3118" y="10958"/>
                </a:lnTo>
                <a:lnTo>
                  <a:pt x="709" y="8564"/>
                </a:lnTo>
                <a:lnTo>
                  <a:pt x="0" y="6806"/>
                </a:lnTo>
                <a:lnTo>
                  <a:pt x="107" y="5101"/>
                </a:lnTo>
                <a:lnTo>
                  <a:pt x="1980" y="1799"/>
                </a:lnTo>
                <a:lnTo>
                  <a:pt x="3385" y="828"/>
                </a:lnTo>
                <a:lnTo>
                  <a:pt x="10344" y="0"/>
                </a:lnTo>
                <a:lnTo>
                  <a:pt x="12351" y="4951"/>
                </a:lnTo>
                <a:lnTo>
                  <a:pt x="15295" y="15121"/>
                </a:lnTo>
                <a:lnTo>
                  <a:pt x="14626" y="19136"/>
                </a:lnTo>
                <a:close/>
              </a:path>
            </a:pathLst>
          </a:custGeom>
          <a:solidFill>
            <a:srgbClr val="F5C4B6"/>
          </a:solidFill>
        </p:spPr>
        <p:txBody>
          <a:bodyPr wrap="square" lIns="0" tIns="0" rIns="0" bIns="0" rtlCol="0"/>
          <a:lstStyle/>
          <a:p>
            <a:endParaRPr/>
          </a:p>
        </p:txBody>
      </p:sp>
      <p:sp>
        <p:nvSpPr>
          <p:cNvPr id="129" name="object 129"/>
          <p:cNvSpPr/>
          <p:nvPr/>
        </p:nvSpPr>
        <p:spPr>
          <a:xfrm>
            <a:off x="17201790" y="1374948"/>
            <a:ext cx="15875" cy="19685"/>
          </a:xfrm>
          <a:custGeom>
            <a:avLst/>
            <a:gdLst/>
            <a:ahLst/>
            <a:cxnLst/>
            <a:rect l="l" t="t" r="r" b="b"/>
            <a:pathLst>
              <a:path w="15875" h="19684">
                <a:moveTo>
                  <a:pt x="14626" y="19136"/>
                </a:moveTo>
                <a:lnTo>
                  <a:pt x="5740" y="13023"/>
                </a:lnTo>
                <a:lnTo>
                  <a:pt x="709" y="8564"/>
                </a:lnTo>
                <a:lnTo>
                  <a:pt x="0" y="6806"/>
                </a:lnTo>
                <a:lnTo>
                  <a:pt x="107" y="5101"/>
                </a:lnTo>
                <a:lnTo>
                  <a:pt x="1980" y="1799"/>
                </a:lnTo>
                <a:lnTo>
                  <a:pt x="3385" y="828"/>
                </a:lnTo>
                <a:lnTo>
                  <a:pt x="10344" y="0"/>
                </a:lnTo>
                <a:lnTo>
                  <a:pt x="12351" y="5085"/>
                </a:lnTo>
                <a:lnTo>
                  <a:pt x="15295" y="14987"/>
                </a:lnTo>
                <a:lnTo>
                  <a:pt x="14626" y="19136"/>
                </a:lnTo>
                <a:close/>
              </a:path>
            </a:pathLst>
          </a:custGeom>
          <a:solidFill>
            <a:srgbClr val="F5C4B6"/>
          </a:solidFill>
        </p:spPr>
        <p:txBody>
          <a:bodyPr wrap="square" lIns="0" tIns="0" rIns="0" bIns="0" rtlCol="0"/>
          <a:lstStyle/>
          <a:p>
            <a:endParaRPr/>
          </a:p>
        </p:txBody>
      </p:sp>
      <p:sp>
        <p:nvSpPr>
          <p:cNvPr id="130" name="object 130"/>
          <p:cNvSpPr/>
          <p:nvPr/>
        </p:nvSpPr>
        <p:spPr>
          <a:xfrm>
            <a:off x="17181771" y="939230"/>
            <a:ext cx="15875" cy="19050"/>
          </a:xfrm>
          <a:custGeom>
            <a:avLst/>
            <a:gdLst/>
            <a:ahLst/>
            <a:cxnLst/>
            <a:rect l="l" t="t" r="r" b="b"/>
            <a:pathLst>
              <a:path w="15875" h="19050">
                <a:moveTo>
                  <a:pt x="14572" y="19002"/>
                </a:moveTo>
                <a:lnTo>
                  <a:pt x="5687" y="13023"/>
                </a:lnTo>
                <a:lnTo>
                  <a:pt x="655" y="8564"/>
                </a:lnTo>
                <a:lnTo>
                  <a:pt x="0" y="6794"/>
                </a:lnTo>
                <a:lnTo>
                  <a:pt x="133" y="5085"/>
                </a:lnTo>
                <a:lnTo>
                  <a:pt x="1967" y="1789"/>
                </a:lnTo>
                <a:lnTo>
                  <a:pt x="3358" y="777"/>
                </a:lnTo>
                <a:lnTo>
                  <a:pt x="5205" y="401"/>
                </a:lnTo>
                <a:lnTo>
                  <a:pt x="10290" y="0"/>
                </a:lnTo>
                <a:lnTo>
                  <a:pt x="12298" y="4951"/>
                </a:lnTo>
                <a:lnTo>
                  <a:pt x="15375" y="14987"/>
                </a:lnTo>
                <a:close/>
              </a:path>
            </a:pathLst>
          </a:custGeom>
          <a:solidFill>
            <a:srgbClr val="F5C4B6"/>
          </a:solidFill>
        </p:spPr>
        <p:txBody>
          <a:bodyPr wrap="square" lIns="0" tIns="0" rIns="0" bIns="0" rtlCol="0"/>
          <a:lstStyle/>
          <a:p>
            <a:endParaRPr/>
          </a:p>
        </p:txBody>
      </p:sp>
      <p:sp>
        <p:nvSpPr>
          <p:cNvPr id="131" name="object 131"/>
          <p:cNvSpPr/>
          <p:nvPr/>
        </p:nvSpPr>
        <p:spPr>
          <a:xfrm>
            <a:off x="16927994" y="728464"/>
            <a:ext cx="15875" cy="19685"/>
          </a:xfrm>
          <a:custGeom>
            <a:avLst/>
            <a:gdLst/>
            <a:ahLst/>
            <a:cxnLst/>
            <a:rect l="l" t="t" r="r" b="b"/>
            <a:pathLst>
              <a:path w="15875" h="19684">
                <a:moveTo>
                  <a:pt x="14492" y="19671"/>
                </a:moveTo>
                <a:lnTo>
                  <a:pt x="5620" y="13585"/>
                </a:lnTo>
                <a:lnTo>
                  <a:pt x="709" y="9099"/>
                </a:lnTo>
                <a:lnTo>
                  <a:pt x="0" y="7341"/>
                </a:lnTo>
                <a:lnTo>
                  <a:pt x="107" y="5636"/>
                </a:lnTo>
                <a:lnTo>
                  <a:pt x="1980" y="2335"/>
                </a:lnTo>
                <a:lnTo>
                  <a:pt x="3385" y="1363"/>
                </a:lnTo>
                <a:lnTo>
                  <a:pt x="10478" y="0"/>
                </a:lnTo>
                <a:lnTo>
                  <a:pt x="15295" y="15523"/>
                </a:lnTo>
                <a:close/>
              </a:path>
            </a:pathLst>
          </a:custGeom>
          <a:solidFill>
            <a:srgbClr val="F5C4B6"/>
          </a:solidFill>
        </p:spPr>
        <p:txBody>
          <a:bodyPr wrap="square" lIns="0" tIns="0" rIns="0" bIns="0" rtlCol="0"/>
          <a:lstStyle/>
          <a:p>
            <a:endParaRPr/>
          </a:p>
        </p:txBody>
      </p:sp>
      <p:sp>
        <p:nvSpPr>
          <p:cNvPr id="132" name="object 132"/>
          <p:cNvSpPr/>
          <p:nvPr/>
        </p:nvSpPr>
        <p:spPr>
          <a:xfrm>
            <a:off x="17441783" y="1008147"/>
            <a:ext cx="15875" cy="19685"/>
          </a:xfrm>
          <a:custGeom>
            <a:avLst/>
            <a:gdLst/>
            <a:ahLst/>
            <a:cxnLst/>
            <a:rect l="l" t="t" r="r" b="b"/>
            <a:pathLst>
              <a:path w="15875" h="19684">
                <a:moveTo>
                  <a:pt x="14572" y="19136"/>
                </a:moveTo>
                <a:lnTo>
                  <a:pt x="5647" y="13064"/>
                </a:lnTo>
                <a:lnTo>
                  <a:pt x="3064" y="10923"/>
                </a:lnTo>
                <a:lnTo>
                  <a:pt x="655" y="8564"/>
                </a:lnTo>
                <a:lnTo>
                  <a:pt x="0" y="6810"/>
                </a:lnTo>
                <a:lnTo>
                  <a:pt x="133" y="5118"/>
                </a:lnTo>
                <a:lnTo>
                  <a:pt x="1980" y="1858"/>
                </a:lnTo>
                <a:lnTo>
                  <a:pt x="3358" y="875"/>
                </a:lnTo>
                <a:lnTo>
                  <a:pt x="10290" y="0"/>
                </a:lnTo>
                <a:lnTo>
                  <a:pt x="12164" y="5085"/>
                </a:lnTo>
                <a:lnTo>
                  <a:pt x="15375" y="14987"/>
                </a:lnTo>
                <a:close/>
              </a:path>
            </a:pathLst>
          </a:custGeom>
          <a:solidFill>
            <a:srgbClr val="F5C4B6"/>
          </a:solidFill>
        </p:spPr>
        <p:txBody>
          <a:bodyPr wrap="square" lIns="0" tIns="0" rIns="0" bIns="0" rtlCol="0"/>
          <a:lstStyle/>
          <a:p>
            <a:endParaRPr/>
          </a:p>
        </p:txBody>
      </p:sp>
      <p:sp>
        <p:nvSpPr>
          <p:cNvPr id="133" name="object 133"/>
          <p:cNvSpPr/>
          <p:nvPr/>
        </p:nvSpPr>
        <p:spPr>
          <a:xfrm>
            <a:off x="17125165" y="602004"/>
            <a:ext cx="15875" cy="19685"/>
          </a:xfrm>
          <a:custGeom>
            <a:avLst/>
            <a:gdLst/>
            <a:ahLst/>
            <a:cxnLst/>
            <a:rect l="l" t="t" r="r" b="b"/>
            <a:pathLst>
              <a:path w="15875" h="19684">
                <a:moveTo>
                  <a:pt x="14572" y="19136"/>
                </a:moveTo>
                <a:lnTo>
                  <a:pt x="5647" y="13145"/>
                </a:lnTo>
                <a:lnTo>
                  <a:pt x="3064" y="10958"/>
                </a:lnTo>
                <a:lnTo>
                  <a:pt x="655" y="8564"/>
                </a:lnTo>
                <a:lnTo>
                  <a:pt x="0" y="6810"/>
                </a:lnTo>
                <a:lnTo>
                  <a:pt x="133" y="5118"/>
                </a:lnTo>
                <a:lnTo>
                  <a:pt x="1980" y="1858"/>
                </a:lnTo>
                <a:lnTo>
                  <a:pt x="3358" y="875"/>
                </a:lnTo>
                <a:lnTo>
                  <a:pt x="10290" y="0"/>
                </a:lnTo>
                <a:lnTo>
                  <a:pt x="12431" y="4951"/>
                </a:lnTo>
                <a:lnTo>
                  <a:pt x="15375" y="15121"/>
                </a:lnTo>
                <a:lnTo>
                  <a:pt x="14572" y="19136"/>
                </a:lnTo>
                <a:close/>
              </a:path>
            </a:pathLst>
          </a:custGeom>
          <a:solidFill>
            <a:srgbClr val="F5C4B6"/>
          </a:solidFill>
        </p:spPr>
        <p:txBody>
          <a:bodyPr wrap="square" lIns="0" tIns="0" rIns="0" bIns="0" rtlCol="0"/>
          <a:lstStyle/>
          <a:p>
            <a:endParaRPr/>
          </a:p>
        </p:txBody>
      </p:sp>
      <p:sp>
        <p:nvSpPr>
          <p:cNvPr id="134" name="object 134"/>
          <p:cNvSpPr/>
          <p:nvPr/>
        </p:nvSpPr>
        <p:spPr>
          <a:xfrm>
            <a:off x="17530906" y="381468"/>
            <a:ext cx="15875" cy="19685"/>
          </a:xfrm>
          <a:custGeom>
            <a:avLst/>
            <a:gdLst/>
            <a:ahLst/>
            <a:cxnLst/>
            <a:rect l="l" t="t" r="r" b="b"/>
            <a:pathLst>
              <a:path w="15875" h="19685">
                <a:moveTo>
                  <a:pt x="14572" y="19136"/>
                </a:moveTo>
                <a:lnTo>
                  <a:pt x="5647" y="13064"/>
                </a:lnTo>
                <a:lnTo>
                  <a:pt x="3064" y="10923"/>
                </a:lnTo>
                <a:lnTo>
                  <a:pt x="655" y="8564"/>
                </a:lnTo>
                <a:lnTo>
                  <a:pt x="0" y="6809"/>
                </a:lnTo>
                <a:lnTo>
                  <a:pt x="133" y="5117"/>
                </a:lnTo>
                <a:lnTo>
                  <a:pt x="1980" y="1859"/>
                </a:lnTo>
                <a:lnTo>
                  <a:pt x="3358" y="874"/>
                </a:lnTo>
                <a:lnTo>
                  <a:pt x="10290" y="0"/>
                </a:lnTo>
                <a:lnTo>
                  <a:pt x="12298" y="5085"/>
                </a:lnTo>
                <a:lnTo>
                  <a:pt x="15375" y="14987"/>
                </a:lnTo>
                <a:close/>
              </a:path>
            </a:pathLst>
          </a:custGeom>
          <a:solidFill>
            <a:srgbClr val="F5C4B6"/>
          </a:solidFill>
        </p:spPr>
        <p:txBody>
          <a:bodyPr wrap="square" lIns="0" tIns="0" rIns="0" bIns="0" rtlCol="0"/>
          <a:lstStyle/>
          <a:p>
            <a:endParaRPr/>
          </a:p>
        </p:txBody>
      </p:sp>
      <p:sp>
        <p:nvSpPr>
          <p:cNvPr id="135" name="object 135"/>
          <p:cNvSpPr/>
          <p:nvPr/>
        </p:nvSpPr>
        <p:spPr>
          <a:xfrm>
            <a:off x="17378968" y="439412"/>
            <a:ext cx="15875" cy="19685"/>
          </a:xfrm>
          <a:custGeom>
            <a:avLst/>
            <a:gdLst/>
            <a:ahLst/>
            <a:cxnLst/>
            <a:rect l="l" t="t" r="r" b="b"/>
            <a:pathLst>
              <a:path w="15875" h="19684">
                <a:moveTo>
                  <a:pt x="14626" y="19136"/>
                </a:moveTo>
                <a:lnTo>
                  <a:pt x="5700" y="13145"/>
                </a:lnTo>
                <a:lnTo>
                  <a:pt x="3118" y="10958"/>
                </a:lnTo>
                <a:lnTo>
                  <a:pt x="709" y="8564"/>
                </a:lnTo>
                <a:lnTo>
                  <a:pt x="0" y="6806"/>
                </a:lnTo>
                <a:lnTo>
                  <a:pt x="107" y="5101"/>
                </a:lnTo>
                <a:lnTo>
                  <a:pt x="1980" y="1798"/>
                </a:lnTo>
                <a:lnTo>
                  <a:pt x="3385" y="827"/>
                </a:lnTo>
                <a:lnTo>
                  <a:pt x="10344" y="0"/>
                </a:lnTo>
                <a:lnTo>
                  <a:pt x="12217" y="4951"/>
                </a:lnTo>
                <a:lnTo>
                  <a:pt x="15429" y="15121"/>
                </a:lnTo>
                <a:close/>
              </a:path>
            </a:pathLst>
          </a:custGeom>
          <a:solidFill>
            <a:srgbClr val="F5C4B6"/>
          </a:solidFill>
        </p:spPr>
        <p:txBody>
          <a:bodyPr wrap="square" lIns="0" tIns="0" rIns="0" bIns="0" rtlCol="0"/>
          <a:lstStyle/>
          <a:p>
            <a:endParaRPr/>
          </a:p>
        </p:txBody>
      </p:sp>
      <p:sp>
        <p:nvSpPr>
          <p:cNvPr id="136" name="object 136"/>
          <p:cNvSpPr/>
          <p:nvPr/>
        </p:nvSpPr>
        <p:spPr>
          <a:xfrm>
            <a:off x="17514394" y="959437"/>
            <a:ext cx="15875" cy="19050"/>
          </a:xfrm>
          <a:custGeom>
            <a:avLst/>
            <a:gdLst/>
            <a:ahLst/>
            <a:cxnLst/>
            <a:rect l="l" t="t" r="r" b="b"/>
            <a:pathLst>
              <a:path w="15875" h="19050">
                <a:moveTo>
                  <a:pt x="14492" y="19002"/>
                </a:moveTo>
                <a:lnTo>
                  <a:pt x="5620" y="13050"/>
                </a:lnTo>
                <a:lnTo>
                  <a:pt x="709" y="8564"/>
                </a:lnTo>
                <a:lnTo>
                  <a:pt x="0" y="6790"/>
                </a:lnTo>
                <a:lnTo>
                  <a:pt x="107" y="5069"/>
                </a:lnTo>
                <a:lnTo>
                  <a:pt x="1967" y="1731"/>
                </a:lnTo>
                <a:lnTo>
                  <a:pt x="3372" y="731"/>
                </a:lnTo>
                <a:lnTo>
                  <a:pt x="10210" y="0"/>
                </a:lnTo>
                <a:lnTo>
                  <a:pt x="12351" y="5085"/>
                </a:lnTo>
                <a:lnTo>
                  <a:pt x="15295" y="14987"/>
                </a:lnTo>
                <a:close/>
              </a:path>
            </a:pathLst>
          </a:custGeom>
          <a:solidFill>
            <a:srgbClr val="F5C4B6"/>
          </a:solidFill>
        </p:spPr>
        <p:txBody>
          <a:bodyPr wrap="square" lIns="0" tIns="0" rIns="0" bIns="0" rtlCol="0"/>
          <a:lstStyle/>
          <a:p>
            <a:endParaRPr/>
          </a:p>
        </p:txBody>
      </p:sp>
      <p:sp>
        <p:nvSpPr>
          <p:cNvPr id="137" name="object 137"/>
          <p:cNvSpPr/>
          <p:nvPr/>
        </p:nvSpPr>
        <p:spPr>
          <a:xfrm>
            <a:off x="14073009" y="428305"/>
            <a:ext cx="25400" cy="27940"/>
          </a:xfrm>
          <a:custGeom>
            <a:avLst/>
            <a:gdLst/>
            <a:ahLst/>
            <a:cxnLst/>
            <a:rect l="l" t="t" r="r" b="b"/>
            <a:pathLst>
              <a:path w="25400" h="27940">
                <a:moveTo>
                  <a:pt x="11143" y="27842"/>
                </a:moveTo>
                <a:lnTo>
                  <a:pt x="1715" y="21009"/>
                </a:lnTo>
                <a:lnTo>
                  <a:pt x="354" y="18232"/>
                </a:lnTo>
                <a:lnTo>
                  <a:pt x="0" y="15333"/>
                </a:lnTo>
                <a:lnTo>
                  <a:pt x="1299" y="9288"/>
                </a:lnTo>
                <a:lnTo>
                  <a:pt x="2814" y="6790"/>
                </a:lnTo>
                <a:lnTo>
                  <a:pt x="5194" y="4817"/>
                </a:lnTo>
                <a:lnTo>
                  <a:pt x="9343" y="0"/>
                </a:lnTo>
                <a:lnTo>
                  <a:pt x="15632" y="5888"/>
                </a:lnTo>
                <a:lnTo>
                  <a:pt x="25000" y="12043"/>
                </a:lnTo>
                <a:lnTo>
                  <a:pt x="20985" y="21946"/>
                </a:lnTo>
                <a:lnTo>
                  <a:pt x="15634" y="26469"/>
                </a:lnTo>
                <a:lnTo>
                  <a:pt x="14254" y="27161"/>
                </a:lnTo>
                <a:lnTo>
                  <a:pt x="11143" y="27842"/>
                </a:lnTo>
                <a:close/>
              </a:path>
            </a:pathLst>
          </a:custGeom>
          <a:solidFill>
            <a:srgbClr val="F5C4B6"/>
          </a:solidFill>
        </p:spPr>
        <p:txBody>
          <a:bodyPr wrap="square" lIns="0" tIns="0" rIns="0" bIns="0" rtlCol="0"/>
          <a:lstStyle/>
          <a:p>
            <a:endParaRPr/>
          </a:p>
        </p:txBody>
      </p:sp>
      <p:sp>
        <p:nvSpPr>
          <p:cNvPr id="138" name="object 138"/>
          <p:cNvSpPr/>
          <p:nvPr/>
        </p:nvSpPr>
        <p:spPr>
          <a:xfrm>
            <a:off x="14074427" y="860410"/>
            <a:ext cx="25400" cy="27940"/>
          </a:xfrm>
          <a:custGeom>
            <a:avLst/>
            <a:gdLst/>
            <a:ahLst/>
            <a:cxnLst/>
            <a:rect l="l" t="t" r="r" b="b"/>
            <a:pathLst>
              <a:path w="25400" h="27940">
                <a:moveTo>
                  <a:pt x="11230" y="27731"/>
                </a:moveTo>
                <a:lnTo>
                  <a:pt x="1769" y="21009"/>
                </a:lnTo>
                <a:lnTo>
                  <a:pt x="373" y="18215"/>
                </a:lnTo>
                <a:lnTo>
                  <a:pt x="0" y="15291"/>
                </a:lnTo>
                <a:lnTo>
                  <a:pt x="1302" y="9182"/>
                </a:lnTo>
                <a:lnTo>
                  <a:pt x="2834" y="6665"/>
                </a:lnTo>
                <a:lnTo>
                  <a:pt x="5248" y="4683"/>
                </a:lnTo>
                <a:lnTo>
                  <a:pt x="9263" y="0"/>
                </a:lnTo>
                <a:lnTo>
                  <a:pt x="15418" y="5754"/>
                </a:lnTo>
                <a:lnTo>
                  <a:pt x="25053" y="11909"/>
                </a:lnTo>
                <a:lnTo>
                  <a:pt x="20905" y="21812"/>
                </a:lnTo>
                <a:lnTo>
                  <a:pt x="15697" y="26337"/>
                </a:lnTo>
                <a:lnTo>
                  <a:pt x="14326" y="27034"/>
                </a:lnTo>
                <a:lnTo>
                  <a:pt x="11230" y="27731"/>
                </a:lnTo>
                <a:close/>
              </a:path>
            </a:pathLst>
          </a:custGeom>
          <a:solidFill>
            <a:srgbClr val="F5C4B6"/>
          </a:solidFill>
        </p:spPr>
        <p:txBody>
          <a:bodyPr wrap="square" lIns="0" tIns="0" rIns="0" bIns="0" rtlCol="0"/>
          <a:lstStyle/>
          <a:p>
            <a:endParaRPr/>
          </a:p>
        </p:txBody>
      </p:sp>
      <p:sp>
        <p:nvSpPr>
          <p:cNvPr id="139" name="object 139"/>
          <p:cNvSpPr/>
          <p:nvPr/>
        </p:nvSpPr>
        <p:spPr>
          <a:xfrm>
            <a:off x="14050874" y="1085100"/>
            <a:ext cx="87630" cy="94615"/>
          </a:xfrm>
          <a:custGeom>
            <a:avLst/>
            <a:gdLst/>
            <a:ahLst/>
            <a:cxnLst/>
            <a:rect l="l" t="t" r="r" b="b"/>
            <a:pathLst>
              <a:path w="87630" h="94615">
                <a:moveTo>
                  <a:pt x="25044" y="78549"/>
                </a:moveTo>
                <a:lnTo>
                  <a:pt x="15684" y="72402"/>
                </a:lnTo>
                <a:lnTo>
                  <a:pt x="9398" y="66636"/>
                </a:lnTo>
                <a:lnTo>
                  <a:pt x="5245" y="71323"/>
                </a:lnTo>
                <a:lnTo>
                  <a:pt x="2832" y="73304"/>
                </a:lnTo>
                <a:lnTo>
                  <a:pt x="1295" y="75819"/>
                </a:lnTo>
                <a:lnTo>
                  <a:pt x="0" y="81940"/>
                </a:lnTo>
                <a:lnTo>
                  <a:pt x="368" y="84861"/>
                </a:lnTo>
                <a:lnTo>
                  <a:pt x="1765" y="87655"/>
                </a:lnTo>
                <a:lnTo>
                  <a:pt x="2235" y="89166"/>
                </a:lnTo>
                <a:lnTo>
                  <a:pt x="11226" y="94373"/>
                </a:lnTo>
                <a:lnTo>
                  <a:pt x="14325" y="93675"/>
                </a:lnTo>
                <a:lnTo>
                  <a:pt x="15697" y="92976"/>
                </a:lnTo>
                <a:lnTo>
                  <a:pt x="21031" y="88455"/>
                </a:lnTo>
                <a:lnTo>
                  <a:pt x="25044" y="78549"/>
                </a:lnTo>
                <a:close/>
              </a:path>
              <a:path w="87630" h="94615">
                <a:moveTo>
                  <a:pt x="30403" y="11912"/>
                </a:moveTo>
                <a:lnTo>
                  <a:pt x="20764" y="5753"/>
                </a:lnTo>
                <a:lnTo>
                  <a:pt x="14744" y="0"/>
                </a:lnTo>
                <a:lnTo>
                  <a:pt x="10464" y="4813"/>
                </a:lnTo>
                <a:lnTo>
                  <a:pt x="8102" y="6807"/>
                </a:lnTo>
                <a:lnTo>
                  <a:pt x="6616" y="9309"/>
                </a:lnTo>
                <a:lnTo>
                  <a:pt x="5359" y="15354"/>
                </a:lnTo>
                <a:lnTo>
                  <a:pt x="5740" y="18249"/>
                </a:lnTo>
                <a:lnTo>
                  <a:pt x="7112" y="21005"/>
                </a:lnTo>
                <a:lnTo>
                  <a:pt x="7569" y="22529"/>
                </a:lnTo>
                <a:lnTo>
                  <a:pt x="16484" y="27749"/>
                </a:lnTo>
                <a:lnTo>
                  <a:pt x="19558" y="27038"/>
                </a:lnTo>
                <a:lnTo>
                  <a:pt x="20929" y="26339"/>
                </a:lnTo>
                <a:lnTo>
                  <a:pt x="26250" y="21945"/>
                </a:lnTo>
                <a:lnTo>
                  <a:pt x="30403" y="11912"/>
                </a:lnTo>
                <a:close/>
              </a:path>
              <a:path w="87630" h="94615">
                <a:moveTo>
                  <a:pt x="87274" y="48704"/>
                </a:moveTo>
                <a:lnTo>
                  <a:pt x="77901" y="42557"/>
                </a:lnTo>
                <a:lnTo>
                  <a:pt x="71615" y="36804"/>
                </a:lnTo>
                <a:lnTo>
                  <a:pt x="67475" y="41617"/>
                </a:lnTo>
                <a:lnTo>
                  <a:pt x="65087" y="43586"/>
                </a:lnTo>
                <a:lnTo>
                  <a:pt x="63576" y="46088"/>
                </a:lnTo>
                <a:lnTo>
                  <a:pt x="62280" y="52133"/>
                </a:lnTo>
                <a:lnTo>
                  <a:pt x="62623" y="55029"/>
                </a:lnTo>
                <a:lnTo>
                  <a:pt x="63995" y="57810"/>
                </a:lnTo>
                <a:lnTo>
                  <a:pt x="64465" y="59321"/>
                </a:lnTo>
                <a:lnTo>
                  <a:pt x="73456" y="64528"/>
                </a:lnTo>
                <a:lnTo>
                  <a:pt x="76542" y="63830"/>
                </a:lnTo>
                <a:lnTo>
                  <a:pt x="77914" y="63131"/>
                </a:lnTo>
                <a:lnTo>
                  <a:pt x="83261" y="58610"/>
                </a:lnTo>
                <a:lnTo>
                  <a:pt x="87274" y="48704"/>
                </a:lnTo>
                <a:close/>
              </a:path>
            </a:pathLst>
          </a:custGeom>
          <a:solidFill>
            <a:srgbClr val="F5C4B6"/>
          </a:solidFill>
        </p:spPr>
        <p:txBody>
          <a:bodyPr wrap="square" lIns="0" tIns="0" rIns="0" bIns="0" rtlCol="0"/>
          <a:lstStyle/>
          <a:p>
            <a:endParaRPr/>
          </a:p>
        </p:txBody>
      </p:sp>
      <p:sp>
        <p:nvSpPr>
          <p:cNvPr id="140" name="object 140"/>
          <p:cNvSpPr/>
          <p:nvPr/>
        </p:nvSpPr>
        <p:spPr>
          <a:xfrm>
            <a:off x="14075016" y="1494315"/>
            <a:ext cx="25400" cy="27940"/>
          </a:xfrm>
          <a:custGeom>
            <a:avLst/>
            <a:gdLst/>
            <a:ahLst/>
            <a:cxnLst/>
            <a:rect l="l" t="t" r="r" b="b"/>
            <a:pathLst>
              <a:path w="25400" h="27940">
                <a:moveTo>
                  <a:pt x="11143" y="27842"/>
                </a:moveTo>
                <a:lnTo>
                  <a:pt x="1715" y="21009"/>
                </a:lnTo>
                <a:lnTo>
                  <a:pt x="354" y="18232"/>
                </a:lnTo>
                <a:lnTo>
                  <a:pt x="0" y="15333"/>
                </a:lnTo>
                <a:lnTo>
                  <a:pt x="1299" y="9288"/>
                </a:lnTo>
                <a:lnTo>
                  <a:pt x="2814" y="6790"/>
                </a:lnTo>
                <a:lnTo>
                  <a:pt x="5194" y="4817"/>
                </a:lnTo>
                <a:lnTo>
                  <a:pt x="9209" y="0"/>
                </a:lnTo>
                <a:lnTo>
                  <a:pt x="15365" y="5888"/>
                </a:lnTo>
                <a:lnTo>
                  <a:pt x="25000" y="12043"/>
                </a:lnTo>
                <a:lnTo>
                  <a:pt x="20851" y="21946"/>
                </a:lnTo>
                <a:lnTo>
                  <a:pt x="15634" y="26469"/>
                </a:lnTo>
                <a:lnTo>
                  <a:pt x="14254" y="27161"/>
                </a:lnTo>
                <a:lnTo>
                  <a:pt x="11143" y="27842"/>
                </a:lnTo>
                <a:close/>
              </a:path>
            </a:pathLst>
          </a:custGeom>
          <a:solidFill>
            <a:srgbClr val="F5C4B6"/>
          </a:solidFill>
        </p:spPr>
        <p:txBody>
          <a:bodyPr wrap="square" lIns="0" tIns="0" rIns="0" bIns="0" rtlCol="0"/>
          <a:lstStyle/>
          <a:p>
            <a:endParaRPr/>
          </a:p>
        </p:txBody>
      </p:sp>
      <p:sp>
        <p:nvSpPr>
          <p:cNvPr id="141" name="object 141"/>
          <p:cNvSpPr/>
          <p:nvPr/>
        </p:nvSpPr>
        <p:spPr>
          <a:xfrm>
            <a:off x="14077790" y="1671627"/>
            <a:ext cx="25400" cy="27940"/>
          </a:xfrm>
          <a:custGeom>
            <a:avLst/>
            <a:gdLst/>
            <a:ahLst/>
            <a:cxnLst/>
            <a:rect l="l" t="t" r="r" b="b"/>
            <a:pathLst>
              <a:path w="25400" h="27939">
                <a:moveTo>
                  <a:pt x="11089" y="27754"/>
                </a:moveTo>
                <a:lnTo>
                  <a:pt x="1751" y="21009"/>
                </a:lnTo>
                <a:lnTo>
                  <a:pt x="376" y="18253"/>
                </a:lnTo>
                <a:lnTo>
                  <a:pt x="0" y="15362"/>
                </a:lnTo>
                <a:lnTo>
                  <a:pt x="1248" y="9313"/>
                </a:lnTo>
                <a:lnTo>
                  <a:pt x="2739" y="6811"/>
                </a:lnTo>
                <a:lnTo>
                  <a:pt x="5097" y="4817"/>
                </a:lnTo>
                <a:lnTo>
                  <a:pt x="9245" y="0"/>
                </a:lnTo>
                <a:lnTo>
                  <a:pt x="15401" y="5888"/>
                </a:lnTo>
                <a:lnTo>
                  <a:pt x="25036" y="12043"/>
                </a:lnTo>
                <a:lnTo>
                  <a:pt x="20887" y="21946"/>
                </a:lnTo>
                <a:lnTo>
                  <a:pt x="15536" y="26442"/>
                </a:lnTo>
                <a:lnTo>
                  <a:pt x="14166" y="27111"/>
                </a:lnTo>
                <a:close/>
              </a:path>
            </a:pathLst>
          </a:custGeom>
          <a:solidFill>
            <a:srgbClr val="F5C4B6"/>
          </a:solidFill>
        </p:spPr>
        <p:txBody>
          <a:bodyPr wrap="square" lIns="0" tIns="0" rIns="0" bIns="0" rtlCol="0"/>
          <a:lstStyle/>
          <a:p>
            <a:endParaRPr/>
          </a:p>
        </p:txBody>
      </p:sp>
      <p:sp>
        <p:nvSpPr>
          <p:cNvPr id="142" name="object 142"/>
          <p:cNvSpPr/>
          <p:nvPr/>
        </p:nvSpPr>
        <p:spPr>
          <a:xfrm>
            <a:off x="14076853" y="1859376"/>
            <a:ext cx="25400" cy="27940"/>
          </a:xfrm>
          <a:custGeom>
            <a:avLst/>
            <a:gdLst/>
            <a:ahLst/>
            <a:cxnLst/>
            <a:rect l="l" t="t" r="r" b="b"/>
            <a:pathLst>
              <a:path w="25400" h="27939">
                <a:moveTo>
                  <a:pt x="11089" y="27754"/>
                </a:moveTo>
                <a:lnTo>
                  <a:pt x="1751" y="21009"/>
                </a:lnTo>
                <a:lnTo>
                  <a:pt x="376" y="18253"/>
                </a:lnTo>
                <a:lnTo>
                  <a:pt x="0" y="15362"/>
                </a:lnTo>
                <a:lnTo>
                  <a:pt x="1248" y="9313"/>
                </a:lnTo>
                <a:lnTo>
                  <a:pt x="2739" y="6811"/>
                </a:lnTo>
                <a:lnTo>
                  <a:pt x="5097" y="4817"/>
                </a:lnTo>
                <a:lnTo>
                  <a:pt x="9245" y="0"/>
                </a:lnTo>
                <a:lnTo>
                  <a:pt x="15401" y="5888"/>
                </a:lnTo>
                <a:lnTo>
                  <a:pt x="25036" y="12043"/>
                </a:lnTo>
                <a:lnTo>
                  <a:pt x="20887" y="21946"/>
                </a:lnTo>
                <a:lnTo>
                  <a:pt x="15536" y="26442"/>
                </a:lnTo>
                <a:lnTo>
                  <a:pt x="14166" y="27111"/>
                </a:lnTo>
                <a:lnTo>
                  <a:pt x="11089" y="27754"/>
                </a:lnTo>
                <a:close/>
              </a:path>
            </a:pathLst>
          </a:custGeom>
          <a:solidFill>
            <a:srgbClr val="F5C4B6"/>
          </a:solidFill>
        </p:spPr>
        <p:txBody>
          <a:bodyPr wrap="square" lIns="0" tIns="0" rIns="0" bIns="0" rtlCol="0"/>
          <a:lstStyle/>
          <a:p>
            <a:endParaRPr/>
          </a:p>
        </p:txBody>
      </p:sp>
      <p:sp>
        <p:nvSpPr>
          <p:cNvPr id="143" name="object 143"/>
          <p:cNvSpPr/>
          <p:nvPr/>
        </p:nvSpPr>
        <p:spPr>
          <a:xfrm>
            <a:off x="14085454" y="2031870"/>
            <a:ext cx="25400" cy="27940"/>
          </a:xfrm>
          <a:custGeom>
            <a:avLst/>
            <a:gdLst/>
            <a:ahLst/>
            <a:cxnLst/>
            <a:rect l="l" t="t" r="r" b="b"/>
            <a:pathLst>
              <a:path w="25400" h="27939">
                <a:moveTo>
                  <a:pt x="11143" y="27847"/>
                </a:moveTo>
                <a:lnTo>
                  <a:pt x="1715" y="21009"/>
                </a:lnTo>
                <a:lnTo>
                  <a:pt x="354" y="18239"/>
                </a:lnTo>
                <a:lnTo>
                  <a:pt x="0" y="15335"/>
                </a:lnTo>
                <a:lnTo>
                  <a:pt x="1299" y="9287"/>
                </a:lnTo>
                <a:lnTo>
                  <a:pt x="2814" y="6784"/>
                </a:lnTo>
                <a:lnTo>
                  <a:pt x="5194" y="4817"/>
                </a:lnTo>
                <a:lnTo>
                  <a:pt x="9209" y="0"/>
                </a:lnTo>
                <a:lnTo>
                  <a:pt x="15365" y="5888"/>
                </a:lnTo>
                <a:lnTo>
                  <a:pt x="25000" y="12043"/>
                </a:lnTo>
                <a:lnTo>
                  <a:pt x="20851" y="21946"/>
                </a:lnTo>
                <a:lnTo>
                  <a:pt x="15634" y="26469"/>
                </a:lnTo>
                <a:lnTo>
                  <a:pt x="14254" y="27165"/>
                </a:lnTo>
                <a:lnTo>
                  <a:pt x="11143" y="27847"/>
                </a:lnTo>
                <a:close/>
              </a:path>
            </a:pathLst>
          </a:custGeom>
          <a:solidFill>
            <a:srgbClr val="F5C4B6"/>
          </a:solidFill>
        </p:spPr>
        <p:txBody>
          <a:bodyPr wrap="square" lIns="0" tIns="0" rIns="0" bIns="0" rtlCol="0"/>
          <a:lstStyle/>
          <a:p>
            <a:endParaRPr/>
          </a:p>
        </p:txBody>
      </p:sp>
      <p:sp>
        <p:nvSpPr>
          <p:cNvPr id="144" name="object 144"/>
          <p:cNvSpPr/>
          <p:nvPr/>
        </p:nvSpPr>
        <p:spPr>
          <a:xfrm>
            <a:off x="14156075" y="2104267"/>
            <a:ext cx="25400" cy="27940"/>
          </a:xfrm>
          <a:custGeom>
            <a:avLst/>
            <a:gdLst/>
            <a:ahLst/>
            <a:cxnLst/>
            <a:rect l="l" t="t" r="r" b="b"/>
            <a:pathLst>
              <a:path w="25400" h="27939">
                <a:moveTo>
                  <a:pt x="11117" y="27740"/>
                </a:moveTo>
                <a:lnTo>
                  <a:pt x="1751" y="21009"/>
                </a:lnTo>
                <a:lnTo>
                  <a:pt x="376" y="18253"/>
                </a:lnTo>
                <a:lnTo>
                  <a:pt x="0" y="15362"/>
                </a:lnTo>
                <a:lnTo>
                  <a:pt x="1248" y="9313"/>
                </a:lnTo>
                <a:lnTo>
                  <a:pt x="2739" y="6811"/>
                </a:lnTo>
                <a:lnTo>
                  <a:pt x="5097" y="4817"/>
                </a:lnTo>
                <a:lnTo>
                  <a:pt x="9245" y="0"/>
                </a:lnTo>
                <a:lnTo>
                  <a:pt x="15401" y="6021"/>
                </a:lnTo>
                <a:lnTo>
                  <a:pt x="25036" y="11909"/>
                </a:lnTo>
                <a:lnTo>
                  <a:pt x="20887" y="21946"/>
                </a:lnTo>
                <a:lnTo>
                  <a:pt x="15559" y="26335"/>
                </a:lnTo>
                <a:lnTo>
                  <a:pt x="14198" y="27045"/>
                </a:lnTo>
                <a:lnTo>
                  <a:pt x="11117" y="27740"/>
                </a:lnTo>
                <a:close/>
              </a:path>
            </a:pathLst>
          </a:custGeom>
          <a:solidFill>
            <a:srgbClr val="F5C4B6"/>
          </a:solidFill>
        </p:spPr>
        <p:txBody>
          <a:bodyPr wrap="square" lIns="0" tIns="0" rIns="0" bIns="0" rtlCol="0"/>
          <a:lstStyle/>
          <a:p>
            <a:endParaRPr/>
          </a:p>
        </p:txBody>
      </p:sp>
      <p:sp>
        <p:nvSpPr>
          <p:cNvPr id="145" name="object 145"/>
          <p:cNvSpPr/>
          <p:nvPr/>
        </p:nvSpPr>
        <p:spPr>
          <a:xfrm>
            <a:off x="14265656" y="1984766"/>
            <a:ext cx="25400" cy="27940"/>
          </a:xfrm>
          <a:custGeom>
            <a:avLst/>
            <a:gdLst/>
            <a:ahLst/>
            <a:cxnLst/>
            <a:rect l="l" t="t" r="r" b="b"/>
            <a:pathLst>
              <a:path w="25400" h="27939">
                <a:moveTo>
                  <a:pt x="11235" y="27633"/>
                </a:moveTo>
                <a:lnTo>
                  <a:pt x="1769" y="21009"/>
                </a:lnTo>
                <a:lnTo>
                  <a:pt x="373" y="18212"/>
                </a:lnTo>
                <a:lnTo>
                  <a:pt x="0" y="15295"/>
                </a:lnTo>
                <a:lnTo>
                  <a:pt x="1302" y="9180"/>
                </a:lnTo>
                <a:lnTo>
                  <a:pt x="2834" y="6664"/>
                </a:lnTo>
                <a:lnTo>
                  <a:pt x="5248" y="4683"/>
                </a:lnTo>
                <a:lnTo>
                  <a:pt x="9798" y="0"/>
                </a:lnTo>
                <a:lnTo>
                  <a:pt x="15686" y="5754"/>
                </a:lnTo>
                <a:lnTo>
                  <a:pt x="25053" y="11909"/>
                </a:lnTo>
                <a:lnTo>
                  <a:pt x="21039" y="21812"/>
                </a:lnTo>
                <a:lnTo>
                  <a:pt x="15685" y="26309"/>
                </a:lnTo>
                <a:lnTo>
                  <a:pt x="14313" y="26978"/>
                </a:lnTo>
                <a:lnTo>
                  <a:pt x="11235" y="27633"/>
                </a:lnTo>
                <a:close/>
              </a:path>
            </a:pathLst>
          </a:custGeom>
          <a:solidFill>
            <a:srgbClr val="F5C4B6"/>
          </a:solidFill>
        </p:spPr>
        <p:txBody>
          <a:bodyPr wrap="square" lIns="0" tIns="0" rIns="0" bIns="0" rtlCol="0"/>
          <a:lstStyle/>
          <a:p>
            <a:endParaRPr/>
          </a:p>
        </p:txBody>
      </p:sp>
      <p:sp>
        <p:nvSpPr>
          <p:cNvPr id="146" name="object 146"/>
          <p:cNvSpPr/>
          <p:nvPr/>
        </p:nvSpPr>
        <p:spPr>
          <a:xfrm>
            <a:off x="14303824" y="1325301"/>
            <a:ext cx="41275" cy="74295"/>
          </a:xfrm>
          <a:custGeom>
            <a:avLst/>
            <a:gdLst/>
            <a:ahLst/>
            <a:cxnLst/>
            <a:rect l="l" t="t" r="r" b="b"/>
            <a:pathLst>
              <a:path w="41275" h="74294">
                <a:moveTo>
                  <a:pt x="31313" y="74136"/>
                </a:moveTo>
                <a:lnTo>
                  <a:pt x="22521" y="72519"/>
                </a:lnTo>
                <a:lnTo>
                  <a:pt x="13566" y="67428"/>
                </a:lnTo>
                <a:lnTo>
                  <a:pt x="6793" y="60304"/>
                </a:lnTo>
                <a:lnTo>
                  <a:pt x="4549" y="52591"/>
                </a:lnTo>
                <a:lnTo>
                  <a:pt x="5620" y="42554"/>
                </a:lnTo>
                <a:lnTo>
                  <a:pt x="0" y="41082"/>
                </a:lnTo>
                <a:lnTo>
                  <a:pt x="2810" y="29172"/>
                </a:lnTo>
                <a:lnTo>
                  <a:pt x="3195" y="26274"/>
                </a:lnTo>
                <a:lnTo>
                  <a:pt x="4366" y="23736"/>
                </a:lnTo>
                <a:lnTo>
                  <a:pt x="8276" y="19387"/>
                </a:lnTo>
                <a:lnTo>
                  <a:pt x="10674" y="17954"/>
                </a:lnTo>
                <a:lnTo>
                  <a:pt x="13515" y="17262"/>
                </a:lnTo>
                <a:lnTo>
                  <a:pt x="12633" y="12279"/>
                </a:lnTo>
                <a:lnTo>
                  <a:pt x="14105" y="8130"/>
                </a:lnTo>
                <a:lnTo>
                  <a:pt x="17931" y="4817"/>
                </a:lnTo>
                <a:lnTo>
                  <a:pt x="21946" y="0"/>
                </a:lnTo>
                <a:lnTo>
                  <a:pt x="28102" y="5486"/>
                </a:lnTo>
                <a:lnTo>
                  <a:pt x="36532" y="11508"/>
                </a:lnTo>
                <a:lnTo>
                  <a:pt x="35194" y="17530"/>
                </a:lnTo>
                <a:lnTo>
                  <a:pt x="33053" y="22214"/>
                </a:lnTo>
                <a:lnTo>
                  <a:pt x="36871" y="25245"/>
                </a:lnTo>
                <a:lnTo>
                  <a:pt x="39146" y="29170"/>
                </a:lnTo>
                <a:lnTo>
                  <a:pt x="39878" y="33990"/>
                </a:lnTo>
                <a:lnTo>
                  <a:pt x="40817" y="44892"/>
                </a:lnTo>
                <a:lnTo>
                  <a:pt x="40263" y="57977"/>
                </a:lnTo>
                <a:lnTo>
                  <a:pt x="37375" y="69105"/>
                </a:lnTo>
                <a:close/>
              </a:path>
            </a:pathLst>
          </a:custGeom>
          <a:solidFill>
            <a:srgbClr val="F5C4B6"/>
          </a:solidFill>
        </p:spPr>
        <p:txBody>
          <a:bodyPr wrap="square" lIns="0" tIns="0" rIns="0" bIns="0" rtlCol="0"/>
          <a:lstStyle/>
          <a:p>
            <a:endParaRPr/>
          </a:p>
        </p:txBody>
      </p:sp>
      <p:sp>
        <p:nvSpPr>
          <p:cNvPr id="147" name="object 147"/>
          <p:cNvSpPr/>
          <p:nvPr/>
        </p:nvSpPr>
        <p:spPr>
          <a:xfrm>
            <a:off x="14386228" y="589425"/>
            <a:ext cx="25400" cy="27940"/>
          </a:xfrm>
          <a:custGeom>
            <a:avLst/>
            <a:gdLst/>
            <a:ahLst/>
            <a:cxnLst/>
            <a:rect l="l" t="t" r="r" b="b"/>
            <a:pathLst>
              <a:path w="25400" h="27940">
                <a:moveTo>
                  <a:pt x="11236" y="27766"/>
                </a:moveTo>
                <a:lnTo>
                  <a:pt x="1769" y="21143"/>
                </a:lnTo>
                <a:lnTo>
                  <a:pt x="373" y="18349"/>
                </a:lnTo>
                <a:lnTo>
                  <a:pt x="0" y="15425"/>
                </a:lnTo>
                <a:lnTo>
                  <a:pt x="1302" y="9316"/>
                </a:lnTo>
                <a:lnTo>
                  <a:pt x="2834" y="6799"/>
                </a:lnTo>
                <a:lnTo>
                  <a:pt x="5248" y="4817"/>
                </a:lnTo>
                <a:lnTo>
                  <a:pt x="9396" y="0"/>
                </a:lnTo>
                <a:lnTo>
                  <a:pt x="15418" y="5888"/>
                </a:lnTo>
                <a:lnTo>
                  <a:pt x="25053" y="12043"/>
                </a:lnTo>
                <a:lnTo>
                  <a:pt x="21039" y="21946"/>
                </a:lnTo>
                <a:lnTo>
                  <a:pt x="15685" y="26437"/>
                </a:lnTo>
                <a:lnTo>
                  <a:pt x="14313" y="27106"/>
                </a:lnTo>
                <a:lnTo>
                  <a:pt x="11236" y="27766"/>
                </a:lnTo>
                <a:close/>
              </a:path>
            </a:pathLst>
          </a:custGeom>
          <a:solidFill>
            <a:srgbClr val="F5C4B6"/>
          </a:solidFill>
        </p:spPr>
        <p:txBody>
          <a:bodyPr wrap="square" lIns="0" tIns="0" rIns="0" bIns="0" rtlCol="0"/>
          <a:lstStyle/>
          <a:p>
            <a:endParaRPr/>
          </a:p>
        </p:txBody>
      </p:sp>
      <p:sp>
        <p:nvSpPr>
          <p:cNvPr id="148" name="object 148"/>
          <p:cNvSpPr/>
          <p:nvPr/>
        </p:nvSpPr>
        <p:spPr>
          <a:xfrm>
            <a:off x="14696744" y="367016"/>
            <a:ext cx="25400" cy="27940"/>
          </a:xfrm>
          <a:custGeom>
            <a:avLst/>
            <a:gdLst/>
            <a:ahLst/>
            <a:cxnLst/>
            <a:rect l="l" t="t" r="r" b="b"/>
            <a:pathLst>
              <a:path w="25400" h="27939">
                <a:moveTo>
                  <a:pt x="11143" y="27842"/>
                </a:moveTo>
                <a:lnTo>
                  <a:pt x="1715" y="21009"/>
                </a:lnTo>
                <a:lnTo>
                  <a:pt x="355" y="18233"/>
                </a:lnTo>
                <a:lnTo>
                  <a:pt x="0" y="15333"/>
                </a:lnTo>
                <a:lnTo>
                  <a:pt x="1299" y="9287"/>
                </a:lnTo>
                <a:lnTo>
                  <a:pt x="2814" y="6790"/>
                </a:lnTo>
                <a:lnTo>
                  <a:pt x="5194" y="4817"/>
                </a:lnTo>
                <a:lnTo>
                  <a:pt x="9343" y="0"/>
                </a:lnTo>
                <a:lnTo>
                  <a:pt x="15365" y="5888"/>
                </a:lnTo>
                <a:lnTo>
                  <a:pt x="25000" y="12043"/>
                </a:lnTo>
                <a:lnTo>
                  <a:pt x="20985" y="21946"/>
                </a:lnTo>
                <a:lnTo>
                  <a:pt x="15634" y="26469"/>
                </a:lnTo>
                <a:lnTo>
                  <a:pt x="14254" y="27161"/>
                </a:lnTo>
                <a:lnTo>
                  <a:pt x="11143" y="27842"/>
                </a:lnTo>
                <a:close/>
              </a:path>
            </a:pathLst>
          </a:custGeom>
          <a:solidFill>
            <a:srgbClr val="F5C4B6"/>
          </a:solidFill>
        </p:spPr>
        <p:txBody>
          <a:bodyPr wrap="square" lIns="0" tIns="0" rIns="0" bIns="0" rtlCol="0"/>
          <a:lstStyle/>
          <a:p>
            <a:endParaRPr/>
          </a:p>
        </p:txBody>
      </p:sp>
      <p:sp>
        <p:nvSpPr>
          <p:cNvPr id="149" name="object 149"/>
          <p:cNvSpPr/>
          <p:nvPr/>
        </p:nvSpPr>
        <p:spPr>
          <a:xfrm>
            <a:off x="14660844" y="919425"/>
            <a:ext cx="25400" cy="27940"/>
          </a:xfrm>
          <a:custGeom>
            <a:avLst/>
            <a:gdLst/>
            <a:ahLst/>
            <a:cxnLst/>
            <a:rect l="l" t="t" r="r" b="b"/>
            <a:pathLst>
              <a:path w="25400" h="27940">
                <a:moveTo>
                  <a:pt x="11117" y="27743"/>
                </a:moveTo>
                <a:lnTo>
                  <a:pt x="1751" y="21009"/>
                </a:lnTo>
                <a:lnTo>
                  <a:pt x="376" y="18247"/>
                </a:lnTo>
                <a:lnTo>
                  <a:pt x="0" y="15357"/>
                </a:lnTo>
                <a:lnTo>
                  <a:pt x="1248" y="9313"/>
                </a:lnTo>
                <a:lnTo>
                  <a:pt x="2739" y="6807"/>
                </a:lnTo>
                <a:lnTo>
                  <a:pt x="5097" y="4817"/>
                </a:lnTo>
                <a:lnTo>
                  <a:pt x="9245" y="0"/>
                </a:lnTo>
                <a:lnTo>
                  <a:pt x="15401" y="5754"/>
                </a:lnTo>
                <a:lnTo>
                  <a:pt x="25036" y="11909"/>
                </a:lnTo>
                <a:lnTo>
                  <a:pt x="20887" y="21946"/>
                </a:lnTo>
                <a:lnTo>
                  <a:pt x="15559" y="26341"/>
                </a:lnTo>
                <a:lnTo>
                  <a:pt x="14198" y="27041"/>
                </a:lnTo>
                <a:lnTo>
                  <a:pt x="11117" y="27743"/>
                </a:lnTo>
                <a:close/>
              </a:path>
            </a:pathLst>
          </a:custGeom>
          <a:solidFill>
            <a:srgbClr val="F5C4B6"/>
          </a:solidFill>
        </p:spPr>
        <p:txBody>
          <a:bodyPr wrap="square" lIns="0" tIns="0" rIns="0" bIns="0" rtlCol="0"/>
          <a:lstStyle/>
          <a:p>
            <a:endParaRPr/>
          </a:p>
        </p:txBody>
      </p:sp>
      <p:sp>
        <p:nvSpPr>
          <p:cNvPr id="150" name="object 150"/>
          <p:cNvSpPr/>
          <p:nvPr/>
        </p:nvSpPr>
        <p:spPr>
          <a:xfrm>
            <a:off x="14620600" y="1480264"/>
            <a:ext cx="25400" cy="27940"/>
          </a:xfrm>
          <a:custGeom>
            <a:avLst/>
            <a:gdLst/>
            <a:ahLst/>
            <a:cxnLst/>
            <a:rect l="l" t="t" r="r" b="b"/>
            <a:pathLst>
              <a:path w="25400" h="27940">
                <a:moveTo>
                  <a:pt x="11143" y="27842"/>
                </a:moveTo>
                <a:lnTo>
                  <a:pt x="1715" y="21009"/>
                </a:lnTo>
                <a:lnTo>
                  <a:pt x="355" y="18232"/>
                </a:lnTo>
                <a:lnTo>
                  <a:pt x="0" y="15333"/>
                </a:lnTo>
                <a:lnTo>
                  <a:pt x="1299" y="9287"/>
                </a:lnTo>
                <a:lnTo>
                  <a:pt x="2814" y="6790"/>
                </a:lnTo>
                <a:lnTo>
                  <a:pt x="5194" y="4817"/>
                </a:lnTo>
                <a:lnTo>
                  <a:pt x="9343" y="0"/>
                </a:lnTo>
                <a:lnTo>
                  <a:pt x="15499" y="5888"/>
                </a:lnTo>
                <a:lnTo>
                  <a:pt x="25134" y="12043"/>
                </a:lnTo>
                <a:lnTo>
                  <a:pt x="20985" y="21946"/>
                </a:lnTo>
                <a:lnTo>
                  <a:pt x="15634" y="26469"/>
                </a:lnTo>
                <a:lnTo>
                  <a:pt x="14254" y="27161"/>
                </a:lnTo>
                <a:close/>
              </a:path>
            </a:pathLst>
          </a:custGeom>
          <a:solidFill>
            <a:srgbClr val="F5C4B6"/>
          </a:solidFill>
        </p:spPr>
        <p:txBody>
          <a:bodyPr wrap="square" lIns="0" tIns="0" rIns="0" bIns="0" rtlCol="0"/>
          <a:lstStyle/>
          <a:p>
            <a:endParaRPr/>
          </a:p>
        </p:txBody>
      </p:sp>
      <p:sp>
        <p:nvSpPr>
          <p:cNvPr id="151" name="object 151"/>
          <p:cNvSpPr/>
          <p:nvPr/>
        </p:nvSpPr>
        <p:spPr>
          <a:xfrm>
            <a:off x="14615917" y="1735325"/>
            <a:ext cx="25400" cy="27940"/>
          </a:xfrm>
          <a:custGeom>
            <a:avLst/>
            <a:gdLst/>
            <a:ahLst/>
            <a:cxnLst/>
            <a:rect l="l" t="t" r="r" b="b"/>
            <a:pathLst>
              <a:path w="25400" h="27939">
                <a:moveTo>
                  <a:pt x="11176" y="27727"/>
                </a:moveTo>
                <a:lnTo>
                  <a:pt x="1715" y="21009"/>
                </a:lnTo>
                <a:lnTo>
                  <a:pt x="354" y="18239"/>
                </a:lnTo>
                <a:lnTo>
                  <a:pt x="0" y="15335"/>
                </a:lnTo>
                <a:lnTo>
                  <a:pt x="1298" y="9287"/>
                </a:lnTo>
                <a:lnTo>
                  <a:pt x="2814" y="6784"/>
                </a:lnTo>
                <a:lnTo>
                  <a:pt x="5194" y="4817"/>
                </a:lnTo>
                <a:lnTo>
                  <a:pt x="9343" y="0"/>
                </a:lnTo>
                <a:lnTo>
                  <a:pt x="15632" y="5754"/>
                </a:lnTo>
                <a:lnTo>
                  <a:pt x="25000" y="11909"/>
                </a:lnTo>
                <a:lnTo>
                  <a:pt x="20985" y="21946"/>
                </a:lnTo>
                <a:lnTo>
                  <a:pt x="15643" y="26335"/>
                </a:lnTo>
                <a:lnTo>
                  <a:pt x="14273" y="27031"/>
                </a:lnTo>
                <a:lnTo>
                  <a:pt x="11176" y="27727"/>
                </a:lnTo>
                <a:close/>
              </a:path>
            </a:pathLst>
          </a:custGeom>
          <a:solidFill>
            <a:srgbClr val="F5C4B6"/>
          </a:solidFill>
        </p:spPr>
        <p:txBody>
          <a:bodyPr wrap="square" lIns="0" tIns="0" rIns="0" bIns="0" rtlCol="0"/>
          <a:lstStyle/>
          <a:p>
            <a:endParaRPr/>
          </a:p>
        </p:txBody>
      </p:sp>
      <p:sp>
        <p:nvSpPr>
          <p:cNvPr id="152" name="object 152"/>
          <p:cNvSpPr/>
          <p:nvPr/>
        </p:nvSpPr>
        <p:spPr>
          <a:xfrm>
            <a:off x="14624125" y="2057162"/>
            <a:ext cx="25400" cy="27940"/>
          </a:xfrm>
          <a:custGeom>
            <a:avLst/>
            <a:gdLst/>
            <a:ahLst/>
            <a:cxnLst/>
            <a:rect l="l" t="t" r="r" b="b"/>
            <a:pathLst>
              <a:path w="25400" h="27939">
                <a:moveTo>
                  <a:pt x="11175" y="27781"/>
                </a:moveTo>
                <a:lnTo>
                  <a:pt x="1803" y="21143"/>
                </a:lnTo>
                <a:lnTo>
                  <a:pt x="392" y="18360"/>
                </a:lnTo>
                <a:lnTo>
                  <a:pt x="0" y="15442"/>
                </a:lnTo>
                <a:lnTo>
                  <a:pt x="1251" y="9340"/>
                </a:lnTo>
                <a:lnTo>
                  <a:pt x="2759" y="6811"/>
                </a:lnTo>
                <a:lnTo>
                  <a:pt x="5149" y="4817"/>
                </a:lnTo>
                <a:lnTo>
                  <a:pt x="9297" y="0"/>
                </a:lnTo>
                <a:lnTo>
                  <a:pt x="15453" y="5888"/>
                </a:lnTo>
                <a:lnTo>
                  <a:pt x="25088" y="12043"/>
                </a:lnTo>
                <a:lnTo>
                  <a:pt x="20940" y="21946"/>
                </a:lnTo>
                <a:lnTo>
                  <a:pt x="15598" y="26442"/>
                </a:lnTo>
                <a:lnTo>
                  <a:pt x="14237" y="27111"/>
                </a:lnTo>
                <a:lnTo>
                  <a:pt x="11175" y="27781"/>
                </a:lnTo>
                <a:close/>
              </a:path>
            </a:pathLst>
          </a:custGeom>
          <a:solidFill>
            <a:srgbClr val="F5C4B6"/>
          </a:solidFill>
        </p:spPr>
        <p:txBody>
          <a:bodyPr wrap="square" lIns="0" tIns="0" rIns="0" bIns="0" rtlCol="0"/>
          <a:lstStyle/>
          <a:p>
            <a:endParaRPr/>
          </a:p>
        </p:txBody>
      </p:sp>
      <p:sp>
        <p:nvSpPr>
          <p:cNvPr id="153" name="object 153"/>
          <p:cNvSpPr/>
          <p:nvPr/>
        </p:nvSpPr>
        <p:spPr>
          <a:xfrm>
            <a:off x="14787878" y="2112698"/>
            <a:ext cx="25400" cy="27940"/>
          </a:xfrm>
          <a:custGeom>
            <a:avLst/>
            <a:gdLst/>
            <a:ahLst/>
            <a:cxnLst/>
            <a:rect l="l" t="t" r="r" b="b"/>
            <a:pathLst>
              <a:path w="25400" h="27939">
                <a:moveTo>
                  <a:pt x="11173" y="27727"/>
                </a:moveTo>
                <a:lnTo>
                  <a:pt x="1712" y="21009"/>
                </a:lnTo>
                <a:lnTo>
                  <a:pt x="347" y="18239"/>
                </a:lnTo>
                <a:lnTo>
                  <a:pt x="0" y="15335"/>
                </a:lnTo>
                <a:lnTo>
                  <a:pt x="1298" y="9287"/>
                </a:lnTo>
                <a:lnTo>
                  <a:pt x="2810" y="6784"/>
                </a:lnTo>
                <a:lnTo>
                  <a:pt x="5192" y="4817"/>
                </a:lnTo>
                <a:lnTo>
                  <a:pt x="9340" y="0"/>
                </a:lnTo>
                <a:lnTo>
                  <a:pt x="15362" y="6021"/>
                </a:lnTo>
                <a:lnTo>
                  <a:pt x="24997" y="11909"/>
                </a:lnTo>
                <a:lnTo>
                  <a:pt x="20982" y="21946"/>
                </a:lnTo>
                <a:lnTo>
                  <a:pt x="15643" y="26335"/>
                </a:lnTo>
                <a:lnTo>
                  <a:pt x="14265" y="27031"/>
                </a:lnTo>
                <a:close/>
              </a:path>
            </a:pathLst>
          </a:custGeom>
          <a:solidFill>
            <a:srgbClr val="F5C4B6"/>
          </a:solidFill>
        </p:spPr>
        <p:txBody>
          <a:bodyPr wrap="square" lIns="0" tIns="0" rIns="0" bIns="0" rtlCol="0"/>
          <a:lstStyle/>
          <a:p>
            <a:endParaRPr/>
          </a:p>
        </p:txBody>
      </p:sp>
      <p:sp>
        <p:nvSpPr>
          <p:cNvPr id="154" name="object 154"/>
          <p:cNvSpPr/>
          <p:nvPr/>
        </p:nvSpPr>
        <p:spPr>
          <a:xfrm>
            <a:off x="14901758" y="747734"/>
            <a:ext cx="25400" cy="27940"/>
          </a:xfrm>
          <a:custGeom>
            <a:avLst/>
            <a:gdLst/>
            <a:ahLst/>
            <a:cxnLst/>
            <a:rect l="l" t="t" r="r" b="b"/>
            <a:pathLst>
              <a:path w="25400" h="27940">
                <a:moveTo>
                  <a:pt x="11173" y="27731"/>
                </a:moveTo>
                <a:lnTo>
                  <a:pt x="1712" y="21009"/>
                </a:lnTo>
                <a:lnTo>
                  <a:pt x="347" y="18232"/>
                </a:lnTo>
                <a:lnTo>
                  <a:pt x="0" y="15333"/>
                </a:lnTo>
                <a:lnTo>
                  <a:pt x="1298" y="9288"/>
                </a:lnTo>
                <a:lnTo>
                  <a:pt x="2810" y="6790"/>
                </a:lnTo>
                <a:lnTo>
                  <a:pt x="5192" y="4817"/>
                </a:lnTo>
                <a:lnTo>
                  <a:pt x="9340" y="0"/>
                </a:lnTo>
                <a:lnTo>
                  <a:pt x="15630" y="6021"/>
                </a:lnTo>
                <a:lnTo>
                  <a:pt x="24997" y="11909"/>
                </a:lnTo>
                <a:lnTo>
                  <a:pt x="20982" y="21946"/>
                </a:lnTo>
                <a:lnTo>
                  <a:pt x="15643" y="26337"/>
                </a:lnTo>
                <a:lnTo>
                  <a:pt x="14265" y="27034"/>
                </a:lnTo>
                <a:lnTo>
                  <a:pt x="11173" y="27731"/>
                </a:lnTo>
                <a:close/>
              </a:path>
            </a:pathLst>
          </a:custGeom>
          <a:solidFill>
            <a:srgbClr val="F5C4B6"/>
          </a:solidFill>
        </p:spPr>
        <p:txBody>
          <a:bodyPr wrap="square" lIns="0" tIns="0" rIns="0" bIns="0" rtlCol="0"/>
          <a:lstStyle/>
          <a:p>
            <a:endParaRPr/>
          </a:p>
        </p:txBody>
      </p:sp>
      <p:sp>
        <p:nvSpPr>
          <p:cNvPr id="155" name="object 155"/>
          <p:cNvSpPr/>
          <p:nvPr/>
        </p:nvSpPr>
        <p:spPr>
          <a:xfrm>
            <a:off x="14943137" y="1156029"/>
            <a:ext cx="85725" cy="86995"/>
          </a:xfrm>
          <a:custGeom>
            <a:avLst/>
            <a:gdLst/>
            <a:ahLst/>
            <a:cxnLst/>
            <a:rect l="l" t="t" r="r" b="b"/>
            <a:pathLst>
              <a:path w="85725" h="86994">
                <a:moveTo>
                  <a:pt x="25095" y="62090"/>
                </a:moveTo>
                <a:lnTo>
                  <a:pt x="15455" y="55930"/>
                </a:lnTo>
                <a:lnTo>
                  <a:pt x="9309" y="50177"/>
                </a:lnTo>
                <a:lnTo>
                  <a:pt x="5156" y="54864"/>
                </a:lnTo>
                <a:lnTo>
                  <a:pt x="2768" y="56857"/>
                </a:lnTo>
                <a:lnTo>
                  <a:pt x="1270" y="59385"/>
                </a:lnTo>
                <a:lnTo>
                  <a:pt x="0" y="65493"/>
                </a:lnTo>
                <a:lnTo>
                  <a:pt x="406" y="68414"/>
                </a:lnTo>
                <a:lnTo>
                  <a:pt x="1816" y="71183"/>
                </a:lnTo>
                <a:lnTo>
                  <a:pt x="2298" y="72682"/>
                </a:lnTo>
                <a:lnTo>
                  <a:pt x="11176" y="77812"/>
                </a:lnTo>
                <a:lnTo>
                  <a:pt x="14249" y="77152"/>
                </a:lnTo>
                <a:lnTo>
                  <a:pt x="15608" y="76479"/>
                </a:lnTo>
                <a:lnTo>
                  <a:pt x="20942" y="71996"/>
                </a:lnTo>
                <a:lnTo>
                  <a:pt x="25095" y="62090"/>
                </a:lnTo>
                <a:close/>
              </a:path>
              <a:path w="85725" h="86994">
                <a:moveTo>
                  <a:pt x="64300" y="11899"/>
                </a:moveTo>
                <a:lnTo>
                  <a:pt x="54673" y="5753"/>
                </a:lnTo>
                <a:lnTo>
                  <a:pt x="48514" y="0"/>
                </a:lnTo>
                <a:lnTo>
                  <a:pt x="44361" y="4813"/>
                </a:lnTo>
                <a:lnTo>
                  <a:pt x="42011" y="6807"/>
                </a:lnTo>
                <a:lnTo>
                  <a:pt x="40513" y="9309"/>
                </a:lnTo>
                <a:lnTo>
                  <a:pt x="39268" y="15354"/>
                </a:lnTo>
                <a:lnTo>
                  <a:pt x="39649" y="18237"/>
                </a:lnTo>
                <a:lnTo>
                  <a:pt x="41021" y="21005"/>
                </a:lnTo>
                <a:lnTo>
                  <a:pt x="41478" y="22517"/>
                </a:lnTo>
                <a:lnTo>
                  <a:pt x="50393" y="27736"/>
                </a:lnTo>
                <a:lnTo>
                  <a:pt x="53467" y="27038"/>
                </a:lnTo>
                <a:lnTo>
                  <a:pt x="54825" y="26339"/>
                </a:lnTo>
                <a:lnTo>
                  <a:pt x="60159" y="21945"/>
                </a:lnTo>
                <a:lnTo>
                  <a:pt x="64300" y="11899"/>
                </a:lnTo>
                <a:close/>
              </a:path>
              <a:path w="85725" h="86994">
                <a:moveTo>
                  <a:pt x="85712" y="71056"/>
                </a:moveTo>
                <a:lnTo>
                  <a:pt x="76085" y="64897"/>
                </a:lnTo>
                <a:lnTo>
                  <a:pt x="69926" y="59004"/>
                </a:lnTo>
                <a:lnTo>
                  <a:pt x="65913" y="63830"/>
                </a:lnTo>
                <a:lnTo>
                  <a:pt x="63525" y="65798"/>
                </a:lnTo>
                <a:lnTo>
                  <a:pt x="62014" y="68300"/>
                </a:lnTo>
                <a:lnTo>
                  <a:pt x="60718" y="74345"/>
                </a:lnTo>
                <a:lnTo>
                  <a:pt x="61061" y="77241"/>
                </a:lnTo>
                <a:lnTo>
                  <a:pt x="62433" y="80022"/>
                </a:lnTo>
                <a:lnTo>
                  <a:pt x="62890" y="81546"/>
                </a:lnTo>
                <a:lnTo>
                  <a:pt x="71856" y="86855"/>
                </a:lnTo>
                <a:lnTo>
                  <a:pt x="74968" y="86169"/>
                </a:lnTo>
                <a:lnTo>
                  <a:pt x="76352" y="85483"/>
                </a:lnTo>
                <a:lnTo>
                  <a:pt x="81572" y="80962"/>
                </a:lnTo>
                <a:lnTo>
                  <a:pt x="85712" y="71056"/>
                </a:lnTo>
                <a:close/>
              </a:path>
            </a:pathLst>
          </a:custGeom>
          <a:solidFill>
            <a:srgbClr val="F5C4B6"/>
          </a:solidFill>
        </p:spPr>
        <p:txBody>
          <a:bodyPr wrap="square" lIns="0" tIns="0" rIns="0" bIns="0" rtlCol="0"/>
          <a:lstStyle/>
          <a:p>
            <a:endParaRPr/>
          </a:p>
        </p:txBody>
      </p:sp>
      <p:sp>
        <p:nvSpPr>
          <p:cNvPr id="156" name="object 156"/>
          <p:cNvSpPr/>
          <p:nvPr/>
        </p:nvSpPr>
        <p:spPr>
          <a:xfrm>
            <a:off x="14982011" y="1644328"/>
            <a:ext cx="25400" cy="27940"/>
          </a:xfrm>
          <a:custGeom>
            <a:avLst/>
            <a:gdLst/>
            <a:ahLst/>
            <a:cxnLst/>
            <a:rect l="l" t="t" r="r" b="b"/>
            <a:pathLst>
              <a:path w="25400" h="27939">
                <a:moveTo>
                  <a:pt x="11080" y="27847"/>
                </a:moveTo>
                <a:lnTo>
                  <a:pt x="1753" y="21009"/>
                </a:lnTo>
                <a:lnTo>
                  <a:pt x="374" y="18253"/>
                </a:lnTo>
                <a:lnTo>
                  <a:pt x="0" y="15362"/>
                </a:lnTo>
                <a:lnTo>
                  <a:pt x="1244" y="9313"/>
                </a:lnTo>
                <a:lnTo>
                  <a:pt x="2743" y="6811"/>
                </a:lnTo>
                <a:lnTo>
                  <a:pt x="5098" y="4817"/>
                </a:lnTo>
                <a:lnTo>
                  <a:pt x="9246" y="0"/>
                </a:lnTo>
                <a:lnTo>
                  <a:pt x="15402" y="5888"/>
                </a:lnTo>
                <a:lnTo>
                  <a:pt x="25037" y="12043"/>
                </a:lnTo>
                <a:lnTo>
                  <a:pt x="20889" y="21946"/>
                </a:lnTo>
                <a:lnTo>
                  <a:pt x="15549" y="26469"/>
                </a:lnTo>
                <a:lnTo>
                  <a:pt x="14184" y="27165"/>
                </a:lnTo>
                <a:close/>
              </a:path>
            </a:pathLst>
          </a:custGeom>
          <a:solidFill>
            <a:srgbClr val="F5C4B6"/>
          </a:solidFill>
        </p:spPr>
        <p:txBody>
          <a:bodyPr wrap="square" lIns="0" tIns="0" rIns="0" bIns="0" rtlCol="0"/>
          <a:lstStyle/>
          <a:p>
            <a:endParaRPr/>
          </a:p>
        </p:txBody>
      </p:sp>
      <p:sp>
        <p:nvSpPr>
          <p:cNvPr id="157" name="object 157"/>
          <p:cNvSpPr/>
          <p:nvPr/>
        </p:nvSpPr>
        <p:spPr>
          <a:xfrm>
            <a:off x="14993252" y="1911031"/>
            <a:ext cx="25400" cy="27940"/>
          </a:xfrm>
          <a:custGeom>
            <a:avLst/>
            <a:gdLst/>
            <a:ahLst/>
            <a:cxnLst/>
            <a:rect l="l" t="t" r="r" b="b"/>
            <a:pathLst>
              <a:path w="25400" h="27939">
                <a:moveTo>
                  <a:pt x="11120" y="27740"/>
                </a:moveTo>
                <a:lnTo>
                  <a:pt x="1753" y="21009"/>
                </a:lnTo>
                <a:lnTo>
                  <a:pt x="374" y="18253"/>
                </a:lnTo>
                <a:lnTo>
                  <a:pt x="0" y="15362"/>
                </a:lnTo>
                <a:lnTo>
                  <a:pt x="1244" y="9313"/>
                </a:lnTo>
                <a:lnTo>
                  <a:pt x="2743" y="6811"/>
                </a:lnTo>
                <a:lnTo>
                  <a:pt x="5098" y="4817"/>
                </a:lnTo>
                <a:lnTo>
                  <a:pt x="9246" y="0"/>
                </a:lnTo>
                <a:lnTo>
                  <a:pt x="15402" y="5754"/>
                </a:lnTo>
                <a:lnTo>
                  <a:pt x="25037" y="11909"/>
                </a:lnTo>
                <a:lnTo>
                  <a:pt x="20889" y="21946"/>
                </a:lnTo>
                <a:lnTo>
                  <a:pt x="15563" y="26335"/>
                </a:lnTo>
                <a:lnTo>
                  <a:pt x="14198" y="27045"/>
                </a:lnTo>
                <a:close/>
              </a:path>
            </a:pathLst>
          </a:custGeom>
          <a:solidFill>
            <a:srgbClr val="F5C4B6"/>
          </a:solidFill>
        </p:spPr>
        <p:txBody>
          <a:bodyPr wrap="square" lIns="0" tIns="0" rIns="0" bIns="0" rtlCol="0"/>
          <a:lstStyle/>
          <a:p>
            <a:endParaRPr/>
          </a:p>
        </p:txBody>
      </p:sp>
      <p:sp>
        <p:nvSpPr>
          <p:cNvPr id="158" name="object 158"/>
          <p:cNvSpPr/>
          <p:nvPr/>
        </p:nvSpPr>
        <p:spPr>
          <a:xfrm>
            <a:off x="15003819" y="2053551"/>
            <a:ext cx="90805" cy="97790"/>
          </a:xfrm>
          <a:custGeom>
            <a:avLst/>
            <a:gdLst/>
            <a:ahLst/>
            <a:cxnLst/>
            <a:rect l="l" t="t" r="r" b="b"/>
            <a:pathLst>
              <a:path w="90805" h="97789">
                <a:moveTo>
                  <a:pt x="25031" y="11912"/>
                </a:moveTo>
                <a:lnTo>
                  <a:pt x="15405" y="5753"/>
                </a:lnTo>
                <a:lnTo>
                  <a:pt x="9245" y="0"/>
                </a:lnTo>
                <a:lnTo>
                  <a:pt x="5092" y="4826"/>
                </a:lnTo>
                <a:lnTo>
                  <a:pt x="2743" y="6819"/>
                </a:lnTo>
                <a:lnTo>
                  <a:pt x="1244" y="9321"/>
                </a:lnTo>
                <a:lnTo>
                  <a:pt x="0" y="15367"/>
                </a:lnTo>
                <a:lnTo>
                  <a:pt x="368" y="18262"/>
                </a:lnTo>
                <a:lnTo>
                  <a:pt x="1752" y="21018"/>
                </a:lnTo>
                <a:lnTo>
                  <a:pt x="2197" y="22529"/>
                </a:lnTo>
                <a:lnTo>
                  <a:pt x="11125" y="27749"/>
                </a:lnTo>
                <a:lnTo>
                  <a:pt x="14198" y="27051"/>
                </a:lnTo>
                <a:lnTo>
                  <a:pt x="15557" y="26339"/>
                </a:lnTo>
                <a:lnTo>
                  <a:pt x="20891" y="21945"/>
                </a:lnTo>
                <a:lnTo>
                  <a:pt x="25031" y="11912"/>
                </a:lnTo>
                <a:close/>
              </a:path>
              <a:path w="90805" h="97789">
                <a:moveTo>
                  <a:pt x="90741" y="82042"/>
                </a:moveTo>
                <a:lnTo>
                  <a:pt x="81102" y="75882"/>
                </a:lnTo>
                <a:lnTo>
                  <a:pt x="74549" y="69989"/>
                </a:lnTo>
                <a:lnTo>
                  <a:pt x="70802" y="74815"/>
                </a:lnTo>
                <a:lnTo>
                  <a:pt x="68453" y="76809"/>
                </a:lnTo>
                <a:lnTo>
                  <a:pt x="66954" y="79311"/>
                </a:lnTo>
                <a:lnTo>
                  <a:pt x="65709" y="85356"/>
                </a:lnTo>
                <a:lnTo>
                  <a:pt x="66078" y="88239"/>
                </a:lnTo>
                <a:lnTo>
                  <a:pt x="67462" y="91008"/>
                </a:lnTo>
                <a:lnTo>
                  <a:pt x="67906" y="92506"/>
                </a:lnTo>
                <a:lnTo>
                  <a:pt x="76796" y="97751"/>
                </a:lnTo>
                <a:lnTo>
                  <a:pt x="79870" y="97104"/>
                </a:lnTo>
                <a:lnTo>
                  <a:pt x="81241" y="96431"/>
                </a:lnTo>
                <a:lnTo>
                  <a:pt x="86588" y="91935"/>
                </a:lnTo>
                <a:lnTo>
                  <a:pt x="90741" y="82042"/>
                </a:lnTo>
                <a:close/>
              </a:path>
            </a:pathLst>
          </a:custGeom>
          <a:solidFill>
            <a:srgbClr val="F5C4B6"/>
          </a:solidFill>
        </p:spPr>
        <p:txBody>
          <a:bodyPr wrap="square" lIns="0" tIns="0" rIns="0" bIns="0" rtlCol="0"/>
          <a:lstStyle/>
          <a:p>
            <a:endParaRPr/>
          </a:p>
        </p:txBody>
      </p:sp>
      <p:sp>
        <p:nvSpPr>
          <p:cNvPr id="159" name="object 159"/>
          <p:cNvSpPr/>
          <p:nvPr/>
        </p:nvSpPr>
        <p:spPr>
          <a:xfrm>
            <a:off x="15195895" y="1809328"/>
            <a:ext cx="25400" cy="27940"/>
          </a:xfrm>
          <a:custGeom>
            <a:avLst/>
            <a:gdLst/>
            <a:ahLst/>
            <a:cxnLst/>
            <a:rect l="l" t="t" r="r" b="b"/>
            <a:pathLst>
              <a:path w="25400" h="27939">
                <a:moveTo>
                  <a:pt x="11133" y="27847"/>
                </a:moveTo>
                <a:lnTo>
                  <a:pt x="1712" y="21009"/>
                </a:lnTo>
                <a:lnTo>
                  <a:pt x="347" y="18239"/>
                </a:lnTo>
                <a:lnTo>
                  <a:pt x="0" y="15335"/>
                </a:lnTo>
                <a:lnTo>
                  <a:pt x="1298" y="9287"/>
                </a:lnTo>
                <a:lnTo>
                  <a:pt x="2810" y="6784"/>
                </a:lnTo>
                <a:lnTo>
                  <a:pt x="5192" y="4817"/>
                </a:lnTo>
                <a:lnTo>
                  <a:pt x="9206" y="0"/>
                </a:lnTo>
                <a:lnTo>
                  <a:pt x="15496" y="5486"/>
                </a:lnTo>
                <a:lnTo>
                  <a:pt x="24997" y="12311"/>
                </a:lnTo>
                <a:lnTo>
                  <a:pt x="20849" y="21946"/>
                </a:lnTo>
                <a:lnTo>
                  <a:pt x="15630" y="26469"/>
                </a:lnTo>
                <a:lnTo>
                  <a:pt x="14251" y="27165"/>
                </a:lnTo>
                <a:close/>
              </a:path>
            </a:pathLst>
          </a:custGeom>
          <a:solidFill>
            <a:srgbClr val="F5C4B6"/>
          </a:solidFill>
        </p:spPr>
        <p:txBody>
          <a:bodyPr wrap="square" lIns="0" tIns="0" rIns="0" bIns="0" rtlCol="0"/>
          <a:lstStyle/>
          <a:p>
            <a:endParaRPr/>
          </a:p>
        </p:txBody>
      </p:sp>
      <p:sp>
        <p:nvSpPr>
          <p:cNvPr id="160" name="object 160"/>
          <p:cNvSpPr/>
          <p:nvPr/>
        </p:nvSpPr>
        <p:spPr>
          <a:xfrm>
            <a:off x="15263073" y="976833"/>
            <a:ext cx="25400" cy="27940"/>
          </a:xfrm>
          <a:custGeom>
            <a:avLst/>
            <a:gdLst/>
            <a:ahLst/>
            <a:cxnLst/>
            <a:rect l="l" t="t" r="r" b="b"/>
            <a:pathLst>
              <a:path w="25400" h="27940">
                <a:moveTo>
                  <a:pt x="11173" y="27731"/>
                </a:moveTo>
                <a:lnTo>
                  <a:pt x="1712" y="21009"/>
                </a:lnTo>
                <a:lnTo>
                  <a:pt x="347" y="18232"/>
                </a:lnTo>
                <a:lnTo>
                  <a:pt x="0" y="15333"/>
                </a:lnTo>
                <a:lnTo>
                  <a:pt x="1298" y="9288"/>
                </a:lnTo>
                <a:lnTo>
                  <a:pt x="2810" y="6790"/>
                </a:lnTo>
                <a:lnTo>
                  <a:pt x="5192" y="4817"/>
                </a:lnTo>
                <a:lnTo>
                  <a:pt x="9340" y="0"/>
                </a:lnTo>
                <a:lnTo>
                  <a:pt x="15630" y="5754"/>
                </a:lnTo>
                <a:lnTo>
                  <a:pt x="24997" y="11909"/>
                </a:lnTo>
                <a:lnTo>
                  <a:pt x="20982" y="21946"/>
                </a:lnTo>
                <a:lnTo>
                  <a:pt x="15643" y="26337"/>
                </a:lnTo>
                <a:lnTo>
                  <a:pt x="14265" y="27034"/>
                </a:lnTo>
                <a:lnTo>
                  <a:pt x="11173" y="27731"/>
                </a:lnTo>
                <a:close/>
              </a:path>
            </a:pathLst>
          </a:custGeom>
          <a:solidFill>
            <a:srgbClr val="F5C4B6"/>
          </a:solidFill>
        </p:spPr>
        <p:txBody>
          <a:bodyPr wrap="square" lIns="0" tIns="0" rIns="0" bIns="0" rtlCol="0"/>
          <a:lstStyle/>
          <a:p>
            <a:endParaRPr/>
          </a:p>
        </p:txBody>
      </p:sp>
      <p:sp>
        <p:nvSpPr>
          <p:cNvPr id="161" name="object 161"/>
          <p:cNvSpPr/>
          <p:nvPr/>
        </p:nvSpPr>
        <p:spPr>
          <a:xfrm>
            <a:off x="15506451" y="735288"/>
            <a:ext cx="25400" cy="27940"/>
          </a:xfrm>
          <a:custGeom>
            <a:avLst/>
            <a:gdLst/>
            <a:ahLst/>
            <a:cxnLst/>
            <a:rect l="l" t="t" r="r" b="b"/>
            <a:pathLst>
              <a:path w="25400" h="27940">
                <a:moveTo>
                  <a:pt x="11093" y="27750"/>
                </a:moveTo>
                <a:lnTo>
                  <a:pt x="1753" y="21009"/>
                </a:lnTo>
                <a:lnTo>
                  <a:pt x="374" y="18247"/>
                </a:lnTo>
                <a:lnTo>
                  <a:pt x="0" y="15357"/>
                </a:lnTo>
                <a:lnTo>
                  <a:pt x="1244" y="9313"/>
                </a:lnTo>
                <a:lnTo>
                  <a:pt x="2743" y="6807"/>
                </a:lnTo>
                <a:lnTo>
                  <a:pt x="5098" y="4817"/>
                </a:lnTo>
                <a:lnTo>
                  <a:pt x="9246" y="0"/>
                </a:lnTo>
                <a:lnTo>
                  <a:pt x="15402" y="5888"/>
                </a:lnTo>
                <a:lnTo>
                  <a:pt x="25037" y="12043"/>
                </a:lnTo>
                <a:lnTo>
                  <a:pt x="20889" y="21946"/>
                </a:lnTo>
                <a:lnTo>
                  <a:pt x="15536" y="26438"/>
                </a:lnTo>
                <a:lnTo>
                  <a:pt x="14171" y="27105"/>
                </a:lnTo>
                <a:lnTo>
                  <a:pt x="11093" y="27750"/>
                </a:lnTo>
                <a:close/>
              </a:path>
            </a:pathLst>
          </a:custGeom>
          <a:solidFill>
            <a:srgbClr val="F5C4B6"/>
          </a:solidFill>
        </p:spPr>
        <p:txBody>
          <a:bodyPr wrap="square" lIns="0" tIns="0" rIns="0" bIns="0" rtlCol="0"/>
          <a:lstStyle/>
          <a:p>
            <a:endParaRPr/>
          </a:p>
        </p:txBody>
      </p:sp>
      <p:sp>
        <p:nvSpPr>
          <p:cNvPr id="162" name="object 162"/>
          <p:cNvSpPr/>
          <p:nvPr/>
        </p:nvSpPr>
        <p:spPr>
          <a:xfrm>
            <a:off x="15487355" y="1199108"/>
            <a:ext cx="25400" cy="27940"/>
          </a:xfrm>
          <a:custGeom>
            <a:avLst/>
            <a:gdLst/>
            <a:ahLst/>
            <a:cxnLst/>
            <a:rect l="l" t="t" r="r" b="b"/>
            <a:pathLst>
              <a:path w="25400" h="27940">
                <a:moveTo>
                  <a:pt x="11173" y="27732"/>
                </a:moveTo>
                <a:lnTo>
                  <a:pt x="1712" y="21009"/>
                </a:lnTo>
                <a:lnTo>
                  <a:pt x="347" y="18232"/>
                </a:lnTo>
                <a:lnTo>
                  <a:pt x="0" y="15333"/>
                </a:lnTo>
                <a:lnTo>
                  <a:pt x="1298" y="9288"/>
                </a:lnTo>
                <a:lnTo>
                  <a:pt x="2810" y="6790"/>
                </a:lnTo>
                <a:lnTo>
                  <a:pt x="5192" y="4817"/>
                </a:lnTo>
                <a:lnTo>
                  <a:pt x="9206" y="0"/>
                </a:lnTo>
                <a:lnTo>
                  <a:pt x="15362" y="5486"/>
                </a:lnTo>
                <a:lnTo>
                  <a:pt x="24997" y="12177"/>
                </a:lnTo>
                <a:lnTo>
                  <a:pt x="20849" y="21946"/>
                </a:lnTo>
                <a:lnTo>
                  <a:pt x="15643" y="26337"/>
                </a:lnTo>
                <a:lnTo>
                  <a:pt x="14265" y="27034"/>
                </a:lnTo>
                <a:close/>
              </a:path>
            </a:pathLst>
          </a:custGeom>
          <a:solidFill>
            <a:srgbClr val="F5C4B6"/>
          </a:solidFill>
        </p:spPr>
        <p:txBody>
          <a:bodyPr wrap="square" lIns="0" tIns="0" rIns="0" bIns="0" rtlCol="0"/>
          <a:lstStyle/>
          <a:p>
            <a:endParaRPr/>
          </a:p>
        </p:txBody>
      </p:sp>
      <p:sp>
        <p:nvSpPr>
          <p:cNvPr id="163" name="object 163"/>
          <p:cNvSpPr/>
          <p:nvPr/>
        </p:nvSpPr>
        <p:spPr>
          <a:xfrm>
            <a:off x="15475004" y="1523087"/>
            <a:ext cx="25400" cy="27940"/>
          </a:xfrm>
          <a:custGeom>
            <a:avLst/>
            <a:gdLst/>
            <a:ahLst/>
            <a:cxnLst/>
            <a:rect l="l" t="t" r="r" b="b"/>
            <a:pathLst>
              <a:path w="25400" h="27940">
                <a:moveTo>
                  <a:pt x="11093" y="27750"/>
                </a:moveTo>
                <a:lnTo>
                  <a:pt x="1753" y="21009"/>
                </a:lnTo>
                <a:lnTo>
                  <a:pt x="374" y="18247"/>
                </a:lnTo>
                <a:lnTo>
                  <a:pt x="0" y="15355"/>
                </a:lnTo>
                <a:lnTo>
                  <a:pt x="1244" y="9313"/>
                </a:lnTo>
                <a:lnTo>
                  <a:pt x="2743" y="6807"/>
                </a:lnTo>
                <a:lnTo>
                  <a:pt x="5098" y="4817"/>
                </a:lnTo>
                <a:lnTo>
                  <a:pt x="9246" y="0"/>
                </a:lnTo>
                <a:lnTo>
                  <a:pt x="15402" y="5888"/>
                </a:lnTo>
                <a:lnTo>
                  <a:pt x="25037" y="12043"/>
                </a:lnTo>
                <a:lnTo>
                  <a:pt x="20889" y="21946"/>
                </a:lnTo>
                <a:lnTo>
                  <a:pt x="15536" y="26438"/>
                </a:lnTo>
                <a:lnTo>
                  <a:pt x="14171" y="27105"/>
                </a:lnTo>
                <a:close/>
              </a:path>
            </a:pathLst>
          </a:custGeom>
          <a:solidFill>
            <a:srgbClr val="F5C4B6"/>
          </a:solidFill>
        </p:spPr>
        <p:txBody>
          <a:bodyPr wrap="square" lIns="0" tIns="0" rIns="0" bIns="0" rtlCol="0"/>
          <a:lstStyle/>
          <a:p>
            <a:endParaRPr/>
          </a:p>
        </p:txBody>
      </p:sp>
      <p:sp>
        <p:nvSpPr>
          <p:cNvPr id="164" name="object 164"/>
          <p:cNvSpPr/>
          <p:nvPr/>
        </p:nvSpPr>
        <p:spPr>
          <a:xfrm>
            <a:off x="15464204" y="1739741"/>
            <a:ext cx="25400" cy="27940"/>
          </a:xfrm>
          <a:custGeom>
            <a:avLst/>
            <a:gdLst/>
            <a:ahLst/>
            <a:cxnLst/>
            <a:rect l="l" t="t" r="r" b="b"/>
            <a:pathLst>
              <a:path w="25400" h="27939">
                <a:moveTo>
                  <a:pt x="11173" y="27727"/>
                </a:moveTo>
                <a:lnTo>
                  <a:pt x="1712" y="21009"/>
                </a:lnTo>
                <a:lnTo>
                  <a:pt x="347" y="18239"/>
                </a:lnTo>
                <a:lnTo>
                  <a:pt x="0" y="15335"/>
                </a:lnTo>
                <a:lnTo>
                  <a:pt x="1298" y="9287"/>
                </a:lnTo>
                <a:lnTo>
                  <a:pt x="2810" y="6784"/>
                </a:lnTo>
                <a:lnTo>
                  <a:pt x="5192" y="4817"/>
                </a:lnTo>
                <a:lnTo>
                  <a:pt x="9206" y="0"/>
                </a:lnTo>
                <a:lnTo>
                  <a:pt x="15362" y="6021"/>
                </a:lnTo>
                <a:lnTo>
                  <a:pt x="24997" y="11909"/>
                </a:lnTo>
                <a:lnTo>
                  <a:pt x="20849" y="21946"/>
                </a:lnTo>
                <a:lnTo>
                  <a:pt x="15643" y="26335"/>
                </a:lnTo>
                <a:lnTo>
                  <a:pt x="14265" y="27031"/>
                </a:lnTo>
                <a:lnTo>
                  <a:pt x="11173" y="27727"/>
                </a:lnTo>
                <a:close/>
              </a:path>
            </a:pathLst>
          </a:custGeom>
          <a:solidFill>
            <a:srgbClr val="F5C4B6"/>
          </a:solidFill>
        </p:spPr>
        <p:txBody>
          <a:bodyPr wrap="square" lIns="0" tIns="0" rIns="0" bIns="0" rtlCol="0"/>
          <a:lstStyle/>
          <a:p>
            <a:endParaRPr/>
          </a:p>
        </p:txBody>
      </p:sp>
      <p:sp>
        <p:nvSpPr>
          <p:cNvPr id="165" name="object 165"/>
          <p:cNvSpPr/>
          <p:nvPr/>
        </p:nvSpPr>
        <p:spPr>
          <a:xfrm>
            <a:off x="15463228" y="1879717"/>
            <a:ext cx="25400" cy="27940"/>
          </a:xfrm>
          <a:custGeom>
            <a:avLst/>
            <a:gdLst/>
            <a:ahLst/>
            <a:cxnLst/>
            <a:rect l="l" t="t" r="r" b="b"/>
            <a:pathLst>
              <a:path w="25400" h="27939">
                <a:moveTo>
                  <a:pt x="11120" y="27740"/>
                </a:moveTo>
                <a:lnTo>
                  <a:pt x="1753" y="21009"/>
                </a:lnTo>
                <a:lnTo>
                  <a:pt x="374" y="18253"/>
                </a:lnTo>
                <a:lnTo>
                  <a:pt x="0" y="15362"/>
                </a:lnTo>
                <a:lnTo>
                  <a:pt x="1244" y="9313"/>
                </a:lnTo>
                <a:lnTo>
                  <a:pt x="2743" y="6811"/>
                </a:lnTo>
                <a:lnTo>
                  <a:pt x="5098" y="4817"/>
                </a:lnTo>
                <a:lnTo>
                  <a:pt x="9246" y="0"/>
                </a:lnTo>
                <a:lnTo>
                  <a:pt x="15402" y="5486"/>
                </a:lnTo>
                <a:lnTo>
                  <a:pt x="25037" y="12311"/>
                </a:lnTo>
                <a:lnTo>
                  <a:pt x="20889" y="21812"/>
                </a:lnTo>
                <a:lnTo>
                  <a:pt x="15563" y="26335"/>
                </a:lnTo>
                <a:lnTo>
                  <a:pt x="14198" y="27045"/>
                </a:lnTo>
                <a:close/>
              </a:path>
            </a:pathLst>
          </a:custGeom>
          <a:solidFill>
            <a:srgbClr val="F5C4B6"/>
          </a:solidFill>
        </p:spPr>
        <p:txBody>
          <a:bodyPr wrap="square" lIns="0" tIns="0" rIns="0" bIns="0" rtlCol="0"/>
          <a:lstStyle/>
          <a:p>
            <a:endParaRPr/>
          </a:p>
        </p:txBody>
      </p:sp>
      <p:sp>
        <p:nvSpPr>
          <p:cNvPr id="166" name="object 166"/>
          <p:cNvSpPr/>
          <p:nvPr/>
        </p:nvSpPr>
        <p:spPr>
          <a:xfrm>
            <a:off x="15458450" y="2105605"/>
            <a:ext cx="25400" cy="27940"/>
          </a:xfrm>
          <a:custGeom>
            <a:avLst/>
            <a:gdLst/>
            <a:ahLst/>
            <a:cxnLst/>
            <a:rect l="l" t="t" r="r" b="b"/>
            <a:pathLst>
              <a:path w="25400" h="27939">
                <a:moveTo>
                  <a:pt x="11133" y="27847"/>
                </a:moveTo>
                <a:lnTo>
                  <a:pt x="1712" y="21009"/>
                </a:lnTo>
                <a:lnTo>
                  <a:pt x="347" y="18239"/>
                </a:lnTo>
                <a:lnTo>
                  <a:pt x="0" y="15335"/>
                </a:lnTo>
                <a:lnTo>
                  <a:pt x="1298" y="9287"/>
                </a:lnTo>
                <a:lnTo>
                  <a:pt x="2810" y="6784"/>
                </a:lnTo>
                <a:lnTo>
                  <a:pt x="5192" y="4817"/>
                </a:lnTo>
                <a:lnTo>
                  <a:pt x="9340" y="0"/>
                </a:lnTo>
                <a:lnTo>
                  <a:pt x="15630" y="5888"/>
                </a:lnTo>
                <a:lnTo>
                  <a:pt x="24997" y="12043"/>
                </a:lnTo>
                <a:lnTo>
                  <a:pt x="20982" y="21946"/>
                </a:lnTo>
                <a:lnTo>
                  <a:pt x="15630" y="26469"/>
                </a:lnTo>
                <a:lnTo>
                  <a:pt x="14251" y="27165"/>
                </a:lnTo>
                <a:lnTo>
                  <a:pt x="11133" y="27847"/>
                </a:lnTo>
                <a:close/>
              </a:path>
            </a:pathLst>
          </a:custGeom>
          <a:solidFill>
            <a:srgbClr val="F5C4B6"/>
          </a:solidFill>
        </p:spPr>
        <p:txBody>
          <a:bodyPr wrap="square" lIns="0" tIns="0" rIns="0" bIns="0" rtlCol="0"/>
          <a:lstStyle/>
          <a:p>
            <a:endParaRPr/>
          </a:p>
        </p:txBody>
      </p:sp>
      <p:sp>
        <p:nvSpPr>
          <p:cNvPr id="167" name="object 167"/>
          <p:cNvSpPr/>
          <p:nvPr/>
        </p:nvSpPr>
        <p:spPr>
          <a:xfrm>
            <a:off x="15635320" y="2072552"/>
            <a:ext cx="25400" cy="27940"/>
          </a:xfrm>
          <a:custGeom>
            <a:avLst/>
            <a:gdLst/>
            <a:ahLst/>
            <a:cxnLst/>
            <a:rect l="l" t="t" r="r" b="b"/>
            <a:pathLst>
              <a:path w="25400" h="27939">
                <a:moveTo>
                  <a:pt x="11080" y="27861"/>
                </a:moveTo>
                <a:lnTo>
                  <a:pt x="1753" y="21009"/>
                </a:lnTo>
                <a:lnTo>
                  <a:pt x="374" y="18253"/>
                </a:lnTo>
                <a:lnTo>
                  <a:pt x="0" y="15362"/>
                </a:lnTo>
                <a:lnTo>
                  <a:pt x="1244" y="9313"/>
                </a:lnTo>
                <a:lnTo>
                  <a:pt x="2743" y="6811"/>
                </a:lnTo>
                <a:lnTo>
                  <a:pt x="5098" y="4817"/>
                </a:lnTo>
                <a:lnTo>
                  <a:pt x="8711" y="0"/>
                </a:lnTo>
                <a:lnTo>
                  <a:pt x="15402" y="5888"/>
                </a:lnTo>
                <a:lnTo>
                  <a:pt x="25037" y="12043"/>
                </a:lnTo>
                <a:lnTo>
                  <a:pt x="20889" y="21946"/>
                </a:lnTo>
                <a:lnTo>
                  <a:pt x="15549" y="26469"/>
                </a:lnTo>
                <a:lnTo>
                  <a:pt x="14184" y="27165"/>
                </a:lnTo>
                <a:lnTo>
                  <a:pt x="11080" y="27861"/>
                </a:lnTo>
                <a:close/>
              </a:path>
            </a:pathLst>
          </a:custGeom>
          <a:solidFill>
            <a:srgbClr val="F5C4B6"/>
          </a:solidFill>
        </p:spPr>
        <p:txBody>
          <a:bodyPr wrap="square" lIns="0" tIns="0" rIns="0" bIns="0" rtlCol="0"/>
          <a:lstStyle/>
          <a:p>
            <a:endParaRPr/>
          </a:p>
        </p:txBody>
      </p:sp>
      <p:sp>
        <p:nvSpPr>
          <p:cNvPr id="168" name="object 168"/>
          <p:cNvSpPr/>
          <p:nvPr/>
        </p:nvSpPr>
        <p:spPr>
          <a:xfrm>
            <a:off x="15768992" y="1333865"/>
            <a:ext cx="25400" cy="27940"/>
          </a:xfrm>
          <a:custGeom>
            <a:avLst/>
            <a:gdLst/>
            <a:ahLst/>
            <a:cxnLst/>
            <a:rect l="l" t="t" r="r" b="b"/>
            <a:pathLst>
              <a:path w="25400" h="27940">
                <a:moveTo>
                  <a:pt x="11227" y="27731"/>
                </a:moveTo>
                <a:lnTo>
                  <a:pt x="1766" y="21009"/>
                </a:lnTo>
                <a:lnTo>
                  <a:pt x="374" y="18215"/>
                </a:lnTo>
                <a:lnTo>
                  <a:pt x="0" y="15291"/>
                </a:lnTo>
                <a:lnTo>
                  <a:pt x="1298" y="9182"/>
                </a:lnTo>
                <a:lnTo>
                  <a:pt x="2836" y="6665"/>
                </a:lnTo>
                <a:lnTo>
                  <a:pt x="5245" y="4683"/>
                </a:lnTo>
                <a:lnTo>
                  <a:pt x="8992" y="0"/>
                </a:lnTo>
                <a:lnTo>
                  <a:pt x="15683" y="5754"/>
                </a:lnTo>
                <a:lnTo>
                  <a:pt x="25051" y="11909"/>
                </a:lnTo>
                <a:lnTo>
                  <a:pt x="21036" y="21812"/>
                </a:lnTo>
                <a:lnTo>
                  <a:pt x="15697" y="26337"/>
                </a:lnTo>
                <a:lnTo>
                  <a:pt x="14318" y="27034"/>
                </a:lnTo>
                <a:lnTo>
                  <a:pt x="11227" y="27731"/>
                </a:lnTo>
                <a:close/>
              </a:path>
            </a:pathLst>
          </a:custGeom>
          <a:solidFill>
            <a:srgbClr val="F5C4B6"/>
          </a:solidFill>
        </p:spPr>
        <p:txBody>
          <a:bodyPr wrap="square" lIns="0" tIns="0" rIns="0" bIns="0" rtlCol="0"/>
          <a:lstStyle/>
          <a:p>
            <a:endParaRPr/>
          </a:p>
        </p:txBody>
      </p:sp>
      <p:sp>
        <p:nvSpPr>
          <p:cNvPr id="169" name="object 169"/>
          <p:cNvSpPr/>
          <p:nvPr/>
        </p:nvSpPr>
        <p:spPr>
          <a:xfrm>
            <a:off x="15790819" y="1053914"/>
            <a:ext cx="25400" cy="27940"/>
          </a:xfrm>
          <a:custGeom>
            <a:avLst/>
            <a:gdLst/>
            <a:ahLst/>
            <a:cxnLst/>
            <a:rect l="l" t="t" r="r" b="b"/>
            <a:pathLst>
              <a:path w="25400" h="27940">
                <a:moveTo>
                  <a:pt x="11173" y="27842"/>
                </a:moveTo>
                <a:lnTo>
                  <a:pt x="1753" y="21009"/>
                </a:lnTo>
                <a:lnTo>
                  <a:pt x="374" y="18247"/>
                </a:lnTo>
                <a:lnTo>
                  <a:pt x="0" y="15357"/>
                </a:lnTo>
                <a:lnTo>
                  <a:pt x="1244" y="9313"/>
                </a:lnTo>
                <a:lnTo>
                  <a:pt x="2743" y="6807"/>
                </a:lnTo>
                <a:lnTo>
                  <a:pt x="5098" y="4817"/>
                </a:lnTo>
                <a:lnTo>
                  <a:pt x="9246" y="0"/>
                </a:lnTo>
                <a:lnTo>
                  <a:pt x="15402" y="5888"/>
                </a:lnTo>
                <a:lnTo>
                  <a:pt x="25037" y="12043"/>
                </a:lnTo>
                <a:lnTo>
                  <a:pt x="20889" y="21946"/>
                </a:lnTo>
                <a:lnTo>
                  <a:pt x="15670" y="26469"/>
                </a:lnTo>
                <a:lnTo>
                  <a:pt x="14291" y="27161"/>
                </a:lnTo>
                <a:close/>
              </a:path>
            </a:pathLst>
          </a:custGeom>
          <a:solidFill>
            <a:srgbClr val="F5C4B6"/>
          </a:solidFill>
        </p:spPr>
        <p:txBody>
          <a:bodyPr wrap="square" lIns="0" tIns="0" rIns="0" bIns="0" rtlCol="0"/>
          <a:lstStyle/>
          <a:p>
            <a:endParaRPr/>
          </a:p>
        </p:txBody>
      </p:sp>
      <p:sp>
        <p:nvSpPr>
          <p:cNvPr id="170" name="object 170"/>
          <p:cNvSpPr/>
          <p:nvPr/>
        </p:nvSpPr>
        <p:spPr>
          <a:xfrm>
            <a:off x="15876102" y="541116"/>
            <a:ext cx="25400" cy="27940"/>
          </a:xfrm>
          <a:custGeom>
            <a:avLst/>
            <a:gdLst/>
            <a:ahLst/>
            <a:cxnLst/>
            <a:rect l="l" t="t" r="r" b="b"/>
            <a:pathLst>
              <a:path w="25400" h="27940">
                <a:moveTo>
                  <a:pt x="11173" y="27731"/>
                </a:moveTo>
                <a:lnTo>
                  <a:pt x="1712" y="21009"/>
                </a:lnTo>
                <a:lnTo>
                  <a:pt x="347" y="18232"/>
                </a:lnTo>
                <a:lnTo>
                  <a:pt x="0" y="15333"/>
                </a:lnTo>
                <a:lnTo>
                  <a:pt x="1298" y="9288"/>
                </a:lnTo>
                <a:lnTo>
                  <a:pt x="2810" y="6790"/>
                </a:lnTo>
                <a:lnTo>
                  <a:pt x="5192" y="4817"/>
                </a:lnTo>
                <a:lnTo>
                  <a:pt x="9072" y="0"/>
                </a:lnTo>
                <a:lnTo>
                  <a:pt x="15362" y="5754"/>
                </a:lnTo>
                <a:lnTo>
                  <a:pt x="24997" y="11909"/>
                </a:lnTo>
                <a:lnTo>
                  <a:pt x="20849" y="21946"/>
                </a:lnTo>
                <a:lnTo>
                  <a:pt x="15643" y="26337"/>
                </a:lnTo>
                <a:lnTo>
                  <a:pt x="14265" y="27034"/>
                </a:lnTo>
                <a:lnTo>
                  <a:pt x="11173" y="27731"/>
                </a:lnTo>
                <a:close/>
              </a:path>
            </a:pathLst>
          </a:custGeom>
          <a:solidFill>
            <a:srgbClr val="F5C4B6"/>
          </a:solidFill>
        </p:spPr>
        <p:txBody>
          <a:bodyPr wrap="square" lIns="0" tIns="0" rIns="0" bIns="0" rtlCol="0"/>
          <a:lstStyle/>
          <a:p>
            <a:endParaRPr/>
          </a:p>
        </p:txBody>
      </p:sp>
      <p:sp>
        <p:nvSpPr>
          <p:cNvPr id="171" name="object 171"/>
          <p:cNvSpPr/>
          <p:nvPr/>
        </p:nvSpPr>
        <p:spPr>
          <a:xfrm>
            <a:off x="16208243" y="530678"/>
            <a:ext cx="25400" cy="27940"/>
          </a:xfrm>
          <a:custGeom>
            <a:avLst/>
            <a:gdLst/>
            <a:ahLst/>
            <a:cxnLst/>
            <a:rect l="l" t="t" r="r" b="b"/>
            <a:pathLst>
              <a:path w="25400" h="27940">
                <a:moveTo>
                  <a:pt x="11173" y="27731"/>
                </a:moveTo>
                <a:lnTo>
                  <a:pt x="1712" y="21009"/>
                </a:lnTo>
                <a:lnTo>
                  <a:pt x="347" y="18232"/>
                </a:lnTo>
                <a:lnTo>
                  <a:pt x="0" y="15333"/>
                </a:lnTo>
                <a:lnTo>
                  <a:pt x="1298" y="9288"/>
                </a:lnTo>
                <a:lnTo>
                  <a:pt x="2810" y="6790"/>
                </a:lnTo>
                <a:lnTo>
                  <a:pt x="5192" y="4817"/>
                </a:lnTo>
                <a:lnTo>
                  <a:pt x="9206" y="0"/>
                </a:lnTo>
                <a:lnTo>
                  <a:pt x="15362" y="5754"/>
                </a:lnTo>
                <a:lnTo>
                  <a:pt x="24997" y="11909"/>
                </a:lnTo>
                <a:lnTo>
                  <a:pt x="20849" y="21946"/>
                </a:lnTo>
                <a:lnTo>
                  <a:pt x="15643" y="26337"/>
                </a:lnTo>
                <a:lnTo>
                  <a:pt x="14265" y="27034"/>
                </a:lnTo>
                <a:lnTo>
                  <a:pt x="11173" y="27731"/>
                </a:lnTo>
                <a:close/>
              </a:path>
            </a:pathLst>
          </a:custGeom>
          <a:solidFill>
            <a:srgbClr val="F5C4B6"/>
          </a:solidFill>
        </p:spPr>
        <p:txBody>
          <a:bodyPr wrap="square" lIns="0" tIns="0" rIns="0" bIns="0" rtlCol="0"/>
          <a:lstStyle/>
          <a:p>
            <a:endParaRPr/>
          </a:p>
        </p:txBody>
      </p:sp>
      <p:sp>
        <p:nvSpPr>
          <p:cNvPr id="172" name="object 172"/>
          <p:cNvSpPr/>
          <p:nvPr/>
        </p:nvSpPr>
        <p:spPr>
          <a:xfrm>
            <a:off x="16094189" y="1333330"/>
            <a:ext cx="25400" cy="27940"/>
          </a:xfrm>
          <a:custGeom>
            <a:avLst/>
            <a:gdLst/>
            <a:ahLst/>
            <a:cxnLst/>
            <a:rect l="l" t="t" r="r" b="b"/>
            <a:pathLst>
              <a:path w="25400" h="27940">
                <a:moveTo>
                  <a:pt x="11093" y="27750"/>
                </a:moveTo>
                <a:lnTo>
                  <a:pt x="1753" y="21009"/>
                </a:lnTo>
                <a:lnTo>
                  <a:pt x="374" y="18247"/>
                </a:lnTo>
                <a:lnTo>
                  <a:pt x="0" y="15357"/>
                </a:lnTo>
                <a:lnTo>
                  <a:pt x="1244" y="9313"/>
                </a:lnTo>
                <a:lnTo>
                  <a:pt x="2743" y="6807"/>
                </a:lnTo>
                <a:lnTo>
                  <a:pt x="5098" y="4817"/>
                </a:lnTo>
                <a:lnTo>
                  <a:pt x="9246" y="0"/>
                </a:lnTo>
                <a:lnTo>
                  <a:pt x="15402" y="5486"/>
                </a:lnTo>
                <a:lnTo>
                  <a:pt x="20220" y="8965"/>
                </a:lnTo>
                <a:lnTo>
                  <a:pt x="25037" y="11776"/>
                </a:lnTo>
                <a:lnTo>
                  <a:pt x="20889" y="21946"/>
                </a:lnTo>
                <a:lnTo>
                  <a:pt x="15536" y="26437"/>
                </a:lnTo>
                <a:lnTo>
                  <a:pt x="14171" y="27105"/>
                </a:lnTo>
                <a:lnTo>
                  <a:pt x="11093" y="27750"/>
                </a:lnTo>
                <a:close/>
              </a:path>
            </a:pathLst>
          </a:custGeom>
          <a:solidFill>
            <a:srgbClr val="F5C4B6"/>
          </a:solidFill>
        </p:spPr>
        <p:txBody>
          <a:bodyPr wrap="square" lIns="0" tIns="0" rIns="0" bIns="0" rtlCol="0"/>
          <a:lstStyle/>
          <a:p>
            <a:endParaRPr/>
          </a:p>
        </p:txBody>
      </p:sp>
      <p:sp>
        <p:nvSpPr>
          <p:cNvPr id="173" name="object 173"/>
          <p:cNvSpPr/>
          <p:nvPr/>
        </p:nvSpPr>
        <p:spPr>
          <a:xfrm>
            <a:off x="15961345" y="2001359"/>
            <a:ext cx="25400" cy="27940"/>
          </a:xfrm>
          <a:custGeom>
            <a:avLst/>
            <a:gdLst/>
            <a:ahLst/>
            <a:cxnLst/>
            <a:rect l="l" t="t" r="r" b="b"/>
            <a:pathLst>
              <a:path w="25400" h="27939">
                <a:moveTo>
                  <a:pt x="11133" y="27847"/>
                </a:moveTo>
                <a:lnTo>
                  <a:pt x="1712" y="21009"/>
                </a:lnTo>
                <a:lnTo>
                  <a:pt x="347" y="18239"/>
                </a:lnTo>
                <a:lnTo>
                  <a:pt x="0" y="15335"/>
                </a:lnTo>
                <a:lnTo>
                  <a:pt x="1298" y="9287"/>
                </a:lnTo>
                <a:lnTo>
                  <a:pt x="2810" y="6784"/>
                </a:lnTo>
                <a:lnTo>
                  <a:pt x="5192" y="4817"/>
                </a:lnTo>
                <a:lnTo>
                  <a:pt x="9340" y="0"/>
                </a:lnTo>
                <a:lnTo>
                  <a:pt x="15362" y="5888"/>
                </a:lnTo>
                <a:lnTo>
                  <a:pt x="24997" y="12043"/>
                </a:lnTo>
                <a:lnTo>
                  <a:pt x="20982" y="21946"/>
                </a:lnTo>
                <a:lnTo>
                  <a:pt x="15630" y="26469"/>
                </a:lnTo>
                <a:lnTo>
                  <a:pt x="14251" y="27165"/>
                </a:lnTo>
                <a:close/>
              </a:path>
            </a:pathLst>
          </a:custGeom>
          <a:solidFill>
            <a:srgbClr val="F5C4B6"/>
          </a:solidFill>
        </p:spPr>
        <p:txBody>
          <a:bodyPr wrap="square" lIns="0" tIns="0" rIns="0" bIns="0" rtlCol="0"/>
          <a:lstStyle/>
          <a:p>
            <a:endParaRPr/>
          </a:p>
        </p:txBody>
      </p:sp>
      <p:sp>
        <p:nvSpPr>
          <p:cNvPr id="174" name="object 174"/>
          <p:cNvSpPr/>
          <p:nvPr/>
        </p:nvSpPr>
        <p:spPr>
          <a:xfrm>
            <a:off x="15940335" y="2098647"/>
            <a:ext cx="25400" cy="27940"/>
          </a:xfrm>
          <a:custGeom>
            <a:avLst/>
            <a:gdLst/>
            <a:ahLst/>
            <a:cxnLst/>
            <a:rect l="l" t="t" r="r" b="b"/>
            <a:pathLst>
              <a:path w="25400" h="27939">
                <a:moveTo>
                  <a:pt x="11173" y="27727"/>
                </a:moveTo>
                <a:lnTo>
                  <a:pt x="1712" y="21009"/>
                </a:lnTo>
                <a:lnTo>
                  <a:pt x="347" y="18239"/>
                </a:lnTo>
                <a:lnTo>
                  <a:pt x="0" y="15335"/>
                </a:lnTo>
                <a:lnTo>
                  <a:pt x="1298" y="9287"/>
                </a:lnTo>
                <a:lnTo>
                  <a:pt x="2810" y="6784"/>
                </a:lnTo>
                <a:lnTo>
                  <a:pt x="5192" y="4817"/>
                </a:lnTo>
                <a:lnTo>
                  <a:pt x="9206" y="0"/>
                </a:lnTo>
                <a:lnTo>
                  <a:pt x="15362" y="6021"/>
                </a:lnTo>
                <a:lnTo>
                  <a:pt x="24997" y="11909"/>
                </a:lnTo>
                <a:lnTo>
                  <a:pt x="20849" y="21946"/>
                </a:lnTo>
                <a:lnTo>
                  <a:pt x="15643" y="26335"/>
                </a:lnTo>
                <a:lnTo>
                  <a:pt x="14265" y="27031"/>
                </a:lnTo>
                <a:lnTo>
                  <a:pt x="11173" y="27727"/>
                </a:lnTo>
                <a:close/>
              </a:path>
            </a:pathLst>
          </a:custGeom>
          <a:solidFill>
            <a:srgbClr val="F5C4B6"/>
          </a:solidFill>
        </p:spPr>
        <p:txBody>
          <a:bodyPr wrap="square" lIns="0" tIns="0" rIns="0" bIns="0" rtlCol="0"/>
          <a:lstStyle/>
          <a:p>
            <a:endParaRPr/>
          </a:p>
        </p:txBody>
      </p:sp>
      <p:sp>
        <p:nvSpPr>
          <p:cNvPr id="175" name="object 175"/>
          <p:cNvSpPr/>
          <p:nvPr/>
        </p:nvSpPr>
        <p:spPr>
          <a:xfrm>
            <a:off x="16081610" y="2176262"/>
            <a:ext cx="25400" cy="27940"/>
          </a:xfrm>
          <a:custGeom>
            <a:avLst/>
            <a:gdLst/>
            <a:ahLst/>
            <a:cxnLst/>
            <a:rect l="l" t="t" r="r" b="b"/>
            <a:pathLst>
              <a:path w="25400" h="27939">
                <a:moveTo>
                  <a:pt x="11120" y="27740"/>
                </a:moveTo>
                <a:lnTo>
                  <a:pt x="1753" y="21009"/>
                </a:lnTo>
                <a:lnTo>
                  <a:pt x="374" y="18253"/>
                </a:lnTo>
                <a:lnTo>
                  <a:pt x="0" y="15362"/>
                </a:lnTo>
                <a:lnTo>
                  <a:pt x="1244" y="9313"/>
                </a:lnTo>
                <a:lnTo>
                  <a:pt x="2743" y="6811"/>
                </a:lnTo>
                <a:lnTo>
                  <a:pt x="5098" y="4817"/>
                </a:lnTo>
                <a:lnTo>
                  <a:pt x="9246" y="0"/>
                </a:lnTo>
                <a:lnTo>
                  <a:pt x="15402" y="5754"/>
                </a:lnTo>
                <a:lnTo>
                  <a:pt x="25037" y="11909"/>
                </a:lnTo>
                <a:lnTo>
                  <a:pt x="20889" y="21946"/>
                </a:lnTo>
                <a:lnTo>
                  <a:pt x="15563" y="26335"/>
                </a:lnTo>
                <a:lnTo>
                  <a:pt x="14198" y="27045"/>
                </a:lnTo>
                <a:close/>
              </a:path>
            </a:pathLst>
          </a:custGeom>
          <a:solidFill>
            <a:srgbClr val="F5C4B6"/>
          </a:solidFill>
        </p:spPr>
        <p:txBody>
          <a:bodyPr wrap="square" lIns="0" tIns="0" rIns="0" bIns="0" rtlCol="0"/>
          <a:lstStyle/>
          <a:p>
            <a:endParaRPr/>
          </a:p>
        </p:txBody>
      </p:sp>
      <p:sp>
        <p:nvSpPr>
          <p:cNvPr id="176" name="object 176"/>
          <p:cNvSpPr/>
          <p:nvPr/>
        </p:nvSpPr>
        <p:spPr>
          <a:xfrm>
            <a:off x="16170600" y="2089547"/>
            <a:ext cx="25400" cy="28575"/>
          </a:xfrm>
          <a:custGeom>
            <a:avLst/>
            <a:gdLst/>
            <a:ahLst/>
            <a:cxnLst/>
            <a:rect l="l" t="t" r="r" b="b"/>
            <a:pathLst>
              <a:path w="25400" h="28575">
                <a:moveTo>
                  <a:pt x="11080" y="27995"/>
                </a:moveTo>
                <a:lnTo>
                  <a:pt x="1753" y="21143"/>
                </a:lnTo>
                <a:lnTo>
                  <a:pt x="374" y="18386"/>
                </a:lnTo>
                <a:lnTo>
                  <a:pt x="0" y="15496"/>
                </a:lnTo>
                <a:lnTo>
                  <a:pt x="1244" y="9447"/>
                </a:lnTo>
                <a:lnTo>
                  <a:pt x="2743" y="6945"/>
                </a:lnTo>
                <a:lnTo>
                  <a:pt x="5098" y="4951"/>
                </a:lnTo>
                <a:lnTo>
                  <a:pt x="9648" y="0"/>
                </a:lnTo>
                <a:lnTo>
                  <a:pt x="15402" y="6021"/>
                </a:lnTo>
                <a:lnTo>
                  <a:pt x="25037" y="12177"/>
                </a:lnTo>
                <a:lnTo>
                  <a:pt x="20889" y="22080"/>
                </a:lnTo>
                <a:lnTo>
                  <a:pt x="15549" y="26603"/>
                </a:lnTo>
                <a:lnTo>
                  <a:pt x="14184" y="27299"/>
                </a:lnTo>
                <a:lnTo>
                  <a:pt x="11080" y="27995"/>
                </a:lnTo>
                <a:close/>
              </a:path>
            </a:pathLst>
          </a:custGeom>
          <a:solidFill>
            <a:srgbClr val="F5C4B6"/>
          </a:solidFill>
        </p:spPr>
        <p:txBody>
          <a:bodyPr wrap="square" lIns="0" tIns="0" rIns="0" bIns="0" rtlCol="0"/>
          <a:lstStyle/>
          <a:p>
            <a:endParaRPr/>
          </a:p>
        </p:txBody>
      </p:sp>
      <p:sp>
        <p:nvSpPr>
          <p:cNvPr id="177" name="object 177"/>
          <p:cNvSpPr/>
          <p:nvPr/>
        </p:nvSpPr>
        <p:spPr>
          <a:xfrm>
            <a:off x="16273105" y="1755398"/>
            <a:ext cx="25400" cy="27940"/>
          </a:xfrm>
          <a:custGeom>
            <a:avLst/>
            <a:gdLst/>
            <a:ahLst/>
            <a:cxnLst/>
            <a:rect l="l" t="t" r="r" b="b"/>
            <a:pathLst>
              <a:path w="25400" h="27939">
                <a:moveTo>
                  <a:pt x="11093" y="27486"/>
                </a:moveTo>
                <a:lnTo>
                  <a:pt x="1753" y="20742"/>
                </a:lnTo>
                <a:lnTo>
                  <a:pt x="374" y="17985"/>
                </a:lnTo>
                <a:lnTo>
                  <a:pt x="0" y="15094"/>
                </a:lnTo>
                <a:lnTo>
                  <a:pt x="1244" y="9046"/>
                </a:lnTo>
                <a:lnTo>
                  <a:pt x="2743" y="6543"/>
                </a:lnTo>
                <a:lnTo>
                  <a:pt x="5098" y="4549"/>
                </a:lnTo>
                <a:lnTo>
                  <a:pt x="9648" y="0"/>
                </a:lnTo>
                <a:lnTo>
                  <a:pt x="15402" y="5620"/>
                </a:lnTo>
                <a:lnTo>
                  <a:pt x="25037" y="11776"/>
                </a:lnTo>
                <a:lnTo>
                  <a:pt x="20889" y="21678"/>
                </a:lnTo>
                <a:lnTo>
                  <a:pt x="15536" y="26175"/>
                </a:lnTo>
                <a:lnTo>
                  <a:pt x="14171" y="26844"/>
                </a:lnTo>
                <a:lnTo>
                  <a:pt x="11093" y="27486"/>
                </a:lnTo>
                <a:close/>
              </a:path>
            </a:pathLst>
          </a:custGeom>
          <a:solidFill>
            <a:srgbClr val="F5C4B6"/>
          </a:solidFill>
        </p:spPr>
        <p:txBody>
          <a:bodyPr wrap="square" lIns="0" tIns="0" rIns="0" bIns="0" rtlCol="0"/>
          <a:lstStyle/>
          <a:p>
            <a:endParaRPr/>
          </a:p>
        </p:txBody>
      </p:sp>
      <p:sp>
        <p:nvSpPr>
          <p:cNvPr id="178" name="object 178"/>
          <p:cNvSpPr/>
          <p:nvPr/>
        </p:nvSpPr>
        <p:spPr>
          <a:xfrm>
            <a:off x="16316597" y="1228014"/>
            <a:ext cx="25400" cy="27940"/>
          </a:xfrm>
          <a:custGeom>
            <a:avLst/>
            <a:gdLst/>
            <a:ahLst/>
            <a:cxnLst/>
            <a:rect l="l" t="t" r="r" b="b"/>
            <a:pathLst>
              <a:path w="25400" h="27940">
                <a:moveTo>
                  <a:pt x="11120" y="27743"/>
                </a:moveTo>
                <a:lnTo>
                  <a:pt x="1753" y="21009"/>
                </a:lnTo>
                <a:lnTo>
                  <a:pt x="374" y="18247"/>
                </a:lnTo>
                <a:lnTo>
                  <a:pt x="0" y="15357"/>
                </a:lnTo>
                <a:lnTo>
                  <a:pt x="1244" y="9313"/>
                </a:lnTo>
                <a:lnTo>
                  <a:pt x="2743" y="6807"/>
                </a:lnTo>
                <a:lnTo>
                  <a:pt x="5098" y="4817"/>
                </a:lnTo>
                <a:lnTo>
                  <a:pt x="9246" y="0"/>
                </a:lnTo>
                <a:lnTo>
                  <a:pt x="15402" y="6021"/>
                </a:lnTo>
                <a:lnTo>
                  <a:pt x="25037" y="11909"/>
                </a:lnTo>
                <a:lnTo>
                  <a:pt x="20889" y="21946"/>
                </a:lnTo>
                <a:lnTo>
                  <a:pt x="15563" y="26341"/>
                </a:lnTo>
                <a:lnTo>
                  <a:pt x="14198" y="27041"/>
                </a:lnTo>
                <a:lnTo>
                  <a:pt x="11120" y="27743"/>
                </a:lnTo>
                <a:close/>
              </a:path>
            </a:pathLst>
          </a:custGeom>
          <a:solidFill>
            <a:srgbClr val="F5C4B6"/>
          </a:solidFill>
        </p:spPr>
        <p:txBody>
          <a:bodyPr wrap="square" lIns="0" tIns="0" rIns="0" bIns="0" rtlCol="0"/>
          <a:lstStyle/>
          <a:p>
            <a:endParaRPr/>
          </a:p>
        </p:txBody>
      </p:sp>
      <p:sp>
        <p:nvSpPr>
          <p:cNvPr id="179" name="object 179"/>
          <p:cNvSpPr/>
          <p:nvPr/>
        </p:nvSpPr>
        <p:spPr>
          <a:xfrm>
            <a:off x="16420616" y="330617"/>
            <a:ext cx="25400" cy="27940"/>
          </a:xfrm>
          <a:custGeom>
            <a:avLst/>
            <a:gdLst/>
            <a:ahLst/>
            <a:cxnLst/>
            <a:rect l="l" t="t" r="r" b="b"/>
            <a:pathLst>
              <a:path w="25400" h="27939">
                <a:moveTo>
                  <a:pt x="11173" y="27732"/>
                </a:moveTo>
                <a:lnTo>
                  <a:pt x="1712" y="21009"/>
                </a:lnTo>
                <a:lnTo>
                  <a:pt x="347" y="18233"/>
                </a:lnTo>
                <a:lnTo>
                  <a:pt x="0" y="15333"/>
                </a:lnTo>
                <a:lnTo>
                  <a:pt x="1298" y="9287"/>
                </a:lnTo>
                <a:lnTo>
                  <a:pt x="2810" y="6790"/>
                </a:lnTo>
                <a:lnTo>
                  <a:pt x="5192" y="4817"/>
                </a:lnTo>
                <a:lnTo>
                  <a:pt x="9340" y="0"/>
                </a:lnTo>
                <a:lnTo>
                  <a:pt x="15362" y="5754"/>
                </a:lnTo>
                <a:lnTo>
                  <a:pt x="24997" y="11909"/>
                </a:lnTo>
                <a:lnTo>
                  <a:pt x="20849" y="21946"/>
                </a:lnTo>
                <a:lnTo>
                  <a:pt x="15643" y="26337"/>
                </a:lnTo>
                <a:lnTo>
                  <a:pt x="14265" y="27034"/>
                </a:lnTo>
                <a:lnTo>
                  <a:pt x="11173" y="27732"/>
                </a:lnTo>
                <a:close/>
              </a:path>
            </a:pathLst>
          </a:custGeom>
          <a:solidFill>
            <a:srgbClr val="F5C4B6"/>
          </a:solidFill>
        </p:spPr>
        <p:txBody>
          <a:bodyPr wrap="square" lIns="0" tIns="0" rIns="0" bIns="0" rtlCol="0"/>
          <a:lstStyle/>
          <a:p>
            <a:endParaRPr/>
          </a:p>
        </p:txBody>
      </p:sp>
      <p:sp>
        <p:nvSpPr>
          <p:cNvPr id="180" name="object 180"/>
          <p:cNvSpPr/>
          <p:nvPr/>
        </p:nvSpPr>
        <p:spPr>
          <a:xfrm>
            <a:off x="16562961" y="599996"/>
            <a:ext cx="25400" cy="27940"/>
          </a:xfrm>
          <a:custGeom>
            <a:avLst/>
            <a:gdLst/>
            <a:ahLst/>
            <a:cxnLst/>
            <a:rect l="l" t="t" r="r" b="b"/>
            <a:pathLst>
              <a:path w="25400" h="27940">
                <a:moveTo>
                  <a:pt x="11120" y="27743"/>
                </a:moveTo>
                <a:lnTo>
                  <a:pt x="1753" y="21009"/>
                </a:lnTo>
                <a:lnTo>
                  <a:pt x="374" y="18247"/>
                </a:lnTo>
                <a:lnTo>
                  <a:pt x="0" y="15357"/>
                </a:lnTo>
                <a:lnTo>
                  <a:pt x="1244" y="9313"/>
                </a:lnTo>
                <a:lnTo>
                  <a:pt x="2743" y="6807"/>
                </a:lnTo>
                <a:lnTo>
                  <a:pt x="5098" y="4817"/>
                </a:lnTo>
                <a:lnTo>
                  <a:pt x="9246" y="0"/>
                </a:lnTo>
                <a:lnTo>
                  <a:pt x="15402" y="5754"/>
                </a:lnTo>
                <a:lnTo>
                  <a:pt x="25037" y="11909"/>
                </a:lnTo>
                <a:lnTo>
                  <a:pt x="20889" y="21812"/>
                </a:lnTo>
                <a:lnTo>
                  <a:pt x="15563" y="26341"/>
                </a:lnTo>
                <a:lnTo>
                  <a:pt x="14198" y="27041"/>
                </a:lnTo>
                <a:lnTo>
                  <a:pt x="11120" y="27743"/>
                </a:lnTo>
                <a:close/>
              </a:path>
            </a:pathLst>
          </a:custGeom>
          <a:solidFill>
            <a:srgbClr val="F5C4B6"/>
          </a:solidFill>
        </p:spPr>
        <p:txBody>
          <a:bodyPr wrap="square" lIns="0" tIns="0" rIns="0" bIns="0" rtlCol="0"/>
          <a:lstStyle/>
          <a:p>
            <a:endParaRPr/>
          </a:p>
        </p:txBody>
      </p:sp>
      <p:sp>
        <p:nvSpPr>
          <p:cNvPr id="181" name="object 181"/>
          <p:cNvSpPr/>
          <p:nvPr/>
        </p:nvSpPr>
        <p:spPr>
          <a:xfrm>
            <a:off x="16520312" y="823208"/>
            <a:ext cx="25400" cy="27940"/>
          </a:xfrm>
          <a:custGeom>
            <a:avLst/>
            <a:gdLst/>
            <a:ahLst/>
            <a:cxnLst/>
            <a:rect l="l" t="t" r="r" b="b"/>
            <a:pathLst>
              <a:path w="25400" h="27940">
                <a:moveTo>
                  <a:pt x="11173" y="27865"/>
                </a:moveTo>
                <a:lnTo>
                  <a:pt x="1712" y="21143"/>
                </a:lnTo>
                <a:lnTo>
                  <a:pt x="347" y="18366"/>
                </a:lnTo>
                <a:lnTo>
                  <a:pt x="0" y="15466"/>
                </a:lnTo>
                <a:lnTo>
                  <a:pt x="1298" y="9422"/>
                </a:lnTo>
                <a:lnTo>
                  <a:pt x="2810" y="6923"/>
                </a:lnTo>
                <a:lnTo>
                  <a:pt x="5192" y="4951"/>
                </a:lnTo>
                <a:lnTo>
                  <a:pt x="9340" y="0"/>
                </a:lnTo>
                <a:lnTo>
                  <a:pt x="15630" y="5888"/>
                </a:lnTo>
                <a:lnTo>
                  <a:pt x="24997" y="12043"/>
                </a:lnTo>
                <a:lnTo>
                  <a:pt x="20982" y="22080"/>
                </a:lnTo>
                <a:lnTo>
                  <a:pt x="15643" y="26470"/>
                </a:lnTo>
                <a:lnTo>
                  <a:pt x="14265" y="27168"/>
                </a:lnTo>
                <a:lnTo>
                  <a:pt x="11173" y="27865"/>
                </a:lnTo>
                <a:close/>
              </a:path>
            </a:pathLst>
          </a:custGeom>
          <a:solidFill>
            <a:srgbClr val="F5C4B6"/>
          </a:solidFill>
        </p:spPr>
        <p:txBody>
          <a:bodyPr wrap="square" lIns="0" tIns="0" rIns="0" bIns="0" rtlCol="0"/>
          <a:lstStyle/>
          <a:p>
            <a:endParaRPr/>
          </a:p>
        </p:txBody>
      </p:sp>
      <p:sp>
        <p:nvSpPr>
          <p:cNvPr id="182" name="object 182"/>
          <p:cNvSpPr/>
          <p:nvPr/>
        </p:nvSpPr>
        <p:spPr>
          <a:xfrm>
            <a:off x="16498499" y="1080544"/>
            <a:ext cx="25400" cy="27940"/>
          </a:xfrm>
          <a:custGeom>
            <a:avLst/>
            <a:gdLst/>
            <a:ahLst/>
            <a:cxnLst/>
            <a:rect l="l" t="t" r="r" b="b"/>
            <a:pathLst>
              <a:path w="25400" h="27940">
                <a:moveTo>
                  <a:pt x="11133" y="27842"/>
                </a:moveTo>
                <a:lnTo>
                  <a:pt x="1712" y="21009"/>
                </a:lnTo>
                <a:lnTo>
                  <a:pt x="347" y="18232"/>
                </a:lnTo>
                <a:lnTo>
                  <a:pt x="0" y="15333"/>
                </a:lnTo>
                <a:lnTo>
                  <a:pt x="1298" y="9288"/>
                </a:lnTo>
                <a:lnTo>
                  <a:pt x="2810" y="6790"/>
                </a:lnTo>
                <a:lnTo>
                  <a:pt x="5192" y="4817"/>
                </a:lnTo>
                <a:lnTo>
                  <a:pt x="9340" y="0"/>
                </a:lnTo>
                <a:lnTo>
                  <a:pt x="15362" y="5888"/>
                </a:lnTo>
                <a:lnTo>
                  <a:pt x="24997" y="12043"/>
                </a:lnTo>
                <a:lnTo>
                  <a:pt x="20982" y="21946"/>
                </a:lnTo>
                <a:lnTo>
                  <a:pt x="15630" y="26469"/>
                </a:lnTo>
                <a:lnTo>
                  <a:pt x="14251" y="27161"/>
                </a:lnTo>
                <a:lnTo>
                  <a:pt x="11133" y="27842"/>
                </a:lnTo>
                <a:close/>
              </a:path>
            </a:pathLst>
          </a:custGeom>
          <a:solidFill>
            <a:srgbClr val="F5C4B6"/>
          </a:solidFill>
        </p:spPr>
        <p:txBody>
          <a:bodyPr wrap="square" lIns="0" tIns="0" rIns="0" bIns="0" rtlCol="0"/>
          <a:lstStyle/>
          <a:p>
            <a:endParaRPr/>
          </a:p>
        </p:txBody>
      </p:sp>
      <p:sp>
        <p:nvSpPr>
          <p:cNvPr id="183" name="object 183"/>
          <p:cNvSpPr/>
          <p:nvPr/>
        </p:nvSpPr>
        <p:spPr>
          <a:xfrm>
            <a:off x="16464857" y="1397564"/>
            <a:ext cx="25400" cy="27940"/>
          </a:xfrm>
          <a:custGeom>
            <a:avLst/>
            <a:gdLst/>
            <a:ahLst/>
            <a:cxnLst/>
            <a:rect l="l" t="t" r="r" b="b"/>
            <a:pathLst>
              <a:path w="25400" h="27940">
                <a:moveTo>
                  <a:pt x="11227" y="27731"/>
                </a:moveTo>
                <a:lnTo>
                  <a:pt x="1766" y="21009"/>
                </a:lnTo>
                <a:lnTo>
                  <a:pt x="374" y="18215"/>
                </a:lnTo>
                <a:lnTo>
                  <a:pt x="0" y="15291"/>
                </a:lnTo>
                <a:lnTo>
                  <a:pt x="1298" y="9182"/>
                </a:lnTo>
                <a:lnTo>
                  <a:pt x="2836" y="6665"/>
                </a:lnTo>
                <a:lnTo>
                  <a:pt x="5245" y="4683"/>
                </a:lnTo>
                <a:lnTo>
                  <a:pt x="8992" y="0"/>
                </a:lnTo>
                <a:lnTo>
                  <a:pt x="15683" y="5754"/>
                </a:lnTo>
                <a:lnTo>
                  <a:pt x="25051" y="11909"/>
                </a:lnTo>
                <a:lnTo>
                  <a:pt x="21036" y="21812"/>
                </a:lnTo>
                <a:lnTo>
                  <a:pt x="15697" y="26337"/>
                </a:lnTo>
                <a:lnTo>
                  <a:pt x="14318" y="27034"/>
                </a:lnTo>
                <a:lnTo>
                  <a:pt x="11227" y="27731"/>
                </a:lnTo>
                <a:close/>
              </a:path>
            </a:pathLst>
          </a:custGeom>
          <a:solidFill>
            <a:srgbClr val="F5C4B6"/>
          </a:solidFill>
        </p:spPr>
        <p:txBody>
          <a:bodyPr wrap="square" lIns="0" tIns="0" rIns="0" bIns="0" rtlCol="0"/>
          <a:lstStyle/>
          <a:p>
            <a:endParaRPr/>
          </a:p>
        </p:txBody>
      </p:sp>
      <p:sp>
        <p:nvSpPr>
          <p:cNvPr id="184" name="object 184"/>
          <p:cNvSpPr/>
          <p:nvPr/>
        </p:nvSpPr>
        <p:spPr>
          <a:xfrm>
            <a:off x="16478386" y="1621444"/>
            <a:ext cx="25400" cy="27940"/>
          </a:xfrm>
          <a:custGeom>
            <a:avLst/>
            <a:gdLst/>
            <a:ahLst/>
            <a:cxnLst/>
            <a:rect l="l" t="t" r="r" b="b"/>
            <a:pathLst>
              <a:path w="25400" h="27939">
                <a:moveTo>
                  <a:pt x="11093" y="27620"/>
                </a:moveTo>
                <a:lnTo>
                  <a:pt x="1753" y="20875"/>
                </a:lnTo>
                <a:lnTo>
                  <a:pt x="374" y="18119"/>
                </a:lnTo>
                <a:lnTo>
                  <a:pt x="0" y="15228"/>
                </a:lnTo>
                <a:lnTo>
                  <a:pt x="1244" y="9180"/>
                </a:lnTo>
                <a:lnTo>
                  <a:pt x="2743" y="6677"/>
                </a:lnTo>
                <a:lnTo>
                  <a:pt x="5098" y="4683"/>
                </a:lnTo>
                <a:lnTo>
                  <a:pt x="9113" y="0"/>
                </a:lnTo>
                <a:lnTo>
                  <a:pt x="15402" y="5754"/>
                </a:lnTo>
                <a:lnTo>
                  <a:pt x="25037" y="11909"/>
                </a:lnTo>
                <a:lnTo>
                  <a:pt x="20889" y="21812"/>
                </a:lnTo>
                <a:lnTo>
                  <a:pt x="15536" y="26309"/>
                </a:lnTo>
                <a:lnTo>
                  <a:pt x="14171" y="26978"/>
                </a:lnTo>
                <a:lnTo>
                  <a:pt x="11093" y="27620"/>
                </a:lnTo>
                <a:close/>
              </a:path>
            </a:pathLst>
          </a:custGeom>
          <a:solidFill>
            <a:srgbClr val="F5C4B6"/>
          </a:solidFill>
        </p:spPr>
        <p:txBody>
          <a:bodyPr wrap="square" lIns="0" tIns="0" rIns="0" bIns="0" rtlCol="0"/>
          <a:lstStyle/>
          <a:p>
            <a:endParaRPr/>
          </a:p>
        </p:txBody>
      </p:sp>
      <p:sp>
        <p:nvSpPr>
          <p:cNvPr id="185" name="object 185"/>
          <p:cNvSpPr/>
          <p:nvPr/>
        </p:nvSpPr>
        <p:spPr>
          <a:xfrm>
            <a:off x="16481584" y="1864461"/>
            <a:ext cx="25400" cy="27940"/>
          </a:xfrm>
          <a:custGeom>
            <a:avLst/>
            <a:gdLst/>
            <a:ahLst/>
            <a:cxnLst/>
            <a:rect l="l" t="t" r="r" b="b"/>
            <a:pathLst>
              <a:path w="25400" h="27939">
                <a:moveTo>
                  <a:pt x="11227" y="27633"/>
                </a:moveTo>
                <a:lnTo>
                  <a:pt x="1766" y="21009"/>
                </a:lnTo>
                <a:lnTo>
                  <a:pt x="374" y="18212"/>
                </a:lnTo>
                <a:lnTo>
                  <a:pt x="0" y="15295"/>
                </a:lnTo>
                <a:lnTo>
                  <a:pt x="1298" y="9180"/>
                </a:lnTo>
                <a:lnTo>
                  <a:pt x="2836" y="6664"/>
                </a:lnTo>
                <a:lnTo>
                  <a:pt x="5245" y="4683"/>
                </a:lnTo>
                <a:lnTo>
                  <a:pt x="9394" y="0"/>
                </a:lnTo>
                <a:lnTo>
                  <a:pt x="15683" y="5754"/>
                </a:lnTo>
                <a:lnTo>
                  <a:pt x="25051" y="11909"/>
                </a:lnTo>
                <a:lnTo>
                  <a:pt x="21036" y="21812"/>
                </a:lnTo>
                <a:lnTo>
                  <a:pt x="15683" y="26309"/>
                </a:lnTo>
                <a:lnTo>
                  <a:pt x="14305" y="26978"/>
                </a:lnTo>
                <a:lnTo>
                  <a:pt x="11227" y="27633"/>
                </a:lnTo>
                <a:close/>
              </a:path>
            </a:pathLst>
          </a:custGeom>
          <a:solidFill>
            <a:srgbClr val="F5C4B6"/>
          </a:solidFill>
        </p:spPr>
        <p:txBody>
          <a:bodyPr wrap="square" lIns="0" tIns="0" rIns="0" bIns="0" rtlCol="0"/>
          <a:lstStyle/>
          <a:p>
            <a:endParaRPr/>
          </a:p>
        </p:txBody>
      </p:sp>
      <p:sp>
        <p:nvSpPr>
          <p:cNvPr id="186" name="object 186"/>
          <p:cNvSpPr/>
          <p:nvPr/>
        </p:nvSpPr>
        <p:spPr>
          <a:xfrm>
            <a:off x="16457148" y="2056895"/>
            <a:ext cx="25400" cy="27940"/>
          </a:xfrm>
          <a:custGeom>
            <a:avLst/>
            <a:gdLst/>
            <a:ahLst/>
            <a:cxnLst/>
            <a:rect l="l" t="t" r="r" b="b"/>
            <a:pathLst>
              <a:path w="25400" h="27939">
                <a:moveTo>
                  <a:pt x="11133" y="27847"/>
                </a:moveTo>
                <a:lnTo>
                  <a:pt x="1712" y="21009"/>
                </a:lnTo>
                <a:lnTo>
                  <a:pt x="347" y="18239"/>
                </a:lnTo>
                <a:lnTo>
                  <a:pt x="0" y="15335"/>
                </a:lnTo>
                <a:lnTo>
                  <a:pt x="1298" y="9287"/>
                </a:lnTo>
                <a:lnTo>
                  <a:pt x="2810" y="6784"/>
                </a:lnTo>
                <a:lnTo>
                  <a:pt x="5192" y="4817"/>
                </a:lnTo>
                <a:lnTo>
                  <a:pt x="9206" y="0"/>
                </a:lnTo>
                <a:lnTo>
                  <a:pt x="15362" y="5888"/>
                </a:lnTo>
                <a:lnTo>
                  <a:pt x="24997" y="12043"/>
                </a:lnTo>
                <a:lnTo>
                  <a:pt x="20849" y="21946"/>
                </a:lnTo>
                <a:lnTo>
                  <a:pt x="15630" y="26469"/>
                </a:lnTo>
                <a:lnTo>
                  <a:pt x="14251" y="27165"/>
                </a:lnTo>
                <a:lnTo>
                  <a:pt x="11133" y="27847"/>
                </a:lnTo>
                <a:close/>
              </a:path>
            </a:pathLst>
          </a:custGeom>
          <a:solidFill>
            <a:srgbClr val="F5C4B6"/>
          </a:solidFill>
        </p:spPr>
        <p:txBody>
          <a:bodyPr wrap="square" lIns="0" tIns="0" rIns="0" bIns="0" rtlCol="0"/>
          <a:lstStyle/>
          <a:p>
            <a:endParaRPr/>
          </a:p>
        </p:txBody>
      </p:sp>
      <p:sp>
        <p:nvSpPr>
          <p:cNvPr id="187" name="object 187"/>
          <p:cNvSpPr/>
          <p:nvPr/>
        </p:nvSpPr>
        <p:spPr>
          <a:xfrm>
            <a:off x="16465004" y="2167305"/>
            <a:ext cx="82550" cy="30480"/>
          </a:xfrm>
          <a:custGeom>
            <a:avLst/>
            <a:gdLst/>
            <a:ahLst/>
            <a:cxnLst/>
            <a:rect l="l" t="t" r="r" b="b"/>
            <a:pathLst>
              <a:path w="82550" h="30480">
                <a:moveTo>
                  <a:pt x="25031" y="11912"/>
                </a:moveTo>
                <a:lnTo>
                  <a:pt x="15392" y="5753"/>
                </a:lnTo>
                <a:lnTo>
                  <a:pt x="8572" y="0"/>
                </a:lnTo>
                <a:lnTo>
                  <a:pt x="5092" y="4813"/>
                </a:lnTo>
                <a:lnTo>
                  <a:pt x="2743" y="6807"/>
                </a:lnTo>
                <a:lnTo>
                  <a:pt x="1244" y="9309"/>
                </a:lnTo>
                <a:lnTo>
                  <a:pt x="0" y="15354"/>
                </a:lnTo>
                <a:lnTo>
                  <a:pt x="368" y="18249"/>
                </a:lnTo>
                <a:lnTo>
                  <a:pt x="1752" y="21005"/>
                </a:lnTo>
                <a:lnTo>
                  <a:pt x="2184" y="22517"/>
                </a:lnTo>
                <a:lnTo>
                  <a:pt x="11112" y="27736"/>
                </a:lnTo>
                <a:lnTo>
                  <a:pt x="14198" y="27038"/>
                </a:lnTo>
                <a:lnTo>
                  <a:pt x="15557" y="26327"/>
                </a:lnTo>
                <a:lnTo>
                  <a:pt x="20878" y="21945"/>
                </a:lnTo>
                <a:lnTo>
                  <a:pt x="25031" y="11912"/>
                </a:lnTo>
                <a:close/>
              </a:path>
              <a:path w="82550" h="30480">
                <a:moveTo>
                  <a:pt x="82169" y="14452"/>
                </a:moveTo>
                <a:lnTo>
                  <a:pt x="72542" y="7620"/>
                </a:lnTo>
                <a:lnTo>
                  <a:pt x="66382" y="2133"/>
                </a:lnTo>
                <a:lnTo>
                  <a:pt x="62230" y="6959"/>
                </a:lnTo>
                <a:lnTo>
                  <a:pt x="59880" y="8953"/>
                </a:lnTo>
                <a:lnTo>
                  <a:pt x="58381" y="11455"/>
                </a:lnTo>
                <a:lnTo>
                  <a:pt x="57137" y="17500"/>
                </a:lnTo>
                <a:lnTo>
                  <a:pt x="57505" y="20396"/>
                </a:lnTo>
                <a:lnTo>
                  <a:pt x="58889" y="23152"/>
                </a:lnTo>
                <a:lnTo>
                  <a:pt x="59334" y="24663"/>
                </a:lnTo>
                <a:lnTo>
                  <a:pt x="68249" y="29883"/>
                </a:lnTo>
                <a:lnTo>
                  <a:pt x="71335" y="29184"/>
                </a:lnTo>
                <a:lnTo>
                  <a:pt x="72694" y="28473"/>
                </a:lnTo>
                <a:lnTo>
                  <a:pt x="78028" y="24079"/>
                </a:lnTo>
                <a:lnTo>
                  <a:pt x="82169" y="14452"/>
                </a:lnTo>
                <a:close/>
              </a:path>
            </a:pathLst>
          </a:custGeom>
          <a:solidFill>
            <a:srgbClr val="F5C4B6"/>
          </a:solidFill>
        </p:spPr>
        <p:txBody>
          <a:bodyPr wrap="square" lIns="0" tIns="0" rIns="0" bIns="0" rtlCol="0"/>
          <a:lstStyle/>
          <a:p>
            <a:endParaRPr/>
          </a:p>
        </p:txBody>
      </p:sp>
      <p:sp>
        <p:nvSpPr>
          <p:cNvPr id="188" name="object 188"/>
          <p:cNvSpPr/>
          <p:nvPr/>
        </p:nvSpPr>
        <p:spPr>
          <a:xfrm>
            <a:off x="16618804" y="2115374"/>
            <a:ext cx="25400" cy="27940"/>
          </a:xfrm>
          <a:custGeom>
            <a:avLst/>
            <a:gdLst/>
            <a:ahLst/>
            <a:cxnLst/>
            <a:rect l="l" t="t" r="r" b="b"/>
            <a:pathLst>
              <a:path w="25400" h="27939">
                <a:moveTo>
                  <a:pt x="11173" y="27727"/>
                </a:moveTo>
                <a:lnTo>
                  <a:pt x="1712" y="21009"/>
                </a:lnTo>
                <a:lnTo>
                  <a:pt x="347" y="18239"/>
                </a:lnTo>
                <a:lnTo>
                  <a:pt x="0" y="15335"/>
                </a:lnTo>
                <a:lnTo>
                  <a:pt x="1298" y="9287"/>
                </a:lnTo>
                <a:lnTo>
                  <a:pt x="2810" y="6784"/>
                </a:lnTo>
                <a:lnTo>
                  <a:pt x="5192" y="4817"/>
                </a:lnTo>
                <a:lnTo>
                  <a:pt x="9340" y="0"/>
                </a:lnTo>
                <a:lnTo>
                  <a:pt x="15362" y="5754"/>
                </a:lnTo>
                <a:lnTo>
                  <a:pt x="24997" y="11909"/>
                </a:lnTo>
                <a:lnTo>
                  <a:pt x="20982" y="21946"/>
                </a:lnTo>
                <a:lnTo>
                  <a:pt x="15643" y="26335"/>
                </a:lnTo>
                <a:lnTo>
                  <a:pt x="14265" y="27031"/>
                </a:lnTo>
                <a:close/>
              </a:path>
            </a:pathLst>
          </a:custGeom>
          <a:solidFill>
            <a:srgbClr val="F5C4B6"/>
          </a:solidFill>
        </p:spPr>
        <p:txBody>
          <a:bodyPr wrap="square" lIns="0" tIns="0" rIns="0" bIns="0" rtlCol="0"/>
          <a:lstStyle/>
          <a:p>
            <a:endParaRPr/>
          </a:p>
        </p:txBody>
      </p:sp>
      <p:sp>
        <p:nvSpPr>
          <p:cNvPr id="189" name="object 189"/>
          <p:cNvSpPr/>
          <p:nvPr/>
        </p:nvSpPr>
        <p:spPr>
          <a:xfrm>
            <a:off x="16738130" y="1651152"/>
            <a:ext cx="25400" cy="27940"/>
          </a:xfrm>
          <a:custGeom>
            <a:avLst/>
            <a:gdLst/>
            <a:ahLst/>
            <a:cxnLst/>
            <a:rect l="l" t="t" r="r" b="b"/>
            <a:pathLst>
              <a:path w="25400" h="27939">
                <a:moveTo>
                  <a:pt x="11120" y="27740"/>
                </a:moveTo>
                <a:lnTo>
                  <a:pt x="1753" y="21009"/>
                </a:lnTo>
                <a:lnTo>
                  <a:pt x="374" y="18253"/>
                </a:lnTo>
                <a:lnTo>
                  <a:pt x="0" y="15362"/>
                </a:lnTo>
                <a:lnTo>
                  <a:pt x="1244" y="9313"/>
                </a:lnTo>
                <a:lnTo>
                  <a:pt x="2743" y="6811"/>
                </a:lnTo>
                <a:lnTo>
                  <a:pt x="5098" y="4817"/>
                </a:lnTo>
                <a:lnTo>
                  <a:pt x="9246" y="0"/>
                </a:lnTo>
                <a:lnTo>
                  <a:pt x="15402" y="5754"/>
                </a:lnTo>
                <a:lnTo>
                  <a:pt x="25037" y="11909"/>
                </a:lnTo>
                <a:lnTo>
                  <a:pt x="20889" y="21946"/>
                </a:lnTo>
                <a:lnTo>
                  <a:pt x="15563" y="26335"/>
                </a:lnTo>
                <a:lnTo>
                  <a:pt x="14198" y="27045"/>
                </a:lnTo>
                <a:lnTo>
                  <a:pt x="11120" y="27740"/>
                </a:lnTo>
                <a:close/>
              </a:path>
            </a:pathLst>
          </a:custGeom>
          <a:solidFill>
            <a:srgbClr val="F5C4B6"/>
          </a:solidFill>
        </p:spPr>
        <p:txBody>
          <a:bodyPr wrap="square" lIns="0" tIns="0" rIns="0" bIns="0" rtlCol="0"/>
          <a:lstStyle/>
          <a:p>
            <a:endParaRPr/>
          </a:p>
        </p:txBody>
      </p:sp>
      <p:sp>
        <p:nvSpPr>
          <p:cNvPr id="190" name="object 190"/>
          <p:cNvSpPr/>
          <p:nvPr/>
        </p:nvSpPr>
        <p:spPr>
          <a:xfrm>
            <a:off x="16814448" y="1053512"/>
            <a:ext cx="25400" cy="27940"/>
          </a:xfrm>
          <a:custGeom>
            <a:avLst/>
            <a:gdLst/>
            <a:ahLst/>
            <a:cxnLst/>
            <a:rect l="l" t="t" r="r" b="b"/>
            <a:pathLst>
              <a:path w="25400" h="27940">
                <a:moveTo>
                  <a:pt x="11173" y="27731"/>
                </a:moveTo>
                <a:lnTo>
                  <a:pt x="1712" y="21009"/>
                </a:lnTo>
                <a:lnTo>
                  <a:pt x="347" y="18232"/>
                </a:lnTo>
                <a:lnTo>
                  <a:pt x="0" y="15333"/>
                </a:lnTo>
                <a:lnTo>
                  <a:pt x="1298" y="9288"/>
                </a:lnTo>
                <a:lnTo>
                  <a:pt x="2810" y="6790"/>
                </a:lnTo>
                <a:lnTo>
                  <a:pt x="5192" y="4817"/>
                </a:lnTo>
                <a:lnTo>
                  <a:pt x="9206" y="0"/>
                </a:lnTo>
                <a:lnTo>
                  <a:pt x="15362" y="5754"/>
                </a:lnTo>
                <a:lnTo>
                  <a:pt x="24997" y="11909"/>
                </a:lnTo>
                <a:lnTo>
                  <a:pt x="20849" y="21946"/>
                </a:lnTo>
                <a:lnTo>
                  <a:pt x="15643" y="26337"/>
                </a:lnTo>
                <a:lnTo>
                  <a:pt x="14265" y="27034"/>
                </a:lnTo>
                <a:lnTo>
                  <a:pt x="11173" y="27731"/>
                </a:lnTo>
                <a:close/>
              </a:path>
            </a:pathLst>
          </a:custGeom>
          <a:solidFill>
            <a:srgbClr val="F5C4B6"/>
          </a:solidFill>
        </p:spPr>
        <p:txBody>
          <a:bodyPr wrap="square" lIns="0" tIns="0" rIns="0" bIns="0" rtlCol="0"/>
          <a:lstStyle/>
          <a:p>
            <a:endParaRPr/>
          </a:p>
        </p:txBody>
      </p:sp>
      <p:sp>
        <p:nvSpPr>
          <p:cNvPr id="191" name="object 191"/>
          <p:cNvSpPr/>
          <p:nvPr/>
        </p:nvSpPr>
        <p:spPr>
          <a:xfrm>
            <a:off x="17175320" y="597052"/>
            <a:ext cx="25400" cy="29209"/>
          </a:xfrm>
          <a:custGeom>
            <a:avLst/>
            <a:gdLst/>
            <a:ahLst/>
            <a:cxnLst/>
            <a:rect l="l" t="t" r="r" b="b"/>
            <a:pathLst>
              <a:path w="25400" h="29209">
                <a:moveTo>
                  <a:pt x="11802" y="28898"/>
                </a:moveTo>
                <a:lnTo>
                  <a:pt x="4723" y="26899"/>
                </a:lnTo>
                <a:lnTo>
                  <a:pt x="2555" y="24602"/>
                </a:lnTo>
                <a:lnTo>
                  <a:pt x="1753" y="21009"/>
                </a:lnTo>
                <a:lnTo>
                  <a:pt x="374" y="18247"/>
                </a:lnTo>
                <a:lnTo>
                  <a:pt x="0" y="15357"/>
                </a:lnTo>
                <a:lnTo>
                  <a:pt x="1244" y="9313"/>
                </a:lnTo>
                <a:lnTo>
                  <a:pt x="2743" y="6807"/>
                </a:lnTo>
                <a:lnTo>
                  <a:pt x="5098" y="4817"/>
                </a:lnTo>
                <a:lnTo>
                  <a:pt x="9246" y="0"/>
                </a:lnTo>
                <a:lnTo>
                  <a:pt x="15402" y="5486"/>
                </a:lnTo>
                <a:lnTo>
                  <a:pt x="25037" y="12043"/>
                </a:lnTo>
                <a:lnTo>
                  <a:pt x="20889" y="21946"/>
                </a:lnTo>
                <a:lnTo>
                  <a:pt x="14854" y="28074"/>
                </a:lnTo>
                <a:close/>
              </a:path>
            </a:pathLst>
          </a:custGeom>
          <a:solidFill>
            <a:srgbClr val="F5C4B6"/>
          </a:solidFill>
        </p:spPr>
        <p:txBody>
          <a:bodyPr wrap="square" lIns="0" tIns="0" rIns="0" bIns="0" rtlCol="0"/>
          <a:lstStyle/>
          <a:p>
            <a:endParaRPr/>
          </a:p>
        </p:txBody>
      </p:sp>
      <p:sp>
        <p:nvSpPr>
          <p:cNvPr id="192" name="object 192"/>
          <p:cNvSpPr/>
          <p:nvPr/>
        </p:nvSpPr>
        <p:spPr>
          <a:xfrm>
            <a:off x="17172509" y="1037186"/>
            <a:ext cx="25400" cy="27940"/>
          </a:xfrm>
          <a:custGeom>
            <a:avLst/>
            <a:gdLst/>
            <a:ahLst/>
            <a:cxnLst/>
            <a:rect l="l" t="t" r="r" b="b"/>
            <a:pathLst>
              <a:path w="25400" h="27940">
                <a:moveTo>
                  <a:pt x="11120" y="27743"/>
                </a:moveTo>
                <a:lnTo>
                  <a:pt x="1753" y="21009"/>
                </a:lnTo>
                <a:lnTo>
                  <a:pt x="374" y="18247"/>
                </a:lnTo>
                <a:lnTo>
                  <a:pt x="0" y="15357"/>
                </a:lnTo>
                <a:lnTo>
                  <a:pt x="1244" y="9313"/>
                </a:lnTo>
                <a:lnTo>
                  <a:pt x="2743" y="6807"/>
                </a:lnTo>
                <a:lnTo>
                  <a:pt x="5098" y="4817"/>
                </a:lnTo>
                <a:lnTo>
                  <a:pt x="9246" y="0"/>
                </a:lnTo>
                <a:lnTo>
                  <a:pt x="15402" y="5486"/>
                </a:lnTo>
                <a:lnTo>
                  <a:pt x="25171" y="12311"/>
                </a:lnTo>
                <a:lnTo>
                  <a:pt x="21023" y="21946"/>
                </a:lnTo>
                <a:lnTo>
                  <a:pt x="15563" y="26341"/>
                </a:lnTo>
                <a:lnTo>
                  <a:pt x="14198" y="27041"/>
                </a:lnTo>
                <a:close/>
              </a:path>
            </a:pathLst>
          </a:custGeom>
          <a:solidFill>
            <a:srgbClr val="F5C4B6"/>
          </a:solidFill>
        </p:spPr>
        <p:txBody>
          <a:bodyPr wrap="square" lIns="0" tIns="0" rIns="0" bIns="0" rtlCol="0"/>
          <a:lstStyle/>
          <a:p>
            <a:endParaRPr/>
          </a:p>
        </p:txBody>
      </p:sp>
      <p:sp>
        <p:nvSpPr>
          <p:cNvPr id="193" name="object 193"/>
          <p:cNvSpPr/>
          <p:nvPr/>
        </p:nvSpPr>
        <p:spPr>
          <a:xfrm>
            <a:off x="17160733" y="1326639"/>
            <a:ext cx="25400" cy="27940"/>
          </a:xfrm>
          <a:custGeom>
            <a:avLst/>
            <a:gdLst/>
            <a:ahLst/>
            <a:cxnLst/>
            <a:rect l="l" t="t" r="r" b="b"/>
            <a:pathLst>
              <a:path w="25400" h="27940">
                <a:moveTo>
                  <a:pt x="11093" y="27750"/>
                </a:moveTo>
                <a:lnTo>
                  <a:pt x="1753" y="21009"/>
                </a:lnTo>
                <a:lnTo>
                  <a:pt x="374" y="18247"/>
                </a:lnTo>
                <a:lnTo>
                  <a:pt x="0" y="15357"/>
                </a:lnTo>
                <a:lnTo>
                  <a:pt x="1244" y="9313"/>
                </a:lnTo>
                <a:lnTo>
                  <a:pt x="2743" y="6807"/>
                </a:lnTo>
                <a:lnTo>
                  <a:pt x="5098" y="4817"/>
                </a:lnTo>
                <a:lnTo>
                  <a:pt x="9246" y="0"/>
                </a:lnTo>
                <a:lnTo>
                  <a:pt x="15402" y="5888"/>
                </a:lnTo>
                <a:lnTo>
                  <a:pt x="25037" y="12043"/>
                </a:lnTo>
                <a:lnTo>
                  <a:pt x="20889" y="21946"/>
                </a:lnTo>
                <a:lnTo>
                  <a:pt x="15536" y="26438"/>
                </a:lnTo>
                <a:lnTo>
                  <a:pt x="14171" y="27105"/>
                </a:lnTo>
                <a:lnTo>
                  <a:pt x="11093" y="27750"/>
                </a:lnTo>
                <a:close/>
              </a:path>
            </a:pathLst>
          </a:custGeom>
          <a:solidFill>
            <a:srgbClr val="F5C4B6"/>
          </a:solidFill>
        </p:spPr>
        <p:txBody>
          <a:bodyPr wrap="square" lIns="0" tIns="0" rIns="0" bIns="0" rtlCol="0"/>
          <a:lstStyle/>
          <a:p>
            <a:endParaRPr/>
          </a:p>
        </p:txBody>
      </p:sp>
      <p:sp>
        <p:nvSpPr>
          <p:cNvPr id="194" name="object 194"/>
          <p:cNvSpPr/>
          <p:nvPr/>
        </p:nvSpPr>
        <p:spPr>
          <a:xfrm>
            <a:off x="17133743" y="1626262"/>
            <a:ext cx="25400" cy="27940"/>
          </a:xfrm>
          <a:custGeom>
            <a:avLst/>
            <a:gdLst/>
            <a:ahLst/>
            <a:cxnLst/>
            <a:rect l="l" t="t" r="r" b="b"/>
            <a:pathLst>
              <a:path w="25400" h="27939">
                <a:moveTo>
                  <a:pt x="11173" y="27727"/>
                </a:moveTo>
                <a:lnTo>
                  <a:pt x="1712" y="21009"/>
                </a:lnTo>
                <a:lnTo>
                  <a:pt x="347" y="18239"/>
                </a:lnTo>
                <a:lnTo>
                  <a:pt x="0" y="15335"/>
                </a:lnTo>
                <a:lnTo>
                  <a:pt x="1298" y="9287"/>
                </a:lnTo>
                <a:lnTo>
                  <a:pt x="2810" y="6784"/>
                </a:lnTo>
                <a:lnTo>
                  <a:pt x="5192" y="4817"/>
                </a:lnTo>
                <a:lnTo>
                  <a:pt x="9340" y="0"/>
                </a:lnTo>
                <a:lnTo>
                  <a:pt x="15496" y="5754"/>
                </a:lnTo>
                <a:lnTo>
                  <a:pt x="25131" y="11909"/>
                </a:lnTo>
                <a:lnTo>
                  <a:pt x="20982" y="21946"/>
                </a:lnTo>
                <a:lnTo>
                  <a:pt x="15643" y="26335"/>
                </a:lnTo>
                <a:lnTo>
                  <a:pt x="14265" y="27031"/>
                </a:lnTo>
                <a:lnTo>
                  <a:pt x="11173" y="27727"/>
                </a:lnTo>
                <a:close/>
              </a:path>
            </a:pathLst>
          </a:custGeom>
          <a:solidFill>
            <a:srgbClr val="F5C4B6"/>
          </a:solidFill>
        </p:spPr>
        <p:txBody>
          <a:bodyPr wrap="square" lIns="0" tIns="0" rIns="0" bIns="0" rtlCol="0"/>
          <a:lstStyle/>
          <a:p>
            <a:endParaRPr/>
          </a:p>
        </p:txBody>
      </p:sp>
      <p:sp>
        <p:nvSpPr>
          <p:cNvPr id="195" name="object 195"/>
          <p:cNvSpPr/>
          <p:nvPr/>
        </p:nvSpPr>
        <p:spPr>
          <a:xfrm>
            <a:off x="17116079" y="1951043"/>
            <a:ext cx="25400" cy="27940"/>
          </a:xfrm>
          <a:custGeom>
            <a:avLst/>
            <a:gdLst/>
            <a:ahLst/>
            <a:cxnLst/>
            <a:rect l="l" t="t" r="r" b="b"/>
            <a:pathLst>
              <a:path w="25400" h="27939">
                <a:moveTo>
                  <a:pt x="11173" y="27727"/>
                </a:moveTo>
                <a:lnTo>
                  <a:pt x="1712" y="21009"/>
                </a:lnTo>
                <a:lnTo>
                  <a:pt x="347" y="18239"/>
                </a:lnTo>
                <a:lnTo>
                  <a:pt x="0" y="15335"/>
                </a:lnTo>
                <a:lnTo>
                  <a:pt x="1298" y="9287"/>
                </a:lnTo>
                <a:lnTo>
                  <a:pt x="2810" y="6784"/>
                </a:lnTo>
                <a:lnTo>
                  <a:pt x="5192" y="4817"/>
                </a:lnTo>
                <a:lnTo>
                  <a:pt x="9340" y="0"/>
                </a:lnTo>
                <a:lnTo>
                  <a:pt x="15630" y="6021"/>
                </a:lnTo>
                <a:lnTo>
                  <a:pt x="24997" y="11909"/>
                </a:lnTo>
                <a:lnTo>
                  <a:pt x="20982" y="21946"/>
                </a:lnTo>
                <a:lnTo>
                  <a:pt x="15643" y="26335"/>
                </a:lnTo>
                <a:lnTo>
                  <a:pt x="14265" y="27031"/>
                </a:lnTo>
                <a:lnTo>
                  <a:pt x="11173" y="27727"/>
                </a:lnTo>
                <a:close/>
              </a:path>
            </a:pathLst>
          </a:custGeom>
          <a:solidFill>
            <a:srgbClr val="F5C4B6"/>
          </a:solidFill>
        </p:spPr>
        <p:txBody>
          <a:bodyPr wrap="square" lIns="0" tIns="0" rIns="0" bIns="0" rtlCol="0"/>
          <a:lstStyle/>
          <a:p>
            <a:endParaRPr/>
          </a:p>
        </p:txBody>
      </p:sp>
      <p:sp>
        <p:nvSpPr>
          <p:cNvPr id="196" name="object 196"/>
          <p:cNvSpPr/>
          <p:nvPr/>
        </p:nvSpPr>
        <p:spPr>
          <a:xfrm>
            <a:off x="17162513" y="2059170"/>
            <a:ext cx="25400" cy="27940"/>
          </a:xfrm>
          <a:custGeom>
            <a:avLst/>
            <a:gdLst/>
            <a:ahLst/>
            <a:cxnLst/>
            <a:rect l="l" t="t" r="r" b="b"/>
            <a:pathLst>
              <a:path w="25400" h="27939">
                <a:moveTo>
                  <a:pt x="11173" y="27727"/>
                </a:moveTo>
                <a:lnTo>
                  <a:pt x="1712" y="21009"/>
                </a:lnTo>
                <a:lnTo>
                  <a:pt x="347" y="18239"/>
                </a:lnTo>
                <a:lnTo>
                  <a:pt x="0" y="15335"/>
                </a:lnTo>
                <a:lnTo>
                  <a:pt x="1298" y="9287"/>
                </a:lnTo>
                <a:lnTo>
                  <a:pt x="2810" y="6784"/>
                </a:lnTo>
                <a:lnTo>
                  <a:pt x="5192" y="4817"/>
                </a:lnTo>
                <a:lnTo>
                  <a:pt x="9206" y="0"/>
                </a:lnTo>
                <a:lnTo>
                  <a:pt x="15362" y="5754"/>
                </a:lnTo>
                <a:lnTo>
                  <a:pt x="24997" y="11909"/>
                </a:lnTo>
                <a:lnTo>
                  <a:pt x="20849" y="21946"/>
                </a:lnTo>
                <a:lnTo>
                  <a:pt x="15643" y="26335"/>
                </a:lnTo>
                <a:lnTo>
                  <a:pt x="14265" y="27031"/>
                </a:lnTo>
                <a:close/>
              </a:path>
            </a:pathLst>
          </a:custGeom>
          <a:solidFill>
            <a:srgbClr val="F5C4B6"/>
          </a:solidFill>
        </p:spPr>
        <p:txBody>
          <a:bodyPr wrap="square" lIns="0" tIns="0" rIns="0" bIns="0" rtlCol="0"/>
          <a:lstStyle/>
          <a:p>
            <a:endParaRPr/>
          </a:p>
        </p:txBody>
      </p:sp>
      <p:sp>
        <p:nvSpPr>
          <p:cNvPr id="197" name="object 197"/>
          <p:cNvSpPr/>
          <p:nvPr/>
        </p:nvSpPr>
        <p:spPr>
          <a:xfrm>
            <a:off x="17247623" y="2088610"/>
            <a:ext cx="25400" cy="27940"/>
          </a:xfrm>
          <a:custGeom>
            <a:avLst/>
            <a:gdLst/>
            <a:ahLst/>
            <a:cxnLst/>
            <a:rect l="l" t="t" r="r" b="b"/>
            <a:pathLst>
              <a:path w="25400" h="27939">
                <a:moveTo>
                  <a:pt x="11173" y="27727"/>
                </a:moveTo>
                <a:lnTo>
                  <a:pt x="1712" y="21009"/>
                </a:lnTo>
                <a:lnTo>
                  <a:pt x="347" y="18239"/>
                </a:lnTo>
                <a:lnTo>
                  <a:pt x="0" y="15335"/>
                </a:lnTo>
                <a:lnTo>
                  <a:pt x="1298" y="9287"/>
                </a:lnTo>
                <a:lnTo>
                  <a:pt x="2810" y="6784"/>
                </a:lnTo>
                <a:lnTo>
                  <a:pt x="5192" y="4817"/>
                </a:lnTo>
                <a:lnTo>
                  <a:pt x="9206" y="0"/>
                </a:lnTo>
                <a:lnTo>
                  <a:pt x="15362" y="5754"/>
                </a:lnTo>
                <a:lnTo>
                  <a:pt x="24997" y="11909"/>
                </a:lnTo>
                <a:lnTo>
                  <a:pt x="20849" y="21946"/>
                </a:lnTo>
                <a:lnTo>
                  <a:pt x="15643" y="26335"/>
                </a:lnTo>
                <a:lnTo>
                  <a:pt x="14265" y="27031"/>
                </a:lnTo>
                <a:lnTo>
                  <a:pt x="11173" y="27727"/>
                </a:lnTo>
                <a:close/>
              </a:path>
            </a:pathLst>
          </a:custGeom>
          <a:solidFill>
            <a:srgbClr val="F5C4B6"/>
          </a:solidFill>
        </p:spPr>
        <p:txBody>
          <a:bodyPr wrap="square" lIns="0" tIns="0" rIns="0" bIns="0" rtlCol="0"/>
          <a:lstStyle/>
          <a:p>
            <a:endParaRPr/>
          </a:p>
        </p:txBody>
      </p:sp>
      <p:sp>
        <p:nvSpPr>
          <p:cNvPr id="198" name="object 198"/>
          <p:cNvSpPr/>
          <p:nvPr/>
        </p:nvSpPr>
        <p:spPr>
          <a:xfrm>
            <a:off x="17332573" y="1676311"/>
            <a:ext cx="53340" cy="64135"/>
          </a:xfrm>
          <a:custGeom>
            <a:avLst/>
            <a:gdLst/>
            <a:ahLst/>
            <a:cxnLst/>
            <a:rect l="l" t="t" r="r" b="b"/>
            <a:pathLst>
              <a:path w="53340" h="64135">
                <a:moveTo>
                  <a:pt x="30644" y="63965"/>
                </a:moveTo>
                <a:lnTo>
                  <a:pt x="22258" y="62272"/>
                </a:lnTo>
                <a:lnTo>
                  <a:pt x="13532" y="57141"/>
                </a:lnTo>
                <a:lnTo>
                  <a:pt x="6839" y="50002"/>
                </a:lnTo>
                <a:lnTo>
                  <a:pt x="4549" y="42287"/>
                </a:lnTo>
                <a:lnTo>
                  <a:pt x="5486" y="32250"/>
                </a:lnTo>
                <a:lnTo>
                  <a:pt x="0" y="30912"/>
                </a:lnTo>
                <a:lnTo>
                  <a:pt x="17503" y="5995"/>
                </a:lnTo>
                <a:lnTo>
                  <a:pt x="19604" y="6062"/>
                </a:lnTo>
                <a:lnTo>
                  <a:pt x="24448" y="6998"/>
                </a:lnTo>
                <a:lnTo>
                  <a:pt x="27031" y="7935"/>
                </a:lnTo>
                <a:lnTo>
                  <a:pt x="29440" y="9367"/>
                </a:lnTo>
                <a:lnTo>
                  <a:pt x="30457" y="7734"/>
                </a:lnTo>
                <a:lnTo>
                  <a:pt x="37068" y="0"/>
                </a:lnTo>
                <a:lnTo>
                  <a:pt x="43357" y="5754"/>
                </a:lnTo>
                <a:lnTo>
                  <a:pt x="52725" y="11909"/>
                </a:lnTo>
                <a:lnTo>
                  <a:pt x="48710" y="21946"/>
                </a:lnTo>
                <a:lnTo>
                  <a:pt x="43143" y="26402"/>
                </a:lnTo>
                <a:lnTo>
                  <a:pt x="41537" y="27071"/>
                </a:lnTo>
                <a:lnTo>
                  <a:pt x="39744" y="27299"/>
                </a:lnTo>
                <a:lnTo>
                  <a:pt x="40223" y="38466"/>
                </a:lnTo>
                <a:lnTo>
                  <a:pt x="39359" y="50299"/>
                </a:lnTo>
                <a:lnTo>
                  <a:pt x="36413" y="59798"/>
                </a:lnTo>
                <a:close/>
              </a:path>
            </a:pathLst>
          </a:custGeom>
          <a:solidFill>
            <a:srgbClr val="F5C4B6"/>
          </a:solidFill>
        </p:spPr>
        <p:txBody>
          <a:bodyPr wrap="square" lIns="0" tIns="0" rIns="0" bIns="0" rtlCol="0"/>
          <a:lstStyle/>
          <a:p>
            <a:endParaRPr/>
          </a:p>
        </p:txBody>
      </p:sp>
      <p:sp>
        <p:nvSpPr>
          <p:cNvPr id="199" name="object 199"/>
          <p:cNvSpPr/>
          <p:nvPr/>
        </p:nvSpPr>
        <p:spPr>
          <a:xfrm>
            <a:off x="17436042" y="1127247"/>
            <a:ext cx="25400" cy="27940"/>
          </a:xfrm>
          <a:custGeom>
            <a:avLst/>
            <a:gdLst/>
            <a:ahLst/>
            <a:cxnLst/>
            <a:rect l="l" t="t" r="r" b="b"/>
            <a:pathLst>
              <a:path w="25400" h="27940">
                <a:moveTo>
                  <a:pt x="11173" y="27731"/>
                </a:moveTo>
                <a:lnTo>
                  <a:pt x="1712" y="21009"/>
                </a:lnTo>
                <a:lnTo>
                  <a:pt x="347" y="18232"/>
                </a:lnTo>
                <a:lnTo>
                  <a:pt x="0" y="15333"/>
                </a:lnTo>
                <a:lnTo>
                  <a:pt x="1298" y="9287"/>
                </a:lnTo>
                <a:lnTo>
                  <a:pt x="2810" y="6790"/>
                </a:lnTo>
                <a:lnTo>
                  <a:pt x="5192" y="4817"/>
                </a:lnTo>
                <a:lnTo>
                  <a:pt x="9340" y="0"/>
                </a:lnTo>
                <a:lnTo>
                  <a:pt x="15362" y="5754"/>
                </a:lnTo>
                <a:lnTo>
                  <a:pt x="24997" y="11909"/>
                </a:lnTo>
                <a:lnTo>
                  <a:pt x="20982" y="21946"/>
                </a:lnTo>
                <a:lnTo>
                  <a:pt x="15643" y="26337"/>
                </a:lnTo>
                <a:lnTo>
                  <a:pt x="14265" y="27034"/>
                </a:lnTo>
                <a:lnTo>
                  <a:pt x="11173" y="27731"/>
                </a:lnTo>
                <a:close/>
              </a:path>
            </a:pathLst>
          </a:custGeom>
          <a:solidFill>
            <a:srgbClr val="F5C4B6"/>
          </a:solidFill>
        </p:spPr>
        <p:txBody>
          <a:bodyPr wrap="square" lIns="0" tIns="0" rIns="0" bIns="0" rtlCol="0"/>
          <a:lstStyle/>
          <a:p>
            <a:endParaRPr/>
          </a:p>
        </p:txBody>
      </p:sp>
      <p:sp>
        <p:nvSpPr>
          <p:cNvPr id="200" name="object 200"/>
          <p:cNvSpPr/>
          <p:nvPr/>
        </p:nvSpPr>
        <p:spPr>
          <a:xfrm>
            <a:off x="17494746" y="515568"/>
            <a:ext cx="78105" cy="108585"/>
          </a:xfrm>
          <a:custGeom>
            <a:avLst/>
            <a:gdLst/>
            <a:ahLst/>
            <a:cxnLst/>
            <a:rect l="l" t="t" r="r" b="b"/>
            <a:pathLst>
              <a:path w="78105" h="108584">
                <a:moveTo>
                  <a:pt x="25031" y="92735"/>
                </a:moveTo>
                <a:lnTo>
                  <a:pt x="15405" y="86575"/>
                </a:lnTo>
                <a:lnTo>
                  <a:pt x="9245" y="80683"/>
                </a:lnTo>
                <a:lnTo>
                  <a:pt x="5092" y="85509"/>
                </a:lnTo>
                <a:lnTo>
                  <a:pt x="2743" y="87490"/>
                </a:lnTo>
                <a:lnTo>
                  <a:pt x="1244" y="90004"/>
                </a:lnTo>
                <a:lnTo>
                  <a:pt x="0" y="96050"/>
                </a:lnTo>
                <a:lnTo>
                  <a:pt x="368" y="98933"/>
                </a:lnTo>
                <a:lnTo>
                  <a:pt x="1752" y="101701"/>
                </a:lnTo>
                <a:lnTo>
                  <a:pt x="2209" y="103200"/>
                </a:lnTo>
                <a:lnTo>
                  <a:pt x="11087" y="108432"/>
                </a:lnTo>
                <a:lnTo>
                  <a:pt x="14173" y="107797"/>
                </a:lnTo>
                <a:lnTo>
                  <a:pt x="15532" y="107124"/>
                </a:lnTo>
                <a:lnTo>
                  <a:pt x="20891" y="102628"/>
                </a:lnTo>
                <a:lnTo>
                  <a:pt x="25031" y="92735"/>
                </a:lnTo>
                <a:close/>
              </a:path>
              <a:path w="78105" h="108584">
                <a:moveTo>
                  <a:pt x="25565" y="11899"/>
                </a:moveTo>
                <a:lnTo>
                  <a:pt x="15938" y="5753"/>
                </a:lnTo>
                <a:lnTo>
                  <a:pt x="9779" y="0"/>
                </a:lnTo>
                <a:lnTo>
                  <a:pt x="5626" y="4813"/>
                </a:lnTo>
                <a:lnTo>
                  <a:pt x="3276" y="6807"/>
                </a:lnTo>
                <a:lnTo>
                  <a:pt x="1778" y="9309"/>
                </a:lnTo>
                <a:lnTo>
                  <a:pt x="533" y="15354"/>
                </a:lnTo>
                <a:lnTo>
                  <a:pt x="901" y="18237"/>
                </a:lnTo>
                <a:lnTo>
                  <a:pt x="2286" y="21005"/>
                </a:lnTo>
                <a:lnTo>
                  <a:pt x="2730" y="22517"/>
                </a:lnTo>
                <a:lnTo>
                  <a:pt x="11658" y="27736"/>
                </a:lnTo>
                <a:lnTo>
                  <a:pt x="14732" y="27038"/>
                </a:lnTo>
                <a:lnTo>
                  <a:pt x="16090" y="26339"/>
                </a:lnTo>
                <a:lnTo>
                  <a:pt x="21424" y="21945"/>
                </a:lnTo>
                <a:lnTo>
                  <a:pt x="25565" y="11899"/>
                </a:lnTo>
                <a:close/>
              </a:path>
              <a:path w="78105" h="108584">
                <a:moveTo>
                  <a:pt x="77889" y="36664"/>
                </a:moveTo>
                <a:lnTo>
                  <a:pt x="68262" y="30505"/>
                </a:lnTo>
                <a:lnTo>
                  <a:pt x="62242" y="24612"/>
                </a:lnTo>
                <a:lnTo>
                  <a:pt x="58089" y="29438"/>
                </a:lnTo>
                <a:lnTo>
                  <a:pt x="55702" y="31407"/>
                </a:lnTo>
                <a:lnTo>
                  <a:pt x="54190" y="33909"/>
                </a:lnTo>
                <a:lnTo>
                  <a:pt x="52895" y="39954"/>
                </a:lnTo>
                <a:lnTo>
                  <a:pt x="53238" y="42849"/>
                </a:lnTo>
                <a:lnTo>
                  <a:pt x="54610" y="45631"/>
                </a:lnTo>
                <a:lnTo>
                  <a:pt x="55067" y="47155"/>
                </a:lnTo>
                <a:lnTo>
                  <a:pt x="64046" y="52463"/>
                </a:lnTo>
                <a:lnTo>
                  <a:pt x="67144" y="51777"/>
                </a:lnTo>
                <a:lnTo>
                  <a:pt x="68529" y="51092"/>
                </a:lnTo>
                <a:lnTo>
                  <a:pt x="73875" y="46558"/>
                </a:lnTo>
                <a:lnTo>
                  <a:pt x="77889" y="36664"/>
                </a:lnTo>
                <a:close/>
              </a:path>
            </a:pathLst>
          </a:custGeom>
          <a:solidFill>
            <a:srgbClr val="F5C4B6"/>
          </a:solidFill>
        </p:spPr>
        <p:txBody>
          <a:bodyPr wrap="square" lIns="0" tIns="0" rIns="0" bIns="0" rtlCol="0"/>
          <a:lstStyle/>
          <a:p>
            <a:endParaRPr/>
          </a:p>
        </p:txBody>
      </p:sp>
      <p:sp>
        <p:nvSpPr>
          <p:cNvPr id="201" name="object 201"/>
          <p:cNvSpPr/>
          <p:nvPr/>
        </p:nvSpPr>
        <p:spPr>
          <a:xfrm>
            <a:off x="17504771" y="2069474"/>
            <a:ext cx="25400" cy="27940"/>
          </a:xfrm>
          <a:custGeom>
            <a:avLst/>
            <a:gdLst/>
            <a:ahLst/>
            <a:cxnLst/>
            <a:rect l="l" t="t" r="r" b="b"/>
            <a:pathLst>
              <a:path w="25400" h="27939">
                <a:moveTo>
                  <a:pt x="11227" y="27727"/>
                </a:moveTo>
                <a:lnTo>
                  <a:pt x="1766" y="21009"/>
                </a:lnTo>
                <a:lnTo>
                  <a:pt x="374" y="18212"/>
                </a:lnTo>
                <a:lnTo>
                  <a:pt x="0" y="15295"/>
                </a:lnTo>
                <a:lnTo>
                  <a:pt x="1298" y="9180"/>
                </a:lnTo>
                <a:lnTo>
                  <a:pt x="2836" y="6664"/>
                </a:lnTo>
                <a:lnTo>
                  <a:pt x="5245" y="4683"/>
                </a:lnTo>
                <a:lnTo>
                  <a:pt x="9394" y="0"/>
                </a:lnTo>
                <a:lnTo>
                  <a:pt x="15549" y="5352"/>
                </a:lnTo>
                <a:lnTo>
                  <a:pt x="25184" y="12311"/>
                </a:lnTo>
                <a:lnTo>
                  <a:pt x="21036" y="21812"/>
                </a:lnTo>
                <a:lnTo>
                  <a:pt x="15697" y="26335"/>
                </a:lnTo>
                <a:lnTo>
                  <a:pt x="14318" y="27031"/>
                </a:lnTo>
                <a:close/>
              </a:path>
            </a:pathLst>
          </a:custGeom>
          <a:solidFill>
            <a:srgbClr val="F5C4B6"/>
          </a:solidFill>
        </p:spPr>
        <p:txBody>
          <a:bodyPr wrap="square" lIns="0" tIns="0" rIns="0" bIns="0" rtlCol="0"/>
          <a:lstStyle/>
          <a:p>
            <a:endParaRPr/>
          </a:p>
        </p:txBody>
      </p:sp>
      <p:sp>
        <p:nvSpPr>
          <p:cNvPr id="202" name="object 202"/>
          <p:cNvSpPr/>
          <p:nvPr/>
        </p:nvSpPr>
        <p:spPr>
          <a:xfrm>
            <a:off x="16685672" y="2071213"/>
            <a:ext cx="41910" cy="36830"/>
          </a:xfrm>
          <a:custGeom>
            <a:avLst/>
            <a:gdLst/>
            <a:ahLst/>
            <a:cxnLst/>
            <a:rect l="l" t="t" r="r" b="b"/>
            <a:pathLst>
              <a:path w="41909" h="36830">
                <a:moveTo>
                  <a:pt x="10973" y="27767"/>
                </a:moveTo>
                <a:lnTo>
                  <a:pt x="1753" y="21009"/>
                </a:lnTo>
                <a:lnTo>
                  <a:pt x="374" y="18253"/>
                </a:lnTo>
                <a:lnTo>
                  <a:pt x="5098" y="4817"/>
                </a:lnTo>
                <a:lnTo>
                  <a:pt x="9246" y="0"/>
                </a:lnTo>
                <a:lnTo>
                  <a:pt x="15402" y="5486"/>
                </a:lnTo>
                <a:lnTo>
                  <a:pt x="20701" y="9313"/>
                </a:lnTo>
                <a:lnTo>
                  <a:pt x="20996" y="9608"/>
                </a:lnTo>
                <a:lnTo>
                  <a:pt x="21290" y="10036"/>
                </a:lnTo>
                <a:lnTo>
                  <a:pt x="41899" y="10036"/>
                </a:lnTo>
                <a:lnTo>
                  <a:pt x="41899" y="25559"/>
                </a:lnTo>
                <a:lnTo>
                  <a:pt x="16607" y="25559"/>
                </a:lnTo>
                <a:lnTo>
                  <a:pt x="15402" y="26536"/>
                </a:lnTo>
                <a:lnTo>
                  <a:pt x="14024" y="27178"/>
                </a:lnTo>
                <a:lnTo>
                  <a:pt x="10973" y="27767"/>
                </a:lnTo>
                <a:close/>
              </a:path>
              <a:path w="41909" h="36830">
                <a:moveTo>
                  <a:pt x="41899" y="10036"/>
                </a:moveTo>
                <a:lnTo>
                  <a:pt x="21290" y="10036"/>
                </a:lnTo>
                <a:lnTo>
                  <a:pt x="24181" y="7841"/>
                </a:lnTo>
                <a:lnTo>
                  <a:pt x="27433" y="6771"/>
                </a:lnTo>
                <a:lnTo>
                  <a:pt x="31059" y="6824"/>
                </a:lnTo>
                <a:lnTo>
                  <a:pt x="41899" y="6824"/>
                </a:lnTo>
                <a:lnTo>
                  <a:pt x="41899" y="10036"/>
                </a:lnTo>
                <a:close/>
              </a:path>
              <a:path w="41909" h="36830">
                <a:moveTo>
                  <a:pt x="26643" y="36666"/>
                </a:moveTo>
                <a:lnTo>
                  <a:pt x="17409" y="35328"/>
                </a:lnTo>
                <a:lnTo>
                  <a:pt x="16607" y="29975"/>
                </a:lnTo>
                <a:lnTo>
                  <a:pt x="16607" y="25559"/>
                </a:lnTo>
                <a:lnTo>
                  <a:pt x="41899" y="25559"/>
                </a:lnTo>
                <a:lnTo>
                  <a:pt x="41899" y="33053"/>
                </a:lnTo>
                <a:lnTo>
                  <a:pt x="26643" y="36666"/>
                </a:lnTo>
                <a:close/>
              </a:path>
            </a:pathLst>
          </a:custGeom>
          <a:solidFill>
            <a:srgbClr val="F5C4B6"/>
          </a:solidFill>
        </p:spPr>
        <p:txBody>
          <a:bodyPr wrap="square" lIns="0" tIns="0" rIns="0" bIns="0" rtlCol="0"/>
          <a:lstStyle/>
          <a:p>
            <a:endParaRPr/>
          </a:p>
        </p:txBody>
      </p:sp>
      <p:sp>
        <p:nvSpPr>
          <p:cNvPr id="203" name="object 203"/>
          <p:cNvSpPr/>
          <p:nvPr/>
        </p:nvSpPr>
        <p:spPr>
          <a:xfrm>
            <a:off x="15327976" y="2003634"/>
            <a:ext cx="25400" cy="27940"/>
          </a:xfrm>
          <a:custGeom>
            <a:avLst/>
            <a:gdLst/>
            <a:ahLst/>
            <a:cxnLst/>
            <a:rect l="l" t="t" r="r" b="b"/>
            <a:pathLst>
              <a:path w="25400" h="27939">
                <a:moveTo>
                  <a:pt x="11147" y="27847"/>
                </a:moveTo>
                <a:lnTo>
                  <a:pt x="1712" y="21009"/>
                </a:lnTo>
                <a:lnTo>
                  <a:pt x="347" y="18239"/>
                </a:lnTo>
                <a:lnTo>
                  <a:pt x="0" y="15335"/>
                </a:lnTo>
                <a:lnTo>
                  <a:pt x="1298" y="9287"/>
                </a:lnTo>
                <a:lnTo>
                  <a:pt x="2810" y="6784"/>
                </a:lnTo>
                <a:lnTo>
                  <a:pt x="5192" y="4817"/>
                </a:lnTo>
                <a:lnTo>
                  <a:pt x="9206" y="0"/>
                </a:lnTo>
                <a:lnTo>
                  <a:pt x="15362" y="5888"/>
                </a:lnTo>
                <a:lnTo>
                  <a:pt x="24997" y="12043"/>
                </a:lnTo>
                <a:lnTo>
                  <a:pt x="20849" y="21946"/>
                </a:lnTo>
                <a:lnTo>
                  <a:pt x="15630" y="26469"/>
                </a:lnTo>
                <a:lnTo>
                  <a:pt x="14251" y="27165"/>
                </a:lnTo>
                <a:close/>
              </a:path>
            </a:pathLst>
          </a:custGeom>
          <a:solidFill>
            <a:srgbClr val="F5C4B6"/>
          </a:solidFill>
        </p:spPr>
        <p:txBody>
          <a:bodyPr wrap="square" lIns="0" tIns="0" rIns="0" bIns="0" rtlCol="0"/>
          <a:lstStyle/>
          <a:p>
            <a:endParaRPr/>
          </a:p>
        </p:txBody>
      </p:sp>
      <p:sp>
        <p:nvSpPr>
          <p:cNvPr id="204" name="object 204"/>
          <p:cNvSpPr/>
          <p:nvPr/>
        </p:nvSpPr>
        <p:spPr>
          <a:xfrm>
            <a:off x="14595309" y="1962953"/>
            <a:ext cx="25400" cy="27940"/>
          </a:xfrm>
          <a:custGeom>
            <a:avLst/>
            <a:gdLst/>
            <a:ahLst/>
            <a:cxnLst/>
            <a:rect l="l" t="t" r="r" b="b"/>
            <a:pathLst>
              <a:path w="25400" h="27939">
                <a:moveTo>
                  <a:pt x="11176" y="27727"/>
                </a:moveTo>
                <a:lnTo>
                  <a:pt x="1715" y="21009"/>
                </a:lnTo>
                <a:lnTo>
                  <a:pt x="355" y="18239"/>
                </a:lnTo>
                <a:lnTo>
                  <a:pt x="0" y="15335"/>
                </a:lnTo>
                <a:lnTo>
                  <a:pt x="1299" y="9287"/>
                </a:lnTo>
                <a:lnTo>
                  <a:pt x="2814" y="6784"/>
                </a:lnTo>
                <a:lnTo>
                  <a:pt x="5194" y="4817"/>
                </a:lnTo>
                <a:lnTo>
                  <a:pt x="9343" y="0"/>
                </a:lnTo>
                <a:lnTo>
                  <a:pt x="15632" y="6021"/>
                </a:lnTo>
                <a:lnTo>
                  <a:pt x="25000" y="11909"/>
                </a:lnTo>
                <a:lnTo>
                  <a:pt x="20985" y="21946"/>
                </a:lnTo>
                <a:lnTo>
                  <a:pt x="15643" y="26335"/>
                </a:lnTo>
                <a:lnTo>
                  <a:pt x="14273" y="27031"/>
                </a:lnTo>
                <a:close/>
              </a:path>
            </a:pathLst>
          </a:custGeom>
          <a:solidFill>
            <a:srgbClr val="F5C4B6"/>
          </a:solidFill>
        </p:spPr>
        <p:txBody>
          <a:bodyPr wrap="square" lIns="0" tIns="0" rIns="0" bIns="0" rtlCol="0"/>
          <a:lstStyle/>
          <a:p>
            <a:endParaRPr/>
          </a:p>
        </p:txBody>
      </p:sp>
      <p:sp>
        <p:nvSpPr>
          <p:cNvPr id="205" name="object 205"/>
          <p:cNvSpPr/>
          <p:nvPr/>
        </p:nvSpPr>
        <p:spPr>
          <a:xfrm>
            <a:off x="14449141" y="1952783"/>
            <a:ext cx="25400" cy="27940"/>
          </a:xfrm>
          <a:custGeom>
            <a:avLst/>
            <a:gdLst/>
            <a:ahLst/>
            <a:cxnLst/>
            <a:rect l="l" t="t" r="r" b="b"/>
            <a:pathLst>
              <a:path w="25400" h="27939">
                <a:moveTo>
                  <a:pt x="11117" y="27740"/>
                </a:moveTo>
                <a:lnTo>
                  <a:pt x="1751" y="21009"/>
                </a:lnTo>
                <a:lnTo>
                  <a:pt x="376" y="18253"/>
                </a:lnTo>
                <a:lnTo>
                  <a:pt x="0" y="15362"/>
                </a:lnTo>
                <a:lnTo>
                  <a:pt x="1248" y="9313"/>
                </a:lnTo>
                <a:lnTo>
                  <a:pt x="2739" y="6811"/>
                </a:lnTo>
                <a:lnTo>
                  <a:pt x="5097" y="4817"/>
                </a:lnTo>
                <a:lnTo>
                  <a:pt x="9245" y="0"/>
                </a:lnTo>
                <a:lnTo>
                  <a:pt x="15401" y="6021"/>
                </a:lnTo>
                <a:lnTo>
                  <a:pt x="25036" y="11909"/>
                </a:lnTo>
                <a:lnTo>
                  <a:pt x="20887" y="21946"/>
                </a:lnTo>
                <a:lnTo>
                  <a:pt x="15559" y="26335"/>
                </a:lnTo>
                <a:lnTo>
                  <a:pt x="14198" y="27045"/>
                </a:lnTo>
                <a:close/>
              </a:path>
            </a:pathLst>
          </a:custGeom>
          <a:solidFill>
            <a:srgbClr val="F5C4B6"/>
          </a:solidFill>
        </p:spPr>
        <p:txBody>
          <a:bodyPr wrap="square" lIns="0" tIns="0" rIns="0" bIns="0" rtlCol="0"/>
          <a:lstStyle/>
          <a:p>
            <a:endParaRPr/>
          </a:p>
        </p:txBody>
      </p:sp>
      <p:sp>
        <p:nvSpPr>
          <p:cNvPr id="206" name="object 206"/>
          <p:cNvSpPr/>
          <p:nvPr/>
        </p:nvSpPr>
        <p:spPr>
          <a:xfrm>
            <a:off x="14557973" y="1916116"/>
            <a:ext cx="25400" cy="27940"/>
          </a:xfrm>
          <a:custGeom>
            <a:avLst/>
            <a:gdLst/>
            <a:ahLst/>
            <a:cxnLst/>
            <a:rect l="l" t="t" r="r" b="b"/>
            <a:pathLst>
              <a:path w="25400" h="27939">
                <a:moveTo>
                  <a:pt x="11176" y="27326"/>
                </a:moveTo>
                <a:lnTo>
                  <a:pt x="1715" y="20608"/>
                </a:lnTo>
                <a:lnTo>
                  <a:pt x="355" y="17838"/>
                </a:lnTo>
                <a:lnTo>
                  <a:pt x="0" y="14934"/>
                </a:lnTo>
                <a:lnTo>
                  <a:pt x="1299" y="8885"/>
                </a:lnTo>
                <a:lnTo>
                  <a:pt x="2814" y="6383"/>
                </a:lnTo>
                <a:lnTo>
                  <a:pt x="5194" y="4416"/>
                </a:lnTo>
                <a:lnTo>
                  <a:pt x="9209" y="0"/>
                </a:lnTo>
                <a:lnTo>
                  <a:pt x="15365" y="5620"/>
                </a:lnTo>
                <a:lnTo>
                  <a:pt x="25000" y="11508"/>
                </a:lnTo>
                <a:lnTo>
                  <a:pt x="20851" y="21545"/>
                </a:lnTo>
                <a:lnTo>
                  <a:pt x="15643" y="25934"/>
                </a:lnTo>
                <a:lnTo>
                  <a:pt x="14273" y="26630"/>
                </a:lnTo>
                <a:lnTo>
                  <a:pt x="11176" y="27326"/>
                </a:lnTo>
                <a:close/>
              </a:path>
            </a:pathLst>
          </a:custGeom>
          <a:solidFill>
            <a:srgbClr val="F5C4B6"/>
          </a:solidFill>
        </p:spPr>
        <p:txBody>
          <a:bodyPr wrap="square" lIns="0" tIns="0" rIns="0" bIns="0" rtlCol="0"/>
          <a:lstStyle/>
          <a:p>
            <a:endParaRPr/>
          </a:p>
        </p:txBody>
      </p:sp>
      <p:sp>
        <p:nvSpPr>
          <p:cNvPr id="207" name="object 207"/>
          <p:cNvSpPr/>
          <p:nvPr/>
        </p:nvSpPr>
        <p:spPr>
          <a:xfrm>
            <a:off x="15650080" y="1886140"/>
            <a:ext cx="25400" cy="27940"/>
          </a:xfrm>
          <a:custGeom>
            <a:avLst/>
            <a:gdLst/>
            <a:ahLst/>
            <a:cxnLst/>
            <a:rect l="l" t="t" r="r" b="b"/>
            <a:pathLst>
              <a:path w="25400" h="27939">
                <a:moveTo>
                  <a:pt x="11133" y="27847"/>
                </a:moveTo>
                <a:lnTo>
                  <a:pt x="1712" y="21009"/>
                </a:lnTo>
                <a:lnTo>
                  <a:pt x="347" y="18239"/>
                </a:lnTo>
                <a:lnTo>
                  <a:pt x="0" y="15335"/>
                </a:lnTo>
                <a:lnTo>
                  <a:pt x="1298" y="9287"/>
                </a:lnTo>
                <a:lnTo>
                  <a:pt x="2810" y="6784"/>
                </a:lnTo>
                <a:lnTo>
                  <a:pt x="5192" y="4817"/>
                </a:lnTo>
                <a:lnTo>
                  <a:pt x="9340" y="0"/>
                </a:lnTo>
                <a:lnTo>
                  <a:pt x="15630" y="5888"/>
                </a:lnTo>
                <a:lnTo>
                  <a:pt x="24997" y="12043"/>
                </a:lnTo>
                <a:lnTo>
                  <a:pt x="20982" y="21946"/>
                </a:lnTo>
                <a:lnTo>
                  <a:pt x="15630" y="26469"/>
                </a:lnTo>
                <a:lnTo>
                  <a:pt x="14251" y="27165"/>
                </a:lnTo>
                <a:lnTo>
                  <a:pt x="11133" y="27847"/>
                </a:lnTo>
                <a:close/>
              </a:path>
            </a:pathLst>
          </a:custGeom>
          <a:solidFill>
            <a:srgbClr val="F5C4B6"/>
          </a:solidFill>
        </p:spPr>
        <p:txBody>
          <a:bodyPr wrap="square" lIns="0" tIns="0" rIns="0" bIns="0" rtlCol="0"/>
          <a:lstStyle/>
          <a:p>
            <a:endParaRPr/>
          </a:p>
        </p:txBody>
      </p:sp>
      <p:sp>
        <p:nvSpPr>
          <p:cNvPr id="208" name="object 208"/>
          <p:cNvSpPr/>
          <p:nvPr/>
        </p:nvSpPr>
        <p:spPr>
          <a:xfrm>
            <a:off x="16389836" y="1852016"/>
            <a:ext cx="25400" cy="27940"/>
          </a:xfrm>
          <a:custGeom>
            <a:avLst/>
            <a:gdLst/>
            <a:ahLst/>
            <a:cxnLst/>
            <a:rect l="l" t="t" r="r" b="b"/>
            <a:pathLst>
              <a:path w="25400" h="27939">
                <a:moveTo>
                  <a:pt x="11173" y="27727"/>
                </a:moveTo>
                <a:lnTo>
                  <a:pt x="1712" y="21009"/>
                </a:lnTo>
                <a:lnTo>
                  <a:pt x="347" y="18239"/>
                </a:lnTo>
                <a:lnTo>
                  <a:pt x="0" y="15335"/>
                </a:lnTo>
                <a:lnTo>
                  <a:pt x="1298" y="9287"/>
                </a:lnTo>
                <a:lnTo>
                  <a:pt x="2810" y="6784"/>
                </a:lnTo>
                <a:lnTo>
                  <a:pt x="5192" y="4817"/>
                </a:lnTo>
                <a:lnTo>
                  <a:pt x="9340" y="0"/>
                </a:lnTo>
                <a:lnTo>
                  <a:pt x="15362" y="5754"/>
                </a:lnTo>
                <a:lnTo>
                  <a:pt x="24997" y="11909"/>
                </a:lnTo>
                <a:lnTo>
                  <a:pt x="20982" y="21946"/>
                </a:lnTo>
                <a:lnTo>
                  <a:pt x="15643" y="26335"/>
                </a:lnTo>
                <a:lnTo>
                  <a:pt x="14265" y="27031"/>
                </a:lnTo>
                <a:lnTo>
                  <a:pt x="11173" y="27727"/>
                </a:lnTo>
                <a:close/>
              </a:path>
            </a:pathLst>
          </a:custGeom>
          <a:solidFill>
            <a:srgbClr val="F5C4B6"/>
          </a:solidFill>
        </p:spPr>
        <p:txBody>
          <a:bodyPr wrap="square" lIns="0" tIns="0" rIns="0" bIns="0" rtlCol="0"/>
          <a:lstStyle/>
          <a:p>
            <a:endParaRPr/>
          </a:p>
        </p:txBody>
      </p:sp>
      <p:sp>
        <p:nvSpPr>
          <p:cNvPr id="209" name="object 209"/>
          <p:cNvSpPr/>
          <p:nvPr/>
        </p:nvSpPr>
        <p:spPr>
          <a:xfrm>
            <a:off x="16555987" y="1369863"/>
            <a:ext cx="25400" cy="38735"/>
          </a:xfrm>
          <a:custGeom>
            <a:avLst/>
            <a:gdLst/>
            <a:ahLst/>
            <a:cxnLst/>
            <a:rect l="l" t="t" r="r" b="b"/>
            <a:pathLst>
              <a:path w="25400" h="38734">
                <a:moveTo>
                  <a:pt x="11227" y="38437"/>
                </a:moveTo>
                <a:lnTo>
                  <a:pt x="1766" y="31715"/>
                </a:lnTo>
                <a:lnTo>
                  <a:pt x="374" y="28922"/>
                </a:lnTo>
                <a:lnTo>
                  <a:pt x="0" y="25997"/>
                </a:lnTo>
                <a:lnTo>
                  <a:pt x="1298" y="19888"/>
                </a:lnTo>
                <a:lnTo>
                  <a:pt x="2836" y="17371"/>
                </a:lnTo>
                <a:lnTo>
                  <a:pt x="5245" y="15389"/>
                </a:lnTo>
                <a:lnTo>
                  <a:pt x="6744" y="13538"/>
                </a:lnTo>
                <a:lnTo>
                  <a:pt x="8618" y="13003"/>
                </a:lnTo>
                <a:lnTo>
                  <a:pt x="10866" y="13783"/>
                </a:lnTo>
                <a:lnTo>
                  <a:pt x="8604" y="12295"/>
                </a:lnTo>
                <a:lnTo>
                  <a:pt x="6543" y="10555"/>
                </a:lnTo>
                <a:lnTo>
                  <a:pt x="4710" y="8564"/>
                </a:lnTo>
                <a:lnTo>
                  <a:pt x="4001" y="6806"/>
                </a:lnTo>
                <a:lnTo>
                  <a:pt x="4108" y="5101"/>
                </a:lnTo>
                <a:lnTo>
                  <a:pt x="5981" y="1799"/>
                </a:lnTo>
                <a:lnTo>
                  <a:pt x="7386" y="828"/>
                </a:lnTo>
                <a:lnTo>
                  <a:pt x="14211" y="0"/>
                </a:lnTo>
                <a:lnTo>
                  <a:pt x="16754" y="6423"/>
                </a:lnTo>
                <a:lnTo>
                  <a:pt x="18895" y="13649"/>
                </a:lnTo>
                <a:lnTo>
                  <a:pt x="18761" y="16593"/>
                </a:lnTo>
                <a:lnTo>
                  <a:pt x="16218" y="16593"/>
                </a:lnTo>
                <a:lnTo>
                  <a:pt x="25051" y="22615"/>
                </a:lnTo>
                <a:lnTo>
                  <a:pt x="21036" y="32518"/>
                </a:lnTo>
                <a:lnTo>
                  <a:pt x="15697" y="37042"/>
                </a:lnTo>
                <a:lnTo>
                  <a:pt x="14318" y="37739"/>
                </a:lnTo>
                <a:lnTo>
                  <a:pt x="11227" y="38437"/>
                </a:lnTo>
                <a:close/>
              </a:path>
            </a:pathLst>
          </a:custGeom>
          <a:solidFill>
            <a:srgbClr val="F5C4B6"/>
          </a:solidFill>
        </p:spPr>
        <p:txBody>
          <a:bodyPr wrap="square" lIns="0" tIns="0" rIns="0" bIns="0" rtlCol="0"/>
          <a:lstStyle/>
          <a:p>
            <a:endParaRPr/>
          </a:p>
        </p:txBody>
      </p:sp>
      <p:sp>
        <p:nvSpPr>
          <p:cNvPr id="210" name="object 210"/>
          <p:cNvSpPr/>
          <p:nvPr/>
        </p:nvSpPr>
        <p:spPr>
          <a:xfrm>
            <a:off x="15501407" y="1378963"/>
            <a:ext cx="25400" cy="27940"/>
          </a:xfrm>
          <a:custGeom>
            <a:avLst/>
            <a:gdLst/>
            <a:ahLst/>
            <a:cxnLst/>
            <a:rect l="l" t="t" r="r" b="b"/>
            <a:pathLst>
              <a:path w="25400" h="27940">
                <a:moveTo>
                  <a:pt x="11173" y="27731"/>
                </a:moveTo>
                <a:lnTo>
                  <a:pt x="1712" y="21009"/>
                </a:lnTo>
                <a:lnTo>
                  <a:pt x="347" y="18232"/>
                </a:lnTo>
                <a:lnTo>
                  <a:pt x="0" y="15333"/>
                </a:lnTo>
                <a:lnTo>
                  <a:pt x="1298" y="9288"/>
                </a:lnTo>
                <a:lnTo>
                  <a:pt x="2810" y="6790"/>
                </a:lnTo>
                <a:lnTo>
                  <a:pt x="5192" y="4817"/>
                </a:lnTo>
                <a:lnTo>
                  <a:pt x="9340" y="0"/>
                </a:lnTo>
                <a:lnTo>
                  <a:pt x="15496" y="5486"/>
                </a:lnTo>
                <a:lnTo>
                  <a:pt x="24997" y="12311"/>
                </a:lnTo>
                <a:lnTo>
                  <a:pt x="20982" y="21946"/>
                </a:lnTo>
                <a:lnTo>
                  <a:pt x="15643" y="26337"/>
                </a:lnTo>
                <a:lnTo>
                  <a:pt x="14265" y="27034"/>
                </a:lnTo>
                <a:close/>
              </a:path>
            </a:pathLst>
          </a:custGeom>
          <a:solidFill>
            <a:srgbClr val="F5C4B6"/>
          </a:solidFill>
        </p:spPr>
        <p:txBody>
          <a:bodyPr wrap="square" lIns="0" tIns="0" rIns="0" bIns="0" rtlCol="0"/>
          <a:lstStyle/>
          <a:p>
            <a:endParaRPr/>
          </a:p>
        </p:txBody>
      </p:sp>
      <p:sp>
        <p:nvSpPr>
          <p:cNvPr id="211" name="object 211"/>
          <p:cNvSpPr/>
          <p:nvPr/>
        </p:nvSpPr>
        <p:spPr>
          <a:xfrm>
            <a:off x="14845955" y="1354072"/>
            <a:ext cx="25400" cy="27940"/>
          </a:xfrm>
          <a:custGeom>
            <a:avLst/>
            <a:gdLst/>
            <a:ahLst/>
            <a:cxnLst/>
            <a:rect l="l" t="t" r="r" b="b"/>
            <a:pathLst>
              <a:path w="25400" h="27940">
                <a:moveTo>
                  <a:pt x="11133" y="27842"/>
                </a:moveTo>
                <a:lnTo>
                  <a:pt x="1712" y="21009"/>
                </a:lnTo>
                <a:lnTo>
                  <a:pt x="347" y="18232"/>
                </a:lnTo>
                <a:lnTo>
                  <a:pt x="0" y="15333"/>
                </a:lnTo>
                <a:lnTo>
                  <a:pt x="1298" y="9288"/>
                </a:lnTo>
                <a:lnTo>
                  <a:pt x="2810" y="6790"/>
                </a:lnTo>
                <a:lnTo>
                  <a:pt x="5192" y="4817"/>
                </a:lnTo>
                <a:lnTo>
                  <a:pt x="9340" y="0"/>
                </a:lnTo>
                <a:lnTo>
                  <a:pt x="15630" y="5888"/>
                </a:lnTo>
                <a:lnTo>
                  <a:pt x="24997" y="12043"/>
                </a:lnTo>
                <a:lnTo>
                  <a:pt x="20982" y="21946"/>
                </a:lnTo>
                <a:lnTo>
                  <a:pt x="15630" y="26469"/>
                </a:lnTo>
                <a:lnTo>
                  <a:pt x="14251" y="27161"/>
                </a:lnTo>
                <a:close/>
              </a:path>
            </a:pathLst>
          </a:custGeom>
          <a:solidFill>
            <a:srgbClr val="F5C4B6"/>
          </a:solidFill>
        </p:spPr>
        <p:txBody>
          <a:bodyPr wrap="square" lIns="0" tIns="0" rIns="0" bIns="0" rtlCol="0"/>
          <a:lstStyle/>
          <a:p>
            <a:endParaRPr/>
          </a:p>
        </p:txBody>
      </p:sp>
      <p:sp>
        <p:nvSpPr>
          <p:cNvPr id="212" name="object 212"/>
          <p:cNvSpPr/>
          <p:nvPr/>
        </p:nvSpPr>
        <p:spPr>
          <a:xfrm>
            <a:off x="14505985" y="1257454"/>
            <a:ext cx="25400" cy="27940"/>
          </a:xfrm>
          <a:custGeom>
            <a:avLst/>
            <a:gdLst/>
            <a:ahLst/>
            <a:cxnLst/>
            <a:rect l="l" t="t" r="r" b="b"/>
            <a:pathLst>
              <a:path w="25400" h="27940">
                <a:moveTo>
                  <a:pt x="10943" y="27698"/>
                </a:moveTo>
                <a:lnTo>
                  <a:pt x="1647" y="20742"/>
                </a:lnTo>
                <a:lnTo>
                  <a:pt x="341" y="18014"/>
                </a:lnTo>
                <a:lnTo>
                  <a:pt x="0" y="15171"/>
                </a:lnTo>
                <a:lnTo>
                  <a:pt x="1243" y="9253"/>
                </a:lnTo>
                <a:lnTo>
                  <a:pt x="2700" y="6788"/>
                </a:lnTo>
                <a:lnTo>
                  <a:pt x="4992" y="4817"/>
                </a:lnTo>
                <a:lnTo>
                  <a:pt x="9141" y="0"/>
                </a:lnTo>
                <a:lnTo>
                  <a:pt x="15296" y="5754"/>
                </a:lnTo>
                <a:lnTo>
                  <a:pt x="24932" y="11909"/>
                </a:lnTo>
                <a:lnTo>
                  <a:pt x="20783" y="21946"/>
                </a:lnTo>
                <a:lnTo>
                  <a:pt x="15436" y="26339"/>
                </a:lnTo>
                <a:lnTo>
                  <a:pt x="14057" y="27030"/>
                </a:lnTo>
                <a:close/>
              </a:path>
            </a:pathLst>
          </a:custGeom>
          <a:solidFill>
            <a:srgbClr val="F5C4B6"/>
          </a:solidFill>
        </p:spPr>
        <p:txBody>
          <a:bodyPr wrap="square" lIns="0" tIns="0" rIns="0" bIns="0" rtlCol="0"/>
          <a:lstStyle/>
          <a:p>
            <a:endParaRPr/>
          </a:p>
        </p:txBody>
      </p:sp>
      <p:sp>
        <p:nvSpPr>
          <p:cNvPr id="213" name="object 213"/>
          <p:cNvSpPr/>
          <p:nvPr/>
        </p:nvSpPr>
        <p:spPr>
          <a:xfrm>
            <a:off x="14854386" y="1124571"/>
            <a:ext cx="25400" cy="27940"/>
          </a:xfrm>
          <a:custGeom>
            <a:avLst/>
            <a:gdLst/>
            <a:ahLst/>
            <a:cxnLst/>
            <a:rect l="l" t="t" r="r" b="b"/>
            <a:pathLst>
              <a:path w="25400" h="27940">
                <a:moveTo>
                  <a:pt x="11173" y="27732"/>
                </a:moveTo>
                <a:lnTo>
                  <a:pt x="1712" y="21009"/>
                </a:lnTo>
                <a:lnTo>
                  <a:pt x="347" y="18232"/>
                </a:lnTo>
                <a:lnTo>
                  <a:pt x="0" y="15333"/>
                </a:lnTo>
                <a:lnTo>
                  <a:pt x="1298" y="9288"/>
                </a:lnTo>
                <a:lnTo>
                  <a:pt x="2810" y="6790"/>
                </a:lnTo>
                <a:lnTo>
                  <a:pt x="5192" y="4817"/>
                </a:lnTo>
                <a:lnTo>
                  <a:pt x="9340" y="0"/>
                </a:lnTo>
                <a:lnTo>
                  <a:pt x="15496" y="5486"/>
                </a:lnTo>
                <a:lnTo>
                  <a:pt x="24997" y="12311"/>
                </a:lnTo>
                <a:lnTo>
                  <a:pt x="20982" y="21946"/>
                </a:lnTo>
                <a:lnTo>
                  <a:pt x="15643" y="26337"/>
                </a:lnTo>
                <a:lnTo>
                  <a:pt x="14265" y="27034"/>
                </a:lnTo>
                <a:close/>
              </a:path>
            </a:pathLst>
          </a:custGeom>
          <a:solidFill>
            <a:srgbClr val="F5C4B6"/>
          </a:solidFill>
        </p:spPr>
        <p:txBody>
          <a:bodyPr wrap="square" lIns="0" tIns="0" rIns="0" bIns="0" rtlCol="0"/>
          <a:lstStyle/>
          <a:p>
            <a:endParaRPr/>
          </a:p>
        </p:txBody>
      </p:sp>
      <p:sp>
        <p:nvSpPr>
          <p:cNvPr id="214" name="object 214"/>
          <p:cNvSpPr/>
          <p:nvPr/>
        </p:nvSpPr>
        <p:spPr>
          <a:xfrm>
            <a:off x="15685408" y="637734"/>
            <a:ext cx="25400" cy="27940"/>
          </a:xfrm>
          <a:custGeom>
            <a:avLst/>
            <a:gdLst/>
            <a:ahLst/>
            <a:cxnLst/>
            <a:rect l="l" t="t" r="r" b="b"/>
            <a:pathLst>
              <a:path w="25400" h="27940">
                <a:moveTo>
                  <a:pt x="11173" y="27731"/>
                </a:moveTo>
                <a:lnTo>
                  <a:pt x="1712" y="21009"/>
                </a:lnTo>
                <a:lnTo>
                  <a:pt x="347" y="18232"/>
                </a:lnTo>
                <a:lnTo>
                  <a:pt x="0" y="15333"/>
                </a:lnTo>
                <a:lnTo>
                  <a:pt x="1298" y="9288"/>
                </a:lnTo>
                <a:lnTo>
                  <a:pt x="2810" y="6790"/>
                </a:lnTo>
                <a:lnTo>
                  <a:pt x="5192" y="4817"/>
                </a:lnTo>
                <a:lnTo>
                  <a:pt x="9340" y="0"/>
                </a:lnTo>
                <a:lnTo>
                  <a:pt x="15496" y="5754"/>
                </a:lnTo>
                <a:lnTo>
                  <a:pt x="25131" y="11909"/>
                </a:lnTo>
                <a:lnTo>
                  <a:pt x="20982" y="21946"/>
                </a:lnTo>
                <a:lnTo>
                  <a:pt x="15643" y="26337"/>
                </a:lnTo>
                <a:lnTo>
                  <a:pt x="14265" y="27034"/>
                </a:lnTo>
                <a:lnTo>
                  <a:pt x="11173" y="27731"/>
                </a:lnTo>
                <a:close/>
              </a:path>
            </a:pathLst>
          </a:custGeom>
          <a:solidFill>
            <a:srgbClr val="F5C4B6"/>
          </a:solidFill>
        </p:spPr>
        <p:txBody>
          <a:bodyPr wrap="square" lIns="0" tIns="0" rIns="0" bIns="0" rtlCol="0"/>
          <a:lstStyle/>
          <a:p>
            <a:endParaRPr/>
          </a:p>
        </p:txBody>
      </p:sp>
      <p:sp>
        <p:nvSpPr>
          <p:cNvPr id="215" name="object 215"/>
          <p:cNvSpPr/>
          <p:nvPr/>
        </p:nvSpPr>
        <p:spPr>
          <a:xfrm>
            <a:off x="14984499" y="380398"/>
            <a:ext cx="25400" cy="27940"/>
          </a:xfrm>
          <a:custGeom>
            <a:avLst/>
            <a:gdLst/>
            <a:ahLst/>
            <a:cxnLst/>
            <a:rect l="l" t="t" r="r" b="b"/>
            <a:pathLst>
              <a:path w="25400" h="27940">
                <a:moveTo>
                  <a:pt x="11173" y="27743"/>
                </a:moveTo>
                <a:lnTo>
                  <a:pt x="1806" y="21009"/>
                </a:lnTo>
                <a:lnTo>
                  <a:pt x="401" y="18231"/>
                </a:lnTo>
                <a:lnTo>
                  <a:pt x="0" y="15315"/>
                </a:lnTo>
                <a:lnTo>
                  <a:pt x="1257" y="9209"/>
                </a:lnTo>
                <a:lnTo>
                  <a:pt x="2756" y="6683"/>
                </a:lnTo>
                <a:lnTo>
                  <a:pt x="5152" y="4683"/>
                </a:lnTo>
                <a:lnTo>
                  <a:pt x="9300" y="0"/>
                </a:lnTo>
                <a:lnTo>
                  <a:pt x="15456" y="5754"/>
                </a:lnTo>
                <a:lnTo>
                  <a:pt x="25091" y="11909"/>
                </a:lnTo>
                <a:lnTo>
                  <a:pt x="20942" y="21812"/>
                </a:lnTo>
                <a:lnTo>
                  <a:pt x="15616" y="26341"/>
                </a:lnTo>
                <a:lnTo>
                  <a:pt x="14251" y="27041"/>
                </a:lnTo>
                <a:lnTo>
                  <a:pt x="11173" y="27743"/>
                </a:lnTo>
                <a:close/>
              </a:path>
            </a:pathLst>
          </a:custGeom>
          <a:solidFill>
            <a:srgbClr val="F5C4B6"/>
          </a:solidFill>
        </p:spPr>
        <p:txBody>
          <a:bodyPr wrap="square" lIns="0" tIns="0" rIns="0" bIns="0" rtlCol="0"/>
          <a:lstStyle/>
          <a:p>
            <a:endParaRPr/>
          </a:p>
        </p:txBody>
      </p:sp>
      <p:sp>
        <p:nvSpPr>
          <p:cNvPr id="216" name="object 216"/>
          <p:cNvSpPr/>
          <p:nvPr/>
        </p:nvSpPr>
        <p:spPr>
          <a:xfrm>
            <a:off x="15164688" y="1535860"/>
            <a:ext cx="81915" cy="95885"/>
          </a:xfrm>
          <a:custGeom>
            <a:avLst/>
            <a:gdLst/>
            <a:ahLst/>
            <a:cxnLst/>
            <a:rect l="l" t="t" r="r" b="b"/>
            <a:pathLst>
              <a:path w="81915" h="95885">
                <a:moveTo>
                  <a:pt x="24271" y="95453"/>
                </a:moveTo>
                <a:lnTo>
                  <a:pt x="13735" y="91397"/>
                </a:lnTo>
                <a:lnTo>
                  <a:pt x="6423" y="81168"/>
                </a:lnTo>
                <a:lnTo>
                  <a:pt x="1982" y="68587"/>
                </a:lnTo>
                <a:lnTo>
                  <a:pt x="0" y="57699"/>
                </a:lnTo>
                <a:lnTo>
                  <a:pt x="1229" y="47238"/>
                </a:lnTo>
                <a:lnTo>
                  <a:pt x="22353" y="11151"/>
                </a:lnTo>
                <a:lnTo>
                  <a:pt x="45097" y="0"/>
                </a:lnTo>
                <a:lnTo>
                  <a:pt x="48603" y="203"/>
                </a:lnTo>
                <a:lnTo>
                  <a:pt x="67846" y="14392"/>
                </a:lnTo>
                <a:lnTo>
                  <a:pt x="73212" y="19575"/>
                </a:lnTo>
                <a:lnTo>
                  <a:pt x="76946" y="25746"/>
                </a:lnTo>
                <a:lnTo>
                  <a:pt x="81148" y="40067"/>
                </a:lnTo>
                <a:lnTo>
                  <a:pt x="81335" y="47277"/>
                </a:lnTo>
                <a:lnTo>
                  <a:pt x="79622" y="54538"/>
                </a:lnTo>
                <a:lnTo>
                  <a:pt x="78611" y="61770"/>
                </a:lnTo>
                <a:lnTo>
                  <a:pt x="76623" y="68641"/>
                </a:lnTo>
                <a:lnTo>
                  <a:pt x="73659" y="75152"/>
                </a:lnTo>
                <a:lnTo>
                  <a:pt x="69720" y="81302"/>
                </a:lnTo>
                <a:lnTo>
                  <a:pt x="70255" y="82506"/>
                </a:lnTo>
                <a:lnTo>
                  <a:pt x="71058" y="83844"/>
                </a:lnTo>
                <a:lnTo>
                  <a:pt x="71058" y="85049"/>
                </a:lnTo>
                <a:lnTo>
                  <a:pt x="71734" y="87190"/>
                </a:lnTo>
                <a:lnTo>
                  <a:pt x="61958" y="87190"/>
                </a:lnTo>
                <a:lnTo>
                  <a:pt x="58680" y="89010"/>
                </a:lnTo>
                <a:lnTo>
                  <a:pt x="55254" y="90428"/>
                </a:lnTo>
                <a:lnTo>
                  <a:pt x="51654" y="91472"/>
                </a:lnTo>
                <a:lnTo>
                  <a:pt x="37191" y="94943"/>
                </a:lnTo>
                <a:lnTo>
                  <a:pt x="24271" y="95453"/>
                </a:lnTo>
                <a:close/>
              </a:path>
              <a:path w="81915" h="95885">
                <a:moveTo>
                  <a:pt x="71861" y="94149"/>
                </a:moveTo>
                <a:lnTo>
                  <a:pt x="65705" y="90134"/>
                </a:lnTo>
                <a:lnTo>
                  <a:pt x="63832" y="88796"/>
                </a:lnTo>
                <a:lnTo>
                  <a:pt x="61958" y="87190"/>
                </a:lnTo>
                <a:lnTo>
                  <a:pt x="71734" y="87190"/>
                </a:lnTo>
                <a:lnTo>
                  <a:pt x="72664" y="90134"/>
                </a:lnTo>
                <a:lnTo>
                  <a:pt x="71861" y="94149"/>
                </a:lnTo>
                <a:close/>
              </a:path>
            </a:pathLst>
          </a:custGeom>
          <a:solidFill>
            <a:srgbClr val="F5C4B6"/>
          </a:solidFill>
        </p:spPr>
        <p:txBody>
          <a:bodyPr wrap="square" lIns="0" tIns="0" rIns="0" bIns="0" rtlCol="0"/>
          <a:lstStyle/>
          <a:p>
            <a:endParaRPr/>
          </a:p>
        </p:txBody>
      </p:sp>
      <p:sp>
        <p:nvSpPr>
          <p:cNvPr id="217" name="object 217"/>
          <p:cNvSpPr/>
          <p:nvPr/>
        </p:nvSpPr>
        <p:spPr>
          <a:xfrm>
            <a:off x="15835210" y="1098774"/>
            <a:ext cx="81452" cy="95633"/>
          </a:xfrm>
          <a:prstGeom prst="rect">
            <a:avLst/>
          </a:prstGeom>
          <a:blipFill>
            <a:blip r:embed="rId6" cstate="print"/>
            <a:stretch>
              <a:fillRect/>
            </a:stretch>
          </a:blipFill>
        </p:spPr>
        <p:txBody>
          <a:bodyPr wrap="square" lIns="0" tIns="0" rIns="0" bIns="0" rtlCol="0"/>
          <a:lstStyle/>
          <a:p>
            <a:endParaRPr/>
          </a:p>
        </p:txBody>
      </p:sp>
      <p:sp>
        <p:nvSpPr>
          <p:cNvPr id="218" name="object 218"/>
          <p:cNvSpPr/>
          <p:nvPr/>
        </p:nvSpPr>
        <p:spPr>
          <a:xfrm>
            <a:off x="16155892" y="1856191"/>
            <a:ext cx="81402" cy="95671"/>
          </a:xfrm>
          <a:prstGeom prst="rect">
            <a:avLst/>
          </a:prstGeom>
          <a:blipFill>
            <a:blip r:embed="rId7" cstate="print"/>
            <a:stretch>
              <a:fillRect/>
            </a:stretch>
          </a:blipFill>
        </p:spPr>
        <p:txBody>
          <a:bodyPr wrap="square" lIns="0" tIns="0" rIns="0" bIns="0" rtlCol="0"/>
          <a:lstStyle/>
          <a:p>
            <a:endParaRPr/>
          </a:p>
        </p:txBody>
      </p:sp>
      <p:sp>
        <p:nvSpPr>
          <p:cNvPr id="219" name="object 219"/>
          <p:cNvSpPr/>
          <p:nvPr/>
        </p:nvSpPr>
        <p:spPr>
          <a:xfrm>
            <a:off x="16849816" y="838376"/>
            <a:ext cx="81509" cy="95233"/>
          </a:xfrm>
          <a:prstGeom prst="rect">
            <a:avLst/>
          </a:prstGeom>
          <a:blipFill>
            <a:blip r:embed="rId8" cstate="print"/>
            <a:stretch>
              <a:fillRect/>
            </a:stretch>
          </a:blipFill>
        </p:spPr>
        <p:txBody>
          <a:bodyPr wrap="square" lIns="0" tIns="0" rIns="0" bIns="0" rtlCol="0"/>
          <a:lstStyle/>
          <a:p>
            <a:endParaRPr/>
          </a:p>
        </p:txBody>
      </p:sp>
      <p:sp>
        <p:nvSpPr>
          <p:cNvPr id="220" name="object 220"/>
          <p:cNvSpPr/>
          <p:nvPr/>
        </p:nvSpPr>
        <p:spPr>
          <a:xfrm>
            <a:off x="14458520" y="936101"/>
            <a:ext cx="41275" cy="57785"/>
          </a:xfrm>
          <a:custGeom>
            <a:avLst/>
            <a:gdLst/>
            <a:ahLst/>
            <a:cxnLst/>
            <a:rect l="l" t="t" r="r" b="b"/>
            <a:pathLst>
              <a:path w="41275" h="57784">
                <a:moveTo>
                  <a:pt x="31313" y="57727"/>
                </a:moveTo>
                <a:lnTo>
                  <a:pt x="22540" y="56110"/>
                </a:lnTo>
                <a:lnTo>
                  <a:pt x="13616" y="51019"/>
                </a:lnTo>
                <a:lnTo>
                  <a:pt x="6849" y="43895"/>
                </a:lnTo>
                <a:lnTo>
                  <a:pt x="4549" y="36182"/>
                </a:lnTo>
                <a:lnTo>
                  <a:pt x="5486" y="26145"/>
                </a:lnTo>
                <a:lnTo>
                  <a:pt x="0" y="24673"/>
                </a:lnTo>
                <a:lnTo>
                  <a:pt x="18105" y="0"/>
                </a:lnTo>
                <a:lnTo>
                  <a:pt x="20241" y="137"/>
                </a:lnTo>
                <a:lnTo>
                  <a:pt x="22347" y="719"/>
                </a:lnTo>
                <a:lnTo>
                  <a:pt x="26762" y="1411"/>
                </a:lnTo>
                <a:lnTo>
                  <a:pt x="40873" y="28483"/>
                </a:lnTo>
                <a:lnTo>
                  <a:pt x="40279" y="41568"/>
                </a:lnTo>
                <a:lnTo>
                  <a:pt x="37377" y="52696"/>
                </a:lnTo>
                <a:close/>
              </a:path>
            </a:pathLst>
          </a:custGeom>
          <a:solidFill>
            <a:srgbClr val="F5C4B6"/>
          </a:solidFill>
        </p:spPr>
        <p:txBody>
          <a:bodyPr wrap="square" lIns="0" tIns="0" rIns="0" bIns="0" rtlCol="0"/>
          <a:lstStyle/>
          <a:p>
            <a:endParaRPr/>
          </a:p>
        </p:txBody>
      </p:sp>
      <p:sp>
        <p:nvSpPr>
          <p:cNvPr id="221" name="object 221"/>
          <p:cNvSpPr/>
          <p:nvPr/>
        </p:nvSpPr>
        <p:spPr>
          <a:xfrm>
            <a:off x="14971185" y="1422698"/>
            <a:ext cx="40640" cy="57785"/>
          </a:xfrm>
          <a:custGeom>
            <a:avLst/>
            <a:gdLst/>
            <a:ahLst/>
            <a:cxnLst/>
            <a:rect l="l" t="t" r="r" b="b"/>
            <a:pathLst>
              <a:path w="40640" h="57784">
                <a:moveTo>
                  <a:pt x="30644" y="57432"/>
                </a:moveTo>
                <a:lnTo>
                  <a:pt x="22258" y="55879"/>
                </a:lnTo>
                <a:lnTo>
                  <a:pt x="13532" y="50925"/>
                </a:lnTo>
                <a:lnTo>
                  <a:pt x="6839" y="43940"/>
                </a:lnTo>
                <a:lnTo>
                  <a:pt x="4549" y="36289"/>
                </a:lnTo>
                <a:lnTo>
                  <a:pt x="5486" y="26252"/>
                </a:lnTo>
                <a:lnTo>
                  <a:pt x="0" y="24914"/>
                </a:lnTo>
                <a:lnTo>
                  <a:pt x="17503" y="0"/>
                </a:lnTo>
                <a:lnTo>
                  <a:pt x="19604" y="64"/>
                </a:lnTo>
                <a:lnTo>
                  <a:pt x="40110" y="28301"/>
                </a:lnTo>
                <a:lnTo>
                  <a:pt x="39359" y="41575"/>
                </a:lnTo>
                <a:lnTo>
                  <a:pt x="36426" y="52740"/>
                </a:lnTo>
                <a:lnTo>
                  <a:pt x="30644" y="57432"/>
                </a:lnTo>
                <a:close/>
              </a:path>
            </a:pathLst>
          </a:custGeom>
          <a:solidFill>
            <a:srgbClr val="F5C4B6"/>
          </a:solidFill>
        </p:spPr>
        <p:txBody>
          <a:bodyPr wrap="square" lIns="0" tIns="0" rIns="0" bIns="0" rtlCol="0"/>
          <a:lstStyle/>
          <a:p>
            <a:endParaRPr/>
          </a:p>
        </p:txBody>
      </p:sp>
      <p:sp>
        <p:nvSpPr>
          <p:cNvPr id="222" name="object 222"/>
          <p:cNvSpPr/>
          <p:nvPr/>
        </p:nvSpPr>
        <p:spPr>
          <a:xfrm>
            <a:off x="15401818" y="2114785"/>
            <a:ext cx="41275" cy="57785"/>
          </a:xfrm>
          <a:custGeom>
            <a:avLst/>
            <a:gdLst/>
            <a:ahLst/>
            <a:cxnLst/>
            <a:rect l="l" t="t" r="r" b="b"/>
            <a:pathLst>
              <a:path w="41275" h="57785">
                <a:moveTo>
                  <a:pt x="31313" y="57729"/>
                </a:moveTo>
                <a:lnTo>
                  <a:pt x="22521" y="56113"/>
                </a:lnTo>
                <a:lnTo>
                  <a:pt x="13566" y="51022"/>
                </a:lnTo>
                <a:lnTo>
                  <a:pt x="6793" y="43898"/>
                </a:lnTo>
                <a:lnTo>
                  <a:pt x="4549" y="36184"/>
                </a:lnTo>
                <a:lnTo>
                  <a:pt x="5620" y="26148"/>
                </a:lnTo>
                <a:lnTo>
                  <a:pt x="0" y="24676"/>
                </a:lnTo>
                <a:lnTo>
                  <a:pt x="18105" y="0"/>
                </a:lnTo>
                <a:lnTo>
                  <a:pt x="20246" y="147"/>
                </a:lnTo>
                <a:lnTo>
                  <a:pt x="22347" y="722"/>
                </a:lnTo>
                <a:lnTo>
                  <a:pt x="26777" y="1378"/>
                </a:lnTo>
                <a:lnTo>
                  <a:pt x="40930" y="28486"/>
                </a:lnTo>
                <a:lnTo>
                  <a:pt x="40330" y="41571"/>
                </a:lnTo>
                <a:lnTo>
                  <a:pt x="37396" y="52699"/>
                </a:lnTo>
                <a:close/>
              </a:path>
            </a:pathLst>
          </a:custGeom>
          <a:solidFill>
            <a:srgbClr val="F5C4B6"/>
          </a:solidFill>
        </p:spPr>
        <p:txBody>
          <a:bodyPr wrap="square" lIns="0" tIns="0" rIns="0" bIns="0" rtlCol="0"/>
          <a:lstStyle/>
          <a:p>
            <a:endParaRPr/>
          </a:p>
        </p:txBody>
      </p:sp>
      <p:sp>
        <p:nvSpPr>
          <p:cNvPr id="223" name="object 223"/>
          <p:cNvSpPr/>
          <p:nvPr/>
        </p:nvSpPr>
        <p:spPr>
          <a:xfrm>
            <a:off x="16283558" y="1833656"/>
            <a:ext cx="41275" cy="57785"/>
          </a:xfrm>
          <a:custGeom>
            <a:avLst/>
            <a:gdLst/>
            <a:ahLst/>
            <a:cxnLst/>
            <a:rect l="l" t="t" r="r" b="b"/>
            <a:pathLst>
              <a:path w="41275" h="57785">
                <a:moveTo>
                  <a:pt x="31313" y="57703"/>
                </a:moveTo>
                <a:lnTo>
                  <a:pt x="22521" y="56049"/>
                </a:lnTo>
                <a:lnTo>
                  <a:pt x="13566" y="50995"/>
                </a:lnTo>
                <a:lnTo>
                  <a:pt x="6793" y="43909"/>
                </a:lnTo>
                <a:lnTo>
                  <a:pt x="4549" y="36158"/>
                </a:lnTo>
                <a:lnTo>
                  <a:pt x="5620" y="25987"/>
                </a:lnTo>
                <a:lnTo>
                  <a:pt x="0" y="24649"/>
                </a:lnTo>
                <a:lnTo>
                  <a:pt x="18145" y="0"/>
                </a:lnTo>
                <a:lnTo>
                  <a:pt x="20260" y="133"/>
                </a:lnTo>
                <a:lnTo>
                  <a:pt x="22347" y="695"/>
                </a:lnTo>
                <a:lnTo>
                  <a:pt x="26764" y="1351"/>
                </a:lnTo>
                <a:lnTo>
                  <a:pt x="40817" y="28478"/>
                </a:lnTo>
                <a:lnTo>
                  <a:pt x="40263" y="41594"/>
                </a:lnTo>
                <a:lnTo>
                  <a:pt x="37375" y="52728"/>
                </a:lnTo>
                <a:close/>
              </a:path>
            </a:pathLst>
          </a:custGeom>
          <a:solidFill>
            <a:srgbClr val="F5C4B6"/>
          </a:solidFill>
        </p:spPr>
        <p:txBody>
          <a:bodyPr wrap="square" lIns="0" tIns="0" rIns="0" bIns="0" rtlCol="0"/>
          <a:lstStyle/>
          <a:p>
            <a:endParaRPr/>
          </a:p>
        </p:txBody>
      </p:sp>
      <p:sp>
        <p:nvSpPr>
          <p:cNvPr id="224" name="object 224"/>
          <p:cNvSpPr/>
          <p:nvPr/>
        </p:nvSpPr>
        <p:spPr>
          <a:xfrm>
            <a:off x="15232936" y="1638118"/>
            <a:ext cx="41275" cy="57785"/>
          </a:xfrm>
          <a:custGeom>
            <a:avLst/>
            <a:gdLst/>
            <a:ahLst/>
            <a:cxnLst/>
            <a:rect l="l" t="t" r="r" b="b"/>
            <a:pathLst>
              <a:path w="41275" h="57785">
                <a:moveTo>
                  <a:pt x="31313" y="57729"/>
                </a:moveTo>
                <a:lnTo>
                  <a:pt x="22521" y="56076"/>
                </a:lnTo>
                <a:lnTo>
                  <a:pt x="13566" y="51022"/>
                </a:lnTo>
                <a:lnTo>
                  <a:pt x="6793" y="43936"/>
                </a:lnTo>
                <a:lnTo>
                  <a:pt x="4549" y="36184"/>
                </a:lnTo>
                <a:lnTo>
                  <a:pt x="5620" y="26014"/>
                </a:lnTo>
                <a:lnTo>
                  <a:pt x="0" y="24676"/>
                </a:lnTo>
                <a:lnTo>
                  <a:pt x="18119" y="0"/>
                </a:lnTo>
                <a:lnTo>
                  <a:pt x="20246" y="133"/>
                </a:lnTo>
                <a:lnTo>
                  <a:pt x="22347" y="722"/>
                </a:lnTo>
                <a:lnTo>
                  <a:pt x="26777" y="1378"/>
                </a:lnTo>
                <a:lnTo>
                  <a:pt x="40930" y="28504"/>
                </a:lnTo>
                <a:lnTo>
                  <a:pt x="40330" y="41621"/>
                </a:lnTo>
                <a:lnTo>
                  <a:pt x="37396" y="52755"/>
                </a:lnTo>
                <a:close/>
              </a:path>
            </a:pathLst>
          </a:custGeom>
          <a:solidFill>
            <a:srgbClr val="F5C4B6"/>
          </a:solidFill>
        </p:spPr>
        <p:txBody>
          <a:bodyPr wrap="square" lIns="0" tIns="0" rIns="0" bIns="0" rtlCol="0"/>
          <a:lstStyle/>
          <a:p>
            <a:endParaRPr/>
          </a:p>
        </p:txBody>
      </p:sp>
      <p:sp>
        <p:nvSpPr>
          <p:cNvPr id="225" name="object 225"/>
          <p:cNvSpPr/>
          <p:nvPr/>
        </p:nvSpPr>
        <p:spPr>
          <a:xfrm>
            <a:off x="15927863" y="302020"/>
            <a:ext cx="41275" cy="57785"/>
          </a:xfrm>
          <a:custGeom>
            <a:avLst/>
            <a:gdLst/>
            <a:ahLst/>
            <a:cxnLst/>
            <a:rect l="l" t="t" r="r" b="b"/>
            <a:pathLst>
              <a:path w="41275" h="57785">
                <a:moveTo>
                  <a:pt x="31313" y="57635"/>
                </a:moveTo>
                <a:lnTo>
                  <a:pt x="22521" y="56019"/>
                </a:lnTo>
                <a:lnTo>
                  <a:pt x="13566" y="50928"/>
                </a:lnTo>
                <a:lnTo>
                  <a:pt x="6793" y="43804"/>
                </a:lnTo>
                <a:lnTo>
                  <a:pt x="4549" y="36090"/>
                </a:lnTo>
                <a:lnTo>
                  <a:pt x="5620" y="26054"/>
                </a:lnTo>
                <a:lnTo>
                  <a:pt x="0" y="24716"/>
                </a:lnTo>
                <a:lnTo>
                  <a:pt x="18119" y="0"/>
                </a:lnTo>
                <a:lnTo>
                  <a:pt x="20246" y="158"/>
                </a:lnTo>
                <a:lnTo>
                  <a:pt x="22347" y="762"/>
                </a:lnTo>
                <a:lnTo>
                  <a:pt x="26777" y="1388"/>
                </a:lnTo>
                <a:lnTo>
                  <a:pt x="40930" y="28391"/>
                </a:lnTo>
                <a:lnTo>
                  <a:pt x="40330" y="41476"/>
                </a:lnTo>
                <a:lnTo>
                  <a:pt x="37396" y="52604"/>
                </a:lnTo>
                <a:close/>
              </a:path>
            </a:pathLst>
          </a:custGeom>
          <a:solidFill>
            <a:srgbClr val="F5C4B6"/>
          </a:solidFill>
        </p:spPr>
        <p:txBody>
          <a:bodyPr wrap="square" lIns="0" tIns="0" rIns="0" bIns="0" rtlCol="0"/>
          <a:lstStyle/>
          <a:p>
            <a:endParaRPr/>
          </a:p>
        </p:txBody>
      </p:sp>
      <p:sp>
        <p:nvSpPr>
          <p:cNvPr id="226" name="object 226"/>
          <p:cNvSpPr/>
          <p:nvPr/>
        </p:nvSpPr>
        <p:spPr>
          <a:xfrm>
            <a:off x="16374422" y="1013690"/>
            <a:ext cx="40640" cy="57785"/>
          </a:xfrm>
          <a:custGeom>
            <a:avLst/>
            <a:gdLst/>
            <a:ahLst/>
            <a:cxnLst/>
            <a:rect l="l" t="t" r="r" b="b"/>
            <a:pathLst>
              <a:path w="40640" h="57784">
                <a:moveTo>
                  <a:pt x="30644" y="57486"/>
                </a:moveTo>
                <a:lnTo>
                  <a:pt x="22258" y="55870"/>
                </a:lnTo>
                <a:lnTo>
                  <a:pt x="13532" y="50778"/>
                </a:lnTo>
                <a:lnTo>
                  <a:pt x="6839" y="43654"/>
                </a:lnTo>
                <a:lnTo>
                  <a:pt x="4549" y="35941"/>
                </a:lnTo>
                <a:lnTo>
                  <a:pt x="5486" y="25904"/>
                </a:lnTo>
                <a:lnTo>
                  <a:pt x="0" y="24566"/>
                </a:lnTo>
                <a:lnTo>
                  <a:pt x="17557" y="0"/>
                </a:lnTo>
                <a:lnTo>
                  <a:pt x="19631" y="95"/>
                </a:lnTo>
                <a:lnTo>
                  <a:pt x="21678" y="612"/>
                </a:lnTo>
                <a:lnTo>
                  <a:pt x="26081" y="1276"/>
                </a:lnTo>
                <a:lnTo>
                  <a:pt x="40110" y="28242"/>
                </a:lnTo>
                <a:lnTo>
                  <a:pt x="39359" y="41327"/>
                </a:lnTo>
                <a:lnTo>
                  <a:pt x="36426" y="52455"/>
                </a:lnTo>
                <a:close/>
              </a:path>
            </a:pathLst>
          </a:custGeom>
          <a:solidFill>
            <a:srgbClr val="F5C4B6"/>
          </a:solidFill>
        </p:spPr>
        <p:txBody>
          <a:bodyPr wrap="square" lIns="0" tIns="0" rIns="0" bIns="0" rtlCol="0"/>
          <a:lstStyle/>
          <a:p>
            <a:endParaRPr/>
          </a:p>
        </p:txBody>
      </p:sp>
      <p:sp>
        <p:nvSpPr>
          <p:cNvPr id="227" name="object 227"/>
          <p:cNvSpPr/>
          <p:nvPr/>
        </p:nvSpPr>
        <p:spPr>
          <a:xfrm>
            <a:off x="16634166" y="891166"/>
            <a:ext cx="54610" cy="58419"/>
          </a:xfrm>
          <a:custGeom>
            <a:avLst/>
            <a:gdLst/>
            <a:ahLst/>
            <a:cxnLst/>
            <a:rect l="l" t="t" r="r" b="b"/>
            <a:pathLst>
              <a:path w="54609" h="58419">
                <a:moveTo>
                  <a:pt x="35596" y="58368"/>
                </a:moveTo>
                <a:lnTo>
                  <a:pt x="31313" y="58368"/>
                </a:lnTo>
                <a:lnTo>
                  <a:pt x="22540" y="56751"/>
                </a:lnTo>
                <a:lnTo>
                  <a:pt x="13616" y="51660"/>
                </a:lnTo>
                <a:lnTo>
                  <a:pt x="6849" y="44536"/>
                </a:lnTo>
                <a:lnTo>
                  <a:pt x="4549" y="36823"/>
                </a:lnTo>
                <a:lnTo>
                  <a:pt x="5486" y="26786"/>
                </a:lnTo>
                <a:lnTo>
                  <a:pt x="0" y="25448"/>
                </a:lnTo>
                <a:lnTo>
                  <a:pt x="17891" y="0"/>
                </a:lnTo>
                <a:lnTo>
                  <a:pt x="20073" y="113"/>
                </a:lnTo>
                <a:lnTo>
                  <a:pt x="22214" y="691"/>
                </a:lnTo>
                <a:lnTo>
                  <a:pt x="26616" y="1355"/>
                </a:lnTo>
                <a:lnTo>
                  <a:pt x="40828" y="25180"/>
                </a:lnTo>
                <a:lnTo>
                  <a:pt x="40828" y="32942"/>
                </a:lnTo>
                <a:lnTo>
                  <a:pt x="39878" y="40704"/>
                </a:lnTo>
                <a:lnTo>
                  <a:pt x="40667" y="38894"/>
                </a:lnTo>
                <a:lnTo>
                  <a:pt x="42059" y="37913"/>
                </a:lnTo>
                <a:lnTo>
                  <a:pt x="48978" y="37224"/>
                </a:lnTo>
                <a:lnTo>
                  <a:pt x="51119" y="42309"/>
                </a:lnTo>
                <a:lnTo>
                  <a:pt x="54063" y="52212"/>
                </a:lnTo>
                <a:lnTo>
                  <a:pt x="53260" y="56360"/>
                </a:lnTo>
                <a:lnTo>
                  <a:pt x="44388" y="50274"/>
                </a:lnTo>
                <a:lnTo>
                  <a:pt x="39476" y="45789"/>
                </a:lnTo>
                <a:lnTo>
                  <a:pt x="39476" y="44986"/>
                </a:lnTo>
                <a:lnTo>
                  <a:pt x="38138" y="52614"/>
                </a:lnTo>
                <a:close/>
              </a:path>
            </a:pathLst>
          </a:custGeom>
          <a:solidFill>
            <a:srgbClr val="F5C4B6"/>
          </a:solidFill>
        </p:spPr>
        <p:txBody>
          <a:bodyPr wrap="square" lIns="0" tIns="0" rIns="0" bIns="0" rtlCol="0"/>
          <a:lstStyle/>
          <a:p>
            <a:endParaRPr/>
          </a:p>
        </p:txBody>
      </p:sp>
      <p:sp>
        <p:nvSpPr>
          <p:cNvPr id="228" name="object 228"/>
          <p:cNvSpPr/>
          <p:nvPr/>
        </p:nvSpPr>
        <p:spPr>
          <a:xfrm>
            <a:off x="17032146" y="1022748"/>
            <a:ext cx="40640" cy="57785"/>
          </a:xfrm>
          <a:custGeom>
            <a:avLst/>
            <a:gdLst/>
            <a:ahLst/>
            <a:cxnLst/>
            <a:rect l="l" t="t" r="r" b="b"/>
            <a:pathLst>
              <a:path w="40640" h="57784">
                <a:moveTo>
                  <a:pt x="30778" y="57527"/>
                </a:moveTo>
                <a:lnTo>
                  <a:pt x="22373" y="55911"/>
                </a:lnTo>
                <a:lnTo>
                  <a:pt x="13616" y="50820"/>
                </a:lnTo>
                <a:lnTo>
                  <a:pt x="6916" y="43696"/>
                </a:lnTo>
                <a:lnTo>
                  <a:pt x="4683" y="35982"/>
                </a:lnTo>
                <a:lnTo>
                  <a:pt x="5754" y="25946"/>
                </a:lnTo>
                <a:lnTo>
                  <a:pt x="0" y="24474"/>
                </a:lnTo>
                <a:lnTo>
                  <a:pt x="17624" y="0"/>
                </a:lnTo>
                <a:lnTo>
                  <a:pt x="19725" y="46"/>
                </a:lnTo>
                <a:lnTo>
                  <a:pt x="40244" y="28284"/>
                </a:lnTo>
                <a:lnTo>
                  <a:pt x="39493" y="41369"/>
                </a:lnTo>
                <a:lnTo>
                  <a:pt x="36560" y="52497"/>
                </a:lnTo>
                <a:lnTo>
                  <a:pt x="30778" y="57527"/>
                </a:lnTo>
                <a:close/>
              </a:path>
            </a:pathLst>
          </a:custGeom>
          <a:solidFill>
            <a:srgbClr val="F5C4B6"/>
          </a:solidFill>
        </p:spPr>
        <p:txBody>
          <a:bodyPr wrap="square" lIns="0" tIns="0" rIns="0" bIns="0" rtlCol="0"/>
          <a:lstStyle/>
          <a:p>
            <a:endParaRPr/>
          </a:p>
        </p:txBody>
      </p:sp>
      <p:sp>
        <p:nvSpPr>
          <p:cNvPr id="229" name="object 229"/>
          <p:cNvSpPr/>
          <p:nvPr/>
        </p:nvSpPr>
        <p:spPr>
          <a:xfrm>
            <a:off x="17140139" y="1417860"/>
            <a:ext cx="40640" cy="57785"/>
          </a:xfrm>
          <a:custGeom>
            <a:avLst/>
            <a:gdLst/>
            <a:ahLst/>
            <a:cxnLst/>
            <a:rect l="l" t="t" r="r" b="b"/>
            <a:pathLst>
              <a:path w="40640" h="57784">
                <a:moveTo>
                  <a:pt x="30644" y="57586"/>
                </a:moveTo>
                <a:lnTo>
                  <a:pt x="22258" y="55932"/>
                </a:lnTo>
                <a:lnTo>
                  <a:pt x="13532" y="50879"/>
                </a:lnTo>
                <a:lnTo>
                  <a:pt x="6839" y="43792"/>
                </a:lnTo>
                <a:lnTo>
                  <a:pt x="4549" y="36041"/>
                </a:lnTo>
                <a:lnTo>
                  <a:pt x="5486" y="25871"/>
                </a:lnTo>
                <a:lnTo>
                  <a:pt x="0" y="24533"/>
                </a:lnTo>
                <a:lnTo>
                  <a:pt x="17557" y="0"/>
                </a:lnTo>
                <a:lnTo>
                  <a:pt x="19631" y="80"/>
                </a:lnTo>
                <a:lnTo>
                  <a:pt x="40110" y="28361"/>
                </a:lnTo>
                <a:lnTo>
                  <a:pt x="39359" y="41478"/>
                </a:lnTo>
                <a:lnTo>
                  <a:pt x="36426" y="52612"/>
                </a:lnTo>
                <a:close/>
              </a:path>
            </a:pathLst>
          </a:custGeom>
          <a:solidFill>
            <a:srgbClr val="F5C4B6"/>
          </a:solidFill>
        </p:spPr>
        <p:txBody>
          <a:bodyPr wrap="square" lIns="0" tIns="0" rIns="0" bIns="0" rtlCol="0"/>
          <a:lstStyle/>
          <a:p>
            <a:endParaRPr/>
          </a:p>
        </p:txBody>
      </p:sp>
      <p:sp>
        <p:nvSpPr>
          <p:cNvPr id="230" name="object 230"/>
          <p:cNvSpPr/>
          <p:nvPr/>
        </p:nvSpPr>
        <p:spPr>
          <a:xfrm>
            <a:off x="17501989" y="1113707"/>
            <a:ext cx="40640" cy="57785"/>
          </a:xfrm>
          <a:custGeom>
            <a:avLst/>
            <a:gdLst/>
            <a:ahLst/>
            <a:cxnLst/>
            <a:rect l="l" t="t" r="r" b="b"/>
            <a:pathLst>
              <a:path w="40640" h="57784">
                <a:moveTo>
                  <a:pt x="30644" y="57432"/>
                </a:moveTo>
                <a:lnTo>
                  <a:pt x="22258" y="55992"/>
                </a:lnTo>
                <a:lnTo>
                  <a:pt x="13532" y="51026"/>
                </a:lnTo>
                <a:lnTo>
                  <a:pt x="6839" y="43977"/>
                </a:lnTo>
                <a:lnTo>
                  <a:pt x="4549" y="36289"/>
                </a:lnTo>
                <a:lnTo>
                  <a:pt x="5486" y="26252"/>
                </a:lnTo>
                <a:lnTo>
                  <a:pt x="0" y="24914"/>
                </a:lnTo>
                <a:lnTo>
                  <a:pt x="17503" y="0"/>
                </a:lnTo>
                <a:lnTo>
                  <a:pt x="19591" y="65"/>
                </a:lnTo>
                <a:lnTo>
                  <a:pt x="40110" y="28301"/>
                </a:lnTo>
                <a:lnTo>
                  <a:pt x="39359" y="41575"/>
                </a:lnTo>
                <a:lnTo>
                  <a:pt x="36426" y="52740"/>
                </a:lnTo>
                <a:lnTo>
                  <a:pt x="30644" y="57432"/>
                </a:lnTo>
                <a:close/>
              </a:path>
            </a:pathLst>
          </a:custGeom>
          <a:solidFill>
            <a:srgbClr val="F5C4B6"/>
          </a:solidFill>
        </p:spPr>
        <p:txBody>
          <a:bodyPr wrap="square" lIns="0" tIns="0" rIns="0" bIns="0" rtlCol="0"/>
          <a:lstStyle/>
          <a:p>
            <a:endParaRPr/>
          </a:p>
        </p:txBody>
      </p:sp>
      <p:sp>
        <p:nvSpPr>
          <p:cNvPr id="231" name="object 231"/>
          <p:cNvSpPr/>
          <p:nvPr/>
        </p:nvSpPr>
        <p:spPr>
          <a:xfrm>
            <a:off x="14087437" y="711177"/>
            <a:ext cx="40640" cy="59055"/>
          </a:xfrm>
          <a:custGeom>
            <a:avLst/>
            <a:gdLst/>
            <a:ahLst/>
            <a:cxnLst/>
            <a:rect l="l" t="t" r="r" b="b"/>
            <a:pathLst>
              <a:path w="40640" h="59054">
                <a:moveTo>
                  <a:pt x="30644" y="58503"/>
                </a:moveTo>
                <a:lnTo>
                  <a:pt x="22258" y="56483"/>
                </a:lnTo>
                <a:lnTo>
                  <a:pt x="13532" y="51277"/>
                </a:lnTo>
                <a:lnTo>
                  <a:pt x="6839" y="44163"/>
                </a:lnTo>
                <a:lnTo>
                  <a:pt x="4549" y="36423"/>
                </a:lnTo>
                <a:lnTo>
                  <a:pt x="5486" y="26252"/>
                </a:lnTo>
                <a:lnTo>
                  <a:pt x="0" y="24914"/>
                </a:lnTo>
                <a:lnTo>
                  <a:pt x="17504" y="0"/>
                </a:lnTo>
                <a:lnTo>
                  <a:pt x="19597" y="65"/>
                </a:lnTo>
                <a:lnTo>
                  <a:pt x="40110" y="29372"/>
                </a:lnTo>
                <a:lnTo>
                  <a:pt x="39359" y="42645"/>
                </a:lnTo>
                <a:lnTo>
                  <a:pt x="36426" y="53811"/>
                </a:lnTo>
                <a:close/>
              </a:path>
            </a:pathLst>
          </a:custGeom>
          <a:solidFill>
            <a:srgbClr val="F5C4B6"/>
          </a:solidFill>
        </p:spPr>
        <p:txBody>
          <a:bodyPr wrap="square" lIns="0" tIns="0" rIns="0" bIns="0" rtlCol="0"/>
          <a:lstStyle/>
          <a:p>
            <a:endParaRPr/>
          </a:p>
        </p:txBody>
      </p:sp>
      <p:sp>
        <p:nvSpPr>
          <p:cNvPr id="232" name="object 232"/>
          <p:cNvSpPr/>
          <p:nvPr/>
        </p:nvSpPr>
        <p:spPr>
          <a:xfrm>
            <a:off x="14289639" y="1742658"/>
            <a:ext cx="40640" cy="58419"/>
          </a:xfrm>
          <a:custGeom>
            <a:avLst/>
            <a:gdLst/>
            <a:ahLst/>
            <a:cxnLst/>
            <a:rect l="l" t="t" r="r" b="b"/>
            <a:pathLst>
              <a:path w="40640" h="58419">
                <a:moveTo>
                  <a:pt x="31313" y="57837"/>
                </a:moveTo>
                <a:lnTo>
                  <a:pt x="22540" y="56220"/>
                </a:lnTo>
                <a:lnTo>
                  <a:pt x="13616" y="51129"/>
                </a:lnTo>
                <a:lnTo>
                  <a:pt x="6849" y="44005"/>
                </a:lnTo>
                <a:lnTo>
                  <a:pt x="4549" y="36291"/>
                </a:lnTo>
                <a:lnTo>
                  <a:pt x="5486" y="26255"/>
                </a:lnTo>
                <a:lnTo>
                  <a:pt x="0" y="24917"/>
                </a:lnTo>
                <a:lnTo>
                  <a:pt x="17504" y="0"/>
                </a:lnTo>
                <a:lnTo>
                  <a:pt x="19597" y="66"/>
                </a:lnTo>
                <a:lnTo>
                  <a:pt x="40252" y="28141"/>
                </a:lnTo>
                <a:lnTo>
                  <a:pt x="39895" y="41377"/>
                </a:lnTo>
                <a:lnTo>
                  <a:pt x="37254" y="52705"/>
                </a:lnTo>
                <a:lnTo>
                  <a:pt x="31313" y="57837"/>
                </a:lnTo>
                <a:close/>
              </a:path>
            </a:pathLst>
          </a:custGeom>
          <a:solidFill>
            <a:srgbClr val="F5C4B6"/>
          </a:solidFill>
        </p:spPr>
        <p:txBody>
          <a:bodyPr wrap="square" lIns="0" tIns="0" rIns="0" bIns="0" rtlCol="0"/>
          <a:lstStyle/>
          <a:p>
            <a:endParaRPr/>
          </a:p>
        </p:txBody>
      </p:sp>
      <p:sp>
        <p:nvSpPr>
          <p:cNvPr id="233" name="object 233"/>
          <p:cNvSpPr/>
          <p:nvPr/>
        </p:nvSpPr>
        <p:spPr>
          <a:xfrm>
            <a:off x="15132705" y="1629353"/>
            <a:ext cx="40640" cy="58419"/>
          </a:xfrm>
          <a:custGeom>
            <a:avLst/>
            <a:gdLst/>
            <a:ahLst/>
            <a:cxnLst/>
            <a:rect l="l" t="t" r="r" b="b"/>
            <a:pathLst>
              <a:path w="40640" h="58419">
                <a:moveTo>
                  <a:pt x="31313" y="57930"/>
                </a:moveTo>
                <a:lnTo>
                  <a:pt x="22521" y="56314"/>
                </a:lnTo>
                <a:lnTo>
                  <a:pt x="13566" y="51222"/>
                </a:lnTo>
                <a:lnTo>
                  <a:pt x="6793" y="44099"/>
                </a:lnTo>
                <a:lnTo>
                  <a:pt x="4549" y="36385"/>
                </a:lnTo>
                <a:lnTo>
                  <a:pt x="5620" y="26349"/>
                </a:lnTo>
                <a:lnTo>
                  <a:pt x="0" y="24877"/>
                </a:lnTo>
                <a:lnTo>
                  <a:pt x="17624" y="0"/>
                </a:lnTo>
                <a:lnTo>
                  <a:pt x="19725" y="53"/>
                </a:lnTo>
                <a:lnTo>
                  <a:pt x="40365" y="28517"/>
                </a:lnTo>
                <a:lnTo>
                  <a:pt x="39995" y="41721"/>
                </a:lnTo>
                <a:lnTo>
                  <a:pt x="37291" y="52893"/>
                </a:lnTo>
                <a:lnTo>
                  <a:pt x="31313" y="57930"/>
                </a:lnTo>
                <a:close/>
              </a:path>
            </a:pathLst>
          </a:custGeom>
          <a:solidFill>
            <a:srgbClr val="F5C4B6"/>
          </a:solidFill>
        </p:spPr>
        <p:txBody>
          <a:bodyPr wrap="square" lIns="0" tIns="0" rIns="0" bIns="0" rtlCol="0"/>
          <a:lstStyle/>
          <a:p>
            <a:endParaRPr/>
          </a:p>
        </p:txBody>
      </p:sp>
      <p:sp>
        <p:nvSpPr>
          <p:cNvPr id="234" name="object 234"/>
          <p:cNvSpPr/>
          <p:nvPr/>
        </p:nvSpPr>
        <p:spPr>
          <a:xfrm>
            <a:off x="16217182" y="1145302"/>
            <a:ext cx="40640" cy="57785"/>
          </a:xfrm>
          <a:custGeom>
            <a:avLst/>
            <a:gdLst/>
            <a:ahLst/>
            <a:cxnLst/>
            <a:rect l="l" t="t" r="r" b="b"/>
            <a:pathLst>
              <a:path w="40640" h="57784">
                <a:moveTo>
                  <a:pt x="30644" y="57553"/>
                </a:moveTo>
                <a:lnTo>
                  <a:pt x="22258" y="55955"/>
                </a:lnTo>
                <a:lnTo>
                  <a:pt x="13532" y="50895"/>
                </a:lnTo>
                <a:lnTo>
                  <a:pt x="6839" y="43778"/>
                </a:lnTo>
                <a:lnTo>
                  <a:pt x="4549" y="36008"/>
                </a:lnTo>
                <a:lnTo>
                  <a:pt x="5486" y="25837"/>
                </a:lnTo>
                <a:lnTo>
                  <a:pt x="0" y="24499"/>
                </a:lnTo>
                <a:lnTo>
                  <a:pt x="17570" y="0"/>
                </a:lnTo>
                <a:lnTo>
                  <a:pt x="19631" y="66"/>
                </a:lnTo>
                <a:lnTo>
                  <a:pt x="40110" y="28309"/>
                </a:lnTo>
                <a:lnTo>
                  <a:pt x="39359" y="41394"/>
                </a:lnTo>
                <a:lnTo>
                  <a:pt x="36426" y="52522"/>
                </a:lnTo>
                <a:close/>
              </a:path>
            </a:pathLst>
          </a:custGeom>
          <a:solidFill>
            <a:srgbClr val="F5C4B6"/>
          </a:solidFill>
        </p:spPr>
        <p:txBody>
          <a:bodyPr wrap="square" lIns="0" tIns="0" rIns="0" bIns="0" rtlCol="0"/>
          <a:lstStyle/>
          <a:p>
            <a:endParaRPr/>
          </a:p>
        </p:txBody>
      </p:sp>
      <p:sp>
        <p:nvSpPr>
          <p:cNvPr id="235" name="object 235"/>
          <p:cNvSpPr/>
          <p:nvPr/>
        </p:nvSpPr>
        <p:spPr>
          <a:xfrm>
            <a:off x="14094128" y="542931"/>
            <a:ext cx="41275" cy="57785"/>
          </a:xfrm>
          <a:custGeom>
            <a:avLst/>
            <a:gdLst/>
            <a:ahLst/>
            <a:cxnLst/>
            <a:rect l="l" t="t" r="r" b="b"/>
            <a:pathLst>
              <a:path w="41275" h="57784">
                <a:moveTo>
                  <a:pt x="31313" y="57733"/>
                </a:moveTo>
                <a:lnTo>
                  <a:pt x="22540" y="56080"/>
                </a:lnTo>
                <a:lnTo>
                  <a:pt x="13616" y="51026"/>
                </a:lnTo>
                <a:lnTo>
                  <a:pt x="6849" y="43940"/>
                </a:lnTo>
                <a:lnTo>
                  <a:pt x="4549" y="36188"/>
                </a:lnTo>
                <a:lnTo>
                  <a:pt x="5486" y="26018"/>
                </a:lnTo>
                <a:lnTo>
                  <a:pt x="0" y="24680"/>
                </a:lnTo>
                <a:lnTo>
                  <a:pt x="18123" y="0"/>
                </a:lnTo>
                <a:lnTo>
                  <a:pt x="20250" y="143"/>
                </a:lnTo>
                <a:lnTo>
                  <a:pt x="22347" y="726"/>
                </a:lnTo>
                <a:lnTo>
                  <a:pt x="26772" y="1399"/>
                </a:lnTo>
                <a:lnTo>
                  <a:pt x="40873" y="28508"/>
                </a:lnTo>
                <a:lnTo>
                  <a:pt x="40279" y="41625"/>
                </a:lnTo>
                <a:lnTo>
                  <a:pt x="37377" y="52759"/>
                </a:lnTo>
                <a:close/>
              </a:path>
            </a:pathLst>
          </a:custGeom>
          <a:solidFill>
            <a:srgbClr val="F5C4B6"/>
          </a:solidFill>
        </p:spPr>
        <p:txBody>
          <a:bodyPr wrap="square" lIns="0" tIns="0" rIns="0" bIns="0" rtlCol="0"/>
          <a:lstStyle/>
          <a:p>
            <a:endParaRPr/>
          </a:p>
        </p:txBody>
      </p:sp>
      <p:sp>
        <p:nvSpPr>
          <p:cNvPr id="236" name="object 236"/>
          <p:cNvSpPr/>
          <p:nvPr/>
        </p:nvSpPr>
        <p:spPr>
          <a:xfrm>
            <a:off x="15407437" y="535223"/>
            <a:ext cx="40640" cy="57785"/>
          </a:xfrm>
          <a:custGeom>
            <a:avLst/>
            <a:gdLst/>
            <a:ahLst/>
            <a:cxnLst/>
            <a:rect l="l" t="t" r="r" b="b"/>
            <a:pathLst>
              <a:path w="40640" h="57784">
                <a:moveTo>
                  <a:pt x="30644" y="57546"/>
                </a:moveTo>
                <a:lnTo>
                  <a:pt x="22258" y="55930"/>
                </a:lnTo>
                <a:lnTo>
                  <a:pt x="13532" y="50838"/>
                </a:lnTo>
                <a:lnTo>
                  <a:pt x="6839" y="43715"/>
                </a:lnTo>
                <a:lnTo>
                  <a:pt x="4549" y="36001"/>
                </a:lnTo>
                <a:lnTo>
                  <a:pt x="5486" y="25965"/>
                </a:lnTo>
                <a:lnTo>
                  <a:pt x="0" y="24493"/>
                </a:lnTo>
                <a:lnTo>
                  <a:pt x="17543" y="0"/>
                </a:lnTo>
                <a:lnTo>
                  <a:pt x="19618" y="61"/>
                </a:lnTo>
                <a:lnTo>
                  <a:pt x="40110" y="28302"/>
                </a:lnTo>
                <a:lnTo>
                  <a:pt x="39359" y="41387"/>
                </a:lnTo>
                <a:lnTo>
                  <a:pt x="36426" y="52515"/>
                </a:lnTo>
                <a:close/>
              </a:path>
            </a:pathLst>
          </a:custGeom>
          <a:solidFill>
            <a:srgbClr val="F5C4B6"/>
          </a:solidFill>
        </p:spPr>
        <p:txBody>
          <a:bodyPr wrap="square" lIns="0" tIns="0" rIns="0" bIns="0" rtlCol="0"/>
          <a:lstStyle/>
          <a:p>
            <a:endParaRPr/>
          </a:p>
        </p:txBody>
      </p:sp>
      <p:sp>
        <p:nvSpPr>
          <p:cNvPr id="237" name="object 237"/>
          <p:cNvSpPr/>
          <p:nvPr/>
        </p:nvSpPr>
        <p:spPr>
          <a:xfrm>
            <a:off x="14688422" y="742390"/>
            <a:ext cx="40640" cy="58419"/>
          </a:xfrm>
          <a:custGeom>
            <a:avLst/>
            <a:gdLst/>
            <a:ahLst/>
            <a:cxnLst/>
            <a:rect l="l" t="t" r="r" b="b"/>
            <a:pathLst>
              <a:path w="40640" h="58420">
                <a:moveTo>
                  <a:pt x="31313" y="57934"/>
                </a:moveTo>
                <a:lnTo>
                  <a:pt x="22521" y="56280"/>
                </a:lnTo>
                <a:lnTo>
                  <a:pt x="13566" y="51226"/>
                </a:lnTo>
                <a:lnTo>
                  <a:pt x="6793" y="44140"/>
                </a:lnTo>
                <a:lnTo>
                  <a:pt x="4549" y="36389"/>
                </a:lnTo>
                <a:lnTo>
                  <a:pt x="5620" y="26219"/>
                </a:lnTo>
                <a:lnTo>
                  <a:pt x="0" y="24881"/>
                </a:lnTo>
                <a:lnTo>
                  <a:pt x="17644" y="0"/>
                </a:lnTo>
                <a:lnTo>
                  <a:pt x="19733" y="50"/>
                </a:lnTo>
                <a:lnTo>
                  <a:pt x="40365" y="28879"/>
                </a:lnTo>
                <a:lnTo>
                  <a:pt x="39995" y="41976"/>
                </a:lnTo>
                <a:lnTo>
                  <a:pt x="37291" y="53016"/>
                </a:lnTo>
                <a:lnTo>
                  <a:pt x="31313" y="57934"/>
                </a:lnTo>
                <a:close/>
              </a:path>
            </a:pathLst>
          </a:custGeom>
          <a:solidFill>
            <a:srgbClr val="F5C4B6"/>
          </a:solidFill>
        </p:spPr>
        <p:txBody>
          <a:bodyPr wrap="square" lIns="0" tIns="0" rIns="0" bIns="0" rtlCol="0"/>
          <a:lstStyle/>
          <a:p>
            <a:endParaRPr/>
          </a:p>
        </p:txBody>
      </p:sp>
      <p:sp>
        <p:nvSpPr>
          <p:cNvPr id="238" name="object 238"/>
          <p:cNvSpPr/>
          <p:nvPr/>
        </p:nvSpPr>
        <p:spPr>
          <a:xfrm>
            <a:off x="15202292" y="1080694"/>
            <a:ext cx="40640" cy="57785"/>
          </a:xfrm>
          <a:custGeom>
            <a:avLst/>
            <a:gdLst/>
            <a:ahLst/>
            <a:cxnLst/>
            <a:rect l="l" t="t" r="r" b="b"/>
            <a:pathLst>
              <a:path w="40640" h="57784">
                <a:moveTo>
                  <a:pt x="30644" y="57526"/>
                </a:moveTo>
                <a:lnTo>
                  <a:pt x="22258" y="55972"/>
                </a:lnTo>
                <a:lnTo>
                  <a:pt x="13532" y="51019"/>
                </a:lnTo>
                <a:lnTo>
                  <a:pt x="6839" y="44033"/>
                </a:lnTo>
                <a:lnTo>
                  <a:pt x="4549" y="36382"/>
                </a:lnTo>
                <a:lnTo>
                  <a:pt x="5486" y="26346"/>
                </a:lnTo>
                <a:lnTo>
                  <a:pt x="0" y="24874"/>
                </a:lnTo>
                <a:lnTo>
                  <a:pt x="17490" y="0"/>
                </a:lnTo>
                <a:lnTo>
                  <a:pt x="19591" y="45"/>
                </a:lnTo>
                <a:lnTo>
                  <a:pt x="40110" y="28282"/>
                </a:lnTo>
                <a:lnTo>
                  <a:pt x="39359" y="41367"/>
                </a:lnTo>
                <a:lnTo>
                  <a:pt x="36426" y="52495"/>
                </a:lnTo>
                <a:lnTo>
                  <a:pt x="30644" y="57526"/>
                </a:lnTo>
                <a:close/>
              </a:path>
            </a:pathLst>
          </a:custGeom>
          <a:solidFill>
            <a:srgbClr val="F5C4B6"/>
          </a:solidFill>
        </p:spPr>
        <p:txBody>
          <a:bodyPr wrap="square" lIns="0" tIns="0" rIns="0" bIns="0" rtlCol="0"/>
          <a:lstStyle/>
          <a:p>
            <a:endParaRPr/>
          </a:p>
        </p:txBody>
      </p:sp>
      <p:sp>
        <p:nvSpPr>
          <p:cNvPr id="239" name="object 239"/>
          <p:cNvSpPr/>
          <p:nvPr/>
        </p:nvSpPr>
        <p:spPr>
          <a:xfrm>
            <a:off x="16415103" y="571210"/>
            <a:ext cx="41275" cy="57785"/>
          </a:xfrm>
          <a:custGeom>
            <a:avLst/>
            <a:gdLst/>
            <a:ahLst/>
            <a:cxnLst/>
            <a:rect l="l" t="t" r="r" b="b"/>
            <a:pathLst>
              <a:path w="41275" h="57784">
                <a:moveTo>
                  <a:pt x="31180" y="57691"/>
                </a:moveTo>
                <a:lnTo>
                  <a:pt x="22444" y="56074"/>
                </a:lnTo>
                <a:lnTo>
                  <a:pt x="13482" y="50983"/>
                </a:lnTo>
                <a:lnTo>
                  <a:pt x="6678" y="43859"/>
                </a:lnTo>
                <a:lnTo>
                  <a:pt x="4416" y="36146"/>
                </a:lnTo>
                <a:lnTo>
                  <a:pt x="5486" y="26109"/>
                </a:lnTo>
                <a:lnTo>
                  <a:pt x="0" y="24637"/>
                </a:lnTo>
                <a:lnTo>
                  <a:pt x="17998" y="0"/>
                </a:lnTo>
                <a:lnTo>
                  <a:pt x="20113" y="123"/>
                </a:lnTo>
                <a:lnTo>
                  <a:pt x="22214" y="683"/>
                </a:lnTo>
                <a:lnTo>
                  <a:pt x="26616" y="1363"/>
                </a:lnTo>
                <a:lnTo>
                  <a:pt x="40664" y="28447"/>
                </a:lnTo>
                <a:lnTo>
                  <a:pt x="40079" y="41532"/>
                </a:lnTo>
                <a:lnTo>
                  <a:pt x="37185" y="52660"/>
                </a:lnTo>
                <a:close/>
              </a:path>
            </a:pathLst>
          </a:custGeom>
          <a:solidFill>
            <a:srgbClr val="F5C4B6"/>
          </a:solidFill>
        </p:spPr>
        <p:txBody>
          <a:bodyPr wrap="square" lIns="0" tIns="0" rIns="0" bIns="0" rtlCol="0"/>
          <a:lstStyle/>
          <a:p>
            <a:endParaRPr/>
          </a:p>
        </p:txBody>
      </p:sp>
      <p:sp>
        <p:nvSpPr>
          <p:cNvPr id="240" name="object 240"/>
          <p:cNvSpPr/>
          <p:nvPr/>
        </p:nvSpPr>
        <p:spPr>
          <a:xfrm>
            <a:off x="14639579" y="1983909"/>
            <a:ext cx="41275" cy="57785"/>
          </a:xfrm>
          <a:custGeom>
            <a:avLst/>
            <a:gdLst/>
            <a:ahLst/>
            <a:cxnLst/>
            <a:rect l="l" t="t" r="r" b="b"/>
            <a:pathLst>
              <a:path w="41275" h="57785">
                <a:moveTo>
                  <a:pt x="31313" y="57729"/>
                </a:moveTo>
                <a:lnTo>
                  <a:pt x="22521" y="56076"/>
                </a:lnTo>
                <a:lnTo>
                  <a:pt x="13566" y="51022"/>
                </a:lnTo>
                <a:lnTo>
                  <a:pt x="6793" y="43936"/>
                </a:lnTo>
                <a:lnTo>
                  <a:pt x="4549" y="36184"/>
                </a:lnTo>
                <a:lnTo>
                  <a:pt x="5620" y="26014"/>
                </a:lnTo>
                <a:lnTo>
                  <a:pt x="0" y="24676"/>
                </a:lnTo>
                <a:lnTo>
                  <a:pt x="18123" y="0"/>
                </a:lnTo>
                <a:lnTo>
                  <a:pt x="20250" y="133"/>
                </a:lnTo>
                <a:lnTo>
                  <a:pt x="22347" y="722"/>
                </a:lnTo>
                <a:lnTo>
                  <a:pt x="26790" y="1351"/>
                </a:lnTo>
                <a:lnTo>
                  <a:pt x="40873" y="28504"/>
                </a:lnTo>
                <a:lnTo>
                  <a:pt x="40279" y="41621"/>
                </a:lnTo>
                <a:lnTo>
                  <a:pt x="37377" y="52755"/>
                </a:lnTo>
                <a:close/>
              </a:path>
            </a:pathLst>
          </a:custGeom>
          <a:solidFill>
            <a:srgbClr val="F5C4B6"/>
          </a:solidFill>
        </p:spPr>
        <p:txBody>
          <a:bodyPr wrap="square" lIns="0" tIns="0" rIns="0" bIns="0" rtlCol="0"/>
          <a:lstStyle/>
          <a:p>
            <a:endParaRPr/>
          </a:p>
        </p:txBody>
      </p:sp>
      <p:sp>
        <p:nvSpPr>
          <p:cNvPr id="241" name="object 241"/>
          <p:cNvSpPr/>
          <p:nvPr/>
        </p:nvSpPr>
        <p:spPr>
          <a:xfrm>
            <a:off x="16372414" y="1128695"/>
            <a:ext cx="40640" cy="58419"/>
          </a:xfrm>
          <a:custGeom>
            <a:avLst/>
            <a:gdLst/>
            <a:ahLst/>
            <a:cxnLst/>
            <a:rect l="l" t="t" r="r" b="b"/>
            <a:pathLst>
              <a:path w="40640" h="58419">
                <a:moveTo>
                  <a:pt x="31313" y="57834"/>
                </a:moveTo>
                <a:lnTo>
                  <a:pt x="22540" y="56218"/>
                </a:lnTo>
                <a:lnTo>
                  <a:pt x="13616" y="51126"/>
                </a:lnTo>
                <a:lnTo>
                  <a:pt x="6849" y="44002"/>
                </a:lnTo>
                <a:lnTo>
                  <a:pt x="4549" y="36289"/>
                </a:lnTo>
                <a:lnTo>
                  <a:pt x="5486" y="26252"/>
                </a:lnTo>
                <a:lnTo>
                  <a:pt x="0" y="24914"/>
                </a:lnTo>
                <a:lnTo>
                  <a:pt x="17503" y="0"/>
                </a:lnTo>
                <a:lnTo>
                  <a:pt x="19604" y="65"/>
                </a:lnTo>
                <a:lnTo>
                  <a:pt x="40309" y="28477"/>
                </a:lnTo>
                <a:lnTo>
                  <a:pt x="39945" y="41675"/>
                </a:lnTo>
                <a:lnTo>
                  <a:pt x="37273" y="52816"/>
                </a:lnTo>
                <a:lnTo>
                  <a:pt x="31313" y="57834"/>
                </a:lnTo>
                <a:close/>
              </a:path>
            </a:pathLst>
          </a:custGeom>
          <a:solidFill>
            <a:srgbClr val="F5C4B6"/>
          </a:solidFill>
        </p:spPr>
        <p:txBody>
          <a:bodyPr wrap="square" lIns="0" tIns="0" rIns="0" bIns="0" rtlCol="0"/>
          <a:lstStyle/>
          <a:p>
            <a:endParaRPr/>
          </a:p>
        </p:txBody>
      </p:sp>
      <p:sp>
        <p:nvSpPr>
          <p:cNvPr id="242" name="object 242"/>
          <p:cNvSpPr/>
          <p:nvPr/>
        </p:nvSpPr>
        <p:spPr>
          <a:xfrm>
            <a:off x="16026489" y="1792707"/>
            <a:ext cx="40640" cy="57785"/>
          </a:xfrm>
          <a:custGeom>
            <a:avLst/>
            <a:gdLst/>
            <a:ahLst/>
            <a:cxnLst/>
            <a:rect l="l" t="t" r="r" b="b"/>
            <a:pathLst>
              <a:path w="40640" h="57785">
                <a:moveTo>
                  <a:pt x="30644" y="57435"/>
                </a:moveTo>
                <a:lnTo>
                  <a:pt x="22239" y="55881"/>
                </a:lnTo>
                <a:lnTo>
                  <a:pt x="13482" y="50928"/>
                </a:lnTo>
                <a:lnTo>
                  <a:pt x="6783" y="43942"/>
                </a:lnTo>
                <a:lnTo>
                  <a:pt x="4549" y="36291"/>
                </a:lnTo>
                <a:lnTo>
                  <a:pt x="5620" y="26255"/>
                </a:lnTo>
                <a:lnTo>
                  <a:pt x="0" y="24917"/>
                </a:lnTo>
                <a:lnTo>
                  <a:pt x="17637" y="0"/>
                </a:lnTo>
                <a:lnTo>
                  <a:pt x="19738" y="66"/>
                </a:lnTo>
                <a:lnTo>
                  <a:pt x="40185" y="28304"/>
                </a:lnTo>
                <a:lnTo>
                  <a:pt x="39460" y="41577"/>
                </a:lnTo>
                <a:lnTo>
                  <a:pt x="36501" y="52743"/>
                </a:lnTo>
                <a:lnTo>
                  <a:pt x="30644" y="57435"/>
                </a:lnTo>
                <a:close/>
              </a:path>
            </a:pathLst>
          </a:custGeom>
          <a:solidFill>
            <a:srgbClr val="F5C4B6"/>
          </a:solidFill>
        </p:spPr>
        <p:txBody>
          <a:bodyPr wrap="square" lIns="0" tIns="0" rIns="0" bIns="0" rtlCol="0"/>
          <a:lstStyle/>
          <a:p>
            <a:endParaRPr/>
          </a:p>
        </p:txBody>
      </p:sp>
      <p:sp>
        <p:nvSpPr>
          <p:cNvPr id="243" name="object 243"/>
          <p:cNvSpPr/>
          <p:nvPr/>
        </p:nvSpPr>
        <p:spPr>
          <a:xfrm>
            <a:off x="16756879" y="590079"/>
            <a:ext cx="41275" cy="57785"/>
          </a:xfrm>
          <a:custGeom>
            <a:avLst/>
            <a:gdLst/>
            <a:ahLst/>
            <a:cxnLst/>
            <a:rect l="l" t="t" r="r" b="b"/>
            <a:pathLst>
              <a:path w="41275" h="57784">
                <a:moveTo>
                  <a:pt x="31180" y="57691"/>
                </a:moveTo>
                <a:lnTo>
                  <a:pt x="22444" y="56074"/>
                </a:lnTo>
                <a:lnTo>
                  <a:pt x="13482" y="50983"/>
                </a:lnTo>
                <a:lnTo>
                  <a:pt x="6678" y="43859"/>
                </a:lnTo>
                <a:lnTo>
                  <a:pt x="4416" y="36146"/>
                </a:lnTo>
                <a:lnTo>
                  <a:pt x="5486" y="26109"/>
                </a:lnTo>
                <a:lnTo>
                  <a:pt x="0" y="24637"/>
                </a:lnTo>
                <a:lnTo>
                  <a:pt x="17998" y="0"/>
                </a:lnTo>
                <a:lnTo>
                  <a:pt x="20113" y="123"/>
                </a:lnTo>
                <a:lnTo>
                  <a:pt x="22214" y="683"/>
                </a:lnTo>
                <a:lnTo>
                  <a:pt x="26616" y="1410"/>
                </a:lnTo>
                <a:lnTo>
                  <a:pt x="40721" y="28447"/>
                </a:lnTo>
                <a:lnTo>
                  <a:pt x="40095" y="41532"/>
                </a:lnTo>
                <a:lnTo>
                  <a:pt x="37187" y="52660"/>
                </a:lnTo>
                <a:close/>
              </a:path>
            </a:pathLst>
          </a:custGeom>
          <a:solidFill>
            <a:srgbClr val="F5C4B6"/>
          </a:solidFill>
        </p:spPr>
        <p:txBody>
          <a:bodyPr wrap="square" lIns="0" tIns="0" rIns="0" bIns="0" rtlCol="0"/>
          <a:lstStyle/>
          <a:p>
            <a:endParaRPr/>
          </a:p>
        </p:txBody>
      </p:sp>
      <p:sp>
        <p:nvSpPr>
          <p:cNvPr id="244" name="object 244"/>
          <p:cNvSpPr/>
          <p:nvPr/>
        </p:nvSpPr>
        <p:spPr>
          <a:xfrm>
            <a:off x="17361464" y="614196"/>
            <a:ext cx="50165" cy="59055"/>
          </a:xfrm>
          <a:custGeom>
            <a:avLst/>
            <a:gdLst/>
            <a:ahLst/>
            <a:cxnLst/>
            <a:rect l="l" t="t" r="r" b="b"/>
            <a:pathLst>
              <a:path w="50165" h="59054">
                <a:moveTo>
                  <a:pt x="11093" y="58514"/>
                </a:moveTo>
                <a:lnTo>
                  <a:pt x="1753" y="51773"/>
                </a:lnTo>
                <a:lnTo>
                  <a:pt x="374" y="49011"/>
                </a:lnTo>
                <a:lnTo>
                  <a:pt x="0" y="46121"/>
                </a:lnTo>
                <a:lnTo>
                  <a:pt x="1244" y="40077"/>
                </a:lnTo>
                <a:lnTo>
                  <a:pt x="2743" y="37571"/>
                </a:lnTo>
                <a:lnTo>
                  <a:pt x="5098" y="35581"/>
                </a:lnTo>
                <a:lnTo>
                  <a:pt x="7774" y="32235"/>
                </a:lnTo>
                <a:lnTo>
                  <a:pt x="11388" y="33440"/>
                </a:lnTo>
                <a:lnTo>
                  <a:pt x="14867" y="35581"/>
                </a:lnTo>
                <a:lnTo>
                  <a:pt x="15536" y="26347"/>
                </a:lnTo>
                <a:lnTo>
                  <a:pt x="10317" y="24608"/>
                </a:lnTo>
                <a:lnTo>
                  <a:pt x="13395" y="10862"/>
                </a:lnTo>
                <a:lnTo>
                  <a:pt x="14184" y="8920"/>
                </a:lnTo>
                <a:lnTo>
                  <a:pt x="27807" y="0"/>
                </a:lnTo>
                <a:lnTo>
                  <a:pt x="29908" y="46"/>
                </a:lnTo>
                <a:lnTo>
                  <a:pt x="49844" y="28520"/>
                </a:lnTo>
                <a:lnTo>
                  <a:pt x="49192" y="41753"/>
                </a:lnTo>
                <a:lnTo>
                  <a:pt x="46432" y="53005"/>
                </a:lnTo>
                <a:lnTo>
                  <a:pt x="40962" y="58196"/>
                </a:lnTo>
                <a:lnTo>
                  <a:pt x="33267" y="57692"/>
                </a:lnTo>
                <a:lnTo>
                  <a:pt x="26710" y="54704"/>
                </a:lnTo>
                <a:lnTo>
                  <a:pt x="21290" y="49231"/>
                </a:lnTo>
                <a:lnTo>
                  <a:pt x="20367" y="51943"/>
                </a:lnTo>
                <a:lnTo>
                  <a:pt x="18855" y="54262"/>
                </a:lnTo>
                <a:lnTo>
                  <a:pt x="15536" y="57201"/>
                </a:lnTo>
                <a:lnTo>
                  <a:pt x="14171" y="57869"/>
                </a:lnTo>
                <a:lnTo>
                  <a:pt x="11093" y="58514"/>
                </a:lnTo>
                <a:close/>
              </a:path>
            </a:pathLst>
          </a:custGeom>
          <a:solidFill>
            <a:srgbClr val="F5C4B6"/>
          </a:solidFill>
        </p:spPr>
        <p:txBody>
          <a:bodyPr wrap="square" lIns="0" tIns="0" rIns="0" bIns="0" rtlCol="0"/>
          <a:lstStyle/>
          <a:p>
            <a:endParaRPr/>
          </a:p>
        </p:txBody>
      </p:sp>
      <p:sp>
        <p:nvSpPr>
          <p:cNvPr id="245" name="object 245"/>
          <p:cNvSpPr/>
          <p:nvPr/>
        </p:nvSpPr>
        <p:spPr>
          <a:xfrm>
            <a:off x="15120340" y="1343902"/>
            <a:ext cx="59055" cy="37465"/>
          </a:xfrm>
          <a:custGeom>
            <a:avLst/>
            <a:gdLst/>
            <a:ahLst/>
            <a:cxnLst/>
            <a:rect l="l" t="t" r="r" b="b"/>
            <a:pathLst>
              <a:path w="59055" h="37465">
                <a:moveTo>
                  <a:pt x="18913" y="37411"/>
                </a:moveTo>
                <a:lnTo>
                  <a:pt x="0" y="20434"/>
                </a:lnTo>
                <a:lnTo>
                  <a:pt x="214" y="18358"/>
                </a:lnTo>
                <a:lnTo>
                  <a:pt x="18922" y="0"/>
                </a:lnTo>
                <a:lnTo>
                  <a:pt x="30121" y="52"/>
                </a:lnTo>
                <a:lnTo>
                  <a:pt x="43277" y="1823"/>
                </a:lnTo>
                <a:lnTo>
                  <a:pt x="54225" y="5626"/>
                </a:lnTo>
                <a:lnTo>
                  <a:pt x="58800" y="11776"/>
                </a:lnTo>
                <a:lnTo>
                  <a:pt x="56550" y="20003"/>
                </a:lnTo>
                <a:lnTo>
                  <a:pt x="50838" y="28319"/>
                </a:lnTo>
                <a:lnTo>
                  <a:pt x="43218" y="34452"/>
                </a:lnTo>
                <a:lnTo>
                  <a:pt x="35248" y="36131"/>
                </a:lnTo>
                <a:lnTo>
                  <a:pt x="28933" y="35905"/>
                </a:lnTo>
                <a:lnTo>
                  <a:pt x="24074" y="36833"/>
                </a:lnTo>
                <a:lnTo>
                  <a:pt x="18913" y="37411"/>
                </a:lnTo>
                <a:close/>
              </a:path>
            </a:pathLst>
          </a:custGeom>
          <a:solidFill>
            <a:srgbClr val="F5C4B6"/>
          </a:solidFill>
        </p:spPr>
        <p:txBody>
          <a:bodyPr wrap="square" lIns="0" tIns="0" rIns="0" bIns="0" rtlCol="0"/>
          <a:lstStyle/>
          <a:p>
            <a:endParaRPr/>
          </a:p>
        </p:txBody>
      </p:sp>
      <p:sp>
        <p:nvSpPr>
          <p:cNvPr id="246" name="object 246"/>
          <p:cNvSpPr/>
          <p:nvPr/>
        </p:nvSpPr>
        <p:spPr>
          <a:xfrm>
            <a:off x="15317243" y="1526031"/>
            <a:ext cx="74805" cy="76009"/>
          </a:xfrm>
          <a:prstGeom prst="rect">
            <a:avLst/>
          </a:prstGeom>
          <a:blipFill>
            <a:blip r:embed="rId9" cstate="print"/>
            <a:stretch>
              <a:fillRect/>
            </a:stretch>
          </a:blipFill>
        </p:spPr>
        <p:txBody>
          <a:bodyPr wrap="square" lIns="0" tIns="0" rIns="0" bIns="0" rtlCol="0"/>
          <a:lstStyle/>
          <a:p>
            <a:endParaRPr/>
          </a:p>
        </p:txBody>
      </p:sp>
      <p:sp>
        <p:nvSpPr>
          <p:cNvPr id="247" name="object 247"/>
          <p:cNvSpPr/>
          <p:nvPr/>
        </p:nvSpPr>
        <p:spPr>
          <a:xfrm>
            <a:off x="15923755" y="1336809"/>
            <a:ext cx="59055" cy="38100"/>
          </a:xfrm>
          <a:custGeom>
            <a:avLst/>
            <a:gdLst/>
            <a:ahLst/>
            <a:cxnLst/>
            <a:rect l="l" t="t" r="r" b="b"/>
            <a:pathLst>
              <a:path w="59055" h="38100">
                <a:moveTo>
                  <a:pt x="18953" y="37526"/>
                </a:moveTo>
                <a:lnTo>
                  <a:pt x="0" y="20455"/>
                </a:lnTo>
                <a:lnTo>
                  <a:pt x="240" y="18366"/>
                </a:lnTo>
                <a:lnTo>
                  <a:pt x="18962" y="0"/>
                </a:lnTo>
                <a:lnTo>
                  <a:pt x="30140" y="89"/>
                </a:lnTo>
                <a:lnTo>
                  <a:pt x="43250" y="1823"/>
                </a:lnTo>
                <a:lnTo>
                  <a:pt x="54152" y="5589"/>
                </a:lnTo>
                <a:lnTo>
                  <a:pt x="58706" y="11776"/>
                </a:lnTo>
                <a:lnTo>
                  <a:pt x="56477" y="20100"/>
                </a:lnTo>
                <a:lnTo>
                  <a:pt x="50811" y="28486"/>
                </a:lnTo>
                <a:lnTo>
                  <a:pt x="43238" y="34640"/>
                </a:lnTo>
                <a:lnTo>
                  <a:pt x="35288" y="36265"/>
                </a:lnTo>
                <a:lnTo>
                  <a:pt x="28973" y="35982"/>
                </a:lnTo>
                <a:lnTo>
                  <a:pt x="24114" y="36917"/>
                </a:lnTo>
                <a:lnTo>
                  <a:pt x="18953" y="37526"/>
                </a:lnTo>
                <a:close/>
              </a:path>
            </a:pathLst>
          </a:custGeom>
          <a:solidFill>
            <a:srgbClr val="F5C4B6"/>
          </a:solidFill>
        </p:spPr>
        <p:txBody>
          <a:bodyPr wrap="square" lIns="0" tIns="0" rIns="0" bIns="0" rtlCol="0"/>
          <a:lstStyle/>
          <a:p>
            <a:endParaRPr/>
          </a:p>
        </p:txBody>
      </p:sp>
      <p:sp>
        <p:nvSpPr>
          <p:cNvPr id="248" name="object 248"/>
          <p:cNvSpPr/>
          <p:nvPr/>
        </p:nvSpPr>
        <p:spPr>
          <a:xfrm>
            <a:off x="16206892" y="1292803"/>
            <a:ext cx="60325" cy="59690"/>
          </a:xfrm>
          <a:custGeom>
            <a:avLst/>
            <a:gdLst/>
            <a:ahLst/>
            <a:cxnLst/>
            <a:rect l="l" t="t" r="r" b="b"/>
            <a:pathLst>
              <a:path w="60325" h="59690">
                <a:moveTo>
                  <a:pt x="14018" y="59081"/>
                </a:moveTo>
                <a:lnTo>
                  <a:pt x="6409" y="57923"/>
                </a:lnTo>
                <a:lnTo>
                  <a:pt x="3238" y="53583"/>
                </a:lnTo>
                <a:lnTo>
                  <a:pt x="1324" y="48748"/>
                </a:lnTo>
                <a:lnTo>
                  <a:pt x="0" y="38089"/>
                </a:lnTo>
                <a:lnTo>
                  <a:pt x="669" y="32932"/>
                </a:lnTo>
                <a:lnTo>
                  <a:pt x="2663" y="27947"/>
                </a:lnTo>
                <a:lnTo>
                  <a:pt x="1204" y="24193"/>
                </a:lnTo>
                <a:lnTo>
                  <a:pt x="31124" y="0"/>
                </a:lnTo>
                <a:lnTo>
                  <a:pt x="44281" y="1819"/>
                </a:lnTo>
                <a:lnTo>
                  <a:pt x="55229" y="5796"/>
                </a:lnTo>
                <a:lnTo>
                  <a:pt x="59804" y="12156"/>
                </a:lnTo>
                <a:lnTo>
                  <a:pt x="58075" y="18678"/>
                </a:lnTo>
                <a:lnTo>
                  <a:pt x="55157" y="24420"/>
                </a:lnTo>
                <a:lnTo>
                  <a:pt x="51049" y="29383"/>
                </a:lnTo>
                <a:lnTo>
                  <a:pt x="45753" y="33567"/>
                </a:lnTo>
                <a:lnTo>
                  <a:pt x="44990" y="35193"/>
                </a:lnTo>
                <a:lnTo>
                  <a:pt x="42942" y="38117"/>
                </a:lnTo>
                <a:lnTo>
                  <a:pt x="34957" y="45992"/>
                </a:lnTo>
                <a:lnTo>
                  <a:pt x="24425" y="54042"/>
                </a:lnTo>
                <a:lnTo>
                  <a:pt x="14018" y="59081"/>
                </a:lnTo>
                <a:close/>
              </a:path>
            </a:pathLst>
          </a:custGeom>
          <a:solidFill>
            <a:srgbClr val="F5C4B6"/>
          </a:solidFill>
        </p:spPr>
        <p:txBody>
          <a:bodyPr wrap="square" lIns="0" tIns="0" rIns="0" bIns="0" rtlCol="0"/>
          <a:lstStyle/>
          <a:p>
            <a:endParaRPr/>
          </a:p>
        </p:txBody>
      </p:sp>
      <p:sp>
        <p:nvSpPr>
          <p:cNvPr id="249" name="object 249"/>
          <p:cNvSpPr/>
          <p:nvPr/>
        </p:nvSpPr>
        <p:spPr>
          <a:xfrm>
            <a:off x="16814474" y="1080142"/>
            <a:ext cx="76200" cy="52069"/>
          </a:xfrm>
          <a:custGeom>
            <a:avLst/>
            <a:gdLst/>
            <a:ahLst/>
            <a:cxnLst/>
            <a:rect l="l" t="t" r="r" b="b"/>
            <a:pathLst>
              <a:path w="76200" h="52069">
                <a:moveTo>
                  <a:pt x="75688" y="17798"/>
                </a:moveTo>
                <a:lnTo>
                  <a:pt x="49995" y="17798"/>
                </a:lnTo>
                <a:lnTo>
                  <a:pt x="50235" y="16331"/>
                </a:lnTo>
                <a:lnTo>
                  <a:pt x="50189" y="14571"/>
                </a:lnTo>
                <a:lnTo>
                  <a:pt x="49995" y="13382"/>
                </a:lnTo>
                <a:lnTo>
                  <a:pt x="48523" y="10036"/>
                </a:lnTo>
                <a:lnTo>
                  <a:pt x="54009" y="0"/>
                </a:lnTo>
                <a:lnTo>
                  <a:pt x="75688" y="0"/>
                </a:lnTo>
                <a:lnTo>
                  <a:pt x="75688" y="17798"/>
                </a:lnTo>
                <a:close/>
              </a:path>
              <a:path w="76200" h="52069">
                <a:moveTo>
                  <a:pt x="19114" y="51848"/>
                </a:moveTo>
                <a:lnTo>
                  <a:pt x="0" y="34489"/>
                </a:lnTo>
                <a:lnTo>
                  <a:pt x="227" y="32409"/>
                </a:lnTo>
                <a:lnTo>
                  <a:pt x="883" y="30377"/>
                </a:lnTo>
                <a:lnTo>
                  <a:pt x="1846" y="26010"/>
                </a:lnTo>
                <a:lnTo>
                  <a:pt x="26835" y="13960"/>
                </a:lnTo>
                <a:lnTo>
                  <a:pt x="34743" y="14571"/>
                </a:lnTo>
                <a:lnTo>
                  <a:pt x="42357" y="15833"/>
                </a:lnTo>
                <a:lnTo>
                  <a:pt x="49995" y="17798"/>
                </a:lnTo>
                <a:lnTo>
                  <a:pt x="75688" y="17798"/>
                </a:lnTo>
                <a:lnTo>
                  <a:pt x="75688" y="26228"/>
                </a:lnTo>
                <a:lnTo>
                  <a:pt x="60299" y="29841"/>
                </a:lnTo>
                <a:lnTo>
                  <a:pt x="58425" y="29841"/>
                </a:lnTo>
                <a:lnTo>
                  <a:pt x="55132" y="37490"/>
                </a:lnTo>
                <a:lnTo>
                  <a:pt x="49443" y="44662"/>
                </a:lnTo>
                <a:lnTo>
                  <a:pt x="42524" y="49676"/>
                </a:lnTo>
                <a:lnTo>
                  <a:pt x="36946" y="50615"/>
                </a:lnTo>
                <a:lnTo>
                  <a:pt x="29280" y="50615"/>
                </a:lnTo>
                <a:lnTo>
                  <a:pt x="24385" y="51470"/>
                </a:lnTo>
                <a:lnTo>
                  <a:pt x="19114" y="51848"/>
                </a:lnTo>
                <a:close/>
              </a:path>
              <a:path w="76200" h="52069">
                <a:moveTo>
                  <a:pt x="35542" y="50851"/>
                </a:moveTo>
                <a:lnTo>
                  <a:pt x="29280" y="50615"/>
                </a:lnTo>
                <a:lnTo>
                  <a:pt x="36946" y="50615"/>
                </a:lnTo>
                <a:lnTo>
                  <a:pt x="35542" y="50851"/>
                </a:lnTo>
                <a:close/>
              </a:path>
            </a:pathLst>
          </a:custGeom>
          <a:solidFill>
            <a:srgbClr val="F5C4B6"/>
          </a:solidFill>
        </p:spPr>
        <p:txBody>
          <a:bodyPr wrap="square" lIns="0" tIns="0" rIns="0" bIns="0" rtlCol="0"/>
          <a:lstStyle/>
          <a:p>
            <a:endParaRPr/>
          </a:p>
        </p:txBody>
      </p:sp>
      <p:sp>
        <p:nvSpPr>
          <p:cNvPr id="250" name="object 250"/>
          <p:cNvSpPr/>
          <p:nvPr/>
        </p:nvSpPr>
        <p:spPr>
          <a:xfrm>
            <a:off x="17353635" y="483305"/>
            <a:ext cx="59055" cy="37465"/>
          </a:xfrm>
          <a:custGeom>
            <a:avLst/>
            <a:gdLst/>
            <a:ahLst/>
            <a:cxnLst/>
            <a:rect l="l" t="t" r="r" b="b"/>
            <a:pathLst>
              <a:path w="59055" h="37465">
                <a:moveTo>
                  <a:pt x="18940" y="37411"/>
                </a:moveTo>
                <a:lnTo>
                  <a:pt x="0" y="20438"/>
                </a:lnTo>
                <a:lnTo>
                  <a:pt x="227" y="18358"/>
                </a:lnTo>
                <a:lnTo>
                  <a:pt x="883" y="16326"/>
                </a:lnTo>
                <a:lnTo>
                  <a:pt x="1846" y="11959"/>
                </a:lnTo>
                <a:lnTo>
                  <a:pt x="3987" y="8276"/>
                </a:lnTo>
                <a:lnTo>
                  <a:pt x="10625" y="2280"/>
                </a:lnTo>
                <a:lnTo>
                  <a:pt x="14506" y="520"/>
                </a:lnTo>
                <a:lnTo>
                  <a:pt x="18948" y="0"/>
                </a:lnTo>
                <a:lnTo>
                  <a:pt x="30127" y="52"/>
                </a:lnTo>
                <a:lnTo>
                  <a:pt x="43237" y="1823"/>
                </a:lnTo>
                <a:lnTo>
                  <a:pt x="54139" y="5626"/>
                </a:lnTo>
                <a:lnTo>
                  <a:pt x="58693" y="11776"/>
                </a:lnTo>
                <a:lnTo>
                  <a:pt x="56464" y="20003"/>
                </a:lnTo>
                <a:lnTo>
                  <a:pt x="50798" y="28319"/>
                </a:lnTo>
                <a:lnTo>
                  <a:pt x="43224" y="34452"/>
                </a:lnTo>
                <a:lnTo>
                  <a:pt x="35274" y="36131"/>
                </a:lnTo>
                <a:lnTo>
                  <a:pt x="28960" y="35905"/>
                </a:lnTo>
                <a:lnTo>
                  <a:pt x="24100" y="36833"/>
                </a:lnTo>
                <a:lnTo>
                  <a:pt x="18940" y="37411"/>
                </a:lnTo>
                <a:close/>
              </a:path>
            </a:pathLst>
          </a:custGeom>
          <a:solidFill>
            <a:srgbClr val="F5C4B6"/>
          </a:solidFill>
        </p:spPr>
        <p:txBody>
          <a:bodyPr wrap="square" lIns="0" tIns="0" rIns="0" bIns="0" rtlCol="0"/>
          <a:lstStyle/>
          <a:p>
            <a:endParaRPr/>
          </a:p>
        </p:txBody>
      </p:sp>
      <p:sp>
        <p:nvSpPr>
          <p:cNvPr id="251" name="object 251"/>
          <p:cNvSpPr/>
          <p:nvPr/>
        </p:nvSpPr>
        <p:spPr>
          <a:xfrm>
            <a:off x="15297086" y="327445"/>
            <a:ext cx="46990" cy="53975"/>
          </a:xfrm>
          <a:custGeom>
            <a:avLst/>
            <a:gdLst/>
            <a:ahLst/>
            <a:cxnLst/>
            <a:rect l="l" t="t" r="r" b="b"/>
            <a:pathLst>
              <a:path w="46990" h="53975">
                <a:moveTo>
                  <a:pt x="13595" y="53709"/>
                </a:moveTo>
                <a:lnTo>
                  <a:pt x="6105" y="52550"/>
                </a:lnTo>
                <a:lnTo>
                  <a:pt x="1879" y="45077"/>
                </a:lnTo>
                <a:lnTo>
                  <a:pt x="0" y="35120"/>
                </a:lnTo>
                <a:lnTo>
                  <a:pt x="1005" y="25414"/>
                </a:lnTo>
                <a:lnTo>
                  <a:pt x="5436" y="18694"/>
                </a:lnTo>
                <a:lnTo>
                  <a:pt x="10063" y="14462"/>
                </a:lnTo>
                <a:lnTo>
                  <a:pt x="12846" y="10330"/>
                </a:lnTo>
                <a:lnTo>
                  <a:pt x="30099" y="0"/>
                </a:lnTo>
                <a:lnTo>
                  <a:pt x="32133" y="199"/>
                </a:lnTo>
                <a:lnTo>
                  <a:pt x="46867" y="16300"/>
                </a:lnTo>
                <a:lnTo>
                  <a:pt x="46425" y="25211"/>
                </a:lnTo>
                <a:lnTo>
                  <a:pt x="44953" y="29208"/>
                </a:lnTo>
                <a:lnTo>
                  <a:pt x="42236" y="32745"/>
                </a:lnTo>
                <a:lnTo>
                  <a:pt x="34295" y="40619"/>
                </a:lnTo>
                <a:lnTo>
                  <a:pt x="23870" y="48670"/>
                </a:lnTo>
                <a:lnTo>
                  <a:pt x="13595" y="53709"/>
                </a:lnTo>
                <a:close/>
              </a:path>
            </a:pathLst>
          </a:custGeom>
          <a:solidFill>
            <a:srgbClr val="F5C4B6"/>
          </a:solidFill>
        </p:spPr>
        <p:txBody>
          <a:bodyPr wrap="square" lIns="0" tIns="0" rIns="0" bIns="0" rtlCol="0"/>
          <a:lstStyle/>
          <a:p>
            <a:endParaRPr/>
          </a:p>
        </p:txBody>
      </p:sp>
      <p:sp>
        <p:nvSpPr>
          <p:cNvPr id="252" name="object 252"/>
          <p:cNvSpPr/>
          <p:nvPr/>
        </p:nvSpPr>
        <p:spPr>
          <a:xfrm>
            <a:off x="17494595" y="1354582"/>
            <a:ext cx="46990" cy="53975"/>
          </a:xfrm>
          <a:custGeom>
            <a:avLst/>
            <a:gdLst/>
            <a:ahLst/>
            <a:cxnLst/>
            <a:rect l="l" t="t" r="r" b="b"/>
            <a:pathLst>
              <a:path w="46990" h="53975">
                <a:moveTo>
                  <a:pt x="12844" y="53641"/>
                </a:moveTo>
                <a:lnTo>
                  <a:pt x="5520" y="52482"/>
                </a:lnTo>
                <a:lnTo>
                  <a:pt x="1643" y="45009"/>
                </a:lnTo>
                <a:lnTo>
                  <a:pt x="0" y="35052"/>
                </a:lnTo>
                <a:lnTo>
                  <a:pt x="1116" y="25346"/>
                </a:lnTo>
                <a:lnTo>
                  <a:pt x="5520" y="18626"/>
                </a:lnTo>
                <a:lnTo>
                  <a:pt x="10088" y="14394"/>
                </a:lnTo>
                <a:lnTo>
                  <a:pt x="12863" y="10262"/>
                </a:lnTo>
                <a:lnTo>
                  <a:pt x="29968" y="0"/>
                </a:lnTo>
                <a:lnTo>
                  <a:pt x="31962" y="206"/>
                </a:lnTo>
                <a:lnTo>
                  <a:pt x="46602" y="16222"/>
                </a:lnTo>
                <a:lnTo>
                  <a:pt x="46161" y="25159"/>
                </a:lnTo>
                <a:lnTo>
                  <a:pt x="44675" y="29154"/>
                </a:lnTo>
                <a:lnTo>
                  <a:pt x="41919" y="32677"/>
                </a:lnTo>
                <a:lnTo>
                  <a:pt x="33917" y="40551"/>
                </a:lnTo>
                <a:lnTo>
                  <a:pt x="23267" y="48602"/>
                </a:lnTo>
                <a:lnTo>
                  <a:pt x="12844" y="53641"/>
                </a:lnTo>
                <a:close/>
              </a:path>
            </a:pathLst>
          </a:custGeom>
          <a:solidFill>
            <a:srgbClr val="F5C4B6"/>
          </a:solidFill>
        </p:spPr>
        <p:txBody>
          <a:bodyPr wrap="square" lIns="0" tIns="0" rIns="0" bIns="0" rtlCol="0"/>
          <a:lstStyle/>
          <a:p>
            <a:endParaRPr/>
          </a:p>
        </p:txBody>
      </p:sp>
      <p:sp>
        <p:nvSpPr>
          <p:cNvPr id="253" name="object 253"/>
          <p:cNvSpPr/>
          <p:nvPr/>
        </p:nvSpPr>
        <p:spPr>
          <a:xfrm>
            <a:off x="16156077" y="375245"/>
            <a:ext cx="47625" cy="53975"/>
          </a:xfrm>
          <a:custGeom>
            <a:avLst/>
            <a:gdLst/>
            <a:ahLst/>
            <a:cxnLst/>
            <a:rect l="l" t="t" r="r" b="b"/>
            <a:pathLst>
              <a:path w="47625" h="53975">
                <a:moveTo>
                  <a:pt x="13712" y="53951"/>
                </a:moveTo>
                <a:lnTo>
                  <a:pt x="6105" y="52792"/>
                </a:lnTo>
                <a:lnTo>
                  <a:pt x="1842" y="45319"/>
                </a:lnTo>
                <a:lnTo>
                  <a:pt x="0" y="35362"/>
                </a:lnTo>
                <a:lnTo>
                  <a:pt x="1043" y="25656"/>
                </a:lnTo>
                <a:lnTo>
                  <a:pt x="5436" y="18936"/>
                </a:lnTo>
                <a:lnTo>
                  <a:pt x="10005" y="14704"/>
                </a:lnTo>
                <a:lnTo>
                  <a:pt x="12779" y="10572"/>
                </a:lnTo>
                <a:lnTo>
                  <a:pt x="30152" y="0"/>
                </a:lnTo>
                <a:lnTo>
                  <a:pt x="32240" y="179"/>
                </a:lnTo>
                <a:lnTo>
                  <a:pt x="47281" y="16553"/>
                </a:lnTo>
                <a:lnTo>
                  <a:pt x="46800" y="25490"/>
                </a:lnTo>
                <a:lnTo>
                  <a:pt x="45288" y="29478"/>
                </a:lnTo>
                <a:lnTo>
                  <a:pt x="42504" y="32987"/>
                </a:lnTo>
                <a:lnTo>
                  <a:pt x="34596" y="40861"/>
                </a:lnTo>
                <a:lnTo>
                  <a:pt x="24104" y="48912"/>
                </a:lnTo>
                <a:lnTo>
                  <a:pt x="13712" y="53951"/>
                </a:lnTo>
                <a:close/>
              </a:path>
            </a:pathLst>
          </a:custGeom>
          <a:solidFill>
            <a:srgbClr val="F5C4B6"/>
          </a:solidFill>
        </p:spPr>
        <p:txBody>
          <a:bodyPr wrap="square" lIns="0" tIns="0" rIns="0" bIns="0" rtlCol="0"/>
          <a:lstStyle/>
          <a:p>
            <a:endParaRPr/>
          </a:p>
        </p:txBody>
      </p:sp>
      <p:sp>
        <p:nvSpPr>
          <p:cNvPr id="254" name="object 254"/>
          <p:cNvSpPr/>
          <p:nvPr/>
        </p:nvSpPr>
        <p:spPr>
          <a:xfrm>
            <a:off x="16635286" y="2038976"/>
            <a:ext cx="46990" cy="53975"/>
          </a:xfrm>
          <a:custGeom>
            <a:avLst/>
            <a:gdLst/>
            <a:ahLst/>
            <a:cxnLst/>
            <a:rect l="l" t="t" r="r" b="b"/>
            <a:pathLst>
              <a:path w="46990" h="53975">
                <a:moveTo>
                  <a:pt x="13553" y="53709"/>
                </a:moveTo>
                <a:lnTo>
                  <a:pt x="6105" y="52577"/>
                </a:lnTo>
                <a:lnTo>
                  <a:pt x="1879" y="45027"/>
                </a:lnTo>
                <a:lnTo>
                  <a:pt x="0" y="35030"/>
                </a:lnTo>
                <a:lnTo>
                  <a:pt x="1005" y="25309"/>
                </a:lnTo>
                <a:lnTo>
                  <a:pt x="5436" y="18587"/>
                </a:lnTo>
                <a:lnTo>
                  <a:pt x="10063" y="14376"/>
                </a:lnTo>
                <a:lnTo>
                  <a:pt x="12846" y="10290"/>
                </a:lnTo>
                <a:lnTo>
                  <a:pt x="29938" y="0"/>
                </a:lnTo>
                <a:lnTo>
                  <a:pt x="31932" y="173"/>
                </a:lnTo>
                <a:lnTo>
                  <a:pt x="46612" y="15884"/>
                </a:lnTo>
                <a:lnTo>
                  <a:pt x="46171" y="24756"/>
                </a:lnTo>
                <a:lnTo>
                  <a:pt x="44699" y="28731"/>
                </a:lnTo>
                <a:lnTo>
                  <a:pt x="41969" y="32237"/>
                </a:lnTo>
                <a:lnTo>
                  <a:pt x="34069" y="40214"/>
                </a:lnTo>
                <a:lnTo>
                  <a:pt x="23736" y="48479"/>
                </a:lnTo>
                <a:lnTo>
                  <a:pt x="13553" y="53709"/>
                </a:lnTo>
                <a:close/>
              </a:path>
            </a:pathLst>
          </a:custGeom>
          <a:solidFill>
            <a:srgbClr val="F5C4B6"/>
          </a:solidFill>
        </p:spPr>
        <p:txBody>
          <a:bodyPr wrap="square" lIns="0" tIns="0" rIns="0" bIns="0" rtlCol="0"/>
          <a:lstStyle/>
          <a:p>
            <a:endParaRPr/>
          </a:p>
        </p:txBody>
      </p:sp>
      <p:sp>
        <p:nvSpPr>
          <p:cNvPr id="255" name="object 255"/>
          <p:cNvSpPr/>
          <p:nvPr/>
        </p:nvSpPr>
        <p:spPr>
          <a:xfrm>
            <a:off x="17358852" y="858923"/>
            <a:ext cx="47625" cy="53975"/>
          </a:xfrm>
          <a:custGeom>
            <a:avLst/>
            <a:gdLst/>
            <a:ahLst/>
            <a:cxnLst/>
            <a:rect l="l" t="t" r="r" b="b"/>
            <a:pathLst>
              <a:path w="47625" h="53975">
                <a:moveTo>
                  <a:pt x="13674" y="53898"/>
                </a:moveTo>
                <a:lnTo>
                  <a:pt x="6105" y="52739"/>
                </a:lnTo>
                <a:lnTo>
                  <a:pt x="1842" y="45266"/>
                </a:lnTo>
                <a:lnTo>
                  <a:pt x="0" y="35309"/>
                </a:lnTo>
                <a:lnTo>
                  <a:pt x="1043" y="25603"/>
                </a:lnTo>
                <a:lnTo>
                  <a:pt x="5436" y="18883"/>
                </a:lnTo>
                <a:lnTo>
                  <a:pt x="10005" y="14651"/>
                </a:lnTo>
                <a:lnTo>
                  <a:pt x="12779" y="10519"/>
                </a:lnTo>
                <a:lnTo>
                  <a:pt x="30139" y="0"/>
                </a:lnTo>
                <a:lnTo>
                  <a:pt x="32240" y="183"/>
                </a:lnTo>
                <a:lnTo>
                  <a:pt x="47281" y="16501"/>
                </a:lnTo>
                <a:lnTo>
                  <a:pt x="46800" y="25437"/>
                </a:lnTo>
                <a:lnTo>
                  <a:pt x="45288" y="29425"/>
                </a:lnTo>
                <a:lnTo>
                  <a:pt x="42504" y="32934"/>
                </a:lnTo>
                <a:lnTo>
                  <a:pt x="34483" y="40808"/>
                </a:lnTo>
                <a:lnTo>
                  <a:pt x="24003" y="48859"/>
                </a:lnTo>
                <a:lnTo>
                  <a:pt x="13674" y="53898"/>
                </a:lnTo>
                <a:close/>
              </a:path>
            </a:pathLst>
          </a:custGeom>
          <a:solidFill>
            <a:srgbClr val="F5C4B6"/>
          </a:solidFill>
        </p:spPr>
        <p:txBody>
          <a:bodyPr wrap="square" lIns="0" tIns="0" rIns="0" bIns="0" rtlCol="0"/>
          <a:lstStyle/>
          <a:p>
            <a:endParaRPr/>
          </a:p>
        </p:txBody>
      </p:sp>
      <p:sp>
        <p:nvSpPr>
          <p:cNvPr id="256" name="object 256"/>
          <p:cNvSpPr/>
          <p:nvPr/>
        </p:nvSpPr>
        <p:spPr>
          <a:xfrm>
            <a:off x="16224910" y="1575242"/>
            <a:ext cx="46990" cy="53975"/>
          </a:xfrm>
          <a:custGeom>
            <a:avLst/>
            <a:gdLst/>
            <a:ahLst/>
            <a:cxnLst/>
            <a:rect l="l" t="t" r="r" b="b"/>
            <a:pathLst>
              <a:path w="46990" h="53975">
                <a:moveTo>
                  <a:pt x="12844" y="53650"/>
                </a:moveTo>
                <a:lnTo>
                  <a:pt x="5520" y="52492"/>
                </a:lnTo>
                <a:lnTo>
                  <a:pt x="1643" y="45019"/>
                </a:lnTo>
                <a:lnTo>
                  <a:pt x="0" y="35062"/>
                </a:lnTo>
                <a:lnTo>
                  <a:pt x="1116" y="25356"/>
                </a:lnTo>
                <a:lnTo>
                  <a:pt x="5520" y="18635"/>
                </a:lnTo>
                <a:lnTo>
                  <a:pt x="10088" y="14403"/>
                </a:lnTo>
                <a:lnTo>
                  <a:pt x="12863" y="10272"/>
                </a:lnTo>
                <a:lnTo>
                  <a:pt x="30009" y="0"/>
                </a:lnTo>
                <a:lnTo>
                  <a:pt x="32016" y="204"/>
                </a:lnTo>
                <a:lnTo>
                  <a:pt x="46696" y="16252"/>
                </a:lnTo>
                <a:lnTo>
                  <a:pt x="46214" y="25190"/>
                </a:lnTo>
                <a:lnTo>
                  <a:pt x="44702" y="29178"/>
                </a:lnTo>
                <a:lnTo>
                  <a:pt x="41919" y="32686"/>
                </a:lnTo>
                <a:lnTo>
                  <a:pt x="33917" y="40561"/>
                </a:lnTo>
                <a:lnTo>
                  <a:pt x="23267" y="48611"/>
                </a:lnTo>
                <a:lnTo>
                  <a:pt x="12844" y="53650"/>
                </a:lnTo>
                <a:close/>
              </a:path>
            </a:pathLst>
          </a:custGeom>
          <a:solidFill>
            <a:srgbClr val="F5C4B6"/>
          </a:solidFill>
        </p:spPr>
        <p:txBody>
          <a:bodyPr wrap="square" lIns="0" tIns="0" rIns="0" bIns="0" rtlCol="0"/>
          <a:lstStyle/>
          <a:p>
            <a:endParaRPr/>
          </a:p>
        </p:txBody>
      </p:sp>
      <p:sp>
        <p:nvSpPr>
          <p:cNvPr id="257" name="object 257"/>
          <p:cNvSpPr/>
          <p:nvPr/>
        </p:nvSpPr>
        <p:spPr>
          <a:xfrm>
            <a:off x="16763134" y="1764311"/>
            <a:ext cx="47625" cy="54610"/>
          </a:xfrm>
          <a:custGeom>
            <a:avLst/>
            <a:gdLst/>
            <a:ahLst/>
            <a:cxnLst/>
            <a:rect l="l" t="t" r="r" b="b"/>
            <a:pathLst>
              <a:path w="47625" h="54610">
                <a:moveTo>
                  <a:pt x="12930" y="53993"/>
                </a:moveTo>
                <a:lnTo>
                  <a:pt x="5520" y="52778"/>
                </a:lnTo>
                <a:lnTo>
                  <a:pt x="1643" y="45228"/>
                </a:lnTo>
                <a:lnTo>
                  <a:pt x="0" y="35231"/>
                </a:lnTo>
                <a:lnTo>
                  <a:pt x="1116" y="25510"/>
                </a:lnTo>
                <a:lnTo>
                  <a:pt x="5520" y="18788"/>
                </a:lnTo>
                <a:lnTo>
                  <a:pt x="10088" y="14577"/>
                </a:lnTo>
                <a:lnTo>
                  <a:pt x="12863" y="10491"/>
                </a:lnTo>
                <a:lnTo>
                  <a:pt x="30196" y="0"/>
                </a:lnTo>
                <a:lnTo>
                  <a:pt x="32270" y="173"/>
                </a:lnTo>
                <a:lnTo>
                  <a:pt x="47218" y="16526"/>
                </a:lnTo>
                <a:lnTo>
                  <a:pt x="46776" y="25439"/>
                </a:lnTo>
                <a:lnTo>
                  <a:pt x="45304" y="29440"/>
                </a:lnTo>
                <a:lnTo>
                  <a:pt x="42588" y="32973"/>
                </a:lnTo>
                <a:lnTo>
                  <a:pt x="34425" y="40866"/>
                </a:lnTo>
                <a:lnTo>
                  <a:pt x="23552" y="48948"/>
                </a:lnTo>
                <a:lnTo>
                  <a:pt x="12930" y="53993"/>
                </a:lnTo>
                <a:close/>
              </a:path>
            </a:pathLst>
          </a:custGeom>
          <a:solidFill>
            <a:srgbClr val="F5C4B6"/>
          </a:solidFill>
        </p:spPr>
        <p:txBody>
          <a:bodyPr wrap="square" lIns="0" tIns="0" rIns="0" bIns="0" rtlCol="0"/>
          <a:lstStyle/>
          <a:p>
            <a:endParaRPr/>
          </a:p>
        </p:txBody>
      </p:sp>
      <p:sp>
        <p:nvSpPr>
          <p:cNvPr id="258" name="object 258"/>
          <p:cNvSpPr/>
          <p:nvPr/>
        </p:nvSpPr>
        <p:spPr>
          <a:xfrm>
            <a:off x="14468741" y="1075241"/>
            <a:ext cx="47625" cy="53975"/>
          </a:xfrm>
          <a:custGeom>
            <a:avLst/>
            <a:gdLst/>
            <a:ahLst/>
            <a:cxnLst/>
            <a:rect l="l" t="t" r="r" b="b"/>
            <a:pathLst>
              <a:path w="47625" h="53975">
                <a:moveTo>
                  <a:pt x="13658" y="53833"/>
                </a:moveTo>
                <a:lnTo>
                  <a:pt x="6105" y="52675"/>
                </a:lnTo>
                <a:lnTo>
                  <a:pt x="1879" y="45202"/>
                </a:lnTo>
                <a:lnTo>
                  <a:pt x="0" y="35245"/>
                </a:lnTo>
                <a:lnTo>
                  <a:pt x="1005" y="25539"/>
                </a:lnTo>
                <a:lnTo>
                  <a:pt x="5436" y="18819"/>
                </a:lnTo>
                <a:lnTo>
                  <a:pt x="10063" y="14607"/>
                </a:lnTo>
                <a:lnTo>
                  <a:pt x="12846" y="10522"/>
                </a:lnTo>
                <a:lnTo>
                  <a:pt x="30277" y="0"/>
                </a:lnTo>
                <a:lnTo>
                  <a:pt x="32370" y="187"/>
                </a:lnTo>
                <a:lnTo>
                  <a:pt x="43842" y="8782"/>
                </a:lnTo>
                <a:lnTo>
                  <a:pt x="46175" y="12529"/>
                </a:lnTo>
                <a:lnTo>
                  <a:pt x="47232" y="16607"/>
                </a:lnTo>
                <a:lnTo>
                  <a:pt x="46790" y="25423"/>
                </a:lnTo>
                <a:lnTo>
                  <a:pt x="45333" y="29374"/>
                </a:lnTo>
                <a:lnTo>
                  <a:pt x="42638" y="32870"/>
                </a:lnTo>
                <a:lnTo>
                  <a:pt x="34634" y="40744"/>
                </a:lnTo>
                <a:lnTo>
                  <a:pt x="24070" y="48794"/>
                </a:lnTo>
                <a:lnTo>
                  <a:pt x="13658" y="53833"/>
                </a:lnTo>
                <a:close/>
              </a:path>
            </a:pathLst>
          </a:custGeom>
          <a:solidFill>
            <a:srgbClr val="F5C4B6"/>
          </a:solidFill>
        </p:spPr>
        <p:txBody>
          <a:bodyPr wrap="square" lIns="0" tIns="0" rIns="0" bIns="0" rtlCol="0"/>
          <a:lstStyle/>
          <a:p>
            <a:endParaRPr/>
          </a:p>
        </p:txBody>
      </p:sp>
      <p:sp>
        <p:nvSpPr>
          <p:cNvPr id="259" name="object 259"/>
          <p:cNvSpPr/>
          <p:nvPr/>
        </p:nvSpPr>
        <p:spPr>
          <a:xfrm>
            <a:off x="16501516" y="361395"/>
            <a:ext cx="57785" cy="74930"/>
          </a:xfrm>
          <a:custGeom>
            <a:avLst/>
            <a:gdLst/>
            <a:ahLst/>
            <a:cxnLst/>
            <a:rect l="l" t="t" r="r" b="b"/>
            <a:pathLst>
              <a:path w="57784" h="74929">
                <a:moveTo>
                  <a:pt x="12844" y="74682"/>
                </a:moveTo>
                <a:lnTo>
                  <a:pt x="5520" y="73467"/>
                </a:lnTo>
                <a:lnTo>
                  <a:pt x="1643" y="65916"/>
                </a:lnTo>
                <a:lnTo>
                  <a:pt x="0" y="55920"/>
                </a:lnTo>
                <a:lnTo>
                  <a:pt x="1116" y="46199"/>
                </a:lnTo>
                <a:lnTo>
                  <a:pt x="5520" y="39476"/>
                </a:lnTo>
                <a:lnTo>
                  <a:pt x="10088" y="35265"/>
                </a:lnTo>
                <a:lnTo>
                  <a:pt x="12863" y="31180"/>
                </a:lnTo>
                <a:lnTo>
                  <a:pt x="16114" y="27094"/>
                </a:lnTo>
                <a:lnTo>
                  <a:pt x="22113" y="22883"/>
                </a:lnTo>
                <a:lnTo>
                  <a:pt x="25071" y="21209"/>
                </a:lnTo>
                <a:lnTo>
                  <a:pt x="28229" y="20540"/>
                </a:lnTo>
                <a:lnTo>
                  <a:pt x="31614" y="20875"/>
                </a:lnTo>
                <a:lnTo>
                  <a:pt x="31788" y="18377"/>
                </a:lnTo>
                <a:lnTo>
                  <a:pt x="31614" y="13382"/>
                </a:lnTo>
                <a:lnTo>
                  <a:pt x="30142" y="9902"/>
                </a:lnTo>
                <a:lnTo>
                  <a:pt x="35629" y="0"/>
                </a:lnTo>
                <a:lnTo>
                  <a:pt x="57308" y="0"/>
                </a:lnTo>
                <a:lnTo>
                  <a:pt x="57308" y="24622"/>
                </a:lnTo>
                <a:lnTo>
                  <a:pt x="47004" y="28369"/>
                </a:lnTo>
                <a:lnTo>
                  <a:pt x="43257" y="29440"/>
                </a:lnTo>
                <a:lnTo>
                  <a:pt x="45585" y="33221"/>
                </a:lnTo>
                <a:lnTo>
                  <a:pt x="46616" y="37328"/>
                </a:lnTo>
                <a:lnTo>
                  <a:pt x="46134" y="46192"/>
                </a:lnTo>
                <a:lnTo>
                  <a:pt x="44649" y="50159"/>
                </a:lnTo>
                <a:lnTo>
                  <a:pt x="41919" y="53661"/>
                </a:lnTo>
                <a:lnTo>
                  <a:pt x="33917" y="61555"/>
                </a:lnTo>
                <a:lnTo>
                  <a:pt x="23267" y="69636"/>
                </a:lnTo>
                <a:lnTo>
                  <a:pt x="12844" y="74682"/>
                </a:lnTo>
                <a:close/>
              </a:path>
            </a:pathLst>
          </a:custGeom>
          <a:solidFill>
            <a:srgbClr val="F5C4B6"/>
          </a:solidFill>
        </p:spPr>
        <p:txBody>
          <a:bodyPr wrap="square" lIns="0" tIns="0" rIns="0" bIns="0" rtlCol="0"/>
          <a:lstStyle/>
          <a:p>
            <a:endParaRPr/>
          </a:p>
        </p:txBody>
      </p:sp>
      <p:sp>
        <p:nvSpPr>
          <p:cNvPr id="260" name="object 260"/>
          <p:cNvSpPr/>
          <p:nvPr/>
        </p:nvSpPr>
        <p:spPr>
          <a:xfrm>
            <a:off x="15546795" y="1238864"/>
            <a:ext cx="47625" cy="53975"/>
          </a:xfrm>
          <a:custGeom>
            <a:avLst/>
            <a:gdLst/>
            <a:ahLst/>
            <a:cxnLst/>
            <a:rect l="l" t="t" r="r" b="b"/>
            <a:pathLst>
              <a:path w="47625" h="53975">
                <a:moveTo>
                  <a:pt x="13655" y="53872"/>
                </a:moveTo>
                <a:lnTo>
                  <a:pt x="6105" y="52714"/>
                </a:lnTo>
                <a:lnTo>
                  <a:pt x="1842" y="45071"/>
                </a:lnTo>
                <a:lnTo>
                  <a:pt x="0" y="35133"/>
                </a:lnTo>
                <a:lnTo>
                  <a:pt x="1043" y="25521"/>
                </a:lnTo>
                <a:lnTo>
                  <a:pt x="5436" y="18857"/>
                </a:lnTo>
                <a:lnTo>
                  <a:pt x="10005" y="14646"/>
                </a:lnTo>
                <a:lnTo>
                  <a:pt x="12779" y="10561"/>
                </a:lnTo>
                <a:lnTo>
                  <a:pt x="30152" y="0"/>
                </a:lnTo>
                <a:lnTo>
                  <a:pt x="32253" y="175"/>
                </a:lnTo>
                <a:lnTo>
                  <a:pt x="47268" y="16566"/>
                </a:lnTo>
                <a:lnTo>
                  <a:pt x="46773" y="25455"/>
                </a:lnTo>
                <a:lnTo>
                  <a:pt x="45274" y="29421"/>
                </a:lnTo>
                <a:lnTo>
                  <a:pt x="42504" y="32909"/>
                </a:lnTo>
                <a:lnTo>
                  <a:pt x="34577" y="40783"/>
                </a:lnTo>
                <a:lnTo>
                  <a:pt x="24054" y="48833"/>
                </a:lnTo>
                <a:lnTo>
                  <a:pt x="13655" y="53872"/>
                </a:lnTo>
                <a:close/>
              </a:path>
            </a:pathLst>
          </a:custGeom>
          <a:solidFill>
            <a:srgbClr val="F5C4B6"/>
          </a:solidFill>
        </p:spPr>
        <p:txBody>
          <a:bodyPr wrap="square" lIns="0" tIns="0" rIns="0" bIns="0" rtlCol="0"/>
          <a:lstStyle/>
          <a:p>
            <a:endParaRPr/>
          </a:p>
        </p:txBody>
      </p:sp>
      <p:sp>
        <p:nvSpPr>
          <p:cNvPr id="261" name="object 261"/>
          <p:cNvSpPr/>
          <p:nvPr/>
        </p:nvSpPr>
        <p:spPr>
          <a:xfrm>
            <a:off x="14228751" y="1769316"/>
            <a:ext cx="27305" cy="29845"/>
          </a:xfrm>
          <a:custGeom>
            <a:avLst/>
            <a:gdLst/>
            <a:ahLst/>
            <a:cxnLst/>
            <a:rect l="l" t="t" r="r" b="b"/>
            <a:pathLst>
              <a:path w="27305" h="29844">
                <a:moveTo>
                  <a:pt x="11776" y="29574"/>
                </a:moveTo>
                <a:lnTo>
                  <a:pt x="4574" y="26912"/>
                </a:lnTo>
                <a:lnTo>
                  <a:pt x="1940" y="22197"/>
                </a:lnTo>
                <a:lnTo>
                  <a:pt x="1338" y="13382"/>
                </a:lnTo>
                <a:lnTo>
                  <a:pt x="0" y="9902"/>
                </a:lnTo>
                <a:lnTo>
                  <a:pt x="5352" y="0"/>
                </a:lnTo>
                <a:lnTo>
                  <a:pt x="27031" y="0"/>
                </a:lnTo>
                <a:lnTo>
                  <a:pt x="27031" y="25961"/>
                </a:lnTo>
                <a:close/>
              </a:path>
            </a:pathLst>
          </a:custGeom>
          <a:solidFill>
            <a:srgbClr val="F5C4B6"/>
          </a:solidFill>
        </p:spPr>
        <p:txBody>
          <a:bodyPr wrap="square" lIns="0" tIns="0" rIns="0" bIns="0" rtlCol="0"/>
          <a:lstStyle/>
          <a:p>
            <a:endParaRPr/>
          </a:p>
        </p:txBody>
      </p:sp>
      <p:sp>
        <p:nvSpPr>
          <p:cNvPr id="262" name="object 262"/>
          <p:cNvSpPr/>
          <p:nvPr/>
        </p:nvSpPr>
        <p:spPr>
          <a:xfrm>
            <a:off x="14041804" y="4070712"/>
            <a:ext cx="175895" cy="143510"/>
          </a:xfrm>
          <a:custGeom>
            <a:avLst/>
            <a:gdLst/>
            <a:ahLst/>
            <a:cxnLst/>
            <a:rect l="l" t="t" r="r" b="b"/>
            <a:pathLst>
              <a:path w="175894" h="143510">
                <a:moveTo>
                  <a:pt x="58312" y="143311"/>
                </a:moveTo>
                <a:lnTo>
                  <a:pt x="20483" y="128645"/>
                </a:lnTo>
                <a:lnTo>
                  <a:pt x="8296" y="109638"/>
                </a:lnTo>
                <a:lnTo>
                  <a:pt x="4267" y="102238"/>
                </a:lnTo>
                <a:lnTo>
                  <a:pt x="1501" y="94383"/>
                </a:lnTo>
                <a:lnTo>
                  <a:pt x="0" y="86086"/>
                </a:lnTo>
                <a:lnTo>
                  <a:pt x="110" y="79123"/>
                </a:lnTo>
                <a:lnTo>
                  <a:pt x="16275" y="41814"/>
                </a:lnTo>
                <a:lnTo>
                  <a:pt x="50204" y="16759"/>
                </a:lnTo>
                <a:lnTo>
                  <a:pt x="92068" y="7935"/>
                </a:lnTo>
                <a:lnTo>
                  <a:pt x="97205" y="8029"/>
                </a:lnTo>
                <a:lnTo>
                  <a:pt x="101665" y="9809"/>
                </a:lnTo>
                <a:lnTo>
                  <a:pt x="105450" y="13288"/>
                </a:lnTo>
                <a:lnTo>
                  <a:pt x="115219" y="18774"/>
                </a:lnTo>
                <a:lnTo>
                  <a:pt x="115888" y="24930"/>
                </a:lnTo>
                <a:lnTo>
                  <a:pt x="123515" y="18774"/>
                </a:lnTo>
                <a:lnTo>
                  <a:pt x="128423" y="13292"/>
                </a:lnTo>
                <a:lnTo>
                  <a:pt x="132565" y="7232"/>
                </a:lnTo>
                <a:lnTo>
                  <a:pt x="137234" y="2327"/>
                </a:lnTo>
                <a:lnTo>
                  <a:pt x="143722" y="307"/>
                </a:lnTo>
                <a:lnTo>
                  <a:pt x="149319" y="0"/>
                </a:lnTo>
                <a:lnTo>
                  <a:pt x="154623" y="1097"/>
                </a:lnTo>
                <a:lnTo>
                  <a:pt x="175438" y="33260"/>
                </a:lnTo>
                <a:lnTo>
                  <a:pt x="174534" y="43452"/>
                </a:lnTo>
                <a:lnTo>
                  <a:pt x="169817" y="50356"/>
                </a:lnTo>
                <a:lnTo>
                  <a:pt x="163256" y="53561"/>
                </a:lnTo>
                <a:lnTo>
                  <a:pt x="151036" y="57262"/>
                </a:lnTo>
                <a:lnTo>
                  <a:pt x="143722" y="60392"/>
                </a:lnTo>
                <a:lnTo>
                  <a:pt x="138152" y="64779"/>
                </a:lnTo>
                <a:lnTo>
                  <a:pt x="135994" y="70496"/>
                </a:lnTo>
                <a:lnTo>
                  <a:pt x="134689" y="79023"/>
                </a:lnTo>
                <a:lnTo>
                  <a:pt x="130081" y="99001"/>
                </a:lnTo>
                <a:lnTo>
                  <a:pt x="104943" y="133603"/>
                </a:lnTo>
                <a:lnTo>
                  <a:pt x="79936" y="142740"/>
                </a:lnTo>
                <a:lnTo>
                  <a:pt x="58312" y="143311"/>
                </a:lnTo>
                <a:close/>
              </a:path>
            </a:pathLst>
          </a:custGeom>
          <a:solidFill>
            <a:srgbClr val="F5C4B6"/>
          </a:solidFill>
        </p:spPr>
        <p:txBody>
          <a:bodyPr wrap="square" lIns="0" tIns="0" rIns="0" bIns="0" rtlCol="0"/>
          <a:lstStyle/>
          <a:p>
            <a:endParaRPr/>
          </a:p>
        </p:txBody>
      </p:sp>
      <p:sp>
        <p:nvSpPr>
          <p:cNvPr id="263" name="object 263"/>
          <p:cNvSpPr/>
          <p:nvPr/>
        </p:nvSpPr>
        <p:spPr>
          <a:xfrm>
            <a:off x="16805240" y="3371613"/>
            <a:ext cx="168108" cy="156145"/>
          </a:xfrm>
          <a:prstGeom prst="rect">
            <a:avLst/>
          </a:prstGeom>
          <a:blipFill>
            <a:blip r:embed="rId10" cstate="print"/>
            <a:stretch>
              <a:fillRect/>
            </a:stretch>
          </a:blipFill>
        </p:spPr>
        <p:txBody>
          <a:bodyPr wrap="square" lIns="0" tIns="0" rIns="0" bIns="0" rtlCol="0"/>
          <a:lstStyle/>
          <a:p>
            <a:endParaRPr/>
          </a:p>
        </p:txBody>
      </p:sp>
      <p:sp>
        <p:nvSpPr>
          <p:cNvPr id="264" name="object 264"/>
          <p:cNvSpPr/>
          <p:nvPr/>
        </p:nvSpPr>
        <p:spPr>
          <a:xfrm>
            <a:off x="15216477" y="2338586"/>
            <a:ext cx="27305" cy="29845"/>
          </a:xfrm>
          <a:custGeom>
            <a:avLst/>
            <a:gdLst/>
            <a:ahLst/>
            <a:cxnLst/>
            <a:rect l="l" t="t" r="r" b="b"/>
            <a:pathLst>
              <a:path w="27305" h="29844">
                <a:moveTo>
                  <a:pt x="11776" y="29841"/>
                </a:moveTo>
                <a:lnTo>
                  <a:pt x="4671" y="26856"/>
                </a:lnTo>
                <a:lnTo>
                  <a:pt x="2107" y="22147"/>
                </a:lnTo>
                <a:lnTo>
                  <a:pt x="1472" y="13382"/>
                </a:lnTo>
                <a:lnTo>
                  <a:pt x="0" y="9902"/>
                </a:lnTo>
                <a:lnTo>
                  <a:pt x="5486" y="0"/>
                </a:lnTo>
                <a:lnTo>
                  <a:pt x="27165" y="0"/>
                </a:lnTo>
                <a:lnTo>
                  <a:pt x="27165" y="26228"/>
                </a:lnTo>
                <a:close/>
              </a:path>
            </a:pathLst>
          </a:custGeom>
          <a:solidFill>
            <a:srgbClr val="F5C4B6"/>
          </a:solidFill>
        </p:spPr>
        <p:txBody>
          <a:bodyPr wrap="square" lIns="0" tIns="0" rIns="0" bIns="0" rtlCol="0"/>
          <a:lstStyle/>
          <a:p>
            <a:endParaRPr/>
          </a:p>
        </p:txBody>
      </p:sp>
      <p:sp>
        <p:nvSpPr>
          <p:cNvPr id="265" name="object 265"/>
          <p:cNvSpPr/>
          <p:nvPr/>
        </p:nvSpPr>
        <p:spPr>
          <a:xfrm>
            <a:off x="14655235" y="2804146"/>
            <a:ext cx="27305" cy="29845"/>
          </a:xfrm>
          <a:custGeom>
            <a:avLst/>
            <a:gdLst/>
            <a:ahLst/>
            <a:cxnLst/>
            <a:rect l="l" t="t" r="r" b="b"/>
            <a:pathLst>
              <a:path w="27305" h="29844">
                <a:moveTo>
                  <a:pt x="11776" y="29841"/>
                </a:moveTo>
                <a:lnTo>
                  <a:pt x="4574" y="26856"/>
                </a:lnTo>
                <a:lnTo>
                  <a:pt x="1940" y="22147"/>
                </a:lnTo>
                <a:lnTo>
                  <a:pt x="1338" y="13382"/>
                </a:lnTo>
                <a:lnTo>
                  <a:pt x="0" y="9902"/>
                </a:lnTo>
                <a:lnTo>
                  <a:pt x="5218" y="0"/>
                </a:lnTo>
                <a:lnTo>
                  <a:pt x="27165" y="0"/>
                </a:lnTo>
                <a:lnTo>
                  <a:pt x="27165" y="26362"/>
                </a:lnTo>
                <a:close/>
              </a:path>
            </a:pathLst>
          </a:custGeom>
          <a:solidFill>
            <a:srgbClr val="F5C4B6"/>
          </a:solidFill>
        </p:spPr>
        <p:txBody>
          <a:bodyPr wrap="square" lIns="0" tIns="0" rIns="0" bIns="0" rtlCol="0"/>
          <a:lstStyle/>
          <a:p>
            <a:endParaRPr/>
          </a:p>
        </p:txBody>
      </p:sp>
      <p:sp>
        <p:nvSpPr>
          <p:cNvPr id="266" name="object 266"/>
          <p:cNvSpPr/>
          <p:nvPr/>
        </p:nvSpPr>
        <p:spPr>
          <a:xfrm>
            <a:off x="16222535" y="2210654"/>
            <a:ext cx="27305" cy="29845"/>
          </a:xfrm>
          <a:custGeom>
            <a:avLst/>
            <a:gdLst/>
            <a:ahLst/>
            <a:cxnLst/>
            <a:rect l="l" t="t" r="r" b="b"/>
            <a:pathLst>
              <a:path w="27305" h="29844">
                <a:moveTo>
                  <a:pt x="11776" y="29841"/>
                </a:moveTo>
                <a:lnTo>
                  <a:pt x="4614" y="27025"/>
                </a:lnTo>
                <a:lnTo>
                  <a:pt x="2057" y="22264"/>
                </a:lnTo>
                <a:lnTo>
                  <a:pt x="1783" y="17177"/>
                </a:lnTo>
                <a:lnTo>
                  <a:pt x="1472" y="13382"/>
                </a:lnTo>
                <a:lnTo>
                  <a:pt x="0" y="9902"/>
                </a:lnTo>
                <a:lnTo>
                  <a:pt x="5486" y="0"/>
                </a:lnTo>
                <a:lnTo>
                  <a:pt x="27165" y="0"/>
                </a:lnTo>
                <a:lnTo>
                  <a:pt x="27165" y="26228"/>
                </a:lnTo>
                <a:lnTo>
                  <a:pt x="11776" y="29841"/>
                </a:lnTo>
                <a:close/>
              </a:path>
            </a:pathLst>
          </a:custGeom>
          <a:solidFill>
            <a:srgbClr val="F5C4B6"/>
          </a:solidFill>
        </p:spPr>
        <p:txBody>
          <a:bodyPr wrap="square" lIns="0" tIns="0" rIns="0" bIns="0" rtlCol="0"/>
          <a:lstStyle/>
          <a:p>
            <a:endParaRPr/>
          </a:p>
        </p:txBody>
      </p:sp>
      <p:sp>
        <p:nvSpPr>
          <p:cNvPr id="267" name="object 267"/>
          <p:cNvSpPr/>
          <p:nvPr/>
        </p:nvSpPr>
        <p:spPr>
          <a:xfrm>
            <a:off x="15299311" y="3547917"/>
            <a:ext cx="27305" cy="29845"/>
          </a:xfrm>
          <a:custGeom>
            <a:avLst/>
            <a:gdLst/>
            <a:ahLst/>
            <a:cxnLst/>
            <a:rect l="l" t="t" r="r" b="b"/>
            <a:pathLst>
              <a:path w="27305" h="29845">
                <a:moveTo>
                  <a:pt x="11776" y="29841"/>
                </a:moveTo>
                <a:lnTo>
                  <a:pt x="4614" y="27006"/>
                </a:lnTo>
                <a:lnTo>
                  <a:pt x="2057" y="22214"/>
                </a:lnTo>
                <a:lnTo>
                  <a:pt x="1783" y="17120"/>
                </a:lnTo>
                <a:lnTo>
                  <a:pt x="1472" y="13382"/>
                </a:lnTo>
                <a:lnTo>
                  <a:pt x="0" y="10036"/>
                </a:lnTo>
                <a:lnTo>
                  <a:pt x="5486" y="0"/>
                </a:lnTo>
                <a:lnTo>
                  <a:pt x="27165" y="0"/>
                </a:lnTo>
                <a:lnTo>
                  <a:pt x="27165" y="26228"/>
                </a:lnTo>
                <a:lnTo>
                  <a:pt x="11776" y="29841"/>
                </a:lnTo>
                <a:close/>
              </a:path>
            </a:pathLst>
          </a:custGeom>
          <a:solidFill>
            <a:srgbClr val="F5C4B6"/>
          </a:solidFill>
        </p:spPr>
        <p:txBody>
          <a:bodyPr wrap="square" lIns="0" tIns="0" rIns="0" bIns="0" rtlCol="0"/>
          <a:lstStyle/>
          <a:p>
            <a:endParaRPr/>
          </a:p>
        </p:txBody>
      </p:sp>
      <p:sp>
        <p:nvSpPr>
          <p:cNvPr id="268" name="object 268"/>
          <p:cNvSpPr/>
          <p:nvPr/>
        </p:nvSpPr>
        <p:spPr>
          <a:xfrm>
            <a:off x="16069578" y="4221299"/>
            <a:ext cx="27305" cy="29845"/>
          </a:xfrm>
          <a:custGeom>
            <a:avLst/>
            <a:gdLst/>
            <a:ahLst/>
            <a:cxnLst/>
            <a:rect l="l" t="t" r="r" b="b"/>
            <a:pathLst>
              <a:path w="27305" h="29845">
                <a:moveTo>
                  <a:pt x="11776" y="29574"/>
                </a:moveTo>
                <a:lnTo>
                  <a:pt x="4614" y="26799"/>
                </a:lnTo>
                <a:lnTo>
                  <a:pt x="2057" y="22130"/>
                </a:lnTo>
                <a:lnTo>
                  <a:pt x="1783" y="17135"/>
                </a:lnTo>
                <a:lnTo>
                  <a:pt x="1472" y="13382"/>
                </a:lnTo>
                <a:lnTo>
                  <a:pt x="0" y="9902"/>
                </a:lnTo>
                <a:lnTo>
                  <a:pt x="5486" y="0"/>
                </a:lnTo>
                <a:lnTo>
                  <a:pt x="27165" y="0"/>
                </a:lnTo>
                <a:lnTo>
                  <a:pt x="27165" y="25961"/>
                </a:lnTo>
                <a:lnTo>
                  <a:pt x="11776" y="29574"/>
                </a:lnTo>
                <a:close/>
              </a:path>
            </a:pathLst>
          </a:custGeom>
          <a:solidFill>
            <a:srgbClr val="F5C4B6"/>
          </a:solidFill>
        </p:spPr>
        <p:txBody>
          <a:bodyPr wrap="square" lIns="0" tIns="0" rIns="0" bIns="0" rtlCol="0"/>
          <a:lstStyle/>
          <a:p>
            <a:endParaRPr/>
          </a:p>
        </p:txBody>
      </p:sp>
      <p:sp>
        <p:nvSpPr>
          <p:cNvPr id="269" name="object 269"/>
          <p:cNvSpPr/>
          <p:nvPr/>
        </p:nvSpPr>
        <p:spPr>
          <a:xfrm>
            <a:off x="15788155" y="3018498"/>
            <a:ext cx="49530" cy="68580"/>
          </a:xfrm>
          <a:custGeom>
            <a:avLst/>
            <a:gdLst/>
            <a:ahLst/>
            <a:cxnLst/>
            <a:rect l="l" t="t" r="r" b="b"/>
            <a:pathLst>
              <a:path w="49530" h="68580">
                <a:moveTo>
                  <a:pt x="27165" y="66133"/>
                </a:moveTo>
                <a:lnTo>
                  <a:pt x="15108" y="56137"/>
                </a:lnTo>
                <a:lnTo>
                  <a:pt x="15108" y="54451"/>
                </a:lnTo>
                <a:lnTo>
                  <a:pt x="15924" y="52751"/>
                </a:lnTo>
                <a:lnTo>
                  <a:pt x="9367" y="48469"/>
                </a:lnTo>
                <a:lnTo>
                  <a:pt x="4549" y="42046"/>
                </a:lnTo>
                <a:lnTo>
                  <a:pt x="4549" y="36291"/>
                </a:lnTo>
                <a:lnTo>
                  <a:pt x="5620" y="26255"/>
                </a:lnTo>
                <a:lnTo>
                  <a:pt x="0" y="24917"/>
                </a:lnTo>
                <a:lnTo>
                  <a:pt x="2676" y="12873"/>
                </a:lnTo>
                <a:lnTo>
                  <a:pt x="3077" y="10772"/>
                </a:lnTo>
                <a:lnTo>
                  <a:pt x="3867" y="8832"/>
                </a:lnTo>
                <a:lnTo>
                  <a:pt x="17503" y="0"/>
                </a:lnTo>
                <a:lnTo>
                  <a:pt x="19604" y="66"/>
                </a:lnTo>
                <a:lnTo>
                  <a:pt x="21678" y="562"/>
                </a:lnTo>
                <a:lnTo>
                  <a:pt x="26094" y="1190"/>
                </a:lnTo>
                <a:lnTo>
                  <a:pt x="40172" y="24422"/>
                </a:lnTo>
                <a:lnTo>
                  <a:pt x="40172" y="31568"/>
                </a:lnTo>
                <a:lnTo>
                  <a:pt x="39343" y="38700"/>
                </a:lnTo>
                <a:lnTo>
                  <a:pt x="49513" y="39102"/>
                </a:lnTo>
                <a:lnTo>
                  <a:pt x="49513" y="64795"/>
                </a:lnTo>
                <a:lnTo>
                  <a:pt x="44953" y="65866"/>
                </a:lnTo>
                <a:lnTo>
                  <a:pt x="28102" y="65866"/>
                </a:lnTo>
                <a:lnTo>
                  <a:pt x="27165" y="66133"/>
                </a:lnTo>
                <a:close/>
              </a:path>
              <a:path w="49530" h="68580">
                <a:moveTo>
                  <a:pt x="34124" y="68408"/>
                </a:moveTo>
                <a:lnTo>
                  <a:pt x="31902" y="68060"/>
                </a:lnTo>
                <a:lnTo>
                  <a:pt x="29895" y="67217"/>
                </a:lnTo>
                <a:lnTo>
                  <a:pt x="28102" y="65866"/>
                </a:lnTo>
                <a:lnTo>
                  <a:pt x="44953" y="65866"/>
                </a:lnTo>
                <a:lnTo>
                  <a:pt x="34124" y="68408"/>
                </a:lnTo>
                <a:close/>
              </a:path>
            </a:pathLst>
          </a:custGeom>
          <a:solidFill>
            <a:srgbClr val="F5C4B6"/>
          </a:solidFill>
        </p:spPr>
        <p:txBody>
          <a:bodyPr wrap="square" lIns="0" tIns="0" rIns="0" bIns="0" rtlCol="0"/>
          <a:lstStyle/>
          <a:p>
            <a:endParaRPr/>
          </a:p>
        </p:txBody>
      </p:sp>
      <p:sp>
        <p:nvSpPr>
          <p:cNvPr id="270" name="object 270"/>
          <p:cNvSpPr/>
          <p:nvPr/>
        </p:nvSpPr>
        <p:spPr>
          <a:xfrm>
            <a:off x="16249701" y="3902406"/>
            <a:ext cx="27305" cy="29845"/>
          </a:xfrm>
          <a:custGeom>
            <a:avLst/>
            <a:gdLst/>
            <a:ahLst/>
            <a:cxnLst/>
            <a:rect l="l" t="t" r="r" b="b"/>
            <a:pathLst>
              <a:path w="27305" h="29845">
                <a:moveTo>
                  <a:pt x="11776" y="29841"/>
                </a:moveTo>
                <a:lnTo>
                  <a:pt x="4614" y="26856"/>
                </a:lnTo>
                <a:lnTo>
                  <a:pt x="2057" y="22147"/>
                </a:lnTo>
                <a:lnTo>
                  <a:pt x="1472" y="13382"/>
                </a:lnTo>
                <a:lnTo>
                  <a:pt x="0" y="9902"/>
                </a:lnTo>
                <a:lnTo>
                  <a:pt x="5486" y="0"/>
                </a:lnTo>
                <a:lnTo>
                  <a:pt x="27165" y="0"/>
                </a:lnTo>
                <a:lnTo>
                  <a:pt x="27165" y="26228"/>
                </a:lnTo>
                <a:close/>
              </a:path>
            </a:pathLst>
          </a:custGeom>
          <a:solidFill>
            <a:srgbClr val="F5C4B6"/>
          </a:solidFill>
        </p:spPr>
        <p:txBody>
          <a:bodyPr wrap="square" lIns="0" tIns="0" rIns="0" bIns="0" rtlCol="0"/>
          <a:lstStyle/>
          <a:p>
            <a:endParaRPr/>
          </a:p>
        </p:txBody>
      </p:sp>
      <p:sp>
        <p:nvSpPr>
          <p:cNvPr id="271" name="object 271"/>
          <p:cNvSpPr/>
          <p:nvPr/>
        </p:nvSpPr>
        <p:spPr>
          <a:xfrm>
            <a:off x="15104202" y="3677187"/>
            <a:ext cx="27940" cy="29845"/>
          </a:xfrm>
          <a:custGeom>
            <a:avLst/>
            <a:gdLst/>
            <a:ahLst/>
            <a:cxnLst/>
            <a:rect l="l" t="t" r="r" b="b"/>
            <a:pathLst>
              <a:path w="27940" h="29845">
                <a:moveTo>
                  <a:pt x="11776" y="29708"/>
                </a:moveTo>
                <a:lnTo>
                  <a:pt x="4671" y="26856"/>
                </a:lnTo>
                <a:lnTo>
                  <a:pt x="2107" y="22147"/>
                </a:lnTo>
                <a:lnTo>
                  <a:pt x="1802" y="17137"/>
                </a:lnTo>
                <a:lnTo>
                  <a:pt x="1472" y="13382"/>
                </a:lnTo>
                <a:lnTo>
                  <a:pt x="0" y="9902"/>
                </a:lnTo>
                <a:lnTo>
                  <a:pt x="5486" y="0"/>
                </a:lnTo>
                <a:lnTo>
                  <a:pt x="27700" y="0"/>
                </a:lnTo>
                <a:lnTo>
                  <a:pt x="27165" y="8430"/>
                </a:lnTo>
                <a:lnTo>
                  <a:pt x="27165" y="26094"/>
                </a:lnTo>
                <a:lnTo>
                  <a:pt x="11776" y="29708"/>
                </a:lnTo>
                <a:close/>
              </a:path>
            </a:pathLst>
          </a:custGeom>
          <a:solidFill>
            <a:srgbClr val="F5C4B6"/>
          </a:solidFill>
        </p:spPr>
        <p:txBody>
          <a:bodyPr wrap="square" lIns="0" tIns="0" rIns="0" bIns="0" rtlCol="0"/>
          <a:lstStyle/>
          <a:p>
            <a:endParaRPr/>
          </a:p>
        </p:txBody>
      </p:sp>
      <p:sp>
        <p:nvSpPr>
          <p:cNvPr id="272" name="object 272"/>
          <p:cNvSpPr/>
          <p:nvPr/>
        </p:nvSpPr>
        <p:spPr>
          <a:xfrm>
            <a:off x="17129166" y="3479134"/>
            <a:ext cx="27305" cy="29845"/>
          </a:xfrm>
          <a:custGeom>
            <a:avLst/>
            <a:gdLst/>
            <a:ahLst/>
            <a:cxnLst/>
            <a:rect l="l" t="t" r="r" b="b"/>
            <a:pathLst>
              <a:path w="27305" h="29845">
                <a:moveTo>
                  <a:pt x="11776" y="29841"/>
                </a:moveTo>
                <a:lnTo>
                  <a:pt x="4671" y="26968"/>
                </a:lnTo>
                <a:lnTo>
                  <a:pt x="2107" y="22214"/>
                </a:lnTo>
                <a:lnTo>
                  <a:pt x="1802" y="17158"/>
                </a:lnTo>
                <a:lnTo>
                  <a:pt x="1472" y="13382"/>
                </a:lnTo>
                <a:lnTo>
                  <a:pt x="0" y="9902"/>
                </a:lnTo>
                <a:lnTo>
                  <a:pt x="5486" y="0"/>
                </a:lnTo>
                <a:lnTo>
                  <a:pt x="27165" y="0"/>
                </a:lnTo>
                <a:lnTo>
                  <a:pt x="27165" y="26228"/>
                </a:lnTo>
                <a:lnTo>
                  <a:pt x="11776" y="29841"/>
                </a:lnTo>
                <a:close/>
              </a:path>
            </a:pathLst>
          </a:custGeom>
          <a:solidFill>
            <a:srgbClr val="F5C4B6"/>
          </a:solidFill>
        </p:spPr>
        <p:txBody>
          <a:bodyPr wrap="square" lIns="0" tIns="0" rIns="0" bIns="0" rtlCol="0"/>
          <a:lstStyle/>
          <a:p>
            <a:endParaRPr/>
          </a:p>
        </p:txBody>
      </p:sp>
      <p:sp>
        <p:nvSpPr>
          <p:cNvPr id="273" name="object 273"/>
          <p:cNvSpPr/>
          <p:nvPr/>
        </p:nvSpPr>
        <p:spPr>
          <a:xfrm>
            <a:off x="17211867" y="2944790"/>
            <a:ext cx="29209" cy="29845"/>
          </a:xfrm>
          <a:custGeom>
            <a:avLst/>
            <a:gdLst/>
            <a:ahLst/>
            <a:cxnLst/>
            <a:rect l="l" t="t" r="r" b="b"/>
            <a:pathLst>
              <a:path w="29209" h="29844">
                <a:moveTo>
                  <a:pt x="13515" y="29841"/>
                </a:moveTo>
                <a:lnTo>
                  <a:pt x="0" y="27834"/>
                </a:lnTo>
                <a:lnTo>
                  <a:pt x="4549" y="16861"/>
                </a:lnTo>
                <a:lnTo>
                  <a:pt x="1873" y="9902"/>
                </a:lnTo>
                <a:lnTo>
                  <a:pt x="7226" y="0"/>
                </a:lnTo>
                <a:lnTo>
                  <a:pt x="28905" y="0"/>
                </a:lnTo>
                <a:lnTo>
                  <a:pt x="28905" y="26228"/>
                </a:lnTo>
                <a:close/>
              </a:path>
            </a:pathLst>
          </a:custGeom>
          <a:solidFill>
            <a:srgbClr val="F5C4B6"/>
          </a:solidFill>
        </p:spPr>
        <p:txBody>
          <a:bodyPr wrap="square" lIns="0" tIns="0" rIns="0" bIns="0" rtlCol="0"/>
          <a:lstStyle/>
          <a:p>
            <a:endParaRPr/>
          </a:p>
        </p:txBody>
      </p:sp>
      <p:sp>
        <p:nvSpPr>
          <p:cNvPr id="274" name="object 274"/>
          <p:cNvSpPr/>
          <p:nvPr/>
        </p:nvSpPr>
        <p:spPr>
          <a:xfrm>
            <a:off x="17498375" y="4290886"/>
            <a:ext cx="27305" cy="29845"/>
          </a:xfrm>
          <a:custGeom>
            <a:avLst/>
            <a:gdLst/>
            <a:ahLst/>
            <a:cxnLst/>
            <a:rect l="l" t="t" r="r" b="b"/>
            <a:pathLst>
              <a:path w="27305" h="29845">
                <a:moveTo>
                  <a:pt x="11776" y="29841"/>
                </a:moveTo>
                <a:lnTo>
                  <a:pt x="4671" y="26856"/>
                </a:lnTo>
                <a:lnTo>
                  <a:pt x="2107" y="22147"/>
                </a:lnTo>
                <a:lnTo>
                  <a:pt x="1472" y="13382"/>
                </a:lnTo>
                <a:lnTo>
                  <a:pt x="0" y="9902"/>
                </a:lnTo>
                <a:lnTo>
                  <a:pt x="5486" y="0"/>
                </a:lnTo>
                <a:lnTo>
                  <a:pt x="27165" y="0"/>
                </a:lnTo>
                <a:lnTo>
                  <a:pt x="27165" y="26228"/>
                </a:lnTo>
                <a:close/>
              </a:path>
            </a:pathLst>
          </a:custGeom>
          <a:solidFill>
            <a:srgbClr val="F5C4B6"/>
          </a:solidFill>
        </p:spPr>
        <p:txBody>
          <a:bodyPr wrap="square" lIns="0" tIns="0" rIns="0" bIns="0" rtlCol="0"/>
          <a:lstStyle/>
          <a:p>
            <a:endParaRPr/>
          </a:p>
        </p:txBody>
      </p:sp>
      <p:sp>
        <p:nvSpPr>
          <p:cNvPr id="275" name="object 275"/>
          <p:cNvSpPr/>
          <p:nvPr/>
        </p:nvSpPr>
        <p:spPr>
          <a:xfrm>
            <a:off x="16983034" y="3295800"/>
            <a:ext cx="27305" cy="29845"/>
          </a:xfrm>
          <a:custGeom>
            <a:avLst/>
            <a:gdLst/>
            <a:ahLst/>
            <a:cxnLst/>
            <a:rect l="l" t="t" r="r" b="b"/>
            <a:pathLst>
              <a:path w="27305" h="29845">
                <a:moveTo>
                  <a:pt x="11776" y="29841"/>
                </a:moveTo>
                <a:lnTo>
                  <a:pt x="4671" y="26950"/>
                </a:lnTo>
                <a:lnTo>
                  <a:pt x="2107" y="22163"/>
                </a:lnTo>
                <a:lnTo>
                  <a:pt x="1802" y="17101"/>
                </a:lnTo>
                <a:lnTo>
                  <a:pt x="1472" y="13382"/>
                </a:lnTo>
                <a:lnTo>
                  <a:pt x="0" y="10036"/>
                </a:lnTo>
                <a:lnTo>
                  <a:pt x="5486" y="0"/>
                </a:lnTo>
                <a:lnTo>
                  <a:pt x="27165" y="0"/>
                </a:lnTo>
                <a:lnTo>
                  <a:pt x="27165" y="26228"/>
                </a:lnTo>
                <a:lnTo>
                  <a:pt x="11776" y="29841"/>
                </a:lnTo>
                <a:close/>
              </a:path>
            </a:pathLst>
          </a:custGeom>
          <a:solidFill>
            <a:srgbClr val="F5C4B6"/>
          </a:solidFill>
        </p:spPr>
        <p:txBody>
          <a:bodyPr wrap="square" lIns="0" tIns="0" rIns="0" bIns="0" rtlCol="0"/>
          <a:lstStyle/>
          <a:p>
            <a:endParaRPr/>
          </a:p>
        </p:txBody>
      </p:sp>
      <p:sp>
        <p:nvSpPr>
          <p:cNvPr id="276" name="object 276"/>
          <p:cNvSpPr/>
          <p:nvPr/>
        </p:nvSpPr>
        <p:spPr>
          <a:xfrm>
            <a:off x="17094908" y="3075533"/>
            <a:ext cx="27305" cy="29845"/>
          </a:xfrm>
          <a:custGeom>
            <a:avLst/>
            <a:gdLst/>
            <a:ahLst/>
            <a:cxnLst/>
            <a:rect l="l" t="t" r="r" b="b"/>
            <a:pathLst>
              <a:path w="27305" h="29844">
                <a:moveTo>
                  <a:pt x="11776" y="29841"/>
                </a:moveTo>
                <a:lnTo>
                  <a:pt x="4671" y="26856"/>
                </a:lnTo>
                <a:lnTo>
                  <a:pt x="2107" y="22147"/>
                </a:lnTo>
                <a:lnTo>
                  <a:pt x="1472" y="13382"/>
                </a:lnTo>
                <a:lnTo>
                  <a:pt x="0" y="9902"/>
                </a:lnTo>
                <a:lnTo>
                  <a:pt x="5486" y="0"/>
                </a:lnTo>
                <a:lnTo>
                  <a:pt x="27165" y="0"/>
                </a:lnTo>
                <a:lnTo>
                  <a:pt x="27165" y="26228"/>
                </a:lnTo>
                <a:close/>
              </a:path>
            </a:pathLst>
          </a:custGeom>
          <a:solidFill>
            <a:srgbClr val="F5C4B6"/>
          </a:solidFill>
        </p:spPr>
        <p:txBody>
          <a:bodyPr wrap="square" lIns="0" tIns="0" rIns="0" bIns="0" rtlCol="0"/>
          <a:lstStyle/>
          <a:p>
            <a:endParaRPr/>
          </a:p>
        </p:txBody>
      </p:sp>
      <p:sp>
        <p:nvSpPr>
          <p:cNvPr id="277" name="object 277"/>
          <p:cNvSpPr/>
          <p:nvPr/>
        </p:nvSpPr>
        <p:spPr>
          <a:xfrm>
            <a:off x="14530247" y="4139669"/>
            <a:ext cx="27305" cy="29845"/>
          </a:xfrm>
          <a:custGeom>
            <a:avLst/>
            <a:gdLst/>
            <a:ahLst/>
            <a:cxnLst/>
            <a:rect l="l" t="t" r="r" b="b"/>
            <a:pathLst>
              <a:path w="27305" h="29845">
                <a:moveTo>
                  <a:pt x="11776" y="29841"/>
                </a:moveTo>
                <a:lnTo>
                  <a:pt x="4614" y="27025"/>
                </a:lnTo>
                <a:lnTo>
                  <a:pt x="2057" y="22264"/>
                </a:lnTo>
                <a:lnTo>
                  <a:pt x="1783" y="17177"/>
                </a:lnTo>
                <a:lnTo>
                  <a:pt x="1472" y="13382"/>
                </a:lnTo>
                <a:lnTo>
                  <a:pt x="0" y="9902"/>
                </a:lnTo>
                <a:lnTo>
                  <a:pt x="5486" y="0"/>
                </a:lnTo>
                <a:lnTo>
                  <a:pt x="27165" y="0"/>
                </a:lnTo>
                <a:lnTo>
                  <a:pt x="27165" y="26228"/>
                </a:lnTo>
                <a:lnTo>
                  <a:pt x="11776" y="29841"/>
                </a:lnTo>
                <a:close/>
              </a:path>
            </a:pathLst>
          </a:custGeom>
          <a:solidFill>
            <a:srgbClr val="F5C4B6"/>
          </a:solidFill>
        </p:spPr>
        <p:txBody>
          <a:bodyPr wrap="square" lIns="0" tIns="0" rIns="0" bIns="0" rtlCol="0"/>
          <a:lstStyle/>
          <a:p>
            <a:endParaRPr/>
          </a:p>
        </p:txBody>
      </p:sp>
      <p:sp>
        <p:nvSpPr>
          <p:cNvPr id="278" name="object 278"/>
          <p:cNvSpPr/>
          <p:nvPr/>
        </p:nvSpPr>
        <p:spPr>
          <a:xfrm>
            <a:off x="14663532" y="4187978"/>
            <a:ext cx="27305" cy="29845"/>
          </a:xfrm>
          <a:custGeom>
            <a:avLst/>
            <a:gdLst/>
            <a:ahLst/>
            <a:cxnLst/>
            <a:rect l="l" t="t" r="r" b="b"/>
            <a:pathLst>
              <a:path w="27305" h="29845">
                <a:moveTo>
                  <a:pt x="11776" y="29841"/>
                </a:moveTo>
                <a:lnTo>
                  <a:pt x="4671" y="26968"/>
                </a:lnTo>
                <a:lnTo>
                  <a:pt x="2107" y="22214"/>
                </a:lnTo>
                <a:lnTo>
                  <a:pt x="1802" y="17158"/>
                </a:lnTo>
                <a:lnTo>
                  <a:pt x="1472" y="13382"/>
                </a:lnTo>
                <a:lnTo>
                  <a:pt x="0" y="9902"/>
                </a:lnTo>
                <a:lnTo>
                  <a:pt x="5486" y="0"/>
                </a:lnTo>
                <a:lnTo>
                  <a:pt x="27165" y="0"/>
                </a:lnTo>
                <a:lnTo>
                  <a:pt x="27165" y="26228"/>
                </a:lnTo>
                <a:lnTo>
                  <a:pt x="11776" y="29841"/>
                </a:lnTo>
                <a:close/>
              </a:path>
            </a:pathLst>
          </a:custGeom>
          <a:solidFill>
            <a:srgbClr val="F5C4B6"/>
          </a:solidFill>
        </p:spPr>
        <p:txBody>
          <a:bodyPr wrap="square" lIns="0" tIns="0" rIns="0" bIns="0" rtlCol="0"/>
          <a:lstStyle/>
          <a:p>
            <a:endParaRPr/>
          </a:p>
        </p:txBody>
      </p:sp>
      <p:sp>
        <p:nvSpPr>
          <p:cNvPr id="279" name="object 279"/>
          <p:cNvSpPr/>
          <p:nvPr/>
        </p:nvSpPr>
        <p:spPr>
          <a:xfrm>
            <a:off x="14386391" y="4283793"/>
            <a:ext cx="27305" cy="29845"/>
          </a:xfrm>
          <a:custGeom>
            <a:avLst/>
            <a:gdLst/>
            <a:ahLst/>
            <a:cxnLst/>
            <a:rect l="l" t="t" r="r" b="b"/>
            <a:pathLst>
              <a:path w="27305" h="29845">
                <a:moveTo>
                  <a:pt x="11776" y="29708"/>
                </a:moveTo>
                <a:lnTo>
                  <a:pt x="4671" y="26912"/>
                </a:lnTo>
                <a:lnTo>
                  <a:pt x="2107" y="22197"/>
                </a:lnTo>
                <a:lnTo>
                  <a:pt x="1802" y="17156"/>
                </a:lnTo>
                <a:lnTo>
                  <a:pt x="1472" y="13382"/>
                </a:lnTo>
                <a:lnTo>
                  <a:pt x="0" y="9902"/>
                </a:lnTo>
                <a:lnTo>
                  <a:pt x="5486" y="0"/>
                </a:lnTo>
                <a:lnTo>
                  <a:pt x="27165" y="0"/>
                </a:lnTo>
                <a:lnTo>
                  <a:pt x="27165" y="26094"/>
                </a:lnTo>
                <a:lnTo>
                  <a:pt x="11776" y="29708"/>
                </a:lnTo>
                <a:close/>
              </a:path>
            </a:pathLst>
          </a:custGeom>
          <a:solidFill>
            <a:srgbClr val="F5C4B6"/>
          </a:solidFill>
        </p:spPr>
        <p:txBody>
          <a:bodyPr wrap="square" lIns="0" tIns="0" rIns="0" bIns="0" rtlCol="0"/>
          <a:lstStyle/>
          <a:p>
            <a:endParaRPr/>
          </a:p>
        </p:txBody>
      </p:sp>
      <p:sp>
        <p:nvSpPr>
          <p:cNvPr id="280" name="object 280"/>
          <p:cNvSpPr/>
          <p:nvPr/>
        </p:nvSpPr>
        <p:spPr>
          <a:xfrm>
            <a:off x="14844724" y="4000764"/>
            <a:ext cx="27305" cy="29845"/>
          </a:xfrm>
          <a:custGeom>
            <a:avLst/>
            <a:gdLst/>
            <a:ahLst/>
            <a:cxnLst/>
            <a:rect l="l" t="t" r="r" b="b"/>
            <a:pathLst>
              <a:path w="27305" h="29845">
                <a:moveTo>
                  <a:pt x="11776" y="29841"/>
                </a:moveTo>
                <a:lnTo>
                  <a:pt x="4671" y="27006"/>
                </a:lnTo>
                <a:lnTo>
                  <a:pt x="2107" y="22214"/>
                </a:lnTo>
                <a:lnTo>
                  <a:pt x="1802" y="17120"/>
                </a:lnTo>
                <a:lnTo>
                  <a:pt x="1472" y="13382"/>
                </a:lnTo>
                <a:lnTo>
                  <a:pt x="0" y="10036"/>
                </a:lnTo>
                <a:lnTo>
                  <a:pt x="5486" y="0"/>
                </a:lnTo>
                <a:lnTo>
                  <a:pt x="27165" y="0"/>
                </a:lnTo>
                <a:lnTo>
                  <a:pt x="27165" y="26228"/>
                </a:lnTo>
                <a:lnTo>
                  <a:pt x="11776" y="29841"/>
                </a:lnTo>
                <a:close/>
              </a:path>
            </a:pathLst>
          </a:custGeom>
          <a:solidFill>
            <a:srgbClr val="F5C4B6"/>
          </a:solidFill>
        </p:spPr>
        <p:txBody>
          <a:bodyPr wrap="square" lIns="0" tIns="0" rIns="0" bIns="0" rtlCol="0"/>
          <a:lstStyle/>
          <a:p>
            <a:endParaRPr/>
          </a:p>
        </p:txBody>
      </p:sp>
      <p:sp>
        <p:nvSpPr>
          <p:cNvPr id="281" name="object 281"/>
          <p:cNvSpPr/>
          <p:nvPr/>
        </p:nvSpPr>
        <p:spPr>
          <a:xfrm>
            <a:off x="14682661" y="3030308"/>
            <a:ext cx="33655" cy="88265"/>
          </a:xfrm>
          <a:custGeom>
            <a:avLst/>
            <a:gdLst/>
            <a:ahLst/>
            <a:cxnLst/>
            <a:rect l="l" t="t" r="r" b="b"/>
            <a:pathLst>
              <a:path w="33655" h="88264">
                <a:moveTo>
                  <a:pt x="27165" y="58216"/>
                </a:moveTo>
                <a:lnTo>
                  <a:pt x="5486" y="58216"/>
                </a:lnTo>
                <a:lnTo>
                  <a:pt x="0" y="68110"/>
                </a:lnTo>
                <a:lnTo>
                  <a:pt x="1473" y="71589"/>
                </a:lnTo>
                <a:lnTo>
                  <a:pt x="2057" y="80352"/>
                </a:lnTo>
                <a:lnTo>
                  <a:pt x="4622" y="85064"/>
                </a:lnTo>
                <a:lnTo>
                  <a:pt x="11772" y="88049"/>
                </a:lnTo>
                <a:lnTo>
                  <a:pt x="27165" y="84442"/>
                </a:lnTo>
                <a:lnTo>
                  <a:pt x="27165" y="58216"/>
                </a:lnTo>
                <a:close/>
              </a:path>
              <a:path w="33655" h="88264">
                <a:moveTo>
                  <a:pt x="33058" y="0"/>
                </a:moveTo>
                <a:lnTo>
                  <a:pt x="11379" y="0"/>
                </a:lnTo>
                <a:lnTo>
                  <a:pt x="6019" y="10033"/>
                </a:lnTo>
                <a:lnTo>
                  <a:pt x="7366" y="13385"/>
                </a:lnTo>
                <a:lnTo>
                  <a:pt x="7632" y="17068"/>
                </a:lnTo>
                <a:lnTo>
                  <a:pt x="7950" y="22059"/>
                </a:lnTo>
                <a:lnTo>
                  <a:pt x="10541" y="26835"/>
                </a:lnTo>
                <a:lnTo>
                  <a:pt x="17665" y="29845"/>
                </a:lnTo>
                <a:lnTo>
                  <a:pt x="33058" y="26225"/>
                </a:lnTo>
                <a:lnTo>
                  <a:pt x="33058" y="0"/>
                </a:lnTo>
                <a:close/>
              </a:path>
            </a:pathLst>
          </a:custGeom>
          <a:solidFill>
            <a:srgbClr val="F5C4B6"/>
          </a:solidFill>
        </p:spPr>
        <p:txBody>
          <a:bodyPr wrap="square" lIns="0" tIns="0" rIns="0" bIns="0" rtlCol="0"/>
          <a:lstStyle/>
          <a:p>
            <a:endParaRPr/>
          </a:p>
        </p:txBody>
      </p:sp>
      <p:sp>
        <p:nvSpPr>
          <p:cNvPr id="282" name="object 282"/>
          <p:cNvSpPr/>
          <p:nvPr/>
        </p:nvSpPr>
        <p:spPr>
          <a:xfrm>
            <a:off x="14364445" y="3620581"/>
            <a:ext cx="27305" cy="29845"/>
          </a:xfrm>
          <a:custGeom>
            <a:avLst/>
            <a:gdLst/>
            <a:ahLst/>
            <a:cxnLst/>
            <a:rect l="l" t="t" r="r" b="b"/>
            <a:pathLst>
              <a:path w="27305" h="29845">
                <a:moveTo>
                  <a:pt x="11642" y="29841"/>
                </a:moveTo>
                <a:lnTo>
                  <a:pt x="4518" y="26968"/>
                </a:lnTo>
                <a:lnTo>
                  <a:pt x="1923" y="22214"/>
                </a:lnTo>
                <a:lnTo>
                  <a:pt x="1612" y="17158"/>
                </a:lnTo>
                <a:lnTo>
                  <a:pt x="1338" y="13382"/>
                </a:lnTo>
                <a:lnTo>
                  <a:pt x="0" y="9902"/>
                </a:lnTo>
                <a:lnTo>
                  <a:pt x="5352" y="0"/>
                </a:lnTo>
                <a:lnTo>
                  <a:pt x="27031" y="0"/>
                </a:lnTo>
                <a:lnTo>
                  <a:pt x="27031" y="26228"/>
                </a:lnTo>
                <a:lnTo>
                  <a:pt x="11642" y="29841"/>
                </a:lnTo>
                <a:close/>
              </a:path>
            </a:pathLst>
          </a:custGeom>
          <a:solidFill>
            <a:srgbClr val="F5C4B6"/>
          </a:solidFill>
        </p:spPr>
        <p:txBody>
          <a:bodyPr wrap="square" lIns="0" tIns="0" rIns="0" bIns="0" rtlCol="0"/>
          <a:lstStyle/>
          <a:p>
            <a:endParaRPr/>
          </a:p>
        </p:txBody>
      </p:sp>
      <p:sp>
        <p:nvSpPr>
          <p:cNvPr id="283" name="object 283"/>
          <p:cNvSpPr/>
          <p:nvPr/>
        </p:nvSpPr>
        <p:spPr>
          <a:xfrm>
            <a:off x="14545637" y="3060009"/>
            <a:ext cx="27305" cy="29845"/>
          </a:xfrm>
          <a:custGeom>
            <a:avLst/>
            <a:gdLst/>
            <a:ahLst/>
            <a:cxnLst/>
            <a:rect l="l" t="t" r="r" b="b"/>
            <a:pathLst>
              <a:path w="27305" h="29844">
                <a:moveTo>
                  <a:pt x="11776" y="29841"/>
                </a:moveTo>
                <a:lnTo>
                  <a:pt x="4595" y="27065"/>
                </a:lnTo>
                <a:lnTo>
                  <a:pt x="2007" y="22381"/>
                </a:lnTo>
                <a:lnTo>
                  <a:pt x="1727" y="17346"/>
                </a:lnTo>
                <a:lnTo>
                  <a:pt x="1472" y="13515"/>
                </a:lnTo>
                <a:lnTo>
                  <a:pt x="0" y="9902"/>
                </a:lnTo>
                <a:lnTo>
                  <a:pt x="5486" y="0"/>
                </a:lnTo>
                <a:lnTo>
                  <a:pt x="27165" y="0"/>
                </a:lnTo>
                <a:lnTo>
                  <a:pt x="27165" y="26228"/>
                </a:lnTo>
                <a:lnTo>
                  <a:pt x="11776" y="29841"/>
                </a:lnTo>
                <a:close/>
              </a:path>
            </a:pathLst>
          </a:custGeom>
          <a:solidFill>
            <a:srgbClr val="F5C4B6"/>
          </a:solidFill>
        </p:spPr>
        <p:txBody>
          <a:bodyPr wrap="square" lIns="0" tIns="0" rIns="0" bIns="0" rtlCol="0"/>
          <a:lstStyle/>
          <a:p>
            <a:endParaRPr/>
          </a:p>
        </p:txBody>
      </p:sp>
      <p:sp>
        <p:nvSpPr>
          <p:cNvPr id="284" name="object 284"/>
          <p:cNvSpPr/>
          <p:nvPr/>
        </p:nvSpPr>
        <p:spPr>
          <a:xfrm>
            <a:off x="14365916" y="3293124"/>
            <a:ext cx="29209" cy="29845"/>
          </a:xfrm>
          <a:custGeom>
            <a:avLst/>
            <a:gdLst/>
            <a:ahLst/>
            <a:cxnLst/>
            <a:rect l="l" t="t" r="r" b="b"/>
            <a:pathLst>
              <a:path w="29209" h="29845">
                <a:moveTo>
                  <a:pt x="13515" y="29841"/>
                </a:moveTo>
                <a:lnTo>
                  <a:pt x="0" y="28102"/>
                </a:lnTo>
                <a:lnTo>
                  <a:pt x="4549" y="17262"/>
                </a:lnTo>
                <a:lnTo>
                  <a:pt x="3211" y="13649"/>
                </a:lnTo>
                <a:lnTo>
                  <a:pt x="1472" y="10036"/>
                </a:lnTo>
                <a:lnTo>
                  <a:pt x="7226" y="0"/>
                </a:lnTo>
                <a:lnTo>
                  <a:pt x="28905" y="0"/>
                </a:lnTo>
                <a:lnTo>
                  <a:pt x="28905" y="26228"/>
                </a:lnTo>
                <a:lnTo>
                  <a:pt x="13515" y="29841"/>
                </a:lnTo>
                <a:close/>
              </a:path>
            </a:pathLst>
          </a:custGeom>
          <a:solidFill>
            <a:srgbClr val="F5C4B6"/>
          </a:solidFill>
        </p:spPr>
        <p:txBody>
          <a:bodyPr wrap="square" lIns="0" tIns="0" rIns="0" bIns="0" rtlCol="0"/>
          <a:lstStyle/>
          <a:p>
            <a:endParaRPr/>
          </a:p>
        </p:txBody>
      </p:sp>
      <p:sp>
        <p:nvSpPr>
          <p:cNvPr id="285" name="object 285"/>
          <p:cNvSpPr/>
          <p:nvPr/>
        </p:nvSpPr>
        <p:spPr>
          <a:xfrm>
            <a:off x="14199578" y="3062284"/>
            <a:ext cx="29209" cy="29845"/>
          </a:xfrm>
          <a:custGeom>
            <a:avLst/>
            <a:gdLst/>
            <a:ahLst/>
            <a:cxnLst/>
            <a:rect l="l" t="t" r="r" b="b"/>
            <a:pathLst>
              <a:path w="29209" h="29844">
                <a:moveTo>
                  <a:pt x="13649" y="29574"/>
                </a:moveTo>
                <a:lnTo>
                  <a:pt x="0" y="27834"/>
                </a:lnTo>
                <a:lnTo>
                  <a:pt x="4549" y="16727"/>
                </a:lnTo>
                <a:lnTo>
                  <a:pt x="1873" y="10036"/>
                </a:lnTo>
                <a:lnTo>
                  <a:pt x="7226" y="0"/>
                </a:lnTo>
                <a:lnTo>
                  <a:pt x="29038" y="0"/>
                </a:lnTo>
                <a:lnTo>
                  <a:pt x="29038" y="25961"/>
                </a:lnTo>
                <a:lnTo>
                  <a:pt x="13649" y="29574"/>
                </a:lnTo>
                <a:close/>
              </a:path>
            </a:pathLst>
          </a:custGeom>
          <a:solidFill>
            <a:srgbClr val="F5C4B6"/>
          </a:solidFill>
        </p:spPr>
        <p:txBody>
          <a:bodyPr wrap="square" lIns="0" tIns="0" rIns="0" bIns="0" rtlCol="0"/>
          <a:lstStyle/>
          <a:p>
            <a:endParaRPr/>
          </a:p>
        </p:txBody>
      </p:sp>
      <p:sp>
        <p:nvSpPr>
          <p:cNvPr id="286" name="object 286"/>
          <p:cNvSpPr/>
          <p:nvPr/>
        </p:nvSpPr>
        <p:spPr>
          <a:xfrm>
            <a:off x="14036185" y="3292990"/>
            <a:ext cx="27305" cy="29845"/>
          </a:xfrm>
          <a:custGeom>
            <a:avLst/>
            <a:gdLst/>
            <a:ahLst/>
            <a:cxnLst/>
            <a:rect l="l" t="t" r="r" b="b"/>
            <a:pathLst>
              <a:path w="27305" h="29845">
                <a:moveTo>
                  <a:pt x="11776" y="29841"/>
                </a:moveTo>
                <a:lnTo>
                  <a:pt x="4727" y="27006"/>
                </a:lnTo>
                <a:lnTo>
                  <a:pt x="2157" y="22214"/>
                </a:lnTo>
                <a:lnTo>
                  <a:pt x="1821" y="17120"/>
                </a:lnTo>
                <a:lnTo>
                  <a:pt x="1472" y="13382"/>
                </a:lnTo>
                <a:lnTo>
                  <a:pt x="0" y="10036"/>
                </a:lnTo>
                <a:lnTo>
                  <a:pt x="5486" y="0"/>
                </a:lnTo>
                <a:lnTo>
                  <a:pt x="27165" y="0"/>
                </a:lnTo>
                <a:lnTo>
                  <a:pt x="27165" y="26228"/>
                </a:lnTo>
                <a:lnTo>
                  <a:pt x="11776" y="29841"/>
                </a:lnTo>
                <a:close/>
              </a:path>
            </a:pathLst>
          </a:custGeom>
          <a:solidFill>
            <a:srgbClr val="F5C4B6"/>
          </a:solidFill>
        </p:spPr>
        <p:txBody>
          <a:bodyPr wrap="square" lIns="0" tIns="0" rIns="0" bIns="0" rtlCol="0"/>
          <a:lstStyle/>
          <a:p>
            <a:endParaRPr/>
          </a:p>
        </p:txBody>
      </p:sp>
      <p:sp>
        <p:nvSpPr>
          <p:cNvPr id="287" name="object 287"/>
          <p:cNvSpPr/>
          <p:nvPr/>
        </p:nvSpPr>
        <p:spPr>
          <a:xfrm>
            <a:off x="14120223" y="2659085"/>
            <a:ext cx="27305" cy="29845"/>
          </a:xfrm>
          <a:custGeom>
            <a:avLst/>
            <a:gdLst/>
            <a:ahLst/>
            <a:cxnLst/>
            <a:rect l="l" t="t" r="r" b="b"/>
            <a:pathLst>
              <a:path w="27305" h="29844">
                <a:moveTo>
                  <a:pt x="11776" y="29841"/>
                </a:moveTo>
                <a:lnTo>
                  <a:pt x="11776" y="29574"/>
                </a:lnTo>
                <a:lnTo>
                  <a:pt x="4671" y="26780"/>
                </a:lnTo>
                <a:lnTo>
                  <a:pt x="2107" y="22080"/>
                </a:lnTo>
                <a:lnTo>
                  <a:pt x="1472" y="13382"/>
                </a:lnTo>
                <a:lnTo>
                  <a:pt x="0" y="10036"/>
                </a:lnTo>
                <a:lnTo>
                  <a:pt x="5486" y="0"/>
                </a:lnTo>
                <a:lnTo>
                  <a:pt x="27165" y="0"/>
                </a:lnTo>
                <a:lnTo>
                  <a:pt x="27165" y="26228"/>
                </a:lnTo>
                <a:close/>
              </a:path>
            </a:pathLst>
          </a:custGeom>
          <a:solidFill>
            <a:srgbClr val="F5C4B6"/>
          </a:solidFill>
        </p:spPr>
        <p:txBody>
          <a:bodyPr wrap="square" lIns="0" tIns="0" rIns="0" bIns="0" rtlCol="0"/>
          <a:lstStyle/>
          <a:p>
            <a:endParaRPr/>
          </a:p>
        </p:txBody>
      </p:sp>
      <p:sp>
        <p:nvSpPr>
          <p:cNvPr id="288" name="object 288"/>
          <p:cNvSpPr/>
          <p:nvPr/>
        </p:nvSpPr>
        <p:spPr>
          <a:xfrm>
            <a:off x="14156221" y="2538914"/>
            <a:ext cx="27305" cy="29845"/>
          </a:xfrm>
          <a:custGeom>
            <a:avLst/>
            <a:gdLst/>
            <a:ahLst/>
            <a:cxnLst/>
            <a:rect l="l" t="t" r="r" b="b"/>
            <a:pathLst>
              <a:path w="27305" h="29844">
                <a:moveTo>
                  <a:pt x="12177" y="29841"/>
                </a:moveTo>
                <a:lnTo>
                  <a:pt x="4574" y="26856"/>
                </a:lnTo>
                <a:lnTo>
                  <a:pt x="1940" y="22147"/>
                </a:lnTo>
                <a:lnTo>
                  <a:pt x="1338" y="13382"/>
                </a:lnTo>
                <a:lnTo>
                  <a:pt x="0" y="9902"/>
                </a:lnTo>
                <a:lnTo>
                  <a:pt x="5352" y="0"/>
                </a:lnTo>
                <a:lnTo>
                  <a:pt x="27031" y="0"/>
                </a:lnTo>
                <a:lnTo>
                  <a:pt x="27031" y="26228"/>
                </a:lnTo>
                <a:close/>
              </a:path>
            </a:pathLst>
          </a:custGeom>
          <a:solidFill>
            <a:srgbClr val="F5C4B6"/>
          </a:solidFill>
        </p:spPr>
        <p:txBody>
          <a:bodyPr wrap="square" lIns="0" tIns="0" rIns="0" bIns="0" rtlCol="0"/>
          <a:lstStyle/>
          <a:p>
            <a:endParaRPr/>
          </a:p>
        </p:txBody>
      </p:sp>
      <p:sp>
        <p:nvSpPr>
          <p:cNvPr id="289" name="object 289"/>
          <p:cNvSpPr/>
          <p:nvPr/>
        </p:nvSpPr>
        <p:spPr>
          <a:xfrm>
            <a:off x="14344639" y="2885374"/>
            <a:ext cx="27305" cy="29845"/>
          </a:xfrm>
          <a:custGeom>
            <a:avLst/>
            <a:gdLst/>
            <a:ahLst/>
            <a:cxnLst/>
            <a:rect l="l" t="t" r="r" b="b"/>
            <a:pathLst>
              <a:path w="27305" h="29844">
                <a:moveTo>
                  <a:pt x="11776" y="29841"/>
                </a:moveTo>
                <a:lnTo>
                  <a:pt x="4405" y="26968"/>
                </a:lnTo>
                <a:lnTo>
                  <a:pt x="1789" y="22214"/>
                </a:lnTo>
                <a:lnTo>
                  <a:pt x="1557" y="17158"/>
                </a:lnTo>
                <a:lnTo>
                  <a:pt x="1338" y="13382"/>
                </a:lnTo>
                <a:lnTo>
                  <a:pt x="0" y="9902"/>
                </a:lnTo>
                <a:lnTo>
                  <a:pt x="5218" y="0"/>
                </a:lnTo>
                <a:lnTo>
                  <a:pt x="27165" y="0"/>
                </a:lnTo>
                <a:lnTo>
                  <a:pt x="27165" y="26094"/>
                </a:lnTo>
                <a:lnTo>
                  <a:pt x="11776" y="29841"/>
                </a:lnTo>
                <a:close/>
              </a:path>
            </a:pathLst>
          </a:custGeom>
          <a:solidFill>
            <a:srgbClr val="F5C4B6"/>
          </a:solidFill>
        </p:spPr>
        <p:txBody>
          <a:bodyPr wrap="square" lIns="0" tIns="0" rIns="0" bIns="0" rtlCol="0"/>
          <a:lstStyle/>
          <a:p>
            <a:endParaRPr/>
          </a:p>
        </p:txBody>
      </p:sp>
      <p:sp>
        <p:nvSpPr>
          <p:cNvPr id="290" name="object 290"/>
          <p:cNvSpPr/>
          <p:nvPr/>
        </p:nvSpPr>
        <p:spPr>
          <a:xfrm>
            <a:off x="15252065" y="2664713"/>
            <a:ext cx="99060" cy="97155"/>
          </a:xfrm>
          <a:custGeom>
            <a:avLst/>
            <a:gdLst/>
            <a:ahLst/>
            <a:cxnLst/>
            <a:rect l="l" t="t" r="r" b="b"/>
            <a:pathLst>
              <a:path w="99059" h="97155">
                <a:moveTo>
                  <a:pt x="27038" y="0"/>
                </a:moveTo>
                <a:lnTo>
                  <a:pt x="5359" y="0"/>
                </a:lnTo>
                <a:lnTo>
                  <a:pt x="0" y="9906"/>
                </a:lnTo>
                <a:lnTo>
                  <a:pt x="1346" y="13385"/>
                </a:lnTo>
                <a:lnTo>
                  <a:pt x="1943" y="22148"/>
                </a:lnTo>
                <a:lnTo>
                  <a:pt x="4572" y="26860"/>
                </a:lnTo>
                <a:lnTo>
                  <a:pt x="11772" y="29845"/>
                </a:lnTo>
                <a:lnTo>
                  <a:pt x="27038" y="26225"/>
                </a:lnTo>
                <a:lnTo>
                  <a:pt x="27038" y="0"/>
                </a:lnTo>
                <a:close/>
              </a:path>
              <a:path w="99059" h="97155">
                <a:moveTo>
                  <a:pt x="98628" y="66903"/>
                </a:moveTo>
                <a:lnTo>
                  <a:pt x="76949" y="66903"/>
                </a:lnTo>
                <a:lnTo>
                  <a:pt x="71462" y="76809"/>
                </a:lnTo>
                <a:lnTo>
                  <a:pt x="72936" y="80289"/>
                </a:lnTo>
                <a:lnTo>
                  <a:pt x="73571" y="89052"/>
                </a:lnTo>
                <a:lnTo>
                  <a:pt x="76136" y="93764"/>
                </a:lnTo>
                <a:lnTo>
                  <a:pt x="83235" y="96748"/>
                </a:lnTo>
                <a:lnTo>
                  <a:pt x="98628" y="93141"/>
                </a:lnTo>
                <a:lnTo>
                  <a:pt x="98628" y="66903"/>
                </a:lnTo>
                <a:close/>
              </a:path>
            </a:pathLst>
          </a:custGeom>
          <a:solidFill>
            <a:srgbClr val="F5C4B6"/>
          </a:solidFill>
        </p:spPr>
        <p:txBody>
          <a:bodyPr wrap="square" lIns="0" tIns="0" rIns="0" bIns="0" rtlCol="0"/>
          <a:lstStyle/>
          <a:p>
            <a:endParaRPr/>
          </a:p>
        </p:txBody>
      </p:sp>
      <p:sp>
        <p:nvSpPr>
          <p:cNvPr id="291" name="object 291"/>
          <p:cNvSpPr/>
          <p:nvPr/>
        </p:nvSpPr>
        <p:spPr>
          <a:xfrm>
            <a:off x="16155224" y="2989219"/>
            <a:ext cx="29209" cy="29845"/>
          </a:xfrm>
          <a:custGeom>
            <a:avLst/>
            <a:gdLst/>
            <a:ahLst/>
            <a:cxnLst/>
            <a:rect l="l" t="t" r="r" b="b"/>
            <a:pathLst>
              <a:path w="29209" h="29844">
                <a:moveTo>
                  <a:pt x="13515" y="29841"/>
                </a:moveTo>
                <a:lnTo>
                  <a:pt x="0" y="27968"/>
                </a:lnTo>
                <a:lnTo>
                  <a:pt x="4549" y="17128"/>
                </a:lnTo>
                <a:lnTo>
                  <a:pt x="3211" y="13515"/>
                </a:lnTo>
                <a:lnTo>
                  <a:pt x="1739" y="9902"/>
                </a:lnTo>
                <a:lnTo>
                  <a:pt x="7226" y="0"/>
                </a:lnTo>
                <a:lnTo>
                  <a:pt x="28905" y="0"/>
                </a:lnTo>
                <a:lnTo>
                  <a:pt x="28905" y="26094"/>
                </a:lnTo>
                <a:lnTo>
                  <a:pt x="13515" y="29841"/>
                </a:lnTo>
                <a:close/>
              </a:path>
            </a:pathLst>
          </a:custGeom>
          <a:solidFill>
            <a:srgbClr val="F5C4B6"/>
          </a:solidFill>
        </p:spPr>
        <p:txBody>
          <a:bodyPr wrap="square" lIns="0" tIns="0" rIns="0" bIns="0" rtlCol="0"/>
          <a:lstStyle/>
          <a:p>
            <a:endParaRPr/>
          </a:p>
        </p:txBody>
      </p:sp>
      <p:sp>
        <p:nvSpPr>
          <p:cNvPr id="292" name="object 292"/>
          <p:cNvSpPr/>
          <p:nvPr/>
        </p:nvSpPr>
        <p:spPr>
          <a:xfrm>
            <a:off x="15594652" y="2437345"/>
            <a:ext cx="27305" cy="29845"/>
          </a:xfrm>
          <a:custGeom>
            <a:avLst/>
            <a:gdLst/>
            <a:ahLst/>
            <a:cxnLst/>
            <a:rect l="l" t="t" r="r" b="b"/>
            <a:pathLst>
              <a:path w="27305" h="29844">
                <a:moveTo>
                  <a:pt x="11776" y="29841"/>
                </a:moveTo>
                <a:lnTo>
                  <a:pt x="4671" y="26856"/>
                </a:lnTo>
                <a:lnTo>
                  <a:pt x="2107" y="22147"/>
                </a:lnTo>
                <a:lnTo>
                  <a:pt x="1472" y="13382"/>
                </a:lnTo>
                <a:lnTo>
                  <a:pt x="0" y="9902"/>
                </a:lnTo>
                <a:lnTo>
                  <a:pt x="5486" y="0"/>
                </a:lnTo>
                <a:lnTo>
                  <a:pt x="27165" y="0"/>
                </a:lnTo>
                <a:lnTo>
                  <a:pt x="27165" y="26228"/>
                </a:lnTo>
                <a:close/>
              </a:path>
            </a:pathLst>
          </a:custGeom>
          <a:solidFill>
            <a:srgbClr val="F5C4B6"/>
          </a:solidFill>
        </p:spPr>
        <p:txBody>
          <a:bodyPr wrap="square" lIns="0" tIns="0" rIns="0" bIns="0" rtlCol="0"/>
          <a:lstStyle/>
          <a:p>
            <a:endParaRPr/>
          </a:p>
        </p:txBody>
      </p:sp>
      <p:sp>
        <p:nvSpPr>
          <p:cNvPr id="293" name="object 293"/>
          <p:cNvSpPr/>
          <p:nvPr/>
        </p:nvSpPr>
        <p:spPr>
          <a:xfrm>
            <a:off x="15299847" y="2958039"/>
            <a:ext cx="27305" cy="29845"/>
          </a:xfrm>
          <a:custGeom>
            <a:avLst/>
            <a:gdLst/>
            <a:ahLst/>
            <a:cxnLst/>
            <a:rect l="l" t="t" r="r" b="b"/>
            <a:pathLst>
              <a:path w="27305" h="29844">
                <a:moveTo>
                  <a:pt x="11776" y="29841"/>
                </a:moveTo>
                <a:lnTo>
                  <a:pt x="4595" y="27008"/>
                </a:lnTo>
                <a:lnTo>
                  <a:pt x="2007" y="22331"/>
                </a:lnTo>
                <a:lnTo>
                  <a:pt x="1727" y="17327"/>
                </a:lnTo>
                <a:lnTo>
                  <a:pt x="1472" y="13515"/>
                </a:lnTo>
                <a:lnTo>
                  <a:pt x="0" y="9902"/>
                </a:lnTo>
                <a:lnTo>
                  <a:pt x="5486" y="0"/>
                </a:lnTo>
                <a:lnTo>
                  <a:pt x="27165" y="0"/>
                </a:lnTo>
                <a:lnTo>
                  <a:pt x="27165" y="26228"/>
                </a:lnTo>
                <a:lnTo>
                  <a:pt x="11776" y="29841"/>
                </a:lnTo>
                <a:close/>
              </a:path>
            </a:pathLst>
          </a:custGeom>
          <a:solidFill>
            <a:srgbClr val="F5C4B6"/>
          </a:solidFill>
        </p:spPr>
        <p:txBody>
          <a:bodyPr wrap="square" lIns="0" tIns="0" rIns="0" bIns="0" rtlCol="0"/>
          <a:lstStyle/>
          <a:p>
            <a:endParaRPr/>
          </a:p>
        </p:txBody>
      </p:sp>
      <p:sp>
        <p:nvSpPr>
          <p:cNvPr id="294" name="object 294"/>
          <p:cNvSpPr/>
          <p:nvPr/>
        </p:nvSpPr>
        <p:spPr>
          <a:xfrm>
            <a:off x="15257291" y="3086773"/>
            <a:ext cx="27305" cy="29845"/>
          </a:xfrm>
          <a:custGeom>
            <a:avLst/>
            <a:gdLst/>
            <a:ahLst/>
            <a:cxnLst/>
            <a:rect l="l" t="t" r="r" b="b"/>
            <a:pathLst>
              <a:path w="27305" h="29844">
                <a:moveTo>
                  <a:pt x="11776" y="29841"/>
                </a:moveTo>
                <a:lnTo>
                  <a:pt x="4574" y="26856"/>
                </a:lnTo>
                <a:lnTo>
                  <a:pt x="1940" y="22147"/>
                </a:lnTo>
                <a:lnTo>
                  <a:pt x="1338" y="13382"/>
                </a:lnTo>
                <a:lnTo>
                  <a:pt x="0" y="9902"/>
                </a:lnTo>
                <a:lnTo>
                  <a:pt x="5352" y="0"/>
                </a:lnTo>
                <a:lnTo>
                  <a:pt x="27031" y="0"/>
                </a:lnTo>
                <a:lnTo>
                  <a:pt x="27031" y="26228"/>
                </a:lnTo>
                <a:close/>
              </a:path>
            </a:pathLst>
          </a:custGeom>
          <a:solidFill>
            <a:srgbClr val="F5C4B6"/>
          </a:solidFill>
        </p:spPr>
        <p:txBody>
          <a:bodyPr wrap="square" lIns="0" tIns="0" rIns="0" bIns="0" rtlCol="0"/>
          <a:lstStyle/>
          <a:p>
            <a:endParaRPr/>
          </a:p>
        </p:txBody>
      </p:sp>
      <p:sp>
        <p:nvSpPr>
          <p:cNvPr id="295" name="object 295"/>
          <p:cNvSpPr/>
          <p:nvPr/>
        </p:nvSpPr>
        <p:spPr>
          <a:xfrm>
            <a:off x="15511550" y="2867309"/>
            <a:ext cx="27305" cy="30480"/>
          </a:xfrm>
          <a:custGeom>
            <a:avLst/>
            <a:gdLst/>
            <a:ahLst/>
            <a:cxnLst/>
            <a:rect l="l" t="t" r="r" b="b"/>
            <a:pathLst>
              <a:path w="27305" h="30480">
                <a:moveTo>
                  <a:pt x="11776" y="30109"/>
                </a:moveTo>
                <a:lnTo>
                  <a:pt x="11776" y="29708"/>
                </a:lnTo>
                <a:lnTo>
                  <a:pt x="4671" y="26856"/>
                </a:lnTo>
                <a:lnTo>
                  <a:pt x="2107" y="22147"/>
                </a:lnTo>
                <a:lnTo>
                  <a:pt x="1472" y="13382"/>
                </a:lnTo>
                <a:lnTo>
                  <a:pt x="0" y="9902"/>
                </a:lnTo>
                <a:lnTo>
                  <a:pt x="5486" y="0"/>
                </a:lnTo>
                <a:lnTo>
                  <a:pt x="27165" y="0"/>
                </a:lnTo>
                <a:lnTo>
                  <a:pt x="27165" y="26228"/>
                </a:lnTo>
                <a:close/>
              </a:path>
            </a:pathLst>
          </a:custGeom>
          <a:solidFill>
            <a:srgbClr val="F5C4B6"/>
          </a:solidFill>
        </p:spPr>
        <p:txBody>
          <a:bodyPr wrap="square" lIns="0" tIns="0" rIns="0" bIns="0" rtlCol="0"/>
          <a:lstStyle/>
          <a:p>
            <a:endParaRPr/>
          </a:p>
        </p:txBody>
      </p:sp>
      <p:sp>
        <p:nvSpPr>
          <p:cNvPr id="296" name="object 296"/>
          <p:cNvSpPr/>
          <p:nvPr/>
        </p:nvSpPr>
        <p:spPr>
          <a:xfrm>
            <a:off x="15436476" y="3548988"/>
            <a:ext cx="29209" cy="29845"/>
          </a:xfrm>
          <a:custGeom>
            <a:avLst/>
            <a:gdLst/>
            <a:ahLst/>
            <a:cxnLst/>
            <a:rect l="l" t="t" r="r" b="b"/>
            <a:pathLst>
              <a:path w="29209" h="29845">
                <a:moveTo>
                  <a:pt x="13515" y="29841"/>
                </a:moveTo>
                <a:lnTo>
                  <a:pt x="0" y="27968"/>
                </a:lnTo>
                <a:lnTo>
                  <a:pt x="4549" y="17128"/>
                </a:lnTo>
                <a:lnTo>
                  <a:pt x="3211" y="13515"/>
                </a:lnTo>
                <a:lnTo>
                  <a:pt x="1338" y="9902"/>
                </a:lnTo>
                <a:lnTo>
                  <a:pt x="7226" y="0"/>
                </a:lnTo>
                <a:lnTo>
                  <a:pt x="28905" y="0"/>
                </a:lnTo>
                <a:lnTo>
                  <a:pt x="28905" y="26228"/>
                </a:lnTo>
                <a:lnTo>
                  <a:pt x="13515" y="29841"/>
                </a:lnTo>
                <a:close/>
              </a:path>
            </a:pathLst>
          </a:custGeom>
          <a:solidFill>
            <a:srgbClr val="F5C4B6"/>
          </a:solidFill>
        </p:spPr>
        <p:txBody>
          <a:bodyPr wrap="square" lIns="0" tIns="0" rIns="0" bIns="0" rtlCol="0"/>
          <a:lstStyle/>
          <a:p>
            <a:endParaRPr/>
          </a:p>
        </p:txBody>
      </p:sp>
      <p:sp>
        <p:nvSpPr>
          <p:cNvPr id="297" name="object 297"/>
          <p:cNvSpPr/>
          <p:nvPr/>
        </p:nvSpPr>
        <p:spPr>
          <a:xfrm>
            <a:off x="15621550" y="4000095"/>
            <a:ext cx="27305" cy="29845"/>
          </a:xfrm>
          <a:custGeom>
            <a:avLst/>
            <a:gdLst/>
            <a:ahLst/>
            <a:cxnLst/>
            <a:rect l="l" t="t" r="r" b="b"/>
            <a:pathLst>
              <a:path w="27305" h="29845">
                <a:moveTo>
                  <a:pt x="11776" y="29841"/>
                </a:moveTo>
                <a:lnTo>
                  <a:pt x="4671" y="27086"/>
                </a:lnTo>
                <a:lnTo>
                  <a:pt x="2107" y="22448"/>
                </a:lnTo>
                <a:lnTo>
                  <a:pt x="1802" y="17459"/>
                </a:lnTo>
                <a:lnTo>
                  <a:pt x="1472" y="13649"/>
                </a:lnTo>
                <a:lnTo>
                  <a:pt x="0" y="10036"/>
                </a:lnTo>
                <a:lnTo>
                  <a:pt x="5486" y="0"/>
                </a:lnTo>
                <a:lnTo>
                  <a:pt x="27165" y="0"/>
                </a:lnTo>
                <a:lnTo>
                  <a:pt x="27165" y="26228"/>
                </a:lnTo>
                <a:lnTo>
                  <a:pt x="11776" y="29841"/>
                </a:lnTo>
                <a:close/>
              </a:path>
            </a:pathLst>
          </a:custGeom>
          <a:solidFill>
            <a:srgbClr val="F5C4B6"/>
          </a:solidFill>
        </p:spPr>
        <p:txBody>
          <a:bodyPr wrap="square" lIns="0" tIns="0" rIns="0" bIns="0" rtlCol="0"/>
          <a:lstStyle/>
          <a:p>
            <a:endParaRPr/>
          </a:p>
        </p:txBody>
      </p:sp>
      <p:sp>
        <p:nvSpPr>
          <p:cNvPr id="298" name="object 298"/>
          <p:cNvSpPr/>
          <p:nvPr/>
        </p:nvSpPr>
        <p:spPr>
          <a:xfrm>
            <a:off x="16904749" y="4317516"/>
            <a:ext cx="27305" cy="29845"/>
          </a:xfrm>
          <a:custGeom>
            <a:avLst/>
            <a:gdLst/>
            <a:ahLst/>
            <a:cxnLst/>
            <a:rect l="l" t="t" r="r" b="b"/>
            <a:pathLst>
              <a:path w="27305" h="29845">
                <a:moveTo>
                  <a:pt x="11776" y="29841"/>
                </a:moveTo>
                <a:lnTo>
                  <a:pt x="4671" y="27006"/>
                </a:lnTo>
                <a:lnTo>
                  <a:pt x="2107" y="22214"/>
                </a:lnTo>
                <a:lnTo>
                  <a:pt x="1802" y="17120"/>
                </a:lnTo>
                <a:lnTo>
                  <a:pt x="1472" y="13382"/>
                </a:lnTo>
                <a:lnTo>
                  <a:pt x="0" y="10036"/>
                </a:lnTo>
                <a:lnTo>
                  <a:pt x="5486" y="0"/>
                </a:lnTo>
                <a:lnTo>
                  <a:pt x="27165" y="0"/>
                </a:lnTo>
                <a:lnTo>
                  <a:pt x="27165" y="26228"/>
                </a:lnTo>
                <a:lnTo>
                  <a:pt x="11776" y="29841"/>
                </a:lnTo>
                <a:close/>
              </a:path>
            </a:pathLst>
          </a:custGeom>
          <a:solidFill>
            <a:srgbClr val="F5C4B6"/>
          </a:solidFill>
        </p:spPr>
        <p:txBody>
          <a:bodyPr wrap="square" lIns="0" tIns="0" rIns="0" bIns="0" rtlCol="0"/>
          <a:lstStyle/>
          <a:p>
            <a:endParaRPr/>
          </a:p>
        </p:txBody>
      </p:sp>
      <p:sp>
        <p:nvSpPr>
          <p:cNvPr id="299" name="object 299"/>
          <p:cNvSpPr/>
          <p:nvPr/>
        </p:nvSpPr>
        <p:spPr>
          <a:xfrm>
            <a:off x="16270042" y="3615898"/>
            <a:ext cx="29209" cy="31115"/>
          </a:xfrm>
          <a:custGeom>
            <a:avLst/>
            <a:gdLst/>
            <a:ahLst/>
            <a:cxnLst/>
            <a:rect l="l" t="t" r="r" b="b"/>
            <a:pathLst>
              <a:path w="29209" h="31114">
                <a:moveTo>
                  <a:pt x="13515" y="30912"/>
                </a:moveTo>
                <a:lnTo>
                  <a:pt x="13515" y="29574"/>
                </a:lnTo>
                <a:lnTo>
                  <a:pt x="0" y="27834"/>
                </a:lnTo>
                <a:lnTo>
                  <a:pt x="4549" y="16727"/>
                </a:lnTo>
                <a:lnTo>
                  <a:pt x="1873" y="10036"/>
                </a:lnTo>
                <a:lnTo>
                  <a:pt x="7226" y="0"/>
                </a:lnTo>
                <a:lnTo>
                  <a:pt x="28905" y="0"/>
                </a:lnTo>
                <a:lnTo>
                  <a:pt x="28905" y="26764"/>
                </a:lnTo>
                <a:close/>
              </a:path>
            </a:pathLst>
          </a:custGeom>
          <a:solidFill>
            <a:srgbClr val="F5C4B6"/>
          </a:solidFill>
        </p:spPr>
        <p:txBody>
          <a:bodyPr wrap="square" lIns="0" tIns="0" rIns="0" bIns="0" rtlCol="0"/>
          <a:lstStyle/>
          <a:p>
            <a:endParaRPr/>
          </a:p>
        </p:txBody>
      </p:sp>
      <p:sp>
        <p:nvSpPr>
          <p:cNvPr id="300" name="object 300"/>
          <p:cNvSpPr/>
          <p:nvPr/>
        </p:nvSpPr>
        <p:spPr>
          <a:xfrm>
            <a:off x="16483083" y="2579462"/>
            <a:ext cx="27305" cy="29845"/>
          </a:xfrm>
          <a:custGeom>
            <a:avLst/>
            <a:gdLst/>
            <a:ahLst/>
            <a:cxnLst/>
            <a:rect l="l" t="t" r="r" b="b"/>
            <a:pathLst>
              <a:path w="27305" h="29844">
                <a:moveTo>
                  <a:pt x="11776" y="29841"/>
                </a:moveTo>
                <a:lnTo>
                  <a:pt x="4671" y="27006"/>
                </a:lnTo>
                <a:lnTo>
                  <a:pt x="2107" y="22214"/>
                </a:lnTo>
                <a:lnTo>
                  <a:pt x="1802" y="17120"/>
                </a:lnTo>
                <a:lnTo>
                  <a:pt x="1472" y="13382"/>
                </a:lnTo>
                <a:lnTo>
                  <a:pt x="0" y="10036"/>
                </a:lnTo>
                <a:lnTo>
                  <a:pt x="5486" y="0"/>
                </a:lnTo>
                <a:lnTo>
                  <a:pt x="27165" y="0"/>
                </a:lnTo>
                <a:lnTo>
                  <a:pt x="27165" y="26228"/>
                </a:lnTo>
                <a:lnTo>
                  <a:pt x="11776" y="29841"/>
                </a:lnTo>
                <a:close/>
              </a:path>
            </a:pathLst>
          </a:custGeom>
          <a:solidFill>
            <a:srgbClr val="F5C4B6"/>
          </a:solidFill>
        </p:spPr>
        <p:txBody>
          <a:bodyPr wrap="square" lIns="0" tIns="0" rIns="0" bIns="0" rtlCol="0"/>
          <a:lstStyle/>
          <a:p>
            <a:endParaRPr/>
          </a:p>
        </p:txBody>
      </p:sp>
      <p:sp>
        <p:nvSpPr>
          <p:cNvPr id="301" name="object 301"/>
          <p:cNvSpPr/>
          <p:nvPr/>
        </p:nvSpPr>
        <p:spPr>
          <a:xfrm>
            <a:off x="16344713" y="2902102"/>
            <a:ext cx="27305" cy="29845"/>
          </a:xfrm>
          <a:custGeom>
            <a:avLst/>
            <a:gdLst/>
            <a:ahLst/>
            <a:cxnLst/>
            <a:rect l="l" t="t" r="r" b="b"/>
            <a:pathLst>
              <a:path w="27305" h="29844">
                <a:moveTo>
                  <a:pt x="11642" y="29841"/>
                </a:moveTo>
                <a:lnTo>
                  <a:pt x="4537" y="27086"/>
                </a:lnTo>
                <a:lnTo>
                  <a:pt x="1973" y="22448"/>
                </a:lnTo>
                <a:lnTo>
                  <a:pt x="1668" y="17459"/>
                </a:lnTo>
                <a:lnTo>
                  <a:pt x="1338" y="13649"/>
                </a:lnTo>
                <a:lnTo>
                  <a:pt x="0" y="10036"/>
                </a:lnTo>
                <a:lnTo>
                  <a:pt x="5352" y="0"/>
                </a:lnTo>
                <a:lnTo>
                  <a:pt x="27031" y="0"/>
                </a:lnTo>
                <a:lnTo>
                  <a:pt x="27031" y="26228"/>
                </a:lnTo>
                <a:lnTo>
                  <a:pt x="11642" y="29841"/>
                </a:lnTo>
                <a:close/>
              </a:path>
            </a:pathLst>
          </a:custGeom>
          <a:solidFill>
            <a:srgbClr val="F5C4B6"/>
          </a:solidFill>
        </p:spPr>
        <p:txBody>
          <a:bodyPr wrap="square" lIns="0" tIns="0" rIns="0" bIns="0" rtlCol="0"/>
          <a:lstStyle/>
          <a:p>
            <a:endParaRPr/>
          </a:p>
        </p:txBody>
      </p:sp>
      <p:sp>
        <p:nvSpPr>
          <p:cNvPr id="302" name="object 302"/>
          <p:cNvSpPr/>
          <p:nvPr/>
        </p:nvSpPr>
        <p:spPr>
          <a:xfrm>
            <a:off x="16881465" y="2427710"/>
            <a:ext cx="29209" cy="29845"/>
          </a:xfrm>
          <a:custGeom>
            <a:avLst/>
            <a:gdLst/>
            <a:ahLst/>
            <a:cxnLst/>
            <a:rect l="l" t="t" r="r" b="b"/>
            <a:pathLst>
              <a:path w="29209" h="29844">
                <a:moveTo>
                  <a:pt x="13515" y="29841"/>
                </a:moveTo>
                <a:lnTo>
                  <a:pt x="0" y="27834"/>
                </a:lnTo>
                <a:lnTo>
                  <a:pt x="4549" y="16861"/>
                </a:lnTo>
                <a:lnTo>
                  <a:pt x="1873" y="9902"/>
                </a:lnTo>
                <a:lnTo>
                  <a:pt x="7226" y="0"/>
                </a:lnTo>
                <a:lnTo>
                  <a:pt x="28905" y="0"/>
                </a:lnTo>
                <a:lnTo>
                  <a:pt x="28905" y="26228"/>
                </a:lnTo>
                <a:close/>
              </a:path>
            </a:pathLst>
          </a:custGeom>
          <a:solidFill>
            <a:srgbClr val="F5C4B6"/>
          </a:solidFill>
        </p:spPr>
        <p:txBody>
          <a:bodyPr wrap="square" lIns="0" tIns="0" rIns="0" bIns="0" rtlCol="0"/>
          <a:lstStyle/>
          <a:p>
            <a:endParaRPr/>
          </a:p>
        </p:txBody>
      </p:sp>
      <p:sp>
        <p:nvSpPr>
          <p:cNvPr id="303" name="object 303"/>
          <p:cNvSpPr/>
          <p:nvPr/>
        </p:nvSpPr>
        <p:spPr>
          <a:xfrm>
            <a:off x="16868485" y="2613051"/>
            <a:ext cx="27305" cy="30480"/>
          </a:xfrm>
          <a:custGeom>
            <a:avLst/>
            <a:gdLst/>
            <a:ahLst/>
            <a:cxnLst/>
            <a:rect l="l" t="t" r="r" b="b"/>
            <a:pathLst>
              <a:path w="27305" h="30480">
                <a:moveTo>
                  <a:pt x="11776" y="30109"/>
                </a:moveTo>
                <a:lnTo>
                  <a:pt x="11776" y="29708"/>
                </a:lnTo>
                <a:lnTo>
                  <a:pt x="4671" y="26912"/>
                </a:lnTo>
                <a:lnTo>
                  <a:pt x="2107" y="22197"/>
                </a:lnTo>
                <a:lnTo>
                  <a:pt x="1472" y="13382"/>
                </a:lnTo>
                <a:lnTo>
                  <a:pt x="0" y="9902"/>
                </a:lnTo>
                <a:lnTo>
                  <a:pt x="5486" y="0"/>
                </a:lnTo>
                <a:lnTo>
                  <a:pt x="27165" y="0"/>
                </a:lnTo>
                <a:lnTo>
                  <a:pt x="27165" y="26228"/>
                </a:lnTo>
                <a:close/>
              </a:path>
            </a:pathLst>
          </a:custGeom>
          <a:solidFill>
            <a:srgbClr val="F5C4B6"/>
          </a:solidFill>
        </p:spPr>
        <p:txBody>
          <a:bodyPr wrap="square" lIns="0" tIns="0" rIns="0" bIns="0" rtlCol="0"/>
          <a:lstStyle/>
          <a:p>
            <a:endParaRPr/>
          </a:p>
        </p:txBody>
      </p:sp>
      <p:sp>
        <p:nvSpPr>
          <p:cNvPr id="304" name="object 304"/>
          <p:cNvSpPr/>
          <p:nvPr/>
        </p:nvSpPr>
        <p:spPr>
          <a:xfrm>
            <a:off x="17339932" y="2803476"/>
            <a:ext cx="27305" cy="29845"/>
          </a:xfrm>
          <a:custGeom>
            <a:avLst/>
            <a:gdLst/>
            <a:ahLst/>
            <a:cxnLst/>
            <a:rect l="l" t="t" r="r" b="b"/>
            <a:pathLst>
              <a:path w="27305" h="29844">
                <a:moveTo>
                  <a:pt x="11508" y="29841"/>
                </a:moveTo>
                <a:lnTo>
                  <a:pt x="4326" y="27086"/>
                </a:lnTo>
                <a:lnTo>
                  <a:pt x="1722" y="22448"/>
                </a:lnTo>
                <a:lnTo>
                  <a:pt x="1403" y="17459"/>
                </a:lnTo>
                <a:lnTo>
                  <a:pt x="1070" y="13649"/>
                </a:lnTo>
                <a:lnTo>
                  <a:pt x="0" y="9902"/>
                </a:lnTo>
                <a:lnTo>
                  <a:pt x="4951" y="0"/>
                </a:lnTo>
                <a:lnTo>
                  <a:pt x="26897" y="0"/>
                </a:lnTo>
                <a:lnTo>
                  <a:pt x="26897" y="26228"/>
                </a:lnTo>
                <a:lnTo>
                  <a:pt x="11508" y="29841"/>
                </a:lnTo>
                <a:close/>
              </a:path>
            </a:pathLst>
          </a:custGeom>
          <a:solidFill>
            <a:srgbClr val="F5C4B6"/>
          </a:solidFill>
        </p:spPr>
        <p:txBody>
          <a:bodyPr wrap="square" lIns="0" tIns="0" rIns="0" bIns="0" rtlCol="0"/>
          <a:lstStyle/>
          <a:p>
            <a:endParaRPr/>
          </a:p>
        </p:txBody>
      </p:sp>
      <p:sp>
        <p:nvSpPr>
          <p:cNvPr id="305" name="object 305"/>
          <p:cNvSpPr/>
          <p:nvPr/>
        </p:nvSpPr>
        <p:spPr>
          <a:xfrm>
            <a:off x="17257901" y="3246822"/>
            <a:ext cx="27305" cy="29845"/>
          </a:xfrm>
          <a:custGeom>
            <a:avLst/>
            <a:gdLst/>
            <a:ahLst/>
            <a:cxnLst/>
            <a:rect l="l" t="t" r="r" b="b"/>
            <a:pathLst>
              <a:path w="27305" h="29845">
                <a:moveTo>
                  <a:pt x="11776" y="29841"/>
                </a:moveTo>
                <a:lnTo>
                  <a:pt x="4574" y="26968"/>
                </a:lnTo>
                <a:lnTo>
                  <a:pt x="1940" y="22214"/>
                </a:lnTo>
                <a:lnTo>
                  <a:pt x="1614" y="17158"/>
                </a:lnTo>
                <a:lnTo>
                  <a:pt x="1338" y="13382"/>
                </a:lnTo>
                <a:lnTo>
                  <a:pt x="0" y="9902"/>
                </a:lnTo>
                <a:lnTo>
                  <a:pt x="5218" y="0"/>
                </a:lnTo>
                <a:lnTo>
                  <a:pt x="27165" y="0"/>
                </a:lnTo>
                <a:lnTo>
                  <a:pt x="27165" y="26228"/>
                </a:lnTo>
                <a:lnTo>
                  <a:pt x="11776" y="29841"/>
                </a:lnTo>
                <a:close/>
              </a:path>
            </a:pathLst>
          </a:custGeom>
          <a:solidFill>
            <a:srgbClr val="F5C4B6"/>
          </a:solidFill>
        </p:spPr>
        <p:txBody>
          <a:bodyPr wrap="square" lIns="0" tIns="0" rIns="0" bIns="0" rtlCol="0"/>
          <a:lstStyle/>
          <a:p>
            <a:endParaRPr/>
          </a:p>
        </p:txBody>
      </p:sp>
      <p:sp>
        <p:nvSpPr>
          <p:cNvPr id="306" name="object 306"/>
          <p:cNvSpPr/>
          <p:nvPr/>
        </p:nvSpPr>
        <p:spPr>
          <a:xfrm>
            <a:off x="17586563" y="2599936"/>
            <a:ext cx="35560" cy="39370"/>
          </a:xfrm>
          <a:custGeom>
            <a:avLst/>
            <a:gdLst/>
            <a:ahLst/>
            <a:cxnLst/>
            <a:rect l="l" t="t" r="r" b="b"/>
            <a:pathLst>
              <a:path w="35559" h="39369">
                <a:moveTo>
                  <a:pt x="34525" y="39075"/>
                </a:moveTo>
                <a:lnTo>
                  <a:pt x="25706" y="33120"/>
                </a:lnTo>
                <a:lnTo>
                  <a:pt x="23124" y="30925"/>
                </a:lnTo>
                <a:lnTo>
                  <a:pt x="20742" y="28503"/>
                </a:lnTo>
                <a:lnTo>
                  <a:pt x="20554" y="27700"/>
                </a:lnTo>
                <a:lnTo>
                  <a:pt x="20742" y="26094"/>
                </a:lnTo>
                <a:lnTo>
                  <a:pt x="17918" y="27740"/>
                </a:lnTo>
                <a:lnTo>
                  <a:pt x="14934" y="28998"/>
                </a:lnTo>
                <a:lnTo>
                  <a:pt x="11776" y="29841"/>
                </a:lnTo>
                <a:lnTo>
                  <a:pt x="4593" y="27086"/>
                </a:lnTo>
                <a:lnTo>
                  <a:pt x="1990" y="22448"/>
                </a:lnTo>
                <a:lnTo>
                  <a:pt x="1338" y="13649"/>
                </a:lnTo>
                <a:lnTo>
                  <a:pt x="0" y="10036"/>
                </a:lnTo>
                <a:lnTo>
                  <a:pt x="4817" y="0"/>
                </a:lnTo>
                <a:lnTo>
                  <a:pt x="26764" y="0"/>
                </a:lnTo>
                <a:lnTo>
                  <a:pt x="26777" y="18627"/>
                </a:lnTo>
                <a:lnTo>
                  <a:pt x="25961" y="20608"/>
                </a:lnTo>
                <a:lnTo>
                  <a:pt x="30510" y="20742"/>
                </a:lnTo>
                <a:lnTo>
                  <a:pt x="32384" y="24890"/>
                </a:lnTo>
                <a:lnTo>
                  <a:pt x="35328" y="35060"/>
                </a:lnTo>
                <a:lnTo>
                  <a:pt x="34525" y="39075"/>
                </a:lnTo>
                <a:close/>
              </a:path>
            </a:pathLst>
          </a:custGeom>
          <a:solidFill>
            <a:srgbClr val="F5C4B6"/>
          </a:solidFill>
        </p:spPr>
        <p:txBody>
          <a:bodyPr wrap="square" lIns="0" tIns="0" rIns="0" bIns="0" rtlCol="0"/>
          <a:lstStyle/>
          <a:p>
            <a:endParaRPr/>
          </a:p>
        </p:txBody>
      </p:sp>
      <p:sp>
        <p:nvSpPr>
          <p:cNvPr id="307" name="object 307"/>
          <p:cNvSpPr/>
          <p:nvPr/>
        </p:nvSpPr>
        <p:spPr>
          <a:xfrm>
            <a:off x="17542536" y="2448184"/>
            <a:ext cx="27305" cy="29845"/>
          </a:xfrm>
          <a:custGeom>
            <a:avLst/>
            <a:gdLst/>
            <a:ahLst/>
            <a:cxnLst/>
            <a:rect l="l" t="t" r="r" b="b"/>
            <a:pathLst>
              <a:path w="27305" h="29844">
                <a:moveTo>
                  <a:pt x="11776" y="29708"/>
                </a:moveTo>
                <a:lnTo>
                  <a:pt x="4671" y="26856"/>
                </a:lnTo>
                <a:lnTo>
                  <a:pt x="2107" y="22147"/>
                </a:lnTo>
                <a:lnTo>
                  <a:pt x="1472" y="13382"/>
                </a:lnTo>
                <a:lnTo>
                  <a:pt x="0" y="9902"/>
                </a:lnTo>
                <a:lnTo>
                  <a:pt x="5486" y="0"/>
                </a:lnTo>
                <a:lnTo>
                  <a:pt x="27165" y="0"/>
                </a:lnTo>
                <a:lnTo>
                  <a:pt x="27165" y="26228"/>
                </a:lnTo>
                <a:lnTo>
                  <a:pt x="11508" y="29841"/>
                </a:lnTo>
                <a:close/>
              </a:path>
            </a:pathLst>
          </a:custGeom>
          <a:solidFill>
            <a:srgbClr val="F5C4B6"/>
          </a:solidFill>
        </p:spPr>
        <p:txBody>
          <a:bodyPr wrap="square" lIns="0" tIns="0" rIns="0" bIns="0" rtlCol="0"/>
          <a:lstStyle/>
          <a:p>
            <a:endParaRPr/>
          </a:p>
        </p:txBody>
      </p:sp>
      <p:sp>
        <p:nvSpPr>
          <p:cNvPr id="308" name="object 308"/>
          <p:cNvSpPr/>
          <p:nvPr/>
        </p:nvSpPr>
        <p:spPr>
          <a:xfrm>
            <a:off x="16153041" y="3448633"/>
            <a:ext cx="73025" cy="20320"/>
          </a:xfrm>
          <a:custGeom>
            <a:avLst/>
            <a:gdLst/>
            <a:ahLst/>
            <a:cxnLst/>
            <a:rect l="l" t="t" r="r" b="b"/>
            <a:pathLst>
              <a:path w="73025" h="20320">
                <a:moveTo>
                  <a:pt x="15430" y="16052"/>
                </a:moveTo>
                <a:lnTo>
                  <a:pt x="12217" y="6146"/>
                </a:lnTo>
                <a:lnTo>
                  <a:pt x="10337" y="1066"/>
                </a:lnTo>
                <a:lnTo>
                  <a:pt x="3378" y="1892"/>
                </a:lnTo>
                <a:lnTo>
                  <a:pt x="1981" y="2857"/>
                </a:lnTo>
                <a:lnTo>
                  <a:pt x="101" y="6159"/>
                </a:lnTo>
                <a:lnTo>
                  <a:pt x="0" y="7874"/>
                </a:lnTo>
                <a:lnTo>
                  <a:pt x="698" y="9626"/>
                </a:lnTo>
                <a:lnTo>
                  <a:pt x="5740" y="14084"/>
                </a:lnTo>
                <a:lnTo>
                  <a:pt x="14617" y="20205"/>
                </a:lnTo>
                <a:lnTo>
                  <a:pt x="15430" y="16052"/>
                </a:lnTo>
                <a:close/>
              </a:path>
              <a:path w="73025" h="20320">
                <a:moveTo>
                  <a:pt x="72428" y="14986"/>
                </a:moveTo>
                <a:lnTo>
                  <a:pt x="69494" y="5080"/>
                </a:lnTo>
                <a:lnTo>
                  <a:pt x="67348" y="0"/>
                </a:lnTo>
                <a:lnTo>
                  <a:pt x="60528" y="825"/>
                </a:lnTo>
                <a:lnTo>
                  <a:pt x="59118" y="1790"/>
                </a:lnTo>
                <a:lnTo>
                  <a:pt x="57238" y="5092"/>
                </a:lnTo>
                <a:lnTo>
                  <a:pt x="57137" y="6807"/>
                </a:lnTo>
                <a:lnTo>
                  <a:pt x="57848" y="8559"/>
                </a:lnTo>
                <a:lnTo>
                  <a:pt x="62763" y="13042"/>
                </a:lnTo>
                <a:lnTo>
                  <a:pt x="71628" y="18999"/>
                </a:lnTo>
                <a:lnTo>
                  <a:pt x="72428" y="14986"/>
                </a:lnTo>
                <a:close/>
              </a:path>
            </a:pathLst>
          </a:custGeom>
          <a:solidFill>
            <a:srgbClr val="F5C4B6"/>
          </a:solidFill>
        </p:spPr>
        <p:txBody>
          <a:bodyPr wrap="square" lIns="0" tIns="0" rIns="0" bIns="0" rtlCol="0"/>
          <a:lstStyle/>
          <a:p>
            <a:endParaRPr/>
          </a:p>
        </p:txBody>
      </p:sp>
      <p:sp>
        <p:nvSpPr>
          <p:cNvPr id="309" name="object 309"/>
          <p:cNvSpPr/>
          <p:nvPr/>
        </p:nvSpPr>
        <p:spPr>
          <a:xfrm>
            <a:off x="15673833" y="3700204"/>
            <a:ext cx="15875" cy="19685"/>
          </a:xfrm>
          <a:custGeom>
            <a:avLst/>
            <a:gdLst/>
            <a:ahLst/>
            <a:cxnLst/>
            <a:rect l="l" t="t" r="r" b="b"/>
            <a:pathLst>
              <a:path w="15875" h="19685">
                <a:moveTo>
                  <a:pt x="14492" y="19136"/>
                </a:moveTo>
                <a:lnTo>
                  <a:pt x="5593" y="13087"/>
                </a:lnTo>
                <a:lnTo>
                  <a:pt x="3051" y="10946"/>
                </a:lnTo>
                <a:lnTo>
                  <a:pt x="709" y="8564"/>
                </a:lnTo>
                <a:lnTo>
                  <a:pt x="0" y="6811"/>
                </a:lnTo>
                <a:lnTo>
                  <a:pt x="107" y="5098"/>
                </a:lnTo>
                <a:lnTo>
                  <a:pt x="1980" y="1793"/>
                </a:lnTo>
                <a:lnTo>
                  <a:pt x="3385" y="829"/>
                </a:lnTo>
                <a:lnTo>
                  <a:pt x="10344" y="0"/>
                </a:lnTo>
                <a:lnTo>
                  <a:pt x="12351" y="5085"/>
                </a:lnTo>
                <a:lnTo>
                  <a:pt x="15295" y="14987"/>
                </a:lnTo>
                <a:close/>
              </a:path>
            </a:pathLst>
          </a:custGeom>
          <a:solidFill>
            <a:srgbClr val="F5C4B6"/>
          </a:solidFill>
        </p:spPr>
        <p:txBody>
          <a:bodyPr wrap="square" lIns="0" tIns="0" rIns="0" bIns="0" rtlCol="0"/>
          <a:lstStyle/>
          <a:p>
            <a:endParaRPr/>
          </a:p>
        </p:txBody>
      </p:sp>
      <p:sp>
        <p:nvSpPr>
          <p:cNvPr id="310" name="object 310"/>
          <p:cNvSpPr/>
          <p:nvPr/>
        </p:nvSpPr>
        <p:spPr>
          <a:xfrm>
            <a:off x="15919660" y="3725362"/>
            <a:ext cx="15875" cy="19685"/>
          </a:xfrm>
          <a:custGeom>
            <a:avLst/>
            <a:gdLst/>
            <a:ahLst/>
            <a:cxnLst/>
            <a:rect l="l" t="t" r="r" b="b"/>
            <a:pathLst>
              <a:path w="15875" h="19685">
                <a:moveTo>
                  <a:pt x="14492" y="19136"/>
                </a:moveTo>
                <a:lnTo>
                  <a:pt x="5593" y="13167"/>
                </a:lnTo>
                <a:lnTo>
                  <a:pt x="3051" y="10986"/>
                </a:lnTo>
                <a:lnTo>
                  <a:pt x="709" y="8564"/>
                </a:lnTo>
                <a:lnTo>
                  <a:pt x="0" y="6824"/>
                </a:lnTo>
                <a:lnTo>
                  <a:pt x="93" y="5138"/>
                </a:lnTo>
                <a:lnTo>
                  <a:pt x="1900" y="1846"/>
                </a:lnTo>
                <a:lnTo>
                  <a:pt x="3278" y="869"/>
                </a:lnTo>
                <a:lnTo>
                  <a:pt x="10210" y="0"/>
                </a:lnTo>
                <a:lnTo>
                  <a:pt x="12351" y="4951"/>
                </a:lnTo>
                <a:lnTo>
                  <a:pt x="15295" y="15121"/>
                </a:lnTo>
                <a:close/>
              </a:path>
            </a:pathLst>
          </a:custGeom>
          <a:solidFill>
            <a:srgbClr val="F5C4B6"/>
          </a:solidFill>
        </p:spPr>
        <p:txBody>
          <a:bodyPr wrap="square" lIns="0" tIns="0" rIns="0" bIns="0" rtlCol="0"/>
          <a:lstStyle/>
          <a:p>
            <a:endParaRPr/>
          </a:p>
        </p:txBody>
      </p:sp>
      <p:sp>
        <p:nvSpPr>
          <p:cNvPr id="311" name="object 311"/>
          <p:cNvSpPr/>
          <p:nvPr/>
        </p:nvSpPr>
        <p:spPr>
          <a:xfrm>
            <a:off x="16233068" y="3205204"/>
            <a:ext cx="15875" cy="19685"/>
          </a:xfrm>
          <a:custGeom>
            <a:avLst/>
            <a:gdLst/>
            <a:ahLst/>
            <a:cxnLst/>
            <a:rect l="l" t="t" r="r" b="b"/>
            <a:pathLst>
              <a:path w="15875" h="19685">
                <a:moveTo>
                  <a:pt x="14492" y="19136"/>
                </a:moveTo>
                <a:lnTo>
                  <a:pt x="5620" y="13047"/>
                </a:lnTo>
                <a:lnTo>
                  <a:pt x="709" y="8564"/>
                </a:lnTo>
                <a:lnTo>
                  <a:pt x="0" y="6811"/>
                </a:lnTo>
                <a:lnTo>
                  <a:pt x="107" y="5098"/>
                </a:lnTo>
                <a:lnTo>
                  <a:pt x="1980" y="1793"/>
                </a:lnTo>
                <a:lnTo>
                  <a:pt x="3385" y="829"/>
                </a:lnTo>
                <a:lnTo>
                  <a:pt x="10210" y="0"/>
                </a:lnTo>
                <a:lnTo>
                  <a:pt x="12217" y="5085"/>
                </a:lnTo>
                <a:lnTo>
                  <a:pt x="15295" y="14987"/>
                </a:lnTo>
                <a:close/>
              </a:path>
            </a:pathLst>
          </a:custGeom>
          <a:solidFill>
            <a:srgbClr val="F5C4B6"/>
          </a:solidFill>
        </p:spPr>
        <p:txBody>
          <a:bodyPr wrap="square" lIns="0" tIns="0" rIns="0" bIns="0" rtlCol="0"/>
          <a:lstStyle/>
          <a:p>
            <a:endParaRPr/>
          </a:p>
        </p:txBody>
      </p:sp>
      <p:sp>
        <p:nvSpPr>
          <p:cNvPr id="312" name="object 312"/>
          <p:cNvSpPr/>
          <p:nvPr/>
        </p:nvSpPr>
        <p:spPr>
          <a:xfrm>
            <a:off x="15608396" y="3523829"/>
            <a:ext cx="15875" cy="19050"/>
          </a:xfrm>
          <a:custGeom>
            <a:avLst/>
            <a:gdLst/>
            <a:ahLst/>
            <a:cxnLst/>
            <a:rect l="l" t="t" r="r" b="b"/>
            <a:pathLst>
              <a:path w="15875" h="19050">
                <a:moveTo>
                  <a:pt x="14492" y="19002"/>
                </a:moveTo>
                <a:lnTo>
                  <a:pt x="5620" y="13047"/>
                </a:lnTo>
                <a:lnTo>
                  <a:pt x="709" y="8564"/>
                </a:lnTo>
                <a:lnTo>
                  <a:pt x="0" y="6811"/>
                </a:lnTo>
                <a:lnTo>
                  <a:pt x="107" y="5098"/>
                </a:lnTo>
                <a:lnTo>
                  <a:pt x="1980" y="1793"/>
                </a:lnTo>
                <a:lnTo>
                  <a:pt x="3385" y="829"/>
                </a:lnTo>
                <a:lnTo>
                  <a:pt x="10210" y="0"/>
                </a:lnTo>
                <a:lnTo>
                  <a:pt x="12351" y="5085"/>
                </a:lnTo>
                <a:lnTo>
                  <a:pt x="15295" y="14987"/>
                </a:lnTo>
                <a:close/>
              </a:path>
            </a:pathLst>
          </a:custGeom>
          <a:solidFill>
            <a:srgbClr val="F5C4B6"/>
          </a:solidFill>
        </p:spPr>
        <p:txBody>
          <a:bodyPr wrap="square" lIns="0" tIns="0" rIns="0" bIns="0" rtlCol="0"/>
          <a:lstStyle/>
          <a:p>
            <a:endParaRPr/>
          </a:p>
        </p:txBody>
      </p:sp>
      <p:sp>
        <p:nvSpPr>
          <p:cNvPr id="313" name="object 313"/>
          <p:cNvSpPr/>
          <p:nvPr/>
        </p:nvSpPr>
        <p:spPr>
          <a:xfrm>
            <a:off x="16122986" y="3611749"/>
            <a:ext cx="15875" cy="19050"/>
          </a:xfrm>
          <a:custGeom>
            <a:avLst/>
            <a:gdLst/>
            <a:ahLst/>
            <a:cxnLst/>
            <a:rect l="l" t="t" r="r" b="b"/>
            <a:pathLst>
              <a:path w="15875" h="19050">
                <a:moveTo>
                  <a:pt x="14572" y="19002"/>
                </a:moveTo>
                <a:lnTo>
                  <a:pt x="5687" y="13020"/>
                </a:lnTo>
                <a:lnTo>
                  <a:pt x="655" y="8564"/>
                </a:lnTo>
                <a:lnTo>
                  <a:pt x="0" y="6798"/>
                </a:lnTo>
                <a:lnTo>
                  <a:pt x="133" y="5085"/>
                </a:lnTo>
                <a:lnTo>
                  <a:pt x="1967" y="1793"/>
                </a:lnTo>
                <a:lnTo>
                  <a:pt x="3358" y="776"/>
                </a:lnTo>
                <a:lnTo>
                  <a:pt x="5205" y="401"/>
                </a:lnTo>
                <a:lnTo>
                  <a:pt x="10290" y="0"/>
                </a:lnTo>
                <a:lnTo>
                  <a:pt x="12164" y="5085"/>
                </a:lnTo>
                <a:lnTo>
                  <a:pt x="15375" y="14987"/>
                </a:lnTo>
                <a:lnTo>
                  <a:pt x="14572" y="19002"/>
                </a:lnTo>
                <a:close/>
              </a:path>
            </a:pathLst>
          </a:custGeom>
          <a:solidFill>
            <a:srgbClr val="F5C4B6"/>
          </a:solidFill>
        </p:spPr>
        <p:txBody>
          <a:bodyPr wrap="square" lIns="0" tIns="0" rIns="0" bIns="0" rtlCol="0"/>
          <a:lstStyle/>
          <a:p>
            <a:endParaRPr/>
          </a:p>
        </p:txBody>
      </p:sp>
      <p:sp>
        <p:nvSpPr>
          <p:cNvPr id="314" name="object 314"/>
          <p:cNvSpPr/>
          <p:nvPr/>
        </p:nvSpPr>
        <p:spPr>
          <a:xfrm>
            <a:off x="15900658" y="3353878"/>
            <a:ext cx="15875" cy="19050"/>
          </a:xfrm>
          <a:custGeom>
            <a:avLst/>
            <a:gdLst/>
            <a:ahLst/>
            <a:cxnLst/>
            <a:rect l="l" t="t" r="r" b="b"/>
            <a:pathLst>
              <a:path w="15875" h="19050">
                <a:moveTo>
                  <a:pt x="14626" y="19002"/>
                </a:moveTo>
                <a:lnTo>
                  <a:pt x="5740" y="13020"/>
                </a:lnTo>
                <a:lnTo>
                  <a:pt x="709" y="8564"/>
                </a:lnTo>
                <a:lnTo>
                  <a:pt x="0" y="6784"/>
                </a:lnTo>
                <a:lnTo>
                  <a:pt x="107" y="5071"/>
                </a:lnTo>
                <a:lnTo>
                  <a:pt x="1967" y="1726"/>
                </a:lnTo>
                <a:lnTo>
                  <a:pt x="3372" y="736"/>
                </a:lnTo>
                <a:lnTo>
                  <a:pt x="5259" y="401"/>
                </a:lnTo>
                <a:lnTo>
                  <a:pt x="10344" y="0"/>
                </a:lnTo>
                <a:lnTo>
                  <a:pt x="12217" y="5085"/>
                </a:lnTo>
                <a:lnTo>
                  <a:pt x="15429" y="14987"/>
                </a:lnTo>
                <a:close/>
              </a:path>
            </a:pathLst>
          </a:custGeom>
          <a:solidFill>
            <a:srgbClr val="F5C4B6"/>
          </a:solidFill>
        </p:spPr>
        <p:txBody>
          <a:bodyPr wrap="square" lIns="0" tIns="0" rIns="0" bIns="0" rtlCol="0"/>
          <a:lstStyle/>
          <a:p>
            <a:endParaRPr/>
          </a:p>
        </p:txBody>
      </p:sp>
      <p:sp>
        <p:nvSpPr>
          <p:cNvPr id="315" name="object 315"/>
          <p:cNvSpPr/>
          <p:nvPr/>
        </p:nvSpPr>
        <p:spPr>
          <a:xfrm>
            <a:off x="15782628" y="3668088"/>
            <a:ext cx="15875" cy="19685"/>
          </a:xfrm>
          <a:custGeom>
            <a:avLst/>
            <a:gdLst/>
            <a:ahLst/>
            <a:cxnLst/>
            <a:rect l="l" t="t" r="r" b="b"/>
            <a:pathLst>
              <a:path w="15875" h="19685">
                <a:moveTo>
                  <a:pt x="14492" y="19136"/>
                </a:moveTo>
                <a:lnTo>
                  <a:pt x="5620" y="13047"/>
                </a:lnTo>
                <a:lnTo>
                  <a:pt x="709" y="8564"/>
                </a:lnTo>
                <a:lnTo>
                  <a:pt x="0" y="6811"/>
                </a:lnTo>
                <a:lnTo>
                  <a:pt x="107" y="5098"/>
                </a:lnTo>
                <a:lnTo>
                  <a:pt x="1980" y="1793"/>
                </a:lnTo>
                <a:lnTo>
                  <a:pt x="3385" y="829"/>
                </a:lnTo>
                <a:lnTo>
                  <a:pt x="10210" y="0"/>
                </a:lnTo>
                <a:lnTo>
                  <a:pt x="12351" y="5085"/>
                </a:lnTo>
                <a:lnTo>
                  <a:pt x="15295" y="14987"/>
                </a:lnTo>
                <a:close/>
              </a:path>
            </a:pathLst>
          </a:custGeom>
          <a:solidFill>
            <a:srgbClr val="F5C4B6"/>
          </a:solidFill>
        </p:spPr>
        <p:txBody>
          <a:bodyPr wrap="square" lIns="0" tIns="0" rIns="0" bIns="0" rtlCol="0"/>
          <a:lstStyle/>
          <a:p>
            <a:endParaRPr/>
          </a:p>
        </p:txBody>
      </p:sp>
      <p:sp>
        <p:nvSpPr>
          <p:cNvPr id="316" name="object 316"/>
          <p:cNvSpPr/>
          <p:nvPr/>
        </p:nvSpPr>
        <p:spPr>
          <a:xfrm>
            <a:off x="16699028" y="2977710"/>
            <a:ext cx="15875" cy="19050"/>
          </a:xfrm>
          <a:custGeom>
            <a:avLst/>
            <a:gdLst/>
            <a:ahLst/>
            <a:cxnLst/>
            <a:rect l="l" t="t" r="r" b="b"/>
            <a:pathLst>
              <a:path w="15875" h="19050">
                <a:moveTo>
                  <a:pt x="14492" y="18600"/>
                </a:moveTo>
                <a:lnTo>
                  <a:pt x="5593" y="12552"/>
                </a:lnTo>
                <a:lnTo>
                  <a:pt x="3051" y="10411"/>
                </a:lnTo>
                <a:lnTo>
                  <a:pt x="709" y="8029"/>
                </a:lnTo>
                <a:lnTo>
                  <a:pt x="0" y="6276"/>
                </a:lnTo>
                <a:lnTo>
                  <a:pt x="107" y="4563"/>
                </a:lnTo>
                <a:lnTo>
                  <a:pt x="1980" y="1257"/>
                </a:lnTo>
                <a:lnTo>
                  <a:pt x="3385" y="294"/>
                </a:lnTo>
                <a:lnTo>
                  <a:pt x="5259" y="0"/>
                </a:lnTo>
                <a:lnTo>
                  <a:pt x="10210" y="0"/>
                </a:lnTo>
                <a:lnTo>
                  <a:pt x="12351" y="4549"/>
                </a:lnTo>
                <a:lnTo>
                  <a:pt x="15295" y="14452"/>
                </a:lnTo>
                <a:lnTo>
                  <a:pt x="14492" y="18600"/>
                </a:lnTo>
                <a:close/>
              </a:path>
            </a:pathLst>
          </a:custGeom>
          <a:solidFill>
            <a:srgbClr val="F5C4B6"/>
          </a:solidFill>
        </p:spPr>
        <p:txBody>
          <a:bodyPr wrap="square" lIns="0" tIns="0" rIns="0" bIns="0" rtlCol="0"/>
          <a:lstStyle/>
          <a:p>
            <a:endParaRPr/>
          </a:p>
        </p:txBody>
      </p:sp>
      <p:sp>
        <p:nvSpPr>
          <p:cNvPr id="317" name="object 317"/>
          <p:cNvSpPr/>
          <p:nvPr/>
        </p:nvSpPr>
        <p:spPr>
          <a:xfrm>
            <a:off x="16602409" y="3023477"/>
            <a:ext cx="15240" cy="19050"/>
          </a:xfrm>
          <a:custGeom>
            <a:avLst/>
            <a:gdLst/>
            <a:ahLst/>
            <a:cxnLst/>
            <a:rect l="l" t="t" r="r" b="b"/>
            <a:pathLst>
              <a:path w="15240" h="19050">
                <a:moveTo>
                  <a:pt x="14894" y="19002"/>
                </a:moveTo>
                <a:lnTo>
                  <a:pt x="8470" y="14987"/>
                </a:lnTo>
                <a:lnTo>
                  <a:pt x="5740" y="13020"/>
                </a:lnTo>
                <a:lnTo>
                  <a:pt x="709" y="8564"/>
                </a:lnTo>
                <a:lnTo>
                  <a:pt x="0" y="6811"/>
                </a:lnTo>
                <a:lnTo>
                  <a:pt x="107" y="5098"/>
                </a:lnTo>
                <a:lnTo>
                  <a:pt x="1980" y="1793"/>
                </a:lnTo>
                <a:lnTo>
                  <a:pt x="3385" y="829"/>
                </a:lnTo>
                <a:lnTo>
                  <a:pt x="10344" y="0"/>
                </a:lnTo>
                <a:lnTo>
                  <a:pt x="12351" y="4951"/>
                </a:lnTo>
                <a:lnTo>
                  <a:pt x="13823" y="10036"/>
                </a:lnTo>
                <a:lnTo>
                  <a:pt x="14894" y="14987"/>
                </a:lnTo>
                <a:lnTo>
                  <a:pt x="14894" y="19002"/>
                </a:lnTo>
                <a:close/>
              </a:path>
            </a:pathLst>
          </a:custGeom>
          <a:solidFill>
            <a:srgbClr val="F5C4B6"/>
          </a:solidFill>
        </p:spPr>
        <p:txBody>
          <a:bodyPr wrap="square" lIns="0" tIns="0" rIns="0" bIns="0" rtlCol="0"/>
          <a:lstStyle/>
          <a:p>
            <a:endParaRPr/>
          </a:p>
        </p:txBody>
      </p:sp>
      <p:sp>
        <p:nvSpPr>
          <p:cNvPr id="318" name="object 318"/>
          <p:cNvSpPr/>
          <p:nvPr/>
        </p:nvSpPr>
        <p:spPr>
          <a:xfrm>
            <a:off x="14347673" y="2229535"/>
            <a:ext cx="56515" cy="20320"/>
          </a:xfrm>
          <a:custGeom>
            <a:avLst/>
            <a:gdLst/>
            <a:ahLst/>
            <a:cxnLst/>
            <a:rect l="l" t="t" r="r" b="b"/>
            <a:pathLst>
              <a:path w="56515" h="20319">
                <a:moveTo>
                  <a:pt x="15290" y="15786"/>
                </a:moveTo>
                <a:lnTo>
                  <a:pt x="12344" y="5880"/>
                </a:lnTo>
                <a:lnTo>
                  <a:pt x="10337" y="800"/>
                </a:lnTo>
                <a:lnTo>
                  <a:pt x="3378" y="1625"/>
                </a:lnTo>
                <a:lnTo>
                  <a:pt x="1981" y="2590"/>
                </a:lnTo>
                <a:lnTo>
                  <a:pt x="101" y="5892"/>
                </a:lnTo>
                <a:lnTo>
                  <a:pt x="0" y="7607"/>
                </a:lnTo>
                <a:lnTo>
                  <a:pt x="711" y="9359"/>
                </a:lnTo>
                <a:lnTo>
                  <a:pt x="3124" y="11722"/>
                </a:lnTo>
                <a:lnTo>
                  <a:pt x="5702" y="13855"/>
                </a:lnTo>
                <a:lnTo>
                  <a:pt x="14490" y="19939"/>
                </a:lnTo>
                <a:lnTo>
                  <a:pt x="15290" y="15786"/>
                </a:lnTo>
                <a:close/>
              </a:path>
              <a:path w="56515" h="20319">
                <a:moveTo>
                  <a:pt x="56108" y="14986"/>
                </a:moveTo>
                <a:lnTo>
                  <a:pt x="53035" y="4940"/>
                </a:lnTo>
                <a:lnTo>
                  <a:pt x="51028" y="0"/>
                </a:lnTo>
                <a:lnTo>
                  <a:pt x="45935" y="393"/>
                </a:lnTo>
                <a:lnTo>
                  <a:pt x="44056" y="723"/>
                </a:lnTo>
                <a:lnTo>
                  <a:pt x="42646" y="1714"/>
                </a:lnTo>
                <a:lnTo>
                  <a:pt x="40792" y="5067"/>
                </a:lnTo>
                <a:lnTo>
                  <a:pt x="40678" y="6781"/>
                </a:lnTo>
                <a:lnTo>
                  <a:pt x="41389" y="8559"/>
                </a:lnTo>
                <a:lnTo>
                  <a:pt x="46418" y="13017"/>
                </a:lnTo>
                <a:lnTo>
                  <a:pt x="55308" y="18999"/>
                </a:lnTo>
                <a:lnTo>
                  <a:pt x="56108" y="14986"/>
                </a:lnTo>
                <a:close/>
              </a:path>
            </a:pathLst>
          </a:custGeom>
          <a:solidFill>
            <a:srgbClr val="F5C4B6"/>
          </a:solidFill>
        </p:spPr>
        <p:txBody>
          <a:bodyPr wrap="square" lIns="0" tIns="0" rIns="0" bIns="0" rtlCol="0"/>
          <a:lstStyle/>
          <a:p>
            <a:endParaRPr/>
          </a:p>
        </p:txBody>
      </p:sp>
      <p:sp>
        <p:nvSpPr>
          <p:cNvPr id="319" name="object 319"/>
          <p:cNvSpPr/>
          <p:nvPr/>
        </p:nvSpPr>
        <p:spPr>
          <a:xfrm>
            <a:off x="14012555" y="2472138"/>
            <a:ext cx="15240" cy="19050"/>
          </a:xfrm>
          <a:custGeom>
            <a:avLst/>
            <a:gdLst/>
            <a:ahLst/>
            <a:cxnLst/>
            <a:rect l="l" t="t" r="r" b="b"/>
            <a:pathLst>
              <a:path w="15240" h="19050">
                <a:moveTo>
                  <a:pt x="14261" y="18868"/>
                </a:moveTo>
                <a:lnTo>
                  <a:pt x="5457" y="12940"/>
                </a:lnTo>
                <a:lnTo>
                  <a:pt x="611" y="8564"/>
                </a:lnTo>
                <a:lnTo>
                  <a:pt x="0" y="6998"/>
                </a:lnTo>
                <a:lnTo>
                  <a:pt x="0" y="5446"/>
                </a:lnTo>
                <a:lnTo>
                  <a:pt x="1359" y="1900"/>
                </a:lnTo>
                <a:lnTo>
                  <a:pt x="2786" y="776"/>
                </a:lnTo>
                <a:lnTo>
                  <a:pt x="9978" y="0"/>
                </a:lnTo>
                <a:lnTo>
                  <a:pt x="12120" y="4683"/>
                </a:lnTo>
                <a:lnTo>
                  <a:pt x="15064" y="14854"/>
                </a:lnTo>
                <a:close/>
              </a:path>
            </a:pathLst>
          </a:custGeom>
          <a:solidFill>
            <a:srgbClr val="F5C4B6"/>
          </a:solidFill>
        </p:spPr>
        <p:txBody>
          <a:bodyPr wrap="square" lIns="0" tIns="0" rIns="0" bIns="0" rtlCol="0"/>
          <a:lstStyle/>
          <a:p>
            <a:endParaRPr/>
          </a:p>
        </p:txBody>
      </p:sp>
      <p:sp>
        <p:nvSpPr>
          <p:cNvPr id="320" name="object 320"/>
          <p:cNvSpPr/>
          <p:nvPr/>
        </p:nvSpPr>
        <p:spPr>
          <a:xfrm>
            <a:off x="14078567" y="2472004"/>
            <a:ext cx="15875" cy="19685"/>
          </a:xfrm>
          <a:custGeom>
            <a:avLst/>
            <a:gdLst/>
            <a:ahLst/>
            <a:cxnLst/>
            <a:rect l="l" t="t" r="r" b="b"/>
            <a:pathLst>
              <a:path w="15875" h="19685">
                <a:moveTo>
                  <a:pt x="14491" y="19136"/>
                </a:moveTo>
                <a:lnTo>
                  <a:pt x="5621" y="13181"/>
                </a:lnTo>
                <a:lnTo>
                  <a:pt x="707" y="8698"/>
                </a:lnTo>
                <a:lnTo>
                  <a:pt x="0" y="6918"/>
                </a:lnTo>
                <a:lnTo>
                  <a:pt x="111" y="5205"/>
                </a:lnTo>
                <a:lnTo>
                  <a:pt x="1971" y="1860"/>
                </a:lnTo>
                <a:lnTo>
                  <a:pt x="3376" y="869"/>
                </a:lnTo>
                <a:lnTo>
                  <a:pt x="10209" y="0"/>
                </a:lnTo>
                <a:lnTo>
                  <a:pt x="12350" y="4951"/>
                </a:lnTo>
                <a:lnTo>
                  <a:pt x="15294" y="15121"/>
                </a:lnTo>
                <a:close/>
              </a:path>
            </a:pathLst>
          </a:custGeom>
          <a:solidFill>
            <a:srgbClr val="F5C4B6"/>
          </a:solidFill>
        </p:spPr>
        <p:txBody>
          <a:bodyPr wrap="square" lIns="0" tIns="0" rIns="0" bIns="0" rtlCol="0"/>
          <a:lstStyle/>
          <a:p>
            <a:endParaRPr/>
          </a:p>
        </p:txBody>
      </p:sp>
      <p:sp>
        <p:nvSpPr>
          <p:cNvPr id="321" name="object 321"/>
          <p:cNvSpPr/>
          <p:nvPr/>
        </p:nvSpPr>
        <p:spPr>
          <a:xfrm>
            <a:off x="14063445" y="2684778"/>
            <a:ext cx="15875" cy="19050"/>
          </a:xfrm>
          <a:custGeom>
            <a:avLst/>
            <a:gdLst/>
            <a:ahLst/>
            <a:cxnLst/>
            <a:rect l="l" t="t" r="r" b="b"/>
            <a:pathLst>
              <a:path w="15875" h="19050">
                <a:moveTo>
                  <a:pt x="14491" y="19002"/>
                </a:moveTo>
                <a:lnTo>
                  <a:pt x="5621" y="13047"/>
                </a:lnTo>
                <a:lnTo>
                  <a:pt x="707" y="8564"/>
                </a:lnTo>
                <a:lnTo>
                  <a:pt x="0" y="6784"/>
                </a:lnTo>
                <a:lnTo>
                  <a:pt x="111" y="5071"/>
                </a:lnTo>
                <a:lnTo>
                  <a:pt x="1971" y="1726"/>
                </a:lnTo>
                <a:lnTo>
                  <a:pt x="3376" y="736"/>
                </a:lnTo>
                <a:lnTo>
                  <a:pt x="10209" y="0"/>
                </a:lnTo>
                <a:lnTo>
                  <a:pt x="12350" y="4817"/>
                </a:lnTo>
                <a:lnTo>
                  <a:pt x="15294" y="14987"/>
                </a:lnTo>
                <a:close/>
              </a:path>
            </a:pathLst>
          </a:custGeom>
          <a:solidFill>
            <a:srgbClr val="F5C4B6"/>
          </a:solidFill>
        </p:spPr>
        <p:txBody>
          <a:bodyPr wrap="square" lIns="0" tIns="0" rIns="0" bIns="0" rtlCol="0"/>
          <a:lstStyle/>
          <a:p>
            <a:endParaRPr/>
          </a:p>
        </p:txBody>
      </p:sp>
      <p:sp>
        <p:nvSpPr>
          <p:cNvPr id="322" name="object 322"/>
          <p:cNvSpPr/>
          <p:nvPr/>
        </p:nvSpPr>
        <p:spPr>
          <a:xfrm>
            <a:off x="14527265" y="2477625"/>
            <a:ext cx="15875" cy="19685"/>
          </a:xfrm>
          <a:custGeom>
            <a:avLst/>
            <a:gdLst/>
            <a:ahLst/>
            <a:cxnLst/>
            <a:rect l="l" t="t" r="r" b="b"/>
            <a:pathLst>
              <a:path w="15875" h="19685">
                <a:moveTo>
                  <a:pt x="14625" y="19136"/>
                </a:moveTo>
                <a:lnTo>
                  <a:pt x="5735" y="13154"/>
                </a:lnTo>
                <a:lnTo>
                  <a:pt x="707" y="8698"/>
                </a:lnTo>
                <a:lnTo>
                  <a:pt x="0" y="6918"/>
                </a:lnTo>
                <a:lnTo>
                  <a:pt x="111" y="5205"/>
                </a:lnTo>
                <a:lnTo>
                  <a:pt x="1971" y="1860"/>
                </a:lnTo>
                <a:lnTo>
                  <a:pt x="3376" y="869"/>
                </a:lnTo>
                <a:lnTo>
                  <a:pt x="10342" y="0"/>
                </a:lnTo>
                <a:lnTo>
                  <a:pt x="12350" y="5085"/>
                </a:lnTo>
                <a:lnTo>
                  <a:pt x="13822" y="10036"/>
                </a:lnTo>
                <a:lnTo>
                  <a:pt x="15829" y="15121"/>
                </a:lnTo>
                <a:lnTo>
                  <a:pt x="14625" y="19136"/>
                </a:lnTo>
                <a:close/>
              </a:path>
            </a:pathLst>
          </a:custGeom>
          <a:solidFill>
            <a:srgbClr val="F5C4B6"/>
          </a:solidFill>
        </p:spPr>
        <p:txBody>
          <a:bodyPr wrap="square" lIns="0" tIns="0" rIns="0" bIns="0" rtlCol="0"/>
          <a:lstStyle/>
          <a:p>
            <a:endParaRPr/>
          </a:p>
        </p:txBody>
      </p:sp>
      <p:sp>
        <p:nvSpPr>
          <p:cNvPr id="323" name="object 323"/>
          <p:cNvSpPr/>
          <p:nvPr/>
        </p:nvSpPr>
        <p:spPr>
          <a:xfrm>
            <a:off x="14127672" y="3163318"/>
            <a:ext cx="15875" cy="19685"/>
          </a:xfrm>
          <a:custGeom>
            <a:avLst/>
            <a:gdLst/>
            <a:ahLst/>
            <a:cxnLst/>
            <a:rect l="l" t="t" r="r" b="b"/>
            <a:pathLst>
              <a:path w="15875" h="19685">
                <a:moveTo>
                  <a:pt x="14630" y="19136"/>
                </a:moveTo>
                <a:lnTo>
                  <a:pt x="8474" y="15121"/>
                </a:lnTo>
                <a:lnTo>
                  <a:pt x="3124" y="10959"/>
                </a:lnTo>
                <a:lnTo>
                  <a:pt x="713" y="8564"/>
                </a:lnTo>
                <a:lnTo>
                  <a:pt x="0" y="6811"/>
                </a:lnTo>
                <a:lnTo>
                  <a:pt x="112" y="5098"/>
                </a:lnTo>
                <a:lnTo>
                  <a:pt x="1983" y="1793"/>
                </a:lnTo>
                <a:lnTo>
                  <a:pt x="3388" y="829"/>
                </a:lnTo>
                <a:lnTo>
                  <a:pt x="10348" y="0"/>
                </a:lnTo>
                <a:lnTo>
                  <a:pt x="12355" y="4951"/>
                </a:lnTo>
                <a:lnTo>
                  <a:pt x="15299" y="15121"/>
                </a:lnTo>
                <a:close/>
              </a:path>
            </a:pathLst>
          </a:custGeom>
          <a:solidFill>
            <a:srgbClr val="F5C4B6"/>
          </a:solidFill>
        </p:spPr>
        <p:txBody>
          <a:bodyPr wrap="square" lIns="0" tIns="0" rIns="0" bIns="0" rtlCol="0"/>
          <a:lstStyle/>
          <a:p>
            <a:endParaRPr/>
          </a:p>
        </p:txBody>
      </p:sp>
      <p:sp>
        <p:nvSpPr>
          <p:cNvPr id="324" name="object 324"/>
          <p:cNvSpPr/>
          <p:nvPr/>
        </p:nvSpPr>
        <p:spPr>
          <a:xfrm>
            <a:off x="15014502" y="2212126"/>
            <a:ext cx="15875" cy="19685"/>
          </a:xfrm>
          <a:custGeom>
            <a:avLst/>
            <a:gdLst/>
            <a:ahLst/>
            <a:cxnLst/>
            <a:rect l="l" t="t" r="r" b="b"/>
            <a:pathLst>
              <a:path w="15875" h="19685">
                <a:moveTo>
                  <a:pt x="14492" y="19136"/>
                </a:moveTo>
                <a:lnTo>
                  <a:pt x="5593" y="13087"/>
                </a:lnTo>
                <a:lnTo>
                  <a:pt x="3051" y="10946"/>
                </a:lnTo>
                <a:lnTo>
                  <a:pt x="709" y="8564"/>
                </a:lnTo>
                <a:lnTo>
                  <a:pt x="0" y="6811"/>
                </a:lnTo>
                <a:lnTo>
                  <a:pt x="107" y="5098"/>
                </a:lnTo>
                <a:lnTo>
                  <a:pt x="1980" y="1793"/>
                </a:lnTo>
                <a:lnTo>
                  <a:pt x="3385" y="829"/>
                </a:lnTo>
                <a:lnTo>
                  <a:pt x="10344" y="0"/>
                </a:lnTo>
                <a:lnTo>
                  <a:pt x="12351" y="5085"/>
                </a:lnTo>
                <a:lnTo>
                  <a:pt x="15295" y="14987"/>
                </a:lnTo>
                <a:close/>
              </a:path>
            </a:pathLst>
          </a:custGeom>
          <a:solidFill>
            <a:srgbClr val="F5C4B6"/>
          </a:solidFill>
        </p:spPr>
        <p:txBody>
          <a:bodyPr wrap="square" lIns="0" tIns="0" rIns="0" bIns="0" rtlCol="0"/>
          <a:lstStyle/>
          <a:p>
            <a:endParaRPr/>
          </a:p>
        </p:txBody>
      </p:sp>
      <p:sp>
        <p:nvSpPr>
          <p:cNvPr id="325" name="object 325"/>
          <p:cNvSpPr/>
          <p:nvPr/>
        </p:nvSpPr>
        <p:spPr>
          <a:xfrm>
            <a:off x="14422000" y="3282552"/>
            <a:ext cx="15875" cy="19685"/>
          </a:xfrm>
          <a:custGeom>
            <a:avLst/>
            <a:gdLst/>
            <a:ahLst/>
            <a:cxnLst/>
            <a:rect l="l" t="t" r="r" b="b"/>
            <a:pathLst>
              <a:path w="15875" h="19685">
                <a:moveTo>
                  <a:pt x="14572" y="19136"/>
                </a:moveTo>
                <a:lnTo>
                  <a:pt x="8417" y="15121"/>
                </a:lnTo>
                <a:lnTo>
                  <a:pt x="3067" y="10959"/>
                </a:lnTo>
                <a:lnTo>
                  <a:pt x="655" y="8564"/>
                </a:lnTo>
                <a:lnTo>
                  <a:pt x="0" y="6811"/>
                </a:lnTo>
                <a:lnTo>
                  <a:pt x="133" y="5111"/>
                </a:lnTo>
                <a:lnTo>
                  <a:pt x="1980" y="1860"/>
                </a:lnTo>
                <a:lnTo>
                  <a:pt x="3364" y="869"/>
                </a:lnTo>
                <a:lnTo>
                  <a:pt x="10290" y="0"/>
                </a:lnTo>
                <a:lnTo>
                  <a:pt x="12164" y="4951"/>
                </a:lnTo>
                <a:lnTo>
                  <a:pt x="15375" y="15121"/>
                </a:lnTo>
                <a:close/>
              </a:path>
            </a:pathLst>
          </a:custGeom>
          <a:solidFill>
            <a:srgbClr val="F5C4B6"/>
          </a:solidFill>
        </p:spPr>
        <p:txBody>
          <a:bodyPr wrap="square" lIns="0" tIns="0" rIns="0" bIns="0" rtlCol="0"/>
          <a:lstStyle/>
          <a:p>
            <a:endParaRPr/>
          </a:p>
        </p:txBody>
      </p:sp>
      <p:sp>
        <p:nvSpPr>
          <p:cNvPr id="326" name="object 326"/>
          <p:cNvSpPr/>
          <p:nvPr/>
        </p:nvSpPr>
        <p:spPr>
          <a:xfrm>
            <a:off x="14875062" y="2681968"/>
            <a:ext cx="16510" cy="19685"/>
          </a:xfrm>
          <a:custGeom>
            <a:avLst/>
            <a:gdLst/>
            <a:ahLst/>
            <a:cxnLst/>
            <a:rect l="l" t="t" r="r" b="b"/>
            <a:pathLst>
              <a:path w="16509" h="19685">
                <a:moveTo>
                  <a:pt x="14492" y="19136"/>
                </a:moveTo>
                <a:lnTo>
                  <a:pt x="5593" y="13167"/>
                </a:lnTo>
                <a:lnTo>
                  <a:pt x="3051" y="10986"/>
                </a:lnTo>
                <a:lnTo>
                  <a:pt x="709" y="8564"/>
                </a:lnTo>
                <a:lnTo>
                  <a:pt x="0" y="6811"/>
                </a:lnTo>
                <a:lnTo>
                  <a:pt x="107" y="5098"/>
                </a:lnTo>
                <a:lnTo>
                  <a:pt x="1980" y="1793"/>
                </a:lnTo>
                <a:lnTo>
                  <a:pt x="3385" y="829"/>
                </a:lnTo>
                <a:lnTo>
                  <a:pt x="10210" y="0"/>
                </a:lnTo>
                <a:lnTo>
                  <a:pt x="12217" y="5085"/>
                </a:lnTo>
                <a:lnTo>
                  <a:pt x="13823" y="10036"/>
                </a:lnTo>
                <a:lnTo>
                  <a:pt x="15964" y="14720"/>
                </a:lnTo>
                <a:lnTo>
                  <a:pt x="14492" y="19136"/>
                </a:lnTo>
                <a:close/>
              </a:path>
            </a:pathLst>
          </a:custGeom>
          <a:solidFill>
            <a:srgbClr val="F5C4B6"/>
          </a:solidFill>
        </p:spPr>
        <p:txBody>
          <a:bodyPr wrap="square" lIns="0" tIns="0" rIns="0" bIns="0" rtlCol="0"/>
          <a:lstStyle/>
          <a:p>
            <a:endParaRPr/>
          </a:p>
        </p:txBody>
      </p:sp>
      <p:sp>
        <p:nvSpPr>
          <p:cNvPr id="327" name="object 327"/>
          <p:cNvSpPr/>
          <p:nvPr/>
        </p:nvSpPr>
        <p:spPr>
          <a:xfrm>
            <a:off x="14451384" y="3195301"/>
            <a:ext cx="15875" cy="19685"/>
          </a:xfrm>
          <a:custGeom>
            <a:avLst/>
            <a:gdLst/>
            <a:ahLst/>
            <a:cxnLst/>
            <a:rect l="l" t="t" r="r" b="b"/>
            <a:pathLst>
              <a:path w="15875" h="19685">
                <a:moveTo>
                  <a:pt x="14630" y="19136"/>
                </a:moveTo>
                <a:lnTo>
                  <a:pt x="5707" y="13060"/>
                </a:lnTo>
                <a:lnTo>
                  <a:pt x="3119" y="10919"/>
                </a:lnTo>
                <a:lnTo>
                  <a:pt x="713" y="8564"/>
                </a:lnTo>
                <a:lnTo>
                  <a:pt x="0" y="6811"/>
                </a:lnTo>
                <a:lnTo>
                  <a:pt x="112" y="5098"/>
                </a:lnTo>
                <a:lnTo>
                  <a:pt x="1983" y="1793"/>
                </a:lnTo>
                <a:lnTo>
                  <a:pt x="3388" y="829"/>
                </a:lnTo>
                <a:lnTo>
                  <a:pt x="10348" y="0"/>
                </a:lnTo>
                <a:lnTo>
                  <a:pt x="12221" y="5085"/>
                </a:lnTo>
                <a:lnTo>
                  <a:pt x="15433" y="14987"/>
                </a:lnTo>
                <a:close/>
              </a:path>
            </a:pathLst>
          </a:custGeom>
          <a:solidFill>
            <a:srgbClr val="F5C4B6"/>
          </a:solidFill>
        </p:spPr>
        <p:txBody>
          <a:bodyPr wrap="square" lIns="0" tIns="0" rIns="0" bIns="0" rtlCol="0"/>
          <a:lstStyle/>
          <a:p>
            <a:endParaRPr/>
          </a:p>
        </p:txBody>
      </p:sp>
      <p:sp>
        <p:nvSpPr>
          <p:cNvPr id="328" name="object 328"/>
          <p:cNvSpPr/>
          <p:nvPr/>
        </p:nvSpPr>
        <p:spPr>
          <a:xfrm>
            <a:off x="14600592" y="3131603"/>
            <a:ext cx="15875" cy="19685"/>
          </a:xfrm>
          <a:custGeom>
            <a:avLst/>
            <a:gdLst/>
            <a:ahLst/>
            <a:cxnLst/>
            <a:rect l="l" t="t" r="r" b="b"/>
            <a:pathLst>
              <a:path w="15875" h="19685">
                <a:moveTo>
                  <a:pt x="14496" y="19136"/>
                </a:moveTo>
                <a:lnTo>
                  <a:pt x="5627" y="13047"/>
                </a:lnTo>
                <a:lnTo>
                  <a:pt x="713" y="8564"/>
                </a:lnTo>
                <a:lnTo>
                  <a:pt x="0" y="6811"/>
                </a:lnTo>
                <a:lnTo>
                  <a:pt x="112" y="5098"/>
                </a:lnTo>
                <a:lnTo>
                  <a:pt x="1983" y="1793"/>
                </a:lnTo>
                <a:lnTo>
                  <a:pt x="3388" y="829"/>
                </a:lnTo>
                <a:lnTo>
                  <a:pt x="10214" y="0"/>
                </a:lnTo>
                <a:lnTo>
                  <a:pt x="12355" y="5085"/>
                </a:lnTo>
                <a:lnTo>
                  <a:pt x="15299" y="14987"/>
                </a:lnTo>
                <a:close/>
              </a:path>
            </a:pathLst>
          </a:custGeom>
          <a:solidFill>
            <a:srgbClr val="F5C4B6"/>
          </a:solidFill>
        </p:spPr>
        <p:txBody>
          <a:bodyPr wrap="square" lIns="0" tIns="0" rIns="0" bIns="0" rtlCol="0"/>
          <a:lstStyle/>
          <a:p>
            <a:endParaRPr/>
          </a:p>
        </p:txBody>
      </p:sp>
      <p:sp>
        <p:nvSpPr>
          <p:cNvPr id="329" name="object 329"/>
          <p:cNvSpPr/>
          <p:nvPr/>
        </p:nvSpPr>
        <p:spPr>
          <a:xfrm>
            <a:off x="14998230" y="2614656"/>
            <a:ext cx="15875" cy="19685"/>
          </a:xfrm>
          <a:custGeom>
            <a:avLst/>
            <a:gdLst/>
            <a:ahLst/>
            <a:cxnLst/>
            <a:rect l="l" t="t" r="r" b="b"/>
            <a:pathLst>
              <a:path w="15875" h="19685">
                <a:moveTo>
                  <a:pt x="14572" y="19136"/>
                </a:moveTo>
                <a:lnTo>
                  <a:pt x="5647" y="13141"/>
                </a:lnTo>
                <a:lnTo>
                  <a:pt x="3064" y="10959"/>
                </a:lnTo>
                <a:lnTo>
                  <a:pt x="655" y="8564"/>
                </a:lnTo>
                <a:lnTo>
                  <a:pt x="0" y="6811"/>
                </a:lnTo>
                <a:lnTo>
                  <a:pt x="133" y="5111"/>
                </a:lnTo>
                <a:lnTo>
                  <a:pt x="1980" y="1860"/>
                </a:lnTo>
                <a:lnTo>
                  <a:pt x="3358" y="869"/>
                </a:lnTo>
                <a:lnTo>
                  <a:pt x="10290" y="0"/>
                </a:lnTo>
                <a:lnTo>
                  <a:pt x="12164" y="4951"/>
                </a:lnTo>
                <a:lnTo>
                  <a:pt x="15375" y="15121"/>
                </a:lnTo>
                <a:close/>
              </a:path>
            </a:pathLst>
          </a:custGeom>
          <a:solidFill>
            <a:srgbClr val="F5C4B6"/>
          </a:solidFill>
        </p:spPr>
        <p:txBody>
          <a:bodyPr wrap="square" lIns="0" tIns="0" rIns="0" bIns="0" rtlCol="0"/>
          <a:lstStyle/>
          <a:p>
            <a:endParaRPr/>
          </a:p>
        </p:txBody>
      </p:sp>
      <p:sp>
        <p:nvSpPr>
          <p:cNvPr id="330" name="object 330"/>
          <p:cNvSpPr/>
          <p:nvPr/>
        </p:nvSpPr>
        <p:spPr>
          <a:xfrm>
            <a:off x="14352089" y="3244815"/>
            <a:ext cx="15875" cy="19685"/>
          </a:xfrm>
          <a:custGeom>
            <a:avLst/>
            <a:gdLst/>
            <a:ahLst/>
            <a:cxnLst/>
            <a:rect l="l" t="t" r="r" b="b"/>
            <a:pathLst>
              <a:path w="15875" h="19685">
                <a:moveTo>
                  <a:pt x="14496" y="19136"/>
                </a:moveTo>
                <a:lnTo>
                  <a:pt x="5592" y="13087"/>
                </a:lnTo>
                <a:lnTo>
                  <a:pt x="3051" y="10946"/>
                </a:lnTo>
                <a:lnTo>
                  <a:pt x="713" y="8564"/>
                </a:lnTo>
                <a:lnTo>
                  <a:pt x="0" y="6811"/>
                </a:lnTo>
                <a:lnTo>
                  <a:pt x="112" y="5098"/>
                </a:lnTo>
                <a:lnTo>
                  <a:pt x="1983" y="1793"/>
                </a:lnTo>
                <a:lnTo>
                  <a:pt x="3388" y="829"/>
                </a:lnTo>
                <a:lnTo>
                  <a:pt x="10214" y="0"/>
                </a:lnTo>
                <a:lnTo>
                  <a:pt x="12221" y="5085"/>
                </a:lnTo>
                <a:lnTo>
                  <a:pt x="15299" y="14987"/>
                </a:lnTo>
                <a:close/>
              </a:path>
            </a:pathLst>
          </a:custGeom>
          <a:solidFill>
            <a:srgbClr val="F5C4B6"/>
          </a:solidFill>
        </p:spPr>
        <p:txBody>
          <a:bodyPr wrap="square" lIns="0" tIns="0" rIns="0" bIns="0" rtlCol="0"/>
          <a:lstStyle/>
          <a:p>
            <a:endParaRPr/>
          </a:p>
        </p:txBody>
      </p:sp>
      <p:sp>
        <p:nvSpPr>
          <p:cNvPr id="331" name="object 331"/>
          <p:cNvSpPr/>
          <p:nvPr/>
        </p:nvSpPr>
        <p:spPr>
          <a:xfrm>
            <a:off x="15047021" y="2642090"/>
            <a:ext cx="15875" cy="19685"/>
          </a:xfrm>
          <a:custGeom>
            <a:avLst/>
            <a:gdLst/>
            <a:ahLst/>
            <a:cxnLst/>
            <a:rect l="l" t="t" r="r" b="b"/>
            <a:pathLst>
              <a:path w="15875" h="19685">
                <a:moveTo>
                  <a:pt x="14626" y="19136"/>
                </a:moveTo>
                <a:lnTo>
                  <a:pt x="5740" y="13020"/>
                </a:lnTo>
                <a:lnTo>
                  <a:pt x="709" y="8564"/>
                </a:lnTo>
                <a:lnTo>
                  <a:pt x="0" y="6811"/>
                </a:lnTo>
                <a:lnTo>
                  <a:pt x="107" y="5098"/>
                </a:lnTo>
                <a:lnTo>
                  <a:pt x="1980" y="1793"/>
                </a:lnTo>
                <a:lnTo>
                  <a:pt x="3385" y="829"/>
                </a:lnTo>
                <a:lnTo>
                  <a:pt x="10344" y="0"/>
                </a:lnTo>
                <a:lnTo>
                  <a:pt x="12351" y="5085"/>
                </a:lnTo>
                <a:lnTo>
                  <a:pt x="13823" y="10036"/>
                </a:lnTo>
                <a:lnTo>
                  <a:pt x="15429" y="14452"/>
                </a:lnTo>
                <a:lnTo>
                  <a:pt x="14626" y="19136"/>
                </a:lnTo>
                <a:close/>
              </a:path>
            </a:pathLst>
          </a:custGeom>
          <a:solidFill>
            <a:srgbClr val="F5C4B6"/>
          </a:solidFill>
        </p:spPr>
        <p:txBody>
          <a:bodyPr wrap="square" lIns="0" tIns="0" rIns="0" bIns="0" rtlCol="0"/>
          <a:lstStyle/>
          <a:p>
            <a:endParaRPr/>
          </a:p>
        </p:txBody>
      </p:sp>
      <p:sp>
        <p:nvSpPr>
          <p:cNvPr id="332" name="object 332"/>
          <p:cNvSpPr/>
          <p:nvPr/>
        </p:nvSpPr>
        <p:spPr>
          <a:xfrm>
            <a:off x="14087667" y="3726834"/>
            <a:ext cx="15875" cy="19050"/>
          </a:xfrm>
          <a:custGeom>
            <a:avLst/>
            <a:gdLst/>
            <a:ahLst/>
            <a:cxnLst/>
            <a:rect l="l" t="t" r="r" b="b"/>
            <a:pathLst>
              <a:path w="15875" h="19050">
                <a:moveTo>
                  <a:pt x="15026" y="19002"/>
                </a:moveTo>
                <a:lnTo>
                  <a:pt x="8335" y="14987"/>
                </a:lnTo>
                <a:lnTo>
                  <a:pt x="5621" y="13047"/>
                </a:lnTo>
                <a:lnTo>
                  <a:pt x="707" y="8564"/>
                </a:lnTo>
                <a:lnTo>
                  <a:pt x="0" y="6784"/>
                </a:lnTo>
                <a:lnTo>
                  <a:pt x="111" y="5071"/>
                </a:lnTo>
                <a:lnTo>
                  <a:pt x="1971" y="1726"/>
                </a:lnTo>
                <a:lnTo>
                  <a:pt x="3376" y="736"/>
                </a:lnTo>
                <a:lnTo>
                  <a:pt x="10209" y="0"/>
                </a:lnTo>
                <a:lnTo>
                  <a:pt x="12350" y="4951"/>
                </a:lnTo>
                <a:lnTo>
                  <a:pt x="13822" y="10036"/>
                </a:lnTo>
                <a:lnTo>
                  <a:pt x="15829" y="14987"/>
                </a:lnTo>
                <a:lnTo>
                  <a:pt x="15026" y="19002"/>
                </a:lnTo>
                <a:close/>
              </a:path>
            </a:pathLst>
          </a:custGeom>
          <a:solidFill>
            <a:srgbClr val="F5C4B6"/>
          </a:solidFill>
        </p:spPr>
        <p:txBody>
          <a:bodyPr wrap="square" lIns="0" tIns="0" rIns="0" bIns="0" rtlCol="0"/>
          <a:lstStyle/>
          <a:p>
            <a:endParaRPr/>
          </a:p>
        </p:txBody>
      </p:sp>
      <p:sp>
        <p:nvSpPr>
          <p:cNvPr id="333" name="object 333"/>
          <p:cNvSpPr/>
          <p:nvPr/>
        </p:nvSpPr>
        <p:spPr>
          <a:xfrm>
            <a:off x="15037787" y="2951883"/>
            <a:ext cx="15875" cy="19050"/>
          </a:xfrm>
          <a:custGeom>
            <a:avLst/>
            <a:gdLst/>
            <a:ahLst/>
            <a:cxnLst/>
            <a:rect l="l" t="t" r="r" b="b"/>
            <a:pathLst>
              <a:path w="15875" h="19050">
                <a:moveTo>
                  <a:pt x="14492" y="19002"/>
                </a:moveTo>
                <a:lnTo>
                  <a:pt x="5740" y="13020"/>
                </a:lnTo>
                <a:lnTo>
                  <a:pt x="709" y="8564"/>
                </a:lnTo>
                <a:lnTo>
                  <a:pt x="0" y="6784"/>
                </a:lnTo>
                <a:lnTo>
                  <a:pt x="107" y="5071"/>
                </a:lnTo>
                <a:lnTo>
                  <a:pt x="1967" y="1726"/>
                </a:lnTo>
                <a:lnTo>
                  <a:pt x="3372" y="736"/>
                </a:lnTo>
                <a:lnTo>
                  <a:pt x="5259" y="401"/>
                </a:lnTo>
                <a:lnTo>
                  <a:pt x="10344" y="0"/>
                </a:lnTo>
                <a:lnTo>
                  <a:pt x="12351" y="4951"/>
                </a:lnTo>
                <a:lnTo>
                  <a:pt x="15295" y="14987"/>
                </a:lnTo>
                <a:close/>
              </a:path>
            </a:pathLst>
          </a:custGeom>
          <a:solidFill>
            <a:srgbClr val="F5C4B6"/>
          </a:solidFill>
        </p:spPr>
        <p:txBody>
          <a:bodyPr wrap="square" lIns="0" tIns="0" rIns="0" bIns="0" rtlCol="0"/>
          <a:lstStyle/>
          <a:p>
            <a:endParaRPr/>
          </a:p>
        </p:txBody>
      </p:sp>
      <p:sp>
        <p:nvSpPr>
          <p:cNvPr id="334" name="object 334"/>
          <p:cNvSpPr/>
          <p:nvPr/>
        </p:nvSpPr>
        <p:spPr>
          <a:xfrm>
            <a:off x="14628700" y="3286031"/>
            <a:ext cx="15875" cy="19050"/>
          </a:xfrm>
          <a:custGeom>
            <a:avLst/>
            <a:gdLst/>
            <a:ahLst/>
            <a:cxnLst/>
            <a:rect l="l" t="t" r="r" b="b"/>
            <a:pathLst>
              <a:path w="15875" h="19050">
                <a:moveTo>
                  <a:pt x="14625" y="19002"/>
                </a:moveTo>
                <a:lnTo>
                  <a:pt x="5735" y="13020"/>
                </a:lnTo>
                <a:lnTo>
                  <a:pt x="707" y="8564"/>
                </a:lnTo>
                <a:lnTo>
                  <a:pt x="0" y="6784"/>
                </a:lnTo>
                <a:lnTo>
                  <a:pt x="111" y="5071"/>
                </a:lnTo>
                <a:lnTo>
                  <a:pt x="1971" y="1726"/>
                </a:lnTo>
                <a:lnTo>
                  <a:pt x="3376" y="736"/>
                </a:lnTo>
                <a:lnTo>
                  <a:pt x="5257" y="401"/>
                </a:lnTo>
                <a:lnTo>
                  <a:pt x="10342" y="0"/>
                </a:lnTo>
                <a:lnTo>
                  <a:pt x="12216" y="5085"/>
                </a:lnTo>
                <a:lnTo>
                  <a:pt x="15428" y="14987"/>
                </a:lnTo>
                <a:lnTo>
                  <a:pt x="14625" y="19002"/>
                </a:lnTo>
                <a:close/>
              </a:path>
            </a:pathLst>
          </a:custGeom>
          <a:solidFill>
            <a:srgbClr val="F5C4B6"/>
          </a:solidFill>
        </p:spPr>
        <p:txBody>
          <a:bodyPr wrap="square" lIns="0" tIns="0" rIns="0" bIns="0" rtlCol="0"/>
          <a:lstStyle/>
          <a:p>
            <a:endParaRPr/>
          </a:p>
        </p:txBody>
      </p:sp>
      <p:sp>
        <p:nvSpPr>
          <p:cNvPr id="335" name="object 335"/>
          <p:cNvSpPr/>
          <p:nvPr/>
        </p:nvSpPr>
        <p:spPr>
          <a:xfrm>
            <a:off x="14732275" y="3360435"/>
            <a:ext cx="15875" cy="19685"/>
          </a:xfrm>
          <a:custGeom>
            <a:avLst/>
            <a:gdLst/>
            <a:ahLst/>
            <a:cxnLst/>
            <a:rect l="l" t="t" r="r" b="b"/>
            <a:pathLst>
              <a:path w="15875" h="19685">
                <a:moveTo>
                  <a:pt x="14492" y="19136"/>
                </a:moveTo>
                <a:lnTo>
                  <a:pt x="5620" y="13181"/>
                </a:lnTo>
                <a:lnTo>
                  <a:pt x="709" y="8698"/>
                </a:lnTo>
                <a:lnTo>
                  <a:pt x="0" y="6918"/>
                </a:lnTo>
                <a:lnTo>
                  <a:pt x="107" y="5205"/>
                </a:lnTo>
                <a:lnTo>
                  <a:pt x="1967" y="1860"/>
                </a:lnTo>
                <a:lnTo>
                  <a:pt x="3372" y="869"/>
                </a:lnTo>
                <a:lnTo>
                  <a:pt x="10210" y="0"/>
                </a:lnTo>
                <a:lnTo>
                  <a:pt x="12351" y="4951"/>
                </a:lnTo>
                <a:lnTo>
                  <a:pt x="15295" y="15121"/>
                </a:lnTo>
                <a:close/>
              </a:path>
            </a:pathLst>
          </a:custGeom>
          <a:solidFill>
            <a:srgbClr val="F5C4B6"/>
          </a:solidFill>
        </p:spPr>
        <p:txBody>
          <a:bodyPr wrap="square" lIns="0" tIns="0" rIns="0" bIns="0" rtlCol="0"/>
          <a:lstStyle/>
          <a:p>
            <a:endParaRPr/>
          </a:p>
        </p:txBody>
      </p:sp>
      <p:sp>
        <p:nvSpPr>
          <p:cNvPr id="336" name="object 336"/>
          <p:cNvSpPr/>
          <p:nvPr/>
        </p:nvSpPr>
        <p:spPr>
          <a:xfrm>
            <a:off x="14748200" y="3437382"/>
            <a:ext cx="15875" cy="19685"/>
          </a:xfrm>
          <a:custGeom>
            <a:avLst/>
            <a:gdLst/>
            <a:ahLst/>
            <a:cxnLst/>
            <a:rect l="l" t="t" r="r" b="b"/>
            <a:pathLst>
              <a:path w="15875" h="19685">
                <a:moveTo>
                  <a:pt x="14626" y="19136"/>
                </a:moveTo>
                <a:lnTo>
                  <a:pt x="5740" y="13154"/>
                </a:lnTo>
                <a:lnTo>
                  <a:pt x="709" y="8698"/>
                </a:lnTo>
                <a:lnTo>
                  <a:pt x="0" y="6918"/>
                </a:lnTo>
                <a:lnTo>
                  <a:pt x="107" y="5205"/>
                </a:lnTo>
                <a:lnTo>
                  <a:pt x="1967" y="1860"/>
                </a:lnTo>
                <a:lnTo>
                  <a:pt x="3372" y="869"/>
                </a:lnTo>
                <a:lnTo>
                  <a:pt x="10344" y="0"/>
                </a:lnTo>
                <a:lnTo>
                  <a:pt x="12217" y="4951"/>
                </a:lnTo>
                <a:lnTo>
                  <a:pt x="15429" y="15121"/>
                </a:lnTo>
                <a:lnTo>
                  <a:pt x="14626" y="19136"/>
                </a:lnTo>
                <a:close/>
              </a:path>
            </a:pathLst>
          </a:custGeom>
          <a:solidFill>
            <a:srgbClr val="F5C4B6"/>
          </a:solidFill>
        </p:spPr>
        <p:txBody>
          <a:bodyPr wrap="square" lIns="0" tIns="0" rIns="0" bIns="0" rtlCol="0"/>
          <a:lstStyle/>
          <a:p>
            <a:endParaRPr/>
          </a:p>
        </p:txBody>
      </p:sp>
      <p:sp>
        <p:nvSpPr>
          <p:cNvPr id="337" name="object 337"/>
          <p:cNvSpPr/>
          <p:nvPr/>
        </p:nvSpPr>
        <p:spPr>
          <a:xfrm>
            <a:off x="15559551" y="2668318"/>
            <a:ext cx="15875" cy="19685"/>
          </a:xfrm>
          <a:custGeom>
            <a:avLst/>
            <a:gdLst/>
            <a:ahLst/>
            <a:cxnLst/>
            <a:rect l="l" t="t" r="r" b="b"/>
            <a:pathLst>
              <a:path w="15875" h="19685">
                <a:moveTo>
                  <a:pt x="14492" y="19136"/>
                </a:moveTo>
                <a:lnTo>
                  <a:pt x="5593" y="13087"/>
                </a:lnTo>
                <a:lnTo>
                  <a:pt x="3051" y="10946"/>
                </a:lnTo>
                <a:lnTo>
                  <a:pt x="709" y="8564"/>
                </a:lnTo>
                <a:lnTo>
                  <a:pt x="0" y="6811"/>
                </a:lnTo>
                <a:lnTo>
                  <a:pt x="107" y="5098"/>
                </a:lnTo>
                <a:lnTo>
                  <a:pt x="1980" y="1793"/>
                </a:lnTo>
                <a:lnTo>
                  <a:pt x="3385" y="829"/>
                </a:lnTo>
                <a:lnTo>
                  <a:pt x="10210" y="0"/>
                </a:lnTo>
                <a:lnTo>
                  <a:pt x="12351" y="5085"/>
                </a:lnTo>
                <a:lnTo>
                  <a:pt x="15295" y="14987"/>
                </a:lnTo>
                <a:close/>
              </a:path>
            </a:pathLst>
          </a:custGeom>
          <a:solidFill>
            <a:srgbClr val="F5C4B6"/>
          </a:solidFill>
        </p:spPr>
        <p:txBody>
          <a:bodyPr wrap="square" lIns="0" tIns="0" rIns="0" bIns="0" rtlCol="0"/>
          <a:lstStyle/>
          <a:p>
            <a:endParaRPr/>
          </a:p>
        </p:txBody>
      </p:sp>
      <p:sp>
        <p:nvSpPr>
          <p:cNvPr id="338" name="object 338"/>
          <p:cNvSpPr/>
          <p:nvPr/>
        </p:nvSpPr>
        <p:spPr>
          <a:xfrm>
            <a:off x="14823675" y="3476190"/>
            <a:ext cx="15875" cy="19685"/>
          </a:xfrm>
          <a:custGeom>
            <a:avLst/>
            <a:gdLst/>
            <a:ahLst/>
            <a:cxnLst/>
            <a:rect l="l" t="t" r="r" b="b"/>
            <a:pathLst>
              <a:path w="15875" h="19685">
                <a:moveTo>
                  <a:pt x="14626" y="19537"/>
                </a:moveTo>
                <a:lnTo>
                  <a:pt x="5740" y="13020"/>
                </a:lnTo>
                <a:lnTo>
                  <a:pt x="709" y="8564"/>
                </a:lnTo>
                <a:lnTo>
                  <a:pt x="0" y="6811"/>
                </a:lnTo>
                <a:lnTo>
                  <a:pt x="107" y="5098"/>
                </a:lnTo>
                <a:lnTo>
                  <a:pt x="1980" y="1793"/>
                </a:lnTo>
                <a:lnTo>
                  <a:pt x="3385" y="829"/>
                </a:lnTo>
                <a:lnTo>
                  <a:pt x="10344" y="0"/>
                </a:lnTo>
                <a:lnTo>
                  <a:pt x="12351" y="4951"/>
                </a:lnTo>
                <a:lnTo>
                  <a:pt x="15429" y="15523"/>
                </a:lnTo>
                <a:close/>
              </a:path>
            </a:pathLst>
          </a:custGeom>
          <a:solidFill>
            <a:srgbClr val="F5C4B6"/>
          </a:solidFill>
        </p:spPr>
        <p:txBody>
          <a:bodyPr wrap="square" lIns="0" tIns="0" rIns="0" bIns="0" rtlCol="0"/>
          <a:lstStyle/>
          <a:p>
            <a:endParaRPr/>
          </a:p>
        </p:txBody>
      </p:sp>
      <p:sp>
        <p:nvSpPr>
          <p:cNvPr id="339" name="object 339"/>
          <p:cNvSpPr/>
          <p:nvPr/>
        </p:nvSpPr>
        <p:spPr>
          <a:xfrm>
            <a:off x="15955390" y="2700034"/>
            <a:ext cx="15875" cy="19050"/>
          </a:xfrm>
          <a:custGeom>
            <a:avLst/>
            <a:gdLst/>
            <a:ahLst/>
            <a:cxnLst/>
            <a:rect l="l" t="t" r="r" b="b"/>
            <a:pathLst>
              <a:path w="15875" h="19050">
                <a:moveTo>
                  <a:pt x="14492" y="19002"/>
                </a:moveTo>
                <a:lnTo>
                  <a:pt x="5620" y="13047"/>
                </a:lnTo>
                <a:lnTo>
                  <a:pt x="709" y="8564"/>
                </a:lnTo>
                <a:lnTo>
                  <a:pt x="0" y="6811"/>
                </a:lnTo>
                <a:lnTo>
                  <a:pt x="107" y="5098"/>
                </a:lnTo>
                <a:lnTo>
                  <a:pt x="1980" y="1793"/>
                </a:lnTo>
                <a:lnTo>
                  <a:pt x="3385" y="829"/>
                </a:lnTo>
                <a:lnTo>
                  <a:pt x="10210" y="0"/>
                </a:lnTo>
                <a:lnTo>
                  <a:pt x="12351" y="5085"/>
                </a:lnTo>
                <a:lnTo>
                  <a:pt x="15295" y="14987"/>
                </a:lnTo>
                <a:close/>
              </a:path>
            </a:pathLst>
          </a:custGeom>
          <a:solidFill>
            <a:srgbClr val="F5C4B6"/>
          </a:solidFill>
        </p:spPr>
        <p:txBody>
          <a:bodyPr wrap="square" lIns="0" tIns="0" rIns="0" bIns="0" rtlCol="0"/>
          <a:lstStyle/>
          <a:p>
            <a:endParaRPr/>
          </a:p>
        </p:txBody>
      </p:sp>
      <p:sp>
        <p:nvSpPr>
          <p:cNvPr id="340" name="object 340"/>
          <p:cNvSpPr/>
          <p:nvPr/>
        </p:nvSpPr>
        <p:spPr>
          <a:xfrm>
            <a:off x="15799089" y="2625496"/>
            <a:ext cx="15875" cy="19685"/>
          </a:xfrm>
          <a:custGeom>
            <a:avLst/>
            <a:gdLst/>
            <a:ahLst/>
            <a:cxnLst/>
            <a:rect l="l" t="t" r="r" b="b"/>
            <a:pathLst>
              <a:path w="15875" h="19685">
                <a:moveTo>
                  <a:pt x="14492" y="19136"/>
                </a:moveTo>
                <a:lnTo>
                  <a:pt x="5620" y="13047"/>
                </a:lnTo>
                <a:lnTo>
                  <a:pt x="709" y="8564"/>
                </a:lnTo>
                <a:lnTo>
                  <a:pt x="0" y="6811"/>
                </a:lnTo>
                <a:lnTo>
                  <a:pt x="107" y="5098"/>
                </a:lnTo>
                <a:lnTo>
                  <a:pt x="1980" y="1793"/>
                </a:lnTo>
                <a:lnTo>
                  <a:pt x="3385" y="829"/>
                </a:lnTo>
                <a:lnTo>
                  <a:pt x="10210" y="0"/>
                </a:lnTo>
                <a:lnTo>
                  <a:pt x="12351" y="5085"/>
                </a:lnTo>
                <a:lnTo>
                  <a:pt x="15295" y="14987"/>
                </a:lnTo>
                <a:lnTo>
                  <a:pt x="14492" y="19136"/>
                </a:lnTo>
                <a:close/>
              </a:path>
            </a:pathLst>
          </a:custGeom>
          <a:solidFill>
            <a:srgbClr val="F5C4B6"/>
          </a:solidFill>
        </p:spPr>
        <p:txBody>
          <a:bodyPr wrap="square" lIns="0" tIns="0" rIns="0" bIns="0" rtlCol="0"/>
          <a:lstStyle/>
          <a:p>
            <a:endParaRPr/>
          </a:p>
        </p:txBody>
      </p:sp>
      <p:sp>
        <p:nvSpPr>
          <p:cNvPr id="341" name="object 341"/>
          <p:cNvSpPr/>
          <p:nvPr/>
        </p:nvSpPr>
        <p:spPr>
          <a:xfrm>
            <a:off x="15910828" y="2789961"/>
            <a:ext cx="15875" cy="19050"/>
          </a:xfrm>
          <a:custGeom>
            <a:avLst/>
            <a:gdLst/>
            <a:ahLst/>
            <a:cxnLst/>
            <a:rect l="l" t="t" r="r" b="b"/>
            <a:pathLst>
              <a:path w="15875" h="19050">
                <a:moveTo>
                  <a:pt x="14626" y="19002"/>
                </a:moveTo>
                <a:lnTo>
                  <a:pt x="5740" y="13020"/>
                </a:lnTo>
                <a:lnTo>
                  <a:pt x="709" y="8564"/>
                </a:lnTo>
                <a:lnTo>
                  <a:pt x="0" y="6784"/>
                </a:lnTo>
                <a:lnTo>
                  <a:pt x="107" y="5071"/>
                </a:lnTo>
                <a:lnTo>
                  <a:pt x="1967" y="1726"/>
                </a:lnTo>
                <a:lnTo>
                  <a:pt x="3372" y="736"/>
                </a:lnTo>
                <a:lnTo>
                  <a:pt x="5259" y="401"/>
                </a:lnTo>
                <a:lnTo>
                  <a:pt x="10344" y="0"/>
                </a:lnTo>
                <a:lnTo>
                  <a:pt x="12217" y="5085"/>
                </a:lnTo>
                <a:lnTo>
                  <a:pt x="15429" y="14987"/>
                </a:lnTo>
                <a:lnTo>
                  <a:pt x="14626" y="19002"/>
                </a:lnTo>
                <a:close/>
              </a:path>
            </a:pathLst>
          </a:custGeom>
          <a:solidFill>
            <a:srgbClr val="F5C4B6"/>
          </a:solidFill>
        </p:spPr>
        <p:txBody>
          <a:bodyPr wrap="square" lIns="0" tIns="0" rIns="0" bIns="0" rtlCol="0"/>
          <a:lstStyle/>
          <a:p>
            <a:endParaRPr/>
          </a:p>
        </p:txBody>
      </p:sp>
      <p:sp>
        <p:nvSpPr>
          <p:cNvPr id="342" name="object 342"/>
          <p:cNvSpPr/>
          <p:nvPr/>
        </p:nvSpPr>
        <p:spPr>
          <a:xfrm>
            <a:off x="16049519" y="2310082"/>
            <a:ext cx="15875" cy="19685"/>
          </a:xfrm>
          <a:custGeom>
            <a:avLst/>
            <a:gdLst/>
            <a:ahLst/>
            <a:cxnLst/>
            <a:rect l="l" t="t" r="r" b="b"/>
            <a:pathLst>
              <a:path w="15875" h="19685">
                <a:moveTo>
                  <a:pt x="14572" y="19136"/>
                </a:moveTo>
                <a:lnTo>
                  <a:pt x="5647" y="13141"/>
                </a:lnTo>
                <a:lnTo>
                  <a:pt x="3064" y="10959"/>
                </a:lnTo>
                <a:lnTo>
                  <a:pt x="655" y="8564"/>
                </a:lnTo>
                <a:lnTo>
                  <a:pt x="0" y="6811"/>
                </a:lnTo>
                <a:lnTo>
                  <a:pt x="133" y="5111"/>
                </a:lnTo>
                <a:lnTo>
                  <a:pt x="1980" y="1860"/>
                </a:lnTo>
                <a:lnTo>
                  <a:pt x="3358" y="869"/>
                </a:lnTo>
                <a:lnTo>
                  <a:pt x="10290" y="0"/>
                </a:lnTo>
                <a:lnTo>
                  <a:pt x="12298" y="5085"/>
                </a:lnTo>
                <a:lnTo>
                  <a:pt x="15375" y="15121"/>
                </a:lnTo>
                <a:close/>
              </a:path>
            </a:pathLst>
          </a:custGeom>
          <a:solidFill>
            <a:srgbClr val="F5C4B6"/>
          </a:solidFill>
        </p:spPr>
        <p:txBody>
          <a:bodyPr wrap="square" lIns="0" tIns="0" rIns="0" bIns="0" rtlCol="0"/>
          <a:lstStyle/>
          <a:p>
            <a:endParaRPr/>
          </a:p>
        </p:txBody>
      </p:sp>
      <p:sp>
        <p:nvSpPr>
          <p:cNvPr id="343" name="object 343"/>
          <p:cNvSpPr/>
          <p:nvPr/>
        </p:nvSpPr>
        <p:spPr>
          <a:xfrm>
            <a:off x="16292670" y="2302187"/>
            <a:ext cx="15875" cy="19050"/>
          </a:xfrm>
          <a:custGeom>
            <a:avLst/>
            <a:gdLst/>
            <a:ahLst/>
            <a:cxnLst/>
            <a:rect l="l" t="t" r="r" b="b"/>
            <a:pathLst>
              <a:path w="15875" h="19050">
                <a:moveTo>
                  <a:pt x="14572" y="19002"/>
                </a:moveTo>
                <a:lnTo>
                  <a:pt x="5687" y="13020"/>
                </a:lnTo>
                <a:lnTo>
                  <a:pt x="655" y="8564"/>
                </a:lnTo>
                <a:lnTo>
                  <a:pt x="0" y="6798"/>
                </a:lnTo>
                <a:lnTo>
                  <a:pt x="133" y="5085"/>
                </a:lnTo>
                <a:lnTo>
                  <a:pt x="1967" y="1793"/>
                </a:lnTo>
                <a:lnTo>
                  <a:pt x="3358" y="776"/>
                </a:lnTo>
                <a:lnTo>
                  <a:pt x="5205" y="401"/>
                </a:lnTo>
                <a:lnTo>
                  <a:pt x="10290" y="0"/>
                </a:lnTo>
                <a:lnTo>
                  <a:pt x="12164" y="5085"/>
                </a:lnTo>
                <a:lnTo>
                  <a:pt x="15375" y="14987"/>
                </a:lnTo>
                <a:close/>
              </a:path>
            </a:pathLst>
          </a:custGeom>
          <a:solidFill>
            <a:srgbClr val="F5C4B6"/>
          </a:solidFill>
        </p:spPr>
        <p:txBody>
          <a:bodyPr wrap="square" lIns="0" tIns="0" rIns="0" bIns="0" rtlCol="0"/>
          <a:lstStyle/>
          <a:p>
            <a:endParaRPr/>
          </a:p>
        </p:txBody>
      </p:sp>
      <p:sp>
        <p:nvSpPr>
          <p:cNvPr id="344" name="object 344"/>
          <p:cNvSpPr/>
          <p:nvPr/>
        </p:nvSpPr>
        <p:spPr>
          <a:xfrm>
            <a:off x="16196307" y="2292418"/>
            <a:ext cx="15875" cy="19685"/>
          </a:xfrm>
          <a:custGeom>
            <a:avLst/>
            <a:gdLst/>
            <a:ahLst/>
            <a:cxnLst/>
            <a:rect l="l" t="t" r="r" b="b"/>
            <a:pathLst>
              <a:path w="15875" h="19685">
                <a:moveTo>
                  <a:pt x="14854" y="19136"/>
                </a:moveTo>
                <a:lnTo>
                  <a:pt x="5968" y="13020"/>
                </a:lnTo>
                <a:lnTo>
                  <a:pt x="936" y="8564"/>
                </a:lnTo>
                <a:lnTo>
                  <a:pt x="0" y="7092"/>
                </a:lnTo>
                <a:lnTo>
                  <a:pt x="401" y="1070"/>
                </a:lnTo>
                <a:lnTo>
                  <a:pt x="10571" y="0"/>
                </a:lnTo>
                <a:lnTo>
                  <a:pt x="12712" y="5085"/>
                </a:lnTo>
                <a:lnTo>
                  <a:pt x="15656" y="14987"/>
                </a:lnTo>
                <a:lnTo>
                  <a:pt x="14854" y="19136"/>
                </a:lnTo>
                <a:close/>
              </a:path>
            </a:pathLst>
          </a:custGeom>
          <a:solidFill>
            <a:srgbClr val="F5C4B6"/>
          </a:solidFill>
        </p:spPr>
        <p:txBody>
          <a:bodyPr wrap="square" lIns="0" tIns="0" rIns="0" bIns="0" rtlCol="0"/>
          <a:lstStyle/>
          <a:p>
            <a:endParaRPr/>
          </a:p>
        </p:txBody>
      </p:sp>
      <p:sp>
        <p:nvSpPr>
          <p:cNvPr id="345" name="object 345"/>
          <p:cNvSpPr/>
          <p:nvPr/>
        </p:nvSpPr>
        <p:spPr>
          <a:xfrm>
            <a:off x="16276425" y="2778452"/>
            <a:ext cx="15875" cy="19685"/>
          </a:xfrm>
          <a:custGeom>
            <a:avLst/>
            <a:gdLst/>
            <a:ahLst/>
            <a:cxnLst/>
            <a:rect l="l" t="t" r="r" b="b"/>
            <a:pathLst>
              <a:path w="15875" h="19685">
                <a:moveTo>
                  <a:pt x="14492" y="19136"/>
                </a:moveTo>
                <a:lnTo>
                  <a:pt x="5620" y="13047"/>
                </a:lnTo>
                <a:lnTo>
                  <a:pt x="709" y="8564"/>
                </a:lnTo>
                <a:lnTo>
                  <a:pt x="0" y="6811"/>
                </a:lnTo>
                <a:lnTo>
                  <a:pt x="107" y="5098"/>
                </a:lnTo>
                <a:lnTo>
                  <a:pt x="1980" y="1793"/>
                </a:lnTo>
                <a:lnTo>
                  <a:pt x="3385" y="829"/>
                </a:lnTo>
                <a:lnTo>
                  <a:pt x="10210" y="0"/>
                </a:lnTo>
                <a:lnTo>
                  <a:pt x="12217" y="5085"/>
                </a:lnTo>
                <a:lnTo>
                  <a:pt x="15295" y="14987"/>
                </a:lnTo>
                <a:close/>
              </a:path>
            </a:pathLst>
          </a:custGeom>
          <a:solidFill>
            <a:srgbClr val="F5C4B6"/>
          </a:solidFill>
        </p:spPr>
        <p:txBody>
          <a:bodyPr wrap="square" lIns="0" tIns="0" rIns="0" bIns="0" rtlCol="0"/>
          <a:lstStyle/>
          <a:p>
            <a:endParaRPr/>
          </a:p>
        </p:txBody>
      </p:sp>
      <p:sp>
        <p:nvSpPr>
          <p:cNvPr id="346" name="object 346"/>
          <p:cNvSpPr/>
          <p:nvPr/>
        </p:nvSpPr>
        <p:spPr>
          <a:xfrm>
            <a:off x="14806010" y="3530655"/>
            <a:ext cx="15875" cy="19050"/>
          </a:xfrm>
          <a:custGeom>
            <a:avLst/>
            <a:gdLst/>
            <a:ahLst/>
            <a:cxnLst/>
            <a:rect l="l" t="t" r="r" b="b"/>
            <a:pathLst>
              <a:path w="15875" h="19050">
                <a:moveTo>
                  <a:pt x="14626" y="19002"/>
                </a:moveTo>
                <a:lnTo>
                  <a:pt x="5740" y="13020"/>
                </a:lnTo>
                <a:lnTo>
                  <a:pt x="709" y="8564"/>
                </a:lnTo>
                <a:lnTo>
                  <a:pt x="0" y="6811"/>
                </a:lnTo>
                <a:lnTo>
                  <a:pt x="107" y="5098"/>
                </a:lnTo>
                <a:lnTo>
                  <a:pt x="1980" y="1793"/>
                </a:lnTo>
                <a:lnTo>
                  <a:pt x="3385" y="829"/>
                </a:lnTo>
                <a:lnTo>
                  <a:pt x="10344" y="0"/>
                </a:lnTo>
                <a:lnTo>
                  <a:pt x="12351" y="5085"/>
                </a:lnTo>
                <a:lnTo>
                  <a:pt x="15295" y="14987"/>
                </a:lnTo>
                <a:close/>
              </a:path>
            </a:pathLst>
          </a:custGeom>
          <a:solidFill>
            <a:srgbClr val="F5C4B6"/>
          </a:solidFill>
        </p:spPr>
        <p:txBody>
          <a:bodyPr wrap="square" lIns="0" tIns="0" rIns="0" bIns="0" rtlCol="0"/>
          <a:lstStyle/>
          <a:p>
            <a:endParaRPr/>
          </a:p>
        </p:txBody>
      </p:sp>
      <p:sp>
        <p:nvSpPr>
          <p:cNvPr id="347" name="object 347"/>
          <p:cNvSpPr/>
          <p:nvPr/>
        </p:nvSpPr>
        <p:spPr>
          <a:xfrm>
            <a:off x="15325366" y="3272917"/>
            <a:ext cx="15875" cy="19050"/>
          </a:xfrm>
          <a:custGeom>
            <a:avLst/>
            <a:gdLst/>
            <a:ahLst/>
            <a:cxnLst/>
            <a:rect l="l" t="t" r="r" b="b"/>
            <a:pathLst>
              <a:path w="15875" h="19050">
                <a:moveTo>
                  <a:pt x="14492" y="19002"/>
                </a:moveTo>
                <a:lnTo>
                  <a:pt x="5620" y="13047"/>
                </a:lnTo>
                <a:lnTo>
                  <a:pt x="709" y="8564"/>
                </a:lnTo>
                <a:lnTo>
                  <a:pt x="0" y="6784"/>
                </a:lnTo>
                <a:lnTo>
                  <a:pt x="107" y="5071"/>
                </a:lnTo>
                <a:lnTo>
                  <a:pt x="1967" y="1726"/>
                </a:lnTo>
                <a:lnTo>
                  <a:pt x="3372" y="736"/>
                </a:lnTo>
                <a:lnTo>
                  <a:pt x="10210" y="0"/>
                </a:lnTo>
                <a:lnTo>
                  <a:pt x="12351" y="5085"/>
                </a:lnTo>
                <a:lnTo>
                  <a:pt x="15295" y="14987"/>
                </a:lnTo>
                <a:close/>
              </a:path>
            </a:pathLst>
          </a:custGeom>
          <a:solidFill>
            <a:srgbClr val="F5C4B6"/>
          </a:solidFill>
        </p:spPr>
        <p:txBody>
          <a:bodyPr wrap="square" lIns="0" tIns="0" rIns="0" bIns="0" rtlCol="0"/>
          <a:lstStyle/>
          <a:p>
            <a:endParaRPr/>
          </a:p>
        </p:txBody>
      </p:sp>
      <p:sp>
        <p:nvSpPr>
          <p:cNvPr id="348" name="object 348"/>
          <p:cNvSpPr/>
          <p:nvPr/>
        </p:nvSpPr>
        <p:spPr>
          <a:xfrm>
            <a:off x="14399863" y="3556615"/>
            <a:ext cx="15875" cy="19685"/>
          </a:xfrm>
          <a:custGeom>
            <a:avLst/>
            <a:gdLst/>
            <a:ahLst/>
            <a:cxnLst/>
            <a:rect l="l" t="t" r="r" b="b"/>
            <a:pathLst>
              <a:path w="15875" h="19685">
                <a:moveTo>
                  <a:pt x="14630" y="19136"/>
                </a:moveTo>
                <a:lnTo>
                  <a:pt x="5707" y="13060"/>
                </a:lnTo>
                <a:lnTo>
                  <a:pt x="3120" y="10919"/>
                </a:lnTo>
                <a:lnTo>
                  <a:pt x="713" y="8564"/>
                </a:lnTo>
                <a:lnTo>
                  <a:pt x="0" y="6811"/>
                </a:lnTo>
                <a:lnTo>
                  <a:pt x="112" y="5098"/>
                </a:lnTo>
                <a:lnTo>
                  <a:pt x="1983" y="1793"/>
                </a:lnTo>
                <a:lnTo>
                  <a:pt x="3388" y="829"/>
                </a:lnTo>
                <a:lnTo>
                  <a:pt x="10348" y="0"/>
                </a:lnTo>
                <a:lnTo>
                  <a:pt x="12221" y="5085"/>
                </a:lnTo>
                <a:lnTo>
                  <a:pt x="15433" y="14987"/>
                </a:lnTo>
                <a:close/>
              </a:path>
            </a:pathLst>
          </a:custGeom>
          <a:solidFill>
            <a:srgbClr val="F5C4B6"/>
          </a:solidFill>
        </p:spPr>
        <p:txBody>
          <a:bodyPr wrap="square" lIns="0" tIns="0" rIns="0" bIns="0" rtlCol="0"/>
          <a:lstStyle/>
          <a:p>
            <a:endParaRPr/>
          </a:p>
        </p:txBody>
      </p:sp>
      <p:sp>
        <p:nvSpPr>
          <p:cNvPr id="349" name="object 349"/>
          <p:cNvSpPr/>
          <p:nvPr/>
        </p:nvSpPr>
        <p:spPr>
          <a:xfrm>
            <a:off x="15401509" y="3402187"/>
            <a:ext cx="15875" cy="19685"/>
          </a:xfrm>
          <a:custGeom>
            <a:avLst/>
            <a:gdLst/>
            <a:ahLst/>
            <a:cxnLst/>
            <a:rect l="l" t="t" r="r" b="b"/>
            <a:pathLst>
              <a:path w="15875" h="19685">
                <a:moveTo>
                  <a:pt x="14626" y="19136"/>
                </a:moveTo>
                <a:lnTo>
                  <a:pt x="5700" y="13141"/>
                </a:lnTo>
                <a:lnTo>
                  <a:pt x="3118" y="10959"/>
                </a:lnTo>
                <a:lnTo>
                  <a:pt x="709" y="8564"/>
                </a:lnTo>
                <a:lnTo>
                  <a:pt x="0" y="6811"/>
                </a:lnTo>
                <a:lnTo>
                  <a:pt x="107" y="5098"/>
                </a:lnTo>
                <a:lnTo>
                  <a:pt x="1980" y="1793"/>
                </a:lnTo>
                <a:lnTo>
                  <a:pt x="3385" y="829"/>
                </a:lnTo>
                <a:lnTo>
                  <a:pt x="10344" y="0"/>
                </a:lnTo>
                <a:lnTo>
                  <a:pt x="12351" y="5085"/>
                </a:lnTo>
                <a:lnTo>
                  <a:pt x="15295" y="14987"/>
                </a:lnTo>
                <a:close/>
              </a:path>
            </a:pathLst>
          </a:custGeom>
          <a:solidFill>
            <a:srgbClr val="F5C4B6"/>
          </a:solidFill>
        </p:spPr>
        <p:txBody>
          <a:bodyPr wrap="square" lIns="0" tIns="0" rIns="0" bIns="0" rtlCol="0"/>
          <a:lstStyle/>
          <a:p>
            <a:endParaRPr/>
          </a:p>
        </p:txBody>
      </p:sp>
      <p:sp>
        <p:nvSpPr>
          <p:cNvPr id="350" name="object 350"/>
          <p:cNvSpPr/>
          <p:nvPr/>
        </p:nvSpPr>
        <p:spPr>
          <a:xfrm>
            <a:off x="14627356" y="3700873"/>
            <a:ext cx="15875" cy="19685"/>
          </a:xfrm>
          <a:custGeom>
            <a:avLst/>
            <a:gdLst/>
            <a:ahLst/>
            <a:cxnLst/>
            <a:rect l="l" t="t" r="r" b="b"/>
            <a:pathLst>
              <a:path w="15875" h="19685">
                <a:moveTo>
                  <a:pt x="14630" y="19136"/>
                </a:moveTo>
                <a:lnTo>
                  <a:pt x="5740" y="13020"/>
                </a:lnTo>
                <a:lnTo>
                  <a:pt x="713" y="8564"/>
                </a:lnTo>
                <a:lnTo>
                  <a:pt x="0" y="6811"/>
                </a:lnTo>
                <a:lnTo>
                  <a:pt x="112" y="5098"/>
                </a:lnTo>
                <a:lnTo>
                  <a:pt x="1983" y="1793"/>
                </a:lnTo>
                <a:lnTo>
                  <a:pt x="3388" y="829"/>
                </a:lnTo>
                <a:lnTo>
                  <a:pt x="10348" y="0"/>
                </a:lnTo>
                <a:lnTo>
                  <a:pt x="12355" y="5085"/>
                </a:lnTo>
                <a:lnTo>
                  <a:pt x="15433" y="14987"/>
                </a:lnTo>
                <a:close/>
              </a:path>
            </a:pathLst>
          </a:custGeom>
          <a:solidFill>
            <a:srgbClr val="F5C4B6"/>
          </a:solidFill>
        </p:spPr>
        <p:txBody>
          <a:bodyPr wrap="square" lIns="0" tIns="0" rIns="0" bIns="0" rtlCol="0"/>
          <a:lstStyle/>
          <a:p>
            <a:endParaRPr/>
          </a:p>
        </p:txBody>
      </p:sp>
      <p:sp>
        <p:nvSpPr>
          <p:cNvPr id="351" name="object 351"/>
          <p:cNvSpPr/>
          <p:nvPr/>
        </p:nvSpPr>
        <p:spPr>
          <a:xfrm>
            <a:off x="14347406" y="3946041"/>
            <a:ext cx="52069" cy="39370"/>
          </a:xfrm>
          <a:custGeom>
            <a:avLst/>
            <a:gdLst/>
            <a:ahLst/>
            <a:cxnLst/>
            <a:rect l="l" t="t" r="r" b="b"/>
            <a:pathLst>
              <a:path w="52069" h="39370">
                <a:moveTo>
                  <a:pt x="15290" y="14986"/>
                </a:moveTo>
                <a:lnTo>
                  <a:pt x="12344" y="5080"/>
                </a:lnTo>
                <a:lnTo>
                  <a:pt x="10210" y="0"/>
                </a:lnTo>
                <a:lnTo>
                  <a:pt x="3378" y="736"/>
                </a:lnTo>
                <a:lnTo>
                  <a:pt x="1968" y="1727"/>
                </a:lnTo>
                <a:lnTo>
                  <a:pt x="114" y="5067"/>
                </a:lnTo>
                <a:lnTo>
                  <a:pt x="0" y="6781"/>
                </a:lnTo>
                <a:lnTo>
                  <a:pt x="711" y="8559"/>
                </a:lnTo>
                <a:lnTo>
                  <a:pt x="5626" y="13042"/>
                </a:lnTo>
                <a:lnTo>
                  <a:pt x="14490" y="18999"/>
                </a:lnTo>
                <a:lnTo>
                  <a:pt x="15290" y="14986"/>
                </a:lnTo>
                <a:close/>
              </a:path>
              <a:path w="52069" h="39370">
                <a:moveTo>
                  <a:pt x="51689" y="35318"/>
                </a:moveTo>
                <a:lnTo>
                  <a:pt x="48742" y="25158"/>
                </a:lnTo>
                <a:lnTo>
                  <a:pt x="46609" y="20205"/>
                </a:lnTo>
                <a:lnTo>
                  <a:pt x="39776" y="21069"/>
                </a:lnTo>
                <a:lnTo>
                  <a:pt x="38366" y="22059"/>
                </a:lnTo>
                <a:lnTo>
                  <a:pt x="36512" y="25412"/>
                </a:lnTo>
                <a:lnTo>
                  <a:pt x="36398" y="27127"/>
                </a:lnTo>
                <a:lnTo>
                  <a:pt x="37109" y="28905"/>
                </a:lnTo>
                <a:lnTo>
                  <a:pt x="42024" y="33388"/>
                </a:lnTo>
                <a:lnTo>
                  <a:pt x="50888" y="39344"/>
                </a:lnTo>
                <a:lnTo>
                  <a:pt x="51689" y="35318"/>
                </a:lnTo>
                <a:close/>
              </a:path>
            </a:pathLst>
          </a:custGeom>
          <a:solidFill>
            <a:srgbClr val="F5C4B6"/>
          </a:solidFill>
        </p:spPr>
        <p:txBody>
          <a:bodyPr wrap="square" lIns="0" tIns="0" rIns="0" bIns="0" rtlCol="0"/>
          <a:lstStyle/>
          <a:p>
            <a:endParaRPr/>
          </a:p>
        </p:txBody>
      </p:sp>
      <p:sp>
        <p:nvSpPr>
          <p:cNvPr id="352" name="object 352"/>
          <p:cNvSpPr/>
          <p:nvPr/>
        </p:nvSpPr>
        <p:spPr>
          <a:xfrm>
            <a:off x="14310337" y="4296640"/>
            <a:ext cx="15875" cy="19685"/>
          </a:xfrm>
          <a:custGeom>
            <a:avLst/>
            <a:gdLst/>
            <a:ahLst/>
            <a:cxnLst/>
            <a:rect l="l" t="t" r="r" b="b"/>
            <a:pathLst>
              <a:path w="15875" h="19685">
                <a:moveTo>
                  <a:pt x="14630" y="19136"/>
                </a:moveTo>
                <a:lnTo>
                  <a:pt x="5740" y="13020"/>
                </a:lnTo>
                <a:lnTo>
                  <a:pt x="713" y="8564"/>
                </a:lnTo>
                <a:lnTo>
                  <a:pt x="0" y="6811"/>
                </a:lnTo>
                <a:lnTo>
                  <a:pt x="112" y="5098"/>
                </a:lnTo>
                <a:lnTo>
                  <a:pt x="1983" y="1793"/>
                </a:lnTo>
                <a:lnTo>
                  <a:pt x="3388" y="829"/>
                </a:lnTo>
                <a:lnTo>
                  <a:pt x="10883" y="0"/>
                </a:lnTo>
                <a:lnTo>
                  <a:pt x="15299" y="14987"/>
                </a:lnTo>
                <a:close/>
              </a:path>
            </a:pathLst>
          </a:custGeom>
          <a:solidFill>
            <a:srgbClr val="F5C4B6"/>
          </a:solidFill>
        </p:spPr>
        <p:txBody>
          <a:bodyPr wrap="square" lIns="0" tIns="0" rIns="0" bIns="0" rtlCol="0"/>
          <a:lstStyle/>
          <a:p>
            <a:endParaRPr/>
          </a:p>
        </p:txBody>
      </p:sp>
      <p:sp>
        <p:nvSpPr>
          <p:cNvPr id="353" name="object 353"/>
          <p:cNvSpPr/>
          <p:nvPr/>
        </p:nvSpPr>
        <p:spPr>
          <a:xfrm>
            <a:off x="14242490" y="4072492"/>
            <a:ext cx="15875" cy="19685"/>
          </a:xfrm>
          <a:custGeom>
            <a:avLst/>
            <a:gdLst/>
            <a:ahLst/>
            <a:cxnLst/>
            <a:rect l="l" t="t" r="r" b="b"/>
            <a:pathLst>
              <a:path w="15875" h="19685">
                <a:moveTo>
                  <a:pt x="14496" y="19136"/>
                </a:moveTo>
                <a:lnTo>
                  <a:pt x="5627" y="13047"/>
                </a:lnTo>
                <a:lnTo>
                  <a:pt x="713" y="8564"/>
                </a:lnTo>
                <a:lnTo>
                  <a:pt x="0" y="6811"/>
                </a:lnTo>
                <a:lnTo>
                  <a:pt x="112" y="5098"/>
                </a:lnTo>
                <a:lnTo>
                  <a:pt x="1983" y="1793"/>
                </a:lnTo>
                <a:lnTo>
                  <a:pt x="3388" y="829"/>
                </a:lnTo>
                <a:lnTo>
                  <a:pt x="10214" y="0"/>
                </a:lnTo>
                <a:lnTo>
                  <a:pt x="12355" y="5085"/>
                </a:lnTo>
                <a:lnTo>
                  <a:pt x="15299" y="14987"/>
                </a:lnTo>
                <a:close/>
              </a:path>
            </a:pathLst>
          </a:custGeom>
          <a:solidFill>
            <a:srgbClr val="F5C4B6"/>
          </a:solidFill>
        </p:spPr>
        <p:txBody>
          <a:bodyPr wrap="square" lIns="0" tIns="0" rIns="0" bIns="0" rtlCol="0"/>
          <a:lstStyle/>
          <a:p>
            <a:endParaRPr/>
          </a:p>
        </p:txBody>
      </p:sp>
      <p:sp>
        <p:nvSpPr>
          <p:cNvPr id="354" name="object 354"/>
          <p:cNvSpPr/>
          <p:nvPr/>
        </p:nvSpPr>
        <p:spPr>
          <a:xfrm>
            <a:off x="14744909" y="3812747"/>
            <a:ext cx="15875" cy="19050"/>
          </a:xfrm>
          <a:custGeom>
            <a:avLst/>
            <a:gdLst/>
            <a:ahLst/>
            <a:cxnLst/>
            <a:rect l="l" t="t" r="r" b="b"/>
            <a:pathLst>
              <a:path w="15875" h="19050">
                <a:moveTo>
                  <a:pt x="14572" y="19002"/>
                </a:moveTo>
                <a:lnTo>
                  <a:pt x="5687" y="13020"/>
                </a:lnTo>
                <a:lnTo>
                  <a:pt x="655" y="8564"/>
                </a:lnTo>
                <a:lnTo>
                  <a:pt x="0" y="6798"/>
                </a:lnTo>
                <a:lnTo>
                  <a:pt x="133" y="5085"/>
                </a:lnTo>
                <a:lnTo>
                  <a:pt x="1967" y="1793"/>
                </a:lnTo>
                <a:lnTo>
                  <a:pt x="3358" y="776"/>
                </a:lnTo>
                <a:lnTo>
                  <a:pt x="5205" y="401"/>
                </a:lnTo>
                <a:lnTo>
                  <a:pt x="10290" y="0"/>
                </a:lnTo>
                <a:lnTo>
                  <a:pt x="12164" y="5085"/>
                </a:lnTo>
                <a:lnTo>
                  <a:pt x="15375" y="14987"/>
                </a:lnTo>
                <a:close/>
              </a:path>
            </a:pathLst>
          </a:custGeom>
          <a:solidFill>
            <a:srgbClr val="F5C4B6"/>
          </a:solidFill>
        </p:spPr>
        <p:txBody>
          <a:bodyPr wrap="square" lIns="0" tIns="0" rIns="0" bIns="0" rtlCol="0"/>
          <a:lstStyle/>
          <a:p>
            <a:endParaRPr/>
          </a:p>
        </p:txBody>
      </p:sp>
      <p:sp>
        <p:nvSpPr>
          <p:cNvPr id="355" name="object 355"/>
          <p:cNvSpPr/>
          <p:nvPr/>
        </p:nvSpPr>
        <p:spPr>
          <a:xfrm>
            <a:off x="15122897" y="3772066"/>
            <a:ext cx="15875" cy="19685"/>
          </a:xfrm>
          <a:custGeom>
            <a:avLst/>
            <a:gdLst/>
            <a:ahLst/>
            <a:cxnLst/>
            <a:rect l="l" t="t" r="r" b="b"/>
            <a:pathLst>
              <a:path w="15875" h="19685">
                <a:moveTo>
                  <a:pt x="14626" y="19136"/>
                </a:moveTo>
                <a:lnTo>
                  <a:pt x="5700" y="13141"/>
                </a:lnTo>
                <a:lnTo>
                  <a:pt x="3118" y="10959"/>
                </a:lnTo>
                <a:lnTo>
                  <a:pt x="709" y="8564"/>
                </a:lnTo>
                <a:lnTo>
                  <a:pt x="0" y="6811"/>
                </a:lnTo>
                <a:lnTo>
                  <a:pt x="107" y="5098"/>
                </a:lnTo>
                <a:lnTo>
                  <a:pt x="1980" y="1793"/>
                </a:lnTo>
                <a:lnTo>
                  <a:pt x="3385" y="829"/>
                </a:lnTo>
                <a:lnTo>
                  <a:pt x="10344" y="0"/>
                </a:lnTo>
                <a:lnTo>
                  <a:pt x="12217" y="4951"/>
                </a:lnTo>
                <a:lnTo>
                  <a:pt x="15429" y="15121"/>
                </a:lnTo>
                <a:lnTo>
                  <a:pt x="14626" y="19136"/>
                </a:lnTo>
                <a:close/>
              </a:path>
            </a:pathLst>
          </a:custGeom>
          <a:solidFill>
            <a:srgbClr val="F5C4B6"/>
          </a:solidFill>
        </p:spPr>
        <p:txBody>
          <a:bodyPr wrap="square" lIns="0" tIns="0" rIns="0" bIns="0" rtlCol="0"/>
          <a:lstStyle/>
          <a:p>
            <a:endParaRPr/>
          </a:p>
        </p:txBody>
      </p:sp>
      <p:sp>
        <p:nvSpPr>
          <p:cNvPr id="356" name="object 356"/>
          <p:cNvSpPr/>
          <p:nvPr/>
        </p:nvSpPr>
        <p:spPr>
          <a:xfrm>
            <a:off x="15021059" y="4205910"/>
            <a:ext cx="15875" cy="19685"/>
          </a:xfrm>
          <a:custGeom>
            <a:avLst/>
            <a:gdLst/>
            <a:ahLst/>
            <a:cxnLst/>
            <a:rect l="l" t="t" r="r" b="b"/>
            <a:pathLst>
              <a:path w="15875" h="19685">
                <a:moveTo>
                  <a:pt x="14492" y="19136"/>
                </a:moveTo>
                <a:lnTo>
                  <a:pt x="5620" y="13047"/>
                </a:lnTo>
                <a:lnTo>
                  <a:pt x="709" y="8564"/>
                </a:lnTo>
                <a:lnTo>
                  <a:pt x="0" y="6811"/>
                </a:lnTo>
                <a:lnTo>
                  <a:pt x="107" y="5098"/>
                </a:lnTo>
                <a:lnTo>
                  <a:pt x="1980" y="1793"/>
                </a:lnTo>
                <a:lnTo>
                  <a:pt x="3385" y="829"/>
                </a:lnTo>
                <a:lnTo>
                  <a:pt x="10210" y="0"/>
                </a:lnTo>
                <a:lnTo>
                  <a:pt x="12351" y="5085"/>
                </a:lnTo>
                <a:lnTo>
                  <a:pt x="15295" y="14987"/>
                </a:lnTo>
                <a:close/>
              </a:path>
            </a:pathLst>
          </a:custGeom>
          <a:solidFill>
            <a:srgbClr val="F5C4B6"/>
          </a:solidFill>
        </p:spPr>
        <p:txBody>
          <a:bodyPr wrap="square" lIns="0" tIns="0" rIns="0" bIns="0" rtlCol="0"/>
          <a:lstStyle/>
          <a:p>
            <a:endParaRPr/>
          </a:p>
        </p:txBody>
      </p:sp>
      <p:sp>
        <p:nvSpPr>
          <p:cNvPr id="357" name="object 357"/>
          <p:cNvSpPr/>
          <p:nvPr/>
        </p:nvSpPr>
        <p:spPr>
          <a:xfrm>
            <a:off x="15110104" y="3958343"/>
            <a:ext cx="15875" cy="19685"/>
          </a:xfrm>
          <a:custGeom>
            <a:avLst/>
            <a:gdLst/>
            <a:ahLst/>
            <a:cxnLst/>
            <a:rect l="l" t="t" r="r" b="b"/>
            <a:pathLst>
              <a:path w="15875" h="19685">
                <a:moveTo>
                  <a:pt x="14572" y="19136"/>
                </a:moveTo>
                <a:lnTo>
                  <a:pt x="5687" y="13020"/>
                </a:lnTo>
                <a:lnTo>
                  <a:pt x="655" y="8564"/>
                </a:lnTo>
                <a:lnTo>
                  <a:pt x="0" y="6811"/>
                </a:lnTo>
                <a:lnTo>
                  <a:pt x="133" y="5111"/>
                </a:lnTo>
                <a:lnTo>
                  <a:pt x="1980" y="1860"/>
                </a:lnTo>
                <a:lnTo>
                  <a:pt x="3358" y="869"/>
                </a:lnTo>
                <a:lnTo>
                  <a:pt x="10290" y="0"/>
                </a:lnTo>
                <a:lnTo>
                  <a:pt x="12164" y="5085"/>
                </a:lnTo>
                <a:lnTo>
                  <a:pt x="15375" y="14987"/>
                </a:lnTo>
                <a:close/>
              </a:path>
            </a:pathLst>
          </a:custGeom>
          <a:solidFill>
            <a:srgbClr val="F5C4B6"/>
          </a:solidFill>
        </p:spPr>
        <p:txBody>
          <a:bodyPr wrap="square" lIns="0" tIns="0" rIns="0" bIns="0" rtlCol="0"/>
          <a:lstStyle/>
          <a:p>
            <a:endParaRPr/>
          </a:p>
        </p:txBody>
      </p:sp>
      <p:sp>
        <p:nvSpPr>
          <p:cNvPr id="358" name="object 358"/>
          <p:cNvSpPr/>
          <p:nvPr/>
        </p:nvSpPr>
        <p:spPr>
          <a:xfrm>
            <a:off x="14921684" y="3869754"/>
            <a:ext cx="15875" cy="19685"/>
          </a:xfrm>
          <a:custGeom>
            <a:avLst/>
            <a:gdLst/>
            <a:ahLst/>
            <a:cxnLst/>
            <a:rect l="l" t="t" r="r" b="b"/>
            <a:pathLst>
              <a:path w="15875" h="19685">
                <a:moveTo>
                  <a:pt x="14572" y="19136"/>
                </a:moveTo>
                <a:lnTo>
                  <a:pt x="8417" y="15121"/>
                </a:lnTo>
                <a:lnTo>
                  <a:pt x="3064" y="10959"/>
                </a:lnTo>
                <a:lnTo>
                  <a:pt x="655" y="8564"/>
                </a:lnTo>
                <a:lnTo>
                  <a:pt x="0" y="6811"/>
                </a:lnTo>
                <a:lnTo>
                  <a:pt x="133" y="5111"/>
                </a:lnTo>
                <a:lnTo>
                  <a:pt x="1980" y="1860"/>
                </a:lnTo>
                <a:lnTo>
                  <a:pt x="3358" y="869"/>
                </a:lnTo>
                <a:lnTo>
                  <a:pt x="10290" y="0"/>
                </a:lnTo>
                <a:lnTo>
                  <a:pt x="12298" y="5085"/>
                </a:lnTo>
                <a:lnTo>
                  <a:pt x="15375" y="15121"/>
                </a:lnTo>
                <a:close/>
              </a:path>
            </a:pathLst>
          </a:custGeom>
          <a:solidFill>
            <a:srgbClr val="F5C4B6"/>
          </a:solidFill>
        </p:spPr>
        <p:txBody>
          <a:bodyPr wrap="square" lIns="0" tIns="0" rIns="0" bIns="0" rtlCol="0"/>
          <a:lstStyle/>
          <a:p>
            <a:endParaRPr/>
          </a:p>
        </p:txBody>
      </p:sp>
      <p:sp>
        <p:nvSpPr>
          <p:cNvPr id="359" name="object 359"/>
          <p:cNvSpPr/>
          <p:nvPr/>
        </p:nvSpPr>
        <p:spPr>
          <a:xfrm>
            <a:off x="14755426" y="4128428"/>
            <a:ext cx="15875" cy="19685"/>
          </a:xfrm>
          <a:custGeom>
            <a:avLst/>
            <a:gdLst/>
            <a:ahLst/>
            <a:cxnLst/>
            <a:rect l="l" t="t" r="r" b="b"/>
            <a:pathLst>
              <a:path w="15875" h="19685">
                <a:moveTo>
                  <a:pt x="14492" y="19136"/>
                </a:moveTo>
                <a:lnTo>
                  <a:pt x="5593" y="13087"/>
                </a:lnTo>
                <a:lnTo>
                  <a:pt x="3051" y="10946"/>
                </a:lnTo>
                <a:lnTo>
                  <a:pt x="709" y="8564"/>
                </a:lnTo>
                <a:lnTo>
                  <a:pt x="0" y="6811"/>
                </a:lnTo>
                <a:lnTo>
                  <a:pt x="107" y="5098"/>
                </a:lnTo>
                <a:lnTo>
                  <a:pt x="1980" y="1793"/>
                </a:lnTo>
                <a:lnTo>
                  <a:pt x="3385" y="829"/>
                </a:lnTo>
                <a:lnTo>
                  <a:pt x="10210" y="0"/>
                </a:lnTo>
                <a:lnTo>
                  <a:pt x="12351" y="5085"/>
                </a:lnTo>
                <a:lnTo>
                  <a:pt x="15295" y="14987"/>
                </a:lnTo>
                <a:close/>
              </a:path>
            </a:pathLst>
          </a:custGeom>
          <a:solidFill>
            <a:srgbClr val="F5C4B6"/>
          </a:solidFill>
        </p:spPr>
        <p:txBody>
          <a:bodyPr wrap="square" lIns="0" tIns="0" rIns="0" bIns="0" rtlCol="0"/>
          <a:lstStyle/>
          <a:p>
            <a:endParaRPr/>
          </a:p>
        </p:txBody>
      </p:sp>
      <p:sp>
        <p:nvSpPr>
          <p:cNvPr id="360" name="object 360"/>
          <p:cNvSpPr/>
          <p:nvPr/>
        </p:nvSpPr>
        <p:spPr>
          <a:xfrm>
            <a:off x="15263448" y="4195472"/>
            <a:ext cx="15875" cy="19050"/>
          </a:xfrm>
          <a:custGeom>
            <a:avLst/>
            <a:gdLst/>
            <a:ahLst/>
            <a:cxnLst/>
            <a:rect l="l" t="t" r="r" b="b"/>
            <a:pathLst>
              <a:path w="15875" h="19050">
                <a:moveTo>
                  <a:pt x="14854" y="18600"/>
                </a:moveTo>
                <a:lnTo>
                  <a:pt x="5968" y="12485"/>
                </a:lnTo>
                <a:lnTo>
                  <a:pt x="936" y="8029"/>
                </a:lnTo>
                <a:lnTo>
                  <a:pt x="0" y="6557"/>
                </a:lnTo>
                <a:lnTo>
                  <a:pt x="535" y="0"/>
                </a:lnTo>
                <a:lnTo>
                  <a:pt x="10571" y="0"/>
                </a:lnTo>
                <a:lnTo>
                  <a:pt x="12445" y="4549"/>
                </a:lnTo>
                <a:lnTo>
                  <a:pt x="15656" y="14452"/>
                </a:lnTo>
                <a:close/>
              </a:path>
            </a:pathLst>
          </a:custGeom>
          <a:solidFill>
            <a:srgbClr val="F5C4B6"/>
          </a:solidFill>
        </p:spPr>
        <p:txBody>
          <a:bodyPr wrap="square" lIns="0" tIns="0" rIns="0" bIns="0" rtlCol="0"/>
          <a:lstStyle/>
          <a:p>
            <a:endParaRPr/>
          </a:p>
        </p:txBody>
      </p:sp>
      <p:sp>
        <p:nvSpPr>
          <p:cNvPr id="361" name="object 361"/>
          <p:cNvSpPr/>
          <p:nvPr/>
        </p:nvSpPr>
        <p:spPr>
          <a:xfrm>
            <a:off x="15509676" y="4199085"/>
            <a:ext cx="15875" cy="19685"/>
          </a:xfrm>
          <a:custGeom>
            <a:avLst/>
            <a:gdLst/>
            <a:ahLst/>
            <a:cxnLst/>
            <a:rect l="l" t="t" r="r" b="b"/>
            <a:pathLst>
              <a:path w="15875" h="19685">
                <a:moveTo>
                  <a:pt x="14854" y="19136"/>
                </a:moveTo>
                <a:lnTo>
                  <a:pt x="5968" y="13020"/>
                </a:lnTo>
                <a:lnTo>
                  <a:pt x="936" y="8564"/>
                </a:lnTo>
                <a:lnTo>
                  <a:pt x="0" y="7092"/>
                </a:lnTo>
                <a:lnTo>
                  <a:pt x="401" y="1070"/>
                </a:lnTo>
                <a:lnTo>
                  <a:pt x="10571" y="0"/>
                </a:lnTo>
                <a:lnTo>
                  <a:pt x="12445" y="5085"/>
                </a:lnTo>
                <a:lnTo>
                  <a:pt x="15656" y="14987"/>
                </a:lnTo>
                <a:lnTo>
                  <a:pt x="14854" y="19136"/>
                </a:lnTo>
                <a:close/>
              </a:path>
            </a:pathLst>
          </a:custGeom>
          <a:solidFill>
            <a:srgbClr val="F5C4B6"/>
          </a:solidFill>
        </p:spPr>
        <p:txBody>
          <a:bodyPr wrap="square" lIns="0" tIns="0" rIns="0" bIns="0" rtlCol="0"/>
          <a:lstStyle/>
          <a:p>
            <a:endParaRPr/>
          </a:p>
        </p:txBody>
      </p:sp>
      <p:sp>
        <p:nvSpPr>
          <p:cNvPr id="362" name="object 362"/>
          <p:cNvSpPr/>
          <p:nvPr/>
        </p:nvSpPr>
        <p:spPr>
          <a:xfrm>
            <a:off x="15726959" y="3483817"/>
            <a:ext cx="15875" cy="19685"/>
          </a:xfrm>
          <a:custGeom>
            <a:avLst/>
            <a:gdLst/>
            <a:ahLst/>
            <a:cxnLst/>
            <a:rect l="l" t="t" r="r" b="b"/>
            <a:pathLst>
              <a:path w="15875" h="19685">
                <a:moveTo>
                  <a:pt x="14492" y="19136"/>
                </a:moveTo>
                <a:lnTo>
                  <a:pt x="5620" y="13047"/>
                </a:lnTo>
                <a:lnTo>
                  <a:pt x="709" y="8564"/>
                </a:lnTo>
                <a:lnTo>
                  <a:pt x="0" y="6824"/>
                </a:lnTo>
                <a:lnTo>
                  <a:pt x="93" y="5138"/>
                </a:lnTo>
                <a:lnTo>
                  <a:pt x="1900" y="1846"/>
                </a:lnTo>
                <a:lnTo>
                  <a:pt x="3278" y="869"/>
                </a:lnTo>
                <a:lnTo>
                  <a:pt x="10210" y="0"/>
                </a:lnTo>
                <a:lnTo>
                  <a:pt x="12351" y="5085"/>
                </a:lnTo>
                <a:lnTo>
                  <a:pt x="15295" y="14987"/>
                </a:lnTo>
                <a:close/>
              </a:path>
            </a:pathLst>
          </a:custGeom>
          <a:solidFill>
            <a:srgbClr val="F5C4B6"/>
          </a:solidFill>
        </p:spPr>
        <p:txBody>
          <a:bodyPr wrap="square" lIns="0" tIns="0" rIns="0" bIns="0" rtlCol="0"/>
          <a:lstStyle/>
          <a:p>
            <a:endParaRPr/>
          </a:p>
        </p:txBody>
      </p:sp>
      <p:sp>
        <p:nvSpPr>
          <p:cNvPr id="363" name="object 363"/>
          <p:cNvSpPr/>
          <p:nvPr/>
        </p:nvSpPr>
        <p:spPr>
          <a:xfrm>
            <a:off x="15473505" y="3900801"/>
            <a:ext cx="15875" cy="19685"/>
          </a:xfrm>
          <a:custGeom>
            <a:avLst/>
            <a:gdLst/>
            <a:ahLst/>
            <a:cxnLst/>
            <a:rect l="l" t="t" r="r" b="b"/>
            <a:pathLst>
              <a:path w="15875" h="19685">
                <a:moveTo>
                  <a:pt x="14492" y="19136"/>
                </a:moveTo>
                <a:lnTo>
                  <a:pt x="5593" y="13167"/>
                </a:lnTo>
                <a:lnTo>
                  <a:pt x="3051" y="10986"/>
                </a:lnTo>
                <a:lnTo>
                  <a:pt x="709" y="8564"/>
                </a:lnTo>
                <a:lnTo>
                  <a:pt x="0" y="6811"/>
                </a:lnTo>
                <a:lnTo>
                  <a:pt x="107" y="5098"/>
                </a:lnTo>
                <a:lnTo>
                  <a:pt x="1980" y="1793"/>
                </a:lnTo>
                <a:lnTo>
                  <a:pt x="3385" y="829"/>
                </a:lnTo>
                <a:lnTo>
                  <a:pt x="10210" y="0"/>
                </a:lnTo>
                <a:lnTo>
                  <a:pt x="12351" y="4951"/>
                </a:lnTo>
                <a:lnTo>
                  <a:pt x="15295" y="15121"/>
                </a:lnTo>
                <a:close/>
              </a:path>
            </a:pathLst>
          </a:custGeom>
          <a:solidFill>
            <a:srgbClr val="F5C4B6"/>
          </a:solidFill>
        </p:spPr>
        <p:txBody>
          <a:bodyPr wrap="square" lIns="0" tIns="0" rIns="0" bIns="0" rtlCol="0"/>
          <a:lstStyle/>
          <a:p>
            <a:endParaRPr/>
          </a:p>
        </p:txBody>
      </p:sp>
      <p:sp>
        <p:nvSpPr>
          <p:cNvPr id="364" name="object 364"/>
          <p:cNvSpPr/>
          <p:nvPr/>
        </p:nvSpPr>
        <p:spPr>
          <a:xfrm>
            <a:off x="15458704" y="3788392"/>
            <a:ext cx="15875" cy="19050"/>
          </a:xfrm>
          <a:custGeom>
            <a:avLst/>
            <a:gdLst/>
            <a:ahLst/>
            <a:cxnLst/>
            <a:rect l="l" t="t" r="r" b="b"/>
            <a:pathLst>
              <a:path w="15875" h="19050">
                <a:moveTo>
                  <a:pt x="14572" y="19002"/>
                </a:moveTo>
                <a:lnTo>
                  <a:pt x="8417" y="15121"/>
                </a:lnTo>
                <a:lnTo>
                  <a:pt x="5687" y="13154"/>
                </a:lnTo>
                <a:lnTo>
                  <a:pt x="655" y="8698"/>
                </a:lnTo>
                <a:lnTo>
                  <a:pt x="0" y="6931"/>
                </a:lnTo>
                <a:lnTo>
                  <a:pt x="133" y="5218"/>
                </a:lnTo>
                <a:lnTo>
                  <a:pt x="1967" y="1927"/>
                </a:lnTo>
                <a:lnTo>
                  <a:pt x="3358" y="909"/>
                </a:lnTo>
                <a:lnTo>
                  <a:pt x="10290" y="0"/>
                </a:lnTo>
                <a:lnTo>
                  <a:pt x="12298" y="5085"/>
                </a:lnTo>
                <a:lnTo>
                  <a:pt x="15375" y="15121"/>
                </a:lnTo>
                <a:close/>
              </a:path>
            </a:pathLst>
          </a:custGeom>
          <a:solidFill>
            <a:srgbClr val="F5C4B6"/>
          </a:solidFill>
        </p:spPr>
        <p:txBody>
          <a:bodyPr wrap="square" lIns="0" tIns="0" rIns="0" bIns="0" rtlCol="0"/>
          <a:lstStyle/>
          <a:p>
            <a:endParaRPr/>
          </a:p>
        </p:txBody>
      </p:sp>
      <p:sp>
        <p:nvSpPr>
          <p:cNvPr id="365" name="object 365"/>
          <p:cNvSpPr/>
          <p:nvPr/>
        </p:nvSpPr>
        <p:spPr>
          <a:xfrm>
            <a:off x="15381169" y="3875509"/>
            <a:ext cx="15875" cy="19685"/>
          </a:xfrm>
          <a:custGeom>
            <a:avLst/>
            <a:gdLst/>
            <a:ahLst/>
            <a:cxnLst/>
            <a:rect l="l" t="t" r="r" b="b"/>
            <a:pathLst>
              <a:path w="15875" h="19685">
                <a:moveTo>
                  <a:pt x="14492" y="19136"/>
                </a:moveTo>
                <a:lnTo>
                  <a:pt x="5593" y="13167"/>
                </a:lnTo>
                <a:lnTo>
                  <a:pt x="3051" y="10986"/>
                </a:lnTo>
                <a:lnTo>
                  <a:pt x="709" y="8564"/>
                </a:lnTo>
                <a:lnTo>
                  <a:pt x="0" y="6811"/>
                </a:lnTo>
                <a:lnTo>
                  <a:pt x="107" y="5098"/>
                </a:lnTo>
                <a:lnTo>
                  <a:pt x="1980" y="1793"/>
                </a:lnTo>
                <a:lnTo>
                  <a:pt x="3385" y="829"/>
                </a:lnTo>
                <a:lnTo>
                  <a:pt x="10210" y="0"/>
                </a:lnTo>
                <a:lnTo>
                  <a:pt x="12351" y="4951"/>
                </a:lnTo>
                <a:lnTo>
                  <a:pt x="15295" y="15121"/>
                </a:lnTo>
                <a:lnTo>
                  <a:pt x="14492" y="19136"/>
                </a:lnTo>
                <a:close/>
              </a:path>
            </a:pathLst>
          </a:custGeom>
          <a:solidFill>
            <a:srgbClr val="F5C4B6"/>
          </a:solidFill>
        </p:spPr>
        <p:txBody>
          <a:bodyPr wrap="square" lIns="0" tIns="0" rIns="0" bIns="0" rtlCol="0"/>
          <a:lstStyle/>
          <a:p>
            <a:endParaRPr/>
          </a:p>
        </p:txBody>
      </p:sp>
      <p:sp>
        <p:nvSpPr>
          <p:cNvPr id="366" name="object 366"/>
          <p:cNvSpPr/>
          <p:nvPr/>
        </p:nvSpPr>
        <p:spPr>
          <a:xfrm>
            <a:off x="15337544" y="3803246"/>
            <a:ext cx="15875" cy="19050"/>
          </a:xfrm>
          <a:custGeom>
            <a:avLst/>
            <a:gdLst/>
            <a:ahLst/>
            <a:cxnLst/>
            <a:rect l="l" t="t" r="r" b="b"/>
            <a:pathLst>
              <a:path w="15875" h="19050">
                <a:moveTo>
                  <a:pt x="14626" y="19002"/>
                </a:moveTo>
                <a:lnTo>
                  <a:pt x="5740" y="13020"/>
                </a:lnTo>
                <a:lnTo>
                  <a:pt x="709" y="8564"/>
                </a:lnTo>
                <a:lnTo>
                  <a:pt x="0" y="6784"/>
                </a:lnTo>
                <a:lnTo>
                  <a:pt x="107" y="5071"/>
                </a:lnTo>
                <a:lnTo>
                  <a:pt x="1967" y="1726"/>
                </a:lnTo>
                <a:lnTo>
                  <a:pt x="3372" y="736"/>
                </a:lnTo>
                <a:lnTo>
                  <a:pt x="5259" y="401"/>
                </a:lnTo>
                <a:lnTo>
                  <a:pt x="10344" y="0"/>
                </a:lnTo>
                <a:lnTo>
                  <a:pt x="12217" y="5085"/>
                </a:lnTo>
                <a:lnTo>
                  <a:pt x="15429" y="14987"/>
                </a:lnTo>
                <a:close/>
              </a:path>
            </a:pathLst>
          </a:custGeom>
          <a:solidFill>
            <a:srgbClr val="F5C4B6"/>
          </a:solidFill>
        </p:spPr>
        <p:txBody>
          <a:bodyPr wrap="square" lIns="0" tIns="0" rIns="0" bIns="0" rtlCol="0"/>
          <a:lstStyle/>
          <a:p>
            <a:endParaRPr/>
          </a:p>
        </p:txBody>
      </p:sp>
      <p:sp>
        <p:nvSpPr>
          <p:cNvPr id="367" name="object 367"/>
          <p:cNvSpPr/>
          <p:nvPr/>
        </p:nvSpPr>
        <p:spPr>
          <a:xfrm>
            <a:off x="15797530" y="4108093"/>
            <a:ext cx="52705" cy="76835"/>
          </a:xfrm>
          <a:custGeom>
            <a:avLst/>
            <a:gdLst/>
            <a:ahLst/>
            <a:cxnLst/>
            <a:rect l="l" t="t" r="r" b="b"/>
            <a:pathLst>
              <a:path w="52705" h="76835">
                <a:moveTo>
                  <a:pt x="15379" y="72402"/>
                </a:moveTo>
                <a:lnTo>
                  <a:pt x="12433" y="62496"/>
                </a:lnTo>
                <a:lnTo>
                  <a:pt x="10287" y="57404"/>
                </a:lnTo>
                <a:lnTo>
                  <a:pt x="3365" y="58280"/>
                </a:lnTo>
                <a:lnTo>
                  <a:pt x="1981" y="59270"/>
                </a:lnTo>
                <a:lnTo>
                  <a:pt x="139" y="62522"/>
                </a:lnTo>
                <a:lnTo>
                  <a:pt x="0" y="64223"/>
                </a:lnTo>
                <a:lnTo>
                  <a:pt x="660" y="65976"/>
                </a:lnTo>
                <a:lnTo>
                  <a:pt x="5689" y="70434"/>
                </a:lnTo>
                <a:lnTo>
                  <a:pt x="14579" y="76542"/>
                </a:lnTo>
                <a:lnTo>
                  <a:pt x="15379" y="72402"/>
                </a:lnTo>
                <a:close/>
              </a:path>
              <a:path w="52705" h="76835">
                <a:moveTo>
                  <a:pt x="52438" y="14986"/>
                </a:moveTo>
                <a:lnTo>
                  <a:pt x="49237" y="5080"/>
                </a:lnTo>
                <a:lnTo>
                  <a:pt x="47358" y="0"/>
                </a:lnTo>
                <a:lnTo>
                  <a:pt x="42278" y="406"/>
                </a:lnTo>
                <a:lnTo>
                  <a:pt x="40424" y="774"/>
                </a:lnTo>
                <a:lnTo>
                  <a:pt x="39039" y="1790"/>
                </a:lnTo>
                <a:lnTo>
                  <a:pt x="37198" y="5080"/>
                </a:lnTo>
                <a:lnTo>
                  <a:pt x="37071" y="6794"/>
                </a:lnTo>
                <a:lnTo>
                  <a:pt x="37719" y="8559"/>
                </a:lnTo>
                <a:lnTo>
                  <a:pt x="42760" y="13017"/>
                </a:lnTo>
                <a:lnTo>
                  <a:pt x="51638" y="18999"/>
                </a:lnTo>
                <a:lnTo>
                  <a:pt x="52438" y="14986"/>
                </a:lnTo>
                <a:close/>
              </a:path>
            </a:pathLst>
          </a:custGeom>
          <a:solidFill>
            <a:srgbClr val="F5C4B6"/>
          </a:solidFill>
        </p:spPr>
        <p:txBody>
          <a:bodyPr wrap="square" lIns="0" tIns="0" rIns="0" bIns="0" rtlCol="0"/>
          <a:lstStyle/>
          <a:p>
            <a:endParaRPr/>
          </a:p>
        </p:txBody>
      </p:sp>
      <p:sp>
        <p:nvSpPr>
          <p:cNvPr id="368" name="object 368"/>
          <p:cNvSpPr/>
          <p:nvPr/>
        </p:nvSpPr>
        <p:spPr>
          <a:xfrm>
            <a:off x="15975865" y="3504693"/>
            <a:ext cx="15875" cy="19685"/>
          </a:xfrm>
          <a:custGeom>
            <a:avLst/>
            <a:gdLst/>
            <a:ahLst/>
            <a:cxnLst/>
            <a:rect l="l" t="t" r="r" b="b"/>
            <a:pathLst>
              <a:path w="15875" h="19685">
                <a:moveTo>
                  <a:pt x="14626" y="19136"/>
                </a:moveTo>
                <a:lnTo>
                  <a:pt x="5740" y="13154"/>
                </a:lnTo>
                <a:lnTo>
                  <a:pt x="709" y="8698"/>
                </a:lnTo>
                <a:lnTo>
                  <a:pt x="0" y="6918"/>
                </a:lnTo>
                <a:lnTo>
                  <a:pt x="107" y="5205"/>
                </a:lnTo>
                <a:lnTo>
                  <a:pt x="1967" y="1860"/>
                </a:lnTo>
                <a:lnTo>
                  <a:pt x="3372" y="869"/>
                </a:lnTo>
                <a:lnTo>
                  <a:pt x="10344" y="0"/>
                </a:lnTo>
                <a:lnTo>
                  <a:pt x="12217" y="4951"/>
                </a:lnTo>
                <a:lnTo>
                  <a:pt x="15429" y="15121"/>
                </a:lnTo>
                <a:close/>
              </a:path>
            </a:pathLst>
          </a:custGeom>
          <a:solidFill>
            <a:srgbClr val="F5C4B6"/>
          </a:solidFill>
        </p:spPr>
        <p:txBody>
          <a:bodyPr wrap="square" lIns="0" tIns="0" rIns="0" bIns="0" rtlCol="0"/>
          <a:lstStyle/>
          <a:p>
            <a:endParaRPr/>
          </a:p>
        </p:txBody>
      </p:sp>
      <p:sp>
        <p:nvSpPr>
          <p:cNvPr id="369" name="object 369"/>
          <p:cNvSpPr/>
          <p:nvPr/>
        </p:nvSpPr>
        <p:spPr>
          <a:xfrm>
            <a:off x="17449089" y="4307345"/>
            <a:ext cx="15875" cy="19685"/>
          </a:xfrm>
          <a:custGeom>
            <a:avLst/>
            <a:gdLst/>
            <a:ahLst/>
            <a:cxnLst/>
            <a:rect l="l" t="t" r="r" b="b"/>
            <a:pathLst>
              <a:path w="15875" h="19685">
                <a:moveTo>
                  <a:pt x="14626" y="19136"/>
                </a:moveTo>
                <a:lnTo>
                  <a:pt x="5740" y="13020"/>
                </a:lnTo>
                <a:lnTo>
                  <a:pt x="709" y="8564"/>
                </a:lnTo>
                <a:lnTo>
                  <a:pt x="0" y="6811"/>
                </a:lnTo>
                <a:lnTo>
                  <a:pt x="107" y="5098"/>
                </a:lnTo>
                <a:lnTo>
                  <a:pt x="1980" y="1793"/>
                </a:lnTo>
                <a:lnTo>
                  <a:pt x="3385" y="829"/>
                </a:lnTo>
                <a:lnTo>
                  <a:pt x="10344" y="0"/>
                </a:lnTo>
                <a:lnTo>
                  <a:pt x="12351" y="5085"/>
                </a:lnTo>
                <a:lnTo>
                  <a:pt x="15429" y="14987"/>
                </a:lnTo>
                <a:close/>
              </a:path>
            </a:pathLst>
          </a:custGeom>
          <a:solidFill>
            <a:srgbClr val="F5C4B6"/>
          </a:solidFill>
        </p:spPr>
        <p:txBody>
          <a:bodyPr wrap="square" lIns="0" tIns="0" rIns="0" bIns="0" rtlCol="0"/>
          <a:lstStyle/>
          <a:p>
            <a:endParaRPr/>
          </a:p>
        </p:txBody>
      </p:sp>
      <p:sp>
        <p:nvSpPr>
          <p:cNvPr id="370" name="object 370"/>
          <p:cNvSpPr/>
          <p:nvPr/>
        </p:nvSpPr>
        <p:spPr>
          <a:xfrm>
            <a:off x="17292961" y="4312565"/>
            <a:ext cx="15875" cy="19685"/>
          </a:xfrm>
          <a:custGeom>
            <a:avLst/>
            <a:gdLst/>
            <a:ahLst/>
            <a:cxnLst/>
            <a:rect l="l" t="t" r="r" b="b"/>
            <a:pathLst>
              <a:path w="15875" h="19685">
                <a:moveTo>
                  <a:pt x="14854" y="19136"/>
                </a:moveTo>
                <a:lnTo>
                  <a:pt x="5968" y="13020"/>
                </a:lnTo>
                <a:lnTo>
                  <a:pt x="936" y="8564"/>
                </a:lnTo>
                <a:lnTo>
                  <a:pt x="0" y="7092"/>
                </a:lnTo>
                <a:lnTo>
                  <a:pt x="401" y="1070"/>
                </a:lnTo>
                <a:lnTo>
                  <a:pt x="10571" y="0"/>
                </a:lnTo>
                <a:lnTo>
                  <a:pt x="12445" y="5085"/>
                </a:lnTo>
                <a:lnTo>
                  <a:pt x="15656" y="14987"/>
                </a:lnTo>
                <a:close/>
              </a:path>
            </a:pathLst>
          </a:custGeom>
          <a:solidFill>
            <a:srgbClr val="F5C4B6"/>
          </a:solidFill>
        </p:spPr>
        <p:txBody>
          <a:bodyPr wrap="square" lIns="0" tIns="0" rIns="0" bIns="0" rtlCol="0"/>
          <a:lstStyle/>
          <a:p>
            <a:endParaRPr/>
          </a:p>
        </p:txBody>
      </p:sp>
      <p:sp>
        <p:nvSpPr>
          <p:cNvPr id="371" name="object 371"/>
          <p:cNvSpPr/>
          <p:nvPr/>
        </p:nvSpPr>
        <p:spPr>
          <a:xfrm>
            <a:off x="16628371" y="4151579"/>
            <a:ext cx="15875" cy="19050"/>
          </a:xfrm>
          <a:custGeom>
            <a:avLst/>
            <a:gdLst/>
            <a:ahLst/>
            <a:cxnLst/>
            <a:rect l="l" t="t" r="r" b="b"/>
            <a:pathLst>
              <a:path w="15875" h="19050">
                <a:moveTo>
                  <a:pt x="14492" y="19002"/>
                </a:moveTo>
                <a:lnTo>
                  <a:pt x="5620" y="13047"/>
                </a:lnTo>
                <a:lnTo>
                  <a:pt x="709" y="8564"/>
                </a:lnTo>
                <a:lnTo>
                  <a:pt x="0" y="6811"/>
                </a:lnTo>
                <a:lnTo>
                  <a:pt x="107" y="5098"/>
                </a:lnTo>
                <a:lnTo>
                  <a:pt x="1980" y="1793"/>
                </a:lnTo>
                <a:lnTo>
                  <a:pt x="3385" y="829"/>
                </a:lnTo>
                <a:lnTo>
                  <a:pt x="10344" y="0"/>
                </a:lnTo>
                <a:lnTo>
                  <a:pt x="12351" y="5085"/>
                </a:lnTo>
                <a:lnTo>
                  <a:pt x="15295" y="14987"/>
                </a:lnTo>
                <a:close/>
              </a:path>
            </a:pathLst>
          </a:custGeom>
          <a:solidFill>
            <a:srgbClr val="F5C4B6"/>
          </a:solidFill>
        </p:spPr>
        <p:txBody>
          <a:bodyPr wrap="square" lIns="0" tIns="0" rIns="0" bIns="0" rtlCol="0"/>
          <a:lstStyle/>
          <a:p>
            <a:endParaRPr/>
          </a:p>
        </p:txBody>
      </p:sp>
      <p:sp>
        <p:nvSpPr>
          <p:cNvPr id="372" name="object 372"/>
          <p:cNvSpPr/>
          <p:nvPr/>
        </p:nvSpPr>
        <p:spPr>
          <a:xfrm>
            <a:off x="16090200" y="3929170"/>
            <a:ext cx="15875" cy="19685"/>
          </a:xfrm>
          <a:custGeom>
            <a:avLst/>
            <a:gdLst/>
            <a:ahLst/>
            <a:cxnLst/>
            <a:rect l="l" t="t" r="r" b="b"/>
            <a:pathLst>
              <a:path w="15875" h="19685">
                <a:moveTo>
                  <a:pt x="14572" y="19136"/>
                </a:moveTo>
                <a:lnTo>
                  <a:pt x="5647" y="13141"/>
                </a:lnTo>
                <a:lnTo>
                  <a:pt x="3064" y="10959"/>
                </a:lnTo>
                <a:lnTo>
                  <a:pt x="655" y="8564"/>
                </a:lnTo>
                <a:lnTo>
                  <a:pt x="0" y="6811"/>
                </a:lnTo>
                <a:lnTo>
                  <a:pt x="133" y="5111"/>
                </a:lnTo>
                <a:lnTo>
                  <a:pt x="1980" y="1860"/>
                </a:lnTo>
                <a:lnTo>
                  <a:pt x="3358" y="869"/>
                </a:lnTo>
                <a:lnTo>
                  <a:pt x="9889" y="0"/>
                </a:lnTo>
                <a:lnTo>
                  <a:pt x="12164" y="4951"/>
                </a:lnTo>
                <a:lnTo>
                  <a:pt x="15375" y="15121"/>
                </a:lnTo>
                <a:close/>
              </a:path>
            </a:pathLst>
          </a:custGeom>
          <a:solidFill>
            <a:srgbClr val="F5C4B6"/>
          </a:solidFill>
        </p:spPr>
        <p:txBody>
          <a:bodyPr wrap="square" lIns="0" tIns="0" rIns="0" bIns="0" rtlCol="0"/>
          <a:lstStyle/>
          <a:p>
            <a:endParaRPr/>
          </a:p>
        </p:txBody>
      </p:sp>
      <p:sp>
        <p:nvSpPr>
          <p:cNvPr id="373" name="object 373"/>
          <p:cNvSpPr/>
          <p:nvPr/>
        </p:nvSpPr>
        <p:spPr>
          <a:xfrm>
            <a:off x="16697824" y="3991664"/>
            <a:ext cx="15875" cy="19685"/>
          </a:xfrm>
          <a:custGeom>
            <a:avLst/>
            <a:gdLst/>
            <a:ahLst/>
            <a:cxnLst/>
            <a:rect l="l" t="t" r="r" b="b"/>
            <a:pathLst>
              <a:path w="15875" h="19685">
                <a:moveTo>
                  <a:pt x="14492" y="19136"/>
                </a:moveTo>
                <a:lnTo>
                  <a:pt x="5620" y="13181"/>
                </a:lnTo>
                <a:lnTo>
                  <a:pt x="709" y="8698"/>
                </a:lnTo>
                <a:lnTo>
                  <a:pt x="0" y="6918"/>
                </a:lnTo>
                <a:lnTo>
                  <a:pt x="107" y="5205"/>
                </a:lnTo>
                <a:lnTo>
                  <a:pt x="1967" y="1860"/>
                </a:lnTo>
                <a:lnTo>
                  <a:pt x="3372" y="869"/>
                </a:lnTo>
                <a:lnTo>
                  <a:pt x="10344" y="0"/>
                </a:lnTo>
                <a:lnTo>
                  <a:pt x="12351" y="4951"/>
                </a:lnTo>
                <a:lnTo>
                  <a:pt x="15295" y="15121"/>
                </a:lnTo>
                <a:close/>
              </a:path>
            </a:pathLst>
          </a:custGeom>
          <a:solidFill>
            <a:srgbClr val="F5C4B6"/>
          </a:solidFill>
        </p:spPr>
        <p:txBody>
          <a:bodyPr wrap="square" lIns="0" tIns="0" rIns="0" bIns="0" rtlCol="0"/>
          <a:lstStyle/>
          <a:p>
            <a:endParaRPr/>
          </a:p>
        </p:txBody>
      </p:sp>
      <p:sp>
        <p:nvSpPr>
          <p:cNvPr id="374" name="object 374"/>
          <p:cNvSpPr/>
          <p:nvPr/>
        </p:nvSpPr>
        <p:spPr>
          <a:xfrm>
            <a:off x="16782853" y="4223708"/>
            <a:ext cx="15875" cy="19685"/>
          </a:xfrm>
          <a:custGeom>
            <a:avLst/>
            <a:gdLst/>
            <a:ahLst/>
            <a:cxnLst/>
            <a:rect l="l" t="t" r="r" b="b"/>
            <a:pathLst>
              <a:path w="15875" h="19685">
                <a:moveTo>
                  <a:pt x="14572" y="19136"/>
                </a:moveTo>
                <a:lnTo>
                  <a:pt x="5687" y="13154"/>
                </a:lnTo>
                <a:lnTo>
                  <a:pt x="655" y="8698"/>
                </a:lnTo>
                <a:lnTo>
                  <a:pt x="0" y="6931"/>
                </a:lnTo>
                <a:lnTo>
                  <a:pt x="133" y="5218"/>
                </a:lnTo>
                <a:lnTo>
                  <a:pt x="1967" y="1927"/>
                </a:lnTo>
                <a:lnTo>
                  <a:pt x="3358" y="909"/>
                </a:lnTo>
                <a:lnTo>
                  <a:pt x="10290" y="0"/>
                </a:lnTo>
                <a:lnTo>
                  <a:pt x="12431" y="4951"/>
                </a:lnTo>
                <a:lnTo>
                  <a:pt x="15375" y="15121"/>
                </a:lnTo>
                <a:close/>
              </a:path>
            </a:pathLst>
          </a:custGeom>
          <a:solidFill>
            <a:srgbClr val="F5C4B6"/>
          </a:solidFill>
        </p:spPr>
        <p:txBody>
          <a:bodyPr wrap="square" lIns="0" tIns="0" rIns="0" bIns="0" rtlCol="0"/>
          <a:lstStyle/>
          <a:p>
            <a:endParaRPr/>
          </a:p>
        </p:txBody>
      </p:sp>
      <p:sp>
        <p:nvSpPr>
          <p:cNvPr id="375" name="object 375"/>
          <p:cNvSpPr/>
          <p:nvPr/>
        </p:nvSpPr>
        <p:spPr>
          <a:xfrm>
            <a:off x="16151838" y="3845533"/>
            <a:ext cx="15875" cy="19050"/>
          </a:xfrm>
          <a:custGeom>
            <a:avLst/>
            <a:gdLst/>
            <a:ahLst/>
            <a:cxnLst/>
            <a:rect l="l" t="t" r="r" b="b"/>
            <a:pathLst>
              <a:path w="15875" h="19050">
                <a:moveTo>
                  <a:pt x="14492" y="19002"/>
                </a:moveTo>
                <a:lnTo>
                  <a:pt x="5620" y="13047"/>
                </a:lnTo>
                <a:lnTo>
                  <a:pt x="709" y="8564"/>
                </a:lnTo>
                <a:lnTo>
                  <a:pt x="0" y="6784"/>
                </a:lnTo>
                <a:lnTo>
                  <a:pt x="107" y="5071"/>
                </a:lnTo>
                <a:lnTo>
                  <a:pt x="1967" y="1726"/>
                </a:lnTo>
                <a:lnTo>
                  <a:pt x="3372" y="736"/>
                </a:lnTo>
                <a:lnTo>
                  <a:pt x="10210" y="0"/>
                </a:lnTo>
                <a:lnTo>
                  <a:pt x="12351" y="5085"/>
                </a:lnTo>
                <a:lnTo>
                  <a:pt x="15295" y="14987"/>
                </a:lnTo>
                <a:lnTo>
                  <a:pt x="14492" y="19002"/>
                </a:lnTo>
                <a:close/>
              </a:path>
            </a:pathLst>
          </a:custGeom>
          <a:solidFill>
            <a:srgbClr val="F5C4B6"/>
          </a:solidFill>
        </p:spPr>
        <p:txBody>
          <a:bodyPr wrap="square" lIns="0" tIns="0" rIns="0" bIns="0" rtlCol="0"/>
          <a:lstStyle/>
          <a:p>
            <a:endParaRPr/>
          </a:p>
        </p:txBody>
      </p:sp>
      <p:sp>
        <p:nvSpPr>
          <p:cNvPr id="376" name="object 376"/>
          <p:cNvSpPr/>
          <p:nvPr/>
        </p:nvSpPr>
        <p:spPr>
          <a:xfrm>
            <a:off x="16224155" y="3719207"/>
            <a:ext cx="15875" cy="19685"/>
          </a:xfrm>
          <a:custGeom>
            <a:avLst/>
            <a:gdLst/>
            <a:ahLst/>
            <a:cxnLst/>
            <a:rect l="l" t="t" r="r" b="b"/>
            <a:pathLst>
              <a:path w="15875" h="19685">
                <a:moveTo>
                  <a:pt x="14572" y="19136"/>
                </a:moveTo>
                <a:lnTo>
                  <a:pt x="5687" y="13154"/>
                </a:lnTo>
                <a:lnTo>
                  <a:pt x="655" y="8698"/>
                </a:lnTo>
                <a:lnTo>
                  <a:pt x="0" y="6931"/>
                </a:lnTo>
                <a:lnTo>
                  <a:pt x="133" y="5218"/>
                </a:lnTo>
                <a:lnTo>
                  <a:pt x="1967" y="1927"/>
                </a:lnTo>
                <a:lnTo>
                  <a:pt x="3358" y="909"/>
                </a:lnTo>
                <a:lnTo>
                  <a:pt x="10290" y="0"/>
                </a:lnTo>
                <a:lnTo>
                  <a:pt x="12164" y="4951"/>
                </a:lnTo>
                <a:lnTo>
                  <a:pt x="15375" y="15121"/>
                </a:lnTo>
                <a:close/>
              </a:path>
            </a:pathLst>
          </a:custGeom>
          <a:solidFill>
            <a:srgbClr val="F5C4B6"/>
          </a:solidFill>
        </p:spPr>
        <p:txBody>
          <a:bodyPr wrap="square" lIns="0" tIns="0" rIns="0" bIns="0" rtlCol="0"/>
          <a:lstStyle/>
          <a:p>
            <a:endParaRPr/>
          </a:p>
        </p:txBody>
      </p:sp>
      <p:sp>
        <p:nvSpPr>
          <p:cNvPr id="377" name="object 377"/>
          <p:cNvSpPr/>
          <p:nvPr/>
        </p:nvSpPr>
        <p:spPr>
          <a:xfrm>
            <a:off x="16262774" y="3814085"/>
            <a:ext cx="15875" cy="19685"/>
          </a:xfrm>
          <a:custGeom>
            <a:avLst/>
            <a:gdLst/>
            <a:ahLst/>
            <a:cxnLst/>
            <a:rect l="l" t="t" r="r" b="b"/>
            <a:pathLst>
              <a:path w="15875" h="19685">
                <a:moveTo>
                  <a:pt x="14492" y="19136"/>
                </a:moveTo>
                <a:lnTo>
                  <a:pt x="5593" y="13087"/>
                </a:lnTo>
                <a:lnTo>
                  <a:pt x="3051" y="10946"/>
                </a:lnTo>
                <a:lnTo>
                  <a:pt x="709" y="8564"/>
                </a:lnTo>
                <a:lnTo>
                  <a:pt x="0" y="6811"/>
                </a:lnTo>
                <a:lnTo>
                  <a:pt x="107" y="5098"/>
                </a:lnTo>
                <a:lnTo>
                  <a:pt x="1980" y="1793"/>
                </a:lnTo>
                <a:lnTo>
                  <a:pt x="3385" y="829"/>
                </a:lnTo>
                <a:lnTo>
                  <a:pt x="10210" y="0"/>
                </a:lnTo>
                <a:lnTo>
                  <a:pt x="12351" y="5085"/>
                </a:lnTo>
                <a:lnTo>
                  <a:pt x="15295" y="14987"/>
                </a:lnTo>
                <a:close/>
              </a:path>
            </a:pathLst>
          </a:custGeom>
          <a:solidFill>
            <a:srgbClr val="F5C4B6"/>
          </a:solidFill>
        </p:spPr>
        <p:txBody>
          <a:bodyPr wrap="square" lIns="0" tIns="0" rIns="0" bIns="0" rtlCol="0"/>
          <a:lstStyle/>
          <a:p>
            <a:endParaRPr/>
          </a:p>
        </p:txBody>
      </p:sp>
      <p:sp>
        <p:nvSpPr>
          <p:cNvPr id="378" name="object 378"/>
          <p:cNvSpPr/>
          <p:nvPr/>
        </p:nvSpPr>
        <p:spPr>
          <a:xfrm>
            <a:off x="16401412" y="3564511"/>
            <a:ext cx="15875" cy="19685"/>
          </a:xfrm>
          <a:custGeom>
            <a:avLst/>
            <a:gdLst/>
            <a:ahLst/>
            <a:cxnLst/>
            <a:rect l="l" t="t" r="r" b="b"/>
            <a:pathLst>
              <a:path w="15875" h="19685">
                <a:moveTo>
                  <a:pt x="14626" y="19136"/>
                </a:moveTo>
                <a:lnTo>
                  <a:pt x="5700" y="13141"/>
                </a:lnTo>
                <a:lnTo>
                  <a:pt x="3118" y="10959"/>
                </a:lnTo>
                <a:lnTo>
                  <a:pt x="709" y="8564"/>
                </a:lnTo>
                <a:lnTo>
                  <a:pt x="0" y="6811"/>
                </a:lnTo>
                <a:lnTo>
                  <a:pt x="107" y="5098"/>
                </a:lnTo>
                <a:lnTo>
                  <a:pt x="1980" y="1793"/>
                </a:lnTo>
                <a:lnTo>
                  <a:pt x="3385" y="829"/>
                </a:lnTo>
                <a:lnTo>
                  <a:pt x="10344" y="0"/>
                </a:lnTo>
                <a:lnTo>
                  <a:pt x="12351" y="4951"/>
                </a:lnTo>
                <a:lnTo>
                  <a:pt x="15295" y="15121"/>
                </a:lnTo>
                <a:close/>
              </a:path>
            </a:pathLst>
          </a:custGeom>
          <a:solidFill>
            <a:srgbClr val="F5C4B6"/>
          </a:solidFill>
        </p:spPr>
        <p:txBody>
          <a:bodyPr wrap="square" lIns="0" tIns="0" rIns="0" bIns="0" rtlCol="0"/>
          <a:lstStyle/>
          <a:p>
            <a:endParaRPr/>
          </a:p>
        </p:txBody>
      </p:sp>
      <p:sp>
        <p:nvSpPr>
          <p:cNvPr id="379" name="object 379"/>
          <p:cNvSpPr/>
          <p:nvPr/>
        </p:nvSpPr>
        <p:spPr>
          <a:xfrm>
            <a:off x="16625160" y="2786615"/>
            <a:ext cx="15875" cy="19050"/>
          </a:xfrm>
          <a:custGeom>
            <a:avLst/>
            <a:gdLst/>
            <a:ahLst/>
            <a:cxnLst/>
            <a:rect l="l" t="t" r="r" b="b"/>
            <a:pathLst>
              <a:path w="15875" h="19050">
                <a:moveTo>
                  <a:pt x="14626" y="19002"/>
                </a:moveTo>
                <a:lnTo>
                  <a:pt x="5740" y="13020"/>
                </a:lnTo>
                <a:lnTo>
                  <a:pt x="709" y="8564"/>
                </a:lnTo>
                <a:lnTo>
                  <a:pt x="0" y="6784"/>
                </a:lnTo>
                <a:lnTo>
                  <a:pt x="107" y="5071"/>
                </a:lnTo>
                <a:lnTo>
                  <a:pt x="1967" y="1726"/>
                </a:lnTo>
                <a:lnTo>
                  <a:pt x="3372" y="736"/>
                </a:lnTo>
                <a:lnTo>
                  <a:pt x="5259" y="401"/>
                </a:lnTo>
                <a:lnTo>
                  <a:pt x="10344" y="0"/>
                </a:lnTo>
                <a:lnTo>
                  <a:pt x="12351" y="4951"/>
                </a:lnTo>
                <a:lnTo>
                  <a:pt x="15429" y="14987"/>
                </a:lnTo>
                <a:close/>
              </a:path>
            </a:pathLst>
          </a:custGeom>
          <a:solidFill>
            <a:srgbClr val="F5C4B6"/>
          </a:solidFill>
        </p:spPr>
        <p:txBody>
          <a:bodyPr wrap="square" lIns="0" tIns="0" rIns="0" bIns="0" rtlCol="0"/>
          <a:lstStyle/>
          <a:p>
            <a:endParaRPr/>
          </a:p>
        </p:txBody>
      </p:sp>
      <p:sp>
        <p:nvSpPr>
          <p:cNvPr id="380" name="object 380"/>
          <p:cNvSpPr/>
          <p:nvPr/>
        </p:nvSpPr>
        <p:spPr>
          <a:xfrm>
            <a:off x="16458206" y="3066031"/>
            <a:ext cx="15875" cy="19685"/>
          </a:xfrm>
          <a:custGeom>
            <a:avLst/>
            <a:gdLst/>
            <a:ahLst/>
            <a:cxnLst/>
            <a:rect l="l" t="t" r="r" b="b"/>
            <a:pathLst>
              <a:path w="15875" h="19685">
                <a:moveTo>
                  <a:pt x="14572" y="19136"/>
                </a:moveTo>
                <a:lnTo>
                  <a:pt x="5647" y="13060"/>
                </a:lnTo>
                <a:lnTo>
                  <a:pt x="3064" y="10919"/>
                </a:lnTo>
                <a:lnTo>
                  <a:pt x="655" y="8564"/>
                </a:lnTo>
                <a:lnTo>
                  <a:pt x="0" y="6811"/>
                </a:lnTo>
                <a:lnTo>
                  <a:pt x="133" y="5111"/>
                </a:lnTo>
                <a:lnTo>
                  <a:pt x="1980" y="1860"/>
                </a:lnTo>
                <a:lnTo>
                  <a:pt x="3358" y="869"/>
                </a:lnTo>
                <a:lnTo>
                  <a:pt x="10290" y="0"/>
                </a:lnTo>
                <a:lnTo>
                  <a:pt x="12431" y="5085"/>
                </a:lnTo>
                <a:lnTo>
                  <a:pt x="15375" y="14987"/>
                </a:lnTo>
                <a:close/>
              </a:path>
            </a:pathLst>
          </a:custGeom>
          <a:solidFill>
            <a:srgbClr val="F5C4B6"/>
          </a:solidFill>
        </p:spPr>
        <p:txBody>
          <a:bodyPr wrap="square" lIns="0" tIns="0" rIns="0" bIns="0" rtlCol="0"/>
          <a:lstStyle/>
          <a:p>
            <a:endParaRPr/>
          </a:p>
        </p:txBody>
      </p:sp>
      <p:sp>
        <p:nvSpPr>
          <p:cNvPr id="381" name="object 381"/>
          <p:cNvSpPr/>
          <p:nvPr/>
        </p:nvSpPr>
        <p:spPr>
          <a:xfrm>
            <a:off x="16469982" y="2998185"/>
            <a:ext cx="15875" cy="19050"/>
          </a:xfrm>
          <a:custGeom>
            <a:avLst/>
            <a:gdLst/>
            <a:ahLst/>
            <a:cxnLst/>
            <a:rect l="l" t="t" r="r" b="b"/>
            <a:pathLst>
              <a:path w="15875" h="19050">
                <a:moveTo>
                  <a:pt x="14572" y="19002"/>
                </a:moveTo>
                <a:lnTo>
                  <a:pt x="5687" y="13020"/>
                </a:lnTo>
                <a:lnTo>
                  <a:pt x="655" y="8564"/>
                </a:lnTo>
                <a:lnTo>
                  <a:pt x="0" y="6798"/>
                </a:lnTo>
                <a:lnTo>
                  <a:pt x="133" y="5085"/>
                </a:lnTo>
                <a:lnTo>
                  <a:pt x="1967" y="1793"/>
                </a:lnTo>
                <a:lnTo>
                  <a:pt x="3358" y="776"/>
                </a:lnTo>
                <a:lnTo>
                  <a:pt x="5205" y="401"/>
                </a:lnTo>
                <a:lnTo>
                  <a:pt x="10290" y="0"/>
                </a:lnTo>
                <a:lnTo>
                  <a:pt x="12164" y="5085"/>
                </a:lnTo>
                <a:lnTo>
                  <a:pt x="15375" y="14987"/>
                </a:lnTo>
                <a:lnTo>
                  <a:pt x="14572" y="19002"/>
                </a:lnTo>
                <a:close/>
              </a:path>
            </a:pathLst>
          </a:custGeom>
          <a:solidFill>
            <a:srgbClr val="F5C4B6"/>
          </a:solidFill>
        </p:spPr>
        <p:txBody>
          <a:bodyPr wrap="square" lIns="0" tIns="0" rIns="0" bIns="0" rtlCol="0"/>
          <a:lstStyle/>
          <a:p>
            <a:endParaRPr/>
          </a:p>
        </p:txBody>
      </p:sp>
      <p:sp>
        <p:nvSpPr>
          <p:cNvPr id="382" name="object 382"/>
          <p:cNvSpPr/>
          <p:nvPr/>
        </p:nvSpPr>
        <p:spPr>
          <a:xfrm>
            <a:off x="16475950" y="2825289"/>
            <a:ext cx="15875" cy="19050"/>
          </a:xfrm>
          <a:custGeom>
            <a:avLst/>
            <a:gdLst/>
            <a:ahLst/>
            <a:cxnLst/>
            <a:rect l="l" t="t" r="r" b="b"/>
            <a:pathLst>
              <a:path w="15875" h="19050">
                <a:moveTo>
                  <a:pt x="14492" y="18600"/>
                </a:moveTo>
                <a:lnTo>
                  <a:pt x="8336" y="14987"/>
                </a:lnTo>
                <a:lnTo>
                  <a:pt x="5620" y="13047"/>
                </a:lnTo>
                <a:lnTo>
                  <a:pt x="709" y="8564"/>
                </a:lnTo>
                <a:lnTo>
                  <a:pt x="0" y="6811"/>
                </a:lnTo>
                <a:lnTo>
                  <a:pt x="107" y="5098"/>
                </a:lnTo>
                <a:lnTo>
                  <a:pt x="1980" y="1793"/>
                </a:lnTo>
                <a:lnTo>
                  <a:pt x="3385" y="829"/>
                </a:lnTo>
                <a:lnTo>
                  <a:pt x="10210" y="0"/>
                </a:lnTo>
                <a:lnTo>
                  <a:pt x="12217" y="5085"/>
                </a:lnTo>
                <a:lnTo>
                  <a:pt x="15295" y="14987"/>
                </a:lnTo>
                <a:close/>
              </a:path>
            </a:pathLst>
          </a:custGeom>
          <a:solidFill>
            <a:srgbClr val="F5C4B6"/>
          </a:solidFill>
        </p:spPr>
        <p:txBody>
          <a:bodyPr wrap="square" lIns="0" tIns="0" rIns="0" bIns="0" rtlCol="0"/>
          <a:lstStyle/>
          <a:p>
            <a:endParaRPr/>
          </a:p>
        </p:txBody>
      </p:sp>
      <p:sp>
        <p:nvSpPr>
          <p:cNvPr id="383" name="object 383"/>
          <p:cNvSpPr/>
          <p:nvPr/>
        </p:nvSpPr>
        <p:spPr>
          <a:xfrm>
            <a:off x="16499771" y="2447515"/>
            <a:ext cx="15875" cy="19685"/>
          </a:xfrm>
          <a:custGeom>
            <a:avLst/>
            <a:gdLst/>
            <a:ahLst/>
            <a:cxnLst/>
            <a:rect l="l" t="t" r="r" b="b"/>
            <a:pathLst>
              <a:path w="15875" h="19685">
                <a:moveTo>
                  <a:pt x="14626" y="19136"/>
                </a:moveTo>
                <a:lnTo>
                  <a:pt x="5700" y="13060"/>
                </a:lnTo>
                <a:lnTo>
                  <a:pt x="3118" y="10919"/>
                </a:lnTo>
                <a:lnTo>
                  <a:pt x="709" y="8564"/>
                </a:lnTo>
                <a:lnTo>
                  <a:pt x="0" y="6811"/>
                </a:lnTo>
                <a:lnTo>
                  <a:pt x="107" y="5098"/>
                </a:lnTo>
                <a:lnTo>
                  <a:pt x="1980" y="1793"/>
                </a:lnTo>
                <a:lnTo>
                  <a:pt x="3385" y="829"/>
                </a:lnTo>
                <a:lnTo>
                  <a:pt x="10478" y="0"/>
                </a:lnTo>
                <a:lnTo>
                  <a:pt x="12351" y="5085"/>
                </a:lnTo>
                <a:lnTo>
                  <a:pt x="15295" y="14987"/>
                </a:lnTo>
                <a:close/>
              </a:path>
            </a:pathLst>
          </a:custGeom>
          <a:solidFill>
            <a:srgbClr val="F5C4B6"/>
          </a:solidFill>
        </p:spPr>
        <p:txBody>
          <a:bodyPr wrap="square" lIns="0" tIns="0" rIns="0" bIns="0" rtlCol="0"/>
          <a:lstStyle/>
          <a:p>
            <a:endParaRPr/>
          </a:p>
        </p:txBody>
      </p:sp>
      <p:sp>
        <p:nvSpPr>
          <p:cNvPr id="384" name="object 384"/>
          <p:cNvSpPr/>
          <p:nvPr/>
        </p:nvSpPr>
        <p:spPr>
          <a:xfrm>
            <a:off x="16543931" y="2367090"/>
            <a:ext cx="15875" cy="19685"/>
          </a:xfrm>
          <a:custGeom>
            <a:avLst/>
            <a:gdLst/>
            <a:ahLst/>
            <a:cxnLst/>
            <a:rect l="l" t="t" r="r" b="b"/>
            <a:pathLst>
              <a:path w="15875" h="19685">
                <a:moveTo>
                  <a:pt x="14492" y="19136"/>
                </a:moveTo>
                <a:lnTo>
                  <a:pt x="5620" y="13047"/>
                </a:lnTo>
                <a:lnTo>
                  <a:pt x="709" y="8564"/>
                </a:lnTo>
                <a:lnTo>
                  <a:pt x="0" y="6811"/>
                </a:lnTo>
                <a:lnTo>
                  <a:pt x="107" y="5098"/>
                </a:lnTo>
                <a:lnTo>
                  <a:pt x="1980" y="1793"/>
                </a:lnTo>
                <a:lnTo>
                  <a:pt x="3385" y="829"/>
                </a:lnTo>
                <a:lnTo>
                  <a:pt x="10210" y="0"/>
                </a:lnTo>
                <a:lnTo>
                  <a:pt x="12351" y="5085"/>
                </a:lnTo>
                <a:lnTo>
                  <a:pt x="15295" y="14987"/>
                </a:lnTo>
                <a:close/>
              </a:path>
            </a:pathLst>
          </a:custGeom>
          <a:solidFill>
            <a:srgbClr val="F5C4B6"/>
          </a:solidFill>
        </p:spPr>
        <p:txBody>
          <a:bodyPr wrap="square" lIns="0" tIns="0" rIns="0" bIns="0" rtlCol="0"/>
          <a:lstStyle/>
          <a:p>
            <a:endParaRPr/>
          </a:p>
        </p:txBody>
      </p:sp>
      <p:sp>
        <p:nvSpPr>
          <p:cNvPr id="385" name="object 385"/>
          <p:cNvSpPr/>
          <p:nvPr/>
        </p:nvSpPr>
        <p:spPr>
          <a:xfrm>
            <a:off x="16725123" y="2343136"/>
            <a:ext cx="15875" cy="19685"/>
          </a:xfrm>
          <a:custGeom>
            <a:avLst/>
            <a:gdLst/>
            <a:ahLst/>
            <a:cxnLst/>
            <a:rect l="l" t="t" r="r" b="b"/>
            <a:pathLst>
              <a:path w="15875" h="19685">
                <a:moveTo>
                  <a:pt x="14492" y="19136"/>
                </a:moveTo>
                <a:lnTo>
                  <a:pt x="5593" y="13167"/>
                </a:lnTo>
                <a:lnTo>
                  <a:pt x="3051" y="10986"/>
                </a:lnTo>
                <a:lnTo>
                  <a:pt x="709" y="8564"/>
                </a:lnTo>
                <a:lnTo>
                  <a:pt x="0" y="6811"/>
                </a:lnTo>
                <a:lnTo>
                  <a:pt x="107" y="5098"/>
                </a:lnTo>
                <a:lnTo>
                  <a:pt x="1980" y="1793"/>
                </a:lnTo>
                <a:lnTo>
                  <a:pt x="3385" y="829"/>
                </a:lnTo>
                <a:lnTo>
                  <a:pt x="10210" y="0"/>
                </a:lnTo>
                <a:lnTo>
                  <a:pt x="12351" y="4951"/>
                </a:lnTo>
                <a:lnTo>
                  <a:pt x="15295" y="15121"/>
                </a:lnTo>
                <a:lnTo>
                  <a:pt x="14492" y="19136"/>
                </a:lnTo>
                <a:close/>
              </a:path>
            </a:pathLst>
          </a:custGeom>
          <a:solidFill>
            <a:srgbClr val="F5C4B6"/>
          </a:solidFill>
        </p:spPr>
        <p:txBody>
          <a:bodyPr wrap="square" lIns="0" tIns="0" rIns="0" bIns="0" rtlCol="0"/>
          <a:lstStyle/>
          <a:p>
            <a:endParaRPr/>
          </a:p>
        </p:txBody>
      </p:sp>
      <p:sp>
        <p:nvSpPr>
          <p:cNvPr id="386" name="object 386"/>
          <p:cNvSpPr/>
          <p:nvPr/>
        </p:nvSpPr>
        <p:spPr>
          <a:xfrm>
            <a:off x="16629228" y="2900228"/>
            <a:ext cx="15875" cy="19050"/>
          </a:xfrm>
          <a:custGeom>
            <a:avLst/>
            <a:gdLst/>
            <a:ahLst/>
            <a:cxnLst/>
            <a:rect l="l" t="t" r="r" b="b"/>
            <a:pathLst>
              <a:path w="15875" h="19050">
                <a:moveTo>
                  <a:pt x="14572" y="19002"/>
                </a:moveTo>
                <a:lnTo>
                  <a:pt x="5687" y="13020"/>
                </a:lnTo>
                <a:lnTo>
                  <a:pt x="655" y="8564"/>
                </a:lnTo>
                <a:lnTo>
                  <a:pt x="0" y="6798"/>
                </a:lnTo>
                <a:lnTo>
                  <a:pt x="133" y="5085"/>
                </a:lnTo>
                <a:lnTo>
                  <a:pt x="1967" y="1793"/>
                </a:lnTo>
                <a:lnTo>
                  <a:pt x="3358" y="776"/>
                </a:lnTo>
                <a:lnTo>
                  <a:pt x="5205" y="401"/>
                </a:lnTo>
                <a:lnTo>
                  <a:pt x="10290" y="0"/>
                </a:lnTo>
                <a:lnTo>
                  <a:pt x="12164" y="5085"/>
                </a:lnTo>
                <a:lnTo>
                  <a:pt x="15375" y="14987"/>
                </a:lnTo>
                <a:close/>
              </a:path>
            </a:pathLst>
          </a:custGeom>
          <a:solidFill>
            <a:srgbClr val="F5C4B6"/>
          </a:solidFill>
        </p:spPr>
        <p:txBody>
          <a:bodyPr wrap="square" lIns="0" tIns="0" rIns="0" bIns="0" rtlCol="0"/>
          <a:lstStyle/>
          <a:p>
            <a:endParaRPr/>
          </a:p>
        </p:txBody>
      </p:sp>
      <p:sp>
        <p:nvSpPr>
          <p:cNvPr id="387" name="object 387"/>
          <p:cNvSpPr/>
          <p:nvPr/>
        </p:nvSpPr>
        <p:spPr>
          <a:xfrm>
            <a:off x="16397986" y="3141506"/>
            <a:ext cx="15875" cy="19050"/>
          </a:xfrm>
          <a:custGeom>
            <a:avLst/>
            <a:gdLst/>
            <a:ahLst/>
            <a:cxnLst/>
            <a:rect l="l" t="t" r="r" b="b"/>
            <a:pathLst>
              <a:path w="15875" h="19050">
                <a:moveTo>
                  <a:pt x="14572" y="19002"/>
                </a:moveTo>
                <a:lnTo>
                  <a:pt x="5687" y="13020"/>
                </a:lnTo>
                <a:lnTo>
                  <a:pt x="655" y="8564"/>
                </a:lnTo>
                <a:lnTo>
                  <a:pt x="0" y="6798"/>
                </a:lnTo>
                <a:lnTo>
                  <a:pt x="133" y="5085"/>
                </a:lnTo>
                <a:lnTo>
                  <a:pt x="1967" y="1793"/>
                </a:lnTo>
                <a:lnTo>
                  <a:pt x="3358" y="776"/>
                </a:lnTo>
                <a:lnTo>
                  <a:pt x="5205" y="401"/>
                </a:lnTo>
                <a:lnTo>
                  <a:pt x="10692" y="0"/>
                </a:lnTo>
                <a:lnTo>
                  <a:pt x="15375" y="14987"/>
                </a:lnTo>
                <a:lnTo>
                  <a:pt x="14572" y="19002"/>
                </a:lnTo>
                <a:close/>
              </a:path>
            </a:pathLst>
          </a:custGeom>
          <a:solidFill>
            <a:srgbClr val="F5C4B6"/>
          </a:solidFill>
        </p:spPr>
        <p:txBody>
          <a:bodyPr wrap="square" lIns="0" tIns="0" rIns="0" bIns="0" rtlCol="0"/>
          <a:lstStyle/>
          <a:p>
            <a:endParaRPr/>
          </a:p>
        </p:txBody>
      </p:sp>
      <p:sp>
        <p:nvSpPr>
          <p:cNvPr id="388" name="object 388"/>
          <p:cNvSpPr/>
          <p:nvPr/>
        </p:nvSpPr>
        <p:spPr>
          <a:xfrm>
            <a:off x="16297836" y="3650825"/>
            <a:ext cx="15875" cy="19685"/>
          </a:xfrm>
          <a:custGeom>
            <a:avLst/>
            <a:gdLst/>
            <a:ahLst/>
            <a:cxnLst/>
            <a:rect l="l" t="t" r="r" b="b"/>
            <a:pathLst>
              <a:path w="15875" h="19685">
                <a:moveTo>
                  <a:pt x="14492" y="19136"/>
                </a:moveTo>
                <a:lnTo>
                  <a:pt x="5620" y="13047"/>
                </a:lnTo>
                <a:lnTo>
                  <a:pt x="709" y="8564"/>
                </a:lnTo>
                <a:lnTo>
                  <a:pt x="0" y="6824"/>
                </a:lnTo>
                <a:lnTo>
                  <a:pt x="93" y="5138"/>
                </a:lnTo>
                <a:lnTo>
                  <a:pt x="1900" y="1846"/>
                </a:lnTo>
                <a:lnTo>
                  <a:pt x="3278" y="869"/>
                </a:lnTo>
                <a:lnTo>
                  <a:pt x="10210" y="0"/>
                </a:lnTo>
                <a:lnTo>
                  <a:pt x="12351" y="5085"/>
                </a:lnTo>
                <a:lnTo>
                  <a:pt x="15295" y="14987"/>
                </a:lnTo>
                <a:close/>
              </a:path>
            </a:pathLst>
          </a:custGeom>
          <a:solidFill>
            <a:srgbClr val="F5C4B6"/>
          </a:solidFill>
        </p:spPr>
        <p:txBody>
          <a:bodyPr wrap="square" lIns="0" tIns="0" rIns="0" bIns="0" rtlCol="0"/>
          <a:lstStyle/>
          <a:p>
            <a:endParaRPr/>
          </a:p>
        </p:txBody>
      </p:sp>
      <p:sp>
        <p:nvSpPr>
          <p:cNvPr id="389" name="object 389"/>
          <p:cNvSpPr/>
          <p:nvPr/>
        </p:nvSpPr>
        <p:spPr>
          <a:xfrm>
            <a:off x="16403955" y="3795217"/>
            <a:ext cx="15875" cy="19050"/>
          </a:xfrm>
          <a:custGeom>
            <a:avLst/>
            <a:gdLst/>
            <a:ahLst/>
            <a:cxnLst/>
            <a:rect l="l" t="t" r="r" b="b"/>
            <a:pathLst>
              <a:path w="15875" h="19050">
                <a:moveTo>
                  <a:pt x="14626" y="19002"/>
                </a:moveTo>
                <a:lnTo>
                  <a:pt x="5740" y="13020"/>
                </a:lnTo>
                <a:lnTo>
                  <a:pt x="709" y="8564"/>
                </a:lnTo>
                <a:lnTo>
                  <a:pt x="0" y="6784"/>
                </a:lnTo>
                <a:lnTo>
                  <a:pt x="107" y="5071"/>
                </a:lnTo>
                <a:lnTo>
                  <a:pt x="1967" y="1726"/>
                </a:lnTo>
                <a:lnTo>
                  <a:pt x="3372" y="736"/>
                </a:lnTo>
                <a:lnTo>
                  <a:pt x="5259" y="401"/>
                </a:lnTo>
                <a:lnTo>
                  <a:pt x="10344" y="0"/>
                </a:lnTo>
                <a:lnTo>
                  <a:pt x="12351" y="5085"/>
                </a:lnTo>
                <a:lnTo>
                  <a:pt x="15295" y="14987"/>
                </a:lnTo>
                <a:lnTo>
                  <a:pt x="14626" y="19002"/>
                </a:lnTo>
                <a:close/>
              </a:path>
            </a:pathLst>
          </a:custGeom>
          <a:solidFill>
            <a:srgbClr val="F5C4B6"/>
          </a:solidFill>
        </p:spPr>
        <p:txBody>
          <a:bodyPr wrap="square" lIns="0" tIns="0" rIns="0" bIns="0" rtlCol="0"/>
          <a:lstStyle/>
          <a:p>
            <a:endParaRPr/>
          </a:p>
        </p:txBody>
      </p:sp>
      <p:sp>
        <p:nvSpPr>
          <p:cNvPr id="390" name="object 390"/>
          <p:cNvSpPr/>
          <p:nvPr/>
        </p:nvSpPr>
        <p:spPr>
          <a:xfrm>
            <a:off x="16819252" y="2433866"/>
            <a:ext cx="15875" cy="19050"/>
          </a:xfrm>
          <a:custGeom>
            <a:avLst/>
            <a:gdLst/>
            <a:ahLst/>
            <a:cxnLst/>
            <a:rect l="l" t="t" r="r" b="b"/>
            <a:pathLst>
              <a:path w="15875" h="19050">
                <a:moveTo>
                  <a:pt x="14572" y="19002"/>
                </a:moveTo>
                <a:lnTo>
                  <a:pt x="5687" y="13020"/>
                </a:lnTo>
                <a:lnTo>
                  <a:pt x="655" y="8564"/>
                </a:lnTo>
                <a:lnTo>
                  <a:pt x="0" y="6798"/>
                </a:lnTo>
                <a:lnTo>
                  <a:pt x="133" y="5085"/>
                </a:lnTo>
                <a:lnTo>
                  <a:pt x="1967" y="1793"/>
                </a:lnTo>
                <a:lnTo>
                  <a:pt x="3358" y="776"/>
                </a:lnTo>
                <a:lnTo>
                  <a:pt x="5205" y="401"/>
                </a:lnTo>
                <a:lnTo>
                  <a:pt x="10290" y="0"/>
                </a:lnTo>
                <a:lnTo>
                  <a:pt x="12164" y="5085"/>
                </a:lnTo>
                <a:lnTo>
                  <a:pt x="15375" y="14987"/>
                </a:lnTo>
                <a:lnTo>
                  <a:pt x="14572" y="19002"/>
                </a:lnTo>
                <a:close/>
              </a:path>
            </a:pathLst>
          </a:custGeom>
          <a:solidFill>
            <a:srgbClr val="F5C4B6"/>
          </a:solidFill>
        </p:spPr>
        <p:txBody>
          <a:bodyPr wrap="square" lIns="0" tIns="0" rIns="0" bIns="0" rtlCol="0"/>
          <a:lstStyle/>
          <a:p>
            <a:endParaRPr/>
          </a:p>
        </p:txBody>
      </p:sp>
      <p:sp>
        <p:nvSpPr>
          <p:cNvPr id="391" name="object 391"/>
          <p:cNvSpPr/>
          <p:nvPr/>
        </p:nvSpPr>
        <p:spPr>
          <a:xfrm>
            <a:off x="16963992" y="2248525"/>
            <a:ext cx="15875" cy="19050"/>
          </a:xfrm>
          <a:custGeom>
            <a:avLst/>
            <a:gdLst/>
            <a:ahLst/>
            <a:cxnLst/>
            <a:rect l="l" t="t" r="r" b="b"/>
            <a:pathLst>
              <a:path w="15875" h="19050">
                <a:moveTo>
                  <a:pt x="14626" y="19002"/>
                </a:moveTo>
                <a:lnTo>
                  <a:pt x="5740" y="13020"/>
                </a:lnTo>
                <a:lnTo>
                  <a:pt x="709" y="8564"/>
                </a:lnTo>
                <a:lnTo>
                  <a:pt x="0" y="6784"/>
                </a:lnTo>
                <a:lnTo>
                  <a:pt x="107" y="5071"/>
                </a:lnTo>
                <a:lnTo>
                  <a:pt x="1967" y="1726"/>
                </a:lnTo>
                <a:lnTo>
                  <a:pt x="3372" y="736"/>
                </a:lnTo>
                <a:lnTo>
                  <a:pt x="5259" y="401"/>
                </a:lnTo>
                <a:lnTo>
                  <a:pt x="10344" y="0"/>
                </a:lnTo>
                <a:lnTo>
                  <a:pt x="12217" y="5085"/>
                </a:lnTo>
                <a:lnTo>
                  <a:pt x="15429" y="14987"/>
                </a:lnTo>
                <a:close/>
              </a:path>
            </a:pathLst>
          </a:custGeom>
          <a:solidFill>
            <a:srgbClr val="F5C4B6"/>
          </a:solidFill>
        </p:spPr>
        <p:txBody>
          <a:bodyPr wrap="square" lIns="0" tIns="0" rIns="0" bIns="0" rtlCol="0"/>
          <a:lstStyle/>
          <a:p>
            <a:endParaRPr/>
          </a:p>
        </p:txBody>
      </p:sp>
      <p:sp>
        <p:nvSpPr>
          <p:cNvPr id="392" name="object 392"/>
          <p:cNvSpPr/>
          <p:nvPr/>
        </p:nvSpPr>
        <p:spPr>
          <a:xfrm>
            <a:off x="17001194" y="2405630"/>
            <a:ext cx="15875" cy="19050"/>
          </a:xfrm>
          <a:custGeom>
            <a:avLst/>
            <a:gdLst/>
            <a:ahLst/>
            <a:cxnLst/>
            <a:rect l="l" t="t" r="r" b="b"/>
            <a:pathLst>
              <a:path w="15875" h="19050">
                <a:moveTo>
                  <a:pt x="14492" y="18600"/>
                </a:moveTo>
                <a:lnTo>
                  <a:pt x="8336" y="14987"/>
                </a:lnTo>
                <a:lnTo>
                  <a:pt x="5620" y="13047"/>
                </a:lnTo>
                <a:lnTo>
                  <a:pt x="709" y="8564"/>
                </a:lnTo>
                <a:lnTo>
                  <a:pt x="0" y="6811"/>
                </a:lnTo>
                <a:lnTo>
                  <a:pt x="93" y="5111"/>
                </a:lnTo>
                <a:lnTo>
                  <a:pt x="1900" y="1779"/>
                </a:lnTo>
                <a:lnTo>
                  <a:pt x="3265" y="762"/>
                </a:lnTo>
                <a:lnTo>
                  <a:pt x="5125" y="401"/>
                </a:lnTo>
                <a:lnTo>
                  <a:pt x="10210" y="0"/>
                </a:lnTo>
                <a:lnTo>
                  <a:pt x="12217" y="4951"/>
                </a:lnTo>
                <a:lnTo>
                  <a:pt x="15295" y="14586"/>
                </a:lnTo>
                <a:close/>
              </a:path>
            </a:pathLst>
          </a:custGeom>
          <a:solidFill>
            <a:srgbClr val="F5C4B6"/>
          </a:solidFill>
        </p:spPr>
        <p:txBody>
          <a:bodyPr wrap="square" lIns="0" tIns="0" rIns="0" bIns="0" rtlCol="0"/>
          <a:lstStyle/>
          <a:p>
            <a:endParaRPr/>
          </a:p>
        </p:txBody>
      </p:sp>
      <p:sp>
        <p:nvSpPr>
          <p:cNvPr id="393" name="object 393"/>
          <p:cNvSpPr/>
          <p:nvPr/>
        </p:nvSpPr>
        <p:spPr>
          <a:xfrm>
            <a:off x="16862877" y="3034182"/>
            <a:ext cx="15875" cy="19050"/>
          </a:xfrm>
          <a:custGeom>
            <a:avLst/>
            <a:gdLst/>
            <a:ahLst/>
            <a:cxnLst/>
            <a:rect l="l" t="t" r="r" b="b"/>
            <a:pathLst>
              <a:path w="15875" h="19050">
                <a:moveTo>
                  <a:pt x="14572" y="19002"/>
                </a:moveTo>
                <a:lnTo>
                  <a:pt x="5687" y="13020"/>
                </a:lnTo>
                <a:lnTo>
                  <a:pt x="655" y="8564"/>
                </a:lnTo>
                <a:lnTo>
                  <a:pt x="0" y="6798"/>
                </a:lnTo>
                <a:lnTo>
                  <a:pt x="133" y="5085"/>
                </a:lnTo>
                <a:lnTo>
                  <a:pt x="1967" y="1793"/>
                </a:lnTo>
                <a:lnTo>
                  <a:pt x="3358" y="776"/>
                </a:lnTo>
                <a:lnTo>
                  <a:pt x="5205" y="401"/>
                </a:lnTo>
                <a:lnTo>
                  <a:pt x="10290" y="0"/>
                </a:lnTo>
                <a:lnTo>
                  <a:pt x="12164" y="5085"/>
                </a:lnTo>
                <a:lnTo>
                  <a:pt x="15375" y="14987"/>
                </a:lnTo>
                <a:lnTo>
                  <a:pt x="14572" y="19002"/>
                </a:lnTo>
                <a:close/>
              </a:path>
            </a:pathLst>
          </a:custGeom>
          <a:solidFill>
            <a:srgbClr val="F5C4B6"/>
          </a:solidFill>
        </p:spPr>
        <p:txBody>
          <a:bodyPr wrap="square" lIns="0" tIns="0" rIns="0" bIns="0" rtlCol="0"/>
          <a:lstStyle/>
          <a:p>
            <a:endParaRPr/>
          </a:p>
        </p:txBody>
      </p:sp>
      <p:sp>
        <p:nvSpPr>
          <p:cNvPr id="394" name="object 394"/>
          <p:cNvSpPr/>
          <p:nvPr/>
        </p:nvSpPr>
        <p:spPr>
          <a:xfrm>
            <a:off x="16609903" y="3432966"/>
            <a:ext cx="15875" cy="19685"/>
          </a:xfrm>
          <a:custGeom>
            <a:avLst/>
            <a:gdLst/>
            <a:ahLst/>
            <a:cxnLst/>
            <a:rect l="l" t="t" r="r" b="b"/>
            <a:pathLst>
              <a:path w="15875" h="19685">
                <a:moveTo>
                  <a:pt x="14492" y="19136"/>
                </a:moveTo>
                <a:lnTo>
                  <a:pt x="5620" y="13181"/>
                </a:lnTo>
                <a:lnTo>
                  <a:pt x="709" y="8698"/>
                </a:lnTo>
                <a:lnTo>
                  <a:pt x="0" y="6918"/>
                </a:lnTo>
                <a:lnTo>
                  <a:pt x="107" y="5205"/>
                </a:lnTo>
                <a:lnTo>
                  <a:pt x="1967" y="1860"/>
                </a:lnTo>
                <a:lnTo>
                  <a:pt x="3372" y="869"/>
                </a:lnTo>
                <a:lnTo>
                  <a:pt x="10210" y="0"/>
                </a:lnTo>
                <a:lnTo>
                  <a:pt x="12351" y="4951"/>
                </a:lnTo>
                <a:lnTo>
                  <a:pt x="15295" y="15121"/>
                </a:lnTo>
                <a:close/>
              </a:path>
            </a:pathLst>
          </a:custGeom>
          <a:solidFill>
            <a:srgbClr val="F5C4B6"/>
          </a:solidFill>
        </p:spPr>
        <p:txBody>
          <a:bodyPr wrap="square" lIns="0" tIns="0" rIns="0" bIns="0" rtlCol="0"/>
          <a:lstStyle/>
          <a:p>
            <a:endParaRPr/>
          </a:p>
        </p:txBody>
      </p:sp>
      <p:sp>
        <p:nvSpPr>
          <p:cNvPr id="395" name="object 395"/>
          <p:cNvSpPr/>
          <p:nvPr/>
        </p:nvSpPr>
        <p:spPr>
          <a:xfrm>
            <a:off x="16545002" y="3777151"/>
            <a:ext cx="15875" cy="19685"/>
          </a:xfrm>
          <a:custGeom>
            <a:avLst/>
            <a:gdLst/>
            <a:ahLst/>
            <a:cxnLst/>
            <a:rect l="l" t="t" r="r" b="b"/>
            <a:pathLst>
              <a:path w="15875" h="19685">
                <a:moveTo>
                  <a:pt x="14492" y="19136"/>
                </a:moveTo>
                <a:lnTo>
                  <a:pt x="5620" y="13047"/>
                </a:lnTo>
                <a:lnTo>
                  <a:pt x="709" y="8564"/>
                </a:lnTo>
                <a:lnTo>
                  <a:pt x="0" y="6811"/>
                </a:lnTo>
                <a:lnTo>
                  <a:pt x="107" y="5098"/>
                </a:lnTo>
                <a:lnTo>
                  <a:pt x="1980" y="1793"/>
                </a:lnTo>
                <a:lnTo>
                  <a:pt x="3385" y="829"/>
                </a:lnTo>
                <a:lnTo>
                  <a:pt x="10210" y="0"/>
                </a:lnTo>
                <a:lnTo>
                  <a:pt x="12217" y="5085"/>
                </a:lnTo>
                <a:lnTo>
                  <a:pt x="15295" y="14987"/>
                </a:lnTo>
                <a:close/>
              </a:path>
            </a:pathLst>
          </a:custGeom>
          <a:solidFill>
            <a:srgbClr val="F5C4B6"/>
          </a:solidFill>
        </p:spPr>
        <p:txBody>
          <a:bodyPr wrap="square" lIns="0" tIns="0" rIns="0" bIns="0" rtlCol="0"/>
          <a:lstStyle/>
          <a:p>
            <a:endParaRPr/>
          </a:p>
        </p:txBody>
      </p:sp>
      <p:sp>
        <p:nvSpPr>
          <p:cNvPr id="396" name="object 396"/>
          <p:cNvSpPr/>
          <p:nvPr/>
        </p:nvSpPr>
        <p:spPr>
          <a:xfrm>
            <a:off x="16716880" y="3513793"/>
            <a:ext cx="15875" cy="19685"/>
          </a:xfrm>
          <a:custGeom>
            <a:avLst/>
            <a:gdLst/>
            <a:ahLst/>
            <a:cxnLst/>
            <a:rect l="l" t="t" r="r" b="b"/>
            <a:pathLst>
              <a:path w="15875" h="19685">
                <a:moveTo>
                  <a:pt x="14572" y="19136"/>
                </a:moveTo>
                <a:lnTo>
                  <a:pt x="5647" y="13060"/>
                </a:lnTo>
                <a:lnTo>
                  <a:pt x="3064" y="10919"/>
                </a:lnTo>
                <a:lnTo>
                  <a:pt x="655" y="8564"/>
                </a:lnTo>
                <a:lnTo>
                  <a:pt x="0" y="6811"/>
                </a:lnTo>
                <a:lnTo>
                  <a:pt x="133" y="5111"/>
                </a:lnTo>
                <a:lnTo>
                  <a:pt x="1980" y="1860"/>
                </a:lnTo>
                <a:lnTo>
                  <a:pt x="3358" y="869"/>
                </a:lnTo>
                <a:lnTo>
                  <a:pt x="10290" y="0"/>
                </a:lnTo>
                <a:lnTo>
                  <a:pt x="12298" y="5085"/>
                </a:lnTo>
                <a:lnTo>
                  <a:pt x="15375" y="14987"/>
                </a:lnTo>
                <a:close/>
              </a:path>
            </a:pathLst>
          </a:custGeom>
          <a:solidFill>
            <a:srgbClr val="F5C4B6"/>
          </a:solidFill>
        </p:spPr>
        <p:txBody>
          <a:bodyPr wrap="square" lIns="0" tIns="0" rIns="0" bIns="0" rtlCol="0"/>
          <a:lstStyle/>
          <a:p>
            <a:endParaRPr/>
          </a:p>
        </p:txBody>
      </p:sp>
      <p:sp>
        <p:nvSpPr>
          <p:cNvPr id="397" name="object 397"/>
          <p:cNvSpPr/>
          <p:nvPr/>
        </p:nvSpPr>
        <p:spPr>
          <a:xfrm>
            <a:off x="17010293" y="2725192"/>
            <a:ext cx="15875" cy="19050"/>
          </a:xfrm>
          <a:custGeom>
            <a:avLst/>
            <a:gdLst/>
            <a:ahLst/>
            <a:cxnLst/>
            <a:rect l="l" t="t" r="r" b="b"/>
            <a:pathLst>
              <a:path w="15875" h="19050">
                <a:moveTo>
                  <a:pt x="14492" y="19002"/>
                </a:moveTo>
                <a:lnTo>
                  <a:pt x="8470" y="14987"/>
                </a:lnTo>
                <a:lnTo>
                  <a:pt x="3118" y="10919"/>
                </a:lnTo>
                <a:lnTo>
                  <a:pt x="709" y="8564"/>
                </a:lnTo>
                <a:lnTo>
                  <a:pt x="0" y="6784"/>
                </a:lnTo>
                <a:lnTo>
                  <a:pt x="107" y="5071"/>
                </a:lnTo>
                <a:lnTo>
                  <a:pt x="1967" y="1726"/>
                </a:lnTo>
                <a:lnTo>
                  <a:pt x="3372" y="736"/>
                </a:lnTo>
                <a:lnTo>
                  <a:pt x="5259" y="401"/>
                </a:lnTo>
                <a:lnTo>
                  <a:pt x="10344" y="0"/>
                </a:lnTo>
                <a:lnTo>
                  <a:pt x="12351" y="5085"/>
                </a:lnTo>
                <a:lnTo>
                  <a:pt x="15295" y="14987"/>
                </a:lnTo>
                <a:lnTo>
                  <a:pt x="14492" y="19002"/>
                </a:lnTo>
                <a:close/>
              </a:path>
            </a:pathLst>
          </a:custGeom>
          <a:solidFill>
            <a:srgbClr val="F5C4B6"/>
          </a:solidFill>
        </p:spPr>
        <p:txBody>
          <a:bodyPr wrap="square" lIns="0" tIns="0" rIns="0" bIns="0" rtlCol="0"/>
          <a:lstStyle/>
          <a:p>
            <a:endParaRPr/>
          </a:p>
        </p:txBody>
      </p:sp>
      <p:sp>
        <p:nvSpPr>
          <p:cNvPr id="398" name="object 398"/>
          <p:cNvSpPr/>
          <p:nvPr/>
        </p:nvSpPr>
        <p:spPr>
          <a:xfrm>
            <a:off x="17156157" y="2497832"/>
            <a:ext cx="15875" cy="19685"/>
          </a:xfrm>
          <a:custGeom>
            <a:avLst/>
            <a:gdLst/>
            <a:ahLst/>
            <a:cxnLst/>
            <a:rect l="l" t="t" r="r" b="b"/>
            <a:pathLst>
              <a:path w="15875" h="19685">
                <a:moveTo>
                  <a:pt x="14626" y="19136"/>
                </a:moveTo>
                <a:lnTo>
                  <a:pt x="5740" y="13020"/>
                </a:lnTo>
                <a:lnTo>
                  <a:pt x="709" y="8564"/>
                </a:lnTo>
                <a:lnTo>
                  <a:pt x="0" y="6811"/>
                </a:lnTo>
                <a:lnTo>
                  <a:pt x="107" y="5098"/>
                </a:lnTo>
                <a:lnTo>
                  <a:pt x="1980" y="1793"/>
                </a:lnTo>
                <a:lnTo>
                  <a:pt x="3385" y="829"/>
                </a:lnTo>
                <a:lnTo>
                  <a:pt x="10344" y="0"/>
                </a:lnTo>
                <a:lnTo>
                  <a:pt x="12351" y="5085"/>
                </a:lnTo>
                <a:lnTo>
                  <a:pt x="15429" y="14987"/>
                </a:lnTo>
                <a:close/>
              </a:path>
            </a:pathLst>
          </a:custGeom>
          <a:solidFill>
            <a:srgbClr val="F5C4B6"/>
          </a:solidFill>
        </p:spPr>
        <p:txBody>
          <a:bodyPr wrap="square" lIns="0" tIns="0" rIns="0" bIns="0" rtlCol="0"/>
          <a:lstStyle/>
          <a:p>
            <a:endParaRPr/>
          </a:p>
        </p:txBody>
      </p:sp>
      <p:sp>
        <p:nvSpPr>
          <p:cNvPr id="399" name="object 399"/>
          <p:cNvSpPr/>
          <p:nvPr/>
        </p:nvSpPr>
        <p:spPr>
          <a:xfrm>
            <a:off x="17258664" y="2423695"/>
            <a:ext cx="15875" cy="19685"/>
          </a:xfrm>
          <a:custGeom>
            <a:avLst/>
            <a:gdLst/>
            <a:ahLst/>
            <a:cxnLst/>
            <a:rect l="l" t="t" r="r" b="b"/>
            <a:pathLst>
              <a:path w="15875" h="19685">
                <a:moveTo>
                  <a:pt x="14492" y="19136"/>
                </a:moveTo>
                <a:lnTo>
                  <a:pt x="5620" y="13181"/>
                </a:lnTo>
                <a:lnTo>
                  <a:pt x="709" y="8698"/>
                </a:lnTo>
                <a:lnTo>
                  <a:pt x="0" y="6918"/>
                </a:lnTo>
                <a:lnTo>
                  <a:pt x="107" y="5205"/>
                </a:lnTo>
                <a:lnTo>
                  <a:pt x="1967" y="1860"/>
                </a:lnTo>
                <a:lnTo>
                  <a:pt x="3372" y="869"/>
                </a:lnTo>
                <a:lnTo>
                  <a:pt x="10344" y="0"/>
                </a:lnTo>
                <a:lnTo>
                  <a:pt x="12351" y="4951"/>
                </a:lnTo>
                <a:lnTo>
                  <a:pt x="15295" y="15121"/>
                </a:lnTo>
                <a:close/>
              </a:path>
            </a:pathLst>
          </a:custGeom>
          <a:solidFill>
            <a:srgbClr val="F5C4B6"/>
          </a:solidFill>
        </p:spPr>
        <p:txBody>
          <a:bodyPr wrap="square" lIns="0" tIns="0" rIns="0" bIns="0" rtlCol="0"/>
          <a:lstStyle/>
          <a:p>
            <a:endParaRPr/>
          </a:p>
        </p:txBody>
      </p:sp>
      <p:sp>
        <p:nvSpPr>
          <p:cNvPr id="400" name="object 400"/>
          <p:cNvSpPr/>
          <p:nvPr/>
        </p:nvSpPr>
        <p:spPr>
          <a:xfrm>
            <a:off x="17095269" y="3169340"/>
            <a:ext cx="15875" cy="19050"/>
          </a:xfrm>
          <a:custGeom>
            <a:avLst/>
            <a:gdLst/>
            <a:ahLst/>
            <a:cxnLst/>
            <a:rect l="l" t="t" r="r" b="b"/>
            <a:pathLst>
              <a:path w="15875" h="19050">
                <a:moveTo>
                  <a:pt x="14492" y="19002"/>
                </a:moveTo>
                <a:lnTo>
                  <a:pt x="5620" y="13047"/>
                </a:lnTo>
                <a:lnTo>
                  <a:pt x="709" y="8564"/>
                </a:lnTo>
                <a:lnTo>
                  <a:pt x="0" y="6784"/>
                </a:lnTo>
                <a:lnTo>
                  <a:pt x="107" y="5071"/>
                </a:lnTo>
                <a:lnTo>
                  <a:pt x="1967" y="1726"/>
                </a:lnTo>
                <a:lnTo>
                  <a:pt x="3372" y="736"/>
                </a:lnTo>
                <a:lnTo>
                  <a:pt x="10210" y="0"/>
                </a:lnTo>
                <a:lnTo>
                  <a:pt x="12351" y="5085"/>
                </a:lnTo>
                <a:lnTo>
                  <a:pt x="15295" y="14987"/>
                </a:lnTo>
                <a:close/>
              </a:path>
            </a:pathLst>
          </a:custGeom>
          <a:solidFill>
            <a:srgbClr val="F5C4B6"/>
          </a:solidFill>
        </p:spPr>
        <p:txBody>
          <a:bodyPr wrap="square" lIns="0" tIns="0" rIns="0" bIns="0" rtlCol="0"/>
          <a:lstStyle/>
          <a:p>
            <a:endParaRPr/>
          </a:p>
        </p:txBody>
      </p:sp>
      <p:sp>
        <p:nvSpPr>
          <p:cNvPr id="401" name="object 401"/>
          <p:cNvSpPr/>
          <p:nvPr/>
        </p:nvSpPr>
        <p:spPr>
          <a:xfrm>
            <a:off x="16950610" y="3548720"/>
            <a:ext cx="15875" cy="19685"/>
          </a:xfrm>
          <a:custGeom>
            <a:avLst/>
            <a:gdLst/>
            <a:ahLst/>
            <a:cxnLst/>
            <a:rect l="l" t="t" r="r" b="b"/>
            <a:pathLst>
              <a:path w="15875" h="19685">
                <a:moveTo>
                  <a:pt x="14626" y="19136"/>
                </a:moveTo>
                <a:lnTo>
                  <a:pt x="5593" y="13167"/>
                </a:lnTo>
                <a:lnTo>
                  <a:pt x="3051" y="10986"/>
                </a:lnTo>
                <a:lnTo>
                  <a:pt x="709" y="8564"/>
                </a:lnTo>
                <a:lnTo>
                  <a:pt x="0" y="6811"/>
                </a:lnTo>
                <a:lnTo>
                  <a:pt x="107" y="5098"/>
                </a:lnTo>
                <a:lnTo>
                  <a:pt x="1980" y="1793"/>
                </a:lnTo>
                <a:lnTo>
                  <a:pt x="3385" y="829"/>
                </a:lnTo>
                <a:lnTo>
                  <a:pt x="10210" y="0"/>
                </a:lnTo>
                <a:lnTo>
                  <a:pt x="12217" y="5085"/>
                </a:lnTo>
                <a:lnTo>
                  <a:pt x="15295" y="15121"/>
                </a:lnTo>
                <a:close/>
              </a:path>
            </a:pathLst>
          </a:custGeom>
          <a:solidFill>
            <a:srgbClr val="F5C4B6"/>
          </a:solidFill>
        </p:spPr>
        <p:txBody>
          <a:bodyPr wrap="square" lIns="0" tIns="0" rIns="0" bIns="0" rtlCol="0"/>
          <a:lstStyle/>
          <a:p>
            <a:endParaRPr/>
          </a:p>
        </p:txBody>
      </p:sp>
      <p:sp>
        <p:nvSpPr>
          <p:cNvPr id="402" name="object 402"/>
          <p:cNvSpPr/>
          <p:nvPr/>
        </p:nvSpPr>
        <p:spPr>
          <a:xfrm>
            <a:off x="16908764" y="3842589"/>
            <a:ext cx="15875" cy="19685"/>
          </a:xfrm>
          <a:custGeom>
            <a:avLst/>
            <a:gdLst/>
            <a:ahLst/>
            <a:cxnLst/>
            <a:rect l="l" t="t" r="r" b="b"/>
            <a:pathLst>
              <a:path w="15875" h="19685">
                <a:moveTo>
                  <a:pt x="14854" y="19136"/>
                </a:moveTo>
                <a:lnTo>
                  <a:pt x="5968" y="13020"/>
                </a:lnTo>
                <a:lnTo>
                  <a:pt x="936" y="8564"/>
                </a:lnTo>
                <a:lnTo>
                  <a:pt x="0" y="7092"/>
                </a:lnTo>
                <a:lnTo>
                  <a:pt x="535" y="535"/>
                </a:lnTo>
                <a:lnTo>
                  <a:pt x="5486" y="535"/>
                </a:lnTo>
                <a:lnTo>
                  <a:pt x="10571" y="0"/>
                </a:lnTo>
                <a:lnTo>
                  <a:pt x="12712" y="5085"/>
                </a:lnTo>
                <a:lnTo>
                  <a:pt x="15656" y="14987"/>
                </a:lnTo>
                <a:lnTo>
                  <a:pt x="14854" y="19136"/>
                </a:lnTo>
                <a:close/>
              </a:path>
            </a:pathLst>
          </a:custGeom>
          <a:solidFill>
            <a:srgbClr val="F5C4B6"/>
          </a:solidFill>
        </p:spPr>
        <p:txBody>
          <a:bodyPr wrap="square" lIns="0" tIns="0" rIns="0" bIns="0" rtlCol="0"/>
          <a:lstStyle/>
          <a:p>
            <a:endParaRPr/>
          </a:p>
        </p:txBody>
      </p:sp>
      <p:sp>
        <p:nvSpPr>
          <p:cNvPr id="403" name="object 403"/>
          <p:cNvSpPr/>
          <p:nvPr/>
        </p:nvSpPr>
        <p:spPr>
          <a:xfrm>
            <a:off x="16935622" y="3944292"/>
            <a:ext cx="15875" cy="19685"/>
          </a:xfrm>
          <a:custGeom>
            <a:avLst/>
            <a:gdLst/>
            <a:ahLst/>
            <a:cxnLst/>
            <a:rect l="l" t="t" r="r" b="b"/>
            <a:pathLst>
              <a:path w="15875" h="19685">
                <a:moveTo>
                  <a:pt x="14492" y="19136"/>
                </a:moveTo>
                <a:lnTo>
                  <a:pt x="5620" y="13047"/>
                </a:lnTo>
                <a:lnTo>
                  <a:pt x="709" y="8564"/>
                </a:lnTo>
                <a:lnTo>
                  <a:pt x="0" y="6824"/>
                </a:lnTo>
                <a:lnTo>
                  <a:pt x="93" y="5138"/>
                </a:lnTo>
                <a:lnTo>
                  <a:pt x="1900" y="1846"/>
                </a:lnTo>
                <a:lnTo>
                  <a:pt x="3278" y="869"/>
                </a:lnTo>
                <a:lnTo>
                  <a:pt x="10210" y="0"/>
                </a:lnTo>
                <a:lnTo>
                  <a:pt x="12351" y="5085"/>
                </a:lnTo>
                <a:lnTo>
                  <a:pt x="15295" y="14987"/>
                </a:lnTo>
                <a:close/>
              </a:path>
            </a:pathLst>
          </a:custGeom>
          <a:solidFill>
            <a:srgbClr val="F5C4B6"/>
          </a:solidFill>
        </p:spPr>
        <p:txBody>
          <a:bodyPr wrap="square" lIns="0" tIns="0" rIns="0" bIns="0" rtlCol="0"/>
          <a:lstStyle/>
          <a:p>
            <a:endParaRPr/>
          </a:p>
        </p:txBody>
      </p:sp>
      <p:sp>
        <p:nvSpPr>
          <p:cNvPr id="404" name="object 404"/>
          <p:cNvSpPr/>
          <p:nvPr/>
        </p:nvSpPr>
        <p:spPr>
          <a:xfrm>
            <a:off x="17386729" y="3068574"/>
            <a:ext cx="15875" cy="19685"/>
          </a:xfrm>
          <a:custGeom>
            <a:avLst/>
            <a:gdLst/>
            <a:ahLst/>
            <a:cxnLst/>
            <a:rect l="l" t="t" r="r" b="b"/>
            <a:pathLst>
              <a:path w="15875" h="19685">
                <a:moveTo>
                  <a:pt x="14492" y="19136"/>
                </a:moveTo>
                <a:lnTo>
                  <a:pt x="5673" y="13181"/>
                </a:lnTo>
                <a:lnTo>
                  <a:pt x="3091" y="10986"/>
                </a:lnTo>
                <a:lnTo>
                  <a:pt x="709" y="8564"/>
                </a:lnTo>
                <a:lnTo>
                  <a:pt x="0" y="6811"/>
                </a:lnTo>
                <a:lnTo>
                  <a:pt x="107" y="5098"/>
                </a:lnTo>
                <a:lnTo>
                  <a:pt x="1980" y="1793"/>
                </a:lnTo>
                <a:lnTo>
                  <a:pt x="3385" y="829"/>
                </a:lnTo>
                <a:lnTo>
                  <a:pt x="10344" y="0"/>
                </a:lnTo>
                <a:lnTo>
                  <a:pt x="12351" y="4951"/>
                </a:lnTo>
                <a:lnTo>
                  <a:pt x="15295" y="15121"/>
                </a:lnTo>
                <a:close/>
              </a:path>
            </a:pathLst>
          </a:custGeom>
          <a:solidFill>
            <a:srgbClr val="F5C4B6"/>
          </a:solidFill>
        </p:spPr>
        <p:txBody>
          <a:bodyPr wrap="square" lIns="0" tIns="0" rIns="0" bIns="0" rtlCol="0"/>
          <a:lstStyle/>
          <a:p>
            <a:endParaRPr/>
          </a:p>
        </p:txBody>
      </p:sp>
      <p:sp>
        <p:nvSpPr>
          <p:cNvPr id="405" name="object 405"/>
          <p:cNvSpPr/>
          <p:nvPr/>
        </p:nvSpPr>
        <p:spPr>
          <a:xfrm>
            <a:off x="17502350" y="2526870"/>
            <a:ext cx="15875" cy="19685"/>
          </a:xfrm>
          <a:custGeom>
            <a:avLst/>
            <a:gdLst/>
            <a:ahLst/>
            <a:cxnLst/>
            <a:rect l="l" t="t" r="r" b="b"/>
            <a:pathLst>
              <a:path w="15875" h="19685">
                <a:moveTo>
                  <a:pt x="14492" y="19136"/>
                </a:moveTo>
                <a:lnTo>
                  <a:pt x="5593" y="13167"/>
                </a:lnTo>
                <a:lnTo>
                  <a:pt x="3051" y="10986"/>
                </a:lnTo>
                <a:lnTo>
                  <a:pt x="709" y="8564"/>
                </a:lnTo>
                <a:lnTo>
                  <a:pt x="0" y="6811"/>
                </a:lnTo>
                <a:lnTo>
                  <a:pt x="107" y="5098"/>
                </a:lnTo>
                <a:lnTo>
                  <a:pt x="1980" y="1793"/>
                </a:lnTo>
                <a:lnTo>
                  <a:pt x="3385" y="829"/>
                </a:lnTo>
                <a:lnTo>
                  <a:pt x="10210" y="0"/>
                </a:lnTo>
                <a:lnTo>
                  <a:pt x="12351" y="4951"/>
                </a:lnTo>
                <a:lnTo>
                  <a:pt x="15295" y="15121"/>
                </a:lnTo>
                <a:close/>
              </a:path>
            </a:pathLst>
          </a:custGeom>
          <a:solidFill>
            <a:srgbClr val="F5C4B6"/>
          </a:solidFill>
        </p:spPr>
        <p:txBody>
          <a:bodyPr wrap="square" lIns="0" tIns="0" rIns="0" bIns="0" rtlCol="0"/>
          <a:lstStyle/>
          <a:p>
            <a:endParaRPr/>
          </a:p>
        </p:txBody>
      </p:sp>
      <p:sp>
        <p:nvSpPr>
          <p:cNvPr id="406" name="object 406"/>
          <p:cNvSpPr/>
          <p:nvPr/>
        </p:nvSpPr>
        <p:spPr>
          <a:xfrm>
            <a:off x="17538079" y="3204669"/>
            <a:ext cx="16510" cy="19685"/>
          </a:xfrm>
          <a:custGeom>
            <a:avLst/>
            <a:gdLst/>
            <a:ahLst/>
            <a:cxnLst/>
            <a:rect l="l" t="t" r="r" b="b"/>
            <a:pathLst>
              <a:path w="16509" h="19685">
                <a:moveTo>
                  <a:pt x="14626" y="19136"/>
                </a:moveTo>
                <a:lnTo>
                  <a:pt x="5700" y="13141"/>
                </a:lnTo>
                <a:lnTo>
                  <a:pt x="3118" y="10959"/>
                </a:lnTo>
                <a:lnTo>
                  <a:pt x="709" y="8564"/>
                </a:lnTo>
                <a:lnTo>
                  <a:pt x="0" y="6811"/>
                </a:lnTo>
                <a:lnTo>
                  <a:pt x="107" y="5098"/>
                </a:lnTo>
                <a:lnTo>
                  <a:pt x="1980" y="1793"/>
                </a:lnTo>
                <a:lnTo>
                  <a:pt x="3385" y="829"/>
                </a:lnTo>
                <a:lnTo>
                  <a:pt x="10344" y="0"/>
                </a:lnTo>
                <a:lnTo>
                  <a:pt x="12351" y="5085"/>
                </a:lnTo>
                <a:lnTo>
                  <a:pt x="13823" y="10036"/>
                </a:lnTo>
                <a:lnTo>
                  <a:pt x="15964" y="14987"/>
                </a:lnTo>
                <a:lnTo>
                  <a:pt x="14626" y="19136"/>
                </a:lnTo>
                <a:close/>
              </a:path>
            </a:pathLst>
          </a:custGeom>
          <a:solidFill>
            <a:srgbClr val="F5C4B6"/>
          </a:solidFill>
        </p:spPr>
        <p:txBody>
          <a:bodyPr wrap="square" lIns="0" tIns="0" rIns="0" bIns="0" rtlCol="0"/>
          <a:lstStyle/>
          <a:p>
            <a:endParaRPr/>
          </a:p>
        </p:txBody>
      </p:sp>
      <p:sp>
        <p:nvSpPr>
          <p:cNvPr id="407" name="object 407"/>
          <p:cNvSpPr/>
          <p:nvPr/>
        </p:nvSpPr>
        <p:spPr>
          <a:xfrm>
            <a:off x="17280477" y="3651360"/>
            <a:ext cx="15875" cy="19050"/>
          </a:xfrm>
          <a:custGeom>
            <a:avLst/>
            <a:gdLst/>
            <a:ahLst/>
            <a:cxnLst/>
            <a:rect l="l" t="t" r="r" b="b"/>
            <a:pathLst>
              <a:path w="15875" h="19050">
                <a:moveTo>
                  <a:pt x="14626" y="19002"/>
                </a:moveTo>
                <a:lnTo>
                  <a:pt x="5740" y="13020"/>
                </a:lnTo>
                <a:lnTo>
                  <a:pt x="709" y="8564"/>
                </a:lnTo>
                <a:lnTo>
                  <a:pt x="0" y="6784"/>
                </a:lnTo>
                <a:lnTo>
                  <a:pt x="107" y="5071"/>
                </a:lnTo>
                <a:lnTo>
                  <a:pt x="1967" y="1726"/>
                </a:lnTo>
                <a:lnTo>
                  <a:pt x="3372" y="736"/>
                </a:lnTo>
                <a:lnTo>
                  <a:pt x="5259" y="401"/>
                </a:lnTo>
                <a:lnTo>
                  <a:pt x="10344" y="0"/>
                </a:lnTo>
                <a:lnTo>
                  <a:pt x="12351" y="4817"/>
                </a:lnTo>
                <a:lnTo>
                  <a:pt x="15295" y="14987"/>
                </a:lnTo>
                <a:close/>
              </a:path>
            </a:pathLst>
          </a:custGeom>
          <a:solidFill>
            <a:srgbClr val="F5C4B6"/>
          </a:solidFill>
        </p:spPr>
        <p:txBody>
          <a:bodyPr wrap="square" lIns="0" tIns="0" rIns="0" bIns="0" rtlCol="0"/>
          <a:lstStyle/>
          <a:p>
            <a:endParaRPr/>
          </a:p>
        </p:txBody>
      </p:sp>
      <p:sp>
        <p:nvSpPr>
          <p:cNvPr id="408" name="object 408"/>
          <p:cNvSpPr/>
          <p:nvPr/>
        </p:nvSpPr>
        <p:spPr>
          <a:xfrm>
            <a:off x="17210087" y="3941080"/>
            <a:ext cx="15875" cy="19050"/>
          </a:xfrm>
          <a:custGeom>
            <a:avLst/>
            <a:gdLst/>
            <a:ahLst/>
            <a:cxnLst/>
            <a:rect l="l" t="t" r="r" b="b"/>
            <a:pathLst>
              <a:path w="15875" h="19050">
                <a:moveTo>
                  <a:pt x="14492" y="19002"/>
                </a:moveTo>
                <a:lnTo>
                  <a:pt x="5620" y="13047"/>
                </a:lnTo>
                <a:lnTo>
                  <a:pt x="709" y="8564"/>
                </a:lnTo>
                <a:lnTo>
                  <a:pt x="0" y="6811"/>
                </a:lnTo>
                <a:lnTo>
                  <a:pt x="107" y="5098"/>
                </a:lnTo>
                <a:lnTo>
                  <a:pt x="1980" y="1793"/>
                </a:lnTo>
                <a:lnTo>
                  <a:pt x="3385" y="829"/>
                </a:lnTo>
                <a:lnTo>
                  <a:pt x="10210" y="0"/>
                </a:lnTo>
                <a:lnTo>
                  <a:pt x="12217" y="5085"/>
                </a:lnTo>
                <a:lnTo>
                  <a:pt x="15295" y="14987"/>
                </a:lnTo>
                <a:close/>
              </a:path>
            </a:pathLst>
          </a:custGeom>
          <a:solidFill>
            <a:srgbClr val="F5C4B6"/>
          </a:solidFill>
        </p:spPr>
        <p:txBody>
          <a:bodyPr wrap="square" lIns="0" tIns="0" rIns="0" bIns="0" rtlCol="0"/>
          <a:lstStyle/>
          <a:p>
            <a:endParaRPr/>
          </a:p>
        </p:txBody>
      </p:sp>
      <p:sp>
        <p:nvSpPr>
          <p:cNvPr id="409" name="object 409"/>
          <p:cNvSpPr/>
          <p:nvPr/>
        </p:nvSpPr>
        <p:spPr>
          <a:xfrm>
            <a:off x="17206473" y="4071287"/>
            <a:ext cx="15875" cy="19685"/>
          </a:xfrm>
          <a:custGeom>
            <a:avLst/>
            <a:gdLst/>
            <a:ahLst/>
            <a:cxnLst/>
            <a:rect l="l" t="t" r="r" b="b"/>
            <a:pathLst>
              <a:path w="15875" h="19685">
                <a:moveTo>
                  <a:pt x="14492" y="19136"/>
                </a:moveTo>
                <a:lnTo>
                  <a:pt x="5620" y="13047"/>
                </a:lnTo>
                <a:lnTo>
                  <a:pt x="709" y="8564"/>
                </a:lnTo>
                <a:lnTo>
                  <a:pt x="0" y="6811"/>
                </a:lnTo>
                <a:lnTo>
                  <a:pt x="107" y="5098"/>
                </a:lnTo>
                <a:lnTo>
                  <a:pt x="1980" y="1793"/>
                </a:lnTo>
                <a:lnTo>
                  <a:pt x="3385" y="829"/>
                </a:lnTo>
                <a:lnTo>
                  <a:pt x="10210" y="0"/>
                </a:lnTo>
                <a:lnTo>
                  <a:pt x="12351" y="5085"/>
                </a:lnTo>
                <a:lnTo>
                  <a:pt x="15295" y="14987"/>
                </a:lnTo>
                <a:close/>
              </a:path>
            </a:pathLst>
          </a:custGeom>
          <a:solidFill>
            <a:srgbClr val="F5C4B6"/>
          </a:solidFill>
        </p:spPr>
        <p:txBody>
          <a:bodyPr wrap="square" lIns="0" tIns="0" rIns="0" bIns="0" rtlCol="0"/>
          <a:lstStyle/>
          <a:p>
            <a:endParaRPr/>
          </a:p>
        </p:txBody>
      </p:sp>
      <p:sp>
        <p:nvSpPr>
          <p:cNvPr id="410" name="object 410"/>
          <p:cNvSpPr/>
          <p:nvPr/>
        </p:nvSpPr>
        <p:spPr>
          <a:xfrm>
            <a:off x="17611280" y="3399511"/>
            <a:ext cx="15875" cy="19050"/>
          </a:xfrm>
          <a:custGeom>
            <a:avLst/>
            <a:gdLst/>
            <a:ahLst/>
            <a:cxnLst/>
            <a:rect l="l" t="t" r="r" b="b"/>
            <a:pathLst>
              <a:path w="15875" h="19050">
                <a:moveTo>
                  <a:pt x="14626" y="19002"/>
                </a:moveTo>
                <a:lnTo>
                  <a:pt x="5740" y="13020"/>
                </a:lnTo>
                <a:lnTo>
                  <a:pt x="709" y="8564"/>
                </a:lnTo>
                <a:lnTo>
                  <a:pt x="0" y="6784"/>
                </a:lnTo>
                <a:lnTo>
                  <a:pt x="107" y="5071"/>
                </a:lnTo>
                <a:lnTo>
                  <a:pt x="1967" y="1726"/>
                </a:lnTo>
                <a:lnTo>
                  <a:pt x="3372" y="736"/>
                </a:lnTo>
                <a:lnTo>
                  <a:pt x="5259" y="401"/>
                </a:lnTo>
                <a:lnTo>
                  <a:pt x="10344" y="0"/>
                </a:lnTo>
                <a:lnTo>
                  <a:pt x="12351" y="5085"/>
                </a:lnTo>
                <a:lnTo>
                  <a:pt x="15295" y="14987"/>
                </a:lnTo>
                <a:close/>
              </a:path>
            </a:pathLst>
          </a:custGeom>
          <a:solidFill>
            <a:srgbClr val="F5C4B6"/>
          </a:solidFill>
        </p:spPr>
        <p:txBody>
          <a:bodyPr wrap="square" lIns="0" tIns="0" rIns="0" bIns="0" rtlCol="0"/>
          <a:lstStyle/>
          <a:p>
            <a:endParaRPr/>
          </a:p>
        </p:txBody>
      </p:sp>
      <p:sp>
        <p:nvSpPr>
          <p:cNvPr id="411" name="object 411"/>
          <p:cNvSpPr/>
          <p:nvPr/>
        </p:nvSpPr>
        <p:spPr>
          <a:xfrm>
            <a:off x="17565112" y="2744194"/>
            <a:ext cx="15875" cy="19050"/>
          </a:xfrm>
          <a:custGeom>
            <a:avLst/>
            <a:gdLst/>
            <a:ahLst/>
            <a:cxnLst/>
            <a:rect l="l" t="t" r="r" b="b"/>
            <a:pathLst>
              <a:path w="15875" h="19050">
                <a:moveTo>
                  <a:pt x="14492" y="19002"/>
                </a:moveTo>
                <a:lnTo>
                  <a:pt x="5620" y="13047"/>
                </a:lnTo>
                <a:lnTo>
                  <a:pt x="709" y="8564"/>
                </a:lnTo>
                <a:lnTo>
                  <a:pt x="0" y="6784"/>
                </a:lnTo>
                <a:lnTo>
                  <a:pt x="107" y="5071"/>
                </a:lnTo>
                <a:lnTo>
                  <a:pt x="1967" y="1726"/>
                </a:lnTo>
                <a:lnTo>
                  <a:pt x="3372" y="736"/>
                </a:lnTo>
                <a:lnTo>
                  <a:pt x="5259" y="401"/>
                </a:lnTo>
                <a:lnTo>
                  <a:pt x="10344" y="0"/>
                </a:lnTo>
                <a:lnTo>
                  <a:pt x="12351" y="5085"/>
                </a:lnTo>
                <a:lnTo>
                  <a:pt x="15295" y="14987"/>
                </a:lnTo>
                <a:lnTo>
                  <a:pt x="14492" y="19002"/>
                </a:lnTo>
                <a:close/>
              </a:path>
            </a:pathLst>
          </a:custGeom>
          <a:solidFill>
            <a:srgbClr val="F5C4B6"/>
          </a:solidFill>
        </p:spPr>
        <p:txBody>
          <a:bodyPr wrap="square" lIns="0" tIns="0" rIns="0" bIns="0" rtlCol="0"/>
          <a:lstStyle/>
          <a:p>
            <a:endParaRPr/>
          </a:p>
        </p:txBody>
      </p:sp>
      <p:sp>
        <p:nvSpPr>
          <p:cNvPr id="412" name="object 412"/>
          <p:cNvSpPr/>
          <p:nvPr/>
        </p:nvSpPr>
        <p:spPr>
          <a:xfrm>
            <a:off x="17428347" y="3528781"/>
            <a:ext cx="15875" cy="19685"/>
          </a:xfrm>
          <a:custGeom>
            <a:avLst/>
            <a:gdLst/>
            <a:ahLst/>
            <a:cxnLst/>
            <a:rect l="l" t="t" r="r" b="b"/>
            <a:pathLst>
              <a:path w="15875" h="19685">
                <a:moveTo>
                  <a:pt x="14492" y="19136"/>
                </a:moveTo>
                <a:lnTo>
                  <a:pt x="5593" y="13167"/>
                </a:lnTo>
                <a:lnTo>
                  <a:pt x="3051" y="10986"/>
                </a:lnTo>
                <a:lnTo>
                  <a:pt x="709" y="8564"/>
                </a:lnTo>
                <a:lnTo>
                  <a:pt x="0" y="6811"/>
                </a:lnTo>
                <a:lnTo>
                  <a:pt x="107" y="5098"/>
                </a:lnTo>
                <a:lnTo>
                  <a:pt x="1980" y="1793"/>
                </a:lnTo>
                <a:lnTo>
                  <a:pt x="3385" y="829"/>
                </a:lnTo>
                <a:lnTo>
                  <a:pt x="10611" y="0"/>
                </a:lnTo>
                <a:lnTo>
                  <a:pt x="12351" y="4951"/>
                </a:lnTo>
                <a:lnTo>
                  <a:pt x="15295" y="15121"/>
                </a:lnTo>
                <a:close/>
              </a:path>
            </a:pathLst>
          </a:custGeom>
          <a:solidFill>
            <a:srgbClr val="F5C4B6"/>
          </a:solidFill>
        </p:spPr>
        <p:txBody>
          <a:bodyPr wrap="square" lIns="0" tIns="0" rIns="0" bIns="0" rtlCol="0"/>
          <a:lstStyle/>
          <a:p>
            <a:endParaRPr/>
          </a:p>
        </p:txBody>
      </p:sp>
      <p:sp>
        <p:nvSpPr>
          <p:cNvPr id="413" name="object 413"/>
          <p:cNvSpPr/>
          <p:nvPr/>
        </p:nvSpPr>
        <p:spPr>
          <a:xfrm>
            <a:off x="14522870" y="2226055"/>
            <a:ext cx="77470" cy="53975"/>
          </a:xfrm>
          <a:custGeom>
            <a:avLst/>
            <a:gdLst/>
            <a:ahLst/>
            <a:cxnLst/>
            <a:rect l="l" t="t" r="r" b="b"/>
            <a:pathLst>
              <a:path w="77469" h="53975">
                <a:moveTo>
                  <a:pt x="24638" y="38265"/>
                </a:moveTo>
                <a:lnTo>
                  <a:pt x="15405" y="31305"/>
                </a:lnTo>
                <a:lnTo>
                  <a:pt x="9245" y="25819"/>
                </a:lnTo>
                <a:lnTo>
                  <a:pt x="5092" y="30645"/>
                </a:lnTo>
                <a:lnTo>
                  <a:pt x="2743" y="32639"/>
                </a:lnTo>
                <a:lnTo>
                  <a:pt x="1244" y="35140"/>
                </a:lnTo>
                <a:lnTo>
                  <a:pt x="0" y="41186"/>
                </a:lnTo>
                <a:lnTo>
                  <a:pt x="381" y="44069"/>
                </a:lnTo>
                <a:lnTo>
                  <a:pt x="1752" y="46824"/>
                </a:lnTo>
                <a:lnTo>
                  <a:pt x="2209" y="48336"/>
                </a:lnTo>
                <a:lnTo>
                  <a:pt x="11087" y="53581"/>
                </a:lnTo>
                <a:lnTo>
                  <a:pt x="14160" y="52933"/>
                </a:lnTo>
                <a:lnTo>
                  <a:pt x="15532" y="52260"/>
                </a:lnTo>
                <a:lnTo>
                  <a:pt x="20218" y="47764"/>
                </a:lnTo>
                <a:lnTo>
                  <a:pt x="24638" y="38265"/>
                </a:lnTo>
                <a:close/>
              </a:path>
              <a:path w="77469" h="53975">
                <a:moveTo>
                  <a:pt x="77355" y="12039"/>
                </a:moveTo>
                <a:lnTo>
                  <a:pt x="67995" y="5880"/>
                </a:lnTo>
                <a:lnTo>
                  <a:pt x="61709" y="0"/>
                </a:lnTo>
                <a:lnTo>
                  <a:pt x="57556" y="4813"/>
                </a:lnTo>
                <a:lnTo>
                  <a:pt x="55168" y="6781"/>
                </a:lnTo>
                <a:lnTo>
                  <a:pt x="53657" y="9283"/>
                </a:lnTo>
                <a:lnTo>
                  <a:pt x="52362" y="15328"/>
                </a:lnTo>
                <a:lnTo>
                  <a:pt x="52717" y="18237"/>
                </a:lnTo>
                <a:lnTo>
                  <a:pt x="54076" y="21005"/>
                </a:lnTo>
                <a:lnTo>
                  <a:pt x="54533" y="22529"/>
                </a:lnTo>
                <a:lnTo>
                  <a:pt x="63500" y="27838"/>
                </a:lnTo>
                <a:lnTo>
                  <a:pt x="66611" y="27165"/>
                </a:lnTo>
                <a:lnTo>
                  <a:pt x="67995" y="26466"/>
                </a:lnTo>
                <a:lnTo>
                  <a:pt x="73342" y="21945"/>
                </a:lnTo>
                <a:lnTo>
                  <a:pt x="77355" y="12039"/>
                </a:lnTo>
                <a:close/>
              </a:path>
            </a:pathLst>
          </a:custGeom>
          <a:solidFill>
            <a:srgbClr val="F5C4B6"/>
          </a:solidFill>
        </p:spPr>
        <p:txBody>
          <a:bodyPr wrap="square" lIns="0" tIns="0" rIns="0" bIns="0" rtlCol="0"/>
          <a:lstStyle/>
          <a:p>
            <a:endParaRPr/>
          </a:p>
        </p:txBody>
      </p:sp>
      <p:sp>
        <p:nvSpPr>
          <p:cNvPr id="414" name="object 414"/>
          <p:cNvSpPr/>
          <p:nvPr/>
        </p:nvSpPr>
        <p:spPr>
          <a:xfrm>
            <a:off x="14006982" y="2392114"/>
            <a:ext cx="25400" cy="27940"/>
          </a:xfrm>
          <a:custGeom>
            <a:avLst/>
            <a:gdLst/>
            <a:ahLst/>
            <a:cxnLst/>
            <a:rect l="l" t="t" r="r" b="b"/>
            <a:pathLst>
              <a:path w="25400" h="27939">
                <a:moveTo>
                  <a:pt x="9984" y="27513"/>
                </a:moveTo>
                <a:lnTo>
                  <a:pt x="3977" y="24382"/>
                </a:lnTo>
                <a:lnTo>
                  <a:pt x="2505" y="22602"/>
                </a:lnTo>
                <a:lnTo>
                  <a:pt x="1769" y="20206"/>
                </a:lnTo>
                <a:lnTo>
                  <a:pt x="373" y="17409"/>
                </a:lnTo>
                <a:lnTo>
                  <a:pt x="0" y="14492"/>
                </a:lnTo>
                <a:lnTo>
                  <a:pt x="1302" y="8377"/>
                </a:lnTo>
                <a:lnTo>
                  <a:pt x="2834" y="5861"/>
                </a:lnTo>
                <a:lnTo>
                  <a:pt x="10199" y="0"/>
                </a:lnTo>
                <a:lnTo>
                  <a:pt x="15820" y="4817"/>
                </a:lnTo>
                <a:lnTo>
                  <a:pt x="25053" y="11508"/>
                </a:lnTo>
                <a:lnTo>
                  <a:pt x="21039" y="21009"/>
                </a:lnTo>
                <a:lnTo>
                  <a:pt x="13553" y="27152"/>
                </a:lnTo>
                <a:close/>
              </a:path>
            </a:pathLst>
          </a:custGeom>
          <a:solidFill>
            <a:srgbClr val="F5C4B6"/>
          </a:solidFill>
        </p:spPr>
        <p:txBody>
          <a:bodyPr wrap="square" lIns="0" tIns="0" rIns="0" bIns="0" rtlCol="0"/>
          <a:lstStyle/>
          <a:p>
            <a:endParaRPr/>
          </a:p>
        </p:txBody>
      </p:sp>
      <p:sp>
        <p:nvSpPr>
          <p:cNvPr id="415" name="object 415"/>
          <p:cNvSpPr/>
          <p:nvPr/>
        </p:nvSpPr>
        <p:spPr>
          <a:xfrm>
            <a:off x="14166646" y="2505727"/>
            <a:ext cx="25400" cy="27940"/>
          </a:xfrm>
          <a:custGeom>
            <a:avLst/>
            <a:gdLst/>
            <a:ahLst/>
            <a:cxnLst/>
            <a:rect l="l" t="t" r="r" b="b"/>
            <a:pathLst>
              <a:path w="25400" h="27939">
                <a:moveTo>
                  <a:pt x="11089" y="27754"/>
                </a:moveTo>
                <a:lnTo>
                  <a:pt x="1751" y="21009"/>
                </a:lnTo>
                <a:lnTo>
                  <a:pt x="376" y="18253"/>
                </a:lnTo>
                <a:lnTo>
                  <a:pt x="0" y="15362"/>
                </a:lnTo>
                <a:lnTo>
                  <a:pt x="1248" y="9313"/>
                </a:lnTo>
                <a:lnTo>
                  <a:pt x="2739" y="6811"/>
                </a:lnTo>
                <a:lnTo>
                  <a:pt x="5097" y="4817"/>
                </a:lnTo>
                <a:lnTo>
                  <a:pt x="9245" y="0"/>
                </a:lnTo>
                <a:lnTo>
                  <a:pt x="15401" y="5888"/>
                </a:lnTo>
                <a:lnTo>
                  <a:pt x="25036" y="12043"/>
                </a:lnTo>
                <a:lnTo>
                  <a:pt x="20887" y="21946"/>
                </a:lnTo>
                <a:lnTo>
                  <a:pt x="15536" y="26442"/>
                </a:lnTo>
                <a:lnTo>
                  <a:pt x="14166" y="27111"/>
                </a:lnTo>
                <a:lnTo>
                  <a:pt x="11089" y="27754"/>
                </a:lnTo>
                <a:close/>
              </a:path>
            </a:pathLst>
          </a:custGeom>
          <a:solidFill>
            <a:srgbClr val="F5C4B6"/>
          </a:solidFill>
        </p:spPr>
        <p:txBody>
          <a:bodyPr wrap="square" lIns="0" tIns="0" rIns="0" bIns="0" rtlCol="0"/>
          <a:lstStyle/>
          <a:p>
            <a:endParaRPr/>
          </a:p>
        </p:txBody>
      </p:sp>
      <p:sp>
        <p:nvSpPr>
          <p:cNvPr id="416" name="object 416"/>
          <p:cNvSpPr/>
          <p:nvPr/>
        </p:nvSpPr>
        <p:spPr>
          <a:xfrm>
            <a:off x="14613374" y="2370970"/>
            <a:ext cx="25400" cy="27940"/>
          </a:xfrm>
          <a:custGeom>
            <a:avLst/>
            <a:gdLst/>
            <a:ahLst/>
            <a:cxnLst/>
            <a:rect l="l" t="t" r="r" b="b"/>
            <a:pathLst>
              <a:path w="25400" h="27939">
                <a:moveTo>
                  <a:pt x="11176" y="27459"/>
                </a:moveTo>
                <a:lnTo>
                  <a:pt x="1715" y="20742"/>
                </a:lnTo>
                <a:lnTo>
                  <a:pt x="354" y="17972"/>
                </a:lnTo>
                <a:lnTo>
                  <a:pt x="0" y="15068"/>
                </a:lnTo>
                <a:lnTo>
                  <a:pt x="1299" y="9019"/>
                </a:lnTo>
                <a:lnTo>
                  <a:pt x="2814" y="6517"/>
                </a:lnTo>
                <a:lnTo>
                  <a:pt x="5194" y="4549"/>
                </a:lnTo>
                <a:lnTo>
                  <a:pt x="10012" y="0"/>
                </a:lnTo>
                <a:lnTo>
                  <a:pt x="15632" y="5486"/>
                </a:lnTo>
                <a:lnTo>
                  <a:pt x="25000" y="11642"/>
                </a:lnTo>
                <a:lnTo>
                  <a:pt x="20985" y="21678"/>
                </a:lnTo>
                <a:lnTo>
                  <a:pt x="15643" y="26068"/>
                </a:lnTo>
                <a:lnTo>
                  <a:pt x="14273" y="26764"/>
                </a:lnTo>
                <a:lnTo>
                  <a:pt x="11176" y="27459"/>
                </a:lnTo>
                <a:close/>
              </a:path>
            </a:pathLst>
          </a:custGeom>
          <a:solidFill>
            <a:srgbClr val="F5C4B6"/>
          </a:solidFill>
        </p:spPr>
        <p:txBody>
          <a:bodyPr wrap="square" lIns="0" tIns="0" rIns="0" bIns="0" rtlCol="0"/>
          <a:lstStyle/>
          <a:p>
            <a:endParaRPr/>
          </a:p>
        </p:txBody>
      </p:sp>
      <p:sp>
        <p:nvSpPr>
          <p:cNvPr id="417" name="object 417"/>
          <p:cNvSpPr/>
          <p:nvPr/>
        </p:nvSpPr>
        <p:spPr>
          <a:xfrm>
            <a:off x="14418800" y="2730277"/>
            <a:ext cx="25400" cy="27940"/>
          </a:xfrm>
          <a:custGeom>
            <a:avLst/>
            <a:gdLst/>
            <a:ahLst/>
            <a:cxnLst/>
            <a:rect l="l" t="t" r="r" b="b"/>
            <a:pathLst>
              <a:path w="25400" h="27939">
                <a:moveTo>
                  <a:pt x="11176" y="27727"/>
                </a:moveTo>
                <a:lnTo>
                  <a:pt x="1715" y="21009"/>
                </a:lnTo>
                <a:lnTo>
                  <a:pt x="354" y="18239"/>
                </a:lnTo>
                <a:lnTo>
                  <a:pt x="0" y="15335"/>
                </a:lnTo>
                <a:lnTo>
                  <a:pt x="1299" y="9287"/>
                </a:lnTo>
                <a:lnTo>
                  <a:pt x="2814" y="6784"/>
                </a:lnTo>
                <a:lnTo>
                  <a:pt x="5194" y="4817"/>
                </a:lnTo>
                <a:lnTo>
                  <a:pt x="9343" y="0"/>
                </a:lnTo>
                <a:lnTo>
                  <a:pt x="15499" y="5486"/>
                </a:lnTo>
                <a:lnTo>
                  <a:pt x="25000" y="12311"/>
                </a:lnTo>
                <a:lnTo>
                  <a:pt x="20985" y="21946"/>
                </a:lnTo>
                <a:lnTo>
                  <a:pt x="15643" y="26335"/>
                </a:lnTo>
                <a:lnTo>
                  <a:pt x="14273" y="27031"/>
                </a:lnTo>
                <a:close/>
              </a:path>
            </a:pathLst>
          </a:custGeom>
          <a:solidFill>
            <a:srgbClr val="F5C4B6"/>
          </a:solidFill>
        </p:spPr>
        <p:txBody>
          <a:bodyPr wrap="square" lIns="0" tIns="0" rIns="0" bIns="0" rtlCol="0"/>
          <a:lstStyle/>
          <a:p>
            <a:endParaRPr/>
          </a:p>
        </p:txBody>
      </p:sp>
      <p:sp>
        <p:nvSpPr>
          <p:cNvPr id="418" name="object 418"/>
          <p:cNvSpPr/>
          <p:nvPr/>
        </p:nvSpPr>
        <p:spPr>
          <a:xfrm>
            <a:off x="14443118" y="2884973"/>
            <a:ext cx="25400" cy="27940"/>
          </a:xfrm>
          <a:custGeom>
            <a:avLst/>
            <a:gdLst/>
            <a:ahLst/>
            <a:cxnLst/>
            <a:rect l="l" t="t" r="r" b="b"/>
            <a:pathLst>
              <a:path w="25400" h="27939">
                <a:moveTo>
                  <a:pt x="11179" y="27847"/>
                </a:moveTo>
                <a:lnTo>
                  <a:pt x="1751" y="21009"/>
                </a:lnTo>
                <a:lnTo>
                  <a:pt x="376" y="18253"/>
                </a:lnTo>
                <a:lnTo>
                  <a:pt x="0" y="15362"/>
                </a:lnTo>
                <a:lnTo>
                  <a:pt x="1248" y="9313"/>
                </a:lnTo>
                <a:lnTo>
                  <a:pt x="2739" y="6811"/>
                </a:lnTo>
                <a:lnTo>
                  <a:pt x="5097" y="4817"/>
                </a:lnTo>
                <a:lnTo>
                  <a:pt x="9245" y="0"/>
                </a:lnTo>
                <a:lnTo>
                  <a:pt x="15401" y="5888"/>
                </a:lnTo>
                <a:lnTo>
                  <a:pt x="25036" y="12043"/>
                </a:lnTo>
                <a:lnTo>
                  <a:pt x="20887" y="21946"/>
                </a:lnTo>
                <a:lnTo>
                  <a:pt x="15670" y="26469"/>
                </a:lnTo>
                <a:lnTo>
                  <a:pt x="14290" y="27165"/>
                </a:lnTo>
                <a:lnTo>
                  <a:pt x="11179" y="27847"/>
                </a:lnTo>
                <a:close/>
              </a:path>
            </a:pathLst>
          </a:custGeom>
          <a:solidFill>
            <a:srgbClr val="F5C4B6"/>
          </a:solidFill>
        </p:spPr>
        <p:txBody>
          <a:bodyPr wrap="square" lIns="0" tIns="0" rIns="0" bIns="0" rtlCol="0"/>
          <a:lstStyle/>
          <a:p>
            <a:endParaRPr/>
          </a:p>
        </p:txBody>
      </p:sp>
      <p:sp>
        <p:nvSpPr>
          <p:cNvPr id="419" name="object 419"/>
          <p:cNvSpPr/>
          <p:nvPr/>
        </p:nvSpPr>
        <p:spPr>
          <a:xfrm>
            <a:off x="14094651" y="2329486"/>
            <a:ext cx="24765" cy="27940"/>
          </a:xfrm>
          <a:custGeom>
            <a:avLst/>
            <a:gdLst/>
            <a:ahLst/>
            <a:cxnLst/>
            <a:rect l="l" t="t" r="r" b="b"/>
            <a:pathLst>
              <a:path w="24765" h="27939">
                <a:moveTo>
                  <a:pt x="11117" y="27740"/>
                </a:moveTo>
                <a:lnTo>
                  <a:pt x="1751" y="21009"/>
                </a:lnTo>
                <a:lnTo>
                  <a:pt x="376" y="18253"/>
                </a:lnTo>
                <a:lnTo>
                  <a:pt x="0" y="15362"/>
                </a:lnTo>
                <a:lnTo>
                  <a:pt x="1248" y="9313"/>
                </a:lnTo>
                <a:lnTo>
                  <a:pt x="2739" y="6811"/>
                </a:lnTo>
                <a:lnTo>
                  <a:pt x="5097" y="4817"/>
                </a:lnTo>
                <a:lnTo>
                  <a:pt x="9245" y="0"/>
                </a:lnTo>
                <a:lnTo>
                  <a:pt x="15401" y="5486"/>
                </a:lnTo>
                <a:lnTo>
                  <a:pt x="20218" y="8832"/>
                </a:lnTo>
                <a:lnTo>
                  <a:pt x="24367" y="12311"/>
                </a:lnTo>
                <a:lnTo>
                  <a:pt x="20218" y="21812"/>
                </a:lnTo>
                <a:lnTo>
                  <a:pt x="15559" y="26335"/>
                </a:lnTo>
                <a:lnTo>
                  <a:pt x="14198" y="27045"/>
                </a:lnTo>
                <a:lnTo>
                  <a:pt x="11117" y="27740"/>
                </a:lnTo>
                <a:close/>
              </a:path>
            </a:pathLst>
          </a:custGeom>
          <a:solidFill>
            <a:srgbClr val="F5C4B6"/>
          </a:solidFill>
        </p:spPr>
        <p:txBody>
          <a:bodyPr wrap="square" lIns="0" tIns="0" rIns="0" bIns="0" rtlCol="0"/>
          <a:lstStyle/>
          <a:p>
            <a:endParaRPr/>
          </a:p>
        </p:txBody>
      </p:sp>
      <p:sp>
        <p:nvSpPr>
          <p:cNvPr id="420" name="object 420"/>
          <p:cNvSpPr/>
          <p:nvPr/>
        </p:nvSpPr>
        <p:spPr>
          <a:xfrm>
            <a:off x="14565565" y="2854596"/>
            <a:ext cx="25400" cy="27940"/>
          </a:xfrm>
          <a:custGeom>
            <a:avLst/>
            <a:gdLst/>
            <a:ahLst/>
            <a:cxnLst/>
            <a:rect l="l" t="t" r="r" b="b"/>
            <a:pathLst>
              <a:path w="25400" h="27939">
                <a:moveTo>
                  <a:pt x="11089" y="27754"/>
                </a:moveTo>
                <a:lnTo>
                  <a:pt x="1751" y="21009"/>
                </a:lnTo>
                <a:lnTo>
                  <a:pt x="376" y="18253"/>
                </a:lnTo>
                <a:lnTo>
                  <a:pt x="0" y="15362"/>
                </a:lnTo>
                <a:lnTo>
                  <a:pt x="1248" y="9313"/>
                </a:lnTo>
                <a:lnTo>
                  <a:pt x="2739" y="6811"/>
                </a:lnTo>
                <a:lnTo>
                  <a:pt x="5097" y="4817"/>
                </a:lnTo>
                <a:lnTo>
                  <a:pt x="9245" y="0"/>
                </a:lnTo>
                <a:lnTo>
                  <a:pt x="15401" y="5888"/>
                </a:lnTo>
                <a:lnTo>
                  <a:pt x="25036" y="12043"/>
                </a:lnTo>
                <a:lnTo>
                  <a:pt x="20887" y="21946"/>
                </a:lnTo>
                <a:lnTo>
                  <a:pt x="15536" y="26442"/>
                </a:lnTo>
                <a:lnTo>
                  <a:pt x="14166" y="27111"/>
                </a:lnTo>
                <a:close/>
              </a:path>
            </a:pathLst>
          </a:custGeom>
          <a:solidFill>
            <a:srgbClr val="F5C4B6"/>
          </a:solidFill>
        </p:spPr>
        <p:txBody>
          <a:bodyPr wrap="square" lIns="0" tIns="0" rIns="0" bIns="0" rtlCol="0"/>
          <a:lstStyle/>
          <a:p>
            <a:endParaRPr/>
          </a:p>
        </p:txBody>
      </p:sp>
      <p:sp>
        <p:nvSpPr>
          <p:cNvPr id="421" name="object 421"/>
          <p:cNvSpPr/>
          <p:nvPr/>
        </p:nvSpPr>
        <p:spPr>
          <a:xfrm>
            <a:off x="14768568" y="3182187"/>
            <a:ext cx="25400" cy="27940"/>
          </a:xfrm>
          <a:custGeom>
            <a:avLst/>
            <a:gdLst/>
            <a:ahLst/>
            <a:cxnLst/>
            <a:rect l="l" t="t" r="r" b="b"/>
            <a:pathLst>
              <a:path w="25400" h="27939">
                <a:moveTo>
                  <a:pt x="11120" y="27740"/>
                </a:moveTo>
                <a:lnTo>
                  <a:pt x="1753" y="21009"/>
                </a:lnTo>
                <a:lnTo>
                  <a:pt x="374" y="18253"/>
                </a:lnTo>
                <a:lnTo>
                  <a:pt x="0" y="15362"/>
                </a:lnTo>
                <a:lnTo>
                  <a:pt x="1244" y="9313"/>
                </a:lnTo>
                <a:lnTo>
                  <a:pt x="2743" y="6811"/>
                </a:lnTo>
                <a:lnTo>
                  <a:pt x="5098" y="4817"/>
                </a:lnTo>
                <a:lnTo>
                  <a:pt x="9246" y="0"/>
                </a:lnTo>
                <a:lnTo>
                  <a:pt x="15402" y="5754"/>
                </a:lnTo>
                <a:lnTo>
                  <a:pt x="25037" y="11909"/>
                </a:lnTo>
                <a:lnTo>
                  <a:pt x="20889" y="21946"/>
                </a:lnTo>
                <a:lnTo>
                  <a:pt x="15563" y="26335"/>
                </a:lnTo>
                <a:lnTo>
                  <a:pt x="14198" y="27045"/>
                </a:lnTo>
                <a:close/>
              </a:path>
            </a:pathLst>
          </a:custGeom>
          <a:solidFill>
            <a:srgbClr val="F5C4B6"/>
          </a:solidFill>
        </p:spPr>
        <p:txBody>
          <a:bodyPr wrap="square" lIns="0" tIns="0" rIns="0" bIns="0" rtlCol="0"/>
          <a:lstStyle/>
          <a:p>
            <a:endParaRPr/>
          </a:p>
        </p:txBody>
      </p:sp>
      <p:sp>
        <p:nvSpPr>
          <p:cNvPr id="422" name="object 422"/>
          <p:cNvSpPr/>
          <p:nvPr/>
        </p:nvSpPr>
        <p:spPr>
          <a:xfrm>
            <a:off x="14417862" y="2346615"/>
            <a:ext cx="25400" cy="27940"/>
          </a:xfrm>
          <a:custGeom>
            <a:avLst/>
            <a:gdLst/>
            <a:ahLst/>
            <a:cxnLst/>
            <a:rect l="l" t="t" r="r" b="b"/>
            <a:pathLst>
              <a:path w="25400" h="27939">
                <a:moveTo>
                  <a:pt x="11176" y="27727"/>
                </a:moveTo>
                <a:lnTo>
                  <a:pt x="1715" y="21009"/>
                </a:lnTo>
                <a:lnTo>
                  <a:pt x="354" y="18239"/>
                </a:lnTo>
                <a:lnTo>
                  <a:pt x="0" y="15335"/>
                </a:lnTo>
                <a:lnTo>
                  <a:pt x="1299" y="9287"/>
                </a:lnTo>
                <a:lnTo>
                  <a:pt x="2814" y="6784"/>
                </a:lnTo>
                <a:lnTo>
                  <a:pt x="5194" y="4817"/>
                </a:lnTo>
                <a:lnTo>
                  <a:pt x="9209" y="0"/>
                </a:lnTo>
                <a:lnTo>
                  <a:pt x="15365" y="5754"/>
                </a:lnTo>
                <a:lnTo>
                  <a:pt x="25000" y="11909"/>
                </a:lnTo>
                <a:lnTo>
                  <a:pt x="20851" y="21946"/>
                </a:lnTo>
                <a:lnTo>
                  <a:pt x="15643" y="26335"/>
                </a:lnTo>
                <a:lnTo>
                  <a:pt x="14273" y="27031"/>
                </a:lnTo>
                <a:close/>
              </a:path>
            </a:pathLst>
          </a:custGeom>
          <a:solidFill>
            <a:srgbClr val="F5C4B6"/>
          </a:solidFill>
        </p:spPr>
        <p:txBody>
          <a:bodyPr wrap="square" lIns="0" tIns="0" rIns="0" bIns="0" rtlCol="0"/>
          <a:lstStyle/>
          <a:p>
            <a:endParaRPr/>
          </a:p>
        </p:txBody>
      </p:sp>
      <p:sp>
        <p:nvSpPr>
          <p:cNvPr id="423" name="object 423"/>
          <p:cNvSpPr/>
          <p:nvPr/>
        </p:nvSpPr>
        <p:spPr>
          <a:xfrm>
            <a:off x="14125198" y="2566615"/>
            <a:ext cx="25400" cy="27940"/>
          </a:xfrm>
          <a:custGeom>
            <a:avLst/>
            <a:gdLst/>
            <a:ahLst/>
            <a:cxnLst/>
            <a:rect l="l" t="t" r="r" b="b"/>
            <a:pathLst>
              <a:path w="25400" h="27939">
                <a:moveTo>
                  <a:pt x="11143" y="27847"/>
                </a:moveTo>
                <a:lnTo>
                  <a:pt x="1715" y="21009"/>
                </a:lnTo>
                <a:lnTo>
                  <a:pt x="354" y="18239"/>
                </a:lnTo>
                <a:lnTo>
                  <a:pt x="0" y="15335"/>
                </a:lnTo>
                <a:lnTo>
                  <a:pt x="1299" y="9287"/>
                </a:lnTo>
                <a:lnTo>
                  <a:pt x="2814" y="6784"/>
                </a:lnTo>
                <a:lnTo>
                  <a:pt x="5194" y="4817"/>
                </a:lnTo>
                <a:lnTo>
                  <a:pt x="9343" y="0"/>
                </a:lnTo>
                <a:lnTo>
                  <a:pt x="15499" y="5888"/>
                </a:lnTo>
                <a:lnTo>
                  <a:pt x="25134" y="12043"/>
                </a:lnTo>
                <a:lnTo>
                  <a:pt x="20985" y="21946"/>
                </a:lnTo>
                <a:lnTo>
                  <a:pt x="15634" y="26469"/>
                </a:lnTo>
                <a:lnTo>
                  <a:pt x="14254" y="27165"/>
                </a:lnTo>
                <a:lnTo>
                  <a:pt x="11143" y="27847"/>
                </a:lnTo>
                <a:close/>
              </a:path>
            </a:pathLst>
          </a:custGeom>
          <a:solidFill>
            <a:srgbClr val="F5C4B6"/>
          </a:solidFill>
        </p:spPr>
        <p:txBody>
          <a:bodyPr wrap="square" lIns="0" tIns="0" rIns="0" bIns="0" rtlCol="0"/>
          <a:lstStyle/>
          <a:p>
            <a:endParaRPr/>
          </a:p>
        </p:txBody>
      </p:sp>
      <p:sp>
        <p:nvSpPr>
          <p:cNvPr id="424" name="object 424"/>
          <p:cNvSpPr/>
          <p:nvPr/>
        </p:nvSpPr>
        <p:spPr>
          <a:xfrm>
            <a:off x="14438149" y="2418343"/>
            <a:ext cx="25400" cy="45720"/>
          </a:xfrm>
          <a:custGeom>
            <a:avLst/>
            <a:gdLst/>
            <a:ahLst/>
            <a:cxnLst/>
            <a:rect l="l" t="t" r="r" b="b"/>
            <a:pathLst>
              <a:path w="25400" h="45719">
                <a:moveTo>
                  <a:pt x="21173" y="45097"/>
                </a:moveTo>
                <a:lnTo>
                  <a:pt x="15017" y="41082"/>
                </a:lnTo>
                <a:lnTo>
                  <a:pt x="9665" y="36920"/>
                </a:lnTo>
                <a:lnTo>
                  <a:pt x="7255" y="34525"/>
                </a:lnTo>
                <a:lnTo>
                  <a:pt x="6181" y="31527"/>
                </a:lnTo>
                <a:lnTo>
                  <a:pt x="6984" y="29159"/>
                </a:lnTo>
                <a:lnTo>
                  <a:pt x="9664" y="27433"/>
                </a:lnTo>
                <a:lnTo>
                  <a:pt x="7793" y="27326"/>
                </a:lnTo>
                <a:lnTo>
                  <a:pt x="6132" y="26683"/>
                </a:lnTo>
                <a:lnTo>
                  <a:pt x="3226" y="24315"/>
                </a:lnTo>
                <a:lnTo>
                  <a:pt x="2256" y="22816"/>
                </a:lnTo>
                <a:lnTo>
                  <a:pt x="1769" y="21009"/>
                </a:lnTo>
                <a:lnTo>
                  <a:pt x="373" y="18212"/>
                </a:lnTo>
                <a:lnTo>
                  <a:pt x="0" y="15295"/>
                </a:lnTo>
                <a:lnTo>
                  <a:pt x="1302" y="9180"/>
                </a:lnTo>
                <a:lnTo>
                  <a:pt x="2834" y="6664"/>
                </a:lnTo>
                <a:lnTo>
                  <a:pt x="5248" y="4683"/>
                </a:lnTo>
                <a:lnTo>
                  <a:pt x="9396" y="0"/>
                </a:lnTo>
                <a:lnTo>
                  <a:pt x="15686" y="5754"/>
                </a:lnTo>
                <a:lnTo>
                  <a:pt x="25053" y="11909"/>
                </a:lnTo>
                <a:lnTo>
                  <a:pt x="21039" y="21812"/>
                </a:lnTo>
                <a:lnTo>
                  <a:pt x="15996" y="25987"/>
                </a:lnTo>
                <a:lnTo>
                  <a:pt x="13946" y="26897"/>
                </a:lnTo>
                <a:lnTo>
                  <a:pt x="17426" y="27834"/>
                </a:lnTo>
                <a:lnTo>
                  <a:pt x="18898" y="30912"/>
                </a:lnTo>
                <a:lnTo>
                  <a:pt x="21842" y="41082"/>
                </a:lnTo>
                <a:lnTo>
                  <a:pt x="21173" y="45097"/>
                </a:lnTo>
                <a:close/>
              </a:path>
            </a:pathLst>
          </a:custGeom>
          <a:solidFill>
            <a:srgbClr val="F5C4B6"/>
          </a:solidFill>
        </p:spPr>
        <p:txBody>
          <a:bodyPr wrap="square" lIns="0" tIns="0" rIns="0" bIns="0" rtlCol="0"/>
          <a:lstStyle/>
          <a:p>
            <a:endParaRPr/>
          </a:p>
        </p:txBody>
      </p:sp>
      <p:sp>
        <p:nvSpPr>
          <p:cNvPr id="425" name="object 425"/>
          <p:cNvSpPr/>
          <p:nvPr/>
        </p:nvSpPr>
        <p:spPr>
          <a:xfrm>
            <a:off x="14353629" y="2652795"/>
            <a:ext cx="25400" cy="27940"/>
          </a:xfrm>
          <a:custGeom>
            <a:avLst/>
            <a:gdLst/>
            <a:ahLst/>
            <a:cxnLst/>
            <a:rect l="l" t="t" r="r" b="b"/>
            <a:pathLst>
              <a:path w="25400" h="27939">
                <a:moveTo>
                  <a:pt x="11176" y="27727"/>
                </a:moveTo>
                <a:lnTo>
                  <a:pt x="1715" y="21009"/>
                </a:lnTo>
                <a:lnTo>
                  <a:pt x="354" y="18239"/>
                </a:lnTo>
                <a:lnTo>
                  <a:pt x="0" y="15335"/>
                </a:lnTo>
                <a:lnTo>
                  <a:pt x="1299" y="9287"/>
                </a:lnTo>
                <a:lnTo>
                  <a:pt x="2814" y="6784"/>
                </a:lnTo>
                <a:lnTo>
                  <a:pt x="5194" y="4817"/>
                </a:lnTo>
                <a:lnTo>
                  <a:pt x="9343" y="0"/>
                </a:lnTo>
                <a:lnTo>
                  <a:pt x="15632" y="5754"/>
                </a:lnTo>
                <a:lnTo>
                  <a:pt x="25000" y="11909"/>
                </a:lnTo>
                <a:lnTo>
                  <a:pt x="20985" y="21946"/>
                </a:lnTo>
                <a:lnTo>
                  <a:pt x="15643" y="26335"/>
                </a:lnTo>
                <a:lnTo>
                  <a:pt x="14273" y="27031"/>
                </a:lnTo>
                <a:lnTo>
                  <a:pt x="11176" y="27727"/>
                </a:lnTo>
                <a:close/>
              </a:path>
            </a:pathLst>
          </a:custGeom>
          <a:solidFill>
            <a:srgbClr val="F5C4B6"/>
          </a:solidFill>
        </p:spPr>
        <p:txBody>
          <a:bodyPr wrap="square" lIns="0" tIns="0" rIns="0" bIns="0" rtlCol="0"/>
          <a:lstStyle/>
          <a:p>
            <a:endParaRPr/>
          </a:p>
        </p:txBody>
      </p:sp>
      <p:sp>
        <p:nvSpPr>
          <p:cNvPr id="426" name="object 426"/>
          <p:cNvSpPr/>
          <p:nvPr/>
        </p:nvSpPr>
        <p:spPr>
          <a:xfrm>
            <a:off x="14179743" y="2888720"/>
            <a:ext cx="25400" cy="27940"/>
          </a:xfrm>
          <a:custGeom>
            <a:avLst/>
            <a:gdLst/>
            <a:ahLst/>
            <a:cxnLst/>
            <a:rect l="l" t="t" r="r" b="b"/>
            <a:pathLst>
              <a:path w="25400" h="27939">
                <a:moveTo>
                  <a:pt x="11230" y="27727"/>
                </a:moveTo>
                <a:lnTo>
                  <a:pt x="1769" y="21009"/>
                </a:lnTo>
                <a:lnTo>
                  <a:pt x="373" y="18212"/>
                </a:lnTo>
                <a:lnTo>
                  <a:pt x="0" y="15295"/>
                </a:lnTo>
                <a:lnTo>
                  <a:pt x="1302" y="9180"/>
                </a:lnTo>
                <a:lnTo>
                  <a:pt x="2834" y="6664"/>
                </a:lnTo>
                <a:lnTo>
                  <a:pt x="5248" y="4683"/>
                </a:lnTo>
                <a:lnTo>
                  <a:pt x="9396" y="0"/>
                </a:lnTo>
                <a:lnTo>
                  <a:pt x="15686" y="5754"/>
                </a:lnTo>
                <a:lnTo>
                  <a:pt x="25053" y="11909"/>
                </a:lnTo>
                <a:lnTo>
                  <a:pt x="21039" y="21812"/>
                </a:lnTo>
                <a:lnTo>
                  <a:pt x="15697" y="26335"/>
                </a:lnTo>
                <a:lnTo>
                  <a:pt x="14326" y="27031"/>
                </a:lnTo>
                <a:close/>
              </a:path>
            </a:pathLst>
          </a:custGeom>
          <a:solidFill>
            <a:srgbClr val="F5C4B6"/>
          </a:solidFill>
        </p:spPr>
        <p:txBody>
          <a:bodyPr wrap="square" lIns="0" tIns="0" rIns="0" bIns="0" rtlCol="0"/>
          <a:lstStyle/>
          <a:p>
            <a:endParaRPr/>
          </a:p>
        </p:txBody>
      </p:sp>
      <p:sp>
        <p:nvSpPr>
          <p:cNvPr id="427" name="object 427"/>
          <p:cNvSpPr/>
          <p:nvPr/>
        </p:nvSpPr>
        <p:spPr>
          <a:xfrm>
            <a:off x="14080235" y="3126384"/>
            <a:ext cx="25400" cy="27940"/>
          </a:xfrm>
          <a:custGeom>
            <a:avLst/>
            <a:gdLst/>
            <a:ahLst/>
            <a:cxnLst/>
            <a:rect l="l" t="t" r="r" b="b"/>
            <a:pathLst>
              <a:path w="25400" h="27939">
                <a:moveTo>
                  <a:pt x="11176" y="27727"/>
                </a:moveTo>
                <a:lnTo>
                  <a:pt x="1715" y="21009"/>
                </a:lnTo>
                <a:lnTo>
                  <a:pt x="354" y="18239"/>
                </a:lnTo>
                <a:lnTo>
                  <a:pt x="0" y="15335"/>
                </a:lnTo>
                <a:lnTo>
                  <a:pt x="1299" y="9287"/>
                </a:lnTo>
                <a:lnTo>
                  <a:pt x="2814" y="6784"/>
                </a:lnTo>
                <a:lnTo>
                  <a:pt x="5194" y="4817"/>
                </a:lnTo>
                <a:lnTo>
                  <a:pt x="9209" y="0"/>
                </a:lnTo>
                <a:lnTo>
                  <a:pt x="15365" y="5754"/>
                </a:lnTo>
                <a:lnTo>
                  <a:pt x="25000" y="11909"/>
                </a:lnTo>
                <a:lnTo>
                  <a:pt x="20985" y="21946"/>
                </a:lnTo>
                <a:lnTo>
                  <a:pt x="15643" y="26335"/>
                </a:lnTo>
                <a:lnTo>
                  <a:pt x="14273" y="27031"/>
                </a:lnTo>
                <a:close/>
              </a:path>
            </a:pathLst>
          </a:custGeom>
          <a:solidFill>
            <a:srgbClr val="F5C4B6"/>
          </a:solidFill>
        </p:spPr>
        <p:txBody>
          <a:bodyPr wrap="square" lIns="0" tIns="0" rIns="0" bIns="0" rtlCol="0"/>
          <a:lstStyle/>
          <a:p>
            <a:endParaRPr/>
          </a:p>
        </p:txBody>
      </p:sp>
      <p:sp>
        <p:nvSpPr>
          <p:cNvPr id="428" name="object 428"/>
          <p:cNvSpPr/>
          <p:nvPr/>
        </p:nvSpPr>
        <p:spPr>
          <a:xfrm>
            <a:off x="14367778" y="2740715"/>
            <a:ext cx="25400" cy="27940"/>
          </a:xfrm>
          <a:custGeom>
            <a:avLst/>
            <a:gdLst/>
            <a:ahLst/>
            <a:cxnLst/>
            <a:rect l="l" t="t" r="r" b="b"/>
            <a:pathLst>
              <a:path w="25400" h="27939">
                <a:moveTo>
                  <a:pt x="11117" y="27740"/>
                </a:moveTo>
                <a:lnTo>
                  <a:pt x="1751" y="21009"/>
                </a:lnTo>
                <a:lnTo>
                  <a:pt x="376" y="18253"/>
                </a:lnTo>
                <a:lnTo>
                  <a:pt x="0" y="15362"/>
                </a:lnTo>
                <a:lnTo>
                  <a:pt x="1248" y="9313"/>
                </a:lnTo>
                <a:lnTo>
                  <a:pt x="2739" y="6811"/>
                </a:lnTo>
                <a:lnTo>
                  <a:pt x="5097" y="4817"/>
                </a:lnTo>
                <a:lnTo>
                  <a:pt x="9245" y="0"/>
                </a:lnTo>
                <a:lnTo>
                  <a:pt x="15401" y="5754"/>
                </a:lnTo>
                <a:lnTo>
                  <a:pt x="25036" y="11909"/>
                </a:lnTo>
                <a:lnTo>
                  <a:pt x="20887" y="21946"/>
                </a:lnTo>
                <a:lnTo>
                  <a:pt x="15559" y="26335"/>
                </a:lnTo>
                <a:lnTo>
                  <a:pt x="14198" y="27045"/>
                </a:lnTo>
                <a:lnTo>
                  <a:pt x="11117" y="27740"/>
                </a:lnTo>
                <a:close/>
              </a:path>
            </a:pathLst>
          </a:custGeom>
          <a:solidFill>
            <a:srgbClr val="F5C4B6"/>
          </a:solidFill>
        </p:spPr>
        <p:txBody>
          <a:bodyPr wrap="square" lIns="0" tIns="0" rIns="0" bIns="0" rtlCol="0"/>
          <a:lstStyle/>
          <a:p>
            <a:endParaRPr/>
          </a:p>
        </p:txBody>
      </p:sp>
      <p:sp>
        <p:nvSpPr>
          <p:cNvPr id="429" name="object 429"/>
          <p:cNvSpPr/>
          <p:nvPr/>
        </p:nvSpPr>
        <p:spPr>
          <a:xfrm>
            <a:off x="14128491" y="3618708"/>
            <a:ext cx="25400" cy="27940"/>
          </a:xfrm>
          <a:custGeom>
            <a:avLst/>
            <a:gdLst/>
            <a:ahLst/>
            <a:cxnLst/>
            <a:rect l="l" t="t" r="r" b="b"/>
            <a:pathLst>
              <a:path w="25400" h="27939">
                <a:moveTo>
                  <a:pt x="11230" y="27727"/>
                </a:moveTo>
                <a:lnTo>
                  <a:pt x="1769" y="21009"/>
                </a:lnTo>
                <a:lnTo>
                  <a:pt x="373" y="18212"/>
                </a:lnTo>
                <a:lnTo>
                  <a:pt x="0" y="15295"/>
                </a:lnTo>
                <a:lnTo>
                  <a:pt x="1302" y="9180"/>
                </a:lnTo>
                <a:lnTo>
                  <a:pt x="2834" y="6664"/>
                </a:lnTo>
                <a:lnTo>
                  <a:pt x="5248" y="4683"/>
                </a:lnTo>
                <a:lnTo>
                  <a:pt x="9263" y="0"/>
                </a:lnTo>
                <a:lnTo>
                  <a:pt x="15418" y="5754"/>
                </a:lnTo>
                <a:lnTo>
                  <a:pt x="25053" y="11909"/>
                </a:lnTo>
                <a:lnTo>
                  <a:pt x="20905" y="21812"/>
                </a:lnTo>
                <a:lnTo>
                  <a:pt x="15697" y="26335"/>
                </a:lnTo>
                <a:lnTo>
                  <a:pt x="14326" y="27031"/>
                </a:lnTo>
                <a:close/>
              </a:path>
            </a:pathLst>
          </a:custGeom>
          <a:solidFill>
            <a:srgbClr val="F5C4B6"/>
          </a:solidFill>
        </p:spPr>
        <p:txBody>
          <a:bodyPr wrap="square" lIns="0" tIns="0" rIns="0" bIns="0" rtlCol="0"/>
          <a:lstStyle/>
          <a:p>
            <a:endParaRPr/>
          </a:p>
        </p:txBody>
      </p:sp>
      <p:sp>
        <p:nvSpPr>
          <p:cNvPr id="430" name="object 430"/>
          <p:cNvSpPr/>
          <p:nvPr/>
        </p:nvSpPr>
        <p:spPr>
          <a:xfrm>
            <a:off x="14654136" y="2375520"/>
            <a:ext cx="25400" cy="27940"/>
          </a:xfrm>
          <a:custGeom>
            <a:avLst/>
            <a:gdLst/>
            <a:ahLst/>
            <a:cxnLst/>
            <a:rect l="l" t="t" r="r" b="b"/>
            <a:pathLst>
              <a:path w="25400" h="27939">
                <a:moveTo>
                  <a:pt x="11230" y="27727"/>
                </a:moveTo>
                <a:lnTo>
                  <a:pt x="1769" y="21009"/>
                </a:lnTo>
                <a:lnTo>
                  <a:pt x="373" y="18212"/>
                </a:lnTo>
                <a:lnTo>
                  <a:pt x="0" y="15295"/>
                </a:lnTo>
                <a:lnTo>
                  <a:pt x="1302" y="9180"/>
                </a:lnTo>
                <a:lnTo>
                  <a:pt x="2834" y="6664"/>
                </a:lnTo>
                <a:lnTo>
                  <a:pt x="5248" y="4683"/>
                </a:lnTo>
                <a:lnTo>
                  <a:pt x="9396" y="0"/>
                </a:lnTo>
                <a:lnTo>
                  <a:pt x="15552" y="5352"/>
                </a:lnTo>
                <a:lnTo>
                  <a:pt x="25053" y="12311"/>
                </a:lnTo>
                <a:lnTo>
                  <a:pt x="21039" y="21812"/>
                </a:lnTo>
                <a:lnTo>
                  <a:pt x="15697" y="26335"/>
                </a:lnTo>
                <a:lnTo>
                  <a:pt x="14326" y="27031"/>
                </a:lnTo>
                <a:close/>
              </a:path>
            </a:pathLst>
          </a:custGeom>
          <a:solidFill>
            <a:srgbClr val="F5C4B6"/>
          </a:solidFill>
        </p:spPr>
        <p:txBody>
          <a:bodyPr wrap="square" lIns="0" tIns="0" rIns="0" bIns="0" rtlCol="0"/>
          <a:lstStyle/>
          <a:p>
            <a:endParaRPr/>
          </a:p>
        </p:txBody>
      </p:sp>
      <p:sp>
        <p:nvSpPr>
          <p:cNvPr id="431" name="object 431"/>
          <p:cNvSpPr/>
          <p:nvPr/>
        </p:nvSpPr>
        <p:spPr>
          <a:xfrm>
            <a:off x="14652395" y="2448184"/>
            <a:ext cx="25400" cy="27940"/>
          </a:xfrm>
          <a:custGeom>
            <a:avLst/>
            <a:gdLst/>
            <a:ahLst/>
            <a:cxnLst/>
            <a:rect l="l" t="t" r="r" b="b"/>
            <a:pathLst>
              <a:path w="25400" h="27939">
                <a:moveTo>
                  <a:pt x="11230" y="27727"/>
                </a:moveTo>
                <a:lnTo>
                  <a:pt x="1769" y="21009"/>
                </a:lnTo>
                <a:lnTo>
                  <a:pt x="373" y="18212"/>
                </a:lnTo>
                <a:lnTo>
                  <a:pt x="0" y="15295"/>
                </a:lnTo>
                <a:lnTo>
                  <a:pt x="1302" y="9180"/>
                </a:lnTo>
                <a:lnTo>
                  <a:pt x="2834" y="6664"/>
                </a:lnTo>
                <a:lnTo>
                  <a:pt x="5248" y="4683"/>
                </a:lnTo>
                <a:lnTo>
                  <a:pt x="9263" y="0"/>
                </a:lnTo>
                <a:lnTo>
                  <a:pt x="15418" y="5754"/>
                </a:lnTo>
                <a:lnTo>
                  <a:pt x="25053" y="11909"/>
                </a:lnTo>
                <a:lnTo>
                  <a:pt x="20905" y="21812"/>
                </a:lnTo>
                <a:lnTo>
                  <a:pt x="15697" y="26335"/>
                </a:lnTo>
                <a:lnTo>
                  <a:pt x="14326" y="27031"/>
                </a:lnTo>
                <a:lnTo>
                  <a:pt x="11230" y="27727"/>
                </a:lnTo>
                <a:close/>
              </a:path>
            </a:pathLst>
          </a:custGeom>
          <a:solidFill>
            <a:srgbClr val="F5C4B6"/>
          </a:solidFill>
        </p:spPr>
        <p:txBody>
          <a:bodyPr wrap="square" lIns="0" tIns="0" rIns="0" bIns="0" rtlCol="0"/>
          <a:lstStyle/>
          <a:p>
            <a:endParaRPr/>
          </a:p>
        </p:txBody>
      </p:sp>
      <p:sp>
        <p:nvSpPr>
          <p:cNvPr id="432" name="object 432"/>
          <p:cNvSpPr/>
          <p:nvPr/>
        </p:nvSpPr>
        <p:spPr>
          <a:xfrm>
            <a:off x="14551415" y="3377029"/>
            <a:ext cx="25400" cy="27940"/>
          </a:xfrm>
          <a:custGeom>
            <a:avLst/>
            <a:gdLst/>
            <a:ahLst/>
            <a:cxnLst/>
            <a:rect l="l" t="t" r="r" b="b"/>
            <a:pathLst>
              <a:path w="25400" h="27939">
                <a:moveTo>
                  <a:pt x="11176" y="27727"/>
                </a:moveTo>
                <a:lnTo>
                  <a:pt x="1715" y="21009"/>
                </a:lnTo>
                <a:lnTo>
                  <a:pt x="354" y="18239"/>
                </a:lnTo>
                <a:lnTo>
                  <a:pt x="0" y="15335"/>
                </a:lnTo>
                <a:lnTo>
                  <a:pt x="1299" y="9287"/>
                </a:lnTo>
                <a:lnTo>
                  <a:pt x="2814" y="6784"/>
                </a:lnTo>
                <a:lnTo>
                  <a:pt x="5194" y="4817"/>
                </a:lnTo>
                <a:lnTo>
                  <a:pt x="9209" y="0"/>
                </a:lnTo>
                <a:lnTo>
                  <a:pt x="15365" y="6021"/>
                </a:lnTo>
                <a:lnTo>
                  <a:pt x="25000" y="11909"/>
                </a:lnTo>
                <a:lnTo>
                  <a:pt x="20985" y="21946"/>
                </a:lnTo>
                <a:lnTo>
                  <a:pt x="15643" y="26335"/>
                </a:lnTo>
                <a:lnTo>
                  <a:pt x="14273" y="27031"/>
                </a:lnTo>
                <a:close/>
              </a:path>
            </a:pathLst>
          </a:custGeom>
          <a:solidFill>
            <a:srgbClr val="F5C4B6"/>
          </a:solidFill>
        </p:spPr>
        <p:txBody>
          <a:bodyPr wrap="square" lIns="0" tIns="0" rIns="0" bIns="0" rtlCol="0"/>
          <a:lstStyle/>
          <a:p>
            <a:endParaRPr/>
          </a:p>
        </p:txBody>
      </p:sp>
      <p:sp>
        <p:nvSpPr>
          <p:cNvPr id="433" name="object 433"/>
          <p:cNvSpPr/>
          <p:nvPr/>
        </p:nvSpPr>
        <p:spPr>
          <a:xfrm>
            <a:off x="14728194" y="2936761"/>
            <a:ext cx="25400" cy="27940"/>
          </a:xfrm>
          <a:custGeom>
            <a:avLst/>
            <a:gdLst/>
            <a:ahLst/>
            <a:cxnLst/>
            <a:rect l="l" t="t" r="r" b="b"/>
            <a:pathLst>
              <a:path w="25400" h="27939">
                <a:moveTo>
                  <a:pt x="11173" y="27727"/>
                </a:moveTo>
                <a:lnTo>
                  <a:pt x="1712" y="21009"/>
                </a:lnTo>
                <a:lnTo>
                  <a:pt x="347" y="18239"/>
                </a:lnTo>
                <a:lnTo>
                  <a:pt x="0" y="15335"/>
                </a:lnTo>
                <a:lnTo>
                  <a:pt x="1298" y="9287"/>
                </a:lnTo>
                <a:lnTo>
                  <a:pt x="2810" y="6784"/>
                </a:lnTo>
                <a:lnTo>
                  <a:pt x="5192" y="4817"/>
                </a:lnTo>
                <a:lnTo>
                  <a:pt x="9206" y="0"/>
                </a:lnTo>
                <a:lnTo>
                  <a:pt x="15362" y="5754"/>
                </a:lnTo>
                <a:lnTo>
                  <a:pt x="24997" y="11909"/>
                </a:lnTo>
                <a:lnTo>
                  <a:pt x="20849" y="21946"/>
                </a:lnTo>
                <a:lnTo>
                  <a:pt x="15643" y="26335"/>
                </a:lnTo>
                <a:lnTo>
                  <a:pt x="14265" y="27031"/>
                </a:lnTo>
                <a:lnTo>
                  <a:pt x="11173" y="27727"/>
                </a:lnTo>
                <a:close/>
              </a:path>
            </a:pathLst>
          </a:custGeom>
          <a:solidFill>
            <a:srgbClr val="F5C4B6"/>
          </a:solidFill>
        </p:spPr>
        <p:txBody>
          <a:bodyPr wrap="square" lIns="0" tIns="0" rIns="0" bIns="0" rtlCol="0"/>
          <a:lstStyle/>
          <a:p>
            <a:endParaRPr/>
          </a:p>
        </p:txBody>
      </p:sp>
      <p:sp>
        <p:nvSpPr>
          <p:cNvPr id="434" name="object 434"/>
          <p:cNvSpPr/>
          <p:nvPr/>
        </p:nvSpPr>
        <p:spPr>
          <a:xfrm>
            <a:off x="14646792" y="2967272"/>
            <a:ext cx="25400" cy="27940"/>
          </a:xfrm>
          <a:custGeom>
            <a:avLst/>
            <a:gdLst/>
            <a:ahLst/>
            <a:cxnLst/>
            <a:rect l="l" t="t" r="r" b="b"/>
            <a:pathLst>
              <a:path w="25400" h="27939">
                <a:moveTo>
                  <a:pt x="11089" y="27754"/>
                </a:moveTo>
                <a:lnTo>
                  <a:pt x="1751" y="21009"/>
                </a:lnTo>
                <a:lnTo>
                  <a:pt x="376" y="18253"/>
                </a:lnTo>
                <a:lnTo>
                  <a:pt x="0" y="15362"/>
                </a:lnTo>
                <a:lnTo>
                  <a:pt x="1248" y="9313"/>
                </a:lnTo>
                <a:lnTo>
                  <a:pt x="2739" y="6811"/>
                </a:lnTo>
                <a:lnTo>
                  <a:pt x="5097" y="4817"/>
                </a:lnTo>
                <a:lnTo>
                  <a:pt x="9245" y="0"/>
                </a:lnTo>
                <a:lnTo>
                  <a:pt x="15401" y="5888"/>
                </a:lnTo>
                <a:lnTo>
                  <a:pt x="25036" y="12043"/>
                </a:lnTo>
                <a:lnTo>
                  <a:pt x="20887" y="21946"/>
                </a:lnTo>
                <a:lnTo>
                  <a:pt x="15536" y="26442"/>
                </a:lnTo>
                <a:lnTo>
                  <a:pt x="14166" y="27111"/>
                </a:lnTo>
                <a:close/>
              </a:path>
            </a:pathLst>
          </a:custGeom>
          <a:solidFill>
            <a:srgbClr val="F5C4B6"/>
          </a:solidFill>
        </p:spPr>
        <p:txBody>
          <a:bodyPr wrap="square" lIns="0" tIns="0" rIns="0" bIns="0" rtlCol="0"/>
          <a:lstStyle/>
          <a:p>
            <a:endParaRPr/>
          </a:p>
        </p:txBody>
      </p:sp>
      <p:sp>
        <p:nvSpPr>
          <p:cNvPr id="435" name="object 435"/>
          <p:cNvSpPr/>
          <p:nvPr/>
        </p:nvSpPr>
        <p:spPr>
          <a:xfrm>
            <a:off x="14286986" y="3900533"/>
            <a:ext cx="25400" cy="27940"/>
          </a:xfrm>
          <a:custGeom>
            <a:avLst/>
            <a:gdLst/>
            <a:ahLst/>
            <a:cxnLst/>
            <a:rect l="l" t="t" r="r" b="b"/>
            <a:pathLst>
              <a:path w="25400" h="27939">
                <a:moveTo>
                  <a:pt x="11176" y="27727"/>
                </a:moveTo>
                <a:lnTo>
                  <a:pt x="1715" y="21009"/>
                </a:lnTo>
                <a:lnTo>
                  <a:pt x="355" y="18239"/>
                </a:lnTo>
                <a:lnTo>
                  <a:pt x="0" y="15335"/>
                </a:lnTo>
                <a:lnTo>
                  <a:pt x="1299" y="9287"/>
                </a:lnTo>
                <a:lnTo>
                  <a:pt x="2814" y="6784"/>
                </a:lnTo>
                <a:lnTo>
                  <a:pt x="5194" y="4817"/>
                </a:lnTo>
                <a:lnTo>
                  <a:pt x="9343" y="0"/>
                </a:lnTo>
                <a:lnTo>
                  <a:pt x="15632" y="6021"/>
                </a:lnTo>
                <a:lnTo>
                  <a:pt x="25000" y="11909"/>
                </a:lnTo>
                <a:lnTo>
                  <a:pt x="20985" y="21946"/>
                </a:lnTo>
                <a:lnTo>
                  <a:pt x="15643" y="26335"/>
                </a:lnTo>
                <a:lnTo>
                  <a:pt x="14273" y="27031"/>
                </a:lnTo>
                <a:close/>
              </a:path>
            </a:pathLst>
          </a:custGeom>
          <a:solidFill>
            <a:srgbClr val="F5C4B6"/>
          </a:solidFill>
        </p:spPr>
        <p:txBody>
          <a:bodyPr wrap="square" lIns="0" tIns="0" rIns="0" bIns="0" rtlCol="0"/>
          <a:lstStyle/>
          <a:p>
            <a:endParaRPr/>
          </a:p>
        </p:txBody>
      </p:sp>
      <p:sp>
        <p:nvSpPr>
          <p:cNvPr id="436" name="object 436"/>
          <p:cNvSpPr/>
          <p:nvPr/>
        </p:nvSpPr>
        <p:spPr>
          <a:xfrm>
            <a:off x="14025333" y="4181823"/>
            <a:ext cx="25400" cy="27940"/>
          </a:xfrm>
          <a:custGeom>
            <a:avLst/>
            <a:gdLst/>
            <a:ahLst/>
            <a:cxnLst/>
            <a:rect l="l" t="t" r="r" b="b"/>
            <a:pathLst>
              <a:path w="25400" h="27939">
                <a:moveTo>
                  <a:pt x="11089" y="27754"/>
                </a:moveTo>
                <a:lnTo>
                  <a:pt x="1751" y="21009"/>
                </a:lnTo>
                <a:lnTo>
                  <a:pt x="376" y="18253"/>
                </a:lnTo>
                <a:lnTo>
                  <a:pt x="0" y="15362"/>
                </a:lnTo>
                <a:lnTo>
                  <a:pt x="1248" y="9313"/>
                </a:lnTo>
                <a:lnTo>
                  <a:pt x="2739" y="6811"/>
                </a:lnTo>
                <a:lnTo>
                  <a:pt x="5097" y="4817"/>
                </a:lnTo>
                <a:lnTo>
                  <a:pt x="9245" y="0"/>
                </a:lnTo>
                <a:lnTo>
                  <a:pt x="15401" y="5486"/>
                </a:lnTo>
                <a:lnTo>
                  <a:pt x="25036" y="12445"/>
                </a:lnTo>
                <a:lnTo>
                  <a:pt x="20887" y="21946"/>
                </a:lnTo>
                <a:lnTo>
                  <a:pt x="15536" y="26442"/>
                </a:lnTo>
                <a:lnTo>
                  <a:pt x="14166" y="27098"/>
                </a:lnTo>
                <a:close/>
              </a:path>
            </a:pathLst>
          </a:custGeom>
          <a:solidFill>
            <a:srgbClr val="F5C4B6"/>
          </a:solidFill>
        </p:spPr>
        <p:txBody>
          <a:bodyPr wrap="square" lIns="0" tIns="0" rIns="0" bIns="0" rtlCol="0"/>
          <a:lstStyle/>
          <a:p>
            <a:endParaRPr/>
          </a:p>
        </p:txBody>
      </p:sp>
      <p:sp>
        <p:nvSpPr>
          <p:cNvPr id="437" name="object 437"/>
          <p:cNvSpPr/>
          <p:nvPr/>
        </p:nvSpPr>
        <p:spPr>
          <a:xfrm>
            <a:off x="14143665" y="3726165"/>
            <a:ext cx="25400" cy="27940"/>
          </a:xfrm>
          <a:custGeom>
            <a:avLst/>
            <a:gdLst/>
            <a:ahLst/>
            <a:cxnLst/>
            <a:rect l="l" t="t" r="r" b="b"/>
            <a:pathLst>
              <a:path w="25400" h="27939">
                <a:moveTo>
                  <a:pt x="11176" y="27727"/>
                </a:moveTo>
                <a:lnTo>
                  <a:pt x="1715" y="21009"/>
                </a:lnTo>
                <a:lnTo>
                  <a:pt x="355" y="18239"/>
                </a:lnTo>
                <a:lnTo>
                  <a:pt x="0" y="15335"/>
                </a:lnTo>
                <a:lnTo>
                  <a:pt x="1299" y="9287"/>
                </a:lnTo>
                <a:lnTo>
                  <a:pt x="2814" y="6784"/>
                </a:lnTo>
                <a:lnTo>
                  <a:pt x="5194" y="4817"/>
                </a:lnTo>
                <a:lnTo>
                  <a:pt x="9209" y="0"/>
                </a:lnTo>
                <a:lnTo>
                  <a:pt x="15365" y="5754"/>
                </a:lnTo>
                <a:lnTo>
                  <a:pt x="25000" y="11909"/>
                </a:lnTo>
                <a:lnTo>
                  <a:pt x="20851" y="21946"/>
                </a:lnTo>
                <a:lnTo>
                  <a:pt x="15643" y="26335"/>
                </a:lnTo>
                <a:lnTo>
                  <a:pt x="14273" y="27031"/>
                </a:lnTo>
                <a:lnTo>
                  <a:pt x="11176" y="27727"/>
                </a:lnTo>
                <a:close/>
              </a:path>
            </a:pathLst>
          </a:custGeom>
          <a:solidFill>
            <a:srgbClr val="F5C4B6"/>
          </a:solidFill>
        </p:spPr>
        <p:txBody>
          <a:bodyPr wrap="square" lIns="0" tIns="0" rIns="0" bIns="0" rtlCol="0"/>
          <a:lstStyle/>
          <a:p>
            <a:endParaRPr/>
          </a:p>
        </p:txBody>
      </p:sp>
      <p:sp>
        <p:nvSpPr>
          <p:cNvPr id="438" name="object 438"/>
          <p:cNvSpPr/>
          <p:nvPr/>
        </p:nvSpPr>
        <p:spPr>
          <a:xfrm>
            <a:off x="14210576" y="3413963"/>
            <a:ext cx="25400" cy="27940"/>
          </a:xfrm>
          <a:custGeom>
            <a:avLst/>
            <a:gdLst/>
            <a:ahLst/>
            <a:cxnLst/>
            <a:rect l="l" t="t" r="r" b="b"/>
            <a:pathLst>
              <a:path w="25400" h="27939">
                <a:moveTo>
                  <a:pt x="11176" y="27727"/>
                </a:moveTo>
                <a:lnTo>
                  <a:pt x="1715" y="21009"/>
                </a:lnTo>
                <a:lnTo>
                  <a:pt x="354" y="18239"/>
                </a:lnTo>
                <a:lnTo>
                  <a:pt x="0" y="15335"/>
                </a:lnTo>
                <a:lnTo>
                  <a:pt x="1299" y="9287"/>
                </a:lnTo>
                <a:lnTo>
                  <a:pt x="2814" y="6784"/>
                </a:lnTo>
                <a:lnTo>
                  <a:pt x="5194" y="4817"/>
                </a:lnTo>
                <a:lnTo>
                  <a:pt x="9343" y="0"/>
                </a:lnTo>
                <a:lnTo>
                  <a:pt x="15365" y="5754"/>
                </a:lnTo>
                <a:lnTo>
                  <a:pt x="25000" y="11909"/>
                </a:lnTo>
                <a:lnTo>
                  <a:pt x="20985" y="21946"/>
                </a:lnTo>
                <a:lnTo>
                  <a:pt x="15643" y="26335"/>
                </a:lnTo>
                <a:lnTo>
                  <a:pt x="14273" y="27031"/>
                </a:lnTo>
                <a:close/>
              </a:path>
            </a:pathLst>
          </a:custGeom>
          <a:solidFill>
            <a:srgbClr val="F5C4B6"/>
          </a:solidFill>
        </p:spPr>
        <p:txBody>
          <a:bodyPr wrap="square" lIns="0" tIns="0" rIns="0" bIns="0" rtlCol="0"/>
          <a:lstStyle/>
          <a:p>
            <a:endParaRPr/>
          </a:p>
        </p:txBody>
      </p:sp>
      <p:sp>
        <p:nvSpPr>
          <p:cNvPr id="439" name="object 439"/>
          <p:cNvSpPr/>
          <p:nvPr/>
        </p:nvSpPr>
        <p:spPr>
          <a:xfrm>
            <a:off x="14247474" y="3308781"/>
            <a:ext cx="25400" cy="27940"/>
          </a:xfrm>
          <a:custGeom>
            <a:avLst/>
            <a:gdLst/>
            <a:ahLst/>
            <a:cxnLst/>
            <a:rect l="l" t="t" r="r" b="b"/>
            <a:pathLst>
              <a:path w="25400" h="27939">
                <a:moveTo>
                  <a:pt x="11117" y="27740"/>
                </a:moveTo>
                <a:lnTo>
                  <a:pt x="1751" y="21009"/>
                </a:lnTo>
                <a:lnTo>
                  <a:pt x="376" y="18253"/>
                </a:lnTo>
                <a:lnTo>
                  <a:pt x="0" y="15362"/>
                </a:lnTo>
                <a:lnTo>
                  <a:pt x="1248" y="9313"/>
                </a:lnTo>
                <a:lnTo>
                  <a:pt x="2739" y="6811"/>
                </a:lnTo>
                <a:lnTo>
                  <a:pt x="5097" y="4817"/>
                </a:lnTo>
                <a:lnTo>
                  <a:pt x="9245" y="0"/>
                </a:lnTo>
                <a:lnTo>
                  <a:pt x="15401" y="5754"/>
                </a:lnTo>
                <a:lnTo>
                  <a:pt x="25036" y="11909"/>
                </a:lnTo>
                <a:lnTo>
                  <a:pt x="20887" y="21946"/>
                </a:lnTo>
                <a:lnTo>
                  <a:pt x="15559" y="26335"/>
                </a:lnTo>
                <a:lnTo>
                  <a:pt x="14198" y="27045"/>
                </a:lnTo>
                <a:close/>
              </a:path>
            </a:pathLst>
          </a:custGeom>
          <a:solidFill>
            <a:srgbClr val="F5C4B6"/>
          </a:solidFill>
        </p:spPr>
        <p:txBody>
          <a:bodyPr wrap="square" lIns="0" tIns="0" rIns="0" bIns="0" rtlCol="0"/>
          <a:lstStyle/>
          <a:p>
            <a:endParaRPr/>
          </a:p>
        </p:txBody>
      </p:sp>
      <p:sp>
        <p:nvSpPr>
          <p:cNvPr id="440" name="object 440"/>
          <p:cNvSpPr/>
          <p:nvPr/>
        </p:nvSpPr>
        <p:spPr>
          <a:xfrm>
            <a:off x="14608520" y="4002370"/>
            <a:ext cx="25400" cy="27940"/>
          </a:xfrm>
          <a:custGeom>
            <a:avLst/>
            <a:gdLst/>
            <a:ahLst/>
            <a:cxnLst/>
            <a:rect l="l" t="t" r="r" b="b"/>
            <a:pathLst>
              <a:path w="25400" h="27939">
                <a:moveTo>
                  <a:pt x="11089" y="27754"/>
                </a:moveTo>
                <a:lnTo>
                  <a:pt x="1751" y="21009"/>
                </a:lnTo>
                <a:lnTo>
                  <a:pt x="376" y="18253"/>
                </a:lnTo>
                <a:lnTo>
                  <a:pt x="0" y="15362"/>
                </a:lnTo>
                <a:lnTo>
                  <a:pt x="1248" y="9313"/>
                </a:lnTo>
                <a:lnTo>
                  <a:pt x="2739" y="6811"/>
                </a:lnTo>
                <a:lnTo>
                  <a:pt x="5097" y="4817"/>
                </a:lnTo>
                <a:lnTo>
                  <a:pt x="9245" y="0"/>
                </a:lnTo>
                <a:lnTo>
                  <a:pt x="15401" y="5888"/>
                </a:lnTo>
                <a:lnTo>
                  <a:pt x="25036" y="12043"/>
                </a:lnTo>
                <a:lnTo>
                  <a:pt x="20887" y="21946"/>
                </a:lnTo>
                <a:lnTo>
                  <a:pt x="15536" y="26442"/>
                </a:lnTo>
                <a:lnTo>
                  <a:pt x="14166" y="27111"/>
                </a:lnTo>
                <a:close/>
              </a:path>
            </a:pathLst>
          </a:custGeom>
          <a:solidFill>
            <a:srgbClr val="F5C4B6"/>
          </a:solidFill>
        </p:spPr>
        <p:txBody>
          <a:bodyPr wrap="square" lIns="0" tIns="0" rIns="0" bIns="0" rtlCol="0"/>
          <a:lstStyle/>
          <a:p>
            <a:endParaRPr/>
          </a:p>
        </p:txBody>
      </p:sp>
      <p:sp>
        <p:nvSpPr>
          <p:cNvPr id="441" name="object 441"/>
          <p:cNvSpPr/>
          <p:nvPr/>
        </p:nvSpPr>
        <p:spPr>
          <a:xfrm>
            <a:off x="14638478" y="3759353"/>
            <a:ext cx="25400" cy="27940"/>
          </a:xfrm>
          <a:custGeom>
            <a:avLst/>
            <a:gdLst/>
            <a:ahLst/>
            <a:cxnLst/>
            <a:rect l="l" t="t" r="r" b="b"/>
            <a:pathLst>
              <a:path w="25400" h="27939">
                <a:moveTo>
                  <a:pt x="11230" y="27727"/>
                </a:moveTo>
                <a:lnTo>
                  <a:pt x="1769" y="21009"/>
                </a:lnTo>
                <a:lnTo>
                  <a:pt x="373" y="18212"/>
                </a:lnTo>
                <a:lnTo>
                  <a:pt x="0" y="15295"/>
                </a:lnTo>
                <a:lnTo>
                  <a:pt x="1302" y="9180"/>
                </a:lnTo>
                <a:lnTo>
                  <a:pt x="2834" y="6664"/>
                </a:lnTo>
                <a:lnTo>
                  <a:pt x="5248" y="4683"/>
                </a:lnTo>
                <a:lnTo>
                  <a:pt x="9396" y="0"/>
                </a:lnTo>
                <a:lnTo>
                  <a:pt x="15418" y="5754"/>
                </a:lnTo>
                <a:lnTo>
                  <a:pt x="25053" y="11909"/>
                </a:lnTo>
                <a:lnTo>
                  <a:pt x="21039" y="21812"/>
                </a:lnTo>
                <a:lnTo>
                  <a:pt x="15697" y="26335"/>
                </a:lnTo>
                <a:lnTo>
                  <a:pt x="14326" y="27031"/>
                </a:lnTo>
                <a:close/>
              </a:path>
            </a:pathLst>
          </a:custGeom>
          <a:solidFill>
            <a:srgbClr val="F5C4B6"/>
          </a:solidFill>
        </p:spPr>
        <p:txBody>
          <a:bodyPr wrap="square" lIns="0" tIns="0" rIns="0" bIns="0" rtlCol="0"/>
          <a:lstStyle/>
          <a:p>
            <a:endParaRPr/>
          </a:p>
        </p:txBody>
      </p:sp>
      <p:sp>
        <p:nvSpPr>
          <p:cNvPr id="442" name="object 442"/>
          <p:cNvSpPr/>
          <p:nvPr/>
        </p:nvSpPr>
        <p:spPr>
          <a:xfrm>
            <a:off x="14677437" y="3553270"/>
            <a:ext cx="25400" cy="27940"/>
          </a:xfrm>
          <a:custGeom>
            <a:avLst/>
            <a:gdLst/>
            <a:ahLst/>
            <a:cxnLst/>
            <a:rect l="l" t="t" r="r" b="b"/>
            <a:pathLst>
              <a:path w="25400" h="27939">
                <a:moveTo>
                  <a:pt x="11117" y="27740"/>
                </a:moveTo>
                <a:lnTo>
                  <a:pt x="1751" y="21009"/>
                </a:lnTo>
                <a:lnTo>
                  <a:pt x="376" y="18253"/>
                </a:lnTo>
                <a:lnTo>
                  <a:pt x="0" y="15362"/>
                </a:lnTo>
                <a:lnTo>
                  <a:pt x="1248" y="9313"/>
                </a:lnTo>
                <a:lnTo>
                  <a:pt x="2739" y="6811"/>
                </a:lnTo>
                <a:lnTo>
                  <a:pt x="5097" y="4817"/>
                </a:lnTo>
                <a:lnTo>
                  <a:pt x="9245" y="0"/>
                </a:lnTo>
                <a:lnTo>
                  <a:pt x="15401" y="5754"/>
                </a:lnTo>
                <a:lnTo>
                  <a:pt x="25036" y="11909"/>
                </a:lnTo>
                <a:lnTo>
                  <a:pt x="20887" y="21946"/>
                </a:lnTo>
                <a:lnTo>
                  <a:pt x="15559" y="26335"/>
                </a:lnTo>
                <a:lnTo>
                  <a:pt x="14198" y="27045"/>
                </a:lnTo>
                <a:close/>
              </a:path>
            </a:pathLst>
          </a:custGeom>
          <a:solidFill>
            <a:srgbClr val="F5C4B6"/>
          </a:solidFill>
        </p:spPr>
        <p:txBody>
          <a:bodyPr wrap="square" lIns="0" tIns="0" rIns="0" bIns="0" rtlCol="0"/>
          <a:lstStyle/>
          <a:p>
            <a:endParaRPr/>
          </a:p>
        </p:txBody>
      </p:sp>
      <p:sp>
        <p:nvSpPr>
          <p:cNvPr id="443" name="object 443"/>
          <p:cNvSpPr/>
          <p:nvPr/>
        </p:nvSpPr>
        <p:spPr>
          <a:xfrm>
            <a:off x="14936057" y="3467358"/>
            <a:ext cx="25400" cy="27940"/>
          </a:xfrm>
          <a:custGeom>
            <a:avLst/>
            <a:gdLst/>
            <a:ahLst/>
            <a:cxnLst/>
            <a:rect l="l" t="t" r="r" b="b"/>
            <a:pathLst>
              <a:path w="25400" h="27939">
                <a:moveTo>
                  <a:pt x="11173" y="27740"/>
                </a:moveTo>
                <a:lnTo>
                  <a:pt x="1806" y="21009"/>
                </a:lnTo>
                <a:lnTo>
                  <a:pt x="401" y="18226"/>
                </a:lnTo>
                <a:lnTo>
                  <a:pt x="0" y="15309"/>
                </a:lnTo>
                <a:lnTo>
                  <a:pt x="1257" y="9206"/>
                </a:lnTo>
                <a:lnTo>
                  <a:pt x="2756" y="6677"/>
                </a:lnTo>
                <a:lnTo>
                  <a:pt x="5152" y="4683"/>
                </a:lnTo>
                <a:lnTo>
                  <a:pt x="9300" y="0"/>
                </a:lnTo>
                <a:lnTo>
                  <a:pt x="15456" y="5754"/>
                </a:lnTo>
                <a:lnTo>
                  <a:pt x="25091" y="11909"/>
                </a:lnTo>
                <a:lnTo>
                  <a:pt x="20942" y="21812"/>
                </a:lnTo>
                <a:lnTo>
                  <a:pt x="15616" y="26335"/>
                </a:lnTo>
                <a:lnTo>
                  <a:pt x="14251" y="27045"/>
                </a:lnTo>
                <a:close/>
              </a:path>
            </a:pathLst>
          </a:custGeom>
          <a:solidFill>
            <a:srgbClr val="F5C4B6"/>
          </a:solidFill>
        </p:spPr>
        <p:txBody>
          <a:bodyPr wrap="square" lIns="0" tIns="0" rIns="0" bIns="0" rtlCol="0"/>
          <a:lstStyle/>
          <a:p>
            <a:endParaRPr/>
          </a:p>
        </p:txBody>
      </p:sp>
      <p:sp>
        <p:nvSpPr>
          <p:cNvPr id="444" name="object 444"/>
          <p:cNvSpPr/>
          <p:nvPr/>
        </p:nvSpPr>
        <p:spPr>
          <a:xfrm>
            <a:off x="14945076" y="4210326"/>
            <a:ext cx="25400" cy="27940"/>
          </a:xfrm>
          <a:custGeom>
            <a:avLst/>
            <a:gdLst/>
            <a:ahLst/>
            <a:cxnLst/>
            <a:rect l="l" t="t" r="r" b="b"/>
            <a:pathLst>
              <a:path w="25400" h="27939">
                <a:moveTo>
                  <a:pt x="11120" y="27740"/>
                </a:moveTo>
                <a:lnTo>
                  <a:pt x="1753" y="21009"/>
                </a:lnTo>
                <a:lnTo>
                  <a:pt x="374" y="18253"/>
                </a:lnTo>
                <a:lnTo>
                  <a:pt x="0" y="15362"/>
                </a:lnTo>
                <a:lnTo>
                  <a:pt x="1244" y="9313"/>
                </a:lnTo>
                <a:lnTo>
                  <a:pt x="2743" y="6811"/>
                </a:lnTo>
                <a:lnTo>
                  <a:pt x="5098" y="4817"/>
                </a:lnTo>
                <a:lnTo>
                  <a:pt x="9246" y="0"/>
                </a:lnTo>
                <a:lnTo>
                  <a:pt x="15402" y="5754"/>
                </a:lnTo>
                <a:lnTo>
                  <a:pt x="25037" y="11909"/>
                </a:lnTo>
                <a:lnTo>
                  <a:pt x="20889" y="21946"/>
                </a:lnTo>
                <a:lnTo>
                  <a:pt x="15563" y="26335"/>
                </a:lnTo>
                <a:lnTo>
                  <a:pt x="14198" y="27045"/>
                </a:lnTo>
                <a:close/>
              </a:path>
            </a:pathLst>
          </a:custGeom>
          <a:solidFill>
            <a:srgbClr val="F5C4B6"/>
          </a:solidFill>
        </p:spPr>
        <p:txBody>
          <a:bodyPr wrap="square" lIns="0" tIns="0" rIns="0" bIns="0" rtlCol="0"/>
          <a:lstStyle/>
          <a:p>
            <a:endParaRPr/>
          </a:p>
        </p:txBody>
      </p:sp>
      <p:sp>
        <p:nvSpPr>
          <p:cNvPr id="445" name="object 445"/>
          <p:cNvSpPr/>
          <p:nvPr/>
        </p:nvSpPr>
        <p:spPr>
          <a:xfrm>
            <a:off x="15013230" y="3827735"/>
            <a:ext cx="25400" cy="27940"/>
          </a:xfrm>
          <a:custGeom>
            <a:avLst/>
            <a:gdLst/>
            <a:ahLst/>
            <a:cxnLst/>
            <a:rect l="l" t="t" r="r" b="b"/>
            <a:pathLst>
              <a:path w="25400" h="27939">
                <a:moveTo>
                  <a:pt x="11133" y="27847"/>
                </a:moveTo>
                <a:lnTo>
                  <a:pt x="1712" y="21009"/>
                </a:lnTo>
                <a:lnTo>
                  <a:pt x="347" y="18239"/>
                </a:lnTo>
                <a:lnTo>
                  <a:pt x="0" y="15335"/>
                </a:lnTo>
                <a:lnTo>
                  <a:pt x="1298" y="9287"/>
                </a:lnTo>
                <a:lnTo>
                  <a:pt x="2810" y="6784"/>
                </a:lnTo>
                <a:lnTo>
                  <a:pt x="5192" y="4817"/>
                </a:lnTo>
                <a:lnTo>
                  <a:pt x="9340" y="0"/>
                </a:lnTo>
                <a:lnTo>
                  <a:pt x="15496" y="5888"/>
                </a:lnTo>
                <a:lnTo>
                  <a:pt x="25131" y="12043"/>
                </a:lnTo>
                <a:lnTo>
                  <a:pt x="20982" y="21946"/>
                </a:lnTo>
                <a:lnTo>
                  <a:pt x="15630" y="26469"/>
                </a:lnTo>
                <a:lnTo>
                  <a:pt x="14251" y="27165"/>
                </a:lnTo>
                <a:close/>
              </a:path>
            </a:pathLst>
          </a:custGeom>
          <a:solidFill>
            <a:srgbClr val="F5C4B6"/>
          </a:solidFill>
        </p:spPr>
        <p:txBody>
          <a:bodyPr wrap="square" lIns="0" tIns="0" rIns="0" bIns="0" rtlCol="0"/>
          <a:lstStyle/>
          <a:p>
            <a:endParaRPr/>
          </a:p>
        </p:txBody>
      </p:sp>
      <p:sp>
        <p:nvSpPr>
          <p:cNvPr id="446" name="object 446"/>
          <p:cNvSpPr/>
          <p:nvPr/>
        </p:nvSpPr>
        <p:spPr>
          <a:xfrm>
            <a:off x="15024151" y="3071919"/>
            <a:ext cx="25400" cy="27940"/>
          </a:xfrm>
          <a:custGeom>
            <a:avLst/>
            <a:gdLst/>
            <a:ahLst/>
            <a:cxnLst/>
            <a:rect l="l" t="t" r="r" b="b"/>
            <a:pathLst>
              <a:path w="25400" h="27939">
                <a:moveTo>
                  <a:pt x="11227" y="27633"/>
                </a:moveTo>
                <a:lnTo>
                  <a:pt x="1766" y="21009"/>
                </a:lnTo>
                <a:lnTo>
                  <a:pt x="374" y="18212"/>
                </a:lnTo>
                <a:lnTo>
                  <a:pt x="0" y="15295"/>
                </a:lnTo>
                <a:lnTo>
                  <a:pt x="1298" y="9180"/>
                </a:lnTo>
                <a:lnTo>
                  <a:pt x="2836" y="6664"/>
                </a:lnTo>
                <a:lnTo>
                  <a:pt x="5245" y="4683"/>
                </a:lnTo>
                <a:lnTo>
                  <a:pt x="9394" y="0"/>
                </a:lnTo>
                <a:lnTo>
                  <a:pt x="15549" y="5754"/>
                </a:lnTo>
                <a:lnTo>
                  <a:pt x="25184" y="11909"/>
                </a:lnTo>
                <a:lnTo>
                  <a:pt x="21036" y="21812"/>
                </a:lnTo>
                <a:lnTo>
                  <a:pt x="15683" y="26309"/>
                </a:lnTo>
                <a:lnTo>
                  <a:pt x="14305" y="26978"/>
                </a:lnTo>
                <a:lnTo>
                  <a:pt x="11227" y="27633"/>
                </a:lnTo>
                <a:close/>
              </a:path>
            </a:pathLst>
          </a:custGeom>
          <a:solidFill>
            <a:srgbClr val="F5C4B6"/>
          </a:solidFill>
        </p:spPr>
        <p:txBody>
          <a:bodyPr wrap="square" lIns="0" tIns="0" rIns="0" bIns="0" rtlCol="0"/>
          <a:lstStyle/>
          <a:p>
            <a:endParaRPr/>
          </a:p>
        </p:txBody>
      </p:sp>
      <p:sp>
        <p:nvSpPr>
          <p:cNvPr id="447" name="object 447"/>
          <p:cNvSpPr/>
          <p:nvPr/>
        </p:nvSpPr>
        <p:spPr>
          <a:xfrm>
            <a:off x="15056722" y="2538379"/>
            <a:ext cx="25400" cy="27940"/>
          </a:xfrm>
          <a:custGeom>
            <a:avLst/>
            <a:gdLst/>
            <a:ahLst/>
            <a:cxnLst/>
            <a:rect l="l" t="t" r="r" b="b"/>
            <a:pathLst>
              <a:path w="25400" h="27939">
                <a:moveTo>
                  <a:pt x="11173" y="27727"/>
                </a:moveTo>
                <a:lnTo>
                  <a:pt x="1712" y="21009"/>
                </a:lnTo>
                <a:lnTo>
                  <a:pt x="347" y="18239"/>
                </a:lnTo>
                <a:lnTo>
                  <a:pt x="0" y="15335"/>
                </a:lnTo>
                <a:lnTo>
                  <a:pt x="1298" y="9287"/>
                </a:lnTo>
                <a:lnTo>
                  <a:pt x="2810" y="6784"/>
                </a:lnTo>
                <a:lnTo>
                  <a:pt x="5192" y="4817"/>
                </a:lnTo>
                <a:lnTo>
                  <a:pt x="9206" y="0"/>
                </a:lnTo>
                <a:lnTo>
                  <a:pt x="15362" y="5486"/>
                </a:lnTo>
                <a:lnTo>
                  <a:pt x="24997" y="12311"/>
                </a:lnTo>
                <a:lnTo>
                  <a:pt x="20849" y="21812"/>
                </a:lnTo>
                <a:lnTo>
                  <a:pt x="15643" y="26335"/>
                </a:lnTo>
                <a:lnTo>
                  <a:pt x="14265" y="27031"/>
                </a:lnTo>
                <a:close/>
              </a:path>
            </a:pathLst>
          </a:custGeom>
          <a:solidFill>
            <a:srgbClr val="F5C4B6"/>
          </a:solidFill>
        </p:spPr>
        <p:txBody>
          <a:bodyPr wrap="square" lIns="0" tIns="0" rIns="0" bIns="0" rtlCol="0"/>
          <a:lstStyle/>
          <a:p>
            <a:endParaRPr/>
          </a:p>
        </p:txBody>
      </p:sp>
      <p:sp>
        <p:nvSpPr>
          <p:cNvPr id="448" name="object 448"/>
          <p:cNvSpPr/>
          <p:nvPr/>
        </p:nvSpPr>
        <p:spPr>
          <a:xfrm>
            <a:off x="15078535" y="2251870"/>
            <a:ext cx="25400" cy="27940"/>
          </a:xfrm>
          <a:custGeom>
            <a:avLst/>
            <a:gdLst/>
            <a:ahLst/>
            <a:cxnLst/>
            <a:rect l="l" t="t" r="r" b="b"/>
            <a:pathLst>
              <a:path w="25400" h="27939">
                <a:moveTo>
                  <a:pt x="11133" y="27847"/>
                </a:moveTo>
                <a:lnTo>
                  <a:pt x="1712" y="21009"/>
                </a:lnTo>
                <a:lnTo>
                  <a:pt x="347" y="18239"/>
                </a:lnTo>
                <a:lnTo>
                  <a:pt x="0" y="15335"/>
                </a:lnTo>
                <a:lnTo>
                  <a:pt x="1298" y="9287"/>
                </a:lnTo>
                <a:lnTo>
                  <a:pt x="2810" y="6784"/>
                </a:lnTo>
                <a:lnTo>
                  <a:pt x="5192" y="4817"/>
                </a:lnTo>
                <a:lnTo>
                  <a:pt x="9340" y="0"/>
                </a:lnTo>
                <a:lnTo>
                  <a:pt x="15496" y="5888"/>
                </a:lnTo>
                <a:lnTo>
                  <a:pt x="25131" y="12043"/>
                </a:lnTo>
                <a:lnTo>
                  <a:pt x="20982" y="21946"/>
                </a:lnTo>
                <a:lnTo>
                  <a:pt x="15630" y="26469"/>
                </a:lnTo>
                <a:lnTo>
                  <a:pt x="14251" y="27165"/>
                </a:lnTo>
                <a:close/>
              </a:path>
            </a:pathLst>
          </a:custGeom>
          <a:solidFill>
            <a:srgbClr val="F5C4B6"/>
          </a:solidFill>
        </p:spPr>
        <p:txBody>
          <a:bodyPr wrap="square" lIns="0" tIns="0" rIns="0" bIns="0" rtlCol="0"/>
          <a:lstStyle/>
          <a:p>
            <a:endParaRPr/>
          </a:p>
        </p:txBody>
      </p:sp>
      <p:sp>
        <p:nvSpPr>
          <p:cNvPr id="449" name="object 449"/>
          <p:cNvSpPr/>
          <p:nvPr/>
        </p:nvSpPr>
        <p:spPr>
          <a:xfrm>
            <a:off x="15275050" y="2784742"/>
            <a:ext cx="28575" cy="26670"/>
          </a:xfrm>
          <a:custGeom>
            <a:avLst/>
            <a:gdLst/>
            <a:ahLst/>
            <a:cxnLst/>
            <a:rect l="l" t="t" r="r" b="b"/>
            <a:pathLst>
              <a:path w="28575" h="26669">
                <a:moveTo>
                  <a:pt x="14372" y="26335"/>
                </a:moveTo>
                <a:lnTo>
                  <a:pt x="3626" y="14265"/>
                </a:lnTo>
                <a:lnTo>
                  <a:pt x="3920" y="11374"/>
                </a:lnTo>
                <a:lnTo>
                  <a:pt x="2729" y="10518"/>
                </a:lnTo>
                <a:lnTo>
                  <a:pt x="709" y="8430"/>
                </a:lnTo>
                <a:lnTo>
                  <a:pt x="0" y="6677"/>
                </a:lnTo>
                <a:lnTo>
                  <a:pt x="107" y="4964"/>
                </a:lnTo>
                <a:lnTo>
                  <a:pt x="1980" y="1659"/>
                </a:lnTo>
                <a:lnTo>
                  <a:pt x="3385" y="695"/>
                </a:lnTo>
                <a:lnTo>
                  <a:pt x="7159" y="187"/>
                </a:lnTo>
                <a:lnTo>
                  <a:pt x="8711" y="816"/>
                </a:lnTo>
                <a:lnTo>
                  <a:pt x="9942" y="2274"/>
                </a:lnTo>
                <a:lnTo>
                  <a:pt x="13823" y="0"/>
                </a:lnTo>
                <a:lnTo>
                  <a:pt x="18507" y="4549"/>
                </a:lnTo>
                <a:lnTo>
                  <a:pt x="28142" y="10705"/>
                </a:lnTo>
                <a:lnTo>
                  <a:pt x="23993" y="20608"/>
                </a:lnTo>
                <a:lnTo>
                  <a:pt x="18774" y="25064"/>
                </a:lnTo>
                <a:lnTo>
                  <a:pt x="17409" y="25720"/>
                </a:lnTo>
                <a:close/>
              </a:path>
            </a:pathLst>
          </a:custGeom>
          <a:solidFill>
            <a:srgbClr val="F5C4B6"/>
          </a:solidFill>
        </p:spPr>
        <p:txBody>
          <a:bodyPr wrap="square" lIns="0" tIns="0" rIns="0" bIns="0" rtlCol="0"/>
          <a:lstStyle/>
          <a:p>
            <a:endParaRPr/>
          </a:p>
        </p:txBody>
      </p:sp>
      <p:sp>
        <p:nvSpPr>
          <p:cNvPr id="450" name="object 450"/>
          <p:cNvSpPr/>
          <p:nvPr/>
        </p:nvSpPr>
        <p:spPr>
          <a:xfrm>
            <a:off x="15203924" y="3122503"/>
            <a:ext cx="25400" cy="27940"/>
          </a:xfrm>
          <a:custGeom>
            <a:avLst/>
            <a:gdLst/>
            <a:ahLst/>
            <a:cxnLst/>
            <a:rect l="l" t="t" r="r" b="b"/>
            <a:pathLst>
              <a:path w="25400" h="27939">
                <a:moveTo>
                  <a:pt x="11133" y="27847"/>
                </a:moveTo>
                <a:lnTo>
                  <a:pt x="1712" y="21009"/>
                </a:lnTo>
                <a:lnTo>
                  <a:pt x="347" y="18239"/>
                </a:lnTo>
                <a:lnTo>
                  <a:pt x="0" y="15335"/>
                </a:lnTo>
                <a:lnTo>
                  <a:pt x="1298" y="9287"/>
                </a:lnTo>
                <a:lnTo>
                  <a:pt x="2810" y="6784"/>
                </a:lnTo>
                <a:lnTo>
                  <a:pt x="5192" y="4817"/>
                </a:lnTo>
                <a:lnTo>
                  <a:pt x="9206" y="0"/>
                </a:lnTo>
                <a:lnTo>
                  <a:pt x="15362" y="5888"/>
                </a:lnTo>
                <a:lnTo>
                  <a:pt x="24997" y="12043"/>
                </a:lnTo>
                <a:lnTo>
                  <a:pt x="20849" y="21946"/>
                </a:lnTo>
                <a:lnTo>
                  <a:pt x="15630" y="26469"/>
                </a:lnTo>
                <a:lnTo>
                  <a:pt x="14251" y="27165"/>
                </a:lnTo>
                <a:lnTo>
                  <a:pt x="11133" y="27847"/>
                </a:lnTo>
                <a:close/>
              </a:path>
            </a:pathLst>
          </a:custGeom>
          <a:solidFill>
            <a:srgbClr val="F5C4B6"/>
          </a:solidFill>
        </p:spPr>
        <p:txBody>
          <a:bodyPr wrap="square" lIns="0" tIns="0" rIns="0" bIns="0" rtlCol="0"/>
          <a:lstStyle/>
          <a:p>
            <a:endParaRPr/>
          </a:p>
        </p:txBody>
      </p:sp>
      <p:sp>
        <p:nvSpPr>
          <p:cNvPr id="451" name="object 451"/>
          <p:cNvSpPr/>
          <p:nvPr/>
        </p:nvSpPr>
        <p:spPr>
          <a:xfrm>
            <a:off x="15174163" y="3566518"/>
            <a:ext cx="25400" cy="27940"/>
          </a:xfrm>
          <a:custGeom>
            <a:avLst/>
            <a:gdLst/>
            <a:ahLst/>
            <a:cxnLst/>
            <a:rect l="l" t="t" r="r" b="b"/>
            <a:pathLst>
              <a:path w="25400" h="27939">
                <a:moveTo>
                  <a:pt x="11227" y="27767"/>
                </a:moveTo>
                <a:lnTo>
                  <a:pt x="1766" y="21143"/>
                </a:lnTo>
                <a:lnTo>
                  <a:pt x="374" y="18346"/>
                </a:lnTo>
                <a:lnTo>
                  <a:pt x="0" y="15429"/>
                </a:lnTo>
                <a:lnTo>
                  <a:pt x="1298" y="9313"/>
                </a:lnTo>
                <a:lnTo>
                  <a:pt x="2836" y="6798"/>
                </a:lnTo>
                <a:lnTo>
                  <a:pt x="5245" y="4817"/>
                </a:lnTo>
                <a:lnTo>
                  <a:pt x="9260" y="0"/>
                </a:lnTo>
                <a:lnTo>
                  <a:pt x="15416" y="5888"/>
                </a:lnTo>
                <a:lnTo>
                  <a:pt x="25051" y="12043"/>
                </a:lnTo>
                <a:lnTo>
                  <a:pt x="20902" y="21946"/>
                </a:lnTo>
                <a:lnTo>
                  <a:pt x="15683" y="26442"/>
                </a:lnTo>
                <a:lnTo>
                  <a:pt x="14305" y="27111"/>
                </a:lnTo>
                <a:lnTo>
                  <a:pt x="11227" y="27767"/>
                </a:lnTo>
                <a:close/>
              </a:path>
            </a:pathLst>
          </a:custGeom>
          <a:solidFill>
            <a:srgbClr val="F5C4B6"/>
          </a:solidFill>
        </p:spPr>
        <p:txBody>
          <a:bodyPr wrap="square" lIns="0" tIns="0" rIns="0" bIns="0" rtlCol="0"/>
          <a:lstStyle/>
          <a:p>
            <a:endParaRPr/>
          </a:p>
        </p:txBody>
      </p:sp>
      <p:sp>
        <p:nvSpPr>
          <p:cNvPr id="452" name="object 452"/>
          <p:cNvSpPr/>
          <p:nvPr/>
        </p:nvSpPr>
        <p:spPr>
          <a:xfrm>
            <a:off x="15123044" y="3984170"/>
            <a:ext cx="25400" cy="27940"/>
          </a:xfrm>
          <a:custGeom>
            <a:avLst/>
            <a:gdLst/>
            <a:ahLst/>
            <a:cxnLst/>
            <a:rect l="l" t="t" r="r" b="b"/>
            <a:pathLst>
              <a:path w="25400" h="27939">
                <a:moveTo>
                  <a:pt x="11227" y="27633"/>
                </a:moveTo>
                <a:lnTo>
                  <a:pt x="1766" y="21009"/>
                </a:lnTo>
                <a:lnTo>
                  <a:pt x="374" y="18212"/>
                </a:lnTo>
                <a:lnTo>
                  <a:pt x="0" y="15295"/>
                </a:lnTo>
                <a:lnTo>
                  <a:pt x="1298" y="9180"/>
                </a:lnTo>
                <a:lnTo>
                  <a:pt x="2836" y="6664"/>
                </a:lnTo>
                <a:lnTo>
                  <a:pt x="5245" y="4683"/>
                </a:lnTo>
                <a:lnTo>
                  <a:pt x="9260" y="0"/>
                </a:lnTo>
                <a:lnTo>
                  <a:pt x="15416" y="5754"/>
                </a:lnTo>
                <a:lnTo>
                  <a:pt x="25051" y="11909"/>
                </a:lnTo>
                <a:lnTo>
                  <a:pt x="20902" y="21812"/>
                </a:lnTo>
                <a:lnTo>
                  <a:pt x="15683" y="26309"/>
                </a:lnTo>
                <a:lnTo>
                  <a:pt x="14305" y="26978"/>
                </a:lnTo>
                <a:close/>
              </a:path>
            </a:pathLst>
          </a:custGeom>
          <a:solidFill>
            <a:srgbClr val="F5C4B6"/>
          </a:solidFill>
        </p:spPr>
        <p:txBody>
          <a:bodyPr wrap="square" lIns="0" tIns="0" rIns="0" bIns="0" rtlCol="0"/>
          <a:lstStyle/>
          <a:p>
            <a:endParaRPr/>
          </a:p>
        </p:txBody>
      </p:sp>
      <p:sp>
        <p:nvSpPr>
          <p:cNvPr id="453" name="object 453"/>
          <p:cNvSpPr/>
          <p:nvPr/>
        </p:nvSpPr>
        <p:spPr>
          <a:xfrm>
            <a:off x="15384043" y="4238027"/>
            <a:ext cx="86995" cy="86360"/>
          </a:xfrm>
          <a:custGeom>
            <a:avLst/>
            <a:gdLst/>
            <a:ahLst/>
            <a:cxnLst/>
            <a:rect l="l" t="t" r="r" b="b"/>
            <a:pathLst>
              <a:path w="86994" h="86360">
                <a:moveTo>
                  <a:pt x="24993" y="16865"/>
                </a:moveTo>
                <a:lnTo>
                  <a:pt x="15354" y="10706"/>
                </a:lnTo>
                <a:lnTo>
                  <a:pt x="9334" y="4826"/>
                </a:lnTo>
                <a:lnTo>
                  <a:pt x="5194" y="9639"/>
                </a:lnTo>
                <a:lnTo>
                  <a:pt x="2806" y="11607"/>
                </a:lnTo>
                <a:lnTo>
                  <a:pt x="1295" y="14109"/>
                </a:lnTo>
                <a:lnTo>
                  <a:pt x="0" y="20154"/>
                </a:lnTo>
                <a:lnTo>
                  <a:pt x="342" y="23063"/>
                </a:lnTo>
                <a:lnTo>
                  <a:pt x="1714" y="25831"/>
                </a:lnTo>
                <a:lnTo>
                  <a:pt x="2159" y="27355"/>
                </a:lnTo>
                <a:lnTo>
                  <a:pt x="11125" y="32677"/>
                </a:lnTo>
                <a:lnTo>
                  <a:pt x="14249" y="31991"/>
                </a:lnTo>
                <a:lnTo>
                  <a:pt x="15621" y="31292"/>
                </a:lnTo>
                <a:lnTo>
                  <a:pt x="20980" y="26771"/>
                </a:lnTo>
                <a:lnTo>
                  <a:pt x="24993" y="16865"/>
                </a:lnTo>
                <a:close/>
              </a:path>
              <a:path w="86994" h="86360">
                <a:moveTo>
                  <a:pt x="53098" y="69989"/>
                </a:moveTo>
                <a:lnTo>
                  <a:pt x="43459" y="63842"/>
                </a:lnTo>
                <a:lnTo>
                  <a:pt x="37299" y="58089"/>
                </a:lnTo>
                <a:lnTo>
                  <a:pt x="33159" y="62903"/>
                </a:lnTo>
                <a:lnTo>
                  <a:pt x="30797" y="64897"/>
                </a:lnTo>
                <a:lnTo>
                  <a:pt x="29298" y="67398"/>
                </a:lnTo>
                <a:lnTo>
                  <a:pt x="28054" y="73444"/>
                </a:lnTo>
                <a:lnTo>
                  <a:pt x="28435" y="76339"/>
                </a:lnTo>
                <a:lnTo>
                  <a:pt x="29806" y="79095"/>
                </a:lnTo>
                <a:lnTo>
                  <a:pt x="30251" y="80606"/>
                </a:lnTo>
                <a:lnTo>
                  <a:pt x="39179" y="85826"/>
                </a:lnTo>
                <a:lnTo>
                  <a:pt x="42252" y="85128"/>
                </a:lnTo>
                <a:lnTo>
                  <a:pt x="43624" y="84416"/>
                </a:lnTo>
                <a:lnTo>
                  <a:pt x="48945" y="79895"/>
                </a:lnTo>
                <a:lnTo>
                  <a:pt x="53098" y="69989"/>
                </a:lnTo>
                <a:close/>
              </a:path>
              <a:path w="86994" h="86360">
                <a:moveTo>
                  <a:pt x="86956" y="11912"/>
                </a:moveTo>
                <a:lnTo>
                  <a:pt x="77584" y="5765"/>
                </a:lnTo>
                <a:lnTo>
                  <a:pt x="71297" y="0"/>
                </a:lnTo>
                <a:lnTo>
                  <a:pt x="67144" y="4826"/>
                </a:lnTo>
                <a:lnTo>
                  <a:pt x="64770" y="6794"/>
                </a:lnTo>
                <a:lnTo>
                  <a:pt x="63258" y="9296"/>
                </a:lnTo>
                <a:lnTo>
                  <a:pt x="61950" y="15341"/>
                </a:lnTo>
                <a:lnTo>
                  <a:pt x="62306" y="18249"/>
                </a:lnTo>
                <a:lnTo>
                  <a:pt x="63665" y="21018"/>
                </a:lnTo>
                <a:lnTo>
                  <a:pt x="64135" y="22529"/>
                </a:lnTo>
                <a:lnTo>
                  <a:pt x="73126" y="27736"/>
                </a:lnTo>
                <a:lnTo>
                  <a:pt x="76225" y="27038"/>
                </a:lnTo>
                <a:lnTo>
                  <a:pt x="77597" y="26339"/>
                </a:lnTo>
                <a:lnTo>
                  <a:pt x="82943" y="21958"/>
                </a:lnTo>
                <a:lnTo>
                  <a:pt x="86956" y="11912"/>
                </a:lnTo>
                <a:close/>
              </a:path>
            </a:pathLst>
          </a:custGeom>
          <a:solidFill>
            <a:srgbClr val="F5C4B6"/>
          </a:solidFill>
        </p:spPr>
        <p:txBody>
          <a:bodyPr wrap="square" lIns="0" tIns="0" rIns="0" bIns="0" rtlCol="0"/>
          <a:lstStyle/>
          <a:p>
            <a:endParaRPr/>
          </a:p>
        </p:txBody>
      </p:sp>
      <p:sp>
        <p:nvSpPr>
          <p:cNvPr id="454" name="object 454"/>
          <p:cNvSpPr/>
          <p:nvPr/>
        </p:nvSpPr>
        <p:spPr>
          <a:xfrm>
            <a:off x="15490969" y="3861993"/>
            <a:ext cx="25400" cy="27940"/>
          </a:xfrm>
          <a:custGeom>
            <a:avLst/>
            <a:gdLst/>
            <a:ahLst/>
            <a:cxnLst/>
            <a:rect l="l" t="t" r="r" b="b"/>
            <a:pathLst>
              <a:path w="25400" h="27939">
                <a:moveTo>
                  <a:pt x="11173" y="27727"/>
                </a:moveTo>
                <a:lnTo>
                  <a:pt x="1712" y="21009"/>
                </a:lnTo>
                <a:lnTo>
                  <a:pt x="347" y="18226"/>
                </a:lnTo>
                <a:lnTo>
                  <a:pt x="0" y="15335"/>
                </a:lnTo>
                <a:lnTo>
                  <a:pt x="1298" y="9287"/>
                </a:lnTo>
                <a:lnTo>
                  <a:pt x="2810" y="6784"/>
                </a:lnTo>
                <a:lnTo>
                  <a:pt x="5192" y="4817"/>
                </a:lnTo>
                <a:lnTo>
                  <a:pt x="9340" y="0"/>
                </a:lnTo>
                <a:lnTo>
                  <a:pt x="15630" y="6021"/>
                </a:lnTo>
                <a:lnTo>
                  <a:pt x="24997" y="11909"/>
                </a:lnTo>
                <a:lnTo>
                  <a:pt x="20982" y="21946"/>
                </a:lnTo>
                <a:lnTo>
                  <a:pt x="15643" y="26335"/>
                </a:lnTo>
                <a:lnTo>
                  <a:pt x="14265" y="27031"/>
                </a:lnTo>
                <a:lnTo>
                  <a:pt x="11173" y="27727"/>
                </a:lnTo>
                <a:close/>
              </a:path>
            </a:pathLst>
          </a:custGeom>
          <a:solidFill>
            <a:srgbClr val="F5C4B6"/>
          </a:solidFill>
        </p:spPr>
        <p:txBody>
          <a:bodyPr wrap="square" lIns="0" tIns="0" rIns="0" bIns="0" rtlCol="0"/>
          <a:lstStyle/>
          <a:p>
            <a:endParaRPr/>
          </a:p>
        </p:txBody>
      </p:sp>
      <p:sp>
        <p:nvSpPr>
          <p:cNvPr id="455" name="object 455"/>
          <p:cNvSpPr/>
          <p:nvPr/>
        </p:nvSpPr>
        <p:spPr>
          <a:xfrm>
            <a:off x="15580320" y="3171348"/>
            <a:ext cx="25400" cy="27940"/>
          </a:xfrm>
          <a:custGeom>
            <a:avLst/>
            <a:gdLst/>
            <a:ahLst/>
            <a:cxnLst/>
            <a:rect l="l" t="t" r="r" b="b"/>
            <a:pathLst>
              <a:path w="25400" h="27939">
                <a:moveTo>
                  <a:pt x="11093" y="27754"/>
                </a:moveTo>
                <a:lnTo>
                  <a:pt x="1753" y="21009"/>
                </a:lnTo>
                <a:lnTo>
                  <a:pt x="374" y="18253"/>
                </a:lnTo>
                <a:lnTo>
                  <a:pt x="0" y="15362"/>
                </a:lnTo>
                <a:lnTo>
                  <a:pt x="1244" y="9313"/>
                </a:lnTo>
                <a:lnTo>
                  <a:pt x="2743" y="6811"/>
                </a:lnTo>
                <a:lnTo>
                  <a:pt x="5098" y="4817"/>
                </a:lnTo>
                <a:lnTo>
                  <a:pt x="9246" y="0"/>
                </a:lnTo>
                <a:lnTo>
                  <a:pt x="15402" y="5888"/>
                </a:lnTo>
                <a:lnTo>
                  <a:pt x="25037" y="12043"/>
                </a:lnTo>
                <a:lnTo>
                  <a:pt x="20889" y="21946"/>
                </a:lnTo>
                <a:lnTo>
                  <a:pt x="15536" y="26442"/>
                </a:lnTo>
                <a:lnTo>
                  <a:pt x="14171" y="27111"/>
                </a:lnTo>
                <a:close/>
              </a:path>
            </a:pathLst>
          </a:custGeom>
          <a:solidFill>
            <a:srgbClr val="F5C4B6"/>
          </a:solidFill>
        </p:spPr>
        <p:txBody>
          <a:bodyPr wrap="square" lIns="0" tIns="0" rIns="0" bIns="0" rtlCol="0"/>
          <a:lstStyle/>
          <a:p>
            <a:endParaRPr/>
          </a:p>
        </p:txBody>
      </p:sp>
      <p:sp>
        <p:nvSpPr>
          <p:cNvPr id="456" name="object 456"/>
          <p:cNvSpPr/>
          <p:nvPr/>
        </p:nvSpPr>
        <p:spPr>
          <a:xfrm>
            <a:off x="15596820" y="2538647"/>
            <a:ext cx="25400" cy="27940"/>
          </a:xfrm>
          <a:custGeom>
            <a:avLst/>
            <a:gdLst/>
            <a:ahLst/>
            <a:cxnLst/>
            <a:rect l="l" t="t" r="r" b="b"/>
            <a:pathLst>
              <a:path w="25400" h="27939">
                <a:moveTo>
                  <a:pt x="11173" y="27727"/>
                </a:moveTo>
                <a:lnTo>
                  <a:pt x="1712" y="21009"/>
                </a:lnTo>
                <a:lnTo>
                  <a:pt x="347" y="18239"/>
                </a:lnTo>
                <a:lnTo>
                  <a:pt x="0" y="15335"/>
                </a:lnTo>
                <a:lnTo>
                  <a:pt x="1298" y="9287"/>
                </a:lnTo>
                <a:lnTo>
                  <a:pt x="2810" y="6784"/>
                </a:lnTo>
                <a:lnTo>
                  <a:pt x="5192" y="4817"/>
                </a:lnTo>
                <a:lnTo>
                  <a:pt x="9206" y="0"/>
                </a:lnTo>
                <a:lnTo>
                  <a:pt x="15362" y="5754"/>
                </a:lnTo>
                <a:lnTo>
                  <a:pt x="24997" y="11909"/>
                </a:lnTo>
                <a:lnTo>
                  <a:pt x="20849" y="21946"/>
                </a:lnTo>
                <a:lnTo>
                  <a:pt x="15643" y="26335"/>
                </a:lnTo>
                <a:lnTo>
                  <a:pt x="14265" y="27031"/>
                </a:lnTo>
                <a:close/>
              </a:path>
            </a:pathLst>
          </a:custGeom>
          <a:solidFill>
            <a:srgbClr val="F5C4B6"/>
          </a:solidFill>
        </p:spPr>
        <p:txBody>
          <a:bodyPr wrap="square" lIns="0" tIns="0" rIns="0" bIns="0" rtlCol="0"/>
          <a:lstStyle/>
          <a:p>
            <a:endParaRPr/>
          </a:p>
        </p:txBody>
      </p:sp>
      <p:sp>
        <p:nvSpPr>
          <p:cNvPr id="457" name="object 457"/>
          <p:cNvSpPr/>
          <p:nvPr/>
        </p:nvSpPr>
        <p:spPr>
          <a:xfrm>
            <a:off x="15619381" y="2332965"/>
            <a:ext cx="25400" cy="27940"/>
          </a:xfrm>
          <a:custGeom>
            <a:avLst/>
            <a:gdLst/>
            <a:ahLst/>
            <a:cxnLst/>
            <a:rect l="l" t="t" r="r" b="b"/>
            <a:pathLst>
              <a:path w="25400" h="27939">
                <a:moveTo>
                  <a:pt x="11227" y="27727"/>
                </a:moveTo>
                <a:lnTo>
                  <a:pt x="1766" y="21009"/>
                </a:lnTo>
                <a:lnTo>
                  <a:pt x="374" y="18212"/>
                </a:lnTo>
                <a:lnTo>
                  <a:pt x="0" y="15295"/>
                </a:lnTo>
                <a:lnTo>
                  <a:pt x="1298" y="9180"/>
                </a:lnTo>
                <a:lnTo>
                  <a:pt x="2836" y="6664"/>
                </a:lnTo>
                <a:lnTo>
                  <a:pt x="5245" y="4683"/>
                </a:lnTo>
                <a:lnTo>
                  <a:pt x="9394" y="0"/>
                </a:lnTo>
                <a:lnTo>
                  <a:pt x="15683" y="5754"/>
                </a:lnTo>
                <a:lnTo>
                  <a:pt x="25051" y="11909"/>
                </a:lnTo>
                <a:lnTo>
                  <a:pt x="21036" y="21812"/>
                </a:lnTo>
                <a:lnTo>
                  <a:pt x="15697" y="26335"/>
                </a:lnTo>
                <a:lnTo>
                  <a:pt x="14318" y="27031"/>
                </a:lnTo>
                <a:close/>
              </a:path>
            </a:pathLst>
          </a:custGeom>
          <a:solidFill>
            <a:srgbClr val="F5C4B6"/>
          </a:solidFill>
        </p:spPr>
        <p:txBody>
          <a:bodyPr wrap="square" lIns="0" tIns="0" rIns="0" bIns="0" rtlCol="0"/>
          <a:lstStyle/>
          <a:p>
            <a:endParaRPr/>
          </a:p>
        </p:txBody>
      </p:sp>
      <p:sp>
        <p:nvSpPr>
          <p:cNvPr id="458" name="object 458"/>
          <p:cNvSpPr/>
          <p:nvPr/>
        </p:nvSpPr>
        <p:spPr>
          <a:xfrm>
            <a:off x="15885965" y="2271542"/>
            <a:ext cx="25400" cy="27940"/>
          </a:xfrm>
          <a:custGeom>
            <a:avLst/>
            <a:gdLst/>
            <a:ahLst/>
            <a:cxnLst/>
            <a:rect l="l" t="t" r="r" b="b"/>
            <a:pathLst>
              <a:path w="25400" h="27939">
                <a:moveTo>
                  <a:pt x="11214" y="27727"/>
                </a:moveTo>
                <a:lnTo>
                  <a:pt x="1753" y="21009"/>
                </a:lnTo>
                <a:lnTo>
                  <a:pt x="374" y="18253"/>
                </a:lnTo>
                <a:lnTo>
                  <a:pt x="0" y="15362"/>
                </a:lnTo>
                <a:lnTo>
                  <a:pt x="1244" y="9313"/>
                </a:lnTo>
                <a:lnTo>
                  <a:pt x="2743" y="6811"/>
                </a:lnTo>
                <a:lnTo>
                  <a:pt x="5098" y="4817"/>
                </a:lnTo>
                <a:lnTo>
                  <a:pt x="9246" y="0"/>
                </a:lnTo>
                <a:lnTo>
                  <a:pt x="15402" y="5754"/>
                </a:lnTo>
                <a:lnTo>
                  <a:pt x="25037" y="11909"/>
                </a:lnTo>
                <a:lnTo>
                  <a:pt x="20889" y="21946"/>
                </a:lnTo>
                <a:lnTo>
                  <a:pt x="15683" y="26335"/>
                </a:lnTo>
                <a:lnTo>
                  <a:pt x="14305" y="27031"/>
                </a:lnTo>
                <a:close/>
              </a:path>
            </a:pathLst>
          </a:custGeom>
          <a:solidFill>
            <a:srgbClr val="F5C4B6"/>
          </a:solidFill>
        </p:spPr>
        <p:txBody>
          <a:bodyPr wrap="square" lIns="0" tIns="0" rIns="0" bIns="0" rtlCol="0"/>
          <a:lstStyle/>
          <a:p>
            <a:endParaRPr/>
          </a:p>
        </p:txBody>
      </p:sp>
      <p:sp>
        <p:nvSpPr>
          <p:cNvPr id="459" name="object 459"/>
          <p:cNvSpPr/>
          <p:nvPr/>
        </p:nvSpPr>
        <p:spPr>
          <a:xfrm>
            <a:off x="15798353" y="2746737"/>
            <a:ext cx="25400" cy="27940"/>
          </a:xfrm>
          <a:custGeom>
            <a:avLst/>
            <a:gdLst/>
            <a:ahLst/>
            <a:cxnLst/>
            <a:rect l="l" t="t" r="r" b="b"/>
            <a:pathLst>
              <a:path w="25400" h="27939">
                <a:moveTo>
                  <a:pt x="11173" y="27727"/>
                </a:moveTo>
                <a:lnTo>
                  <a:pt x="1712" y="21009"/>
                </a:lnTo>
                <a:lnTo>
                  <a:pt x="347" y="18239"/>
                </a:lnTo>
                <a:lnTo>
                  <a:pt x="0" y="15335"/>
                </a:lnTo>
                <a:lnTo>
                  <a:pt x="1298" y="9287"/>
                </a:lnTo>
                <a:lnTo>
                  <a:pt x="2810" y="6784"/>
                </a:lnTo>
                <a:lnTo>
                  <a:pt x="5192" y="4817"/>
                </a:lnTo>
                <a:lnTo>
                  <a:pt x="9340" y="0"/>
                </a:lnTo>
                <a:lnTo>
                  <a:pt x="15362" y="5754"/>
                </a:lnTo>
                <a:lnTo>
                  <a:pt x="24997" y="11909"/>
                </a:lnTo>
                <a:lnTo>
                  <a:pt x="20982" y="21946"/>
                </a:lnTo>
                <a:lnTo>
                  <a:pt x="15643" y="26335"/>
                </a:lnTo>
                <a:lnTo>
                  <a:pt x="14265" y="27031"/>
                </a:lnTo>
                <a:close/>
              </a:path>
            </a:pathLst>
          </a:custGeom>
          <a:solidFill>
            <a:srgbClr val="F5C4B6"/>
          </a:solidFill>
        </p:spPr>
        <p:txBody>
          <a:bodyPr wrap="square" lIns="0" tIns="0" rIns="0" bIns="0" rtlCol="0"/>
          <a:lstStyle/>
          <a:p>
            <a:endParaRPr/>
          </a:p>
        </p:txBody>
      </p:sp>
      <p:sp>
        <p:nvSpPr>
          <p:cNvPr id="460" name="object 460"/>
          <p:cNvSpPr/>
          <p:nvPr/>
        </p:nvSpPr>
        <p:spPr>
          <a:xfrm>
            <a:off x="15703849" y="3290287"/>
            <a:ext cx="58419" cy="58419"/>
          </a:xfrm>
          <a:custGeom>
            <a:avLst/>
            <a:gdLst/>
            <a:ahLst/>
            <a:cxnLst/>
            <a:rect l="l" t="t" r="r" b="b"/>
            <a:pathLst>
              <a:path w="58419" h="58420">
                <a:moveTo>
                  <a:pt x="45204" y="58198"/>
                </a:moveTo>
                <a:lnTo>
                  <a:pt x="40025" y="57087"/>
                </a:lnTo>
                <a:lnTo>
                  <a:pt x="38045" y="55682"/>
                </a:lnTo>
                <a:lnTo>
                  <a:pt x="36666" y="53420"/>
                </a:lnTo>
                <a:lnTo>
                  <a:pt x="35636" y="55883"/>
                </a:lnTo>
                <a:lnTo>
                  <a:pt x="33816" y="57355"/>
                </a:lnTo>
                <a:lnTo>
                  <a:pt x="31180" y="57837"/>
                </a:lnTo>
                <a:lnTo>
                  <a:pt x="22444" y="56220"/>
                </a:lnTo>
                <a:lnTo>
                  <a:pt x="13482" y="51129"/>
                </a:lnTo>
                <a:lnTo>
                  <a:pt x="6678" y="44005"/>
                </a:lnTo>
                <a:lnTo>
                  <a:pt x="4416" y="36291"/>
                </a:lnTo>
                <a:lnTo>
                  <a:pt x="5486" y="26255"/>
                </a:lnTo>
                <a:lnTo>
                  <a:pt x="0" y="24917"/>
                </a:lnTo>
                <a:lnTo>
                  <a:pt x="17503" y="0"/>
                </a:lnTo>
                <a:lnTo>
                  <a:pt x="19604" y="66"/>
                </a:lnTo>
                <a:lnTo>
                  <a:pt x="39798" y="23137"/>
                </a:lnTo>
                <a:lnTo>
                  <a:pt x="39798" y="28972"/>
                </a:lnTo>
                <a:lnTo>
                  <a:pt x="39209" y="34819"/>
                </a:lnTo>
                <a:lnTo>
                  <a:pt x="43357" y="32009"/>
                </a:lnTo>
                <a:lnTo>
                  <a:pt x="48442" y="36693"/>
                </a:lnTo>
                <a:lnTo>
                  <a:pt x="58077" y="42849"/>
                </a:lnTo>
                <a:lnTo>
                  <a:pt x="53929" y="52885"/>
                </a:lnTo>
                <a:lnTo>
                  <a:pt x="49781" y="56231"/>
                </a:lnTo>
                <a:lnTo>
                  <a:pt x="47599" y="57729"/>
                </a:lnTo>
                <a:lnTo>
                  <a:pt x="45204" y="58198"/>
                </a:lnTo>
                <a:close/>
              </a:path>
            </a:pathLst>
          </a:custGeom>
          <a:solidFill>
            <a:srgbClr val="F5C4B6"/>
          </a:solidFill>
        </p:spPr>
        <p:txBody>
          <a:bodyPr wrap="square" lIns="0" tIns="0" rIns="0" bIns="0" rtlCol="0"/>
          <a:lstStyle/>
          <a:p>
            <a:endParaRPr/>
          </a:p>
        </p:txBody>
      </p:sp>
      <p:sp>
        <p:nvSpPr>
          <p:cNvPr id="461" name="object 461"/>
          <p:cNvSpPr/>
          <p:nvPr/>
        </p:nvSpPr>
        <p:spPr>
          <a:xfrm>
            <a:off x="15630408" y="4312832"/>
            <a:ext cx="25400" cy="27940"/>
          </a:xfrm>
          <a:custGeom>
            <a:avLst/>
            <a:gdLst/>
            <a:ahLst/>
            <a:cxnLst/>
            <a:rect l="l" t="t" r="r" b="b"/>
            <a:pathLst>
              <a:path w="25400" h="27939">
                <a:moveTo>
                  <a:pt x="11173" y="27727"/>
                </a:moveTo>
                <a:lnTo>
                  <a:pt x="1712" y="21009"/>
                </a:lnTo>
                <a:lnTo>
                  <a:pt x="347" y="18239"/>
                </a:lnTo>
                <a:lnTo>
                  <a:pt x="0" y="15335"/>
                </a:lnTo>
                <a:lnTo>
                  <a:pt x="1298" y="9287"/>
                </a:lnTo>
                <a:lnTo>
                  <a:pt x="2810" y="6784"/>
                </a:lnTo>
                <a:lnTo>
                  <a:pt x="5192" y="4817"/>
                </a:lnTo>
                <a:lnTo>
                  <a:pt x="9340" y="0"/>
                </a:lnTo>
                <a:lnTo>
                  <a:pt x="15630" y="5754"/>
                </a:lnTo>
                <a:lnTo>
                  <a:pt x="24997" y="11909"/>
                </a:lnTo>
                <a:lnTo>
                  <a:pt x="20982" y="21946"/>
                </a:lnTo>
                <a:lnTo>
                  <a:pt x="15643" y="26335"/>
                </a:lnTo>
                <a:lnTo>
                  <a:pt x="14265" y="27031"/>
                </a:lnTo>
                <a:close/>
              </a:path>
            </a:pathLst>
          </a:custGeom>
          <a:solidFill>
            <a:srgbClr val="F5C4B6"/>
          </a:solidFill>
        </p:spPr>
        <p:txBody>
          <a:bodyPr wrap="square" lIns="0" tIns="0" rIns="0" bIns="0" rtlCol="0"/>
          <a:lstStyle/>
          <a:p>
            <a:endParaRPr/>
          </a:p>
        </p:txBody>
      </p:sp>
      <p:sp>
        <p:nvSpPr>
          <p:cNvPr id="462" name="object 462"/>
          <p:cNvSpPr/>
          <p:nvPr/>
        </p:nvSpPr>
        <p:spPr>
          <a:xfrm>
            <a:off x="15891219" y="4143425"/>
            <a:ext cx="87630" cy="93345"/>
          </a:xfrm>
          <a:custGeom>
            <a:avLst/>
            <a:gdLst/>
            <a:ahLst/>
            <a:cxnLst/>
            <a:rect l="l" t="t" r="r" b="b"/>
            <a:pathLst>
              <a:path w="87630" h="93345">
                <a:moveTo>
                  <a:pt x="24993" y="77216"/>
                </a:moveTo>
                <a:lnTo>
                  <a:pt x="15633" y="71056"/>
                </a:lnTo>
                <a:lnTo>
                  <a:pt x="9334" y="65303"/>
                </a:lnTo>
                <a:lnTo>
                  <a:pt x="5194" y="70116"/>
                </a:lnTo>
                <a:lnTo>
                  <a:pt x="2806" y="72085"/>
                </a:lnTo>
                <a:lnTo>
                  <a:pt x="1295" y="74587"/>
                </a:lnTo>
                <a:lnTo>
                  <a:pt x="0" y="80632"/>
                </a:lnTo>
                <a:lnTo>
                  <a:pt x="342" y="83540"/>
                </a:lnTo>
                <a:lnTo>
                  <a:pt x="1714" y="86309"/>
                </a:lnTo>
                <a:lnTo>
                  <a:pt x="2184" y="87820"/>
                </a:lnTo>
                <a:lnTo>
                  <a:pt x="11176" y="93027"/>
                </a:lnTo>
                <a:lnTo>
                  <a:pt x="14262" y="92329"/>
                </a:lnTo>
                <a:lnTo>
                  <a:pt x="15646" y="91643"/>
                </a:lnTo>
                <a:lnTo>
                  <a:pt x="20980" y="87249"/>
                </a:lnTo>
                <a:lnTo>
                  <a:pt x="24993" y="77216"/>
                </a:lnTo>
                <a:close/>
              </a:path>
              <a:path w="87630" h="93345">
                <a:moveTo>
                  <a:pt x="39446" y="11912"/>
                </a:moveTo>
                <a:lnTo>
                  <a:pt x="34772" y="8966"/>
                </a:lnTo>
                <a:lnTo>
                  <a:pt x="29946" y="5486"/>
                </a:lnTo>
                <a:lnTo>
                  <a:pt x="23787" y="0"/>
                </a:lnTo>
                <a:lnTo>
                  <a:pt x="19646" y="4813"/>
                </a:lnTo>
                <a:lnTo>
                  <a:pt x="17259" y="6781"/>
                </a:lnTo>
                <a:lnTo>
                  <a:pt x="15748" y="9283"/>
                </a:lnTo>
                <a:lnTo>
                  <a:pt x="14452" y="15328"/>
                </a:lnTo>
                <a:lnTo>
                  <a:pt x="14795" y="18237"/>
                </a:lnTo>
                <a:lnTo>
                  <a:pt x="16167" y="21005"/>
                </a:lnTo>
                <a:lnTo>
                  <a:pt x="16624" y="22529"/>
                </a:lnTo>
                <a:lnTo>
                  <a:pt x="25590" y="27851"/>
                </a:lnTo>
                <a:lnTo>
                  <a:pt x="28702" y="27165"/>
                </a:lnTo>
                <a:lnTo>
                  <a:pt x="30086" y="26466"/>
                </a:lnTo>
                <a:lnTo>
                  <a:pt x="35433" y="21945"/>
                </a:lnTo>
                <a:lnTo>
                  <a:pt x="39446" y="11912"/>
                </a:lnTo>
                <a:close/>
              </a:path>
              <a:path w="87630" h="93345">
                <a:moveTo>
                  <a:pt x="87223" y="62890"/>
                </a:moveTo>
                <a:lnTo>
                  <a:pt x="77724" y="56070"/>
                </a:lnTo>
                <a:lnTo>
                  <a:pt x="71564" y="50584"/>
                </a:lnTo>
                <a:lnTo>
                  <a:pt x="67424" y="55397"/>
                </a:lnTo>
                <a:lnTo>
                  <a:pt x="65036" y="57365"/>
                </a:lnTo>
                <a:lnTo>
                  <a:pt x="63525" y="59867"/>
                </a:lnTo>
                <a:lnTo>
                  <a:pt x="62230" y="65913"/>
                </a:lnTo>
                <a:lnTo>
                  <a:pt x="62572" y="68808"/>
                </a:lnTo>
                <a:lnTo>
                  <a:pt x="63944" y="71589"/>
                </a:lnTo>
                <a:lnTo>
                  <a:pt x="64389" y="73113"/>
                </a:lnTo>
                <a:lnTo>
                  <a:pt x="73367" y="78435"/>
                </a:lnTo>
                <a:lnTo>
                  <a:pt x="76479" y="77749"/>
                </a:lnTo>
                <a:lnTo>
                  <a:pt x="77851" y="77050"/>
                </a:lnTo>
                <a:lnTo>
                  <a:pt x="83743" y="72529"/>
                </a:lnTo>
                <a:lnTo>
                  <a:pt x="87223" y="62890"/>
                </a:lnTo>
                <a:close/>
              </a:path>
            </a:pathLst>
          </a:custGeom>
          <a:solidFill>
            <a:srgbClr val="F5C4B6"/>
          </a:solidFill>
        </p:spPr>
        <p:txBody>
          <a:bodyPr wrap="square" lIns="0" tIns="0" rIns="0" bIns="0" rtlCol="0"/>
          <a:lstStyle/>
          <a:p>
            <a:endParaRPr/>
          </a:p>
        </p:txBody>
      </p:sp>
      <p:sp>
        <p:nvSpPr>
          <p:cNvPr id="463" name="object 463"/>
          <p:cNvSpPr/>
          <p:nvPr/>
        </p:nvSpPr>
        <p:spPr>
          <a:xfrm>
            <a:off x="16033875" y="3348258"/>
            <a:ext cx="25400" cy="27940"/>
          </a:xfrm>
          <a:custGeom>
            <a:avLst/>
            <a:gdLst/>
            <a:ahLst/>
            <a:cxnLst/>
            <a:rect l="l" t="t" r="r" b="b"/>
            <a:pathLst>
              <a:path w="25400" h="27939">
                <a:moveTo>
                  <a:pt x="11173" y="27727"/>
                </a:moveTo>
                <a:lnTo>
                  <a:pt x="1712" y="21009"/>
                </a:lnTo>
                <a:lnTo>
                  <a:pt x="347" y="18239"/>
                </a:lnTo>
                <a:lnTo>
                  <a:pt x="0" y="15335"/>
                </a:lnTo>
                <a:lnTo>
                  <a:pt x="1298" y="9287"/>
                </a:lnTo>
                <a:lnTo>
                  <a:pt x="2810" y="6784"/>
                </a:lnTo>
                <a:lnTo>
                  <a:pt x="5192" y="4817"/>
                </a:lnTo>
                <a:lnTo>
                  <a:pt x="9206" y="0"/>
                </a:lnTo>
                <a:lnTo>
                  <a:pt x="15362" y="5754"/>
                </a:lnTo>
                <a:lnTo>
                  <a:pt x="24997" y="11909"/>
                </a:lnTo>
                <a:lnTo>
                  <a:pt x="20849" y="21812"/>
                </a:lnTo>
                <a:lnTo>
                  <a:pt x="15643" y="26335"/>
                </a:lnTo>
                <a:lnTo>
                  <a:pt x="14265" y="27031"/>
                </a:lnTo>
                <a:close/>
              </a:path>
            </a:pathLst>
          </a:custGeom>
          <a:solidFill>
            <a:srgbClr val="F5C4B6"/>
          </a:solidFill>
        </p:spPr>
        <p:txBody>
          <a:bodyPr wrap="square" lIns="0" tIns="0" rIns="0" bIns="0" rtlCol="0"/>
          <a:lstStyle/>
          <a:p>
            <a:endParaRPr/>
          </a:p>
        </p:txBody>
      </p:sp>
      <p:sp>
        <p:nvSpPr>
          <p:cNvPr id="464" name="object 464"/>
          <p:cNvSpPr/>
          <p:nvPr/>
        </p:nvSpPr>
        <p:spPr>
          <a:xfrm>
            <a:off x="16035749" y="2952151"/>
            <a:ext cx="25400" cy="27940"/>
          </a:xfrm>
          <a:custGeom>
            <a:avLst/>
            <a:gdLst/>
            <a:ahLst/>
            <a:cxnLst/>
            <a:rect l="l" t="t" r="r" b="b"/>
            <a:pathLst>
              <a:path w="25400" h="27939">
                <a:moveTo>
                  <a:pt x="11147" y="27847"/>
                </a:moveTo>
                <a:lnTo>
                  <a:pt x="1712" y="21009"/>
                </a:lnTo>
                <a:lnTo>
                  <a:pt x="347" y="18239"/>
                </a:lnTo>
                <a:lnTo>
                  <a:pt x="0" y="15335"/>
                </a:lnTo>
                <a:lnTo>
                  <a:pt x="1298" y="9287"/>
                </a:lnTo>
                <a:lnTo>
                  <a:pt x="2810" y="6784"/>
                </a:lnTo>
                <a:lnTo>
                  <a:pt x="5192" y="4817"/>
                </a:lnTo>
                <a:lnTo>
                  <a:pt x="9340" y="0"/>
                </a:lnTo>
                <a:lnTo>
                  <a:pt x="15496" y="5486"/>
                </a:lnTo>
                <a:lnTo>
                  <a:pt x="20180" y="8965"/>
                </a:lnTo>
                <a:lnTo>
                  <a:pt x="24997" y="12177"/>
                </a:lnTo>
                <a:lnTo>
                  <a:pt x="20982" y="21946"/>
                </a:lnTo>
                <a:lnTo>
                  <a:pt x="15630" y="26469"/>
                </a:lnTo>
                <a:lnTo>
                  <a:pt x="14251" y="27165"/>
                </a:lnTo>
                <a:lnTo>
                  <a:pt x="11147" y="27847"/>
                </a:lnTo>
                <a:close/>
              </a:path>
            </a:pathLst>
          </a:custGeom>
          <a:solidFill>
            <a:srgbClr val="F5C4B6"/>
          </a:solidFill>
        </p:spPr>
        <p:txBody>
          <a:bodyPr wrap="square" lIns="0" tIns="0" rIns="0" bIns="0" rtlCol="0"/>
          <a:lstStyle/>
          <a:p>
            <a:endParaRPr/>
          </a:p>
        </p:txBody>
      </p:sp>
      <p:sp>
        <p:nvSpPr>
          <p:cNvPr id="465" name="object 465"/>
          <p:cNvSpPr/>
          <p:nvPr/>
        </p:nvSpPr>
        <p:spPr>
          <a:xfrm>
            <a:off x="16084994" y="2429583"/>
            <a:ext cx="25400" cy="27940"/>
          </a:xfrm>
          <a:custGeom>
            <a:avLst/>
            <a:gdLst/>
            <a:ahLst/>
            <a:cxnLst/>
            <a:rect l="l" t="t" r="r" b="b"/>
            <a:pathLst>
              <a:path w="25400" h="27939">
                <a:moveTo>
                  <a:pt x="11173" y="27727"/>
                </a:moveTo>
                <a:lnTo>
                  <a:pt x="1712" y="21009"/>
                </a:lnTo>
                <a:lnTo>
                  <a:pt x="347" y="18239"/>
                </a:lnTo>
                <a:lnTo>
                  <a:pt x="0" y="15335"/>
                </a:lnTo>
                <a:lnTo>
                  <a:pt x="1298" y="9287"/>
                </a:lnTo>
                <a:lnTo>
                  <a:pt x="2810" y="6784"/>
                </a:lnTo>
                <a:lnTo>
                  <a:pt x="5192" y="4817"/>
                </a:lnTo>
                <a:lnTo>
                  <a:pt x="9340" y="0"/>
                </a:lnTo>
                <a:lnTo>
                  <a:pt x="15496" y="5486"/>
                </a:lnTo>
                <a:lnTo>
                  <a:pt x="20313" y="8832"/>
                </a:lnTo>
                <a:lnTo>
                  <a:pt x="25131" y="12846"/>
                </a:lnTo>
                <a:lnTo>
                  <a:pt x="20982" y="21946"/>
                </a:lnTo>
                <a:lnTo>
                  <a:pt x="15643" y="26335"/>
                </a:lnTo>
                <a:lnTo>
                  <a:pt x="14265" y="27031"/>
                </a:lnTo>
                <a:lnTo>
                  <a:pt x="11173" y="27727"/>
                </a:lnTo>
                <a:close/>
              </a:path>
            </a:pathLst>
          </a:custGeom>
          <a:solidFill>
            <a:srgbClr val="F5C4B6"/>
          </a:solidFill>
        </p:spPr>
        <p:txBody>
          <a:bodyPr wrap="square" lIns="0" tIns="0" rIns="0" bIns="0" rtlCol="0"/>
          <a:lstStyle/>
          <a:p>
            <a:endParaRPr/>
          </a:p>
        </p:txBody>
      </p:sp>
      <p:sp>
        <p:nvSpPr>
          <p:cNvPr id="466" name="object 466"/>
          <p:cNvSpPr/>
          <p:nvPr/>
        </p:nvSpPr>
        <p:spPr>
          <a:xfrm>
            <a:off x="16371330" y="2409376"/>
            <a:ext cx="25400" cy="27940"/>
          </a:xfrm>
          <a:custGeom>
            <a:avLst/>
            <a:gdLst/>
            <a:ahLst/>
            <a:cxnLst/>
            <a:rect l="l" t="t" r="r" b="b"/>
            <a:pathLst>
              <a:path w="25400" h="27939">
                <a:moveTo>
                  <a:pt x="11120" y="27740"/>
                </a:moveTo>
                <a:lnTo>
                  <a:pt x="1753" y="21009"/>
                </a:lnTo>
                <a:lnTo>
                  <a:pt x="374" y="18253"/>
                </a:lnTo>
                <a:lnTo>
                  <a:pt x="0" y="15362"/>
                </a:lnTo>
                <a:lnTo>
                  <a:pt x="1244" y="9313"/>
                </a:lnTo>
                <a:lnTo>
                  <a:pt x="2743" y="6811"/>
                </a:lnTo>
                <a:lnTo>
                  <a:pt x="5098" y="4817"/>
                </a:lnTo>
                <a:lnTo>
                  <a:pt x="9782" y="0"/>
                </a:lnTo>
                <a:lnTo>
                  <a:pt x="15402" y="5754"/>
                </a:lnTo>
                <a:lnTo>
                  <a:pt x="25037" y="11909"/>
                </a:lnTo>
                <a:lnTo>
                  <a:pt x="20889" y="21946"/>
                </a:lnTo>
                <a:lnTo>
                  <a:pt x="15563" y="26335"/>
                </a:lnTo>
                <a:lnTo>
                  <a:pt x="14198" y="27045"/>
                </a:lnTo>
                <a:lnTo>
                  <a:pt x="11120" y="27740"/>
                </a:lnTo>
                <a:close/>
              </a:path>
            </a:pathLst>
          </a:custGeom>
          <a:solidFill>
            <a:srgbClr val="F5C4B6"/>
          </a:solidFill>
        </p:spPr>
        <p:txBody>
          <a:bodyPr wrap="square" lIns="0" tIns="0" rIns="0" bIns="0" rtlCol="0"/>
          <a:lstStyle/>
          <a:p>
            <a:endParaRPr/>
          </a:p>
        </p:txBody>
      </p:sp>
      <p:sp>
        <p:nvSpPr>
          <p:cNvPr id="467" name="object 467"/>
          <p:cNvSpPr/>
          <p:nvPr/>
        </p:nvSpPr>
        <p:spPr>
          <a:xfrm>
            <a:off x="16349918" y="3074596"/>
            <a:ext cx="25400" cy="27940"/>
          </a:xfrm>
          <a:custGeom>
            <a:avLst/>
            <a:gdLst/>
            <a:ahLst/>
            <a:cxnLst/>
            <a:rect l="l" t="t" r="r" b="b"/>
            <a:pathLst>
              <a:path w="25400" h="27939">
                <a:moveTo>
                  <a:pt x="11120" y="27740"/>
                </a:moveTo>
                <a:lnTo>
                  <a:pt x="1753" y="21009"/>
                </a:lnTo>
                <a:lnTo>
                  <a:pt x="374" y="18253"/>
                </a:lnTo>
                <a:lnTo>
                  <a:pt x="0" y="15362"/>
                </a:lnTo>
                <a:lnTo>
                  <a:pt x="1244" y="9313"/>
                </a:lnTo>
                <a:lnTo>
                  <a:pt x="2743" y="6811"/>
                </a:lnTo>
                <a:lnTo>
                  <a:pt x="5098" y="4817"/>
                </a:lnTo>
                <a:lnTo>
                  <a:pt x="9246" y="0"/>
                </a:lnTo>
                <a:lnTo>
                  <a:pt x="15402" y="6021"/>
                </a:lnTo>
                <a:lnTo>
                  <a:pt x="25037" y="11909"/>
                </a:lnTo>
                <a:lnTo>
                  <a:pt x="20889" y="21946"/>
                </a:lnTo>
                <a:lnTo>
                  <a:pt x="15563" y="26335"/>
                </a:lnTo>
                <a:lnTo>
                  <a:pt x="14198" y="27045"/>
                </a:lnTo>
                <a:close/>
              </a:path>
            </a:pathLst>
          </a:custGeom>
          <a:solidFill>
            <a:srgbClr val="F5C4B6"/>
          </a:solidFill>
        </p:spPr>
        <p:txBody>
          <a:bodyPr wrap="square" lIns="0" tIns="0" rIns="0" bIns="0" rtlCol="0"/>
          <a:lstStyle/>
          <a:p>
            <a:endParaRPr/>
          </a:p>
        </p:txBody>
      </p:sp>
      <p:sp>
        <p:nvSpPr>
          <p:cNvPr id="468" name="object 468"/>
          <p:cNvSpPr/>
          <p:nvPr/>
        </p:nvSpPr>
        <p:spPr>
          <a:xfrm>
            <a:off x="16277997" y="3405542"/>
            <a:ext cx="83185" cy="88265"/>
          </a:xfrm>
          <a:custGeom>
            <a:avLst/>
            <a:gdLst/>
            <a:ahLst/>
            <a:cxnLst/>
            <a:rect l="l" t="t" r="r" b="b"/>
            <a:pathLst>
              <a:path w="83184" h="88264">
                <a:moveTo>
                  <a:pt x="25095" y="11912"/>
                </a:moveTo>
                <a:lnTo>
                  <a:pt x="15455" y="5753"/>
                </a:lnTo>
                <a:lnTo>
                  <a:pt x="9296" y="0"/>
                </a:lnTo>
                <a:lnTo>
                  <a:pt x="5156" y="4686"/>
                </a:lnTo>
                <a:lnTo>
                  <a:pt x="2755" y="6680"/>
                </a:lnTo>
                <a:lnTo>
                  <a:pt x="1257" y="9207"/>
                </a:lnTo>
                <a:lnTo>
                  <a:pt x="0" y="15303"/>
                </a:lnTo>
                <a:lnTo>
                  <a:pt x="406" y="18224"/>
                </a:lnTo>
                <a:lnTo>
                  <a:pt x="1803" y="21005"/>
                </a:lnTo>
                <a:lnTo>
                  <a:pt x="2273" y="22517"/>
                </a:lnTo>
                <a:lnTo>
                  <a:pt x="11264" y="27724"/>
                </a:lnTo>
                <a:lnTo>
                  <a:pt x="14363" y="27025"/>
                </a:lnTo>
                <a:lnTo>
                  <a:pt x="15735" y="26327"/>
                </a:lnTo>
                <a:lnTo>
                  <a:pt x="20942" y="21805"/>
                </a:lnTo>
                <a:lnTo>
                  <a:pt x="25095" y="11912"/>
                </a:lnTo>
                <a:close/>
              </a:path>
              <a:path w="83184" h="88264">
                <a:moveTo>
                  <a:pt x="40208" y="72390"/>
                </a:moveTo>
                <a:lnTo>
                  <a:pt x="30581" y="65430"/>
                </a:lnTo>
                <a:lnTo>
                  <a:pt x="24422" y="59944"/>
                </a:lnTo>
                <a:lnTo>
                  <a:pt x="20269" y="64770"/>
                </a:lnTo>
                <a:lnTo>
                  <a:pt x="17919" y="66763"/>
                </a:lnTo>
                <a:lnTo>
                  <a:pt x="16421" y="69265"/>
                </a:lnTo>
                <a:lnTo>
                  <a:pt x="15176" y="75311"/>
                </a:lnTo>
                <a:lnTo>
                  <a:pt x="15557" y="78206"/>
                </a:lnTo>
                <a:lnTo>
                  <a:pt x="16929" y="80962"/>
                </a:lnTo>
                <a:lnTo>
                  <a:pt x="17386" y="82461"/>
                </a:lnTo>
                <a:lnTo>
                  <a:pt x="26276" y="87706"/>
                </a:lnTo>
                <a:lnTo>
                  <a:pt x="29349" y="87058"/>
                </a:lnTo>
                <a:lnTo>
                  <a:pt x="30708" y="86385"/>
                </a:lnTo>
                <a:lnTo>
                  <a:pt x="36068" y="81889"/>
                </a:lnTo>
                <a:lnTo>
                  <a:pt x="40208" y="72390"/>
                </a:lnTo>
                <a:close/>
              </a:path>
              <a:path w="83184" h="88264">
                <a:moveTo>
                  <a:pt x="83032" y="26085"/>
                </a:moveTo>
                <a:lnTo>
                  <a:pt x="73406" y="19939"/>
                </a:lnTo>
                <a:lnTo>
                  <a:pt x="67246" y="14046"/>
                </a:lnTo>
                <a:lnTo>
                  <a:pt x="63093" y="18859"/>
                </a:lnTo>
                <a:lnTo>
                  <a:pt x="60744" y="20853"/>
                </a:lnTo>
                <a:lnTo>
                  <a:pt x="59245" y="23355"/>
                </a:lnTo>
                <a:lnTo>
                  <a:pt x="58000" y="29413"/>
                </a:lnTo>
                <a:lnTo>
                  <a:pt x="58369" y="32296"/>
                </a:lnTo>
                <a:lnTo>
                  <a:pt x="59753" y="35052"/>
                </a:lnTo>
                <a:lnTo>
                  <a:pt x="60210" y="36550"/>
                </a:lnTo>
                <a:lnTo>
                  <a:pt x="69088" y="41795"/>
                </a:lnTo>
                <a:lnTo>
                  <a:pt x="72174" y="41160"/>
                </a:lnTo>
                <a:lnTo>
                  <a:pt x="73533" y="40487"/>
                </a:lnTo>
                <a:lnTo>
                  <a:pt x="78892" y="35991"/>
                </a:lnTo>
                <a:lnTo>
                  <a:pt x="83032" y="26085"/>
                </a:lnTo>
                <a:close/>
              </a:path>
            </a:pathLst>
          </a:custGeom>
          <a:solidFill>
            <a:srgbClr val="F5C4B6"/>
          </a:solidFill>
        </p:spPr>
        <p:txBody>
          <a:bodyPr wrap="square" lIns="0" tIns="0" rIns="0" bIns="0" rtlCol="0"/>
          <a:lstStyle/>
          <a:p>
            <a:endParaRPr/>
          </a:p>
        </p:txBody>
      </p:sp>
      <p:sp>
        <p:nvSpPr>
          <p:cNvPr id="469" name="object 469"/>
          <p:cNvSpPr/>
          <p:nvPr/>
        </p:nvSpPr>
        <p:spPr>
          <a:xfrm>
            <a:off x="16255615" y="3932382"/>
            <a:ext cx="25400" cy="27940"/>
          </a:xfrm>
          <a:custGeom>
            <a:avLst/>
            <a:gdLst/>
            <a:ahLst/>
            <a:cxnLst/>
            <a:rect l="l" t="t" r="r" b="b"/>
            <a:pathLst>
              <a:path w="25400" h="27939">
                <a:moveTo>
                  <a:pt x="11173" y="27727"/>
                </a:moveTo>
                <a:lnTo>
                  <a:pt x="1712" y="21009"/>
                </a:lnTo>
                <a:lnTo>
                  <a:pt x="347" y="18239"/>
                </a:lnTo>
                <a:lnTo>
                  <a:pt x="0" y="15335"/>
                </a:lnTo>
                <a:lnTo>
                  <a:pt x="1298" y="9287"/>
                </a:lnTo>
                <a:lnTo>
                  <a:pt x="2810" y="6784"/>
                </a:lnTo>
                <a:lnTo>
                  <a:pt x="5192" y="4817"/>
                </a:lnTo>
                <a:lnTo>
                  <a:pt x="9340" y="0"/>
                </a:lnTo>
                <a:lnTo>
                  <a:pt x="15630" y="5754"/>
                </a:lnTo>
                <a:lnTo>
                  <a:pt x="24997" y="11909"/>
                </a:lnTo>
                <a:lnTo>
                  <a:pt x="20982" y="21946"/>
                </a:lnTo>
                <a:lnTo>
                  <a:pt x="15643" y="26335"/>
                </a:lnTo>
                <a:lnTo>
                  <a:pt x="14265" y="27031"/>
                </a:lnTo>
                <a:close/>
              </a:path>
            </a:pathLst>
          </a:custGeom>
          <a:solidFill>
            <a:srgbClr val="F5C4B6"/>
          </a:solidFill>
        </p:spPr>
        <p:txBody>
          <a:bodyPr wrap="square" lIns="0" tIns="0" rIns="0" bIns="0" rtlCol="0"/>
          <a:lstStyle/>
          <a:p>
            <a:endParaRPr/>
          </a:p>
        </p:txBody>
      </p:sp>
      <p:sp>
        <p:nvSpPr>
          <p:cNvPr id="470" name="object 470"/>
          <p:cNvSpPr/>
          <p:nvPr/>
        </p:nvSpPr>
        <p:spPr>
          <a:xfrm>
            <a:off x="16495822" y="4110363"/>
            <a:ext cx="25400" cy="27940"/>
          </a:xfrm>
          <a:custGeom>
            <a:avLst/>
            <a:gdLst/>
            <a:ahLst/>
            <a:cxnLst/>
            <a:rect l="l" t="t" r="r" b="b"/>
            <a:pathLst>
              <a:path w="25400" h="27939">
                <a:moveTo>
                  <a:pt x="11133" y="27847"/>
                </a:moveTo>
                <a:lnTo>
                  <a:pt x="1712" y="21009"/>
                </a:lnTo>
                <a:lnTo>
                  <a:pt x="347" y="18226"/>
                </a:lnTo>
                <a:lnTo>
                  <a:pt x="0" y="15335"/>
                </a:lnTo>
                <a:lnTo>
                  <a:pt x="1298" y="9287"/>
                </a:lnTo>
                <a:lnTo>
                  <a:pt x="2810" y="6784"/>
                </a:lnTo>
                <a:lnTo>
                  <a:pt x="5192" y="4817"/>
                </a:lnTo>
                <a:lnTo>
                  <a:pt x="9206" y="0"/>
                </a:lnTo>
                <a:lnTo>
                  <a:pt x="15362" y="5888"/>
                </a:lnTo>
                <a:lnTo>
                  <a:pt x="24997" y="12043"/>
                </a:lnTo>
                <a:lnTo>
                  <a:pt x="20849" y="21946"/>
                </a:lnTo>
                <a:lnTo>
                  <a:pt x="15630" y="26469"/>
                </a:lnTo>
                <a:lnTo>
                  <a:pt x="14251" y="27165"/>
                </a:lnTo>
                <a:close/>
              </a:path>
            </a:pathLst>
          </a:custGeom>
          <a:solidFill>
            <a:srgbClr val="F5C4B6"/>
          </a:solidFill>
        </p:spPr>
        <p:txBody>
          <a:bodyPr wrap="square" lIns="0" tIns="0" rIns="0" bIns="0" rtlCol="0"/>
          <a:lstStyle/>
          <a:p>
            <a:endParaRPr/>
          </a:p>
        </p:txBody>
      </p:sp>
      <p:sp>
        <p:nvSpPr>
          <p:cNvPr id="471" name="object 471"/>
          <p:cNvSpPr/>
          <p:nvPr/>
        </p:nvSpPr>
        <p:spPr>
          <a:xfrm>
            <a:off x="16469703" y="4014558"/>
            <a:ext cx="79375" cy="34290"/>
          </a:xfrm>
          <a:custGeom>
            <a:avLst/>
            <a:gdLst/>
            <a:ahLst/>
            <a:cxnLst/>
            <a:rect l="l" t="t" r="r" b="b"/>
            <a:pathLst>
              <a:path w="79375" h="34289">
                <a:moveTo>
                  <a:pt x="27025" y="13919"/>
                </a:moveTo>
                <a:lnTo>
                  <a:pt x="22212" y="10833"/>
                </a:lnTo>
                <a:lnTo>
                  <a:pt x="19164" y="8166"/>
                </a:lnTo>
                <a:lnTo>
                  <a:pt x="15735" y="6223"/>
                </a:lnTo>
                <a:lnTo>
                  <a:pt x="11899" y="4953"/>
                </a:lnTo>
                <a:lnTo>
                  <a:pt x="10426" y="2133"/>
                </a:lnTo>
                <a:lnTo>
                  <a:pt x="8559" y="0"/>
                </a:lnTo>
                <a:lnTo>
                  <a:pt x="3365" y="736"/>
                </a:lnTo>
                <a:lnTo>
                  <a:pt x="1981" y="1727"/>
                </a:lnTo>
                <a:lnTo>
                  <a:pt x="139" y="4978"/>
                </a:lnTo>
                <a:lnTo>
                  <a:pt x="0" y="6667"/>
                </a:lnTo>
                <a:lnTo>
                  <a:pt x="660" y="8420"/>
                </a:lnTo>
                <a:lnTo>
                  <a:pt x="3733" y="11239"/>
                </a:lnTo>
                <a:lnTo>
                  <a:pt x="1981" y="15113"/>
                </a:lnTo>
                <a:lnTo>
                  <a:pt x="1981" y="18999"/>
                </a:lnTo>
                <a:lnTo>
                  <a:pt x="3733" y="22872"/>
                </a:lnTo>
                <a:lnTo>
                  <a:pt x="4191" y="24409"/>
                </a:lnTo>
                <a:lnTo>
                  <a:pt x="13157" y="29718"/>
                </a:lnTo>
                <a:lnTo>
                  <a:pt x="16281" y="29032"/>
                </a:lnTo>
                <a:lnTo>
                  <a:pt x="17653" y="28333"/>
                </a:lnTo>
                <a:lnTo>
                  <a:pt x="22872" y="23812"/>
                </a:lnTo>
                <a:lnTo>
                  <a:pt x="27025" y="13919"/>
                </a:lnTo>
                <a:close/>
              </a:path>
              <a:path w="79375" h="34289">
                <a:moveTo>
                  <a:pt x="79209" y="18465"/>
                </a:moveTo>
                <a:lnTo>
                  <a:pt x="69850" y="12306"/>
                </a:lnTo>
                <a:lnTo>
                  <a:pt x="63550" y="6959"/>
                </a:lnTo>
                <a:lnTo>
                  <a:pt x="59410" y="11239"/>
                </a:lnTo>
                <a:lnTo>
                  <a:pt x="57023" y="13208"/>
                </a:lnTo>
                <a:lnTo>
                  <a:pt x="55511" y="15709"/>
                </a:lnTo>
                <a:lnTo>
                  <a:pt x="54216" y="21755"/>
                </a:lnTo>
                <a:lnTo>
                  <a:pt x="54559" y="24663"/>
                </a:lnTo>
                <a:lnTo>
                  <a:pt x="55930" y="27432"/>
                </a:lnTo>
                <a:lnTo>
                  <a:pt x="56388" y="28956"/>
                </a:lnTo>
                <a:lnTo>
                  <a:pt x="65366" y="34264"/>
                </a:lnTo>
                <a:lnTo>
                  <a:pt x="68465" y="33578"/>
                </a:lnTo>
                <a:lnTo>
                  <a:pt x="69850" y="32893"/>
                </a:lnTo>
                <a:lnTo>
                  <a:pt x="75196" y="28371"/>
                </a:lnTo>
                <a:lnTo>
                  <a:pt x="79209" y="18465"/>
                </a:lnTo>
                <a:close/>
              </a:path>
            </a:pathLst>
          </a:custGeom>
          <a:solidFill>
            <a:srgbClr val="F5C4B6"/>
          </a:solidFill>
        </p:spPr>
        <p:txBody>
          <a:bodyPr wrap="square" lIns="0" tIns="0" rIns="0" bIns="0" rtlCol="0"/>
          <a:lstStyle/>
          <a:p>
            <a:endParaRPr/>
          </a:p>
        </p:txBody>
      </p:sp>
      <p:sp>
        <p:nvSpPr>
          <p:cNvPr id="472" name="object 472"/>
          <p:cNvSpPr/>
          <p:nvPr/>
        </p:nvSpPr>
        <p:spPr>
          <a:xfrm>
            <a:off x="16540063" y="3579766"/>
            <a:ext cx="25400" cy="27940"/>
          </a:xfrm>
          <a:custGeom>
            <a:avLst/>
            <a:gdLst/>
            <a:ahLst/>
            <a:cxnLst/>
            <a:rect l="l" t="t" r="r" b="b"/>
            <a:pathLst>
              <a:path w="25400" h="27939">
                <a:moveTo>
                  <a:pt x="11227" y="27727"/>
                </a:moveTo>
                <a:lnTo>
                  <a:pt x="1766" y="21009"/>
                </a:lnTo>
                <a:lnTo>
                  <a:pt x="374" y="18212"/>
                </a:lnTo>
                <a:lnTo>
                  <a:pt x="0" y="15295"/>
                </a:lnTo>
                <a:lnTo>
                  <a:pt x="1298" y="9180"/>
                </a:lnTo>
                <a:lnTo>
                  <a:pt x="2836" y="6664"/>
                </a:lnTo>
                <a:lnTo>
                  <a:pt x="5245" y="4683"/>
                </a:lnTo>
                <a:lnTo>
                  <a:pt x="9394" y="0"/>
                </a:lnTo>
                <a:lnTo>
                  <a:pt x="15549" y="5352"/>
                </a:lnTo>
                <a:lnTo>
                  <a:pt x="25051" y="12311"/>
                </a:lnTo>
                <a:lnTo>
                  <a:pt x="21036" y="21812"/>
                </a:lnTo>
                <a:lnTo>
                  <a:pt x="15697" y="26335"/>
                </a:lnTo>
                <a:lnTo>
                  <a:pt x="14318" y="27031"/>
                </a:lnTo>
                <a:close/>
              </a:path>
            </a:pathLst>
          </a:custGeom>
          <a:solidFill>
            <a:srgbClr val="F5C4B6"/>
          </a:solidFill>
        </p:spPr>
        <p:txBody>
          <a:bodyPr wrap="square" lIns="0" tIns="0" rIns="0" bIns="0" rtlCol="0"/>
          <a:lstStyle/>
          <a:p>
            <a:endParaRPr/>
          </a:p>
        </p:txBody>
      </p:sp>
      <p:sp>
        <p:nvSpPr>
          <p:cNvPr id="473" name="object 473"/>
          <p:cNvSpPr/>
          <p:nvPr/>
        </p:nvSpPr>
        <p:spPr>
          <a:xfrm>
            <a:off x="16583742" y="3068975"/>
            <a:ext cx="25400" cy="27940"/>
          </a:xfrm>
          <a:custGeom>
            <a:avLst/>
            <a:gdLst/>
            <a:ahLst/>
            <a:cxnLst/>
            <a:rect l="l" t="t" r="r" b="b"/>
            <a:pathLst>
              <a:path w="25400" h="27939">
                <a:moveTo>
                  <a:pt x="11173" y="27727"/>
                </a:moveTo>
                <a:lnTo>
                  <a:pt x="1712" y="21009"/>
                </a:lnTo>
                <a:lnTo>
                  <a:pt x="347" y="18239"/>
                </a:lnTo>
                <a:lnTo>
                  <a:pt x="0" y="15335"/>
                </a:lnTo>
                <a:lnTo>
                  <a:pt x="1298" y="9287"/>
                </a:lnTo>
                <a:lnTo>
                  <a:pt x="2810" y="6784"/>
                </a:lnTo>
                <a:lnTo>
                  <a:pt x="5192" y="4817"/>
                </a:lnTo>
                <a:lnTo>
                  <a:pt x="9206" y="0"/>
                </a:lnTo>
                <a:lnTo>
                  <a:pt x="15362" y="5486"/>
                </a:lnTo>
                <a:lnTo>
                  <a:pt x="25131" y="12311"/>
                </a:lnTo>
                <a:lnTo>
                  <a:pt x="20982" y="21946"/>
                </a:lnTo>
                <a:lnTo>
                  <a:pt x="15643" y="26335"/>
                </a:lnTo>
                <a:lnTo>
                  <a:pt x="14265" y="27031"/>
                </a:lnTo>
                <a:close/>
              </a:path>
            </a:pathLst>
          </a:custGeom>
          <a:solidFill>
            <a:srgbClr val="F5C4B6"/>
          </a:solidFill>
        </p:spPr>
        <p:txBody>
          <a:bodyPr wrap="square" lIns="0" tIns="0" rIns="0" bIns="0" rtlCol="0"/>
          <a:lstStyle/>
          <a:p>
            <a:endParaRPr/>
          </a:p>
        </p:txBody>
      </p:sp>
      <p:sp>
        <p:nvSpPr>
          <p:cNvPr id="474" name="object 474"/>
          <p:cNvSpPr/>
          <p:nvPr/>
        </p:nvSpPr>
        <p:spPr>
          <a:xfrm>
            <a:off x="16598676" y="2744596"/>
            <a:ext cx="25400" cy="27940"/>
          </a:xfrm>
          <a:custGeom>
            <a:avLst/>
            <a:gdLst/>
            <a:ahLst/>
            <a:cxnLst/>
            <a:rect l="l" t="t" r="r" b="b"/>
            <a:pathLst>
              <a:path w="25400" h="27939">
                <a:moveTo>
                  <a:pt x="11227" y="27633"/>
                </a:moveTo>
                <a:lnTo>
                  <a:pt x="1766" y="21009"/>
                </a:lnTo>
                <a:lnTo>
                  <a:pt x="374" y="18212"/>
                </a:lnTo>
                <a:lnTo>
                  <a:pt x="0" y="15295"/>
                </a:lnTo>
                <a:lnTo>
                  <a:pt x="1298" y="9180"/>
                </a:lnTo>
                <a:lnTo>
                  <a:pt x="2836" y="6664"/>
                </a:lnTo>
                <a:lnTo>
                  <a:pt x="5245" y="4683"/>
                </a:lnTo>
                <a:lnTo>
                  <a:pt x="9260" y="0"/>
                </a:lnTo>
                <a:lnTo>
                  <a:pt x="15416" y="5754"/>
                </a:lnTo>
                <a:lnTo>
                  <a:pt x="25051" y="11909"/>
                </a:lnTo>
                <a:lnTo>
                  <a:pt x="20902" y="21812"/>
                </a:lnTo>
                <a:lnTo>
                  <a:pt x="15683" y="26309"/>
                </a:lnTo>
                <a:lnTo>
                  <a:pt x="14305" y="26978"/>
                </a:lnTo>
                <a:lnTo>
                  <a:pt x="11227" y="27633"/>
                </a:lnTo>
                <a:close/>
              </a:path>
            </a:pathLst>
          </a:custGeom>
          <a:solidFill>
            <a:srgbClr val="F5C4B6"/>
          </a:solidFill>
        </p:spPr>
        <p:txBody>
          <a:bodyPr wrap="square" lIns="0" tIns="0" rIns="0" bIns="0" rtlCol="0"/>
          <a:lstStyle/>
          <a:p>
            <a:endParaRPr/>
          </a:p>
        </p:txBody>
      </p:sp>
      <p:sp>
        <p:nvSpPr>
          <p:cNvPr id="475" name="object 475"/>
          <p:cNvSpPr/>
          <p:nvPr/>
        </p:nvSpPr>
        <p:spPr>
          <a:xfrm>
            <a:off x="16622283" y="2579060"/>
            <a:ext cx="25400" cy="27940"/>
          </a:xfrm>
          <a:custGeom>
            <a:avLst/>
            <a:gdLst/>
            <a:ahLst/>
            <a:cxnLst/>
            <a:rect l="l" t="t" r="r" b="b"/>
            <a:pathLst>
              <a:path w="25400" h="27939">
                <a:moveTo>
                  <a:pt x="11133" y="27847"/>
                </a:moveTo>
                <a:lnTo>
                  <a:pt x="1712" y="21009"/>
                </a:lnTo>
                <a:lnTo>
                  <a:pt x="347" y="18239"/>
                </a:lnTo>
                <a:lnTo>
                  <a:pt x="0" y="15335"/>
                </a:lnTo>
                <a:lnTo>
                  <a:pt x="1298" y="9287"/>
                </a:lnTo>
                <a:lnTo>
                  <a:pt x="2810" y="6784"/>
                </a:lnTo>
                <a:lnTo>
                  <a:pt x="5192" y="4817"/>
                </a:lnTo>
                <a:lnTo>
                  <a:pt x="9340" y="0"/>
                </a:lnTo>
                <a:lnTo>
                  <a:pt x="15496" y="5486"/>
                </a:lnTo>
                <a:lnTo>
                  <a:pt x="24997" y="12445"/>
                </a:lnTo>
                <a:lnTo>
                  <a:pt x="20982" y="21946"/>
                </a:lnTo>
                <a:lnTo>
                  <a:pt x="15630" y="26469"/>
                </a:lnTo>
                <a:lnTo>
                  <a:pt x="14251" y="27165"/>
                </a:lnTo>
                <a:close/>
              </a:path>
            </a:pathLst>
          </a:custGeom>
          <a:solidFill>
            <a:srgbClr val="F5C4B6"/>
          </a:solidFill>
        </p:spPr>
        <p:txBody>
          <a:bodyPr wrap="square" lIns="0" tIns="0" rIns="0" bIns="0" rtlCol="0"/>
          <a:lstStyle/>
          <a:p>
            <a:endParaRPr/>
          </a:p>
        </p:txBody>
      </p:sp>
      <p:sp>
        <p:nvSpPr>
          <p:cNvPr id="476" name="object 476"/>
          <p:cNvSpPr/>
          <p:nvPr/>
        </p:nvSpPr>
        <p:spPr>
          <a:xfrm>
            <a:off x="16648738" y="2445106"/>
            <a:ext cx="25400" cy="27940"/>
          </a:xfrm>
          <a:custGeom>
            <a:avLst/>
            <a:gdLst/>
            <a:ahLst/>
            <a:cxnLst/>
            <a:rect l="l" t="t" r="r" b="b"/>
            <a:pathLst>
              <a:path w="25400" h="27939">
                <a:moveTo>
                  <a:pt x="11120" y="27740"/>
                </a:moveTo>
                <a:lnTo>
                  <a:pt x="1753" y="21009"/>
                </a:lnTo>
                <a:lnTo>
                  <a:pt x="374" y="18253"/>
                </a:lnTo>
                <a:lnTo>
                  <a:pt x="0" y="15362"/>
                </a:lnTo>
                <a:lnTo>
                  <a:pt x="1244" y="9313"/>
                </a:lnTo>
                <a:lnTo>
                  <a:pt x="2743" y="6811"/>
                </a:lnTo>
                <a:lnTo>
                  <a:pt x="5098" y="4817"/>
                </a:lnTo>
                <a:lnTo>
                  <a:pt x="9246" y="0"/>
                </a:lnTo>
                <a:lnTo>
                  <a:pt x="15402" y="6021"/>
                </a:lnTo>
                <a:lnTo>
                  <a:pt x="25037" y="11909"/>
                </a:lnTo>
                <a:lnTo>
                  <a:pt x="20889" y="21946"/>
                </a:lnTo>
                <a:lnTo>
                  <a:pt x="15563" y="26335"/>
                </a:lnTo>
                <a:lnTo>
                  <a:pt x="14198" y="27045"/>
                </a:lnTo>
                <a:close/>
              </a:path>
            </a:pathLst>
          </a:custGeom>
          <a:solidFill>
            <a:srgbClr val="F5C4B6"/>
          </a:solidFill>
        </p:spPr>
        <p:txBody>
          <a:bodyPr wrap="square" lIns="0" tIns="0" rIns="0" bIns="0" rtlCol="0"/>
          <a:lstStyle/>
          <a:p>
            <a:endParaRPr/>
          </a:p>
        </p:txBody>
      </p:sp>
      <p:sp>
        <p:nvSpPr>
          <p:cNvPr id="477" name="object 477"/>
          <p:cNvSpPr/>
          <p:nvPr/>
        </p:nvSpPr>
        <p:spPr>
          <a:xfrm>
            <a:off x="16679825" y="2244648"/>
            <a:ext cx="86995" cy="95885"/>
          </a:xfrm>
          <a:custGeom>
            <a:avLst/>
            <a:gdLst/>
            <a:ahLst/>
            <a:cxnLst/>
            <a:rect l="l" t="t" r="r" b="b"/>
            <a:pathLst>
              <a:path w="86994" h="95885">
                <a:moveTo>
                  <a:pt x="24993" y="79756"/>
                </a:moveTo>
                <a:lnTo>
                  <a:pt x="15354" y="73609"/>
                </a:lnTo>
                <a:lnTo>
                  <a:pt x="9207" y="67843"/>
                </a:lnTo>
                <a:lnTo>
                  <a:pt x="5181" y="72669"/>
                </a:lnTo>
                <a:lnTo>
                  <a:pt x="2806" y="74637"/>
                </a:lnTo>
                <a:lnTo>
                  <a:pt x="1295" y="77139"/>
                </a:lnTo>
                <a:lnTo>
                  <a:pt x="0" y="83185"/>
                </a:lnTo>
                <a:lnTo>
                  <a:pt x="342" y="86093"/>
                </a:lnTo>
                <a:lnTo>
                  <a:pt x="1701" y="88861"/>
                </a:lnTo>
                <a:lnTo>
                  <a:pt x="2171" y="90373"/>
                </a:lnTo>
                <a:lnTo>
                  <a:pt x="11163" y="95580"/>
                </a:lnTo>
                <a:lnTo>
                  <a:pt x="14262" y="94881"/>
                </a:lnTo>
                <a:lnTo>
                  <a:pt x="15633" y="94183"/>
                </a:lnTo>
                <a:lnTo>
                  <a:pt x="20840" y="89801"/>
                </a:lnTo>
                <a:lnTo>
                  <a:pt x="24993" y="79756"/>
                </a:lnTo>
                <a:close/>
              </a:path>
              <a:path w="86994" h="95885">
                <a:moveTo>
                  <a:pt x="86410" y="11912"/>
                </a:moveTo>
                <a:lnTo>
                  <a:pt x="77050" y="5753"/>
                </a:lnTo>
                <a:lnTo>
                  <a:pt x="70764" y="0"/>
                </a:lnTo>
                <a:lnTo>
                  <a:pt x="66611" y="4826"/>
                </a:lnTo>
                <a:lnTo>
                  <a:pt x="64223" y="6781"/>
                </a:lnTo>
                <a:lnTo>
                  <a:pt x="62712" y="9283"/>
                </a:lnTo>
                <a:lnTo>
                  <a:pt x="61417" y="15341"/>
                </a:lnTo>
                <a:lnTo>
                  <a:pt x="61760" y="18237"/>
                </a:lnTo>
                <a:lnTo>
                  <a:pt x="63131" y="21005"/>
                </a:lnTo>
                <a:lnTo>
                  <a:pt x="63601" y="22529"/>
                </a:lnTo>
                <a:lnTo>
                  <a:pt x="72593" y="27724"/>
                </a:lnTo>
                <a:lnTo>
                  <a:pt x="75679" y="27038"/>
                </a:lnTo>
                <a:lnTo>
                  <a:pt x="77063" y="26339"/>
                </a:lnTo>
                <a:lnTo>
                  <a:pt x="82397" y="21945"/>
                </a:lnTo>
                <a:lnTo>
                  <a:pt x="86410" y="11912"/>
                </a:lnTo>
                <a:close/>
              </a:path>
            </a:pathLst>
          </a:custGeom>
          <a:solidFill>
            <a:srgbClr val="F5C4B6"/>
          </a:solidFill>
        </p:spPr>
        <p:txBody>
          <a:bodyPr wrap="square" lIns="0" tIns="0" rIns="0" bIns="0" rtlCol="0"/>
          <a:lstStyle/>
          <a:p>
            <a:endParaRPr/>
          </a:p>
        </p:txBody>
      </p:sp>
      <p:sp>
        <p:nvSpPr>
          <p:cNvPr id="478" name="object 478"/>
          <p:cNvSpPr/>
          <p:nvPr/>
        </p:nvSpPr>
        <p:spPr>
          <a:xfrm>
            <a:off x="16847368" y="2243841"/>
            <a:ext cx="25400" cy="27940"/>
          </a:xfrm>
          <a:custGeom>
            <a:avLst/>
            <a:gdLst/>
            <a:ahLst/>
            <a:cxnLst/>
            <a:rect l="l" t="t" r="r" b="b"/>
            <a:pathLst>
              <a:path w="25400" h="27939">
                <a:moveTo>
                  <a:pt x="11173" y="27727"/>
                </a:moveTo>
                <a:lnTo>
                  <a:pt x="1712" y="21009"/>
                </a:lnTo>
                <a:lnTo>
                  <a:pt x="347" y="18239"/>
                </a:lnTo>
                <a:lnTo>
                  <a:pt x="0" y="15335"/>
                </a:lnTo>
                <a:lnTo>
                  <a:pt x="1298" y="9287"/>
                </a:lnTo>
                <a:lnTo>
                  <a:pt x="2810" y="6784"/>
                </a:lnTo>
                <a:lnTo>
                  <a:pt x="5192" y="4817"/>
                </a:lnTo>
                <a:lnTo>
                  <a:pt x="9206" y="0"/>
                </a:lnTo>
                <a:lnTo>
                  <a:pt x="15362" y="5754"/>
                </a:lnTo>
                <a:lnTo>
                  <a:pt x="24997" y="11909"/>
                </a:lnTo>
                <a:lnTo>
                  <a:pt x="20849" y="21946"/>
                </a:lnTo>
                <a:lnTo>
                  <a:pt x="15643" y="26335"/>
                </a:lnTo>
                <a:lnTo>
                  <a:pt x="14265" y="27031"/>
                </a:lnTo>
                <a:close/>
              </a:path>
            </a:pathLst>
          </a:custGeom>
          <a:solidFill>
            <a:srgbClr val="F5C4B6"/>
          </a:solidFill>
        </p:spPr>
        <p:txBody>
          <a:bodyPr wrap="square" lIns="0" tIns="0" rIns="0" bIns="0" rtlCol="0"/>
          <a:lstStyle/>
          <a:p>
            <a:endParaRPr/>
          </a:p>
        </p:txBody>
      </p:sp>
      <p:sp>
        <p:nvSpPr>
          <p:cNvPr id="479" name="object 479"/>
          <p:cNvSpPr/>
          <p:nvPr/>
        </p:nvSpPr>
        <p:spPr>
          <a:xfrm>
            <a:off x="16856428" y="2536506"/>
            <a:ext cx="25400" cy="27940"/>
          </a:xfrm>
          <a:custGeom>
            <a:avLst/>
            <a:gdLst/>
            <a:ahLst/>
            <a:cxnLst/>
            <a:rect l="l" t="t" r="r" b="b"/>
            <a:pathLst>
              <a:path w="25400" h="27939">
                <a:moveTo>
                  <a:pt x="11120" y="27740"/>
                </a:moveTo>
                <a:lnTo>
                  <a:pt x="1753" y="21009"/>
                </a:lnTo>
                <a:lnTo>
                  <a:pt x="374" y="18253"/>
                </a:lnTo>
                <a:lnTo>
                  <a:pt x="0" y="15362"/>
                </a:lnTo>
                <a:lnTo>
                  <a:pt x="1244" y="9313"/>
                </a:lnTo>
                <a:lnTo>
                  <a:pt x="2743" y="6811"/>
                </a:lnTo>
                <a:lnTo>
                  <a:pt x="5098" y="4817"/>
                </a:lnTo>
                <a:lnTo>
                  <a:pt x="9246" y="0"/>
                </a:lnTo>
                <a:lnTo>
                  <a:pt x="15402" y="6021"/>
                </a:lnTo>
                <a:lnTo>
                  <a:pt x="25037" y="11909"/>
                </a:lnTo>
                <a:lnTo>
                  <a:pt x="20889" y="21946"/>
                </a:lnTo>
                <a:lnTo>
                  <a:pt x="15563" y="26335"/>
                </a:lnTo>
                <a:lnTo>
                  <a:pt x="14198" y="27045"/>
                </a:lnTo>
                <a:lnTo>
                  <a:pt x="11120" y="27740"/>
                </a:lnTo>
                <a:close/>
              </a:path>
            </a:pathLst>
          </a:custGeom>
          <a:solidFill>
            <a:srgbClr val="F5C4B6"/>
          </a:solidFill>
        </p:spPr>
        <p:txBody>
          <a:bodyPr wrap="square" lIns="0" tIns="0" rIns="0" bIns="0" rtlCol="0"/>
          <a:lstStyle/>
          <a:p>
            <a:endParaRPr/>
          </a:p>
        </p:txBody>
      </p:sp>
      <p:sp>
        <p:nvSpPr>
          <p:cNvPr id="480" name="object 480"/>
          <p:cNvSpPr/>
          <p:nvPr/>
        </p:nvSpPr>
        <p:spPr>
          <a:xfrm>
            <a:off x="16855223" y="2721177"/>
            <a:ext cx="25400" cy="27940"/>
          </a:xfrm>
          <a:custGeom>
            <a:avLst/>
            <a:gdLst/>
            <a:ahLst/>
            <a:cxnLst/>
            <a:rect l="l" t="t" r="r" b="b"/>
            <a:pathLst>
              <a:path w="25400" h="27939">
                <a:moveTo>
                  <a:pt x="11120" y="27740"/>
                </a:moveTo>
                <a:lnTo>
                  <a:pt x="1753" y="21009"/>
                </a:lnTo>
                <a:lnTo>
                  <a:pt x="374" y="18253"/>
                </a:lnTo>
                <a:lnTo>
                  <a:pt x="0" y="15362"/>
                </a:lnTo>
                <a:lnTo>
                  <a:pt x="1244" y="9313"/>
                </a:lnTo>
                <a:lnTo>
                  <a:pt x="2743" y="6811"/>
                </a:lnTo>
                <a:lnTo>
                  <a:pt x="5098" y="4817"/>
                </a:lnTo>
                <a:lnTo>
                  <a:pt x="9246" y="0"/>
                </a:lnTo>
                <a:lnTo>
                  <a:pt x="15402" y="5486"/>
                </a:lnTo>
                <a:lnTo>
                  <a:pt x="25037" y="12311"/>
                </a:lnTo>
                <a:lnTo>
                  <a:pt x="20889" y="21946"/>
                </a:lnTo>
                <a:lnTo>
                  <a:pt x="15563" y="26335"/>
                </a:lnTo>
                <a:lnTo>
                  <a:pt x="14198" y="27045"/>
                </a:lnTo>
                <a:close/>
              </a:path>
            </a:pathLst>
          </a:custGeom>
          <a:solidFill>
            <a:srgbClr val="F5C4B6"/>
          </a:solidFill>
        </p:spPr>
        <p:txBody>
          <a:bodyPr wrap="square" lIns="0" tIns="0" rIns="0" bIns="0" rtlCol="0"/>
          <a:lstStyle/>
          <a:p>
            <a:endParaRPr/>
          </a:p>
        </p:txBody>
      </p:sp>
      <p:sp>
        <p:nvSpPr>
          <p:cNvPr id="481" name="object 481"/>
          <p:cNvSpPr/>
          <p:nvPr/>
        </p:nvSpPr>
        <p:spPr>
          <a:xfrm>
            <a:off x="16820015" y="3036859"/>
            <a:ext cx="25400" cy="27940"/>
          </a:xfrm>
          <a:custGeom>
            <a:avLst/>
            <a:gdLst/>
            <a:ahLst/>
            <a:cxnLst/>
            <a:rect l="l" t="t" r="r" b="b"/>
            <a:pathLst>
              <a:path w="25400" h="27939">
                <a:moveTo>
                  <a:pt x="11227" y="27727"/>
                </a:moveTo>
                <a:lnTo>
                  <a:pt x="1766" y="21009"/>
                </a:lnTo>
                <a:lnTo>
                  <a:pt x="374" y="18212"/>
                </a:lnTo>
                <a:lnTo>
                  <a:pt x="0" y="15295"/>
                </a:lnTo>
                <a:lnTo>
                  <a:pt x="1298" y="9180"/>
                </a:lnTo>
                <a:lnTo>
                  <a:pt x="2836" y="6664"/>
                </a:lnTo>
                <a:lnTo>
                  <a:pt x="5245" y="4683"/>
                </a:lnTo>
                <a:lnTo>
                  <a:pt x="9394" y="0"/>
                </a:lnTo>
                <a:lnTo>
                  <a:pt x="15416" y="5754"/>
                </a:lnTo>
                <a:lnTo>
                  <a:pt x="25051" y="11909"/>
                </a:lnTo>
                <a:lnTo>
                  <a:pt x="21036" y="21812"/>
                </a:lnTo>
                <a:lnTo>
                  <a:pt x="15697" y="26335"/>
                </a:lnTo>
                <a:lnTo>
                  <a:pt x="14318" y="27031"/>
                </a:lnTo>
                <a:lnTo>
                  <a:pt x="11227" y="27727"/>
                </a:lnTo>
                <a:close/>
              </a:path>
            </a:pathLst>
          </a:custGeom>
          <a:solidFill>
            <a:srgbClr val="F5C4B6"/>
          </a:solidFill>
        </p:spPr>
        <p:txBody>
          <a:bodyPr wrap="square" lIns="0" tIns="0" rIns="0" bIns="0" rtlCol="0"/>
          <a:lstStyle/>
          <a:p>
            <a:endParaRPr/>
          </a:p>
        </p:txBody>
      </p:sp>
      <p:sp>
        <p:nvSpPr>
          <p:cNvPr id="482" name="object 482"/>
          <p:cNvSpPr/>
          <p:nvPr/>
        </p:nvSpPr>
        <p:spPr>
          <a:xfrm>
            <a:off x="16786440" y="3619645"/>
            <a:ext cx="25400" cy="27940"/>
          </a:xfrm>
          <a:custGeom>
            <a:avLst/>
            <a:gdLst/>
            <a:ahLst/>
            <a:cxnLst/>
            <a:rect l="l" t="t" r="r" b="b"/>
            <a:pathLst>
              <a:path w="25400" h="27939">
                <a:moveTo>
                  <a:pt x="11093" y="27754"/>
                </a:moveTo>
                <a:lnTo>
                  <a:pt x="1753" y="21009"/>
                </a:lnTo>
                <a:lnTo>
                  <a:pt x="374" y="18253"/>
                </a:lnTo>
                <a:lnTo>
                  <a:pt x="0" y="15362"/>
                </a:lnTo>
                <a:lnTo>
                  <a:pt x="1244" y="9313"/>
                </a:lnTo>
                <a:lnTo>
                  <a:pt x="2743" y="6811"/>
                </a:lnTo>
                <a:lnTo>
                  <a:pt x="5098" y="4817"/>
                </a:lnTo>
                <a:lnTo>
                  <a:pt x="9246" y="0"/>
                </a:lnTo>
                <a:lnTo>
                  <a:pt x="15402" y="5888"/>
                </a:lnTo>
                <a:lnTo>
                  <a:pt x="25037" y="12043"/>
                </a:lnTo>
                <a:lnTo>
                  <a:pt x="20889" y="21946"/>
                </a:lnTo>
                <a:lnTo>
                  <a:pt x="15536" y="26442"/>
                </a:lnTo>
                <a:lnTo>
                  <a:pt x="14171" y="27111"/>
                </a:lnTo>
                <a:close/>
              </a:path>
            </a:pathLst>
          </a:custGeom>
          <a:solidFill>
            <a:srgbClr val="F5C4B6"/>
          </a:solidFill>
        </p:spPr>
        <p:txBody>
          <a:bodyPr wrap="square" lIns="0" tIns="0" rIns="0" bIns="0" rtlCol="0"/>
          <a:lstStyle/>
          <a:p>
            <a:endParaRPr/>
          </a:p>
        </p:txBody>
      </p:sp>
      <p:sp>
        <p:nvSpPr>
          <p:cNvPr id="483" name="object 483"/>
          <p:cNvSpPr/>
          <p:nvPr/>
        </p:nvSpPr>
        <p:spPr>
          <a:xfrm>
            <a:off x="16757167" y="3721353"/>
            <a:ext cx="83185" cy="35560"/>
          </a:xfrm>
          <a:custGeom>
            <a:avLst/>
            <a:gdLst/>
            <a:ahLst/>
            <a:cxnLst/>
            <a:rect l="l" t="t" r="r" b="b"/>
            <a:pathLst>
              <a:path w="83184" h="35560">
                <a:moveTo>
                  <a:pt x="24993" y="19672"/>
                </a:moveTo>
                <a:lnTo>
                  <a:pt x="15367" y="13512"/>
                </a:lnTo>
                <a:lnTo>
                  <a:pt x="9207" y="7759"/>
                </a:lnTo>
                <a:lnTo>
                  <a:pt x="5194" y="12585"/>
                </a:lnTo>
                <a:lnTo>
                  <a:pt x="2806" y="14541"/>
                </a:lnTo>
                <a:lnTo>
                  <a:pt x="1295" y="17043"/>
                </a:lnTo>
                <a:lnTo>
                  <a:pt x="0" y="23101"/>
                </a:lnTo>
                <a:lnTo>
                  <a:pt x="342" y="25996"/>
                </a:lnTo>
                <a:lnTo>
                  <a:pt x="1714" y="28778"/>
                </a:lnTo>
                <a:lnTo>
                  <a:pt x="2184" y="30289"/>
                </a:lnTo>
                <a:lnTo>
                  <a:pt x="11176" y="35483"/>
                </a:lnTo>
                <a:lnTo>
                  <a:pt x="14262" y="34798"/>
                </a:lnTo>
                <a:lnTo>
                  <a:pt x="15646" y="34099"/>
                </a:lnTo>
                <a:lnTo>
                  <a:pt x="20853" y="29705"/>
                </a:lnTo>
                <a:lnTo>
                  <a:pt x="24993" y="19672"/>
                </a:lnTo>
                <a:close/>
              </a:path>
              <a:path w="83184" h="35560">
                <a:moveTo>
                  <a:pt x="83070" y="11912"/>
                </a:moveTo>
                <a:lnTo>
                  <a:pt x="73444" y="5753"/>
                </a:lnTo>
                <a:lnTo>
                  <a:pt x="67284" y="0"/>
                </a:lnTo>
                <a:lnTo>
                  <a:pt x="63271" y="4813"/>
                </a:lnTo>
                <a:lnTo>
                  <a:pt x="60883" y="6781"/>
                </a:lnTo>
                <a:lnTo>
                  <a:pt x="59372" y="9283"/>
                </a:lnTo>
                <a:lnTo>
                  <a:pt x="58077" y="15341"/>
                </a:lnTo>
                <a:lnTo>
                  <a:pt x="58420" y="18224"/>
                </a:lnTo>
                <a:lnTo>
                  <a:pt x="59791" y="21005"/>
                </a:lnTo>
                <a:lnTo>
                  <a:pt x="60261" y="22517"/>
                </a:lnTo>
                <a:lnTo>
                  <a:pt x="69253" y="27724"/>
                </a:lnTo>
                <a:lnTo>
                  <a:pt x="72339" y="27038"/>
                </a:lnTo>
                <a:lnTo>
                  <a:pt x="73723" y="26339"/>
                </a:lnTo>
                <a:lnTo>
                  <a:pt x="78930" y="21945"/>
                </a:lnTo>
                <a:lnTo>
                  <a:pt x="83070" y="11912"/>
                </a:lnTo>
                <a:close/>
              </a:path>
            </a:pathLst>
          </a:custGeom>
          <a:solidFill>
            <a:srgbClr val="F5C4B6"/>
          </a:solidFill>
        </p:spPr>
        <p:txBody>
          <a:bodyPr wrap="square" lIns="0" tIns="0" rIns="0" bIns="0" rtlCol="0"/>
          <a:lstStyle/>
          <a:p>
            <a:endParaRPr/>
          </a:p>
        </p:txBody>
      </p:sp>
      <p:sp>
        <p:nvSpPr>
          <p:cNvPr id="484" name="object 484"/>
          <p:cNvSpPr/>
          <p:nvPr/>
        </p:nvSpPr>
        <p:spPr>
          <a:xfrm>
            <a:off x="16787911" y="3864402"/>
            <a:ext cx="25400" cy="27940"/>
          </a:xfrm>
          <a:custGeom>
            <a:avLst/>
            <a:gdLst/>
            <a:ahLst/>
            <a:cxnLst/>
            <a:rect l="l" t="t" r="r" b="b"/>
            <a:pathLst>
              <a:path w="25400" h="27939">
                <a:moveTo>
                  <a:pt x="11093" y="27754"/>
                </a:moveTo>
                <a:lnTo>
                  <a:pt x="1753" y="21009"/>
                </a:lnTo>
                <a:lnTo>
                  <a:pt x="374" y="18253"/>
                </a:lnTo>
                <a:lnTo>
                  <a:pt x="0" y="15362"/>
                </a:lnTo>
                <a:lnTo>
                  <a:pt x="1244" y="9313"/>
                </a:lnTo>
                <a:lnTo>
                  <a:pt x="2743" y="6811"/>
                </a:lnTo>
                <a:lnTo>
                  <a:pt x="5098" y="4817"/>
                </a:lnTo>
                <a:lnTo>
                  <a:pt x="9246" y="0"/>
                </a:lnTo>
                <a:lnTo>
                  <a:pt x="15402" y="5888"/>
                </a:lnTo>
                <a:lnTo>
                  <a:pt x="25037" y="12043"/>
                </a:lnTo>
                <a:lnTo>
                  <a:pt x="20889" y="21946"/>
                </a:lnTo>
                <a:lnTo>
                  <a:pt x="15536" y="26442"/>
                </a:lnTo>
                <a:lnTo>
                  <a:pt x="14171" y="27111"/>
                </a:lnTo>
                <a:close/>
              </a:path>
            </a:pathLst>
          </a:custGeom>
          <a:solidFill>
            <a:srgbClr val="F5C4B6"/>
          </a:solidFill>
        </p:spPr>
        <p:txBody>
          <a:bodyPr wrap="square" lIns="0" tIns="0" rIns="0" bIns="0" rtlCol="0"/>
          <a:lstStyle/>
          <a:p>
            <a:endParaRPr/>
          </a:p>
        </p:txBody>
      </p:sp>
      <p:sp>
        <p:nvSpPr>
          <p:cNvPr id="485" name="object 485"/>
          <p:cNvSpPr/>
          <p:nvPr/>
        </p:nvSpPr>
        <p:spPr>
          <a:xfrm>
            <a:off x="16954383" y="4161348"/>
            <a:ext cx="25400" cy="27940"/>
          </a:xfrm>
          <a:custGeom>
            <a:avLst/>
            <a:gdLst/>
            <a:ahLst/>
            <a:cxnLst/>
            <a:rect l="l" t="t" r="r" b="b"/>
            <a:pathLst>
              <a:path w="25400" h="27939">
                <a:moveTo>
                  <a:pt x="11093" y="27754"/>
                </a:moveTo>
                <a:lnTo>
                  <a:pt x="1753" y="21009"/>
                </a:lnTo>
                <a:lnTo>
                  <a:pt x="374" y="18253"/>
                </a:lnTo>
                <a:lnTo>
                  <a:pt x="0" y="15362"/>
                </a:lnTo>
                <a:lnTo>
                  <a:pt x="1244" y="9313"/>
                </a:lnTo>
                <a:lnTo>
                  <a:pt x="2743" y="6811"/>
                </a:lnTo>
                <a:lnTo>
                  <a:pt x="5098" y="4817"/>
                </a:lnTo>
                <a:lnTo>
                  <a:pt x="9246" y="0"/>
                </a:lnTo>
                <a:lnTo>
                  <a:pt x="15402" y="5888"/>
                </a:lnTo>
                <a:lnTo>
                  <a:pt x="25037" y="12043"/>
                </a:lnTo>
                <a:lnTo>
                  <a:pt x="20889" y="21946"/>
                </a:lnTo>
                <a:lnTo>
                  <a:pt x="15536" y="26442"/>
                </a:lnTo>
                <a:lnTo>
                  <a:pt x="14171" y="27111"/>
                </a:lnTo>
                <a:close/>
              </a:path>
            </a:pathLst>
          </a:custGeom>
          <a:solidFill>
            <a:srgbClr val="F5C4B6"/>
          </a:solidFill>
        </p:spPr>
        <p:txBody>
          <a:bodyPr wrap="square" lIns="0" tIns="0" rIns="0" bIns="0" rtlCol="0"/>
          <a:lstStyle/>
          <a:p>
            <a:endParaRPr/>
          </a:p>
        </p:txBody>
      </p:sp>
      <p:sp>
        <p:nvSpPr>
          <p:cNvPr id="486" name="object 486"/>
          <p:cNvSpPr/>
          <p:nvPr/>
        </p:nvSpPr>
        <p:spPr>
          <a:xfrm>
            <a:off x="16978769" y="3606672"/>
            <a:ext cx="83820" cy="90805"/>
          </a:xfrm>
          <a:custGeom>
            <a:avLst/>
            <a:gdLst/>
            <a:ahLst/>
            <a:cxnLst/>
            <a:rect l="l" t="t" r="r" b="b"/>
            <a:pathLst>
              <a:path w="83819" h="90804">
                <a:moveTo>
                  <a:pt x="25006" y="11912"/>
                </a:moveTo>
                <a:lnTo>
                  <a:pt x="15633" y="5753"/>
                </a:lnTo>
                <a:lnTo>
                  <a:pt x="9347" y="0"/>
                </a:lnTo>
                <a:lnTo>
                  <a:pt x="5194" y="4813"/>
                </a:lnTo>
                <a:lnTo>
                  <a:pt x="2819" y="6781"/>
                </a:lnTo>
                <a:lnTo>
                  <a:pt x="1295" y="9283"/>
                </a:lnTo>
                <a:lnTo>
                  <a:pt x="0" y="15328"/>
                </a:lnTo>
                <a:lnTo>
                  <a:pt x="355" y="18237"/>
                </a:lnTo>
                <a:lnTo>
                  <a:pt x="1714" y="21005"/>
                </a:lnTo>
                <a:lnTo>
                  <a:pt x="2184" y="22517"/>
                </a:lnTo>
                <a:lnTo>
                  <a:pt x="11176" y="27724"/>
                </a:lnTo>
                <a:lnTo>
                  <a:pt x="14274" y="27025"/>
                </a:lnTo>
                <a:lnTo>
                  <a:pt x="15646" y="26339"/>
                </a:lnTo>
                <a:lnTo>
                  <a:pt x="20980" y="21945"/>
                </a:lnTo>
                <a:lnTo>
                  <a:pt x="25006" y="11912"/>
                </a:lnTo>
                <a:close/>
              </a:path>
              <a:path w="83819" h="90804">
                <a:moveTo>
                  <a:pt x="51765" y="75209"/>
                </a:moveTo>
                <a:lnTo>
                  <a:pt x="42125" y="68376"/>
                </a:lnTo>
                <a:lnTo>
                  <a:pt x="35979" y="62890"/>
                </a:lnTo>
                <a:lnTo>
                  <a:pt x="31826" y="67716"/>
                </a:lnTo>
                <a:lnTo>
                  <a:pt x="29476" y="69710"/>
                </a:lnTo>
                <a:lnTo>
                  <a:pt x="27965" y="72212"/>
                </a:lnTo>
                <a:lnTo>
                  <a:pt x="26733" y="78257"/>
                </a:lnTo>
                <a:lnTo>
                  <a:pt x="27101" y="81140"/>
                </a:lnTo>
                <a:lnTo>
                  <a:pt x="28486" y="83908"/>
                </a:lnTo>
                <a:lnTo>
                  <a:pt x="28943" y="85420"/>
                </a:lnTo>
                <a:lnTo>
                  <a:pt x="37947" y="90627"/>
                </a:lnTo>
                <a:lnTo>
                  <a:pt x="41033" y="89928"/>
                </a:lnTo>
                <a:lnTo>
                  <a:pt x="42405" y="89230"/>
                </a:lnTo>
                <a:lnTo>
                  <a:pt x="47612" y="84836"/>
                </a:lnTo>
                <a:lnTo>
                  <a:pt x="51765" y="75209"/>
                </a:lnTo>
                <a:close/>
              </a:path>
              <a:path w="83819" h="90804">
                <a:moveTo>
                  <a:pt x="83477" y="22352"/>
                </a:moveTo>
                <a:lnTo>
                  <a:pt x="73850" y="16192"/>
                </a:lnTo>
                <a:lnTo>
                  <a:pt x="67691" y="10439"/>
                </a:lnTo>
                <a:lnTo>
                  <a:pt x="63677" y="15252"/>
                </a:lnTo>
                <a:lnTo>
                  <a:pt x="61290" y="17221"/>
                </a:lnTo>
                <a:lnTo>
                  <a:pt x="59778" y="19723"/>
                </a:lnTo>
                <a:lnTo>
                  <a:pt x="58483" y="25768"/>
                </a:lnTo>
                <a:lnTo>
                  <a:pt x="58826" y="28676"/>
                </a:lnTo>
                <a:lnTo>
                  <a:pt x="60198" y="31445"/>
                </a:lnTo>
                <a:lnTo>
                  <a:pt x="60667" y="32956"/>
                </a:lnTo>
                <a:lnTo>
                  <a:pt x="69659" y="38163"/>
                </a:lnTo>
                <a:lnTo>
                  <a:pt x="72745" y="37465"/>
                </a:lnTo>
                <a:lnTo>
                  <a:pt x="74129" y="36766"/>
                </a:lnTo>
                <a:lnTo>
                  <a:pt x="79336" y="32385"/>
                </a:lnTo>
                <a:lnTo>
                  <a:pt x="83477" y="22352"/>
                </a:lnTo>
                <a:close/>
              </a:path>
            </a:pathLst>
          </a:custGeom>
          <a:solidFill>
            <a:srgbClr val="F5C4B6"/>
          </a:solidFill>
        </p:spPr>
        <p:txBody>
          <a:bodyPr wrap="square" lIns="0" tIns="0" rIns="0" bIns="0" rtlCol="0"/>
          <a:lstStyle/>
          <a:p>
            <a:endParaRPr/>
          </a:p>
        </p:txBody>
      </p:sp>
      <p:sp>
        <p:nvSpPr>
          <p:cNvPr id="487" name="object 487"/>
          <p:cNvSpPr/>
          <p:nvPr/>
        </p:nvSpPr>
        <p:spPr>
          <a:xfrm>
            <a:off x="17144314" y="2883367"/>
            <a:ext cx="25400" cy="27940"/>
          </a:xfrm>
          <a:custGeom>
            <a:avLst/>
            <a:gdLst/>
            <a:ahLst/>
            <a:cxnLst/>
            <a:rect l="l" t="t" r="r" b="b"/>
            <a:pathLst>
              <a:path w="25400" h="27939">
                <a:moveTo>
                  <a:pt x="11173" y="27727"/>
                </a:moveTo>
                <a:lnTo>
                  <a:pt x="1712" y="21009"/>
                </a:lnTo>
                <a:lnTo>
                  <a:pt x="347" y="18239"/>
                </a:lnTo>
                <a:lnTo>
                  <a:pt x="0" y="15335"/>
                </a:lnTo>
                <a:lnTo>
                  <a:pt x="1298" y="9287"/>
                </a:lnTo>
                <a:lnTo>
                  <a:pt x="2810" y="6784"/>
                </a:lnTo>
                <a:lnTo>
                  <a:pt x="5192" y="4817"/>
                </a:lnTo>
                <a:lnTo>
                  <a:pt x="9206" y="0"/>
                </a:lnTo>
                <a:lnTo>
                  <a:pt x="15496" y="5486"/>
                </a:lnTo>
                <a:lnTo>
                  <a:pt x="24997" y="12311"/>
                </a:lnTo>
                <a:lnTo>
                  <a:pt x="21652" y="21946"/>
                </a:lnTo>
                <a:lnTo>
                  <a:pt x="16834" y="25291"/>
                </a:lnTo>
                <a:lnTo>
                  <a:pt x="15643" y="26335"/>
                </a:lnTo>
                <a:lnTo>
                  <a:pt x="14265" y="27031"/>
                </a:lnTo>
                <a:close/>
              </a:path>
            </a:pathLst>
          </a:custGeom>
          <a:solidFill>
            <a:srgbClr val="F5C4B6"/>
          </a:solidFill>
        </p:spPr>
        <p:txBody>
          <a:bodyPr wrap="square" lIns="0" tIns="0" rIns="0" bIns="0" rtlCol="0"/>
          <a:lstStyle/>
          <a:p>
            <a:endParaRPr/>
          </a:p>
        </p:txBody>
      </p:sp>
      <p:sp>
        <p:nvSpPr>
          <p:cNvPr id="488" name="object 488"/>
          <p:cNvSpPr/>
          <p:nvPr/>
        </p:nvSpPr>
        <p:spPr>
          <a:xfrm>
            <a:off x="17199261" y="2480703"/>
            <a:ext cx="25400" cy="27940"/>
          </a:xfrm>
          <a:custGeom>
            <a:avLst/>
            <a:gdLst/>
            <a:ahLst/>
            <a:cxnLst/>
            <a:rect l="l" t="t" r="r" b="b"/>
            <a:pathLst>
              <a:path w="25400" h="27939">
                <a:moveTo>
                  <a:pt x="11227" y="27767"/>
                </a:moveTo>
                <a:lnTo>
                  <a:pt x="1766" y="21143"/>
                </a:lnTo>
                <a:lnTo>
                  <a:pt x="374" y="18346"/>
                </a:lnTo>
                <a:lnTo>
                  <a:pt x="0" y="15429"/>
                </a:lnTo>
                <a:lnTo>
                  <a:pt x="1298" y="9313"/>
                </a:lnTo>
                <a:lnTo>
                  <a:pt x="2836" y="6798"/>
                </a:lnTo>
                <a:lnTo>
                  <a:pt x="5245" y="4817"/>
                </a:lnTo>
                <a:lnTo>
                  <a:pt x="9260" y="0"/>
                </a:lnTo>
                <a:lnTo>
                  <a:pt x="15416" y="5888"/>
                </a:lnTo>
                <a:lnTo>
                  <a:pt x="25051" y="12043"/>
                </a:lnTo>
                <a:lnTo>
                  <a:pt x="20902" y="21946"/>
                </a:lnTo>
                <a:lnTo>
                  <a:pt x="15683" y="26442"/>
                </a:lnTo>
                <a:lnTo>
                  <a:pt x="14305" y="27111"/>
                </a:lnTo>
                <a:lnTo>
                  <a:pt x="11227" y="27767"/>
                </a:lnTo>
                <a:close/>
              </a:path>
            </a:pathLst>
          </a:custGeom>
          <a:solidFill>
            <a:srgbClr val="F5C4B6"/>
          </a:solidFill>
        </p:spPr>
        <p:txBody>
          <a:bodyPr wrap="square" lIns="0" tIns="0" rIns="0" bIns="0" rtlCol="0"/>
          <a:lstStyle/>
          <a:p>
            <a:endParaRPr/>
          </a:p>
        </p:txBody>
      </p:sp>
      <p:sp>
        <p:nvSpPr>
          <p:cNvPr id="489" name="object 489"/>
          <p:cNvSpPr/>
          <p:nvPr/>
        </p:nvSpPr>
        <p:spPr>
          <a:xfrm>
            <a:off x="17202486" y="2230727"/>
            <a:ext cx="25400" cy="27940"/>
          </a:xfrm>
          <a:custGeom>
            <a:avLst/>
            <a:gdLst/>
            <a:ahLst/>
            <a:cxnLst/>
            <a:rect l="l" t="t" r="r" b="b"/>
            <a:pathLst>
              <a:path w="25400" h="27939">
                <a:moveTo>
                  <a:pt x="11093" y="27754"/>
                </a:moveTo>
                <a:lnTo>
                  <a:pt x="1753" y="21009"/>
                </a:lnTo>
                <a:lnTo>
                  <a:pt x="374" y="18253"/>
                </a:lnTo>
                <a:lnTo>
                  <a:pt x="0" y="15362"/>
                </a:lnTo>
                <a:lnTo>
                  <a:pt x="1244" y="9313"/>
                </a:lnTo>
                <a:lnTo>
                  <a:pt x="2743" y="6811"/>
                </a:lnTo>
                <a:lnTo>
                  <a:pt x="5098" y="4817"/>
                </a:lnTo>
                <a:lnTo>
                  <a:pt x="9246" y="0"/>
                </a:lnTo>
                <a:lnTo>
                  <a:pt x="15402" y="5486"/>
                </a:lnTo>
                <a:lnTo>
                  <a:pt x="25037" y="12311"/>
                </a:lnTo>
                <a:lnTo>
                  <a:pt x="20889" y="21946"/>
                </a:lnTo>
                <a:lnTo>
                  <a:pt x="15536" y="26442"/>
                </a:lnTo>
                <a:lnTo>
                  <a:pt x="14171" y="27111"/>
                </a:lnTo>
                <a:close/>
              </a:path>
            </a:pathLst>
          </a:custGeom>
          <a:solidFill>
            <a:srgbClr val="F5C4B6"/>
          </a:solidFill>
        </p:spPr>
        <p:txBody>
          <a:bodyPr wrap="square" lIns="0" tIns="0" rIns="0" bIns="0" rtlCol="0"/>
          <a:lstStyle/>
          <a:p>
            <a:endParaRPr/>
          </a:p>
        </p:txBody>
      </p:sp>
      <p:sp>
        <p:nvSpPr>
          <p:cNvPr id="490" name="object 490"/>
          <p:cNvSpPr/>
          <p:nvPr/>
        </p:nvSpPr>
        <p:spPr>
          <a:xfrm>
            <a:off x="17433365" y="2672868"/>
            <a:ext cx="25400" cy="27940"/>
          </a:xfrm>
          <a:custGeom>
            <a:avLst/>
            <a:gdLst/>
            <a:ahLst/>
            <a:cxnLst/>
            <a:rect l="l" t="t" r="r" b="b"/>
            <a:pathLst>
              <a:path w="25400" h="27939">
                <a:moveTo>
                  <a:pt x="11173" y="27727"/>
                </a:moveTo>
                <a:lnTo>
                  <a:pt x="1712" y="21009"/>
                </a:lnTo>
                <a:lnTo>
                  <a:pt x="347" y="18239"/>
                </a:lnTo>
                <a:lnTo>
                  <a:pt x="0" y="15335"/>
                </a:lnTo>
                <a:lnTo>
                  <a:pt x="1298" y="9287"/>
                </a:lnTo>
                <a:lnTo>
                  <a:pt x="2810" y="6784"/>
                </a:lnTo>
                <a:lnTo>
                  <a:pt x="5192" y="4817"/>
                </a:lnTo>
                <a:lnTo>
                  <a:pt x="9206" y="0"/>
                </a:lnTo>
                <a:lnTo>
                  <a:pt x="15362" y="6021"/>
                </a:lnTo>
                <a:lnTo>
                  <a:pt x="24997" y="11909"/>
                </a:lnTo>
                <a:lnTo>
                  <a:pt x="20982" y="21946"/>
                </a:lnTo>
                <a:lnTo>
                  <a:pt x="15643" y="26335"/>
                </a:lnTo>
                <a:lnTo>
                  <a:pt x="14265" y="27031"/>
                </a:lnTo>
                <a:close/>
              </a:path>
            </a:pathLst>
          </a:custGeom>
          <a:solidFill>
            <a:srgbClr val="F5C4B6"/>
          </a:solidFill>
        </p:spPr>
        <p:txBody>
          <a:bodyPr wrap="square" lIns="0" tIns="0" rIns="0" bIns="0" rtlCol="0"/>
          <a:lstStyle/>
          <a:p>
            <a:endParaRPr/>
          </a:p>
        </p:txBody>
      </p:sp>
      <p:sp>
        <p:nvSpPr>
          <p:cNvPr id="491" name="object 491"/>
          <p:cNvSpPr/>
          <p:nvPr/>
        </p:nvSpPr>
        <p:spPr>
          <a:xfrm>
            <a:off x="17354906" y="3802175"/>
            <a:ext cx="25400" cy="27940"/>
          </a:xfrm>
          <a:custGeom>
            <a:avLst/>
            <a:gdLst/>
            <a:ahLst/>
            <a:cxnLst/>
            <a:rect l="l" t="t" r="r" b="b"/>
            <a:pathLst>
              <a:path w="25400" h="27939">
                <a:moveTo>
                  <a:pt x="11120" y="27740"/>
                </a:moveTo>
                <a:lnTo>
                  <a:pt x="1753" y="21009"/>
                </a:lnTo>
                <a:lnTo>
                  <a:pt x="374" y="18253"/>
                </a:lnTo>
                <a:lnTo>
                  <a:pt x="0" y="15362"/>
                </a:lnTo>
                <a:lnTo>
                  <a:pt x="1244" y="9313"/>
                </a:lnTo>
                <a:lnTo>
                  <a:pt x="2743" y="6811"/>
                </a:lnTo>
                <a:lnTo>
                  <a:pt x="5098" y="4817"/>
                </a:lnTo>
                <a:lnTo>
                  <a:pt x="9246" y="0"/>
                </a:lnTo>
                <a:lnTo>
                  <a:pt x="15402" y="5754"/>
                </a:lnTo>
                <a:lnTo>
                  <a:pt x="25037" y="11909"/>
                </a:lnTo>
                <a:lnTo>
                  <a:pt x="20889" y="21946"/>
                </a:lnTo>
                <a:lnTo>
                  <a:pt x="15563" y="26335"/>
                </a:lnTo>
                <a:lnTo>
                  <a:pt x="14198" y="27045"/>
                </a:lnTo>
                <a:close/>
              </a:path>
            </a:pathLst>
          </a:custGeom>
          <a:solidFill>
            <a:srgbClr val="F5C4B6"/>
          </a:solidFill>
        </p:spPr>
        <p:txBody>
          <a:bodyPr wrap="square" lIns="0" tIns="0" rIns="0" bIns="0" rtlCol="0"/>
          <a:lstStyle/>
          <a:p>
            <a:endParaRPr/>
          </a:p>
        </p:txBody>
      </p:sp>
      <p:sp>
        <p:nvSpPr>
          <p:cNvPr id="492" name="object 492"/>
          <p:cNvSpPr/>
          <p:nvPr/>
        </p:nvSpPr>
        <p:spPr>
          <a:xfrm>
            <a:off x="17195702" y="4250071"/>
            <a:ext cx="37465" cy="28575"/>
          </a:xfrm>
          <a:custGeom>
            <a:avLst/>
            <a:gdLst/>
            <a:ahLst/>
            <a:cxnLst/>
            <a:rect l="l" t="t" r="r" b="b"/>
            <a:pathLst>
              <a:path w="37465" h="28575">
                <a:moveTo>
                  <a:pt x="11160" y="28155"/>
                </a:moveTo>
                <a:lnTo>
                  <a:pt x="1712" y="21009"/>
                </a:lnTo>
                <a:lnTo>
                  <a:pt x="347" y="18239"/>
                </a:lnTo>
                <a:lnTo>
                  <a:pt x="0" y="15335"/>
                </a:lnTo>
                <a:lnTo>
                  <a:pt x="1298" y="9287"/>
                </a:lnTo>
                <a:lnTo>
                  <a:pt x="2810" y="6784"/>
                </a:lnTo>
                <a:lnTo>
                  <a:pt x="5192" y="4817"/>
                </a:lnTo>
                <a:lnTo>
                  <a:pt x="9206" y="0"/>
                </a:lnTo>
                <a:lnTo>
                  <a:pt x="15496" y="5486"/>
                </a:lnTo>
                <a:lnTo>
                  <a:pt x="20180" y="8832"/>
                </a:lnTo>
                <a:lnTo>
                  <a:pt x="20180" y="9755"/>
                </a:lnTo>
                <a:lnTo>
                  <a:pt x="20501" y="10545"/>
                </a:lnTo>
                <a:lnTo>
                  <a:pt x="21812" y="11856"/>
                </a:lnTo>
                <a:lnTo>
                  <a:pt x="22602" y="12177"/>
                </a:lnTo>
                <a:lnTo>
                  <a:pt x="24448" y="12177"/>
                </a:lnTo>
                <a:lnTo>
                  <a:pt x="25238" y="11856"/>
                </a:lnTo>
                <a:lnTo>
                  <a:pt x="26549" y="10545"/>
                </a:lnTo>
                <a:lnTo>
                  <a:pt x="26871" y="9755"/>
                </a:lnTo>
                <a:lnTo>
                  <a:pt x="26871" y="8832"/>
                </a:lnTo>
                <a:lnTo>
                  <a:pt x="31956" y="8296"/>
                </a:lnTo>
                <a:lnTo>
                  <a:pt x="33829" y="13382"/>
                </a:lnTo>
                <a:lnTo>
                  <a:pt x="37041" y="23284"/>
                </a:lnTo>
                <a:lnTo>
                  <a:pt x="36238" y="27433"/>
                </a:lnTo>
                <a:lnTo>
                  <a:pt x="27352" y="21317"/>
                </a:lnTo>
                <a:lnTo>
                  <a:pt x="22321" y="16861"/>
                </a:lnTo>
                <a:lnTo>
                  <a:pt x="22321" y="15924"/>
                </a:lnTo>
                <a:lnTo>
                  <a:pt x="21598" y="19765"/>
                </a:lnTo>
                <a:lnTo>
                  <a:pt x="19818" y="23017"/>
                </a:lnTo>
                <a:lnTo>
                  <a:pt x="15750" y="26764"/>
                </a:lnTo>
                <a:lnTo>
                  <a:pt x="14345" y="27473"/>
                </a:lnTo>
                <a:close/>
              </a:path>
            </a:pathLst>
          </a:custGeom>
          <a:solidFill>
            <a:srgbClr val="F5C4B6"/>
          </a:solidFill>
        </p:spPr>
        <p:txBody>
          <a:bodyPr wrap="square" lIns="0" tIns="0" rIns="0" bIns="0" rtlCol="0"/>
          <a:lstStyle/>
          <a:p>
            <a:endParaRPr/>
          </a:p>
        </p:txBody>
      </p:sp>
      <p:sp>
        <p:nvSpPr>
          <p:cNvPr id="493" name="object 493"/>
          <p:cNvSpPr/>
          <p:nvPr/>
        </p:nvSpPr>
        <p:spPr>
          <a:xfrm>
            <a:off x="14965457" y="3705825"/>
            <a:ext cx="25400" cy="27940"/>
          </a:xfrm>
          <a:custGeom>
            <a:avLst/>
            <a:gdLst/>
            <a:ahLst/>
            <a:cxnLst/>
            <a:rect l="l" t="t" r="r" b="b"/>
            <a:pathLst>
              <a:path w="25400" h="27939">
                <a:moveTo>
                  <a:pt x="11173" y="27727"/>
                </a:moveTo>
                <a:lnTo>
                  <a:pt x="1712" y="21009"/>
                </a:lnTo>
                <a:lnTo>
                  <a:pt x="347" y="18239"/>
                </a:lnTo>
                <a:lnTo>
                  <a:pt x="0" y="15335"/>
                </a:lnTo>
                <a:lnTo>
                  <a:pt x="1298" y="9287"/>
                </a:lnTo>
                <a:lnTo>
                  <a:pt x="2810" y="6784"/>
                </a:lnTo>
                <a:lnTo>
                  <a:pt x="5192" y="4817"/>
                </a:lnTo>
                <a:lnTo>
                  <a:pt x="9206" y="0"/>
                </a:lnTo>
                <a:lnTo>
                  <a:pt x="15362" y="5754"/>
                </a:lnTo>
                <a:lnTo>
                  <a:pt x="24997" y="11909"/>
                </a:lnTo>
                <a:lnTo>
                  <a:pt x="20849" y="21946"/>
                </a:lnTo>
                <a:lnTo>
                  <a:pt x="15643" y="26335"/>
                </a:lnTo>
                <a:lnTo>
                  <a:pt x="14265" y="27031"/>
                </a:lnTo>
                <a:close/>
              </a:path>
            </a:pathLst>
          </a:custGeom>
          <a:solidFill>
            <a:srgbClr val="F5C4B6"/>
          </a:solidFill>
        </p:spPr>
        <p:txBody>
          <a:bodyPr wrap="square" lIns="0" tIns="0" rIns="0" bIns="0" rtlCol="0"/>
          <a:lstStyle/>
          <a:p>
            <a:endParaRPr/>
          </a:p>
        </p:txBody>
      </p:sp>
      <p:sp>
        <p:nvSpPr>
          <p:cNvPr id="494" name="object 494"/>
          <p:cNvSpPr/>
          <p:nvPr/>
        </p:nvSpPr>
        <p:spPr>
          <a:xfrm>
            <a:off x="14516354" y="3627818"/>
            <a:ext cx="81280" cy="90170"/>
          </a:xfrm>
          <a:custGeom>
            <a:avLst/>
            <a:gdLst/>
            <a:ahLst/>
            <a:cxnLst/>
            <a:rect l="l" t="t" r="r" b="b"/>
            <a:pathLst>
              <a:path w="81280" h="90170">
                <a:moveTo>
                  <a:pt x="24993" y="74536"/>
                </a:moveTo>
                <a:lnTo>
                  <a:pt x="15354" y="67703"/>
                </a:lnTo>
                <a:lnTo>
                  <a:pt x="9207" y="62217"/>
                </a:lnTo>
                <a:lnTo>
                  <a:pt x="5194" y="67043"/>
                </a:lnTo>
                <a:lnTo>
                  <a:pt x="2806" y="69011"/>
                </a:lnTo>
                <a:lnTo>
                  <a:pt x="1295" y="71513"/>
                </a:lnTo>
                <a:lnTo>
                  <a:pt x="0" y="77558"/>
                </a:lnTo>
                <a:lnTo>
                  <a:pt x="355" y="80454"/>
                </a:lnTo>
                <a:lnTo>
                  <a:pt x="1714" y="83235"/>
                </a:lnTo>
                <a:lnTo>
                  <a:pt x="2184" y="84747"/>
                </a:lnTo>
                <a:lnTo>
                  <a:pt x="11176" y="89954"/>
                </a:lnTo>
                <a:lnTo>
                  <a:pt x="14262" y="89255"/>
                </a:lnTo>
                <a:lnTo>
                  <a:pt x="15633" y="88557"/>
                </a:lnTo>
                <a:lnTo>
                  <a:pt x="20840" y="84162"/>
                </a:lnTo>
                <a:lnTo>
                  <a:pt x="24993" y="74536"/>
                </a:lnTo>
                <a:close/>
              </a:path>
              <a:path w="81280" h="90170">
                <a:moveTo>
                  <a:pt x="33159" y="12039"/>
                </a:moveTo>
                <a:lnTo>
                  <a:pt x="23787" y="5880"/>
                </a:lnTo>
                <a:lnTo>
                  <a:pt x="16827" y="0"/>
                </a:lnTo>
                <a:lnTo>
                  <a:pt x="13347" y="4813"/>
                </a:lnTo>
                <a:lnTo>
                  <a:pt x="10972" y="6781"/>
                </a:lnTo>
                <a:lnTo>
                  <a:pt x="9461" y="9283"/>
                </a:lnTo>
                <a:lnTo>
                  <a:pt x="8153" y="15328"/>
                </a:lnTo>
                <a:lnTo>
                  <a:pt x="8509" y="18237"/>
                </a:lnTo>
                <a:lnTo>
                  <a:pt x="9867" y="21005"/>
                </a:lnTo>
                <a:lnTo>
                  <a:pt x="10325" y="22529"/>
                </a:lnTo>
                <a:lnTo>
                  <a:pt x="19304" y="27838"/>
                </a:lnTo>
                <a:lnTo>
                  <a:pt x="22415" y="27165"/>
                </a:lnTo>
                <a:lnTo>
                  <a:pt x="23787" y="26466"/>
                </a:lnTo>
                <a:lnTo>
                  <a:pt x="29146" y="21945"/>
                </a:lnTo>
                <a:lnTo>
                  <a:pt x="33159" y="12039"/>
                </a:lnTo>
                <a:close/>
              </a:path>
              <a:path w="81280" h="90170">
                <a:moveTo>
                  <a:pt x="80657" y="45758"/>
                </a:moveTo>
                <a:lnTo>
                  <a:pt x="71031" y="39611"/>
                </a:lnTo>
                <a:lnTo>
                  <a:pt x="64871" y="33718"/>
                </a:lnTo>
                <a:lnTo>
                  <a:pt x="60718" y="38531"/>
                </a:lnTo>
                <a:lnTo>
                  <a:pt x="58369" y="40525"/>
                </a:lnTo>
                <a:lnTo>
                  <a:pt x="56870" y="43027"/>
                </a:lnTo>
                <a:lnTo>
                  <a:pt x="55626" y="49085"/>
                </a:lnTo>
                <a:lnTo>
                  <a:pt x="56007" y="51968"/>
                </a:lnTo>
                <a:lnTo>
                  <a:pt x="57378" y="54724"/>
                </a:lnTo>
                <a:lnTo>
                  <a:pt x="57835" y="56222"/>
                </a:lnTo>
                <a:lnTo>
                  <a:pt x="66713" y="61468"/>
                </a:lnTo>
                <a:lnTo>
                  <a:pt x="69799" y="60833"/>
                </a:lnTo>
                <a:lnTo>
                  <a:pt x="71170" y="60159"/>
                </a:lnTo>
                <a:lnTo>
                  <a:pt x="76517" y="55664"/>
                </a:lnTo>
                <a:lnTo>
                  <a:pt x="80657" y="45758"/>
                </a:lnTo>
                <a:close/>
              </a:path>
            </a:pathLst>
          </a:custGeom>
          <a:solidFill>
            <a:srgbClr val="F5C4B6"/>
          </a:solidFill>
        </p:spPr>
        <p:txBody>
          <a:bodyPr wrap="square" lIns="0" tIns="0" rIns="0" bIns="0" rtlCol="0"/>
          <a:lstStyle/>
          <a:p>
            <a:endParaRPr/>
          </a:p>
        </p:txBody>
      </p:sp>
      <p:sp>
        <p:nvSpPr>
          <p:cNvPr id="495" name="object 495"/>
          <p:cNvSpPr/>
          <p:nvPr/>
        </p:nvSpPr>
        <p:spPr>
          <a:xfrm>
            <a:off x="14887668" y="3574815"/>
            <a:ext cx="25400" cy="27940"/>
          </a:xfrm>
          <a:custGeom>
            <a:avLst/>
            <a:gdLst/>
            <a:ahLst/>
            <a:cxnLst/>
            <a:rect l="l" t="t" r="r" b="b"/>
            <a:pathLst>
              <a:path w="25400" h="27939">
                <a:moveTo>
                  <a:pt x="11093" y="27754"/>
                </a:moveTo>
                <a:lnTo>
                  <a:pt x="1753" y="21009"/>
                </a:lnTo>
                <a:lnTo>
                  <a:pt x="374" y="18253"/>
                </a:lnTo>
                <a:lnTo>
                  <a:pt x="0" y="15362"/>
                </a:lnTo>
                <a:lnTo>
                  <a:pt x="1244" y="9313"/>
                </a:lnTo>
                <a:lnTo>
                  <a:pt x="2743" y="6811"/>
                </a:lnTo>
                <a:lnTo>
                  <a:pt x="5098" y="4817"/>
                </a:lnTo>
                <a:lnTo>
                  <a:pt x="9246" y="0"/>
                </a:lnTo>
                <a:lnTo>
                  <a:pt x="15402" y="5888"/>
                </a:lnTo>
                <a:lnTo>
                  <a:pt x="25037" y="12043"/>
                </a:lnTo>
                <a:lnTo>
                  <a:pt x="20889" y="21946"/>
                </a:lnTo>
                <a:lnTo>
                  <a:pt x="15536" y="26442"/>
                </a:lnTo>
                <a:lnTo>
                  <a:pt x="14171" y="27111"/>
                </a:lnTo>
                <a:close/>
              </a:path>
            </a:pathLst>
          </a:custGeom>
          <a:solidFill>
            <a:srgbClr val="F5C4B6"/>
          </a:solidFill>
        </p:spPr>
        <p:txBody>
          <a:bodyPr wrap="square" lIns="0" tIns="0" rIns="0" bIns="0" rtlCol="0"/>
          <a:lstStyle/>
          <a:p>
            <a:endParaRPr/>
          </a:p>
        </p:txBody>
      </p:sp>
      <p:sp>
        <p:nvSpPr>
          <p:cNvPr id="496" name="object 496"/>
          <p:cNvSpPr/>
          <p:nvPr/>
        </p:nvSpPr>
        <p:spPr>
          <a:xfrm>
            <a:off x="16051406" y="3675715"/>
            <a:ext cx="25400" cy="27940"/>
          </a:xfrm>
          <a:custGeom>
            <a:avLst/>
            <a:gdLst/>
            <a:ahLst/>
            <a:cxnLst/>
            <a:rect l="l" t="t" r="r" b="b"/>
            <a:pathLst>
              <a:path w="25400" h="27939">
                <a:moveTo>
                  <a:pt x="11173" y="27727"/>
                </a:moveTo>
                <a:lnTo>
                  <a:pt x="1712" y="21009"/>
                </a:lnTo>
                <a:lnTo>
                  <a:pt x="347" y="18239"/>
                </a:lnTo>
                <a:lnTo>
                  <a:pt x="0" y="15335"/>
                </a:lnTo>
                <a:lnTo>
                  <a:pt x="1298" y="9287"/>
                </a:lnTo>
                <a:lnTo>
                  <a:pt x="2810" y="6784"/>
                </a:lnTo>
                <a:lnTo>
                  <a:pt x="5192" y="4817"/>
                </a:lnTo>
                <a:lnTo>
                  <a:pt x="9206" y="0"/>
                </a:lnTo>
                <a:lnTo>
                  <a:pt x="15362" y="6021"/>
                </a:lnTo>
                <a:lnTo>
                  <a:pt x="24997" y="11909"/>
                </a:lnTo>
                <a:lnTo>
                  <a:pt x="20849" y="21946"/>
                </a:lnTo>
                <a:lnTo>
                  <a:pt x="15643" y="26335"/>
                </a:lnTo>
                <a:lnTo>
                  <a:pt x="14265" y="27031"/>
                </a:lnTo>
                <a:lnTo>
                  <a:pt x="11173" y="27727"/>
                </a:lnTo>
                <a:close/>
              </a:path>
            </a:pathLst>
          </a:custGeom>
          <a:solidFill>
            <a:srgbClr val="F5C4B6"/>
          </a:solidFill>
        </p:spPr>
        <p:txBody>
          <a:bodyPr wrap="square" lIns="0" tIns="0" rIns="0" bIns="0" rtlCol="0"/>
          <a:lstStyle/>
          <a:p>
            <a:endParaRPr/>
          </a:p>
        </p:txBody>
      </p:sp>
      <p:sp>
        <p:nvSpPr>
          <p:cNvPr id="497" name="object 497"/>
          <p:cNvSpPr/>
          <p:nvPr/>
        </p:nvSpPr>
        <p:spPr>
          <a:xfrm>
            <a:off x="16560324" y="3796287"/>
            <a:ext cx="25400" cy="27940"/>
          </a:xfrm>
          <a:custGeom>
            <a:avLst/>
            <a:gdLst/>
            <a:ahLst/>
            <a:cxnLst/>
            <a:rect l="l" t="t" r="r" b="b"/>
            <a:pathLst>
              <a:path w="25400" h="27939">
                <a:moveTo>
                  <a:pt x="11173" y="27727"/>
                </a:moveTo>
                <a:lnTo>
                  <a:pt x="1712" y="21009"/>
                </a:lnTo>
                <a:lnTo>
                  <a:pt x="347" y="18226"/>
                </a:lnTo>
                <a:lnTo>
                  <a:pt x="0" y="15335"/>
                </a:lnTo>
                <a:lnTo>
                  <a:pt x="1298" y="9287"/>
                </a:lnTo>
                <a:lnTo>
                  <a:pt x="2810" y="6784"/>
                </a:lnTo>
                <a:lnTo>
                  <a:pt x="5192" y="4817"/>
                </a:lnTo>
                <a:lnTo>
                  <a:pt x="9340" y="0"/>
                </a:lnTo>
                <a:lnTo>
                  <a:pt x="15630" y="6021"/>
                </a:lnTo>
                <a:lnTo>
                  <a:pt x="24997" y="11909"/>
                </a:lnTo>
                <a:lnTo>
                  <a:pt x="20982" y="21946"/>
                </a:lnTo>
                <a:lnTo>
                  <a:pt x="15643" y="26335"/>
                </a:lnTo>
                <a:lnTo>
                  <a:pt x="14265" y="27031"/>
                </a:lnTo>
                <a:close/>
              </a:path>
            </a:pathLst>
          </a:custGeom>
          <a:solidFill>
            <a:srgbClr val="F5C4B6"/>
          </a:solidFill>
        </p:spPr>
        <p:txBody>
          <a:bodyPr wrap="square" lIns="0" tIns="0" rIns="0" bIns="0" rtlCol="0"/>
          <a:lstStyle/>
          <a:p>
            <a:endParaRPr/>
          </a:p>
        </p:txBody>
      </p:sp>
      <p:sp>
        <p:nvSpPr>
          <p:cNvPr id="498" name="object 498"/>
          <p:cNvSpPr/>
          <p:nvPr/>
        </p:nvSpPr>
        <p:spPr>
          <a:xfrm>
            <a:off x="16827162" y="3806190"/>
            <a:ext cx="25400" cy="27940"/>
          </a:xfrm>
          <a:custGeom>
            <a:avLst/>
            <a:gdLst/>
            <a:ahLst/>
            <a:cxnLst/>
            <a:rect l="l" t="t" r="r" b="b"/>
            <a:pathLst>
              <a:path w="25400" h="27939">
                <a:moveTo>
                  <a:pt x="11173" y="27727"/>
                </a:moveTo>
                <a:lnTo>
                  <a:pt x="1712" y="21009"/>
                </a:lnTo>
                <a:lnTo>
                  <a:pt x="347" y="18239"/>
                </a:lnTo>
                <a:lnTo>
                  <a:pt x="0" y="15335"/>
                </a:lnTo>
                <a:lnTo>
                  <a:pt x="1298" y="9287"/>
                </a:lnTo>
                <a:lnTo>
                  <a:pt x="2810" y="6784"/>
                </a:lnTo>
                <a:lnTo>
                  <a:pt x="5192" y="4817"/>
                </a:lnTo>
                <a:lnTo>
                  <a:pt x="9340" y="0"/>
                </a:lnTo>
                <a:lnTo>
                  <a:pt x="15362" y="6021"/>
                </a:lnTo>
                <a:lnTo>
                  <a:pt x="24997" y="11909"/>
                </a:lnTo>
                <a:lnTo>
                  <a:pt x="20982" y="21946"/>
                </a:lnTo>
                <a:lnTo>
                  <a:pt x="15643" y="26335"/>
                </a:lnTo>
                <a:lnTo>
                  <a:pt x="14265" y="27031"/>
                </a:lnTo>
                <a:lnTo>
                  <a:pt x="11173" y="27727"/>
                </a:lnTo>
                <a:close/>
              </a:path>
            </a:pathLst>
          </a:custGeom>
          <a:solidFill>
            <a:srgbClr val="F5C4B6"/>
          </a:solidFill>
        </p:spPr>
        <p:txBody>
          <a:bodyPr wrap="square" lIns="0" tIns="0" rIns="0" bIns="0" rtlCol="0"/>
          <a:lstStyle/>
          <a:p>
            <a:endParaRPr/>
          </a:p>
        </p:txBody>
      </p:sp>
      <p:sp>
        <p:nvSpPr>
          <p:cNvPr id="499" name="object 499"/>
          <p:cNvSpPr/>
          <p:nvPr/>
        </p:nvSpPr>
        <p:spPr>
          <a:xfrm>
            <a:off x="15884734" y="3628075"/>
            <a:ext cx="35560" cy="30480"/>
          </a:xfrm>
          <a:custGeom>
            <a:avLst/>
            <a:gdLst/>
            <a:ahLst/>
            <a:cxnLst/>
            <a:rect l="l" t="t" r="r" b="b"/>
            <a:pathLst>
              <a:path w="35559" h="30479">
                <a:moveTo>
                  <a:pt x="21250" y="29855"/>
                </a:moveTo>
                <a:lnTo>
                  <a:pt x="10611" y="16192"/>
                </a:lnTo>
                <a:lnTo>
                  <a:pt x="8470" y="14987"/>
                </a:lnTo>
                <a:lnTo>
                  <a:pt x="5740" y="13020"/>
                </a:lnTo>
                <a:lnTo>
                  <a:pt x="709" y="8564"/>
                </a:lnTo>
                <a:lnTo>
                  <a:pt x="0" y="6811"/>
                </a:lnTo>
                <a:lnTo>
                  <a:pt x="107" y="5098"/>
                </a:lnTo>
                <a:lnTo>
                  <a:pt x="1980" y="1793"/>
                </a:lnTo>
                <a:lnTo>
                  <a:pt x="3385" y="829"/>
                </a:lnTo>
                <a:lnTo>
                  <a:pt x="9942" y="0"/>
                </a:lnTo>
                <a:lnTo>
                  <a:pt x="11950" y="4416"/>
                </a:lnTo>
                <a:lnTo>
                  <a:pt x="13555" y="8965"/>
                </a:lnTo>
                <a:lnTo>
                  <a:pt x="19444" y="2007"/>
                </a:lnTo>
                <a:lnTo>
                  <a:pt x="25733" y="7895"/>
                </a:lnTo>
                <a:lnTo>
                  <a:pt x="35100" y="14051"/>
                </a:lnTo>
                <a:lnTo>
                  <a:pt x="31086" y="23953"/>
                </a:lnTo>
                <a:lnTo>
                  <a:pt x="25733" y="28476"/>
                </a:lnTo>
                <a:lnTo>
                  <a:pt x="24355" y="29172"/>
                </a:lnTo>
                <a:lnTo>
                  <a:pt x="21250" y="29855"/>
                </a:lnTo>
                <a:close/>
              </a:path>
            </a:pathLst>
          </a:custGeom>
          <a:solidFill>
            <a:srgbClr val="F5C4B6"/>
          </a:solidFill>
        </p:spPr>
        <p:txBody>
          <a:bodyPr wrap="square" lIns="0" tIns="0" rIns="0" bIns="0" rtlCol="0"/>
          <a:lstStyle/>
          <a:p>
            <a:endParaRPr/>
          </a:p>
        </p:txBody>
      </p:sp>
      <p:sp>
        <p:nvSpPr>
          <p:cNvPr id="500" name="object 500"/>
          <p:cNvSpPr/>
          <p:nvPr/>
        </p:nvSpPr>
        <p:spPr>
          <a:xfrm>
            <a:off x="15532583" y="3538156"/>
            <a:ext cx="53340" cy="74930"/>
          </a:xfrm>
          <a:custGeom>
            <a:avLst/>
            <a:gdLst/>
            <a:ahLst/>
            <a:cxnLst/>
            <a:rect l="l" t="t" r="r" b="b"/>
            <a:pathLst>
              <a:path w="53340" h="74929">
                <a:moveTo>
                  <a:pt x="24993" y="11912"/>
                </a:moveTo>
                <a:lnTo>
                  <a:pt x="15354" y="5753"/>
                </a:lnTo>
                <a:lnTo>
                  <a:pt x="9207" y="0"/>
                </a:lnTo>
                <a:lnTo>
                  <a:pt x="5194" y="4813"/>
                </a:lnTo>
                <a:lnTo>
                  <a:pt x="2806" y="6781"/>
                </a:lnTo>
                <a:lnTo>
                  <a:pt x="1295" y="9283"/>
                </a:lnTo>
                <a:lnTo>
                  <a:pt x="0" y="15328"/>
                </a:lnTo>
                <a:lnTo>
                  <a:pt x="342" y="18237"/>
                </a:lnTo>
                <a:lnTo>
                  <a:pt x="1714" y="21005"/>
                </a:lnTo>
                <a:lnTo>
                  <a:pt x="2184" y="22517"/>
                </a:lnTo>
                <a:lnTo>
                  <a:pt x="11176" y="27724"/>
                </a:lnTo>
                <a:lnTo>
                  <a:pt x="14262" y="27025"/>
                </a:lnTo>
                <a:lnTo>
                  <a:pt x="15646" y="26339"/>
                </a:lnTo>
                <a:lnTo>
                  <a:pt x="20840" y="21945"/>
                </a:lnTo>
                <a:lnTo>
                  <a:pt x="24993" y="11912"/>
                </a:lnTo>
                <a:close/>
              </a:path>
              <a:path w="53340" h="74929">
                <a:moveTo>
                  <a:pt x="53225" y="58750"/>
                </a:moveTo>
                <a:lnTo>
                  <a:pt x="43865" y="52590"/>
                </a:lnTo>
                <a:lnTo>
                  <a:pt x="37579" y="46837"/>
                </a:lnTo>
                <a:lnTo>
                  <a:pt x="33426" y="51650"/>
                </a:lnTo>
                <a:lnTo>
                  <a:pt x="31038" y="53619"/>
                </a:lnTo>
                <a:lnTo>
                  <a:pt x="29527" y="56121"/>
                </a:lnTo>
                <a:lnTo>
                  <a:pt x="28232" y="62166"/>
                </a:lnTo>
                <a:lnTo>
                  <a:pt x="28587" y="65074"/>
                </a:lnTo>
                <a:lnTo>
                  <a:pt x="29946" y="67843"/>
                </a:lnTo>
                <a:lnTo>
                  <a:pt x="30416" y="69354"/>
                </a:lnTo>
                <a:lnTo>
                  <a:pt x="39408" y="74561"/>
                </a:lnTo>
                <a:lnTo>
                  <a:pt x="42494" y="73863"/>
                </a:lnTo>
                <a:lnTo>
                  <a:pt x="43878" y="73177"/>
                </a:lnTo>
                <a:lnTo>
                  <a:pt x="49212" y="68643"/>
                </a:lnTo>
                <a:lnTo>
                  <a:pt x="53225" y="58750"/>
                </a:lnTo>
                <a:close/>
              </a:path>
            </a:pathLst>
          </a:custGeom>
          <a:solidFill>
            <a:srgbClr val="F5C4B6"/>
          </a:solidFill>
        </p:spPr>
        <p:txBody>
          <a:bodyPr wrap="square" lIns="0" tIns="0" rIns="0" bIns="0" rtlCol="0"/>
          <a:lstStyle/>
          <a:p>
            <a:endParaRPr/>
          </a:p>
        </p:txBody>
      </p:sp>
      <p:sp>
        <p:nvSpPr>
          <p:cNvPr id="501" name="object 501"/>
          <p:cNvSpPr/>
          <p:nvPr/>
        </p:nvSpPr>
        <p:spPr>
          <a:xfrm>
            <a:off x="15606723" y="3449559"/>
            <a:ext cx="26034" cy="27940"/>
          </a:xfrm>
          <a:custGeom>
            <a:avLst/>
            <a:gdLst/>
            <a:ahLst/>
            <a:cxnLst/>
            <a:rect l="l" t="t" r="r" b="b"/>
            <a:pathLst>
              <a:path w="26034" h="27939">
                <a:moveTo>
                  <a:pt x="11133" y="27847"/>
                </a:moveTo>
                <a:lnTo>
                  <a:pt x="1712" y="21009"/>
                </a:lnTo>
                <a:lnTo>
                  <a:pt x="347" y="18239"/>
                </a:lnTo>
                <a:lnTo>
                  <a:pt x="0" y="15335"/>
                </a:lnTo>
                <a:lnTo>
                  <a:pt x="1298" y="9287"/>
                </a:lnTo>
                <a:lnTo>
                  <a:pt x="2810" y="6784"/>
                </a:lnTo>
                <a:lnTo>
                  <a:pt x="5192" y="4817"/>
                </a:lnTo>
                <a:lnTo>
                  <a:pt x="9340" y="0"/>
                </a:lnTo>
                <a:lnTo>
                  <a:pt x="15496" y="5486"/>
                </a:lnTo>
                <a:lnTo>
                  <a:pt x="20313" y="8965"/>
                </a:lnTo>
                <a:lnTo>
                  <a:pt x="25532" y="12311"/>
                </a:lnTo>
                <a:lnTo>
                  <a:pt x="21518" y="21946"/>
                </a:lnTo>
                <a:lnTo>
                  <a:pt x="15630" y="26469"/>
                </a:lnTo>
                <a:lnTo>
                  <a:pt x="14251" y="27165"/>
                </a:lnTo>
                <a:lnTo>
                  <a:pt x="11133" y="27847"/>
                </a:lnTo>
                <a:close/>
              </a:path>
            </a:pathLst>
          </a:custGeom>
          <a:solidFill>
            <a:srgbClr val="F5C4B6"/>
          </a:solidFill>
        </p:spPr>
        <p:txBody>
          <a:bodyPr wrap="square" lIns="0" tIns="0" rIns="0" bIns="0" rtlCol="0"/>
          <a:lstStyle/>
          <a:p>
            <a:endParaRPr/>
          </a:p>
        </p:txBody>
      </p:sp>
      <p:sp>
        <p:nvSpPr>
          <p:cNvPr id="502" name="object 502"/>
          <p:cNvSpPr/>
          <p:nvPr/>
        </p:nvSpPr>
        <p:spPr>
          <a:xfrm>
            <a:off x="15857060" y="3519681"/>
            <a:ext cx="25400" cy="27940"/>
          </a:xfrm>
          <a:custGeom>
            <a:avLst/>
            <a:gdLst/>
            <a:ahLst/>
            <a:cxnLst/>
            <a:rect l="l" t="t" r="r" b="b"/>
            <a:pathLst>
              <a:path w="25400" h="27939">
                <a:moveTo>
                  <a:pt x="11093" y="27754"/>
                </a:moveTo>
                <a:lnTo>
                  <a:pt x="1753" y="21009"/>
                </a:lnTo>
                <a:lnTo>
                  <a:pt x="374" y="18253"/>
                </a:lnTo>
                <a:lnTo>
                  <a:pt x="0" y="15362"/>
                </a:lnTo>
                <a:lnTo>
                  <a:pt x="1244" y="9313"/>
                </a:lnTo>
                <a:lnTo>
                  <a:pt x="2743" y="6811"/>
                </a:lnTo>
                <a:lnTo>
                  <a:pt x="5098" y="4817"/>
                </a:lnTo>
                <a:lnTo>
                  <a:pt x="9246" y="0"/>
                </a:lnTo>
                <a:lnTo>
                  <a:pt x="15402" y="5888"/>
                </a:lnTo>
                <a:lnTo>
                  <a:pt x="25037" y="12043"/>
                </a:lnTo>
                <a:lnTo>
                  <a:pt x="20889" y="21946"/>
                </a:lnTo>
                <a:lnTo>
                  <a:pt x="15536" y="26442"/>
                </a:lnTo>
                <a:lnTo>
                  <a:pt x="14171" y="27111"/>
                </a:lnTo>
                <a:lnTo>
                  <a:pt x="11093" y="27754"/>
                </a:lnTo>
                <a:close/>
              </a:path>
            </a:pathLst>
          </a:custGeom>
          <a:solidFill>
            <a:srgbClr val="F5C4B6"/>
          </a:solidFill>
        </p:spPr>
        <p:txBody>
          <a:bodyPr wrap="square" lIns="0" tIns="0" rIns="0" bIns="0" rtlCol="0"/>
          <a:lstStyle/>
          <a:p>
            <a:endParaRPr/>
          </a:p>
        </p:txBody>
      </p:sp>
      <p:sp>
        <p:nvSpPr>
          <p:cNvPr id="503" name="object 503"/>
          <p:cNvSpPr/>
          <p:nvPr/>
        </p:nvSpPr>
        <p:spPr>
          <a:xfrm>
            <a:off x="14612543" y="2191752"/>
            <a:ext cx="179705" cy="118745"/>
          </a:xfrm>
          <a:custGeom>
            <a:avLst/>
            <a:gdLst/>
            <a:ahLst/>
            <a:cxnLst/>
            <a:rect l="l" t="t" r="r" b="b"/>
            <a:pathLst>
              <a:path w="179705" h="118744">
                <a:moveTo>
                  <a:pt x="80772" y="46570"/>
                </a:moveTo>
                <a:lnTo>
                  <a:pt x="80568" y="39370"/>
                </a:lnTo>
                <a:lnTo>
                  <a:pt x="76377" y="25057"/>
                </a:lnTo>
                <a:lnTo>
                  <a:pt x="72656" y="18884"/>
                </a:lnTo>
                <a:lnTo>
                  <a:pt x="67310" y="13690"/>
                </a:lnTo>
                <a:lnTo>
                  <a:pt x="65722" y="10541"/>
                </a:lnTo>
                <a:lnTo>
                  <a:pt x="44754" y="0"/>
                </a:lnTo>
                <a:lnTo>
                  <a:pt x="37820" y="1193"/>
                </a:lnTo>
                <a:lnTo>
                  <a:pt x="34620" y="2476"/>
                </a:lnTo>
                <a:lnTo>
                  <a:pt x="31711" y="4457"/>
                </a:lnTo>
                <a:lnTo>
                  <a:pt x="27279" y="6934"/>
                </a:lnTo>
                <a:lnTo>
                  <a:pt x="1231" y="47396"/>
                </a:lnTo>
                <a:lnTo>
                  <a:pt x="0" y="57848"/>
                </a:lnTo>
                <a:lnTo>
                  <a:pt x="1981" y="68707"/>
                </a:lnTo>
                <a:lnTo>
                  <a:pt x="6426" y="81267"/>
                </a:lnTo>
                <a:lnTo>
                  <a:pt x="13690" y="91478"/>
                </a:lnTo>
                <a:lnTo>
                  <a:pt x="24079" y="95465"/>
                </a:lnTo>
                <a:lnTo>
                  <a:pt x="36791" y="94869"/>
                </a:lnTo>
                <a:lnTo>
                  <a:pt x="50977" y="91300"/>
                </a:lnTo>
                <a:lnTo>
                  <a:pt x="63271" y="86144"/>
                </a:lnTo>
                <a:lnTo>
                  <a:pt x="71158" y="78841"/>
                </a:lnTo>
                <a:lnTo>
                  <a:pt x="75971" y="68402"/>
                </a:lnTo>
                <a:lnTo>
                  <a:pt x="80772" y="46570"/>
                </a:lnTo>
                <a:close/>
              </a:path>
              <a:path w="179705" h="118744">
                <a:moveTo>
                  <a:pt x="179311" y="70180"/>
                </a:moveTo>
                <a:lnTo>
                  <a:pt x="179057" y="63017"/>
                </a:lnTo>
                <a:lnTo>
                  <a:pt x="174879" y="48844"/>
                </a:lnTo>
                <a:lnTo>
                  <a:pt x="171196" y="42697"/>
                </a:lnTo>
                <a:lnTo>
                  <a:pt x="165938" y="37503"/>
                </a:lnTo>
                <a:lnTo>
                  <a:pt x="164363" y="34277"/>
                </a:lnTo>
                <a:lnTo>
                  <a:pt x="143154" y="23215"/>
                </a:lnTo>
                <a:lnTo>
                  <a:pt x="136067" y="24358"/>
                </a:lnTo>
                <a:lnTo>
                  <a:pt x="104381" y="59321"/>
                </a:lnTo>
                <a:lnTo>
                  <a:pt x="97904" y="81114"/>
                </a:lnTo>
                <a:lnTo>
                  <a:pt x="99910" y="91935"/>
                </a:lnTo>
                <a:lnTo>
                  <a:pt x="104381" y="104419"/>
                </a:lnTo>
                <a:lnTo>
                  <a:pt x="111709" y="114617"/>
                </a:lnTo>
                <a:lnTo>
                  <a:pt x="122275" y="118719"/>
                </a:lnTo>
                <a:lnTo>
                  <a:pt x="135204" y="118287"/>
                </a:lnTo>
                <a:lnTo>
                  <a:pt x="149606" y="114858"/>
                </a:lnTo>
                <a:lnTo>
                  <a:pt x="161848" y="109702"/>
                </a:lnTo>
                <a:lnTo>
                  <a:pt x="169735" y="102400"/>
                </a:lnTo>
                <a:lnTo>
                  <a:pt x="174574" y="91960"/>
                </a:lnTo>
                <a:lnTo>
                  <a:pt x="179311" y="70180"/>
                </a:lnTo>
                <a:close/>
              </a:path>
            </a:pathLst>
          </a:custGeom>
          <a:solidFill>
            <a:srgbClr val="F5C4B6"/>
          </a:solidFill>
        </p:spPr>
        <p:txBody>
          <a:bodyPr wrap="square" lIns="0" tIns="0" rIns="0" bIns="0" rtlCol="0"/>
          <a:lstStyle/>
          <a:p>
            <a:endParaRPr/>
          </a:p>
        </p:txBody>
      </p:sp>
      <p:sp>
        <p:nvSpPr>
          <p:cNvPr id="504" name="object 504"/>
          <p:cNvSpPr/>
          <p:nvPr/>
        </p:nvSpPr>
        <p:spPr>
          <a:xfrm>
            <a:off x="14538092" y="2593486"/>
            <a:ext cx="103225" cy="95340"/>
          </a:xfrm>
          <a:prstGeom prst="rect">
            <a:avLst/>
          </a:prstGeom>
          <a:blipFill>
            <a:blip r:embed="rId11" cstate="print"/>
            <a:stretch>
              <a:fillRect/>
            </a:stretch>
          </a:blipFill>
        </p:spPr>
        <p:txBody>
          <a:bodyPr wrap="square" lIns="0" tIns="0" rIns="0" bIns="0" rtlCol="0"/>
          <a:lstStyle/>
          <a:p>
            <a:endParaRPr/>
          </a:p>
        </p:txBody>
      </p:sp>
      <p:sp>
        <p:nvSpPr>
          <p:cNvPr id="505" name="object 505"/>
          <p:cNvSpPr/>
          <p:nvPr/>
        </p:nvSpPr>
        <p:spPr>
          <a:xfrm>
            <a:off x="14459725" y="3026795"/>
            <a:ext cx="81915" cy="95885"/>
          </a:xfrm>
          <a:custGeom>
            <a:avLst/>
            <a:gdLst/>
            <a:ahLst/>
            <a:cxnLst/>
            <a:rect l="l" t="t" r="r" b="b"/>
            <a:pathLst>
              <a:path w="81915" h="95885">
                <a:moveTo>
                  <a:pt x="24271" y="95674"/>
                </a:moveTo>
                <a:lnTo>
                  <a:pt x="13735" y="91618"/>
                </a:lnTo>
                <a:lnTo>
                  <a:pt x="6423" y="81389"/>
                </a:lnTo>
                <a:lnTo>
                  <a:pt x="1982" y="68826"/>
                </a:lnTo>
                <a:lnTo>
                  <a:pt x="0" y="57970"/>
                </a:lnTo>
                <a:lnTo>
                  <a:pt x="1229" y="47516"/>
                </a:lnTo>
                <a:lnTo>
                  <a:pt x="22268" y="11336"/>
                </a:lnTo>
                <a:lnTo>
                  <a:pt x="45007" y="0"/>
                </a:lnTo>
                <a:lnTo>
                  <a:pt x="48501" y="160"/>
                </a:lnTo>
                <a:lnTo>
                  <a:pt x="67846" y="14077"/>
                </a:lnTo>
                <a:lnTo>
                  <a:pt x="73190" y="19270"/>
                </a:lnTo>
                <a:lnTo>
                  <a:pt x="76910" y="25452"/>
                </a:lnTo>
                <a:lnTo>
                  <a:pt x="81106" y="39757"/>
                </a:lnTo>
                <a:lnTo>
                  <a:pt x="81311" y="46957"/>
                </a:lnTo>
                <a:lnTo>
                  <a:pt x="76532" y="68791"/>
                </a:lnTo>
                <a:lnTo>
                  <a:pt x="71760" y="79231"/>
                </a:lnTo>
                <a:lnTo>
                  <a:pt x="63928" y="86535"/>
                </a:lnTo>
                <a:lnTo>
                  <a:pt x="51654" y="91693"/>
                </a:lnTo>
                <a:lnTo>
                  <a:pt x="37191" y="95164"/>
                </a:lnTo>
                <a:close/>
              </a:path>
            </a:pathLst>
          </a:custGeom>
          <a:solidFill>
            <a:srgbClr val="F5C4B6"/>
          </a:solidFill>
        </p:spPr>
        <p:txBody>
          <a:bodyPr wrap="square" lIns="0" tIns="0" rIns="0" bIns="0" rtlCol="0"/>
          <a:lstStyle/>
          <a:p>
            <a:endParaRPr/>
          </a:p>
        </p:txBody>
      </p:sp>
      <p:sp>
        <p:nvSpPr>
          <p:cNvPr id="506" name="object 506"/>
          <p:cNvSpPr/>
          <p:nvPr/>
        </p:nvSpPr>
        <p:spPr>
          <a:xfrm>
            <a:off x="16088983" y="2206554"/>
            <a:ext cx="81915" cy="95885"/>
          </a:xfrm>
          <a:custGeom>
            <a:avLst/>
            <a:gdLst/>
            <a:ahLst/>
            <a:cxnLst/>
            <a:rect l="l" t="t" r="r" b="b"/>
            <a:pathLst>
              <a:path w="81915" h="95885">
                <a:moveTo>
                  <a:pt x="24271" y="95516"/>
                </a:moveTo>
                <a:lnTo>
                  <a:pt x="13735" y="91428"/>
                </a:lnTo>
                <a:lnTo>
                  <a:pt x="6423" y="81180"/>
                </a:lnTo>
                <a:lnTo>
                  <a:pt x="1982" y="68618"/>
                </a:lnTo>
                <a:lnTo>
                  <a:pt x="0" y="57762"/>
                </a:lnTo>
                <a:lnTo>
                  <a:pt x="1229" y="47307"/>
                </a:lnTo>
                <a:lnTo>
                  <a:pt x="6423" y="35949"/>
                </a:lnTo>
                <a:lnTo>
                  <a:pt x="11776" y="27117"/>
                </a:lnTo>
                <a:lnTo>
                  <a:pt x="14051" y="21496"/>
                </a:lnTo>
                <a:lnTo>
                  <a:pt x="17664" y="16545"/>
                </a:lnTo>
                <a:lnTo>
                  <a:pt x="17624" y="15180"/>
                </a:lnTo>
                <a:lnTo>
                  <a:pt x="18052" y="13976"/>
                </a:lnTo>
                <a:lnTo>
                  <a:pt x="19858" y="11915"/>
                </a:lnTo>
                <a:lnTo>
                  <a:pt x="20982" y="11326"/>
                </a:lnTo>
                <a:lnTo>
                  <a:pt x="22347" y="11192"/>
                </a:lnTo>
                <a:lnTo>
                  <a:pt x="25225" y="8583"/>
                </a:lnTo>
                <a:lnTo>
                  <a:pt x="28343" y="6308"/>
                </a:lnTo>
                <a:lnTo>
                  <a:pt x="31715" y="4367"/>
                </a:lnTo>
                <a:lnTo>
                  <a:pt x="43683" y="0"/>
                </a:lnTo>
                <a:lnTo>
                  <a:pt x="53594" y="1541"/>
                </a:lnTo>
                <a:lnTo>
                  <a:pt x="61599" y="6870"/>
                </a:lnTo>
                <a:lnTo>
                  <a:pt x="67846" y="13869"/>
                </a:lnTo>
                <a:lnTo>
                  <a:pt x="73186" y="19061"/>
                </a:lnTo>
                <a:lnTo>
                  <a:pt x="76906" y="25243"/>
                </a:lnTo>
                <a:lnTo>
                  <a:pt x="81108" y="39549"/>
                </a:lnTo>
                <a:lnTo>
                  <a:pt x="81309" y="46748"/>
                </a:lnTo>
                <a:lnTo>
                  <a:pt x="76532" y="68563"/>
                </a:lnTo>
                <a:lnTo>
                  <a:pt x="71760" y="78972"/>
                </a:lnTo>
                <a:lnTo>
                  <a:pt x="63928" y="86269"/>
                </a:lnTo>
                <a:lnTo>
                  <a:pt x="51654" y="91484"/>
                </a:lnTo>
                <a:lnTo>
                  <a:pt x="37191" y="95012"/>
                </a:lnTo>
                <a:lnTo>
                  <a:pt x="24271" y="95516"/>
                </a:lnTo>
                <a:close/>
              </a:path>
            </a:pathLst>
          </a:custGeom>
          <a:solidFill>
            <a:srgbClr val="F5C4B6"/>
          </a:solidFill>
        </p:spPr>
        <p:txBody>
          <a:bodyPr wrap="square" lIns="0" tIns="0" rIns="0" bIns="0" rtlCol="0"/>
          <a:lstStyle/>
          <a:p>
            <a:endParaRPr/>
          </a:p>
        </p:txBody>
      </p:sp>
      <p:sp>
        <p:nvSpPr>
          <p:cNvPr id="507" name="object 507"/>
          <p:cNvSpPr/>
          <p:nvPr/>
        </p:nvSpPr>
        <p:spPr>
          <a:xfrm>
            <a:off x="15100989" y="3306827"/>
            <a:ext cx="81442" cy="103924"/>
          </a:xfrm>
          <a:prstGeom prst="rect">
            <a:avLst/>
          </a:prstGeom>
          <a:blipFill>
            <a:blip r:embed="rId12" cstate="print"/>
            <a:stretch>
              <a:fillRect/>
            </a:stretch>
          </a:blipFill>
        </p:spPr>
        <p:txBody>
          <a:bodyPr wrap="square" lIns="0" tIns="0" rIns="0" bIns="0" rtlCol="0"/>
          <a:lstStyle/>
          <a:p>
            <a:endParaRPr/>
          </a:p>
        </p:txBody>
      </p:sp>
      <p:sp>
        <p:nvSpPr>
          <p:cNvPr id="508" name="object 508"/>
          <p:cNvSpPr/>
          <p:nvPr/>
        </p:nvSpPr>
        <p:spPr>
          <a:xfrm>
            <a:off x="15708751" y="2997489"/>
            <a:ext cx="81915" cy="95885"/>
          </a:xfrm>
          <a:custGeom>
            <a:avLst/>
            <a:gdLst/>
            <a:ahLst/>
            <a:cxnLst/>
            <a:rect l="l" t="t" r="r" b="b"/>
            <a:pathLst>
              <a:path w="81915" h="95885">
                <a:moveTo>
                  <a:pt x="24371" y="95674"/>
                </a:moveTo>
                <a:lnTo>
                  <a:pt x="13804" y="91618"/>
                </a:lnTo>
                <a:lnTo>
                  <a:pt x="6473" y="81389"/>
                </a:lnTo>
                <a:lnTo>
                  <a:pt x="2013" y="68826"/>
                </a:lnTo>
                <a:lnTo>
                  <a:pt x="0" y="57970"/>
                </a:lnTo>
                <a:lnTo>
                  <a:pt x="1223" y="47516"/>
                </a:lnTo>
                <a:lnTo>
                  <a:pt x="22450" y="11336"/>
                </a:lnTo>
                <a:lnTo>
                  <a:pt x="45187" y="0"/>
                </a:lnTo>
                <a:lnTo>
                  <a:pt x="48680" y="160"/>
                </a:lnTo>
                <a:lnTo>
                  <a:pt x="68030" y="14077"/>
                </a:lnTo>
                <a:lnTo>
                  <a:pt x="73370" y="19270"/>
                </a:lnTo>
                <a:lnTo>
                  <a:pt x="77090" y="25452"/>
                </a:lnTo>
                <a:lnTo>
                  <a:pt x="81292" y="39757"/>
                </a:lnTo>
                <a:lnTo>
                  <a:pt x="81493" y="46957"/>
                </a:lnTo>
                <a:lnTo>
                  <a:pt x="76676" y="68791"/>
                </a:lnTo>
                <a:lnTo>
                  <a:pt x="71827" y="79231"/>
                </a:lnTo>
                <a:lnTo>
                  <a:pt x="63942" y="86535"/>
                </a:lnTo>
                <a:lnTo>
                  <a:pt x="51704" y="91693"/>
                </a:lnTo>
                <a:lnTo>
                  <a:pt x="37298" y="95164"/>
                </a:lnTo>
                <a:close/>
              </a:path>
            </a:pathLst>
          </a:custGeom>
          <a:solidFill>
            <a:srgbClr val="F5C4B6"/>
          </a:solidFill>
        </p:spPr>
        <p:txBody>
          <a:bodyPr wrap="square" lIns="0" tIns="0" rIns="0" bIns="0" rtlCol="0"/>
          <a:lstStyle/>
          <a:p>
            <a:endParaRPr/>
          </a:p>
        </p:txBody>
      </p:sp>
      <p:sp>
        <p:nvSpPr>
          <p:cNvPr id="509" name="object 509"/>
          <p:cNvSpPr/>
          <p:nvPr/>
        </p:nvSpPr>
        <p:spPr>
          <a:xfrm>
            <a:off x="15091221" y="4084322"/>
            <a:ext cx="81282" cy="95660"/>
          </a:xfrm>
          <a:prstGeom prst="rect">
            <a:avLst/>
          </a:prstGeom>
          <a:blipFill>
            <a:blip r:embed="rId13" cstate="print"/>
            <a:stretch>
              <a:fillRect/>
            </a:stretch>
          </a:blipFill>
        </p:spPr>
        <p:txBody>
          <a:bodyPr wrap="square" lIns="0" tIns="0" rIns="0" bIns="0" rtlCol="0"/>
          <a:lstStyle/>
          <a:p>
            <a:endParaRPr/>
          </a:p>
        </p:txBody>
      </p:sp>
      <p:sp>
        <p:nvSpPr>
          <p:cNvPr id="510" name="object 510"/>
          <p:cNvSpPr/>
          <p:nvPr/>
        </p:nvSpPr>
        <p:spPr>
          <a:xfrm>
            <a:off x="15986142" y="3545697"/>
            <a:ext cx="81108" cy="95911"/>
          </a:xfrm>
          <a:prstGeom prst="rect">
            <a:avLst/>
          </a:prstGeom>
          <a:blipFill>
            <a:blip r:embed="rId14" cstate="print"/>
            <a:stretch>
              <a:fillRect/>
            </a:stretch>
          </a:blipFill>
        </p:spPr>
        <p:txBody>
          <a:bodyPr wrap="square" lIns="0" tIns="0" rIns="0" bIns="0" rtlCol="0"/>
          <a:lstStyle/>
          <a:p>
            <a:endParaRPr/>
          </a:p>
        </p:txBody>
      </p:sp>
      <p:sp>
        <p:nvSpPr>
          <p:cNvPr id="511" name="object 511"/>
          <p:cNvSpPr/>
          <p:nvPr/>
        </p:nvSpPr>
        <p:spPr>
          <a:xfrm>
            <a:off x="15700587" y="4262972"/>
            <a:ext cx="81426" cy="95509"/>
          </a:xfrm>
          <a:prstGeom prst="rect">
            <a:avLst/>
          </a:prstGeom>
          <a:blipFill>
            <a:blip r:embed="rId15" cstate="print"/>
            <a:stretch>
              <a:fillRect/>
            </a:stretch>
          </a:blipFill>
        </p:spPr>
        <p:txBody>
          <a:bodyPr wrap="square" lIns="0" tIns="0" rIns="0" bIns="0" rtlCol="0"/>
          <a:lstStyle/>
          <a:p>
            <a:endParaRPr/>
          </a:p>
        </p:txBody>
      </p:sp>
      <p:sp>
        <p:nvSpPr>
          <p:cNvPr id="512" name="object 512"/>
          <p:cNvSpPr/>
          <p:nvPr/>
        </p:nvSpPr>
        <p:spPr>
          <a:xfrm>
            <a:off x="16083630" y="4047266"/>
            <a:ext cx="81309" cy="95580"/>
          </a:xfrm>
          <a:prstGeom prst="rect">
            <a:avLst/>
          </a:prstGeom>
          <a:blipFill>
            <a:blip r:embed="rId16" cstate="print"/>
            <a:stretch>
              <a:fillRect/>
            </a:stretch>
          </a:blipFill>
        </p:spPr>
        <p:txBody>
          <a:bodyPr wrap="square" lIns="0" tIns="0" rIns="0" bIns="0" rtlCol="0"/>
          <a:lstStyle/>
          <a:p>
            <a:endParaRPr/>
          </a:p>
        </p:txBody>
      </p:sp>
      <p:sp>
        <p:nvSpPr>
          <p:cNvPr id="513" name="object 513"/>
          <p:cNvSpPr/>
          <p:nvPr/>
        </p:nvSpPr>
        <p:spPr>
          <a:xfrm>
            <a:off x="16314553" y="3971645"/>
            <a:ext cx="81359" cy="95710"/>
          </a:xfrm>
          <a:prstGeom prst="rect">
            <a:avLst/>
          </a:prstGeom>
          <a:blipFill>
            <a:blip r:embed="rId17" cstate="print"/>
            <a:stretch>
              <a:fillRect/>
            </a:stretch>
          </a:blipFill>
        </p:spPr>
        <p:txBody>
          <a:bodyPr wrap="square" lIns="0" tIns="0" rIns="0" bIns="0" rtlCol="0"/>
          <a:lstStyle/>
          <a:p>
            <a:endParaRPr/>
          </a:p>
        </p:txBody>
      </p:sp>
      <p:sp>
        <p:nvSpPr>
          <p:cNvPr id="514" name="object 514"/>
          <p:cNvSpPr/>
          <p:nvPr/>
        </p:nvSpPr>
        <p:spPr>
          <a:xfrm>
            <a:off x="17131039" y="3861913"/>
            <a:ext cx="81915" cy="95885"/>
          </a:xfrm>
          <a:custGeom>
            <a:avLst/>
            <a:gdLst/>
            <a:ahLst/>
            <a:cxnLst/>
            <a:rect l="l" t="t" r="r" b="b"/>
            <a:pathLst>
              <a:path w="81915" h="95885">
                <a:moveTo>
                  <a:pt x="24271" y="95509"/>
                </a:moveTo>
                <a:lnTo>
                  <a:pt x="13735" y="91422"/>
                </a:lnTo>
                <a:lnTo>
                  <a:pt x="6423" y="81174"/>
                </a:lnTo>
                <a:lnTo>
                  <a:pt x="1982" y="68593"/>
                </a:lnTo>
                <a:lnTo>
                  <a:pt x="0" y="57705"/>
                </a:lnTo>
                <a:lnTo>
                  <a:pt x="1229" y="47244"/>
                </a:lnTo>
                <a:lnTo>
                  <a:pt x="21816" y="11535"/>
                </a:lnTo>
                <a:lnTo>
                  <a:pt x="43683" y="0"/>
                </a:lnTo>
                <a:lnTo>
                  <a:pt x="53594" y="1584"/>
                </a:lnTo>
                <a:lnTo>
                  <a:pt x="61599" y="7033"/>
                </a:lnTo>
                <a:lnTo>
                  <a:pt x="67846" y="14264"/>
                </a:lnTo>
                <a:lnTo>
                  <a:pt x="73212" y="19443"/>
                </a:lnTo>
                <a:lnTo>
                  <a:pt x="76946" y="25625"/>
                </a:lnTo>
                <a:lnTo>
                  <a:pt x="81148" y="39944"/>
                </a:lnTo>
                <a:lnTo>
                  <a:pt x="81335" y="47143"/>
                </a:lnTo>
                <a:lnTo>
                  <a:pt x="76532" y="68896"/>
                </a:lnTo>
                <a:lnTo>
                  <a:pt x="71760" y="79167"/>
                </a:lnTo>
                <a:lnTo>
                  <a:pt x="63928" y="86326"/>
                </a:lnTo>
                <a:lnTo>
                  <a:pt x="51654" y="91478"/>
                </a:lnTo>
                <a:lnTo>
                  <a:pt x="37191" y="95005"/>
                </a:lnTo>
                <a:close/>
              </a:path>
            </a:pathLst>
          </a:custGeom>
          <a:solidFill>
            <a:srgbClr val="F5C4B6"/>
          </a:solidFill>
        </p:spPr>
        <p:txBody>
          <a:bodyPr wrap="square" lIns="0" tIns="0" rIns="0" bIns="0" rtlCol="0"/>
          <a:lstStyle/>
          <a:p>
            <a:endParaRPr/>
          </a:p>
        </p:txBody>
      </p:sp>
      <p:sp>
        <p:nvSpPr>
          <p:cNvPr id="515" name="object 515"/>
          <p:cNvSpPr/>
          <p:nvPr/>
        </p:nvSpPr>
        <p:spPr>
          <a:xfrm>
            <a:off x="17163642" y="2650842"/>
            <a:ext cx="81292" cy="95509"/>
          </a:xfrm>
          <a:prstGeom prst="rect">
            <a:avLst/>
          </a:prstGeom>
          <a:blipFill>
            <a:blip r:embed="rId18" cstate="print"/>
            <a:stretch>
              <a:fillRect/>
            </a:stretch>
          </a:blipFill>
        </p:spPr>
        <p:txBody>
          <a:bodyPr wrap="square" lIns="0" tIns="0" rIns="0" bIns="0" rtlCol="0"/>
          <a:lstStyle/>
          <a:p>
            <a:endParaRPr/>
          </a:p>
        </p:txBody>
      </p:sp>
      <p:sp>
        <p:nvSpPr>
          <p:cNvPr id="516" name="object 516"/>
          <p:cNvSpPr/>
          <p:nvPr/>
        </p:nvSpPr>
        <p:spPr>
          <a:xfrm>
            <a:off x="14002588" y="2580423"/>
            <a:ext cx="107950" cy="84455"/>
          </a:xfrm>
          <a:custGeom>
            <a:avLst/>
            <a:gdLst/>
            <a:ahLst/>
            <a:cxnLst/>
            <a:rect l="l" t="t" r="r" b="b"/>
            <a:pathLst>
              <a:path w="107950" h="84455">
                <a:moveTo>
                  <a:pt x="40182" y="54737"/>
                </a:moveTo>
                <a:lnTo>
                  <a:pt x="16522" y="26441"/>
                </a:lnTo>
                <a:lnTo>
                  <a:pt x="13474" y="27038"/>
                </a:lnTo>
                <a:lnTo>
                  <a:pt x="6172" y="30670"/>
                </a:lnTo>
                <a:lnTo>
                  <a:pt x="3581" y="34277"/>
                </a:lnTo>
                <a:lnTo>
                  <a:pt x="2806" y="39192"/>
                </a:lnTo>
                <a:lnTo>
                  <a:pt x="0" y="51104"/>
                </a:lnTo>
                <a:lnTo>
                  <a:pt x="5626" y="52578"/>
                </a:lnTo>
                <a:lnTo>
                  <a:pt x="4546" y="62611"/>
                </a:lnTo>
                <a:lnTo>
                  <a:pt x="4686" y="67602"/>
                </a:lnTo>
                <a:lnTo>
                  <a:pt x="6692" y="71653"/>
                </a:lnTo>
                <a:lnTo>
                  <a:pt x="10579" y="74790"/>
                </a:lnTo>
                <a:lnTo>
                  <a:pt x="16065" y="80581"/>
                </a:lnTo>
                <a:lnTo>
                  <a:pt x="22809" y="83693"/>
                </a:lnTo>
                <a:lnTo>
                  <a:pt x="30784" y="84150"/>
                </a:lnTo>
                <a:lnTo>
                  <a:pt x="36563" y="79121"/>
                </a:lnTo>
                <a:lnTo>
                  <a:pt x="39484" y="67945"/>
                </a:lnTo>
                <a:lnTo>
                  <a:pt x="40182" y="54737"/>
                </a:lnTo>
                <a:close/>
              </a:path>
              <a:path w="107950" h="84455">
                <a:moveTo>
                  <a:pt x="107696" y="28295"/>
                </a:moveTo>
                <a:lnTo>
                  <a:pt x="85090" y="0"/>
                </a:lnTo>
                <a:lnTo>
                  <a:pt x="80886" y="736"/>
                </a:lnTo>
                <a:lnTo>
                  <a:pt x="67449" y="24066"/>
                </a:lnTo>
                <a:lnTo>
                  <a:pt x="72936" y="25412"/>
                </a:lnTo>
                <a:lnTo>
                  <a:pt x="72136" y="35979"/>
                </a:lnTo>
                <a:lnTo>
                  <a:pt x="74358" y="43675"/>
                </a:lnTo>
                <a:lnTo>
                  <a:pt x="81064" y="50761"/>
                </a:lnTo>
                <a:lnTo>
                  <a:pt x="89814" y="55854"/>
                </a:lnTo>
                <a:lnTo>
                  <a:pt x="98221" y="57518"/>
                </a:lnTo>
                <a:lnTo>
                  <a:pt x="104000" y="52552"/>
                </a:lnTo>
                <a:lnTo>
                  <a:pt x="106934" y="41414"/>
                </a:lnTo>
                <a:lnTo>
                  <a:pt x="107696" y="28295"/>
                </a:lnTo>
                <a:close/>
              </a:path>
            </a:pathLst>
          </a:custGeom>
          <a:solidFill>
            <a:srgbClr val="F5C4B6"/>
          </a:solidFill>
        </p:spPr>
        <p:txBody>
          <a:bodyPr wrap="square" lIns="0" tIns="0" rIns="0" bIns="0" rtlCol="0"/>
          <a:lstStyle/>
          <a:p>
            <a:endParaRPr/>
          </a:p>
        </p:txBody>
      </p:sp>
      <p:sp>
        <p:nvSpPr>
          <p:cNvPr id="517" name="object 517"/>
          <p:cNvSpPr/>
          <p:nvPr/>
        </p:nvSpPr>
        <p:spPr>
          <a:xfrm>
            <a:off x="15094567" y="2793949"/>
            <a:ext cx="40640" cy="57785"/>
          </a:xfrm>
          <a:custGeom>
            <a:avLst/>
            <a:gdLst/>
            <a:ahLst/>
            <a:cxnLst/>
            <a:rect l="l" t="t" r="r" b="b"/>
            <a:pathLst>
              <a:path w="40640" h="57785">
                <a:moveTo>
                  <a:pt x="30644" y="57435"/>
                </a:moveTo>
                <a:lnTo>
                  <a:pt x="22239" y="55881"/>
                </a:lnTo>
                <a:lnTo>
                  <a:pt x="13482" y="50928"/>
                </a:lnTo>
                <a:lnTo>
                  <a:pt x="6783" y="43942"/>
                </a:lnTo>
                <a:lnTo>
                  <a:pt x="4549" y="36291"/>
                </a:lnTo>
                <a:lnTo>
                  <a:pt x="5620" y="26255"/>
                </a:lnTo>
                <a:lnTo>
                  <a:pt x="0" y="24917"/>
                </a:lnTo>
                <a:lnTo>
                  <a:pt x="17503" y="0"/>
                </a:lnTo>
                <a:lnTo>
                  <a:pt x="19604" y="66"/>
                </a:lnTo>
                <a:lnTo>
                  <a:pt x="40110" y="28210"/>
                </a:lnTo>
                <a:lnTo>
                  <a:pt x="39359" y="41326"/>
                </a:lnTo>
                <a:lnTo>
                  <a:pt x="36426" y="52461"/>
                </a:lnTo>
                <a:lnTo>
                  <a:pt x="30644" y="57435"/>
                </a:lnTo>
                <a:close/>
              </a:path>
            </a:pathLst>
          </a:custGeom>
          <a:solidFill>
            <a:srgbClr val="F5C4B6"/>
          </a:solidFill>
        </p:spPr>
        <p:txBody>
          <a:bodyPr wrap="square" lIns="0" tIns="0" rIns="0" bIns="0" rtlCol="0"/>
          <a:lstStyle/>
          <a:p>
            <a:endParaRPr/>
          </a:p>
        </p:txBody>
      </p:sp>
      <p:sp>
        <p:nvSpPr>
          <p:cNvPr id="518" name="object 518"/>
          <p:cNvSpPr/>
          <p:nvPr/>
        </p:nvSpPr>
        <p:spPr>
          <a:xfrm>
            <a:off x="15549822" y="4158685"/>
            <a:ext cx="40640" cy="57785"/>
          </a:xfrm>
          <a:custGeom>
            <a:avLst/>
            <a:gdLst/>
            <a:ahLst/>
            <a:cxnLst/>
            <a:rect l="l" t="t" r="r" b="b"/>
            <a:pathLst>
              <a:path w="40640" h="57785">
                <a:moveTo>
                  <a:pt x="30644" y="57529"/>
                </a:moveTo>
                <a:lnTo>
                  <a:pt x="22218" y="55938"/>
                </a:lnTo>
                <a:lnTo>
                  <a:pt x="13415" y="51022"/>
                </a:lnTo>
                <a:lnTo>
                  <a:pt x="6670" y="44074"/>
                </a:lnTo>
                <a:lnTo>
                  <a:pt x="4416" y="36385"/>
                </a:lnTo>
                <a:lnTo>
                  <a:pt x="5486" y="26215"/>
                </a:lnTo>
                <a:lnTo>
                  <a:pt x="0" y="24877"/>
                </a:lnTo>
                <a:lnTo>
                  <a:pt x="17517" y="0"/>
                </a:lnTo>
                <a:lnTo>
                  <a:pt x="19604" y="40"/>
                </a:lnTo>
                <a:lnTo>
                  <a:pt x="40053" y="28285"/>
                </a:lnTo>
                <a:lnTo>
                  <a:pt x="39343" y="41370"/>
                </a:lnTo>
                <a:lnTo>
                  <a:pt x="36424" y="52498"/>
                </a:lnTo>
                <a:lnTo>
                  <a:pt x="30644" y="57529"/>
                </a:lnTo>
                <a:close/>
              </a:path>
            </a:pathLst>
          </a:custGeom>
          <a:solidFill>
            <a:srgbClr val="F5C4B6"/>
          </a:solidFill>
        </p:spPr>
        <p:txBody>
          <a:bodyPr wrap="square" lIns="0" tIns="0" rIns="0" bIns="0" rtlCol="0"/>
          <a:lstStyle/>
          <a:p>
            <a:endParaRPr/>
          </a:p>
        </p:txBody>
      </p:sp>
      <p:sp>
        <p:nvSpPr>
          <p:cNvPr id="519" name="object 519"/>
          <p:cNvSpPr/>
          <p:nvPr/>
        </p:nvSpPr>
        <p:spPr>
          <a:xfrm>
            <a:off x="15861489" y="2874776"/>
            <a:ext cx="40640" cy="57785"/>
          </a:xfrm>
          <a:custGeom>
            <a:avLst/>
            <a:gdLst/>
            <a:ahLst/>
            <a:cxnLst/>
            <a:rect l="l" t="t" r="r" b="b"/>
            <a:pathLst>
              <a:path w="40640" h="57785">
                <a:moveTo>
                  <a:pt x="30644" y="57435"/>
                </a:moveTo>
                <a:lnTo>
                  <a:pt x="22218" y="55865"/>
                </a:lnTo>
                <a:lnTo>
                  <a:pt x="13415" y="50995"/>
                </a:lnTo>
                <a:lnTo>
                  <a:pt x="6670" y="44093"/>
                </a:lnTo>
                <a:lnTo>
                  <a:pt x="4416" y="36425"/>
                </a:lnTo>
                <a:lnTo>
                  <a:pt x="5486" y="26255"/>
                </a:lnTo>
                <a:lnTo>
                  <a:pt x="0" y="24917"/>
                </a:lnTo>
                <a:lnTo>
                  <a:pt x="17503" y="0"/>
                </a:lnTo>
                <a:lnTo>
                  <a:pt x="19604" y="66"/>
                </a:lnTo>
                <a:lnTo>
                  <a:pt x="40053" y="28191"/>
                </a:lnTo>
                <a:lnTo>
                  <a:pt x="39343" y="41276"/>
                </a:lnTo>
                <a:lnTo>
                  <a:pt x="36424" y="52404"/>
                </a:lnTo>
                <a:lnTo>
                  <a:pt x="30644" y="57435"/>
                </a:lnTo>
                <a:close/>
              </a:path>
            </a:pathLst>
          </a:custGeom>
          <a:solidFill>
            <a:srgbClr val="F5C4B6"/>
          </a:solidFill>
        </p:spPr>
        <p:txBody>
          <a:bodyPr wrap="square" lIns="0" tIns="0" rIns="0" bIns="0" rtlCol="0"/>
          <a:lstStyle/>
          <a:p>
            <a:endParaRPr/>
          </a:p>
        </p:txBody>
      </p:sp>
      <p:sp>
        <p:nvSpPr>
          <p:cNvPr id="520" name="object 520"/>
          <p:cNvSpPr/>
          <p:nvPr/>
        </p:nvSpPr>
        <p:spPr>
          <a:xfrm>
            <a:off x="16658119" y="3855944"/>
            <a:ext cx="40640" cy="57785"/>
          </a:xfrm>
          <a:custGeom>
            <a:avLst/>
            <a:gdLst/>
            <a:ahLst/>
            <a:cxnLst/>
            <a:rect l="l" t="t" r="r" b="b"/>
            <a:pathLst>
              <a:path w="40640" h="57785">
                <a:moveTo>
                  <a:pt x="30644" y="57435"/>
                </a:moveTo>
                <a:lnTo>
                  <a:pt x="22239" y="55994"/>
                </a:lnTo>
                <a:lnTo>
                  <a:pt x="13482" y="51028"/>
                </a:lnTo>
                <a:lnTo>
                  <a:pt x="6783" y="43980"/>
                </a:lnTo>
                <a:lnTo>
                  <a:pt x="4549" y="36291"/>
                </a:lnTo>
                <a:lnTo>
                  <a:pt x="5620" y="26255"/>
                </a:lnTo>
                <a:lnTo>
                  <a:pt x="0" y="24917"/>
                </a:lnTo>
                <a:lnTo>
                  <a:pt x="17503" y="0"/>
                </a:lnTo>
                <a:lnTo>
                  <a:pt x="19604" y="66"/>
                </a:lnTo>
                <a:lnTo>
                  <a:pt x="21678" y="562"/>
                </a:lnTo>
                <a:lnTo>
                  <a:pt x="26094" y="1190"/>
                </a:lnTo>
                <a:lnTo>
                  <a:pt x="40110" y="28135"/>
                </a:lnTo>
                <a:lnTo>
                  <a:pt x="39359" y="41226"/>
                </a:lnTo>
                <a:lnTo>
                  <a:pt x="36426" y="52385"/>
                </a:lnTo>
                <a:lnTo>
                  <a:pt x="30644" y="57435"/>
                </a:lnTo>
                <a:close/>
              </a:path>
            </a:pathLst>
          </a:custGeom>
          <a:solidFill>
            <a:srgbClr val="F5C4B6"/>
          </a:solidFill>
        </p:spPr>
        <p:txBody>
          <a:bodyPr wrap="square" lIns="0" tIns="0" rIns="0" bIns="0" rtlCol="0"/>
          <a:lstStyle/>
          <a:p>
            <a:endParaRPr/>
          </a:p>
        </p:txBody>
      </p:sp>
      <p:sp>
        <p:nvSpPr>
          <p:cNvPr id="521" name="object 521"/>
          <p:cNvSpPr/>
          <p:nvPr/>
        </p:nvSpPr>
        <p:spPr>
          <a:xfrm>
            <a:off x="16486027" y="3251747"/>
            <a:ext cx="40640" cy="57785"/>
          </a:xfrm>
          <a:custGeom>
            <a:avLst/>
            <a:gdLst/>
            <a:ahLst/>
            <a:cxnLst/>
            <a:rect l="l" t="t" r="r" b="b"/>
            <a:pathLst>
              <a:path w="40640" h="57785">
                <a:moveTo>
                  <a:pt x="30644" y="57435"/>
                </a:moveTo>
                <a:lnTo>
                  <a:pt x="22239" y="55825"/>
                </a:lnTo>
                <a:lnTo>
                  <a:pt x="13482" y="50878"/>
                </a:lnTo>
                <a:lnTo>
                  <a:pt x="6783" y="43923"/>
                </a:lnTo>
                <a:lnTo>
                  <a:pt x="4549" y="36291"/>
                </a:lnTo>
                <a:lnTo>
                  <a:pt x="5620" y="26255"/>
                </a:lnTo>
                <a:lnTo>
                  <a:pt x="0" y="24917"/>
                </a:lnTo>
                <a:lnTo>
                  <a:pt x="17637" y="0"/>
                </a:lnTo>
                <a:lnTo>
                  <a:pt x="19738" y="66"/>
                </a:lnTo>
                <a:lnTo>
                  <a:pt x="40185" y="28135"/>
                </a:lnTo>
                <a:lnTo>
                  <a:pt x="39460" y="41226"/>
                </a:lnTo>
                <a:lnTo>
                  <a:pt x="36501" y="52385"/>
                </a:lnTo>
                <a:lnTo>
                  <a:pt x="30644" y="57435"/>
                </a:lnTo>
                <a:close/>
              </a:path>
            </a:pathLst>
          </a:custGeom>
          <a:solidFill>
            <a:srgbClr val="F5C4B6"/>
          </a:solidFill>
        </p:spPr>
        <p:txBody>
          <a:bodyPr wrap="square" lIns="0" tIns="0" rIns="0" bIns="0" rtlCol="0"/>
          <a:lstStyle/>
          <a:p>
            <a:endParaRPr/>
          </a:p>
        </p:txBody>
      </p:sp>
      <p:sp>
        <p:nvSpPr>
          <p:cNvPr id="522" name="object 522"/>
          <p:cNvSpPr/>
          <p:nvPr/>
        </p:nvSpPr>
        <p:spPr>
          <a:xfrm>
            <a:off x="16731184" y="2571847"/>
            <a:ext cx="41910" cy="58419"/>
          </a:xfrm>
          <a:custGeom>
            <a:avLst/>
            <a:gdLst/>
            <a:ahLst/>
            <a:cxnLst/>
            <a:rect l="l" t="t" r="r" b="b"/>
            <a:pathLst>
              <a:path w="41909" h="58419">
                <a:moveTo>
                  <a:pt x="35462" y="57930"/>
                </a:moveTo>
                <a:lnTo>
                  <a:pt x="30644" y="57930"/>
                </a:lnTo>
                <a:lnTo>
                  <a:pt x="22239" y="56483"/>
                </a:lnTo>
                <a:lnTo>
                  <a:pt x="13482" y="51373"/>
                </a:lnTo>
                <a:lnTo>
                  <a:pt x="6783" y="44155"/>
                </a:lnTo>
                <a:lnTo>
                  <a:pt x="4549" y="36385"/>
                </a:lnTo>
                <a:lnTo>
                  <a:pt x="5620" y="26349"/>
                </a:lnTo>
                <a:lnTo>
                  <a:pt x="0" y="24877"/>
                </a:lnTo>
                <a:lnTo>
                  <a:pt x="2676" y="12967"/>
                </a:lnTo>
                <a:lnTo>
                  <a:pt x="3077" y="10866"/>
                </a:lnTo>
                <a:lnTo>
                  <a:pt x="3867" y="8925"/>
                </a:lnTo>
                <a:lnTo>
                  <a:pt x="17490" y="0"/>
                </a:lnTo>
                <a:lnTo>
                  <a:pt x="19591" y="53"/>
                </a:lnTo>
                <a:lnTo>
                  <a:pt x="21678" y="521"/>
                </a:lnTo>
                <a:lnTo>
                  <a:pt x="26081" y="1244"/>
                </a:lnTo>
                <a:lnTo>
                  <a:pt x="40306" y="28423"/>
                </a:lnTo>
                <a:lnTo>
                  <a:pt x="40012" y="33976"/>
                </a:lnTo>
                <a:lnTo>
                  <a:pt x="40681" y="34512"/>
                </a:lnTo>
                <a:lnTo>
                  <a:pt x="40681" y="35716"/>
                </a:lnTo>
                <a:lnTo>
                  <a:pt x="41751" y="39195"/>
                </a:lnTo>
                <a:lnTo>
                  <a:pt x="41618" y="42273"/>
                </a:lnTo>
                <a:lnTo>
                  <a:pt x="39343" y="42273"/>
                </a:lnTo>
                <a:lnTo>
                  <a:pt x="38138" y="50570"/>
                </a:lnTo>
                <a:lnTo>
                  <a:pt x="35462" y="57930"/>
                </a:lnTo>
                <a:close/>
              </a:path>
            </a:pathLst>
          </a:custGeom>
          <a:solidFill>
            <a:srgbClr val="F5C4B6"/>
          </a:solidFill>
        </p:spPr>
        <p:txBody>
          <a:bodyPr wrap="square" lIns="0" tIns="0" rIns="0" bIns="0" rtlCol="0"/>
          <a:lstStyle/>
          <a:p>
            <a:endParaRPr/>
          </a:p>
        </p:txBody>
      </p:sp>
      <p:sp>
        <p:nvSpPr>
          <p:cNvPr id="523" name="object 523"/>
          <p:cNvSpPr/>
          <p:nvPr/>
        </p:nvSpPr>
        <p:spPr>
          <a:xfrm>
            <a:off x="17329629" y="3669573"/>
            <a:ext cx="40640" cy="57785"/>
          </a:xfrm>
          <a:custGeom>
            <a:avLst/>
            <a:gdLst/>
            <a:ahLst/>
            <a:cxnLst/>
            <a:rect l="l" t="t" r="r" b="b"/>
            <a:pathLst>
              <a:path w="40640" h="57785">
                <a:moveTo>
                  <a:pt x="30644" y="57529"/>
                </a:moveTo>
                <a:lnTo>
                  <a:pt x="22239" y="55636"/>
                </a:lnTo>
                <a:lnTo>
                  <a:pt x="13482" y="50721"/>
                </a:lnTo>
                <a:lnTo>
                  <a:pt x="6783" y="43923"/>
                </a:lnTo>
                <a:lnTo>
                  <a:pt x="4549" y="36385"/>
                </a:lnTo>
                <a:lnTo>
                  <a:pt x="5620" y="26349"/>
                </a:lnTo>
                <a:lnTo>
                  <a:pt x="0" y="24877"/>
                </a:lnTo>
                <a:lnTo>
                  <a:pt x="17490" y="0"/>
                </a:lnTo>
                <a:lnTo>
                  <a:pt x="19591" y="53"/>
                </a:lnTo>
                <a:lnTo>
                  <a:pt x="40166" y="28285"/>
                </a:lnTo>
                <a:lnTo>
                  <a:pt x="39409" y="41370"/>
                </a:lnTo>
                <a:lnTo>
                  <a:pt x="36445" y="52498"/>
                </a:lnTo>
                <a:lnTo>
                  <a:pt x="30644" y="57529"/>
                </a:lnTo>
                <a:close/>
              </a:path>
            </a:pathLst>
          </a:custGeom>
          <a:solidFill>
            <a:srgbClr val="F5C4B6"/>
          </a:solidFill>
        </p:spPr>
        <p:txBody>
          <a:bodyPr wrap="square" lIns="0" tIns="0" rIns="0" bIns="0" rtlCol="0"/>
          <a:lstStyle/>
          <a:p>
            <a:endParaRPr/>
          </a:p>
        </p:txBody>
      </p:sp>
      <p:sp>
        <p:nvSpPr>
          <p:cNvPr id="524" name="object 524"/>
          <p:cNvSpPr/>
          <p:nvPr/>
        </p:nvSpPr>
        <p:spPr>
          <a:xfrm>
            <a:off x="17507743" y="2600686"/>
            <a:ext cx="40640" cy="58419"/>
          </a:xfrm>
          <a:custGeom>
            <a:avLst/>
            <a:gdLst/>
            <a:ahLst/>
            <a:cxnLst/>
            <a:rect l="l" t="t" r="r" b="b"/>
            <a:pathLst>
              <a:path w="40640" h="58419">
                <a:moveTo>
                  <a:pt x="30644" y="57863"/>
                </a:moveTo>
                <a:lnTo>
                  <a:pt x="22258" y="56247"/>
                </a:lnTo>
                <a:lnTo>
                  <a:pt x="13532" y="51156"/>
                </a:lnTo>
                <a:lnTo>
                  <a:pt x="6839" y="44032"/>
                </a:lnTo>
                <a:lnTo>
                  <a:pt x="4549" y="36318"/>
                </a:lnTo>
                <a:lnTo>
                  <a:pt x="5486" y="26282"/>
                </a:lnTo>
                <a:lnTo>
                  <a:pt x="0" y="24810"/>
                </a:lnTo>
                <a:lnTo>
                  <a:pt x="17503" y="0"/>
                </a:lnTo>
                <a:lnTo>
                  <a:pt x="19591" y="80"/>
                </a:lnTo>
                <a:lnTo>
                  <a:pt x="40110" y="28507"/>
                </a:lnTo>
                <a:lnTo>
                  <a:pt x="39359" y="41705"/>
                </a:lnTo>
                <a:lnTo>
                  <a:pt x="36426" y="52845"/>
                </a:lnTo>
                <a:lnTo>
                  <a:pt x="30644" y="57863"/>
                </a:lnTo>
                <a:close/>
              </a:path>
            </a:pathLst>
          </a:custGeom>
          <a:solidFill>
            <a:srgbClr val="F5C4B6"/>
          </a:solidFill>
        </p:spPr>
        <p:txBody>
          <a:bodyPr wrap="square" lIns="0" tIns="0" rIns="0" bIns="0" rtlCol="0"/>
          <a:lstStyle/>
          <a:p>
            <a:endParaRPr/>
          </a:p>
        </p:txBody>
      </p:sp>
      <p:sp>
        <p:nvSpPr>
          <p:cNvPr id="525" name="object 525"/>
          <p:cNvSpPr/>
          <p:nvPr/>
        </p:nvSpPr>
        <p:spPr>
          <a:xfrm>
            <a:off x="17088217" y="2423040"/>
            <a:ext cx="40640" cy="58419"/>
          </a:xfrm>
          <a:custGeom>
            <a:avLst/>
            <a:gdLst/>
            <a:ahLst/>
            <a:cxnLst/>
            <a:rect l="l" t="t" r="r" b="b"/>
            <a:pathLst>
              <a:path w="40640" h="58419">
                <a:moveTo>
                  <a:pt x="31313" y="57930"/>
                </a:moveTo>
                <a:lnTo>
                  <a:pt x="22521" y="56333"/>
                </a:lnTo>
                <a:lnTo>
                  <a:pt x="13566" y="51273"/>
                </a:lnTo>
                <a:lnTo>
                  <a:pt x="6793" y="44155"/>
                </a:lnTo>
                <a:lnTo>
                  <a:pt x="4549" y="36385"/>
                </a:lnTo>
                <a:lnTo>
                  <a:pt x="5620" y="26215"/>
                </a:lnTo>
                <a:lnTo>
                  <a:pt x="0" y="24877"/>
                </a:lnTo>
                <a:lnTo>
                  <a:pt x="17503" y="0"/>
                </a:lnTo>
                <a:lnTo>
                  <a:pt x="19604" y="53"/>
                </a:lnTo>
                <a:lnTo>
                  <a:pt x="40309" y="28517"/>
                </a:lnTo>
                <a:lnTo>
                  <a:pt x="39945" y="41721"/>
                </a:lnTo>
                <a:lnTo>
                  <a:pt x="37273" y="52893"/>
                </a:lnTo>
                <a:lnTo>
                  <a:pt x="31313" y="57930"/>
                </a:lnTo>
                <a:close/>
              </a:path>
            </a:pathLst>
          </a:custGeom>
          <a:solidFill>
            <a:srgbClr val="F5C4B6"/>
          </a:solidFill>
        </p:spPr>
        <p:txBody>
          <a:bodyPr wrap="square" lIns="0" tIns="0" rIns="0" bIns="0" rtlCol="0"/>
          <a:lstStyle/>
          <a:p>
            <a:endParaRPr/>
          </a:p>
        </p:txBody>
      </p:sp>
      <p:sp>
        <p:nvSpPr>
          <p:cNvPr id="526" name="object 526"/>
          <p:cNvSpPr/>
          <p:nvPr/>
        </p:nvSpPr>
        <p:spPr>
          <a:xfrm>
            <a:off x="17621756" y="2468097"/>
            <a:ext cx="40640" cy="58419"/>
          </a:xfrm>
          <a:custGeom>
            <a:avLst/>
            <a:gdLst/>
            <a:ahLst/>
            <a:cxnLst/>
            <a:rect l="l" t="t" r="r" b="b"/>
            <a:pathLst>
              <a:path w="40640" h="58419">
                <a:moveTo>
                  <a:pt x="30644" y="57837"/>
                </a:moveTo>
                <a:lnTo>
                  <a:pt x="22258" y="56220"/>
                </a:lnTo>
                <a:lnTo>
                  <a:pt x="13532" y="51129"/>
                </a:lnTo>
                <a:lnTo>
                  <a:pt x="6839" y="44005"/>
                </a:lnTo>
                <a:lnTo>
                  <a:pt x="4549" y="36291"/>
                </a:lnTo>
                <a:lnTo>
                  <a:pt x="5486" y="26255"/>
                </a:lnTo>
                <a:lnTo>
                  <a:pt x="0" y="24917"/>
                </a:lnTo>
                <a:lnTo>
                  <a:pt x="17503" y="0"/>
                </a:lnTo>
                <a:lnTo>
                  <a:pt x="19604" y="66"/>
                </a:lnTo>
                <a:lnTo>
                  <a:pt x="40053" y="28423"/>
                </a:lnTo>
                <a:lnTo>
                  <a:pt x="39309" y="41628"/>
                </a:lnTo>
                <a:lnTo>
                  <a:pt x="36407" y="52799"/>
                </a:lnTo>
                <a:lnTo>
                  <a:pt x="30644" y="57837"/>
                </a:lnTo>
                <a:close/>
              </a:path>
            </a:pathLst>
          </a:custGeom>
          <a:solidFill>
            <a:srgbClr val="F5C4B6"/>
          </a:solidFill>
        </p:spPr>
        <p:txBody>
          <a:bodyPr wrap="square" lIns="0" tIns="0" rIns="0" bIns="0" rtlCol="0"/>
          <a:lstStyle/>
          <a:p>
            <a:endParaRPr/>
          </a:p>
        </p:txBody>
      </p:sp>
      <p:sp>
        <p:nvSpPr>
          <p:cNvPr id="527" name="object 527"/>
          <p:cNvSpPr/>
          <p:nvPr/>
        </p:nvSpPr>
        <p:spPr>
          <a:xfrm>
            <a:off x="16745103" y="3229037"/>
            <a:ext cx="40640" cy="58419"/>
          </a:xfrm>
          <a:custGeom>
            <a:avLst/>
            <a:gdLst/>
            <a:ahLst/>
            <a:cxnLst/>
            <a:rect l="l" t="t" r="r" b="b"/>
            <a:pathLst>
              <a:path w="40640" h="58420">
                <a:moveTo>
                  <a:pt x="31313" y="57930"/>
                </a:moveTo>
                <a:lnTo>
                  <a:pt x="22521" y="56314"/>
                </a:lnTo>
                <a:lnTo>
                  <a:pt x="13566" y="51222"/>
                </a:lnTo>
                <a:lnTo>
                  <a:pt x="6793" y="44099"/>
                </a:lnTo>
                <a:lnTo>
                  <a:pt x="4549" y="36385"/>
                </a:lnTo>
                <a:lnTo>
                  <a:pt x="5620" y="26349"/>
                </a:lnTo>
                <a:lnTo>
                  <a:pt x="0" y="24877"/>
                </a:lnTo>
                <a:lnTo>
                  <a:pt x="17610" y="0"/>
                </a:lnTo>
                <a:lnTo>
                  <a:pt x="19711" y="53"/>
                </a:lnTo>
                <a:lnTo>
                  <a:pt x="40365" y="28799"/>
                </a:lnTo>
                <a:lnTo>
                  <a:pt x="39995" y="41972"/>
                </a:lnTo>
                <a:lnTo>
                  <a:pt x="37291" y="52987"/>
                </a:lnTo>
                <a:lnTo>
                  <a:pt x="31313" y="57930"/>
                </a:lnTo>
                <a:close/>
              </a:path>
            </a:pathLst>
          </a:custGeom>
          <a:solidFill>
            <a:srgbClr val="F5C4B6"/>
          </a:solidFill>
        </p:spPr>
        <p:txBody>
          <a:bodyPr wrap="square" lIns="0" tIns="0" rIns="0" bIns="0" rtlCol="0"/>
          <a:lstStyle/>
          <a:p>
            <a:endParaRPr/>
          </a:p>
        </p:txBody>
      </p:sp>
      <p:sp>
        <p:nvSpPr>
          <p:cNvPr id="528" name="object 528"/>
          <p:cNvSpPr/>
          <p:nvPr/>
        </p:nvSpPr>
        <p:spPr>
          <a:xfrm>
            <a:off x="15758180" y="3942566"/>
            <a:ext cx="39370" cy="57785"/>
          </a:xfrm>
          <a:custGeom>
            <a:avLst/>
            <a:gdLst/>
            <a:ahLst/>
            <a:cxnLst/>
            <a:rect l="l" t="t" r="r" b="b"/>
            <a:pathLst>
              <a:path w="39369" h="57785">
                <a:moveTo>
                  <a:pt x="29440" y="57663"/>
                </a:moveTo>
                <a:lnTo>
                  <a:pt x="21467" y="55925"/>
                </a:lnTo>
                <a:lnTo>
                  <a:pt x="13131" y="50687"/>
                </a:lnTo>
                <a:lnTo>
                  <a:pt x="6726" y="43417"/>
                </a:lnTo>
                <a:lnTo>
                  <a:pt x="4549" y="35582"/>
                </a:lnTo>
                <a:lnTo>
                  <a:pt x="5486" y="25412"/>
                </a:lnTo>
                <a:lnTo>
                  <a:pt x="0" y="24074"/>
                </a:lnTo>
                <a:lnTo>
                  <a:pt x="16486" y="0"/>
                </a:lnTo>
                <a:lnTo>
                  <a:pt x="24903" y="1324"/>
                </a:lnTo>
                <a:lnTo>
                  <a:pt x="38906" y="28419"/>
                </a:lnTo>
                <a:lnTo>
                  <a:pt x="38155" y="41504"/>
                </a:lnTo>
                <a:lnTo>
                  <a:pt x="35221" y="52632"/>
                </a:lnTo>
                <a:lnTo>
                  <a:pt x="29440" y="57663"/>
                </a:lnTo>
                <a:close/>
              </a:path>
            </a:pathLst>
          </a:custGeom>
          <a:solidFill>
            <a:srgbClr val="F5C4B6"/>
          </a:solidFill>
        </p:spPr>
        <p:txBody>
          <a:bodyPr wrap="square" lIns="0" tIns="0" rIns="0" bIns="0" rtlCol="0"/>
          <a:lstStyle/>
          <a:p>
            <a:endParaRPr/>
          </a:p>
        </p:txBody>
      </p:sp>
      <p:sp>
        <p:nvSpPr>
          <p:cNvPr id="529" name="object 529"/>
          <p:cNvSpPr/>
          <p:nvPr/>
        </p:nvSpPr>
        <p:spPr>
          <a:xfrm>
            <a:off x="15355515" y="3161057"/>
            <a:ext cx="40640" cy="57785"/>
          </a:xfrm>
          <a:custGeom>
            <a:avLst/>
            <a:gdLst/>
            <a:ahLst/>
            <a:cxnLst/>
            <a:rect l="l" t="t" r="r" b="b"/>
            <a:pathLst>
              <a:path w="40640" h="57785">
                <a:moveTo>
                  <a:pt x="30644" y="57529"/>
                </a:moveTo>
                <a:lnTo>
                  <a:pt x="22088" y="55975"/>
                </a:lnTo>
                <a:lnTo>
                  <a:pt x="13382" y="51022"/>
                </a:lnTo>
                <a:lnTo>
                  <a:pt x="6783" y="44036"/>
                </a:lnTo>
                <a:lnTo>
                  <a:pt x="4549" y="36385"/>
                </a:lnTo>
                <a:lnTo>
                  <a:pt x="5486" y="26349"/>
                </a:lnTo>
                <a:lnTo>
                  <a:pt x="0" y="24877"/>
                </a:lnTo>
                <a:lnTo>
                  <a:pt x="17490" y="0"/>
                </a:lnTo>
                <a:lnTo>
                  <a:pt x="19591" y="53"/>
                </a:lnTo>
                <a:lnTo>
                  <a:pt x="40110" y="28285"/>
                </a:lnTo>
                <a:lnTo>
                  <a:pt x="39359" y="41370"/>
                </a:lnTo>
                <a:lnTo>
                  <a:pt x="36426" y="52498"/>
                </a:lnTo>
                <a:lnTo>
                  <a:pt x="30644" y="57529"/>
                </a:lnTo>
                <a:close/>
              </a:path>
            </a:pathLst>
          </a:custGeom>
          <a:solidFill>
            <a:srgbClr val="F5C4B6"/>
          </a:solidFill>
        </p:spPr>
        <p:txBody>
          <a:bodyPr wrap="square" lIns="0" tIns="0" rIns="0" bIns="0" rtlCol="0"/>
          <a:lstStyle/>
          <a:p>
            <a:endParaRPr/>
          </a:p>
        </p:txBody>
      </p:sp>
      <p:sp>
        <p:nvSpPr>
          <p:cNvPr id="530" name="object 530"/>
          <p:cNvSpPr/>
          <p:nvPr/>
        </p:nvSpPr>
        <p:spPr>
          <a:xfrm>
            <a:off x="14917656" y="3230443"/>
            <a:ext cx="40640" cy="58419"/>
          </a:xfrm>
          <a:custGeom>
            <a:avLst/>
            <a:gdLst/>
            <a:ahLst/>
            <a:cxnLst/>
            <a:rect l="l" t="t" r="r" b="b"/>
            <a:pathLst>
              <a:path w="40640" h="58420">
                <a:moveTo>
                  <a:pt x="31313" y="57863"/>
                </a:moveTo>
                <a:lnTo>
                  <a:pt x="22540" y="56247"/>
                </a:lnTo>
                <a:lnTo>
                  <a:pt x="13616" y="51156"/>
                </a:lnTo>
                <a:lnTo>
                  <a:pt x="6849" y="44032"/>
                </a:lnTo>
                <a:lnTo>
                  <a:pt x="4549" y="36318"/>
                </a:lnTo>
                <a:lnTo>
                  <a:pt x="5486" y="26282"/>
                </a:lnTo>
                <a:lnTo>
                  <a:pt x="0" y="24944"/>
                </a:lnTo>
                <a:lnTo>
                  <a:pt x="17503" y="0"/>
                </a:lnTo>
                <a:lnTo>
                  <a:pt x="19591" y="80"/>
                </a:lnTo>
                <a:lnTo>
                  <a:pt x="40309" y="28450"/>
                </a:lnTo>
                <a:lnTo>
                  <a:pt x="39945" y="41654"/>
                </a:lnTo>
                <a:lnTo>
                  <a:pt x="37273" y="52826"/>
                </a:lnTo>
                <a:lnTo>
                  <a:pt x="31313" y="57863"/>
                </a:lnTo>
                <a:close/>
              </a:path>
            </a:pathLst>
          </a:custGeom>
          <a:solidFill>
            <a:srgbClr val="F5C4B6"/>
          </a:solidFill>
        </p:spPr>
        <p:txBody>
          <a:bodyPr wrap="square" lIns="0" tIns="0" rIns="0" bIns="0" rtlCol="0"/>
          <a:lstStyle/>
          <a:p>
            <a:endParaRPr/>
          </a:p>
        </p:txBody>
      </p:sp>
      <p:sp>
        <p:nvSpPr>
          <p:cNvPr id="531" name="object 531"/>
          <p:cNvSpPr/>
          <p:nvPr/>
        </p:nvSpPr>
        <p:spPr>
          <a:xfrm>
            <a:off x="16162852" y="3749022"/>
            <a:ext cx="40640" cy="57785"/>
          </a:xfrm>
          <a:custGeom>
            <a:avLst/>
            <a:gdLst/>
            <a:ahLst/>
            <a:cxnLst/>
            <a:rect l="l" t="t" r="r" b="b"/>
            <a:pathLst>
              <a:path w="40640" h="57785">
                <a:moveTo>
                  <a:pt x="30644" y="57435"/>
                </a:moveTo>
                <a:lnTo>
                  <a:pt x="22258" y="55978"/>
                </a:lnTo>
                <a:lnTo>
                  <a:pt x="13532" y="51095"/>
                </a:lnTo>
                <a:lnTo>
                  <a:pt x="6839" y="44130"/>
                </a:lnTo>
                <a:lnTo>
                  <a:pt x="4549" y="36425"/>
                </a:lnTo>
                <a:lnTo>
                  <a:pt x="5486" y="26255"/>
                </a:lnTo>
                <a:lnTo>
                  <a:pt x="0" y="24917"/>
                </a:lnTo>
                <a:lnTo>
                  <a:pt x="17503" y="0"/>
                </a:lnTo>
                <a:lnTo>
                  <a:pt x="19604" y="66"/>
                </a:lnTo>
                <a:lnTo>
                  <a:pt x="40110" y="28191"/>
                </a:lnTo>
                <a:lnTo>
                  <a:pt x="39359" y="41276"/>
                </a:lnTo>
                <a:lnTo>
                  <a:pt x="36426" y="52404"/>
                </a:lnTo>
                <a:lnTo>
                  <a:pt x="30644" y="57435"/>
                </a:lnTo>
                <a:close/>
              </a:path>
            </a:pathLst>
          </a:custGeom>
          <a:solidFill>
            <a:srgbClr val="F5C4B6"/>
          </a:solidFill>
        </p:spPr>
        <p:txBody>
          <a:bodyPr wrap="square" lIns="0" tIns="0" rIns="0" bIns="0" rtlCol="0"/>
          <a:lstStyle/>
          <a:p>
            <a:endParaRPr/>
          </a:p>
        </p:txBody>
      </p:sp>
      <p:sp>
        <p:nvSpPr>
          <p:cNvPr id="532" name="object 532"/>
          <p:cNvSpPr/>
          <p:nvPr/>
        </p:nvSpPr>
        <p:spPr>
          <a:xfrm>
            <a:off x="14676373" y="2523806"/>
            <a:ext cx="60325" cy="130810"/>
          </a:xfrm>
          <a:custGeom>
            <a:avLst/>
            <a:gdLst/>
            <a:ahLst/>
            <a:cxnLst/>
            <a:rect l="l" t="t" r="r" b="b"/>
            <a:pathLst>
              <a:path w="60325" h="130810">
                <a:moveTo>
                  <a:pt x="40106" y="101244"/>
                </a:moveTo>
                <a:lnTo>
                  <a:pt x="17500" y="72999"/>
                </a:lnTo>
                <a:lnTo>
                  <a:pt x="13271" y="73710"/>
                </a:lnTo>
                <a:lnTo>
                  <a:pt x="0" y="97942"/>
                </a:lnTo>
                <a:lnTo>
                  <a:pt x="5486" y="99288"/>
                </a:lnTo>
                <a:lnTo>
                  <a:pt x="4546" y="109321"/>
                </a:lnTo>
                <a:lnTo>
                  <a:pt x="6832" y="116979"/>
                </a:lnTo>
                <a:lnTo>
                  <a:pt x="13525" y="123964"/>
                </a:lnTo>
                <a:lnTo>
                  <a:pt x="22263" y="128917"/>
                </a:lnTo>
                <a:lnTo>
                  <a:pt x="30645" y="130467"/>
                </a:lnTo>
                <a:lnTo>
                  <a:pt x="36423" y="125488"/>
                </a:lnTo>
                <a:lnTo>
                  <a:pt x="39357" y="114363"/>
                </a:lnTo>
                <a:lnTo>
                  <a:pt x="40106" y="101244"/>
                </a:lnTo>
                <a:close/>
              </a:path>
              <a:path w="60325" h="130810">
                <a:moveTo>
                  <a:pt x="59880" y="28689"/>
                </a:moveTo>
                <a:lnTo>
                  <a:pt x="40678" y="533"/>
                </a:lnTo>
                <a:lnTo>
                  <a:pt x="38608" y="63"/>
                </a:lnTo>
                <a:lnTo>
                  <a:pt x="18999" y="24879"/>
                </a:lnTo>
                <a:lnTo>
                  <a:pt x="24485" y="26225"/>
                </a:lnTo>
                <a:lnTo>
                  <a:pt x="23545" y="36385"/>
                </a:lnTo>
                <a:lnTo>
                  <a:pt x="25857" y="44157"/>
                </a:lnTo>
                <a:lnTo>
                  <a:pt x="32613" y="51282"/>
                </a:lnTo>
                <a:lnTo>
                  <a:pt x="41541" y="56337"/>
                </a:lnTo>
                <a:lnTo>
                  <a:pt x="50317" y="57937"/>
                </a:lnTo>
                <a:lnTo>
                  <a:pt x="56375" y="52908"/>
                </a:lnTo>
                <a:lnTo>
                  <a:pt x="59283" y="41783"/>
                </a:lnTo>
                <a:lnTo>
                  <a:pt x="59880" y="28689"/>
                </a:lnTo>
                <a:close/>
              </a:path>
            </a:pathLst>
          </a:custGeom>
          <a:solidFill>
            <a:srgbClr val="F5C4B6"/>
          </a:solidFill>
        </p:spPr>
        <p:txBody>
          <a:bodyPr wrap="square" lIns="0" tIns="0" rIns="0" bIns="0" rtlCol="0"/>
          <a:lstStyle/>
          <a:p>
            <a:endParaRPr/>
          </a:p>
        </p:txBody>
      </p:sp>
      <p:sp>
        <p:nvSpPr>
          <p:cNvPr id="533" name="object 533"/>
          <p:cNvSpPr/>
          <p:nvPr/>
        </p:nvSpPr>
        <p:spPr>
          <a:xfrm>
            <a:off x="14028422" y="2946945"/>
            <a:ext cx="40640" cy="57785"/>
          </a:xfrm>
          <a:custGeom>
            <a:avLst/>
            <a:gdLst/>
            <a:ahLst/>
            <a:cxnLst/>
            <a:rect l="l" t="t" r="r" b="b"/>
            <a:pathLst>
              <a:path w="40640" h="57785">
                <a:moveTo>
                  <a:pt x="30644" y="57529"/>
                </a:moveTo>
                <a:lnTo>
                  <a:pt x="22258" y="55636"/>
                </a:lnTo>
                <a:lnTo>
                  <a:pt x="13532" y="50721"/>
                </a:lnTo>
                <a:lnTo>
                  <a:pt x="6839" y="43923"/>
                </a:lnTo>
                <a:lnTo>
                  <a:pt x="4549" y="36385"/>
                </a:lnTo>
                <a:lnTo>
                  <a:pt x="5486" y="26349"/>
                </a:lnTo>
                <a:lnTo>
                  <a:pt x="0" y="24877"/>
                </a:lnTo>
                <a:lnTo>
                  <a:pt x="17492" y="0"/>
                </a:lnTo>
                <a:lnTo>
                  <a:pt x="19589" y="53"/>
                </a:lnTo>
                <a:lnTo>
                  <a:pt x="40110" y="28285"/>
                </a:lnTo>
                <a:lnTo>
                  <a:pt x="39359" y="41370"/>
                </a:lnTo>
                <a:lnTo>
                  <a:pt x="36426" y="52498"/>
                </a:lnTo>
                <a:lnTo>
                  <a:pt x="30644" y="57529"/>
                </a:lnTo>
                <a:close/>
              </a:path>
            </a:pathLst>
          </a:custGeom>
          <a:solidFill>
            <a:srgbClr val="F5C4B6"/>
          </a:solidFill>
        </p:spPr>
        <p:txBody>
          <a:bodyPr wrap="square" lIns="0" tIns="0" rIns="0" bIns="0" rtlCol="0"/>
          <a:lstStyle/>
          <a:p>
            <a:endParaRPr/>
          </a:p>
        </p:txBody>
      </p:sp>
      <p:sp>
        <p:nvSpPr>
          <p:cNvPr id="534" name="object 534"/>
          <p:cNvSpPr/>
          <p:nvPr/>
        </p:nvSpPr>
        <p:spPr>
          <a:xfrm>
            <a:off x="15110624" y="2500495"/>
            <a:ext cx="41275" cy="57785"/>
          </a:xfrm>
          <a:custGeom>
            <a:avLst/>
            <a:gdLst/>
            <a:ahLst/>
            <a:cxnLst/>
            <a:rect l="l" t="t" r="r" b="b"/>
            <a:pathLst>
              <a:path w="41275" h="57785">
                <a:moveTo>
                  <a:pt x="31180" y="57689"/>
                </a:moveTo>
                <a:lnTo>
                  <a:pt x="22444" y="56073"/>
                </a:lnTo>
                <a:lnTo>
                  <a:pt x="13482" y="50982"/>
                </a:lnTo>
                <a:lnTo>
                  <a:pt x="6678" y="43858"/>
                </a:lnTo>
                <a:lnTo>
                  <a:pt x="4416" y="36144"/>
                </a:lnTo>
                <a:lnTo>
                  <a:pt x="5486" y="26108"/>
                </a:lnTo>
                <a:lnTo>
                  <a:pt x="0" y="24636"/>
                </a:lnTo>
                <a:lnTo>
                  <a:pt x="17998" y="0"/>
                </a:lnTo>
                <a:lnTo>
                  <a:pt x="20113" y="120"/>
                </a:lnTo>
                <a:lnTo>
                  <a:pt x="22214" y="682"/>
                </a:lnTo>
                <a:lnTo>
                  <a:pt x="26616" y="1405"/>
                </a:lnTo>
                <a:lnTo>
                  <a:pt x="40721" y="28445"/>
                </a:lnTo>
                <a:lnTo>
                  <a:pt x="40095" y="41531"/>
                </a:lnTo>
                <a:lnTo>
                  <a:pt x="37187" y="52659"/>
                </a:lnTo>
                <a:close/>
              </a:path>
            </a:pathLst>
          </a:custGeom>
          <a:solidFill>
            <a:srgbClr val="F5C4B6"/>
          </a:solidFill>
        </p:spPr>
        <p:txBody>
          <a:bodyPr wrap="square" lIns="0" tIns="0" rIns="0" bIns="0" rtlCol="0"/>
          <a:lstStyle/>
          <a:p>
            <a:endParaRPr/>
          </a:p>
        </p:txBody>
      </p:sp>
      <p:sp>
        <p:nvSpPr>
          <p:cNvPr id="535" name="object 535"/>
          <p:cNvSpPr/>
          <p:nvPr/>
        </p:nvSpPr>
        <p:spPr>
          <a:xfrm>
            <a:off x="15443837" y="2292431"/>
            <a:ext cx="40640" cy="58419"/>
          </a:xfrm>
          <a:custGeom>
            <a:avLst/>
            <a:gdLst/>
            <a:ahLst/>
            <a:cxnLst/>
            <a:rect l="l" t="t" r="r" b="b"/>
            <a:pathLst>
              <a:path w="40640" h="58419">
                <a:moveTo>
                  <a:pt x="30644" y="57930"/>
                </a:moveTo>
                <a:lnTo>
                  <a:pt x="22239" y="56314"/>
                </a:lnTo>
                <a:lnTo>
                  <a:pt x="13482" y="51222"/>
                </a:lnTo>
                <a:lnTo>
                  <a:pt x="6783" y="44099"/>
                </a:lnTo>
                <a:lnTo>
                  <a:pt x="4549" y="36385"/>
                </a:lnTo>
                <a:lnTo>
                  <a:pt x="5620" y="26349"/>
                </a:lnTo>
                <a:lnTo>
                  <a:pt x="0" y="24877"/>
                </a:lnTo>
                <a:lnTo>
                  <a:pt x="17490" y="0"/>
                </a:lnTo>
                <a:lnTo>
                  <a:pt x="19591" y="53"/>
                </a:lnTo>
                <a:lnTo>
                  <a:pt x="40110" y="28743"/>
                </a:lnTo>
                <a:lnTo>
                  <a:pt x="39359" y="41922"/>
                </a:lnTo>
                <a:lnTo>
                  <a:pt x="36426" y="52968"/>
                </a:lnTo>
                <a:lnTo>
                  <a:pt x="30644" y="57930"/>
                </a:lnTo>
                <a:close/>
              </a:path>
            </a:pathLst>
          </a:custGeom>
          <a:solidFill>
            <a:srgbClr val="F5C4B6"/>
          </a:solidFill>
        </p:spPr>
        <p:txBody>
          <a:bodyPr wrap="square" lIns="0" tIns="0" rIns="0" bIns="0" rtlCol="0"/>
          <a:lstStyle/>
          <a:p>
            <a:endParaRPr/>
          </a:p>
        </p:txBody>
      </p:sp>
      <p:sp>
        <p:nvSpPr>
          <p:cNvPr id="536" name="object 536"/>
          <p:cNvSpPr/>
          <p:nvPr/>
        </p:nvSpPr>
        <p:spPr>
          <a:xfrm>
            <a:off x="14515126" y="3216525"/>
            <a:ext cx="41275" cy="57785"/>
          </a:xfrm>
          <a:custGeom>
            <a:avLst/>
            <a:gdLst/>
            <a:ahLst/>
            <a:cxnLst/>
            <a:rect l="l" t="t" r="r" b="b"/>
            <a:pathLst>
              <a:path w="41275" h="57785">
                <a:moveTo>
                  <a:pt x="31313" y="57729"/>
                </a:moveTo>
                <a:lnTo>
                  <a:pt x="22521" y="56113"/>
                </a:lnTo>
                <a:lnTo>
                  <a:pt x="13566" y="51022"/>
                </a:lnTo>
                <a:lnTo>
                  <a:pt x="6793" y="43898"/>
                </a:lnTo>
                <a:lnTo>
                  <a:pt x="4549" y="36184"/>
                </a:lnTo>
                <a:lnTo>
                  <a:pt x="5620" y="26148"/>
                </a:lnTo>
                <a:lnTo>
                  <a:pt x="0" y="24676"/>
                </a:lnTo>
                <a:lnTo>
                  <a:pt x="18239" y="0"/>
                </a:lnTo>
                <a:lnTo>
                  <a:pt x="20375" y="147"/>
                </a:lnTo>
                <a:lnTo>
                  <a:pt x="22481" y="722"/>
                </a:lnTo>
                <a:lnTo>
                  <a:pt x="26871" y="1445"/>
                </a:lnTo>
                <a:lnTo>
                  <a:pt x="40930" y="28486"/>
                </a:lnTo>
                <a:lnTo>
                  <a:pt x="40330" y="41571"/>
                </a:lnTo>
                <a:lnTo>
                  <a:pt x="37396" y="52699"/>
                </a:lnTo>
                <a:close/>
              </a:path>
            </a:pathLst>
          </a:custGeom>
          <a:solidFill>
            <a:srgbClr val="F5C4B6"/>
          </a:solidFill>
        </p:spPr>
        <p:txBody>
          <a:bodyPr wrap="square" lIns="0" tIns="0" rIns="0" bIns="0" rtlCol="0"/>
          <a:lstStyle/>
          <a:p>
            <a:endParaRPr/>
          </a:p>
        </p:txBody>
      </p:sp>
      <p:sp>
        <p:nvSpPr>
          <p:cNvPr id="537" name="object 537"/>
          <p:cNvSpPr/>
          <p:nvPr/>
        </p:nvSpPr>
        <p:spPr>
          <a:xfrm>
            <a:off x="14635430" y="3180688"/>
            <a:ext cx="40640" cy="58419"/>
          </a:xfrm>
          <a:custGeom>
            <a:avLst/>
            <a:gdLst/>
            <a:ahLst/>
            <a:cxnLst/>
            <a:rect l="l" t="t" r="r" b="b"/>
            <a:pathLst>
              <a:path w="40640" h="58419">
                <a:moveTo>
                  <a:pt x="31313" y="57837"/>
                </a:moveTo>
                <a:lnTo>
                  <a:pt x="22521" y="56220"/>
                </a:lnTo>
                <a:lnTo>
                  <a:pt x="13566" y="51129"/>
                </a:lnTo>
                <a:lnTo>
                  <a:pt x="6793" y="44005"/>
                </a:lnTo>
                <a:lnTo>
                  <a:pt x="4549" y="36291"/>
                </a:lnTo>
                <a:lnTo>
                  <a:pt x="5620" y="26255"/>
                </a:lnTo>
                <a:lnTo>
                  <a:pt x="0" y="24917"/>
                </a:lnTo>
                <a:lnTo>
                  <a:pt x="17504" y="0"/>
                </a:lnTo>
                <a:lnTo>
                  <a:pt x="19597" y="66"/>
                </a:lnTo>
                <a:lnTo>
                  <a:pt x="40478" y="28423"/>
                </a:lnTo>
                <a:lnTo>
                  <a:pt x="40095" y="41628"/>
                </a:lnTo>
                <a:lnTo>
                  <a:pt x="37329" y="52799"/>
                </a:lnTo>
                <a:lnTo>
                  <a:pt x="31313" y="57837"/>
                </a:lnTo>
                <a:close/>
              </a:path>
            </a:pathLst>
          </a:custGeom>
          <a:solidFill>
            <a:srgbClr val="F5C4B6"/>
          </a:solidFill>
        </p:spPr>
        <p:txBody>
          <a:bodyPr wrap="square" lIns="0" tIns="0" rIns="0" bIns="0" rtlCol="0"/>
          <a:lstStyle/>
          <a:p>
            <a:endParaRPr/>
          </a:p>
        </p:txBody>
      </p:sp>
      <p:sp>
        <p:nvSpPr>
          <p:cNvPr id="538" name="object 538"/>
          <p:cNvSpPr/>
          <p:nvPr/>
        </p:nvSpPr>
        <p:spPr>
          <a:xfrm>
            <a:off x="15433130" y="2556552"/>
            <a:ext cx="40640" cy="58419"/>
          </a:xfrm>
          <a:custGeom>
            <a:avLst/>
            <a:gdLst/>
            <a:ahLst/>
            <a:cxnLst/>
            <a:rect l="l" t="t" r="r" b="b"/>
            <a:pathLst>
              <a:path w="40640" h="58419">
                <a:moveTo>
                  <a:pt x="31313" y="57970"/>
                </a:moveTo>
                <a:lnTo>
                  <a:pt x="22521" y="56277"/>
                </a:lnTo>
                <a:lnTo>
                  <a:pt x="13566" y="51146"/>
                </a:lnTo>
                <a:lnTo>
                  <a:pt x="6793" y="44007"/>
                </a:lnTo>
                <a:lnTo>
                  <a:pt x="4549" y="36291"/>
                </a:lnTo>
                <a:lnTo>
                  <a:pt x="5620" y="26255"/>
                </a:lnTo>
                <a:lnTo>
                  <a:pt x="0" y="24917"/>
                </a:lnTo>
                <a:lnTo>
                  <a:pt x="17637" y="0"/>
                </a:lnTo>
                <a:lnTo>
                  <a:pt x="19738" y="66"/>
                </a:lnTo>
                <a:lnTo>
                  <a:pt x="40365" y="28463"/>
                </a:lnTo>
                <a:lnTo>
                  <a:pt x="39995" y="41745"/>
                </a:lnTo>
                <a:lnTo>
                  <a:pt x="37291" y="52969"/>
                </a:lnTo>
                <a:lnTo>
                  <a:pt x="31313" y="57970"/>
                </a:lnTo>
                <a:close/>
              </a:path>
            </a:pathLst>
          </a:custGeom>
          <a:solidFill>
            <a:srgbClr val="F5C4B6"/>
          </a:solidFill>
        </p:spPr>
        <p:txBody>
          <a:bodyPr wrap="square" lIns="0" tIns="0" rIns="0" bIns="0" rtlCol="0"/>
          <a:lstStyle/>
          <a:p>
            <a:endParaRPr/>
          </a:p>
        </p:txBody>
      </p:sp>
      <p:sp>
        <p:nvSpPr>
          <p:cNvPr id="539" name="object 539"/>
          <p:cNvSpPr/>
          <p:nvPr/>
        </p:nvSpPr>
        <p:spPr>
          <a:xfrm>
            <a:off x="14246817" y="3772213"/>
            <a:ext cx="40640" cy="57785"/>
          </a:xfrm>
          <a:custGeom>
            <a:avLst/>
            <a:gdLst/>
            <a:ahLst/>
            <a:cxnLst/>
            <a:rect l="l" t="t" r="r" b="b"/>
            <a:pathLst>
              <a:path w="40640" h="57785">
                <a:moveTo>
                  <a:pt x="30644" y="57529"/>
                </a:moveTo>
                <a:lnTo>
                  <a:pt x="22258" y="55975"/>
                </a:lnTo>
                <a:lnTo>
                  <a:pt x="13532" y="51022"/>
                </a:lnTo>
                <a:lnTo>
                  <a:pt x="6839" y="44036"/>
                </a:lnTo>
                <a:lnTo>
                  <a:pt x="4549" y="36385"/>
                </a:lnTo>
                <a:lnTo>
                  <a:pt x="5486" y="26349"/>
                </a:lnTo>
                <a:lnTo>
                  <a:pt x="0" y="24877"/>
                </a:lnTo>
                <a:lnTo>
                  <a:pt x="17492" y="0"/>
                </a:lnTo>
                <a:lnTo>
                  <a:pt x="19589" y="53"/>
                </a:lnTo>
                <a:lnTo>
                  <a:pt x="40110" y="28285"/>
                </a:lnTo>
                <a:lnTo>
                  <a:pt x="39359" y="41370"/>
                </a:lnTo>
                <a:lnTo>
                  <a:pt x="36426" y="52498"/>
                </a:lnTo>
                <a:lnTo>
                  <a:pt x="30644" y="57529"/>
                </a:lnTo>
                <a:close/>
              </a:path>
            </a:pathLst>
          </a:custGeom>
          <a:solidFill>
            <a:srgbClr val="F5C4B6"/>
          </a:solidFill>
        </p:spPr>
        <p:txBody>
          <a:bodyPr wrap="square" lIns="0" tIns="0" rIns="0" bIns="0" rtlCol="0"/>
          <a:lstStyle/>
          <a:p>
            <a:endParaRPr/>
          </a:p>
        </p:txBody>
      </p:sp>
      <p:sp>
        <p:nvSpPr>
          <p:cNvPr id="540" name="object 540"/>
          <p:cNvSpPr/>
          <p:nvPr/>
        </p:nvSpPr>
        <p:spPr>
          <a:xfrm>
            <a:off x="15926632" y="3012530"/>
            <a:ext cx="39370" cy="57785"/>
          </a:xfrm>
          <a:custGeom>
            <a:avLst/>
            <a:gdLst/>
            <a:ahLst/>
            <a:cxnLst/>
            <a:rect l="l" t="t" r="r" b="b"/>
            <a:pathLst>
              <a:path w="39369" h="57785">
                <a:moveTo>
                  <a:pt x="29600" y="57649"/>
                </a:moveTo>
                <a:lnTo>
                  <a:pt x="20883" y="56033"/>
                </a:lnTo>
                <a:lnTo>
                  <a:pt x="11953" y="50941"/>
                </a:lnTo>
                <a:lnTo>
                  <a:pt x="5155" y="43818"/>
                </a:lnTo>
                <a:lnTo>
                  <a:pt x="2836" y="36104"/>
                </a:lnTo>
                <a:lnTo>
                  <a:pt x="2836" y="30350"/>
                </a:lnTo>
                <a:lnTo>
                  <a:pt x="535" y="24622"/>
                </a:lnTo>
                <a:lnTo>
                  <a:pt x="16433" y="0"/>
                </a:lnTo>
                <a:lnTo>
                  <a:pt x="18547" y="107"/>
                </a:lnTo>
                <a:lnTo>
                  <a:pt x="20635" y="642"/>
                </a:lnTo>
                <a:lnTo>
                  <a:pt x="25051" y="1338"/>
                </a:lnTo>
                <a:lnTo>
                  <a:pt x="39141" y="28405"/>
                </a:lnTo>
                <a:lnTo>
                  <a:pt x="38516" y="41490"/>
                </a:lnTo>
                <a:lnTo>
                  <a:pt x="35608" y="52618"/>
                </a:lnTo>
                <a:close/>
              </a:path>
            </a:pathLst>
          </a:custGeom>
          <a:solidFill>
            <a:srgbClr val="F5C4B6"/>
          </a:solidFill>
        </p:spPr>
        <p:txBody>
          <a:bodyPr wrap="square" lIns="0" tIns="0" rIns="0" bIns="0" rtlCol="0"/>
          <a:lstStyle/>
          <a:p>
            <a:endParaRPr/>
          </a:p>
        </p:txBody>
      </p:sp>
      <p:sp>
        <p:nvSpPr>
          <p:cNvPr id="541" name="object 541"/>
          <p:cNvSpPr/>
          <p:nvPr/>
        </p:nvSpPr>
        <p:spPr>
          <a:xfrm>
            <a:off x="16483618" y="2889228"/>
            <a:ext cx="40640" cy="57785"/>
          </a:xfrm>
          <a:custGeom>
            <a:avLst/>
            <a:gdLst/>
            <a:ahLst/>
            <a:cxnLst/>
            <a:rect l="l" t="t" r="r" b="b"/>
            <a:pathLst>
              <a:path w="40640" h="57785">
                <a:moveTo>
                  <a:pt x="30644" y="57435"/>
                </a:moveTo>
                <a:lnTo>
                  <a:pt x="22258" y="55825"/>
                </a:lnTo>
                <a:lnTo>
                  <a:pt x="13532" y="50878"/>
                </a:lnTo>
                <a:lnTo>
                  <a:pt x="6839" y="43923"/>
                </a:lnTo>
                <a:lnTo>
                  <a:pt x="4549" y="36291"/>
                </a:lnTo>
                <a:lnTo>
                  <a:pt x="5486" y="26255"/>
                </a:lnTo>
                <a:lnTo>
                  <a:pt x="0" y="24917"/>
                </a:lnTo>
                <a:lnTo>
                  <a:pt x="17503" y="0"/>
                </a:lnTo>
                <a:lnTo>
                  <a:pt x="19604" y="66"/>
                </a:lnTo>
                <a:lnTo>
                  <a:pt x="40110" y="28135"/>
                </a:lnTo>
                <a:lnTo>
                  <a:pt x="39359" y="41226"/>
                </a:lnTo>
                <a:lnTo>
                  <a:pt x="36426" y="52385"/>
                </a:lnTo>
                <a:lnTo>
                  <a:pt x="30644" y="57435"/>
                </a:lnTo>
                <a:close/>
              </a:path>
            </a:pathLst>
          </a:custGeom>
          <a:solidFill>
            <a:srgbClr val="F5C4B6"/>
          </a:solidFill>
        </p:spPr>
        <p:txBody>
          <a:bodyPr wrap="square" lIns="0" tIns="0" rIns="0" bIns="0" rtlCol="0"/>
          <a:lstStyle/>
          <a:p>
            <a:endParaRPr/>
          </a:p>
        </p:txBody>
      </p:sp>
      <p:sp>
        <p:nvSpPr>
          <p:cNvPr id="542" name="object 542"/>
          <p:cNvSpPr/>
          <p:nvPr/>
        </p:nvSpPr>
        <p:spPr>
          <a:xfrm>
            <a:off x="15600004" y="3590311"/>
            <a:ext cx="40640" cy="57785"/>
          </a:xfrm>
          <a:custGeom>
            <a:avLst/>
            <a:gdLst/>
            <a:ahLst/>
            <a:cxnLst/>
            <a:rect l="l" t="t" r="r" b="b"/>
            <a:pathLst>
              <a:path w="40640" h="57785">
                <a:moveTo>
                  <a:pt x="30644" y="57435"/>
                </a:moveTo>
                <a:lnTo>
                  <a:pt x="22239" y="55865"/>
                </a:lnTo>
                <a:lnTo>
                  <a:pt x="13482" y="50995"/>
                </a:lnTo>
                <a:lnTo>
                  <a:pt x="6783" y="44093"/>
                </a:lnTo>
                <a:lnTo>
                  <a:pt x="4549" y="36425"/>
                </a:lnTo>
                <a:lnTo>
                  <a:pt x="5620" y="26255"/>
                </a:lnTo>
                <a:lnTo>
                  <a:pt x="0" y="24917"/>
                </a:lnTo>
                <a:lnTo>
                  <a:pt x="17503" y="0"/>
                </a:lnTo>
                <a:lnTo>
                  <a:pt x="19604" y="66"/>
                </a:lnTo>
                <a:lnTo>
                  <a:pt x="40110" y="28191"/>
                </a:lnTo>
                <a:lnTo>
                  <a:pt x="39359" y="41276"/>
                </a:lnTo>
                <a:lnTo>
                  <a:pt x="36426" y="52404"/>
                </a:lnTo>
                <a:lnTo>
                  <a:pt x="30644" y="57435"/>
                </a:lnTo>
                <a:close/>
              </a:path>
            </a:pathLst>
          </a:custGeom>
          <a:solidFill>
            <a:srgbClr val="F5C4B6"/>
          </a:solidFill>
        </p:spPr>
        <p:txBody>
          <a:bodyPr wrap="square" lIns="0" tIns="0" rIns="0" bIns="0" rtlCol="0"/>
          <a:lstStyle/>
          <a:p>
            <a:endParaRPr/>
          </a:p>
        </p:txBody>
      </p:sp>
      <p:sp>
        <p:nvSpPr>
          <p:cNvPr id="543" name="object 543"/>
          <p:cNvSpPr/>
          <p:nvPr/>
        </p:nvSpPr>
        <p:spPr>
          <a:xfrm>
            <a:off x="17022244" y="3348405"/>
            <a:ext cx="40640" cy="57785"/>
          </a:xfrm>
          <a:custGeom>
            <a:avLst/>
            <a:gdLst/>
            <a:ahLst/>
            <a:cxnLst/>
            <a:rect l="l" t="t" r="r" b="b"/>
            <a:pathLst>
              <a:path w="40640" h="57785">
                <a:moveTo>
                  <a:pt x="30644" y="57529"/>
                </a:moveTo>
                <a:lnTo>
                  <a:pt x="22239" y="55919"/>
                </a:lnTo>
                <a:lnTo>
                  <a:pt x="13482" y="50972"/>
                </a:lnTo>
                <a:lnTo>
                  <a:pt x="6783" y="44017"/>
                </a:lnTo>
                <a:lnTo>
                  <a:pt x="4549" y="36385"/>
                </a:lnTo>
                <a:lnTo>
                  <a:pt x="5620" y="26349"/>
                </a:lnTo>
                <a:lnTo>
                  <a:pt x="0" y="24877"/>
                </a:lnTo>
                <a:lnTo>
                  <a:pt x="17490" y="0"/>
                </a:lnTo>
                <a:lnTo>
                  <a:pt x="19591" y="53"/>
                </a:lnTo>
                <a:lnTo>
                  <a:pt x="40185" y="28285"/>
                </a:lnTo>
                <a:lnTo>
                  <a:pt x="39460" y="41370"/>
                </a:lnTo>
                <a:lnTo>
                  <a:pt x="36501" y="52498"/>
                </a:lnTo>
                <a:lnTo>
                  <a:pt x="30644" y="57529"/>
                </a:lnTo>
                <a:close/>
              </a:path>
            </a:pathLst>
          </a:custGeom>
          <a:solidFill>
            <a:srgbClr val="F5C4B6"/>
          </a:solidFill>
        </p:spPr>
        <p:txBody>
          <a:bodyPr wrap="square" lIns="0" tIns="0" rIns="0" bIns="0" rtlCol="0"/>
          <a:lstStyle/>
          <a:p>
            <a:endParaRPr/>
          </a:p>
        </p:txBody>
      </p:sp>
      <p:sp>
        <p:nvSpPr>
          <p:cNvPr id="544" name="object 544"/>
          <p:cNvSpPr/>
          <p:nvPr/>
        </p:nvSpPr>
        <p:spPr>
          <a:xfrm>
            <a:off x="16319019" y="3676665"/>
            <a:ext cx="40640" cy="57785"/>
          </a:xfrm>
          <a:custGeom>
            <a:avLst/>
            <a:gdLst/>
            <a:ahLst/>
            <a:cxnLst/>
            <a:rect l="l" t="t" r="r" b="b"/>
            <a:pathLst>
              <a:path w="40640" h="57785">
                <a:moveTo>
                  <a:pt x="30644" y="57529"/>
                </a:moveTo>
                <a:lnTo>
                  <a:pt x="22218" y="55975"/>
                </a:lnTo>
                <a:lnTo>
                  <a:pt x="13415" y="51022"/>
                </a:lnTo>
                <a:lnTo>
                  <a:pt x="6670" y="44036"/>
                </a:lnTo>
                <a:lnTo>
                  <a:pt x="4416" y="36385"/>
                </a:lnTo>
                <a:lnTo>
                  <a:pt x="5486" y="26349"/>
                </a:lnTo>
                <a:lnTo>
                  <a:pt x="0" y="24877"/>
                </a:lnTo>
                <a:lnTo>
                  <a:pt x="17490" y="0"/>
                </a:lnTo>
                <a:lnTo>
                  <a:pt x="19591" y="53"/>
                </a:lnTo>
                <a:lnTo>
                  <a:pt x="40110" y="28285"/>
                </a:lnTo>
                <a:lnTo>
                  <a:pt x="39359" y="41370"/>
                </a:lnTo>
                <a:lnTo>
                  <a:pt x="36426" y="52498"/>
                </a:lnTo>
                <a:lnTo>
                  <a:pt x="30644" y="57529"/>
                </a:lnTo>
                <a:close/>
              </a:path>
            </a:pathLst>
          </a:custGeom>
          <a:solidFill>
            <a:srgbClr val="F5C4B6"/>
          </a:solidFill>
        </p:spPr>
        <p:txBody>
          <a:bodyPr wrap="square" lIns="0" tIns="0" rIns="0" bIns="0" rtlCol="0"/>
          <a:lstStyle/>
          <a:p>
            <a:endParaRPr/>
          </a:p>
        </p:txBody>
      </p:sp>
      <p:sp>
        <p:nvSpPr>
          <p:cNvPr id="545" name="object 545"/>
          <p:cNvSpPr/>
          <p:nvPr/>
        </p:nvSpPr>
        <p:spPr>
          <a:xfrm>
            <a:off x="17618947" y="4209898"/>
            <a:ext cx="40640" cy="57785"/>
          </a:xfrm>
          <a:custGeom>
            <a:avLst/>
            <a:gdLst/>
            <a:ahLst/>
            <a:cxnLst/>
            <a:rect l="l" t="t" r="r" b="b"/>
            <a:pathLst>
              <a:path w="40640" h="57785">
                <a:moveTo>
                  <a:pt x="30644" y="57435"/>
                </a:moveTo>
                <a:lnTo>
                  <a:pt x="22239" y="55865"/>
                </a:lnTo>
                <a:lnTo>
                  <a:pt x="13482" y="50995"/>
                </a:lnTo>
                <a:lnTo>
                  <a:pt x="6783" y="44093"/>
                </a:lnTo>
                <a:lnTo>
                  <a:pt x="4549" y="36425"/>
                </a:lnTo>
                <a:lnTo>
                  <a:pt x="5620" y="26255"/>
                </a:lnTo>
                <a:lnTo>
                  <a:pt x="0" y="24917"/>
                </a:lnTo>
                <a:lnTo>
                  <a:pt x="17503" y="0"/>
                </a:lnTo>
                <a:lnTo>
                  <a:pt x="19604" y="66"/>
                </a:lnTo>
                <a:lnTo>
                  <a:pt x="40110" y="28191"/>
                </a:lnTo>
                <a:lnTo>
                  <a:pt x="39359" y="41276"/>
                </a:lnTo>
                <a:lnTo>
                  <a:pt x="36426" y="52404"/>
                </a:lnTo>
                <a:lnTo>
                  <a:pt x="30644" y="57435"/>
                </a:lnTo>
                <a:close/>
              </a:path>
            </a:pathLst>
          </a:custGeom>
          <a:solidFill>
            <a:srgbClr val="F5C4B6"/>
          </a:solidFill>
        </p:spPr>
        <p:txBody>
          <a:bodyPr wrap="square" lIns="0" tIns="0" rIns="0" bIns="0" rtlCol="0"/>
          <a:lstStyle/>
          <a:p>
            <a:endParaRPr/>
          </a:p>
        </p:txBody>
      </p:sp>
      <p:sp>
        <p:nvSpPr>
          <p:cNvPr id="546" name="object 546"/>
          <p:cNvSpPr/>
          <p:nvPr/>
        </p:nvSpPr>
        <p:spPr>
          <a:xfrm>
            <a:off x="14772636" y="4154523"/>
            <a:ext cx="59690" cy="38100"/>
          </a:xfrm>
          <a:custGeom>
            <a:avLst/>
            <a:gdLst/>
            <a:ahLst/>
            <a:cxnLst/>
            <a:rect l="l" t="t" r="r" b="b"/>
            <a:pathLst>
              <a:path w="59690" h="38100">
                <a:moveTo>
                  <a:pt x="18953" y="37526"/>
                </a:moveTo>
                <a:lnTo>
                  <a:pt x="0" y="20461"/>
                </a:lnTo>
                <a:lnTo>
                  <a:pt x="240" y="18360"/>
                </a:lnTo>
                <a:lnTo>
                  <a:pt x="18962" y="0"/>
                </a:lnTo>
                <a:lnTo>
                  <a:pt x="30316" y="52"/>
                </a:lnTo>
                <a:lnTo>
                  <a:pt x="43551" y="1823"/>
                </a:lnTo>
                <a:lnTo>
                  <a:pt x="54529" y="5626"/>
                </a:lnTo>
                <a:lnTo>
                  <a:pt x="59108" y="11776"/>
                </a:lnTo>
                <a:lnTo>
                  <a:pt x="56816" y="20043"/>
                </a:lnTo>
                <a:lnTo>
                  <a:pt x="51012" y="28436"/>
                </a:lnTo>
                <a:lnTo>
                  <a:pt x="43300" y="34621"/>
                </a:lnTo>
                <a:lnTo>
                  <a:pt x="35288" y="36265"/>
                </a:lnTo>
                <a:lnTo>
                  <a:pt x="28973" y="35982"/>
                </a:lnTo>
                <a:lnTo>
                  <a:pt x="24114" y="36917"/>
                </a:lnTo>
                <a:lnTo>
                  <a:pt x="18953" y="37526"/>
                </a:lnTo>
                <a:close/>
              </a:path>
            </a:pathLst>
          </a:custGeom>
          <a:solidFill>
            <a:srgbClr val="F5C4B6"/>
          </a:solidFill>
        </p:spPr>
        <p:txBody>
          <a:bodyPr wrap="square" lIns="0" tIns="0" rIns="0" bIns="0" rtlCol="0"/>
          <a:lstStyle/>
          <a:p>
            <a:endParaRPr/>
          </a:p>
        </p:txBody>
      </p:sp>
      <p:sp>
        <p:nvSpPr>
          <p:cNvPr id="547" name="object 547"/>
          <p:cNvSpPr/>
          <p:nvPr/>
        </p:nvSpPr>
        <p:spPr>
          <a:xfrm>
            <a:off x="15656929" y="3541369"/>
            <a:ext cx="144145" cy="71755"/>
          </a:xfrm>
          <a:custGeom>
            <a:avLst/>
            <a:gdLst/>
            <a:ahLst/>
            <a:cxnLst/>
            <a:rect l="l" t="t" r="r" b="b"/>
            <a:pathLst>
              <a:path w="144144" h="71754">
                <a:moveTo>
                  <a:pt x="59093" y="11772"/>
                </a:moveTo>
                <a:lnTo>
                  <a:pt x="54533" y="5626"/>
                </a:lnTo>
                <a:lnTo>
                  <a:pt x="43586" y="1816"/>
                </a:lnTo>
                <a:lnTo>
                  <a:pt x="30353" y="50"/>
                </a:lnTo>
                <a:lnTo>
                  <a:pt x="18948" y="0"/>
                </a:lnTo>
                <a:lnTo>
                  <a:pt x="14516" y="558"/>
                </a:lnTo>
                <a:lnTo>
                  <a:pt x="0" y="20434"/>
                </a:lnTo>
                <a:lnTo>
                  <a:pt x="381" y="24688"/>
                </a:lnTo>
                <a:lnTo>
                  <a:pt x="18935" y="37414"/>
                </a:lnTo>
                <a:lnTo>
                  <a:pt x="24104" y="36830"/>
                </a:lnTo>
                <a:lnTo>
                  <a:pt x="28956" y="35902"/>
                </a:lnTo>
                <a:lnTo>
                  <a:pt x="35267" y="36131"/>
                </a:lnTo>
                <a:lnTo>
                  <a:pt x="43281" y="34467"/>
                </a:lnTo>
                <a:lnTo>
                  <a:pt x="50990" y="28371"/>
                </a:lnTo>
                <a:lnTo>
                  <a:pt x="56794" y="20053"/>
                </a:lnTo>
                <a:lnTo>
                  <a:pt x="59093" y="11772"/>
                </a:lnTo>
                <a:close/>
              </a:path>
              <a:path w="144144" h="71754">
                <a:moveTo>
                  <a:pt x="143802" y="45491"/>
                </a:moveTo>
                <a:lnTo>
                  <a:pt x="139242" y="39344"/>
                </a:lnTo>
                <a:lnTo>
                  <a:pt x="128333" y="35547"/>
                </a:lnTo>
                <a:lnTo>
                  <a:pt x="115176" y="33769"/>
                </a:lnTo>
                <a:lnTo>
                  <a:pt x="103924" y="33718"/>
                </a:lnTo>
                <a:lnTo>
                  <a:pt x="99491" y="34277"/>
                </a:lnTo>
                <a:lnTo>
                  <a:pt x="84975" y="54152"/>
                </a:lnTo>
                <a:lnTo>
                  <a:pt x="85356" y="58407"/>
                </a:lnTo>
                <a:lnTo>
                  <a:pt x="103911" y="71132"/>
                </a:lnTo>
                <a:lnTo>
                  <a:pt x="109080" y="70548"/>
                </a:lnTo>
                <a:lnTo>
                  <a:pt x="113931" y="69621"/>
                </a:lnTo>
                <a:lnTo>
                  <a:pt x="120243" y="69850"/>
                </a:lnTo>
                <a:lnTo>
                  <a:pt x="128219" y="68173"/>
                </a:lnTo>
                <a:lnTo>
                  <a:pt x="135839" y="62039"/>
                </a:lnTo>
                <a:lnTo>
                  <a:pt x="141554" y="53721"/>
                </a:lnTo>
                <a:lnTo>
                  <a:pt x="143802" y="45491"/>
                </a:lnTo>
                <a:close/>
              </a:path>
            </a:pathLst>
          </a:custGeom>
          <a:solidFill>
            <a:srgbClr val="F5C4B6"/>
          </a:solidFill>
        </p:spPr>
        <p:txBody>
          <a:bodyPr wrap="square" lIns="0" tIns="0" rIns="0" bIns="0" rtlCol="0"/>
          <a:lstStyle/>
          <a:p>
            <a:endParaRPr/>
          </a:p>
        </p:txBody>
      </p:sp>
      <p:sp>
        <p:nvSpPr>
          <p:cNvPr id="548" name="object 548"/>
          <p:cNvSpPr/>
          <p:nvPr/>
        </p:nvSpPr>
        <p:spPr>
          <a:xfrm>
            <a:off x="15870896" y="3218720"/>
            <a:ext cx="59690" cy="37465"/>
          </a:xfrm>
          <a:custGeom>
            <a:avLst/>
            <a:gdLst/>
            <a:ahLst/>
            <a:cxnLst/>
            <a:rect l="l" t="t" r="r" b="b"/>
            <a:pathLst>
              <a:path w="59690" h="37464">
                <a:moveTo>
                  <a:pt x="18953" y="37411"/>
                </a:moveTo>
                <a:lnTo>
                  <a:pt x="0" y="20327"/>
                </a:lnTo>
                <a:lnTo>
                  <a:pt x="240" y="18226"/>
                </a:lnTo>
                <a:lnTo>
                  <a:pt x="18962" y="0"/>
                </a:lnTo>
                <a:lnTo>
                  <a:pt x="30372" y="33"/>
                </a:lnTo>
                <a:lnTo>
                  <a:pt x="43601" y="1773"/>
                </a:lnTo>
                <a:lnTo>
                  <a:pt x="54547" y="5570"/>
                </a:lnTo>
                <a:lnTo>
                  <a:pt x="59108" y="11776"/>
                </a:lnTo>
                <a:lnTo>
                  <a:pt x="56816" y="20003"/>
                </a:lnTo>
                <a:lnTo>
                  <a:pt x="51012" y="28319"/>
                </a:lnTo>
                <a:lnTo>
                  <a:pt x="43300" y="34452"/>
                </a:lnTo>
                <a:lnTo>
                  <a:pt x="35288" y="36131"/>
                </a:lnTo>
                <a:lnTo>
                  <a:pt x="28973" y="35905"/>
                </a:lnTo>
                <a:lnTo>
                  <a:pt x="24114" y="36833"/>
                </a:lnTo>
                <a:lnTo>
                  <a:pt x="18953" y="37411"/>
                </a:lnTo>
                <a:close/>
              </a:path>
            </a:pathLst>
          </a:custGeom>
          <a:solidFill>
            <a:srgbClr val="F5C4B6"/>
          </a:solidFill>
        </p:spPr>
        <p:txBody>
          <a:bodyPr wrap="square" lIns="0" tIns="0" rIns="0" bIns="0" rtlCol="0"/>
          <a:lstStyle/>
          <a:p>
            <a:endParaRPr/>
          </a:p>
        </p:txBody>
      </p:sp>
      <p:sp>
        <p:nvSpPr>
          <p:cNvPr id="549" name="object 549"/>
          <p:cNvSpPr/>
          <p:nvPr/>
        </p:nvSpPr>
        <p:spPr>
          <a:xfrm>
            <a:off x="16377806" y="4090959"/>
            <a:ext cx="59690" cy="37465"/>
          </a:xfrm>
          <a:custGeom>
            <a:avLst/>
            <a:gdLst/>
            <a:ahLst/>
            <a:cxnLst/>
            <a:rect l="l" t="t" r="r" b="b"/>
            <a:pathLst>
              <a:path w="59690" h="37464">
                <a:moveTo>
                  <a:pt x="19167" y="37392"/>
                </a:moveTo>
                <a:lnTo>
                  <a:pt x="0" y="20327"/>
                </a:lnTo>
                <a:lnTo>
                  <a:pt x="240" y="18239"/>
                </a:lnTo>
                <a:lnTo>
                  <a:pt x="18962" y="0"/>
                </a:lnTo>
                <a:lnTo>
                  <a:pt x="30372" y="12"/>
                </a:lnTo>
                <a:lnTo>
                  <a:pt x="43601" y="1706"/>
                </a:lnTo>
                <a:lnTo>
                  <a:pt x="54547" y="5457"/>
                </a:lnTo>
                <a:lnTo>
                  <a:pt x="59108" y="11642"/>
                </a:lnTo>
                <a:lnTo>
                  <a:pt x="56841" y="19947"/>
                </a:lnTo>
                <a:lnTo>
                  <a:pt x="51112" y="28302"/>
                </a:lnTo>
                <a:lnTo>
                  <a:pt x="43526" y="34450"/>
                </a:lnTo>
                <a:lnTo>
                  <a:pt x="35689" y="36131"/>
                </a:lnTo>
                <a:lnTo>
                  <a:pt x="29312" y="35849"/>
                </a:lnTo>
                <a:lnTo>
                  <a:pt x="24415" y="36783"/>
                </a:lnTo>
                <a:lnTo>
                  <a:pt x="19167" y="37392"/>
                </a:lnTo>
                <a:close/>
              </a:path>
            </a:pathLst>
          </a:custGeom>
          <a:solidFill>
            <a:srgbClr val="F5C4B6"/>
          </a:solidFill>
        </p:spPr>
        <p:txBody>
          <a:bodyPr wrap="square" lIns="0" tIns="0" rIns="0" bIns="0" rtlCol="0"/>
          <a:lstStyle/>
          <a:p>
            <a:endParaRPr/>
          </a:p>
        </p:txBody>
      </p:sp>
      <p:sp>
        <p:nvSpPr>
          <p:cNvPr id="550" name="object 550"/>
          <p:cNvSpPr/>
          <p:nvPr/>
        </p:nvSpPr>
        <p:spPr>
          <a:xfrm>
            <a:off x="15877988" y="3887954"/>
            <a:ext cx="59690" cy="38100"/>
          </a:xfrm>
          <a:custGeom>
            <a:avLst/>
            <a:gdLst/>
            <a:ahLst/>
            <a:cxnLst/>
            <a:rect l="l" t="t" r="r" b="b"/>
            <a:pathLst>
              <a:path w="59690" h="38100">
                <a:moveTo>
                  <a:pt x="19204" y="37526"/>
                </a:moveTo>
                <a:lnTo>
                  <a:pt x="0" y="20461"/>
                </a:lnTo>
                <a:lnTo>
                  <a:pt x="240" y="18373"/>
                </a:lnTo>
                <a:lnTo>
                  <a:pt x="18962" y="0"/>
                </a:lnTo>
                <a:lnTo>
                  <a:pt x="30372" y="52"/>
                </a:lnTo>
                <a:lnTo>
                  <a:pt x="43601" y="1823"/>
                </a:lnTo>
                <a:lnTo>
                  <a:pt x="54547" y="5626"/>
                </a:lnTo>
                <a:lnTo>
                  <a:pt x="59108" y="11776"/>
                </a:lnTo>
                <a:lnTo>
                  <a:pt x="56841" y="20024"/>
                </a:lnTo>
                <a:lnTo>
                  <a:pt x="51112" y="28386"/>
                </a:lnTo>
                <a:lnTo>
                  <a:pt x="43526" y="34565"/>
                </a:lnTo>
                <a:lnTo>
                  <a:pt x="35689" y="36265"/>
                </a:lnTo>
                <a:lnTo>
                  <a:pt x="29425" y="35982"/>
                </a:lnTo>
                <a:lnTo>
                  <a:pt x="24515" y="36917"/>
                </a:lnTo>
                <a:lnTo>
                  <a:pt x="19204" y="37526"/>
                </a:lnTo>
                <a:close/>
              </a:path>
            </a:pathLst>
          </a:custGeom>
          <a:solidFill>
            <a:srgbClr val="F5C4B6"/>
          </a:solidFill>
        </p:spPr>
        <p:txBody>
          <a:bodyPr wrap="square" lIns="0" tIns="0" rIns="0" bIns="0" rtlCol="0"/>
          <a:lstStyle/>
          <a:p>
            <a:endParaRPr/>
          </a:p>
        </p:txBody>
      </p:sp>
      <p:sp>
        <p:nvSpPr>
          <p:cNvPr id="551" name="object 551"/>
          <p:cNvSpPr/>
          <p:nvPr/>
        </p:nvSpPr>
        <p:spPr>
          <a:xfrm>
            <a:off x="17554111" y="3510849"/>
            <a:ext cx="59690" cy="37465"/>
          </a:xfrm>
          <a:custGeom>
            <a:avLst/>
            <a:gdLst/>
            <a:ahLst/>
            <a:cxnLst/>
            <a:rect l="l" t="t" r="r" b="b"/>
            <a:pathLst>
              <a:path w="59690" h="37464">
                <a:moveTo>
                  <a:pt x="19194" y="37392"/>
                </a:moveTo>
                <a:lnTo>
                  <a:pt x="0" y="20354"/>
                </a:lnTo>
                <a:lnTo>
                  <a:pt x="214" y="18253"/>
                </a:lnTo>
                <a:lnTo>
                  <a:pt x="18935" y="0"/>
                </a:lnTo>
                <a:lnTo>
                  <a:pt x="30289" y="12"/>
                </a:lnTo>
                <a:lnTo>
                  <a:pt x="43524" y="1706"/>
                </a:lnTo>
                <a:lnTo>
                  <a:pt x="54502" y="5457"/>
                </a:lnTo>
                <a:lnTo>
                  <a:pt x="59081" y="11642"/>
                </a:lnTo>
                <a:lnTo>
                  <a:pt x="56831" y="19966"/>
                </a:lnTo>
                <a:lnTo>
                  <a:pt x="51119" y="28353"/>
                </a:lnTo>
                <a:lnTo>
                  <a:pt x="43499" y="34506"/>
                </a:lnTo>
                <a:lnTo>
                  <a:pt x="35529" y="36131"/>
                </a:lnTo>
                <a:lnTo>
                  <a:pt x="29214" y="35849"/>
                </a:lnTo>
                <a:lnTo>
                  <a:pt x="24355" y="36783"/>
                </a:lnTo>
                <a:close/>
              </a:path>
            </a:pathLst>
          </a:custGeom>
          <a:solidFill>
            <a:srgbClr val="F5C4B6"/>
          </a:solidFill>
        </p:spPr>
        <p:txBody>
          <a:bodyPr wrap="square" lIns="0" tIns="0" rIns="0" bIns="0" rtlCol="0"/>
          <a:lstStyle/>
          <a:p>
            <a:endParaRPr/>
          </a:p>
        </p:txBody>
      </p:sp>
      <p:sp>
        <p:nvSpPr>
          <p:cNvPr id="552" name="object 552"/>
          <p:cNvSpPr/>
          <p:nvPr/>
        </p:nvSpPr>
        <p:spPr>
          <a:xfrm>
            <a:off x="16608807" y="3139766"/>
            <a:ext cx="59690" cy="38100"/>
          </a:xfrm>
          <a:custGeom>
            <a:avLst/>
            <a:gdLst/>
            <a:ahLst/>
            <a:cxnLst/>
            <a:rect l="l" t="t" r="r" b="b"/>
            <a:pathLst>
              <a:path w="59690" h="38100">
                <a:moveTo>
                  <a:pt x="19328" y="37526"/>
                </a:moveTo>
                <a:lnTo>
                  <a:pt x="0" y="20514"/>
                </a:lnTo>
                <a:lnTo>
                  <a:pt x="214" y="18400"/>
                </a:lnTo>
                <a:lnTo>
                  <a:pt x="18935" y="0"/>
                </a:lnTo>
                <a:lnTo>
                  <a:pt x="30345" y="89"/>
                </a:lnTo>
                <a:lnTo>
                  <a:pt x="43575" y="1823"/>
                </a:lnTo>
                <a:lnTo>
                  <a:pt x="54521" y="5589"/>
                </a:lnTo>
                <a:lnTo>
                  <a:pt x="59081" y="11776"/>
                </a:lnTo>
                <a:lnTo>
                  <a:pt x="56852" y="20100"/>
                </a:lnTo>
                <a:lnTo>
                  <a:pt x="51186" y="28486"/>
                </a:lnTo>
                <a:lnTo>
                  <a:pt x="43612" y="34640"/>
                </a:lnTo>
                <a:lnTo>
                  <a:pt x="35663" y="36265"/>
                </a:lnTo>
                <a:lnTo>
                  <a:pt x="29348" y="35982"/>
                </a:lnTo>
                <a:lnTo>
                  <a:pt x="24489" y="36917"/>
                </a:lnTo>
                <a:close/>
              </a:path>
            </a:pathLst>
          </a:custGeom>
          <a:solidFill>
            <a:srgbClr val="F5C4B6"/>
          </a:solidFill>
        </p:spPr>
        <p:txBody>
          <a:bodyPr wrap="square" lIns="0" tIns="0" rIns="0" bIns="0" rtlCol="0"/>
          <a:lstStyle/>
          <a:p>
            <a:endParaRPr/>
          </a:p>
        </p:txBody>
      </p:sp>
      <p:sp>
        <p:nvSpPr>
          <p:cNvPr id="553" name="object 553"/>
          <p:cNvSpPr/>
          <p:nvPr/>
        </p:nvSpPr>
        <p:spPr>
          <a:xfrm>
            <a:off x="17584917" y="3314305"/>
            <a:ext cx="59055" cy="38100"/>
          </a:xfrm>
          <a:custGeom>
            <a:avLst/>
            <a:gdLst/>
            <a:ahLst/>
            <a:cxnLst/>
            <a:rect l="l" t="t" r="r" b="b"/>
            <a:pathLst>
              <a:path w="59055" h="38100">
                <a:moveTo>
                  <a:pt x="19168" y="37641"/>
                </a:moveTo>
                <a:lnTo>
                  <a:pt x="0" y="20704"/>
                </a:lnTo>
                <a:lnTo>
                  <a:pt x="214" y="18603"/>
                </a:lnTo>
                <a:lnTo>
                  <a:pt x="30262" y="0"/>
                </a:lnTo>
                <a:lnTo>
                  <a:pt x="43498" y="1802"/>
                </a:lnTo>
                <a:lnTo>
                  <a:pt x="54475" y="5762"/>
                </a:lnTo>
                <a:lnTo>
                  <a:pt x="59054" y="12006"/>
                </a:lnTo>
                <a:lnTo>
                  <a:pt x="56804" y="20234"/>
                </a:lnTo>
                <a:lnTo>
                  <a:pt x="51092" y="28549"/>
                </a:lnTo>
                <a:lnTo>
                  <a:pt x="43473" y="34682"/>
                </a:lnTo>
                <a:lnTo>
                  <a:pt x="35502" y="36361"/>
                </a:lnTo>
                <a:lnTo>
                  <a:pt x="29187" y="36135"/>
                </a:lnTo>
                <a:lnTo>
                  <a:pt x="24328" y="37063"/>
                </a:lnTo>
                <a:close/>
              </a:path>
            </a:pathLst>
          </a:custGeom>
          <a:solidFill>
            <a:srgbClr val="F5C4B6"/>
          </a:solidFill>
        </p:spPr>
        <p:txBody>
          <a:bodyPr wrap="square" lIns="0" tIns="0" rIns="0" bIns="0" rtlCol="0"/>
          <a:lstStyle/>
          <a:p>
            <a:endParaRPr/>
          </a:p>
        </p:txBody>
      </p:sp>
      <p:sp>
        <p:nvSpPr>
          <p:cNvPr id="554" name="object 554"/>
          <p:cNvSpPr/>
          <p:nvPr/>
        </p:nvSpPr>
        <p:spPr>
          <a:xfrm>
            <a:off x="15855802" y="2576384"/>
            <a:ext cx="59690" cy="38100"/>
          </a:xfrm>
          <a:custGeom>
            <a:avLst/>
            <a:gdLst/>
            <a:ahLst/>
            <a:cxnLst/>
            <a:rect l="l" t="t" r="r" b="b"/>
            <a:pathLst>
              <a:path w="59690" h="38100">
                <a:moveTo>
                  <a:pt x="19328" y="37526"/>
                </a:moveTo>
                <a:lnTo>
                  <a:pt x="0" y="20501"/>
                </a:lnTo>
                <a:lnTo>
                  <a:pt x="214" y="18400"/>
                </a:lnTo>
                <a:lnTo>
                  <a:pt x="18935" y="0"/>
                </a:lnTo>
                <a:lnTo>
                  <a:pt x="30345" y="108"/>
                </a:lnTo>
                <a:lnTo>
                  <a:pt x="43575" y="1873"/>
                </a:lnTo>
                <a:lnTo>
                  <a:pt x="54521" y="5645"/>
                </a:lnTo>
                <a:lnTo>
                  <a:pt x="59081" y="11776"/>
                </a:lnTo>
                <a:lnTo>
                  <a:pt x="56852" y="20043"/>
                </a:lnTo>
                <a:lnTo>
                  <a:pt x="51186" y="28436"/>
                </a:lnTo>
                <a:lnTo>
                  <a:pt x="43612" y="34621"/>
                </a:lnTo>
                <a:lnTo>
                  <a:pt x="35663" y="36265"/>
                </a:lnTo>
                <a:lnTo>
                  <a:pt x="29348" y="35982"/>
                </a:lnTo>
                <a:lnTo>
                  <a:pt x="24489" y="36917"/>
                </a:lnTo>
                <a:close/>
              </a:path>
            </a:pathLst>
          </a:custGeom>
          <a:solidFill>
            <a:srgbClr val="F5C4B6"/>
          </a:solidFill>
        </p:spPr>
        <p:txBody>
          <a:bodyPr wrap="square" lIns="0" tIns="0" rIns="0" bIns="0" rtlCol="0"/>
          <a:lstStyle/>
          <a:p>
            <a:endParaRPr/>
          </a:p>
        </p:txBody>
      </p:sp>
      <p:sp>
        <p:nvSpPr>
          <p:cNvPr id="555" name="object 555"/>
          <p:cNvSpPr/>
          <p:nvPr/>
        </p:nvSpPr>
        <p:spPr>
          <a:xfrm>
            <a:off x="15444279" y="3270107"/>
            <a:ext cx="59690" cy="37465"/>
          </a:xfrm>
          <a:custGeom>
            <a:avLst/>
            <a:gdLst/>
            <a:ahLst/>
            <a:cxnLst/>
            <a:rect l="l" t="t" r="r" b="b"/>
            <a:pathLst>
              <a:path w="59690" h="37464">
                <a:moveTo>
                  <a:pt x="19353" y="37392"/>
                </a:moveTo>
                <a:lnTo>
                  <a:pt x="0" y="20327"/>
                </a:lnTo>
                <a:lnTo>
                  <a:pt x="240" y="18239"/>
                </a:lnTo>
                <a:lnTo>
                  <a:pt x="896" y="16192"/>
                </a:lnTo>
                <a:lnTo>
                  <a:pt x="1846" y="11829"/>
                </a:lnTo>
                <a:lnTo>
                  <a:pt x="3987" y="8163"/>
                </a:lnTo>
                <a:lnTo>
                  <a:pt x="10638" y="2194"/>
                </a:lnTo>
                <a:lnTo>
                  <a:pt x="14519" y="468"/>
                </a:lnTo>
                <a:lnTo>
                  <a:pt x="18962" y="0"/>
                </a:lnTo>
                <a:lnTo>
                  <a:pt x="30372" y="12"/>
                </a:lnTo>
                <a:lnTo>
                  <a:pt x="43601" y="1706"/>
                </a:lnTo>
                <a:lnTo>
                  <a:pt x="54547" y="5457"/>
                </a:lnTo>
                <a:lnTo>
                  <a:pt x="59108" y="11642"/>
                </a:lnTo>
                <a:lnTo>
                  <a:pt x="56839" y="19947"/>
                </a:lnTo>
                <a:lnTo>
                  <a:pt x="51095" y="28302"/>
                </a:lnTo>
                <a:lnTo>
                  <a:pt x="43470" y="34450"/>
                </a:lnTo>
                <a:lnTo>
                  <a:pt x="35555" y="36131"/>
                </a:lnTo>
                <a:lnTo>
                  <a:pt x="29519" y="35849"/>
                </a:lnTo>
                <a:lnTo>
                  <a:pt x="24699" y="36783"/>
                </a:lnTo>
                <a:lnTo>
                  <a:pt x="19353" y="37392"/>
                </a:lnTo>
                <a:close/>
              </a:path>
            </a:pathLst>
          </a:custGeom>
          <a:solidFill>
            <a:srgbClr val="F5C4B6"/>
          </a:solidFill>
        </p:spPr>
        <p:txBody>
          <a:bodyPr wrap="square" lIns="0" tIns="0" rIns="0" bIns="0" rtlCol="0"/>
          <a:lstStyle/>
          <a:p>
            <a:endParaRPr/>
          </a:p>
        </p:txBody>
      </p:sp>
      <p:sp>
        <p:nvSpPr>
          <p:cNvPr id="556" name="object 556"/>
          <p:cNvSpPr/>
          <p:nvPr/>
        </p:nvSpPr>
        <p:spPr>
          <a:xfrm>
            <a:off x="15950787" y="2645435"/>
            <a:ext cx="59690" cy="38100"/>
          </a:xfrm>
          <a:custGeom>
            <a:avLst/>
            <a:gdLst/>
            <a:ahLst/>
            <a:cxnLst/>
            <a:rect l="l" t="t" r="r" b="b"/>
            <a:pathLst>
              <a:path w="59690" h="38100">
                <a:moveTo>
                  <a:pt x="19315" y="37526"/>
                </a:moveTo>
                <a:lnTo>
                  <a:pt x="0" y="20461"/>
                </a:lnTo>
                <a:lnTo>
                  <a:pt x="240" y="18360"/>
                </a:lnTo>
                <a:lnTo>
                  <a:pt x="18962" y="0"/>
                </a:lnTo>
                <a:lnTo>
                  <a:pt x="30316" y="89"/>
                </a:lnTo>
                <a:lnTo>
                  <a:pt x="43551" y="1823"/>
                </a:lnTo>
                <a:lnTo>
                  <a:pt x="54529" y="5589"/>
                </a:lnTo>
                <a:lnTo>
                  <a:pt x="59108" y="11776"/>
                </a:lnTo>
                <a:lnTo>
                  <a:pt x="56820" y="20081"/>
                </a:lnTo>
                <a:lnTo>
                  <a:pt x="51045" y="28436"/>
                </a:lnTo>
                <a:lnTo>
                  <a:pt x="43413" y="34584"/>
                </a:lnTo>
                <a:lnTo>
                  <a:pt x="35555" y="36265"/>
                </a:lnTo>
                <a:lnTo>
                  <a:pt x="29406" y="35982"/>
                </a:lnTo>
                <a:lnTo>
                  <a:pt x="24599" y="36917"/>
                </a:lnTo>
                <a:lnTo>
                  <a:pt x="19315" y="37526"/>
                </a:lnTo>
                <a:close/>
              </a:path>
            </a:pathLst>
          </a:custGeom>
          <a:solidFill>
            <a:srgbClr val="F5C4B6"/>
          </a:solidFill>
        </p:spPr>
        <p:txBody>
          <a:bodyPr wrap="square" lIns="0" tIns="0" rIns="0" bIns="0" rtlCol="0"/>
          <a:lstStyle/>
          <a:p>
            <a:endParaRPr/>
          </a:p>
        </p:txBody>
      </p:sp>
      <p:sp>
        <p:nvSpPr>
          <p:cNvPr id="557" name="object 557"/>
          <p:cNvSpPr/>
          <p:nvPr/>
        </p:nvSpPr>
        <p:spPr>
          <a:xfrm>
            <a:off x="14689405" y="2970752"/>
            <a:ext cx="59690" cy="38100"/>
          </a:xfrm>
          <a:custGeom>
            <a:avLst/>
            <a:gdLst/>
            <a:ahLst/>
            <a:cxnLst/>
            <a:rect l="l" t="t" r="r" b="b"/>
            <a:pathLst>
              <a:path w="59690" h="38100">
                <a:moveTo>
                  <a:pt x="18948" y="37526"/>
                </a:moveTo>
                <a:lnTo>
                  <a:pt x="0" y="20461"/>
                </a:lnTo>
                <a:lnTo>
                  <a:pt x="231" y="18373"/>
                </a:lnTo>
                <a:lnTo>
                  <a:pt x="19090" y="0"/>
                </a:lnTo>
                <a:lnTo>
                  <a:pt x="30501" y="108"/>
                </a:lnTo>
                <a:lnTo>
                  <a:pt x="43730" y="1873"/>
                </a:lnTo>
                <a:lnTo>
                  <a:pt x="54676" y="5645"/>
                </a:lnTo>
                <a:lnTo>
                  <a:pt x="59236" y="11776"/>
                </a:lnTo>
                <a:lnTo>
                  <a:pt x="56924" y="20100"/>
                </a:lnTo>
                <a:lnTo>
                  <a:pt x="51073" y="28486"/>
                </a:lnTo>
                <a:lnTo>
                  <a:pt x="43316" y="34640"/>
                </a:lnTo>
                <a:lnTo>
                  <a:pt x="35282" y="36265"/>
                </a:lnTo>
                <a:lnTo>
                  <a:pt x="28968" y="35982"/>
                </a:lnTo>
                <a:lnTo>
                  <a:pt x="24109" y="36917"/>
                </a:lnTo>
                <a:lnTo>
                  <a:pt x="18948" y="37526"/>
                </a:lnTo>
                <a:close/>
              </a:path>
            </a:pathLst>
          </a:custGeom>
          <a:solidFill>
            <a:srgbClr val="F5C4B6"/>
          </a:solidFill>
        </p:spPr>
        <p:txBody>
          <a:bodyPr wrap="square" lIns="0" tIns="0" rIns="0" bIns="0" rtlCol="0"/>
          <a:lstStyle/>
          <a:p>
            <a:endParaRPr/>
          </a:p>
        </p:txBody>
      </p:sp>
      <p:sp>
        <p:nvSpPr>
          <p:cNvPr id="558" name="object 558"/>
          <p:cNvSpPr/>
          <p:nvPr/>
        </p:nvSpPr>
        <p:spPr>
          <a:xfrm>
            <a:off x="15407344" y="3154620"/>
            <a:ext cx="59690" cy="37465"/>
          </a:xfrm>
          <a:custGeom>
            <a:avLst/>
            <a:gdLst/>
            <a:ahLst/>
            <a:cxnLst/>
            <a:rect l="l" t="t" r="r" b="b"/>
            <a:pathLst>
              <a:path w="59690" h="37464">
                <a:moveTo>
                  <a:pt x="18953" y="37411"/>
                </a:moveTo>
                <a:lnTo>
                  <a:pt x="0" y="20327"/>
                </a:lnTo>
                <a:lnTo>
                  <a:pt x="240" y="18239"/>
                </a:lnTo>
                <a:lnTo>
                  <a:pt x="18962" y="0"/>
                </a:lnTo>
                <a:lnTo>
                  <a:pt x="30372" y="33"/>
                </a:lnTo>
                <a:lnTo>
                  <a:pt x="43601" y="1773"/>
                </a:lnTo>
                <a:lnTo>
                  <a:pt x="54547" y="5570"/>
                </a:lnTo>
                <a:lnTo>
                  <a:pt x="59108" y="11776"/>
                </a:lnTo>
                <a:lnTo>
                  <a:pt x="56816" y="20003"/>
                </a:lnTo>
                <a:lnTo>
                  <a:pt x="51012" y="28319"/>
                </a:lnTo>
                <a:lnTo>
                  <a:pt x="43300" y="34452"/>
                </a:lnTo>
                <a:lnTo>
                  <a:pt x="35288" y="36131"/>
                </a:lnTo>
                <a:lnTo>
                  <a:pt x="28973" y="35905"/>
                </a:lnTo>
                <a:lnTo>
                  <a:pt x="24114" y="36833"/>
                </a:lnTo>
                <a:lnTo>
                  <a:pt x="18953" y="37411"/>
                </a:lnTo>
                <a:close/>
              </a:path>
            </a:pathLst>
          </a:custGeom>
          <a:solidFill>
            <a:srgbClr val="F5C4B6"/>
          </a:solidFill>
        </p:spPr>
        <p:txBody>
          <a:bodyPr wrap="square" lIns="0" tIns="0" rIns="0" bIns="0" rtlCol="0"/>
          <a:lstStyle/>
          <a:p>
            <a:endParaRPr/>
          </a:p>
        </p:txBody>
      </p:sp>
      <p:sp>
        <p:nvSpPr>
          <p:cNvPr id="559" name="object 559"/>
          <p:cNvSpPr/>
          <p:nvPr/>
        </p:nvSpPr>
        <p:spPr>
          <a:xfrm>
            <a:off x="16870719" y="2270353"/>
            <a:ext cx="118745" cy="80010"/>
          </a:xfrm>
          <a:custGeom>
            <a:avLst/>
            <a:gdLst/>
            <a:ahLst/>
            <a:cxnLst/>
            <a:rect l="l" t="t" r="r" b="b"/>
            <a:pathLst>
              <a:path w="118744" h="80010">
                <a:moveTo>
                  <a:pt x="47002" y="16687"/>
                </a:moveTo>
                <a:lnTo>
                  <a:pt x="30200" y="0"/>
                </a:lnTo>
                <a:lnTo>
                  <a:pt x="25958" y="520"/>
                </a:lnTo>
                <a:lnTo>
                  <a:pt x="10096" y="14643"/>
                </a:lnTo>
                <a:lnTo>
                  <a:pt x="5524" y="18859"/>
                </a:lnTo>
                <a:lnTo>
                  <a:pt x="1117" y="25577"/>
                </a:lnTo>
                <a:lnTo>
                  <a:pt x="0" y="35280"/>
                </a:lnTo>
                <a:lnTo>
                  <a:pt x="1651" y="45237"/>
                </a:lnTo>
                <a:lnTo>
                  <a:pt x="5524" y="52717"/>
                </a:lnTo>
                <a:lnTo>
                  <a:pt x="6604" y="53771"/>
                </a:lnTo>
                <a:lnTo>
                  <a:pt x="7886" y="54254"/>
                </a:lnTo>
                <a:lnTo>
                  <a:pt x="9398" y="54190"/>
                </a:lnTo>
                <a:lnTo>
                  <a:pt x="9156" y="55791"/>
                </a:lnTo>
                <a:lnTo>
                  <a:pt x="9398" y="56591"/>
                </a:lnTo>
                <a:lnTo>
                  <a:pt x="14312" y="61074"/>
                </a:lnTo>
                <a:lnTo>
                  <a:pt x="23190" y="67030"/>
                </a:lnTo>
                <a:lnTo>
                  <a:pt x="23990" y="63017"/>
                </a:lnTo>
                <a:lnTo>
                  <a:pt x="21907" y="55537"/>
                </a:lnTo>
                <a:lnTo>
                  <a:pt x="20828" y="53213"/>
                </a:lnTo>
                <a:lnTo>
                  <a:pt x="19304" y="51104"/>
                </a:lnTo>
                <a:lnTo>
                  <a:pt x="25425" y="47205"/>
                </a:lnTo>
                <a:lnTo>
                  <a:pt x="46215" y="25590"/>
                </a:lnTo>
                <a:lnTo>
                  <a:pt x="47002" y="16687"/>
                </a:lnTo>
                <a:close/>
              </a:path>
              <a:path w="118744" h="80010">
                <a:moveTo>
                  <a:pt x="118427" y="42113"/>
                </a:moveTo>
                <a:lnTo>
                  <a:pt x="117360" y="38011"/>
                </a:lnTo>
                <a:lnTo>
                  <a:pt x="114985" y="34251"/>
                </a:lnTo>
                <a:lnTo>
                  <a:pt x="114020" y="32334"/>
                </a:lnTo>
                <a:lnTo>
                  <a:pt x="101396" y="25565"/>
                </a:lnTo>
                <a:lnTo>
                  <a:pt x="97142" y="26085"/>
                </a:lnTo>
                <a:lnTo>
                  <a:pt x="81280" y="40208"/>
                </a:lnTo>
                <a:lnTo>
                  <a:pt x="76708" y="44424"/>
                </a:lnTo>
                <a:lnTo>
                  <a:pt x="72313" y="51142"/>
                </a:lnTo>
                <a:lnTo>
                  <a:pt x="71196" y="60845"/>
                </a:lnTo>
                <a:lnTo>
                  <a:pt x="72834" y="70802"/>
                </a:lnTo>
                <a:lnTo>
                  <a:pt x="76708" y="78270"/>
                </a:lnTo>
                <a:lnTo>
                  <a:pt x="84124" y="79438"/>
                </a:lnTo>
                <a:lnTo>
                  <a:pt x="94742" y="74396"/>
                </a:lnTo>
                <a:lnTo>
                  <a:pt x="105613" y="66344"/>
                </a:lnTo>
                <a:lnTo>
                  <a:pt x="113779" y="58470"/>
                </a:lnTo>
                <a:lnTo>
                  <a:pt x="116509" y="54965"/>
                </a:lnTo>
                <a:lnTo>
                  <a:pt x="117983" y="50990"/>
                </a:lnTo>
                <a:lnTo>
                  <a:pt x="118427" y="42113"/>
                </a:lnTo>
                <a:close/>
              </a:path>
            </a:pathLst>
          </a:custGeom>
          <a:solidFill>
            <a:srgbClr val="F5C4B6"/>
          </a:solidFill>
        </p:spPr>
        <p:txBody>
          <a:bodyPr wrap="square" lIns="0" tIns="0" rIns="0" bIns="0" rtlCol="0"/>
          <a:lstStyle/>
          <a:p>
            <a:endParaRPr/>
          </a:p>
        </p:txBody>
      </p:sp>
      <p:sp>
        <p:nvSpPr>
          <p:cNvPr id="560" name="object 560"/>
          <p:cNvSpPr/>
          <p:nvPr/>
        </p:nvSpPr>
        <p:spPr>
          <a:xfrm>
            <a:off x="15963828" y="2373593"/>
            <a:ext cx="46990" cy="53975"/>
          </a:xfrm>
          <a:custGeom>
            <a:avLst/>
            <a:gdLst/>
            <a:ahLst/>
            <a:cxnLst/>
            <a:rect l="l" t="t" r="r" b="b"/>
            <a:pathLst>
              <a:path w="46990" h="53975">
                <a:moveTo>
                  <a:pt x="12844" y="53535"/>
                </a:moveTo>
                <a:lnTo>
                  <a:pt x="5520" y="52377"/>
                </a:lnTo>
                <a:lnTo>
                  <a:pt x="1643" y="44904"/>
                </a:lnTo>
                <a:lnTo>
                  <a:pt x="0" y="34947"/>
                </a:lnTo>
                <a:lnTo>
                  <a:pt x="1116" y="25240"/>
                </a:lnTo>
                <a:lnTo>
                  <a:pt x="5520" y="18520"/>
                </a:lnTo>
                <a:lnTo>
                  <a:pt x="10088" y="14309"/>
                </a:lnTo>
                <a:lnTo>
                  <a:pt x="12863" y="10223"/>
                </a:lnTo>
                <a:lnTo>
                  <a:pt x="29942" y="0"/>
                </a:lnTo>
                <a:lnTo>
                  <a:pt x="31936" y="187"/>
                </a:lnTo>
                <a:lnTo>
                  <a:pt x="46602" y="16111"/>
                </a:lnTo>
                <a:lnTo>
                  <a:pt x="46161" y="25051"/>
                </a:lnTo>
                <a:lnTo>
                  <a:pt x="44675" y="29052"/>
                </a:lnTo>
                <a:lnTo>
                  <a:pt x="41919" y="32571"/>
                </a:lnTo>
                <a:lnTo>
                  <a:pt x="33917" y="40446"/>
                </a:lnTo>
                <a:lnTo>
                  <a:pt x="23267" y="48496"/>
                </a:lnTo>
                <a:lnTo>
                  <a:pt x="12844" y="53535"/>
                </a:lnTo>
                <a:close/>
              </a:path>
            </a:pathLst>
          </a:custGeom>
          <a:solidFill>
            <a:srgbClr val="F5C4B6"/>
          </a:solidFill>
        </p:spPr>
        <p:txBody>
          <a:bodyPr wrap="square" lIns="0" tIns="0" rIns="0" bIns="0" rtlCol="0"/>
          <a:lstStyle/>
          <a:p>
            <a:endParaRPr/>
          </a:p>
        </p:txBody>
      </p:sp>
      <p:sp>
        <p:nvSpPr>
          <p:cNvPr id="561" name="object 561"/>
          <p:cNvSpPr/>
          <p:nvPr/>
        </p:nvSpPr>
        <p:spPr>
          <a:xfrm>
            <a:off x="16786420" y="2871604"/>
            <a:ext cx="46990" cy="53975"/>
          </a:xfrm>
          <a:custGeom>
            <a:avLst/>
            <a:gdLst/>
            <a:ahLst/>
            <a:cxnLst/>
            <a:rect l="l" t="t" r="r" b="b"/>
            <a:pathLst>
              <a:path w="46990" h="53975">
                <a:moveTo>
                  <a:pt x="12844" y="53870"/>
                </a:moveTo>
                <a:lnTo>
                  <a:pt x="5520" y="52711"/>
                </a:lnTo>
                <a:lnTo>
                  <a:pt x="1643" y="45238"/>
                </a:lnTo>
                <a:lnTo>
                  <a:pt x="0" y="35281"/>
                </a:lnTo>
                <a:lnTo>
                  <a:pt x="1116" y="25575"/>
                </a:lnTo>
                <a:lnTo>
                  <a:pt x="5520" y="18855"/>
                </a:lnTo>
                <a:lnTo>
                  <a:pt x="10078" y="14644"/>
                </a:lnTo>
                <a:lnTo>
                  <a:pt x="12779" y="10558"/>
                </a:lnTo>
                <a:lnTo>
                  <a:pt x="29567" y="0"/>
                </a:lnTo>
                <a:lnTo>
                  <a:pt x="31668" y="173"/>
                </a:lnTo>
                <a:lnTo>
                  <a:pt x="46683" y="16566"/>
                </a:lnTo>
                <a:lnTo>
                  <a:pt x="46187" y="25452"/>
                </a:lnTo>
                <a:lnTo>
                  <a:pt x="44689" y="29413"/>
                </a:lnTo>
                <a:lnTo>
                  <a:pt x="41919" y="32906"/>
                </a:lnTo>
                <a:lnTo>
                  <a:pt x="33917" y="40780"/>
                </a:lnTo>
                <a:lnTo>
                  <a:pt x="23267" y="48830"/>
                </a:lnTo>
                <a:lnTo>
                  <a:pt x="12844" y="53870"/>
                </a:lnTo>
                <a:close/>
              </a:path>
            </a:pathLst>
          </a:custGeom>
          <a:solidFill>
            <a:srgbClr val="F5C4B6"/>
          </a:solidFill>
        </p:spPr>
        <p:txBody>
          <a:bodyPr wrap="square" lIns="0" tIns="0" rIns="0" bIns="0" rtlCol="0"/>
          <a:lstStyle/>
          <a:p>
            <a:endParaRPr/>
          </a:p>
        </p:txBody>
      </p:sp>
      <p:sp>
        <p:nvSpPr>
          <p:cNvPr id="562" name="object 562"/>
          <p:cNvSpPr/>
          <p:nvPr/>
        </p:nvSpPr>
        <p:spPr>
          <a:xfrm>
            <a:off x="15308645" y="3353918"/>
            <a:ext cx="47625" cy="53975"/>
          </a:xfrm>
          <a:custGeom>
            <a:avLst/>
            <a:gdLst/>
            <a:ahLst/>
            <a:cxnLst/>
            <a:rect l="l" t="t" r="r" b="b"/>
            <a:pathLst>
              <a:path w="47625" h="53975">
                <a:moveTo>
                  <a:pt x="12949" y="53843"/>
                </a:moveTo>
                <a:lnTo>
                  <a:pt x="5520" y="52684"/>
                </a:lnTo>
                <a:lnTo>
                  <a:pt x="1643" y="45211"/>
                </a:lnTo>
                <a:lnTo>
                  <a:pt x="0" y="35254"/>
                </a:lnTo>
                <a:lnTo>
                  <a:pt x="1116" y="25548"/>
                </a:lnTo>
                <a:lnTo>
                  <a:pt x="5520" y="18828"/>
                </a:lnTo>
                <a:lnTo>
                  <a:pt x="10088" y="14617"/>
                </a:lnTo>
                <a:lnTo>
                  <a:pt x="12863" y="10531"/>
                </a:lnTo>
                <a:lnTo>
                  <a:pt x="30169" y="0"/>
                </a:lnTo>
                <a:lnTo>
                  <a:pt x="32243" y="173"/>
                </a:lnTo>
                <a:lnTo>
                  <a:pt x="47271" y="16419"/>
                </a:lnTo>
                <a:lnTo>
                  <a:pt x="46830" y="25358"/>
                </a:lnTo>
                <a:lnTo>
                  <a:pt x="45344" y="29360"/>
                </a:lnTo>
                <a:lnTo>
                  <a:pt x="42588" y="32879"/>
                </a:lnTo>
                <a:lnTo>
                  <a:pt x="34481" y="40754"/>
                </a:lnTo>
                <a:lnTo>
                  <a:pt x="23602" y="48804"/>
                </a:lnTo>
                <a:lnTo>
                  <a:pt x="12949" y="53843"/>
                </a:lnTo>
                <a:close/>
              </a:path>
            </a:pathLst>
          </a:custGeom>
          <a:solidFill>
            <a:srgbClr val="F5C4B6"/>
          </a:solidFill>
        </p:spPr>
        <p:txBody>
          <a:bodyPr wrap="square" lIns="0" tIns="0" rIns="0" bIns="0" rtlCol="0"/>
          <a:lstStyle/>
          <a:p>
            <a:endParaRPr/>
          </a:p>
        </p:txBody>
      </p:sp>
      <p:sp>
        <p:nvSpPr>
          <p:cNvPr id="563" name="object 563"/>
          <p:cNvSpPr/>
          <p:nvPr/>
        </p:nvSpPr>
        <p:spPr>
          <a:xfrm>
            <a:off x="17089070" y="4245052"/>
            <a:ext cx="47625" cy="53975"/>
          </a:xfrm>
          <a:custGeom>
            <a:avLst/>
            <a:gdLst/>
            <a:ahLst/>
            <a:cxnLst/>
            <a:rect l="l" t="t" r="r" b="b"/>
            <a:pathLst>
              <a:path w="47625" h="53975">
                <a:moveTo>
                  <a:pt x="13655" y="53875"/>
                </a:moveTo>
                <a:lnTo>
                  <a:pt x="6105" y="52791"/>
                </a:lnTo>
                <a:lnTo>
                  <a:pt x="1842" y="45298"/>
                </a:lnTo>
                <a:lnTo>
                  <a:pt x="0" y="35295"/>
                </a:lnTo>
                <a:lnTo>
                  <a:pt x="1043" y="25542"/>
                </a:lnTo>
                <a:lnTo>
                  <a:pt x="5436" y="18801"/>
                </a:lnTo>
                <a:lnTo>
                  <a:pt x="10005" y="14590"/>
                </a:lnTo>
                <a:lnTo>
                  <a:pt x="12779" y="10504"/>
                </a:lnTo>
                <a:lnTo>
                  <a:pt x="30152" y="0"/>
                </a:lnTo>
                <a:lnTo>
                  <a:pt x="32240" y="173"/>
                </a:lnTo>
                <a:lnTo>
                  <a:pt x="47228" y="16566"/>
                </a:lnTo>
                <a:lnTo>
                  <a:pt x="46733" y="25479"/>
                </a:lnTo>
                <a:lnTo>
                  <a:pt x="45247" y="29467"/>
                </a:lnTo>
                <a:lnTo>
                  <a:pt x="42504" y="32986"/>
                </a:lnTo>
                <a:lnTo>
                  <a:pt x="34577" y="40785"/>
                </a:lnTo>
                <a:lnTo>
                  <a:pt x="24054" y="48810"/>
                </a:lnTo>
                <a:lnTo>
                  <a:pt x="13655" y="53875"/>
                </a:lnTo>
                <a:close/>
              </a:path>
            </a:pathLst>
          </a:custGeom>
          <a:solidFill>
            <a:srgbClr val="F5C4B6"/>
          </a:solidFill>
        </p:spPr>
        <p:txBody>
          <a:bodyPr wrap="square" lIns="0" tIns="0" rIns="0" bIns="0" rtlCol="0"/>
          <a:lstStyle/>
          <a:p>
            <a:endParaRPr/>
          </a:p>
        </p:txBody>
      </p:sp>
      <p:sp>
        <p:nvSpPr>
          <p:cNvPr id="564" name="object 564"/>
          <p:cNvSpPr/>
          <p:nvPr/>
        </p:nvSpPr>
        <p:spPr>
          <a:xfrm>
            <a:off x="15856103" y="4056085"/>
            <a:ext cx="46990" cy="53975"/>
          </a:xfrm>
          <a:custGeom>
            <a:avLst/>
            <a:gdLst/>
            <a:ahLst/>
            <a:cxnLst/>
            <a:rect l="l" t="t" r="r" b="b"/>
            <a:pathLst>
              <a:path w="46990" h="53975">
                <a:moveTo>
                  <a:pt x="12846" y="53731"/>
                </a:moveTo>
                <a:lnTo>
                  <a:pt x="5520" y="52537"/>
                </a:lnTo>
                <a:lnTo>
                  <a:pt x="1643" y="44987"/>
                </a:lnTo>
                <a:lnTo>
                  <a:pt x="0" y="34990"/>
                </a:lnTo>
                <a:lnTo>
                  <a:pt x="1116" y="25269"/>
                </a:lnTo>
                <a:lnTo>
                  <a:pt x="5520" y="18547"/>
                </a:lnTo>
                <a:lnTo>
                  <a:pt x="10088" y="14336"/>
                </a:lnTo>
                <a:lnTo>
                  <a:pt x="12863" y="10250"/>
                </a:lnTo>
                <a:lnTo>
                  <a:pt x="30009" y="0"/>
                </a:lnTo>
                <a:lnTo>
                  <a:pt x="32029" y="200"/>
                </a:lnTo>
                <a:lnTo>
                  <a:pt x="46696" y="16245"/>
                </a:lnTo>
                <a:lnTo>
                  <a:pt x="46254" y="25118"/>
                </a:lnTo>
                <a:lnTo>
                  <a:pt x="44782" y="29092"/>
                </a:lnTo>
                <a:lnTo>
                  <a:pt x="42052" y="32598"/>
                </a:lnTo>
                <a:lnTo>
                  <a:pt x="33973" y="40512"/>
                </a:lnTo>
                <a:lnTo>
                  <a:pt x="23284" y="48640"/>
                </a:lnTo>
                <a:lnTo>
                  <a:pt x="12846" y="53731"/>
                </a:lnTo>
                <a:close/>
              </a:path>
            </a:pathLst>
          </a:custGeom>
          <a:solidFill>
            <a:srgbClr val="F5C4B6"/>
          </a:solidFill>
        </p:spPr>
        <p:txBody>
          <a:bodyPr wrap="square" lIns="0" tIns="0" rIns="0" bIns="0" rtlCol="0"/>
          <a:lstStyle/>
          <a:p>
            <a:endParaRPr/>
          </a:p>
        </p:txBody>
      </p:sp>
      <p:sp>
        <p:nvSpPr>
          <p:cNvPr id="565" name="object 565"/>
          <p:cNvSpPr/>
          <p:nvPr/>
        </p:nvSpPr>
        <p:spPr>
          <a:xfrm>
            <a:off x="16191272" y="3236424"/>
            <a:ext cx="47625" cy="53975"/>
          </a:xfrm>
          <a:custGeom>
            <a:avLst/>
            <a:gdLst/>
            <a:ahLst/>
            <a:cxnLst/>
            <a:rect l="l" t="t" r="r" b="b"/>
            <a:pathLst>
              <a:path w="47625" h="53975">
                <a:moveTo>
                  <a:pt x="13712" y="53843"/>
                </a:moveTo>
                <a:lnTo>
                  <a:pt x="6105" y="52684"/>
                </a:lnTo>
                <a:lnTo>
                  <a:pt x="1842" y="45211"/>
                </a:lnTo>
                <a:lnTo>
                  <a:pt x="0" y="35254"/>
                </a:lnTo>
                <a:lnTo>
                  <a:pt x="1043" y="25548"/>
                </a:lnTo>
                <a:lnTo>
                  <a:pt x="5436" y="18828"/>
                </a:lnTo>
                <a:lnTo>
                  <a:pt x="10005" y="14617"/>
                </a:lnTo>
                <a:lnTo>
                  <a:pt x="12779" y="10531"/>
                </a:lnTo>
                <a:lnTo>
                  <a:pt x="30126" y="0"/>
                </a:lnTo>
                <a:lnTo>
                  <a:pt x="32213" y="160"/>
                </a:lnTo>
                <a:lnTo>
                  <a:pt x="47281" y="16446"/>
                </a:lnTo>
                <a:lnTo>
                  <a:pt x="46800" y="25385"/>
                </a:lnTo>
                <a:lnTo>
                  <a:pt x="45288" y="29373"/>
                </a:lnTo>
                <a:lnTo>
                  <a:pt x="42504" y="32879"/>
                </a:lnTo>
                <a:lnTo>
                  <a:pt x="34596" y="40754"/>
                </a:lnTo>
                <a:lnTo>
                  <a:pt x="24104" y="48804"/>
                </a:lnTo>
                <a:lnTo>
                  <a:pt x="13712" y="53843"/>
                </a:lnTo>
                <a:close/>
              </a:path>
            </a:pathLst>
          </a:custGeom>
          <a:solidFill>
            <a:srgbClr val="F5C4B6"/>
          </a:solidFill>
        </p:spPr>
        <p:txBody>
          <a:bodyPr wrap="square" lIns="0" tIns="0" rIns="0" bIns="0" rtlCol="0"/>
          <a:lstStyle/>
          <a:p>
            <a:endParaRPr/>
          </a:p>
        </p:txBody>
      </p:sp>
      <p:sp>
        <p:nvSpPr>
          <p:cNvPr id="566" name="object 566"/>
          <p:cNvSpPr/>
          <p:nvPr/>
        </p:nvSpPr>
        <p:spPr>
          <a:xfrm>
            <a:off x="15339908" y="3657047"/>
            <a:ext cx="47625" cy="53975"/>
          </a:xfrm>
          <a:custGeom>
            <a:avLst/>
            <a:gdLst/>
            <a:ahLst/>
            <a:cxnLst/>
            <a:rect l="l" t="t" r="r" b="b"/>
            <a:pathLst>
              <a:path w="47625" h="53975">
                <a:moveTo>
                  <a:pt x="13658" y="53816"/>
                </a:moveTo>
                <a:lnTo>
                  <a:pt x="6105" y="52658"/>
                </a:lnTo>
                <a:lnTo>
                  <a:pt x="1879" y="45185"/>
                </a:lnTo>
                <a:lnTo>
                  <a:pt x="0" y="35228"/>
                </a:lnTo>
                <a:lnTo>
                  <a:pt x="1005" y="25521"/>
                </a:lnTo>
                <a:lnTo>
                  <a:pt x="5436" y="18801"/>
                </a:lnTo>
                <a:lnTo>
                  <a:pt x="10063" y="14590"/>
                </a:lnTo>
                <a:lnTo>
                  <a:pt x="12846" y="10504"/>
                </a:lnTo>
                <a:lnTo>
                  <a:pt x="30246" y="0"/>
                </a:lnTo>
                <a:lnTo>
                  <a:pt x="32320" y="187"/>
                </a:lnTo>
                <a:lnTo>
                  <a:pt x="47281" y="16500"/>
                </a:lnTo>
                <a:lnTo>
                  <a:pt x="46840" y="25372"/>
                </a:lnTo>
                <a:lnTo>
                  <a:pt x="45368" y="29346"/>
                </a:lnTo>
                <a:lnTo>
                  <a:pt x="42638" y="32852"/>
                </a:lnTo>
                <a:lnTo>
                  <a:pt x="34634" y="40727"/>
                </a:lnTo>
                <a:lnTo>
                  <a:pt x="24070" y="48777"/>
                </a:lnTo>
                <a:lnTo>
                  <a:pt x="13658" y="53816"/>
                </a:lnTo>
                <a:close/>
              </a:path>
            </a:pathLst>
          </a:custGeom>
          <a:solidFill>
            <a:srgbClr val="F5C4B6"/>
          </a:solidFill>
        </p:spPr>
        <p:txBody>
          <a:bodyPr wrap="square" lIns="0" tIns="0" rIns="0" bIns="0" rtlCol="0"/>
          <a:lstStyle/>
          <a:p>
            <a:endParaRPr/>
          </a:p>
        </p:txBody>
      </p:sp>
      <p:sp>
        <p:nvSpPr>
          <p:cNvPr id="567" name="object 567"/>
          <p:cNvSpPr/>
          <p:nvPr/>
        </p:nvSpPr>
        <p:spPr>
          <a:xfrm>
            <a:off x="14085296" y="2498099"/>
            <a:ext cx="27305" cy="29845"/>
          </a:xfrm>
          <a:custGeom>
            <a:avLst/>
            <a:gdLst/>
            <a:ahLst/>
            <a:cxnLst/>
            <a:rect l="l" t="t" r="r" b="b"/>
            <a:pathLst>
              <a:path w="27305" h="29844">
                <a:moveTo>
                  <a:pt x="11776" y="29841"/>
                </a:moveTo>
                <a:lnTo>
                  <a:pt x="4614" y="27025"/>
                </a:lnTo>
                <a:lnTo>
                  <a:pt x="2057" y="22264"/>
                </a:lnTo>
                <a:lnTo>
                  <a:pt x="1783" y="17177"/>
                </a:lnTo>
                <a:lnTo>
                  <a:pt x="1472" y="13382"/>
                </a:lnTo>
                <a:lnTo>
                  <a:pt x="0" y="9902"/>
                </a:lnTo>
                <a:lnTo>
                  <a:pt x="5486" y="0"/>
                </a:lnTo>
                <a:lnTo>
                  <a:pt x="27165" y="0"/>
                </a:lnTo>
                <a:lnTo>
                  <a:pt x="27165" y="26228"/>
                </a:lnTo>
                <a:lnTo>
                  <a:pt x="11776" y="29841"/>
                </a:lnTo>
                <a:close/>
              </a:path>
            </a:pathLst>
          </a:custGeom>
          <a:solidFill>
            <a:srgbClr val="F5C4B6"/>
          </a:solidFill>
        </p:spPr>
        <p:txBody>
          <a:bodyPr wrap="square" lIns="0" tIns="0" rIns="0" bIns="0" rtlCol="0"/>
          <a:lstStyle/>
          <a:p>
            <a:endParaRPr/>
          </a:p>
        </p:txBody>
      </p:sp>
      <p:sp>
        <p:nvSpPr>
          <p:cNvPr id="568" name="object 568"/>
          <p:cNvSpPr/>
          <p:nvPr/>
        </p:nvSpPr>
        <p:spPr>
          <a:xfrm>
            <a:off x="14005109" y="2768683"/>
            <a:ext cx="25400" cy="26034"/>
          </a:xfrm>
          <a:custGeom>
            <a:avLst/>
            <a:gdLst/>
            <a:ahLst/>
            <a:cxnLst/>
            <a:rect l="l" t="t" r="r" b="b"/>
            <a:pathLst>
              <a:path w="25400" h="26035">
                <a:moveTo>
                  <a:pt x="11307" y="25706"/>
                </a:moveTo>
                <a:lnTo>
                  <a:pt x="4706" y="24127"/>
                </a:lnTo>
                <a:lnTo>
                  <a:pt x="2609" y="22066"/>
                </a:lnTo>
                <a:lnTo>
                  <a:pt x="1769" y="18734"/>
                </a:lnTo>
                <a:lnTo>
                  <a:pt x="373" y="15937"/>
                </a:lnTo>
                <a:lnTo>
                  <a:pt x="0" y="13020"/>
                </a:lnTo>
                <a:lnTo>
                  <a:pt x="1302" y="6905"/>
                </a:lnTo>
                <a:lnTo>
                  <a:pt x="2834" y="4389"/>
                </a:lnTo>
                <a:lnTo>
                  <a:pt x="5248" y="2408"/>
                </a:lnTo>
                <a:lnTo>
                  <a:pt x="5973" y="1498"/>
                </a:lnTo>
                <a:lnTo>
                  <a:pt x="6910" y="963"/>
                </a:lnTo>
                <a:lnTo>
                  <a:pt x="11805" y="0"/>
                </a:lnTo>
                <a:lnTo>
                  <a:pt x="15418" y="3479"/>
                </a:lnTo>
                <a:lnTo>
                  <a:pt x="25053" y="9635"/>
                </a:lnTo>
                <a:lnTo>
                  <a:pt x="20905" y="19537"/>
                </a:lnTo>
                <a:lnTo>
                  <a:pt x="14250" y="25077"/>
                </a:lnTo>
                <a:close/>
              </a:path>
            </a:pathLst>
          </a:custGeom>
          <a:solidFill>
            <a:srgbClr val="F5C4B6"/>
          </a:solidFill>
        </p:spPr>
        <p:txBody>
          <a:bodyPr wrap="square" lIns="0" tIns="0" rIns="0" bIns="0" rtlCol="0"/>
          <a:lstStyle/>
          <a:p>
            <a:endParaRPr/>
          </a:p>
        </p:txBody>
      </p:sp>
      <p:sp>
        <p:nvSpPr>
          <p:cNvPr id="569" name="object 569"/>
          <p:cNvSpPr/>
          <p:nvPr/>
        </p:nvSpPr>
        <p:spPr>
          <a:xfrm>
            <a:off x="15476649" y="2186834"/>
            <a:ext cx="22860" cy="29209"/>
          </a:xfrm>
          <a:custGeom>
            <a:avLst/>
            <a:gdLst/>
            <a:ahLst/>
            <a:cxnLst/>
            <a:rect l="l" t="t" r="r" b="b"/>
            <a:pathLst>
              <a:path w="22859" h="29210">
                <a:moveTo>
                  <a:pt x="10879" y="28851"/>
                </a:moveTo>
                <a:lnTo>
                  <a:pt x="3773" y="26804"/>
                </a:lnTo>
                <a:lnTo>
                  <a:pt x="1579" y="24489"/>
                </a:lnTo>
                <a:lnTo>
                  <a:pt x="776" y="20875"/>
                </a:lnTo>
                <a:lnTo>
                  <a:pt x="776" y="18199"/>
                </a:lnTo>
                <a:lnTo>
                  <a:pt x="13" y="15750"/>
                </a:lnTo>
                <a:lnTo>
                  <a:pt x="0" y="13315"/>
                </a:lnTo>
                <a:lnTo>
                  <a:pt x="1525" y="8417"/>
                </a:lnTo>
                <a:lnTo>
                  <a:pt x="2903" y="6396"/>
                </a:lnTo>
                <a:lnTo>
                  <a:pt x="4924" y="4817"/>
                </a:lnTo>
                <a:lnTo>
                  <a:pt x="9072" y="0"/>
                </a:lnTo>
                <a:lnTo>
                  <a:pt x="17102" y="7092"/>
                </a:lnTo>
                <a:lnTo>
                  <a:pt x="22722" y="10839"/>
                </a:lnTo>
                <a:lnTo>
                  <a:pt x="22454" y="14720"/>
                </a:lnTo>
                <a:lnTo>
                  <a:pt x="20113" y="21036"/>
                </a:lnTo>
                <a:lnTo>
                  <a:pt x="18600" y="23391"/>
                </a:lnTo>
                <a:lnTo>
                  <a:pt x="13957" y="28048"/>
                </a:lnTo>
                <a:close/>
              </a:path>
            </a:pathLst>
          </a:custGeom>
          <a:solidFill>
            <a:srgbClr val="F5C4B6"/>
          </a:solidFill>
        </p:spPr>
        <p:txBody>
          <a:bodyPr wrap="square" lIns="0" tIns="0" rIns="0" bIns="0" rtlCol="0"/>
          <a:lstStyle/>
          <a:p>
            <a:endParaRPr/>
          </a:p>
        </p:txBody>
      </p:sp>
      <p:sp>
        <p:nvSpPr>
          <p:cNvPr id="570" name="object 570"/>
          <p:cNvSpPr/>
          <p:nvPr/>
        </p:nvSpPr>
        <p:spPr>
          <a:xfrm>
            <a:off x="17357731" y="2236642"/>
            <a:ext cx="81402" cy="95821"/>
          </a:xfrm>
          <a:prstGeom prst="rect">
            <a:avLst/>
          </a:prstGeom>
          <a:blipFill>
            <a:blip r:embed="rId19" cstate="print"/>
            <a:stretch>
              <a:fillRect/>
            </a:stretch>
          </a:blipFill>
        </p:spPr>
        <p:txBody>
          <a:bodyPr wrap="square" lIns="0" tIns="0" rIns="0" bIns="0" rtlCol="0"/>
          <a:lstStyle/>
          <a:p>
            <a:endParaRPr/>
          </a:p>
        </p:txBody>
      </p:sp>
      <p:sp>
        <p:nvSpPr>
          <p:cNvPr id="571" name="object 571"/>
          <p:cNvSpPr/>
          <p:nvPr/>
        </p:nvSpPr>
        <p:spPr>
          <a:xfrm>
            <a:off x="15587693" y="2283733"/>
            <a:ext cx="40640" cy="58419"/>
          </a:xfrm>
          <a:custGeom>
            <a:avLst/>
            <a:gdLst/>
            <a:ahLst/>
            <a:cxnLst/>
            <a:rect l="l" t="t" r="r" b="b"/>
            <a:pathLst>
              <a:path w="40640" h="58419">
                <a:moveTo>
                  <a:pt x="30644" y="57930"/>
                </a:moveTo>
                <a:lnTo>
                  <a:pt x="22258" y="56314"/>
                </a:lnTo>
                <a:lnTo>
                  <a:pt x="13532" y="51222"/>
                </a:lnTo>
                <a:lnTo>
                  <a:pt x="6839" y="44099"/>
                </a:lnTo>
                <a:lnTo>
                  <a:pt x="4549" y="36385"/>
                </a:lnTo>
                <a:lnTo>
                  <a:pt x="5486" y="26349"/>
                </a:lnTo>
                <a:lnTo>
                  <a:pt x="0" y="24877"/>
                </a:lnTo>
                <a:lnTo>
                  <a:pt x="17490" y="0"/>
                </a:lnTo>
                <a:lnTo>
                  <a:pt x="19591" y="53"/>
                </a:lnTo>
                <a:lnTo>
                  <a:pt x="40110" y="28686"/>
                </a:lnTo>
                <a:lnTo>
                  <a:pt x="39359" y="41771"/>
                </a:lnTo>
                <a:lnTo>
                  <a:pt x="36426" y="52899"/>
                </a:lnTo>
                <a:close/>
              </a:path>
            </a:pathLst>
          </a:custGeom>
          <a:solidFill>
            <a:srgbClr val="F5C4B6"/>
          </a:solidFill>
        </p:spPr>
        <p:txBody>
          <a:bodyPr wrap="square" lIns="0" tIns="0" rIns="0" bIns="0" rtlCol="0"/>
          <a:lstStyle/>
          <a:p>
            <a:endParaRPr/>
          </a:p>
        </p:txBody>
      </p:sp>
      <p:sp>
        <p:nvSpPr>
          <p:cNvPr id="572" name="object 572"/>
          <p:cNvSpPr/>
          <p:nvPr/>
        </p:nvSpPr>
        <p:spPr>
          <a:xfrm>
            <a:off x="15930807" y="2156604"/>
            <a:ext cx="40640" cy="58419"/>
          </a:xfrm>
          <a:custGeom>
            <a:avLst/>
            <a:gdLst/>
            <a:ahLst/>
            <a:cxnLst/>
            <a:rect l="l" t="t" r="r" b="b"/>
            <a:pathLst>
              <a:path w="40640" h="58419">
                <a:moveTo>
                  <a:pt x="34257" y="58332"/>
                </a:moveTo>
                <a:lnTo>
                  <a:pt x="22762" y="57435"/>
                </a:lnTo>
                <a:lnTo>
                  <a:pt x="16111" y="54317"/>
                </a:lnTo>
                <a:lnTo>
                  <a:pt x="10705" y="48563"/>
                </a:lnTo>
                <a:lnTo>
                  <a:pt x="6784" y="45445"/>
                </a:lnTo>
                <a:lnTo>
                  <a:pt x="4737" y="41390"/>
                </a:lnTo>
                <a:lnTo>
                  <a:pt x="4549" y="36385"/>
                </a:lnTo>
                <a:lnTo>
                  <a:pt x="5620" y="26215"/>
                </a:lnTo>
                <a:lnTo>
                  <a:pt x="0" y="24877"/>
                </a:lnTo>
                <a:lnTo>
                  <a:pt x="17517" y="0"/>
                </a:lnTo>
                <a:lnTo>
                  <a:pt x="19604" y="53"/>
                </a:lnTo>
                <a:lnTo>
                  <a:pt x="40114" y="33033"/>
                </a:lnTo>
                <a:lnTo>
                  <a:pt x="39420" y="40812"/>
                </a:lnTo>
                <a:lnTo>
                  <a:pt x="38004" y="48563"/>
                </a:lnTo>
                <a:lnTo>
                  <a:pt x="36532" y="53916"/>
                </a:lnTo>
                <a:lnTo>
                  <a:pt x="34257" y="58332"/>
                </a:lnTo>
                <a:close/>
              </a:path>
            </a:pathLst>
          </a:custGeom>
          <a:solidFill>
            <a:srgbClr val="F5C4B6"/>
          </a:solidFill>
        </p:spPr>
        <p:txBody>
          <a:bodyPr wrap="square" lIns="0" tIns="0" rIns="0" bIns="0" rtlCol="0"/>
          <a:lstStyle/>
          <a:p>
            <a:endParaRPr/>
          </a:p>
        </p:txBody>
      </p:sp>
      <p:sp>
        <p:nvSpPr>
          <p:cNvPr id="573" name="object 573"/>
          <p:cNvSpPr/>
          <p:nvPr/>
        </p:nvSpPr>
        <p:spPr>
          <a:xfrm>
            <a:off x="16275711" y="2425502"/>
            <a:ext cx="47625" cy="53975"/>
          </a:xfrm>
          <a:custGeom>
            <a:avLst/>
            <a:gdLst/>
            <a:ahLst/>
            <a:cxnLst/>
            <a:rect l="l" t="t" r="r" b="b"/>
            <a:pathLst>
              <a:path w="47625" h="53975">
                <a:moveTo>
                  <a:pt x="13712" y="53816"/>
                </a:moveTo>
                <a:lnTo>
                  <a:pt x="6105" y="52658"/>
                </a:lnTo>
                <a:lnTo>
                  <a:pt x="1842" y="45185"/>
                </a:lnTo>
                <a:lnTo>
                  <a:pt x="0" y="35228"/>
                </a:lnTo>
                <a:lnTo>
                  <a:pt x="1043" y="25521"/>
                </a:lnTo>
                <a:lnTo>
                  <a:pt x="5436" y="18801"/>
                </a:lnTo>
                <a:lnTo>
                  <a:pt x="10005" y="14590"/>
                </a:lnTo>
                <a:lnTo>
                  <a:pt x="12779" y="10504"/>
                </a:lnTo>
                <a:lnTo>
                  <a:pt x="30152" y="0"/>
                </a:lnTo>
                <a:lnTo>
                  <a:pt x="32240" y="173"/>
                </a:lnTo>
                <a:lnTo>
                  <a:pt x="47268" y="16513"/>
                </a:lnTo>
                <a:lnTo>
                  <a:pt x="46773" y="25399"/>
                </a:lnTo>
                <a:lnTo>
                  <a:pt x="45274" y="29360"/>
                </a:lnTo>
                <a:lnTo>
                  <a:pt x="42504" y="32852"/>
                </a:lnTo>
                <a:lnTo>
                  <a:pt x="34596" y="40727"/>
                </a:lnTo>
                <a:lnTo>
                  <a:pt x="24104" y="48777"/>
                </a:lnTo>
                <a:lnTo>
                  <a:pt x="13712" y="53816"/>
                </a:lnTo>
                <a:close/>
              </a:path>
            </a:pathLst>
          </a:custGeom>
          <a:solidFill>
            <a:srgbClr val="F5C4B6"/>
          </a:solidFill>
        </p:spPr>
        <p:txBody>
          <a:bodyPr wrap="square" lIns="0" tIns="0" rIns="0" bIns="0" rtlCol="0"/>
          <a:lstStyle/>
          <a:p>
            <a:endParaRPr/>
          </a:p>
        </p:txBody>
      </p:sp>
      <p:sp>
        <p:nvSpPr>
          <p:cNvPr id="574" name="object 574"/>
          <p:cNvSpPr/>
          <p:nvPr/>
        </p:nvSpPr>
        <p:spPr>
          <a:xfrm>
            <a:off x="13609795" y="2173050"/>
            <a:ext cx="15875" cy="19685"/>
          </a:xfrm>
          <a:custGeom>
            <a:avLst/>
            <a:gdLst/>
            <a:ahLst/>
            <a:cxnLst/>
            <a:rect l="l" t="t" r="r" b="b"/>
            <a:pathLst>
              <a:path w="15875" h="19685">
                <a:moveTo>
                  <a:pt x="14491" y="19136"/>
                </a:moveTo>
                <a:lnTo>
                  <a:pt x="5621" y="13181"/>
                </a:lnTo>
                <a:lnTo>
                  <a:pt x="707" y="8698"/>
                </a:lnTo>
                <a:lnTo>
                  <a:pt x="0" y="6945"/>
                </a:lnTo>
                <a:lnTo>
                  <a:pt x="96" y="5245"/>
                </a:lnTo>
                <a:lnTo>
                  <a:pt x="1893" y="1913"/>
                </a:lnTo>
                <a:lnTo>
                  <a:pt x="3270" y="896"/>
                </a:lnTo>
                <a:lnTo>
                  <a:pt x="10209" y="0"/>
                </a:lnTo>
                <a:lnTo>
                  <a:pt x="12350" y="4951"/>
                </a:lnTo>
                <a:lnTo>
                  <a:pt x="15294" y="15121"/>
                </a:lnTo>
                <a:close/>
              </a:path>
            </a:pathLst>
          </a:custGeom>
          <a:solidFill>
            <a:srgbClr val="F5C4B6"/>
          </a:solidFill>
        </p:spPr>
        <p:txBody>
          <a:bodyPr wrap="square" lIns="0" tIns="0" rIns="0" bIns="0" rtlCol="0"/>
          <a:lstStyle/>
          <a:p>
            <a:endParaRPr/>
          </a:p>
        </p:txBody>
      </p:sp>
      <p:sp>
        <p:nvSpPr>
          <p:cNvPr id="575" name="object 575"/>
          <p:cNvSpPr/>
          <p:nvPr/>
        </p:nvSpPr>
        <p:spPr>
          <a:xfrm>
            <a:off x="13691598" y="565337"/>
            <a:ext cx="29209" cy="29845"/>
          </a:xfrm>
          <a:custGeom>
            <a:avLst/>
            <a:gdLst/>
            <a:ahLst/>
            <a:cxnLst/>
            <a:rect l="l" t="t" r="r" b="b"/>
            <a:pathLst>
              <a:path w="29209" h="29845">
                <a:moveTo>
                  <a:pt x="13515" y="29841"/>
                </a:moveTo>
                <a:lnTo>
                  <a:pt x="0" y="27968"/>
                </a:lnTo>
                <a:lnTo>
                  <a:pt x="4549" y="17128"/>
                </a:lnTo>
                <a:lnTo>
                  <a:pt x="3211" y="13515"/>
                </a:lnTo>
                <a:lnTo>
                  <a:pt x="1739" y="9902"/>
                </a:lnTo>
                <a:lnTo>
                  <a:pt x="7226" y="0"/>
                </a:lnTo>
                <a:lnTo>
                  <a:pt x="28905" y="0"/>
                </a:lnTo>
                <a:lnTo>
                  <a:pt x="28905" y="26228"/>
                </a:lnTo>
                <a:lnTo>
                  <a:pt x="13515" y="29841"/>
                </a:lnTo>
                <a:close/>
              </a:path>
            </a:pathLst>
          </a:custGeom>
          <a:solidFill>
            <a:srgbClr val="F5C4B6"/>
          </a:solidFill>
        </p:spPr>
        <p:txBody>
          <a:bodyPr wrap="square" lIns="0" tIns="0" rIns="0" bIns="0" rtlCol="0"/>
          <a:lstStyle/>
          <a:p>
            <a:endParaRPr/>
          </a:p>
        </p:txBody>
      </p:sp>
      <p:sp>
        <p:nvSpPr>
          <p:cNvPr id="576" name="object 576"/>
          <p:cNvSpPr/>
          <p:nvPr/>
        </p:nvSpPr>
        <p:spPr>
          <a:xfrm>
            <a:off x="13985065" y="407697"/>
            <a:ext cx="15875" cy="19685"/>
          </a:xfrm>
          <a:custGeom>
            <a:avLst/>
            <a:gdLst/>
            <a:ahLst/>
            <a:cxnLst/>
            <a:rect l="l" t="t" r="r" b="b"/>
            <a:pathLst>
              <a:path w="15875" h="19684">
                <a:moveTo>
                  <a:pt x="14854" y="19136"/>
                </a:moveTo>
                <a:lnTo>
                  <a:pt x="5964" y="13023"/>
                </a:lnTo>
                <a:lnTo>
                  <a:pt x="936" y="8564"/>
                </a:lnTo>
                <a:lnTo>
                  <a:pt x="0" y="7092"/>
                </a:lnTo>
                <a:lnTo>
                  <a:pt x="401" y="1070"/>
                </a:lnTo>
                <a:lnTo>
                  <a:pt x="10571" y="0"/>
                </a:lnTo>
                <a:lnTo>
                  <a:pt x="12579" y="5085"/>
                </a:lnTo>
                <a:lnTo>
                  <a:pt x="15656" y="14987"/>
                </a:lnTo>
                <a:close/>
              </a:path>
            </a:pathLst>
          </a:custGeom>
          <a:solidFill>
            <a:srgbClr val="F5C4B6"/>
          </a:solidFill>
        </p:spPr>
        <p:txBody>
          <a:bodyPr wrap="square" lIns="0" tIns="0" rIns="0" bIns="0" rtlCol="0"/>
          <a:lstStyle/>
          <a:p>
            <a:endParaRPr/>
          </a:p>
        </p:txBody>
      </p:sp>
      <p:sp>
        <p:nvSpPr>
          <p:cNvPr id="577" name="object 577"/>
          <p:cNvSpPr/>
          <p:nvPr/>
        </p:nvSpPr>
        <p:spPr>
          <a:xfrm>
            <a:off x="13933506" y="567210"/>
            <a:ext cx="15875" cy="19685"/>
          </a:xfrm>
          <a:custGeom>
            <a:avLst/>
            <a:gdLst/>
            <a:ahLst/>
            <a:cxnLst/>
            <a:rect l="l" t="t" r="r" b="b"/>
            <a:pathLst>
              <a:path w="15875" h="19684">
                <a:moveTo>
                  <a:pt x="14625" y="19136"/>
                </a:moveTo>
                <a:lnTo>
                  <a:pt x="5735" y="13157"/>
                </a:lnTo>
                <a:lnTo>
                  <a:pt x="707" y="8698"/>
                </a:lnTo>
                <a:lnTo>
                  <a:pt x="0" y="6923"/>
                </a:lnTo>
                <a:lnTo>
                  <a:pt x="111" y="5202"/>
                </a:lnTo>
                <a:lnTo>
                  <a:pt x="1971" y="1865"/>
                </a:lnTo>
                <a:lnTo>
                  <a:pt x="3376" y="865"/>
                </a:lnTo>
                <a:lnTo>
                  <a:pt x="10342" y="0"/>
                </a:lnTo>
                <a:lnTo>
                  <a:pt x="12216" y="4951"/>
                </a:lnTo>
                <a:lnTo>
                  <a:pt x="15428" y="15121"/>
                </a:lnTo>
                <a:close/>
              </a:path>
            </a:pathLst>
          </a:custGeom>
          <a:solidFill>
            <a:srgbClr val="F5C4B6"/>
          </a:solidFill>
        </p:spPr>
        <p:txBody>
          <a:bodyPr wrap="square" lIns="0" tIns="0" rIns="0" bIns="0" rtlCol="0"/>
          <a:lstStyle/>
          <a:p>
            <a:endParaRPr/>
          </a:p>
        </p:txBody>
      </p:sp>
      <p:sp>
        <p:nvSpPr>
          <p:cNvPr id="578" name="object 578"/>
          <p:cNvSpPr/>
          <p:nvPr/>
        </p:nvSpPr>
        <p:spPr>
          <a:xfrm>
            <a:off x="13867520" y="1875489"/>
            <a:ext cx="81321" cy="95794"/>
          </a:xfrm>
          <a:prstGeom prst="rect">
            <a:avLst/>
          </a:prstGeom>
          <a:blipFill>
            <a:blip r:embed="rId20" cstate="print"/>
            <a:stretch>
              <a:fillRect/>
            </a:stretch>
          </a:blipFill>
        </p:spPr>
        <p:txBody>
          <a:bodyPr wrap="square" lIns="0" tIns="0" rIns="0" bIns="0" rtlCol="0"/>
          <a:lstStyle/>
          <a:p>
            <a:endParaRPr/>
          </a:p>
        </p:txBody>
      </p:sp>
      <p:sp>
        <p:nvSpPr>
          <p:cNvPr id="579" name="object 579"/>
          <p:cNvSpPr/>
          <p:nvPr/>
        </p:nvSpPr>
        <p:spPr>
          <a:xfrm>
            <a:off x="13427986" y="813768"/>
            <a:ext cx="66353" cy="67116"/>
          </a:xfrm>
          <a:prstGeom prst="rect">
            <a:avLst/>
          </a:prstGeom>
          <a:blipFill>
            <a:blip r:embed="rId21" cstate="print"/>
            <a:stretch>
              <a:fillRect/>
            </a:stretch>
          </a:blipFill>
        </p:spPr>
        <p:txBody>
          <a:bodyPr wrap="square" lIns="0" tIns="0" rIns="0" bIns="0" rtlCol="0"/>
          <a:lstStyle/>
          <a:p>
            <a:endParaRPr/>
          </a:p>
        </p:txBody>
      </p:sp>
      <p:sp>
        <p:nvSpPr>
          <p:cNvPr id="580" name="object 580"/>
          <p:cNvSpPr/>
          <p:nvPr/>
        </p:nvSpPr>
        <p:spPr>
          <a:xfrm>
            <a:off x="13378251" y="1347228"/>
            <a:ext cx="171194" cy="152308"/>
          </a:xfrm>
          <a:prstGeom prst="rect">
            <a:avLst/>
          </a:prstGeom>
          <a:blipFill>
            <a:blip r:embed="rId22" cstate="print"/>
            <a:stretch>
              <a:fillRect/>
            </a:stretch>
          </a:blipFill>
        </p:spPr>
        <p:txBody>
          <a:bodyPr wrap="square" lIns="0" tIns="0" rIns="0" bIns="0" rtlCol="0"/>
          <a:lstStyle/>
          <a:p>
            <a:endParaRPr/>
          </a:p>
        </p:txBody>
      </p:sp>
      <p:sp>
        <p:nvSpPr>
          <p:cNvPr id="581" name="object 581"/>
          <p:cNvSpPr/>
          <p:nvPr/>
        </p:nvSpPr>
        <p:spPr>
          <a:xfrm>
            <a:off x="13482167" y="1831009"/>
            <a:ext cx="93345" cy="76200"/>
          </a:xfrm>
          <a:custGeom>
            <a:avLst/>
            <a:gdLst/>
            <a:ahLst/>
            <a:cxnLst/>
            <a:rect l="l" t="t" r="r" b="b"/>
            <a:pathLst>
              <a:path w="93344" h="76200">
                <a:moveTo>
                  <a:pt x="27165" y="0"/>
                </a:moveTo>
                <a:lnTo>
                  <a:pt x="5486" y="0"/>
                </a:lnTo>
                <a:lnTo>
                  <a:pt x="0" y="9906"/>
                </a:lnTo>
                <a:lnTo>
                  <a:pt x="1473" y="13385"/>
                </a:lnTo>
                <a:lnTo>
                  <a:pt x="1803" y="17145"/>
                </a:lnTo>
                <a:lnTo>
                  <a:pt x="2108" y="22148"/>
                </a:lnTo>
                <a:lnTo>
                  <a:pt x="4660" y="26860"/>
                </a:lnTo>
                <a:lnTo>
                  <a:pt x="11772" y="29718"/>
                </a:lnTo>
                <a:lnTo>
                  <a:pt x="27165" y="26098"/>
                </a:lnTo>
                <a:lnTo>
                  <a:pt x="27165" y="0"/>
                </a:lnTo>
                <a:close/>
              </a:path>
              <a:path w="93344" h="76200">
                <a:moveTo>
                  <a:pt x="93129" y="45770"/>
                </a:moveTo>
                <a:lnTo>
                  <a:pt x="71450" y="45770"/>
                </a:lnTo>
                <a:lnTo>
                  <a:pt x="65963" y="55803"/>
                </a:lnTo>
                <a:lnTo>
                  <a:pt x="67437" y="59423"/>
                </a:lnTo>
                <a:lnTo>
                  <a:pt x="67767" y="63233"/>
                </a:lnTo>
                <a:lnTo>
                  <a:pt x="68072" y="68224"/>
                </a:lnTo>
                <a:lnTo>
                  <a:pt x="70637" y="72859"/>
                </a:lnTo>
                <a:lnTo>
                  <a:pt x="77749" y="75615"/>
                </a:lnTo>
                <a:lnTo>
                  <a:pt x="93129" y="71996"/>
                </a:lnTo>
                <a:lnTo>
                  <a:pt x="93129" y="45770"/>
                </a:lnTo>
                <a:close/>
              </a:path>
            </a:pathLst>
          </a:custGeom>
          <a:solidFill>
            <a:srgbClr val="F5C4B6"/>
          </a:solidFill>
        </p:spPr>
        <p:txBody>
          <a:bodyPr wrap="square" lIns="0" tIns="0" rIns="0" bIns="0" rtlCol="0"/>
          <a:lstStyle/>
          <a:p>
            <a:endParaRPr/>
          </a:p>
        </p:txBody>
      </p:sp>
      <p:sp>
        <p:nvSpPr>
          <p:cNvPr id="582" name="object 582"/>
          <p:cNvSpPr/>
          <p:nvPr/>
        </p:nvSpPr>
        <p:spPr>
          <a:xfrm>
            <a:off x="13795441" y="521979"/>
            <a:ext cx="27305" cy="29845"/>
          </a:xfrm>
          <a:custGeom>
            <a:avLst/>
            <a:gdLst/>
            <a:ahLst/>
            <a:cxnLst/>
            <a:rect l="l" t="t" r="r" b="b"/>
            <a:pathLst>
              <a:path w="27305" h="29845">
                <a:moveTo>
                  <a:pt x="11776" y="29841"/>
                </a:moveTo>
                <a:lnTo>
                  <a:pt x="4595" y="27008"/>
                </a:lnTo>
                <a:lnTo>
                  <a:pt x="2007" y="22331"/>
                </a:lnTo>
                <a:lnTo>
                  <a:pt x="1727" y="17327"/>
                </a:lnTo>
                <a:lnTo>
                  <a:pt x="1472" y="13515"/>
                </a:lnTo>
                <a:lnTo>
                  <a:pt x="0" y="9902"/>
                </a:lnTo>
                <a:lnTo>
                  <a:pt x="5486" y="0"/>
                </a:lnTo>
                <a:lnTo>
                  <a:pt x="27165" y="0"/>
                </a:lnTo>
                <a:lnTo>
                  <a:pt x="27165" y="26228"/>
                </a:lnTo>
                <a:lnTo>
                  <a:pt x="11776" y="29841"/>
                </a:lnTo>
                <a:close/>
              </a:path>
            </a:pathLst>
          </a:custGeom>
          <a:solidFill>
            <a:srgbClr val="F5C4B6"/>
          </a:solidFill>
        </p:spPr>
        <p:txBody>
          <a:bodyPr wrap="square" lIns="0" tIns="0" rIns="0" bIns="0" rtlCol="0"/>
          <a:lstStyle/>
          <a:p>
            <a:endParaRPr/>
          </a:p>
        </p:txBody>
      </p:sp>
      <p:sp>
        <p:nvSpPr>
          <p:cNvPr id="583" name="object 583"/>
          <p:cNvSpPr/>
          <p:nvPr/>
        </p:nvSpPr>
        <p:spPr>
          <a:xfrm>
            <a:off x="13593598" y="1888817"/>
            <a:ext cx="15875" cy="19685"/>
          </a:xfrm>
          <a:custGeom>
            <a:avLst/>
            <a:gdLst/>
            <a:ahLst/>
            <a:cxnLst/>
            <a:rect l="l" t="t" r="r" b="b"/>
            <a:pathLst>
              <a:path w="15875" h="19685">
                <a:moveTo>
                  <a:pt x="14496" y="19136"/>
                </a:moveTo>
                <a:lnTo>
                  <a:pt x="5596" y="13167"/>
                </a:lnTo>
                <a:lnTo>
                  <a:pt x="3053" y="10986"/>
                </a:lnTo>
                <a:lnTo>
                  <a:pt x="713" y="8564"/>
                </a:lnTo>
                <a:lnTo>
                  <a:pt x="0" y="6811"/>
                </a:lnTo>
                <a:lnTo>
                  <a:pt x="112" y="5098"/>
                </a:lnTo>
                <a:lnTo>
                  <a:pt x="1983" y="1793"/>
                </a:lnTo>
                <a:lnTo>
                  <a:pt x="3388" y="829"/>
                </a:lnTo>
                <a:lnTo>
                  <a:pt x="10348" y="0"/>
                </a:lnTo>
                <a:lnTo>
                  <a:pt x="12355" y="4951"/>
                </a:lnTo>
                <a:lnTo>
                  <a:pt x="15299" y="15121"/>
                </a:lnTo>
                <a:close/>
              </a:path>
            </a:pathLst>
          </a:custGeom>
          <a:solidFill>
            <a:srgbClr val="F5C4B6"/>
          </a:solidFill>
        </p:spPr>
        <p:txBody>
          <a:bodyPr wrap="square" lIns="0" tIns="0" rIns="0" bIns="0" rtlCol="0"/>
          <a:lstStyle/>
          <a:p>
            <a:endParaRPr/>
          </a:p>
        </p:txBody>
      </p:sp>
      <p:sp>
        <p:nvSpPr>
          <p:cNvPr id="584" name="object 584"/>
          <p:cNvSpPr/>
          <p:nvPr/>
        </p:nvSpPr>
        <p:spPr>
          <a:xfrm>
            <a:off x="13607788" y="1460191"/>
            <a:ext cx="15875" cy="19685"/>
          </a:xfrm>
          <a:custGeom>
            <a:avLst/>
            <a:gdLst/>
            <a:ahLst/>
            <a:cxnLst/>
            <a:rect l="l" t="t" r="r" b="b"/>
            <a:pathLst>
              <a:path w="15875" h="19684">
                <a:moveTo>
                  <a:pt x="14491" y="19136"/>
                </a:moveTo>
                <a:lnTo>
                  <a:pt x="5621" y="13183"/>
                </a:lnTo>
                <a:lnTo>
                  <a:pt x="707" y="8698"/>
                </a:lnTo>
                <a:lnTo>
                  <a:pt x="0" y="6923"/>
                </a:lnTo>
                <a:lnTo>
                  <a:pt x="111" y="5202"/>
                </a:lnTo>
                <a:lnTo>
                  <a:pt x="1971" y="1865"/>
                </a:lnTo>
                <a:lnTo>
                  <a:pt x="3376" y="865"/>
                </a:lnTo>
                <a:lnTo>
                  <a:pt x="10209" y="0"/>
                </a:lnTo>
                <a:lnTo>
                  <a:pt x="12350" y="4951"/>
                </a:lnTo>
                <a:lnTo>
                  <a:pt x="15294" y="15121"/>
                </a:lnTo>
                <a:close/>
              </a:path>
            </a:pathLst>
          </a:custGeom>
          <a:solidFill>
            <a:srgbClr val="F5C4B6"/>
          </a:solidFill>
        </p:spPr>
        <p:txBody>
          <a:bodyPr wrap="square" lIns="0" tIns="0" rIns="0" bIns="0" rtlCol="0"/>
          <a:lstStyle/>
          <a:p>
            <a:endParaRPr/>
          </a:p>
        </p:txBody>
      </p:sp>
      <p:sp>
        <p:nvSpPr>
          <p:cNvPr id="585" name="object 585"/>
          <p:cNvSpPr/>
          <p:nvPr/>
        </p:nvSpPr>
        <p:spPr>
          <a:xfrm>
            <a:off x="13641013" y="1787917"/>
            <a:ext cx="15875" cy="19050"/>
          </a:xfrm>
          <a:custGeom>
            <a:avLst/>
            <a:gdLst/>
            <a:ahLst/>
            <a:cxnLst/>
            <a:rect l="l" t="t" r="r" b="b"/>
            <a:pathLst>
              <a:path w="15875" h="19050">
                <a:moveTo>
                  <a:pt x="14854" y="19002"/>
                </a:moveTo>
                <a:lnTo>
                  <a:pt x="5964" y="13020"/>
                </a:lnTo>
                <a:lnTo>
                  <a:pt x="936" y="8564"/>
                </a:lnTo>
                <a:lnTo>
                  <a:pt x="0" y="7092"/>
                </a:lnTo>
                <a:lnTo>
                  <a:pt x="535" y="535"/>
                </a:lnTo>
                <a:lnTo>
                  <a:pt x="5486" y="535"/>
                </a:lnTo>
                <a:lnTo>
                  <a:pt x="9902" y="0"/>
                </a:lnTo>
                <a:lnTo>
                  <a:pt x="12445" y="5085"/>
                </a:lnTo>
                <a:lnTo>
                  <a:pt x="15656" y="14987"/>
                </a:lnTo>
                <a:lnTo>
                  <a:pt x="14854" y="19002"/>
                </a:lnTo>
                <a:close/>
              </a:path>
            </a:pathLst>
          </a:custGeom>
          <a:solidFill>
            <a:srgbClr val="F5C4B6"/>
          </a:solidFill>
        </p:spPr>
        <p:txBody>
          <a:bodyPr wrap="square" lIns="0" tIns="0" rIns="0" bIns="0" rtlCol="0"/>
          <a:lstStyle/>
          <a:p>
            <a:endParaRPr/>
          </a:p>
        </p:txBody>
      </p:sp>
      <p:sp>
        <p:nvSpPr>
          <p:cNvPr id="586" name="object 586"/>
          <p:cNvSpPr/>
          <p:nvPr/>
        </p:nvSpPr>
        <p:spPr>
          <a:xfrm>
            <a:off x="13848125" y="925848"/>
            <a:ext cx="15875" cy="19685"/>
          </a:xfrm>
          <a:custGeom>
            <a:avLst/>
            <a:gdLst/>
            <a:ahLst/>
            <a:cxnLst/>
            <a:rect l="l" t="t" r="r" b="b"/>
            <a:pathLst>
              <a:path w="15875" h="19684">
                <a:moveTo>
                  <a:pt x="14495" y="19136"/>
                </a:moveTo>
                <a:lnTo>
                  <a:pt x="5595" y="13170"/>
                </a:lnTo>
                <a:lnTo>
                  <a:pt x="3052" y="10985"/>
                </a:lnTo>
                <a:lnTo>
                  <a:pt x="711" y="8564"/>
                </a:lnTo>
                <a:lnTo>
                  <a:pt x="0" y="6828"/>
                </a:lnTo>
                <a:lnTo>
                  <a:pt x="96" y="5138"/>
                </a:lnTo>
                <a:lnTo>
                  <a:pt x="1905" y="1850"/>
                </a:lnTo>
                <a:lnTo>
                  <a:pt x="3281" y="864"/>
                </a:lnTo>
                <a:lnTo>
                  <a:pt x="10213" y="0"/>
                </a:lnTo>
                <a:lnTo>
                  <a:pt x="12354" y="4951"/>
                </a:lnTo>
                <a:lnTo>
                  <a:pt x="15298" y="15121"/>
                </a:lnTo>
                <a:close/>
              </a:path>
            </a:pathLst>
          </a:custGeom>
          <a:solidFill>
            <a:srgbClr val="F5C4B6"/>
          </a:solidFill>
        </p:spPr>
        <p:txBody>
          <a:bodyPr wrap="square" lIns="0" tIns="0" rIns="0" bIns="0" rtlCol="0"/>
          <a:lstStyle/>
          <a:p>
            <a:endParaRPr/>
          </a:p>
        </p:txBody>
      </p:sp>
      <p:sp>
        <p:nvSpPr>
          <p:cNvPr id="587" name="object 587"/>
          <p:cNvSpPr/>
          <p:nvPr/>
        </p:nvSpPr>
        <p:spPr>
          <a:xfrm>
            <a:off x="13833135" y="1935788"/>
            <a:ext cx="15875" cy="19685"/>
          </a:xfrm>
          <a:custGeom>
            <a:avLst/>
            <a:gdLst/>
            <a:ahLst/>
            <a:cxnLst/>
            <a:rect l="l" t="t" r="r" b="b"/>
            <a:pathLst>
              <a:path w="15875" h="19685">
                <a:moveTo>
                  <a:pt x="14496" y="19136"/>
                </a:moveTo>
                <a:lnTo>
                  <a:pt x="5596" y="13167"/>
                </a:lnTo>
                <a:lnTo>
                  <a:pt x="3053" y="10986"/>
                </a:lnTo>
                <a:lnTo>
                  <a:pt x="713" y="8564"/>
                </a:lnTo>
                <a:lnTo>
                  <a:pt x="0" y="6811"/>
                </a:lnTo>
                <a:lnTo>
                  <a:pt x="112" y="5098"/>
                </a:lnTo>
                <a:lnTo>
                  <a:pt x="1983" y="1793"/>
                </a:lnTo>
                <a:lnTo>
                  <a:pt x="3388" y="829"/>
                </a:lnTo>
                <a:lnTo>
                  <a:pt x="10214" y="0"/>
                </a:lnTo>
                <a:lnTo>
                  <a:pt x="12355" y="4951"/>
                </a:lnTo>
                <a:lnTo>
                  <a:pt x="15299" y="15121"/>
                </a:lnTo>
                <a:lnTo>
                  <a:pt x="14496" y="19136"/>
                </a:lnTo>
                <a:close/>
              </a:path>
            </a:pathLst>
          </a:custGeom>
          <a:solidFill>
            <a:srgbClr val="F5C4B6"/>
          </a:solidFill>
        </p:spPr>
        <p:txBody>
          <a:bodyPr wrap="square" lIns="0" tIns="0" rIns="0" bIns="0" rtlCol="0"/>
          <a:lstStyle/>
          <a:p>
            <a:endParaRPr/>
          </a:p>
        </p:txBody>
      </p:sp>
      <p:sp>
        <p:nvSpPr>
          <p:cNvPr id="588" name="object 588"/>
          <p:cNvSpPr/>
          <p:nvPr/>
        </p:nvSpPr>
        <p:spPr>
          <a:xfrm>
            <a:off x="13860172" y="1444936"/>
            <a:ext cx="15875" cy="19050"/>
          </a:xfrm>
          <a:custGeom>
            <a:avLst/>
            <a:gdLst/>
            <a:ahLst/>
            <a:cxnLst/>
            <a:rect l="l" t="t" r="r" b="b"/>
            <a:pathLst>
              <a:path w="15875" h="19050">
                <a:moveTo>
                  <a:pt x="14892" y="19002"/>
                </a:moveTo>
                <a:lnTo>
                  <a:pt x="8335" y="14987"/>
                </a:lnTo>
                <a:lnTo>
                  <a:pt x="5621" y="13050"/>
                </a:lnTo>
                <a:lnTo>
                  <a:pt x="707" y="8564"/>
                </a:lnTo>
                <a:lnTo>
                  <a:pt x="0" y="6790"/>
                </a:lnTo>
                <a:lnTo>
                  <a:pt x="111" y="5069"/>
                </a:lnTo>
                <a:lnTo>
                  <a:pt x="1971" y="1731"/>
                </a:lnTo>
                <a:lnTo>
                  <a:pt x="3376" y="731"/>
                </a:lnTo>
                <a:lnTo>
                  <a:pt x="10209" y="0"/>
                </a:lnTo>
                <a:lnTo>
                  <a:pt x="12216" y="4951"/>
                </a:lnTo>
                <a:lnTo>
                  <a:pt x="13822" y="10036"/>
                </a:lnTo>
                <a:lnTo>
                  <a:pt x="15695" y="14987"/>
                </a:lnTo>
                <a:lnTo>
                  <a:pt x="14892" y="19002"/>
                </a:lnTo>
                <a:close/>
              </a:path>
            </a:pathLst>
          </a:custGeom>
          <a:solidFill>
            <a:srgbClr val="F5C4B6"/>
          </a:solidFill>
        </p:spPr>
        <p:txBody>
          <a:bodyPr wrap="square" lIns="0" tIns="0" rIns="0" bIns="0" rtlCol="0"/>
          <a:lstStyle/>
          <a:p>
            <a:endParaRPr/>
          </a:p>
        </p:txBody>
      </p:sp>
      <p:sp>
        <p:nvSpPr>
          <p:cNvPr id="589" name="object 589"/>
          <p:cNvSpPr/>
          <p:nvPr/>
        </p:nvSpPr>
        <p:spPr>
          <a:xfrm>
            <a:off x="13909814" y="832977"/>
            <a:ext cx="15875" cy="19685"/>
          </a:xfrm>
          <a:custGeom>
            <a:avLst/>
            <a:gdLst/>
            <a:ahLst/>
            <a:cxnLst/>
            <a:rect l="l" t="t" r="r" b="b"/>
            <a:pathLst>
              <a:path w="15875" h="19684">
                <a:moveTo>
                  <a:pt x="14630" y="19136"/>
                </a:moveTo>
                <a:lnTo>
                  <a:pt x="5711" y="13145"/>
                </a:lnTo>
                <a:lnTo>
                  <a:pt x="3123" y="10958"/>
                </a:lnTo>
                <a:lnTo>
                  <a:pt x="713" y="8564"/>
                </a:lnTo>
                <a:lnTo>
                  <a:pt x="0" y="6806"/>
                </a:lnTo>
                <a:lnTo>
                  <a:pt x="112" y="5101"/>
                </a:lnTo>
                <a:lnTo>
                  <a:pt x="1983" y="1799"/>
                </a:lnTo>
                <a:lnTo>
                  <a:pt x="3388" y="827"/>
                </a:lnTo>
                <a:lnTo>
                  <a:pt x="10348" y="0"/>
                </a:lnTo>
                <a:lnTo>
                  <a:pt x="12221" y="4951"/>
                </a:lnTo>
                <a:lnTo>
                  <a:pt x="15433" y="15121"/>
                </a:lnTo>
                <a:close/>
              </a:path>
            </a:pathLst>
          </a:custGeom>
          <a:solidFill>
            <a:srgbClr val="F5C4B6"/>
          </a:solidFill>
        </p:spPr>
        <p:txBody>
          <a:bodyPr wrap="square" lIns="0" tIns="0" rIns="0" bIns="0" rtlCol="0"/>
          <a:lstStyle/>
          <a:p>
            <a:endParaRPr/>
          </a:p>
        </p:txBody>
      </p:sp>
      <p:sp>
        <p:nvSpPr>
          <p:cNvPr id="590" name="object 590"/>
          <p:cNvSpPr/>
          <p:nvPr/>
        </p:nvSpPr>
        <p:spPr>
          <a:xfrm>
            <a:off x="13946003" y="1008816"/>
            <a:ext cx="15240" cy="19685"/>
          </a:xfrm>
          <a:custGeom>
            <a:avLst/>
            <a:gdLst/>
            <a:ahLst/>
            <a:cxnLst/>
            <a:rect l="l" t="t" r="r" b="b"/>
            <a:pathLst>
              <a:path w="15240" h="19684">
                <a:moveTo>
                  <a:pt x="14439" y="19136"/>
                </a:moveTo>
                <a:lnTo>
                  <a:pt x="8283" y="15121"/>
                </a:lnTo>
                <a:lnTo>
                  <a:pt x="5590" y="13110"/>
                </a:lnTo>
                <a:lnTo>
                  <a:pt x="655" y="8564"/>
                </a:lnTo>
                <a:lnTo>
                  <a:pt x="0" y="6831"/>
                </a:lnTo>
                <a:lnTo>
                  <a:pt x="119" y="5154"/>
                </a:lnTo>
                <a:lnTo>
                  <a:pt x="1904" y="1908"/>
                </a:lnTo>
                <a:lnTo>
                  <a:pt x="3257" y="909"/>
                </a:lnTo>
                <a:lnTo>
                  <a:pt x="5071" y="535"/>
                </a:lnTo>
                <a:lnTo>
                  <a:pt x="10156" y="0"/>
                </a:lnTo>
                <a:lnTo>
                  <a:pt x="12164" y="4951"/>
                </a:lnTo>
                <a:lnTo>
                  <a:pt x="15108" y="15121"/>
                </a:lnTo>
                <a:lnTo>
                  <a:pt x="14439" y="19136"/>
                </a:lnTo>
                <a:close/>
              </a:path>
            </a:pathLst>
          </a:custGeom>
          <a:solidFill>
            <a:srgbClr val="F5C4B6"/>
          </a:solidFill>
        </p:spPr>
        <p:txBody>
          <a:bodyPr wrap="square" lIns="0" tIns="0" rIns="0" bIns="0" rtlCol="0"/>
          <a:lstStyle/>
          <a:p>
            <a:endParaRPr/>
          </a:p>
        </p:txBody>
      </p:sp>
      <p:sp>
        <p:nvSpPr>
          <p:cNvPr id="591" name="object 591"/>
          <p:cNvSpPr/>
          <p:nvPr/>
        </p:nvSpPr>
        <p:spPr>
          <a:xfrm>
            <a:off x="13876091" y="1109048"/>
            <a:ext cx="15875" cy="19050"/>
          </a:xfrm>
          <a:custGeom>
            <a:avLst/>
            <a:gdLst/>
            <a:ahLst/>
            <a:cxnLst/>
            <a:rect l="l" t="t" r="r" b="b"/>
            <a:pathLst>
              <a:path w="15875" h="19050">
                <a:moveTo>
                  <a:pt x="14630" y="19002"/>
                </a:moveTo>
                <a:lnTo>
                  <a:pt x="5740" y="13023"/>
                </a:lnTo>
                <a:lnTo>
                  <a:pt x="713" y="8564"/>
                </a:lnTo>
                <a:lnTo>
                  <a:pt x="0" y="6806"/>
                </a:lnTo>
                <a:lnTo>
                  <a:pt x="112" y="5101"/>
                </a:lnTo>
                <a:lnTo>
                  <a:pt x="1983" y="1798"/>
                </a:lnTo>
                <a:lnTo>
                  <a:pt x="3388" y="827"/>
                </a:lnTo>
                <a:lnTo>
                  <a:pt x="10348" y="0"/>
                </a:lnTo>
                <a:lnTo>
                  <a:pt x="12221" y="5085"/>
                </a:lnTo>
                <a:lnTo>
                  <a:pt x="15433" y="14987"/>
                </a:lnTo>
                <a:lnTo>
                  <a:pt x="14630" y="19002"/>
                </a:lnTo>
                <a:close/>
              </a:path>
            </a:pathLst>
          </a:custGeom>
          <a:solidFill>
            <a:srgbClr val="F5C4B6"/>
          </a:solidFill>
        </p:spPr>
        <p:txBody>
          <a:bodyPr wrap="square" lIns="0" tIns="0" rIns="0" bIns="0" rtlCol="0"/>
          <a:lstStyle/>
          <a:p>
            <a:endParaRPr/>
          </a:p>
        </p:txBody>
      </p:sp>
      <p:sp>
        <p:nvSpPr>
          <p:cNvPr id="592" name="object 592"/>
          <p:cNvSpPr/>
          <p:nvPr/>
        </p:nvSpPr>
        <p:spPr>
          <a:xfrm>
            <a:off x="13675805" y="1159509"/>
            <a:ext cx="62865" cy="24765"/>
          </a:xfrm>
          <a:custGeom>
            <a:avLst/>
            <a:gdLst/>
            <a:ahLst/>
            <a:cxnLst/>
            <a:rect l="l" t="t" r="r" b="b"/>
            <a:pathLst>
              <a:path w="62865" h="24765">
                <a:moveTo>
                  <a:pt x="15659" y="14986"/>
                </a:moveTo>
                <a:lnTo>
                  <a:pt x="12573" y="5080"/>
                </a:lnTo>
                <a:lnTo>
                  <a:pt x="10566" y="0"/>
                </a:lnTo>
                <a:lnTo>
                  <a:pt x="393" y="1066"/>
                </a:lnTo>
                <a:lnTo>
                  <a:pt x="0" y="7086"/>
                </a:lnTo>
                <a:lnTo>
                  <a:pt x="927" y="8559"/>
                </a:lnTo>
                <a:lnTo>
                  <a:pt x="5956" y="13017"/>
                </a:lnTo>
                <a:lnTo>
                  <a:pt x="14846" y="18999"/>
                </a:lnTo>
                <a:lnTo>
                  <a:pt x="15659" y="14986"/>
                </a:lnTo>
                <a:close/>
              </a:path>
              <a:path w="62865" h="24765">
                <a:moveTo>
                  <a:pt x="62763" y="20205"/>
                </a:moveTo>
                <a:lnTo>
                  <a:pt x="59677" y="10160"/>
                </a:lnTo>
                <a:lnTo>
                  <a:pt x="57670" y="5219"/>
                </a:lnTo>
                <a:lnTo>
                  <a:pt x="50711" y="5943"/>
                </a:lnTo>
                <a:lnTo>
                  <a:pt x="49301" y="6946"/>
                </a:lnTo>
                <a:lnTo>
                  <a:pt x="47447" y="10287"/>
                </a:lnTo>
                <a:lnTo>
                  <a:pt x="47332" y="12001"/>
                </a:lnTo>
                <a:lnTo>
                  <a:pt x="48044" y="13779"/>
                </a:lnTo>
                <a:lnTo>
                  <a:pt x="53060" y="18237"/>
                </a:lnTo>
                <a:lnTo>
                  <a:pt x="61950" y="24218"/>
                </a:lnTo>
                <a:lnTo>
                  <a:pt x="62763" y="20205"/>
                </a:lnTo>
                <a:close/>
              </a:path>
            </a:pathLst>
          </a:custGeom>
          <a:solidFill>
            <a:srgbClr val="F5C4B6"/>
          </a:solidFill>
        </p:spPr>
        <p:txBody>
          <a:bodyPr wrap="square" lIns="0" tIns="0" rIns="0" bIns="0" rtlCol="0"/>
          <a:lstStyle/>
          <a:p>
            <a:endParaRPr/>
          </a:p>
        </p:txBody>
      </p:sp>
      <p:sp>
        <p:nvSpPr>
          <p:cNvPr id="593" name="object 593"/>
          <p:cNvSpPr/>
          <p:nvPr/>
        </p:nvSpPr>
        <p:spPr>
          <a:xfrm>
            <a:off x="13572377" y="1000520"/>
            <a:ext cx="15875" cy="19685"/>
          </a:xfrm>
          <a:custGeom>
            <a:avLst/>
            <a:gdLst/>
            <a:ahLst/>
            <a:cxnLst/>
            <a:rect l="l" t="t" r="r" b="b"/>
            <a:pathLst>
              <a:path w="15875" h="19684">
                <a:moveTo>
                  <a:pt x="14572" y="19671"/>
                </a:moveTo>
                <a:lnTo>
                  <a:pt x="5649" y="13064"/>
                </a:lnTo>
                <a:lnTo>
                  <a:pt x="3061" y="10923"/>
                </a:lnTo>
                <a:lnTo>
                  <a:pt x="655" y="8564"/>
                </a:lnTo>
                <a:lnTo>
                  <a:pt x="0" y="6810"/>
                </a:lnTo>
                <a:lnTo>
                  <a:pt x="133" y="5118"/>
                </a:lnTo>
                <a:lnTo>
                  <a:pt x="1980" y="1858"/>
                </a:lnTo>
                <a:lnTo>
                  <a:pt x="3364" y="875"/>
                </a:lnTo>
                <a:lnTo>
                  <a:pt x="10290" y="0"/>
                </a:lnTo>
                <a:lnTo>
                  <a:pt x="12298" y="5085"/>
                </a:lnTo>
                <a:lnTo>
                  <a:pt x="15375" y="15523"/>
                </a:lnTo>
                <a:close/>
              </a:path>
            </a:pathLst>
          </a:custGeom>
          <a:solidFill>
            <a:srgbClr val="F5C4B6"/>
          </a:solidFill>
        </p:spPr>
        <p:txBody>
          <a:bodyPr wrap="square" lIns="0" tIns="0" rIns="0" bIns="0" rtlCol="0"/>
          <a:lstStyle/>
          <a:p>
            <a:endParaRPr/>
          </a:p>
        </p:txBody>
      </p:sp>
      <p:sp>
        <p:nvSpPr>
          <p:cNvPr id="594" name="object 594"/>
          <p:cNvSpPr/>
          <p:nvPr/>
        </p:nvSpPr>
        <p:spPr>
          <a:xfrm>
            <a:off x="13739333" y="335167"/>
            <a:ext cx="15875" cy="19685"/>
          </a:xfrm>
          <a:custGeom>
            <a:avLst/>
            <a:gdLst/>
            <a:ahLst/>
            <a:cxnLst/>
            <a:rect l="l" t="t" r="r" b="b"/>
            <a:pathLst>
              <a:path w="15875" h="19685">
                <a:moveTo>
                  <a:pt x="14491" y="19136"/>
                </a:moveTo>
                <a:lnTo>
                  <a:pt x="5621" y="13184"/>
                </a:lnTo>
                <a:lnTo>
                  <a:pt x="707" y="8698"/>
                </a:lnTo>
                <a:lnTo>
                  <a:pt x="0" y="6924"/>
                </a:lnTo>
                <a:lnTo>
                  <a:pt x="111" y="5202"/>
                </a:lnTo>
                <a:lnTo>
                  <a:pt x="1971" y="1865"/>
                </a:lnTo>
                <a:lnTo>
                  <a:pt x="3376" y="866"/>
                </a:lnTo>
                <a:lnTo>
                  <a:pt x="10209" y="0"/>
                </a:lnTo>
                <a:lnTo>
                  <a:pt x="12350" y="4951"/>
                </a:lnTo>
                <a:lnTo>
                  <a:pt x="15294" y="15121"/>
                </a:lnTo>
                <a:close/>
              </a:path>
            </a:pathLst>
          </a:custGeom>
          <a:solidFill>
            <a:srgbClr val="F5C4B6"/>
          </a:solidFill>
        </p:spPr>
        <p:txBody>
          <a:bodyPr wrap="square" lIns="0" tIns="0" rIns="0" bIns="0" rtlCol="0"/>
          <a:lstStyle/>
          <a:p>
            <a:endParaRPr/>
          </a:p>
        </p:txBody>
      </p:sp>
      <p:sp>
        <p:nvSpPr>
          <p:cNvPr id="595" name="object 595"/>
          <p:cNvSpPr/>
          <p:nvPr/>
        </p:nvSpPr>
        <p:spPr>
          <a:xfrm>
            <a:off x="13790575" y="386828"/>
            <a:ext cx="74295" cy="62230"/>
          </a:xfrm>
          <a:custGeom>
            <a:avLst/>
            <a:gdLst/>
            <a:ahLst/>
            <a:cxnLst/>
            <a:rect l="l" t="t" r="r" b="b"/>
            <a:pathLst>
              <a:path w="74294" h="62229">
                <a:moveTo>
                  <a:pt x="15303" y="57277"/>
                </a:moveTo>
                <a:lnTo>
                  <a:pt x="12217" y="47231"/>
                </a:lnTo>
                <a:lnTo>
                  <a:pt x="10210" y="42291"/>
                </a:lnTo>
                <a:lnTo>
                  <a:pt x="3390" y="43116"/>
                </a:lnTo>
                <a:lnTo>
                  <a:pt x="1981" y="44081"/>
                </a:lnTo>
                <a:lnTo>
                  <a:pt x="114" y="47383"/>
                </a:lnTo>
                <a:lnTo>
                  <a:pt x="0" y="49098"/>
                </a:lnTo>
                <a:lnTo>
                  <a:pt x="711" y="50850"/>
                </a:lnTo>
                <a:lnTo>
                  <a:pt x="5626" y="55333"/>
                </a:lnTo>
                <a:lnTo>
                  <a:pt x="14490" y="61683"/>
                </a:lnTo>
                <a:lnTo>
                  <a:pt x="15303" y="57277"/>
                </a:lnTo>
                <a:close/>
              </a:path>
              <a:path w="74294" h="62229">
                <a:moveTo>
                  <a:pt x="74180" y="15125"/>
                </a:moveTo>
                <a:lnTo>
                  <a:pt x="71107" y="5080"/>
                </a:lnTo>
                <a:lnTo>
                  <a:pt x="69100" y="0"/>
                </a:lnTo>
                <a:lnTo>
                  <a:pt x="62268" y="863"/>
                </a:lnTo>
                <a:lnTo>
                  <a:pt x="60858" y="1866"/>
                </a:lnTo>
                <a:lnTo>
                  <a:pt x="58991" y="5207"/>
                </a:lnTo>
                <a:lnTo>
                  <a:pt x="58889" y="6921"/>
                </a:lnTo>
                <a:lnTo>
                  <a:pt x="59588" y="8699"/>
                </a:lnTo>
                <a:lnTo>
                  <a:pt x="64503" y="13182"/>
                </a:lnTo>
                <a:lnTo>
                  <a:pt x="73380" y="19138"/>
                </a:lnTo>
                <a:lnTo>
                  <a:pt x="74180" y="15125"/>
                </a:lnTo>
                <a:close/>
              </a:path>
            </a:pathLst>
          </a:custGeom>
          <a:solidFill>
            <a:srgbClr val="F5C4B6"/>
          </a:solidFill>
        </p:spPr>
        <p:txBody>
          <a:bodyPr wrap="square" lIns="0" tIns="0" rIns="0" bIns="0" rtlCol="0"/>
          <a:lstStyle/>
          <a:p>
            <a:endParaRPr/>
          </a:p>
        </p:txBody>
      </p:sp>
      <p:sp>
        <p:nvSpPr>
          <p:cNvPr id="596" name="object 596"/>
          <p:cNvSpPr/>
          <p:nvPr/>
        </p:nvSpPr>
        <p:spPr>
          <a:xfrm>
            <a:off x="13604613" y="1560556"/>
            <a:ext cx="24765" cy="27940"/>
          </a:xfrm>
          <a:custGeom>
            <a:avLst/>
            <a:gdLst/>
            <a:ahLst/>
            <a:cxnLst/>
            <a:rect l="l" t="t" r="r" b="b"/>
            <a:pathLst>
              <a:path w="24765" h="27940">
                <a:moveTo>
                  <a:pt x="10627" y="27332"/>
                </a:moveTo>
                <a:lnTo>
                  <a:pt x="1742" y="20608"/>
                </a:lnTo>
                <a:lnTo>
                  <a:pt x="406" y="17955"/>
                </a:lnTo>
                <a:lnTo>
                  <a:pt x="0" y="15168"/>
                </a:lnTo>
                <a:lnTo>
                  <a:pt x="1039" y="9321"/>
                </a:lnTo>
                <a:lnTo>
                  <a:pt x="2384" y="6846"/>
                </a:lnTo>
                <a:lnTo>
                  <a:pt x="4552" y="4817"/>
                </a:lnTo>
                <a:lnTo>
                  <a:pt x="8700" y="0"/>
                </a:lnTo>
                <a:lnTo>
                  <a:pt x="14856" y="5888"/>
                </a:lnTo>
                <a:lnTo>
                  <a:pt x="24491" y="12043"/>
                </a:lnTo>
                <a:lnTo>
                  <a:pt x="20343" y="21946"/>
                </a:lnTo>
                <a:lnTo>
                  <a:pt x="14971" y="26313"/>
                </a:lnTo>
                <a:lnTo>
                  <a:pt x="13613" y="26872"/>
                </a:lnTo>
                <a:close/>
              </a:path>
            </a:pathLst>
          </a:custGeom>
          <a:solidFill>
            <a:srgbClr val="F5C4B6"/>
          </a:solidFill>
        </p:spPr>
        <p:txBody>
          <a:bodyPr wrap="square" lIns="0" tIns="0" rIns="0" bIns="0" rtlCol="0"/>
          <a:lstStyle/>
          <a:p>
            <a:endParaRPr/>
          </a:p>
        </p:txBody>
      </p:sp>
      <p:sp>
        <p:nvSpPr>
          <p:cNvPr id="597" name="object 597"/>
          <p:cNvSpPr/>
          <p:nvPr/>
        </p:nvSpPr>
        <p:spPr>
          <a:xfrm>
            <a:off x="13835344" y="571894"/>
            <a:ext cx="25400" cy="27940"/>
          </a:xfrm>
          <a:custGeom>
            <a:avLst/>
            <a:gdLst/>
            <a:ahLst/>
            <a:cxnLst/>
            <a:rect l="l" t="t" r="r" b="b"/>
            <a:pathLst>
              <a:path w="25400" h="27940">
                <a:moveTo>
                  <a:pt x="11176" y="27731"/>
                </a:moveTo>
                <a:lnTo>
                  <a:pt x="1715" y="21009"/>
                </a:lnTo>
                <a:lnTo>
                  <a:pt x="355" y="18232"/>
                </a:lnTo>
                <a:lnTo>
                  <a:pt x="0" y="15333"/>
                </a:lnTo>
                <a:lnTo>
                  <a:pt x="1299" y="9288"/>
                </a:lnTo>
                <a:lnTo>
                  <a:pt x="2814" y="6790"/>
                </a:lnTo>
                <a:lnTo>
                  <a:pt x="5194" y="4817"/>
                </a:lnTo>
                <a:lnTo>
                  <a:pt x="9209" y="0"/>
                </a:lnTo>
                <a:lnTo>
                  <a:pt x="15365" y="5754"/>
                </a:lnTo>
                <a:lnTo>
                  <a:pt x="25000" y="11909"/>
                </a:lnTo>
                <a:lnTo>
                  <a:pt x="20851" y="21946"/>
                </a:lnTo>
                <a:lnTo>
                  <a:pt x="15643" y="26337"/>
                </a:lnTo>
                <a:lnTo>
                  <a:pt x="14273" y="27034"/>
                </a:lnTo>
                <a:lnTo>
                  <a:pt x="11176" y="27731"/>
                </a:lnTo>
                <a:close/>
              </a:path>
            </a:pathLst>
          </a:custGeom>
          <a:solidFill>
            <a:srgbClr val="F5C4B6"/>
          </a:solidFill>
        </p:spPr>
        <p:txBody>
          <a:bodyPr wrap="square" lIns="0" tIns="0" rIns="0" bIns="0" rtlCol="0"/>
          <a:lstStyle/>
          <a:p>
            <a:endParaRPr/>
          </a:p>
        </p:txBody>
      </p:sp>
      <p:sp>
        <p:nvSpPr>
          <p:cNvPr id="598" name="object 598"/>
          <p:cNvSpPr/>
          <p:nvPr/>
        </p:nvSpPr>
        <p:spPr>
          <a:xfrm>
            <a:off x="13802182" y="1324096"/>
            <a:ext cx="25400" cy="27940"/>
          </a:xfrm>
          <a:custGeom>
            <a:avLst/>
            <a:gdLst/>
            <a:ahLst/>
            <a:cxnLst/>
            <a:rect l="l" t="t" r="r" b="b"/>
            <a:pathLst>
              <a:path w="25400" h="27940">
                <a:moveTo>
                  <a:pt x="11285" y="27731"/>
                </a:moveTo>
                <a:lnTo>
                  <a:pt x="1823" y="21009"/>
                </a:lnTo>
                <a:lnTo>
                  <a:pt x="417" y="18278"/>
                </a:lnTo>
                <a:lnTo>
                  <a:pt x="0" y="15402"/>
                </a:lnTo>
                <a:lnTo>
                  <a:pt x="1148" y="9364"/>
                </a:lnTo>
                <a:lnTo>
                  <a:pt x="2590" y="6842"/>
                </a:lnTo>
                <a:lnTo>
                  <a:pt x="4901" y="4817"/>
                </a:lnTo>
                <a:lnTo>
                  <a:pt x="9317" y="0"/>
                </a:lnTo>
                <a:lnTo>
                  <a:pt x="15473" y="5754"/>
                </a:lnTo>
                <a:lnTo>
                  <a:pt x="25108" y="11909"/>
                </a:lnTo>
                <a:lnTo>
                  <a:pt x="20960" y="21946"/>
                </a:lnTo>
                <a:lnTo>
                  <a:pt x="15751" y="26337"/>
                </a:lnTo>
                <a:lnTo>
                  <a:pt x="14381" y="27034"/>
                </a:lnTo>
                <a:lnTo>
                  <a:pt x="11285" y="27731"/>
                </a:lnTo>
                <a:close/>
              </a:path>
            </a:pathLst>
          </a:custGeom>
          <a:solidFill>
            <a:srgbClr val="F5C4B6"/>
          </a:solidFill>
        </p:spPr>
        <p:txBody>
          <a:bodyPr wrap="square" lIns="0" tIns="0" rIns="0" bIns="0" rtlCol="0"/>
          <a:lstStyle/>
          <a:p>
            <a:endParaRPr/>
          </a:p>
        </p:txBody>
      </p:sp>
      <p:sp>
        <p:nvSpPr>
          <p:cNvPr id="599" name="object 599"/>
          <p:cNvSpPr/>
          <p:nvPr/>
        </p:nvSpPr>
        <p:spPr>
          <a:xfrm>
            <a:off x="13803628" y="1766505"/>
            <a:ext cx="25400" cy="27940"/>
          </a:xfrm>
          <a:custGeom>
            <a:avLst/>
            <a:gdLst/>
            <a:ahLst/>
            <a:cxnLst/>
            <a:rect l="l" t="t" r="r" b="b"/>
            <a:pathLst>
              <a:path w="25400" h="27939">
                <a:moveTo>
                  <a:pt x="11176" y="27727"/>
                </a:moveTo>
                <a:lnTo>
                  <a:pt x="1715" y="21009"/>
                </a:lnTo>
                <a:lnTo>
                  <a:pt x="354" y="18239"/>
                </a:lnTo>
                <a:lnTo>
                  <a:pt x="0" y="15335"/>
                </a:lnTo>
                <a:lnTo>
                  <a:pt x="1299" y="9287"/>
                </a:lnTo>
                <a:lnTo>
                  <a:pt x="2814" y="6784"/>
                </a:lnTo>
                <a:lnTo>
                  <a:pt x="5194" y="4817"/>
                </a:lnTo>
                <a:lnTo>
                  <a:pt x="9343" y="0"/>
                </a:lnTo>
                <a:lnTo>
                  <a:pt x="15632" y="6021"/>
                </a:lnTo>
                <a:lnTo>
                  <a:pt x="25000" y="11909"/>
                </a:lnTo>
                <a:lnTo>
                  <a:pt x="20985" y="21946"/>
                </a:lnTo>
                <a:lnTo>
                  <a:pt x="15643" y="26335"/>
                </a:lnTo>
                <a:lnTo>
                  <a:pt x="14273" y="27031"/>
                </a:lnTo>
                <a:lnTo>
                  <a:pt x="11176" y="27727"/>
                </a:lnTo>
                <a:close/>
              </a:path>
            </a:pathLst>
          </a:custGeom>
          <a:solidFill>
            <a:srgbClr val="F5C4B6"/>
          </a:solidFill>
        </p:spPr>
        <p:txBody>
          <a:bodyPr wrap="square" lIns="0" tIns="0" rIns="0" bIns="0" rtlCol="0"/>
          <a:lstStyle/>
          <a:p>
            <a:endParaRPr/>
          </a:p>
        </p:txBody>
      </p:sp>
      <p:sp>
        <p:nvSpPr>
          <p:cNvPr id="600" name="object 600"/>
          <p:cNvSpPr/>
          <p:nvPr/>
        </p:nvSpPr>
        <p:spPr>
          <a:xfrm>
            <a:off x="13800418" y="1883062"/>
            <a:ext cx="25400" cy="27940"/>
          </a:xfrm>
          <a:custGeom>
            <a:avLst/>
            <a:gdLst/>
            <a:ahLst/>
            <a:cxnLst/>
            <a:rect l="l" t="t" r="r" b="b"/>
            <a:pathLst>
              <a:path w="25400" h="27939">
                <a:moveTo>
                  <a:pt x="11176" y="27727"/>
                </a:moveTo>
                <a:lnTo>
                  <a:pt x="1715" y="21009"/>
                </a:lnTo>
                <a:lnTo>
                  <a:pt x="354" y="18239"/>
                </a:lnTo>
                <a:lnTo>
                  <a:pt x="0" y="15335"/>
                </a:lnTo>
                <a:lnTo>
                  <a:pt x="1299" y="9287"/>
                </a:lnTo>
                <a:lnTo>
                  <a:pt x="2814" y="6784"/>
                </a:lnTo>
                <a:lnTo>
                  <a:pt x="5194" y="4817"/>
                </a:lnTo>
                <a:lnTo>
                  <a:pt x="9343" y="0"/>
                </a:lnTo>
                <a:lnTo>
                  <a:pt x="15365" y="5754"/>
                </a:lnTo>
                <a:lnTo>
                  <a:pt x="25000" y="11909"/>
                </a:lnTo>
                <a:lnTo>
                  <a:pt x="20985" y="21946"/>
                </a:lnTo>
                <a:lnTo>
                  <a:pt x="15643" y="26335"/>
                </a:lnTo>
                <a:lnTo>
                  <a:pt x="14273" y="27031"/>
                </a:lnTo>
                <a:lnTo>
                  <a:pt x="11176" y="27727"/>
                </a:lnTo>
                <a:close/>
              </a:path>
            </a:pathLst>
          </a:custGeom>
          <a:solidFill>
            <a:srgbClr val="F5C4B6"/>
          </a:solidFill>
        </p:spPr>
        <p:txBody>
          <a:bodyPr wrap="square" lIns="0" tIns="0" rIns="0" bIns="0" rtlCol="0"/>
          <a:lstStyle/>
          <a:p>
            <a:endParaRPr/>
          </a:p>
        </p:txBody>
      </p:sp>
      <p:sp>
        <p:nvSpPr>
          <p:cNvPr id="601" name="object 601"/>
          <p:cNvSpPr/>
          <p:nvPr/>
        </p:nvSpPr>
        <p:spPr>
          <a:xfrm>
            <a:off x="13709955" y="1979948"/>
            <a:ext cx="25400" cy="27940"/>
          </a:xfrm>
          <a:custGeom>
            <a:avLst/>
            <a:gdLst/>
            <a:ahLst/>
            <a:cxnLst/>
            <a:rect l="l" t="t" r="r" b="b"/>
            <a:pathLst>
              <a:path w="25400" h="27939">
                <a:moveTo>
                  <a:pt x="11176" y="27727"/>
                </a:moveTo>
                <a:lnTo>
                  <a:pt x="1715" y="21009"/>
                </a:lnTo>
                <a:lnTo>
                  <a:pt x="354" y="18239"/>
                </a:lnTo>
                <a:lnTo>
                  <a:pt x="0" y="15335"/>
                </a:lnTo>
                <a:lnTo>
                  <a:pt x="1299" y="9287"/>
                </a:lnTo>
                <a:lnTo>
                  <a:pt x="2814" y="6784"/>
                </a:lnTo>
                <a:lnTo>
                  <a:pt x="5194" y="4817"/>
                </a:lnTo>
                <a:lnTo>
                  <a:pt x="9343" y="0"/>
                </a:lnTo>
                <a:lnTo>
                  <a:pt x="15365" y="5754"/>
                </a:lnTo>
                <a:lnTo>
                  <a:pt x="25000" y="11909"/>
                </a:lnTo>
                <a:lnTo>
                  <a:pt x="20985" y="21946"/>
                </a:lnTo>
                <a:lnTo>
                  <a:pt x="15643" y="26335"/>
                </a:lnTo>
                <a:lnTo>
                  <a:pt x="14273" y="27031"/>
                </a:lnTo>
                <a:close/>
              </a:path>
            </a:pathLst>
          </a:custGeom>
          <a:solidFill>
            <a:srgbClr val="F5C4B6"/>
          </a:solidFill>
        </p:spPr>
        <p:txBody>
          <a:bodyPr wrap="square" lIns="0" tIns="0" rIns="0" bIns="0" rtlCol="0"/>
          <a:lstStyle/>
          <a:p>
            <a:endParaRPr/>
          </a:p>
        </p:txBody>
      </p:sp>
      <p:sp>
        <p:nvSpPr>
          <p:cNvPr id="602" name="object 602"/>
          <p:cNvSpPr/>
          <p:nvPr/>
        </p:nvSpPr>
        <p:spPr>
          <a:xfrm>
            <a:off x="13513106" y="1753525"/>
            <a:ext cx="25400" cy="27940"/>
          </a:xfrm>
          <a:custGeom>
            <a:avLst/>
            <a:gdLst/>
            <a:ahLst/>
            <a:cxnLst/>
            <a:rect l="l" t="t" r="r" b="b"/>
            <a:pathLst>
              <a:path w="25400" h="27939">
                <a:moveTo>
                  <a:pt x="11143" y="27847"/>
                </a:moveTo>
                <a:lnTo>
                  <a:pt x="1715" y="21009"/>
                </a:lnTo>
                <a:lnTo>
                  <a:pt x="354" y="18239"/>
                </a:lnTo>
                <a:lnTo>
                  <a:pt x="0" y="15335"/>
                </a:lnTo>
                <a:lnTo>
                  <a:pt x="1299" y="9287"/>
                </a:lnTo>
                <a:lnTo>
                  <a:pt x="2814" y="6784"/>
                </a:lnTo>
                <a:lnTo>
                  <a:pt x="5194" y="4817"/>
                </a:lnTo>
                <a:lnTo>
                  <a:pt x="9209" y="0"/>
                </a:lnTo>
                <a:lnTo>
                  <a:pt x="15365" y="5888"/>
                </a:lnTo>
                <a:lnTo>
                  <a:pt x="25000" y="12043"/>
                </a:lnTo>
                <a:lnTo>
                  <a:pt x="20985" y="21946"/>
                </a:lnTo>
                <a:lnTo>
                  <a:pt x="15634" y="26469"/>
                </a:lnTo>
                <a:lnTo>
                  <a:pt x="14254" y="27165"/>
                </a:lnTo>
                <a:lnTo>
                  <a:pt x="11143" y="27847"/>
                </a:lnTo>
                <a:close/>
              </a:path>
            </a:pathLst>
          </a:custGeom>
          <a:solidFill>
            <a:srgbClr val="F5C4B6"/>
          </a:solidFill>
        </p:spPr>
        <p:txBody>
          <a:bodyPr wrap="square" lIns="0" tIns="0" rIns="0" bIns="0" rtlCol="0"/>
          <a:lstStyle/>
          <a:p>
            <a:endParaRPr/>
          </a:p>
        </p:txBody>
      </p:sp>
      <p:sp>
        <p:nvSpPr>
          <p:cNvPr id="603" name="object 603"/>
          <p:cNvSpPr/>
          <p:nvPr/>
        </p:nvSpPr>
        <p:spPr>
          <a:xfrm>
            <a:off x="13739395" y="1635897"/>
            <a:ext cx="25400" cy="27940"/>
          </a:xfrm>
          <a:custGeom>
            <a:avLst/>
            <a:gdLst/>
            <a:ahLst/>
            <a:cxnLst/>
            <a:rect l="l" t="t" r="r" b="b"/>
            <a:pathLst>
              <a:path w="25400" h="27939">
                <a:moveTo>
                  <a:pt x="11176" y="27727"/>
                </a:moveTo>
                <a:lnTo>
                  <a:pt x="1715" y="21009"/>
                </a:lnTo>
                <a:lnTo>
                  <a:pt x="354" y="18239"/>
                </a:lnTo>
                <a:lnTo>
                  <a:pt x="0" y="15335"/>
                </a:lnTo>
                <a:lnTo>
                  <a:pt x="1299" y="9287"/>
                </a:lnTo>
                <a:lnTo>
                  <a:pt x="2814" y="6784"/>
                </a:lnTo>
                <a:lnTo>
                  <a:pt x="5194" y="4817"/>
                </a:lnTo>
                <a:lnTo>
                  <a:pt x="9343" y="0"/>
                </a:lnTo>
                <a:lnTo>
                  <a:pt x="15632" y="6021"/>
                </a:lnTo>
                <a:lnTo>
                  <a:pt x="25000" y="11909"/>
                </a:lnTo>
                <a:lnTo>
                  <a:pt x="20985" y="21946"/>
                </a:lnTo>
                <a:lnTo>
                  <a:pt x="15643" y="26335"/>
                </a:lnTo>
                <a:lnTo>
                  <a:pt x="14273" y="27031"/>
                </a:lnTo>
                <a:lnTo>
                  <a:pt x="11176" y="27727"/>
                </a:lnTo>
                <a:close/>
              </a:path>
            </a:pathLst>
          </a:custGeom>
          <a:solidFill>
            <a:srgbClr val="F5C4B6"/>
          </a:solidFill>
        </p:spPr>
        <p:txBody>
          <a:bodyPr wrap="square" lIns="0" tIns="0" rIns="0" bIns="0" rtlCol="0"/>
          <a:lstStyle/>
          <a:p>
            <a:endParaRPr/>
          </a:p>
        </p:txBody>
      </p:sp>
      <p:grpSp>
        <p:nvGrpSpPr>
          <p:cNvPr id="604" name="object 604"/>
          <p:cNvGrpSpPr/>
          <p:nvPr/>
        </p:nvGrpSpPr>
        <p:grpSpPr>
          <a:xfrm>
            <a:off x="13605769" y="648653"/>
            <a:ext cx="85725" cy="194945"/>
            <a:chOff x="13605769" y="648653"/>
            <a:chExt cx="85725" cy="194945"/>
          </a:xfrm>
        </p:grpSpPr>
        <p:sp>
          <p:nvSpPr>
            <p:cNvPr id="605" name="object 605"/>
            <p:cNvSpPr/>
            <p:nvPr/>
          </p:nvSpPr>
          <p:spPr>
            <a:xfrm>
              <a:off x="13605769" y="747253"/>
              <a:ext cx="81482" cy="95760"/>
            </a:xfrm>
            <a:prstGeom prst="rect">
              <a:avLst/>
            </a:prstGeom>
            <a:blipFill>
              <a:blip r:embed="rId23" cstate="print"/>
              <a:stretch>
                <a:fillRect/>
              </a:stretch>
            </a:blipFill>
          </p:spPr>
          <p:txBody>
            <a:bodyPr wrap="square" lIns="0" tIns="0" rIns="0" bIns="0" rtlCol="0"/>
            <a:lstStyle/>
            <a:p>
              <a:endParaRPr/>
            </a:p>
          </p:txBody>
        </p:sp>
        <p:sp>
          <p:nvSpPr>
            <p:cNvPr id="606" name="object 606"/>
            <p:cNvSpPr/>
            <p:nvPr/>
          </p:nvSpPr>
          <p:spPr>
            <a:xfrm>
              <a:off x="13650114" y="648653"/>
              <a:ext cx="41275" cy="58419"/>
            </a:xfrm>
            <a:custGeom>
              <a:avLst/>
              <a:gdLst/>
              <a:ahLst/>
              <a:cxnLst/>
              <a:rect l="l" t="t" r="r" b="b"/>
              <a:pathLst>
                <a:path w="41275" h="58420">
                  <a:moveTo>
                    <a:pt x="31313" y="57997"/>
                  </a:moveTo>
                  <a:lnTo>
                    <a:pt x="22521" y="56381"/>
                  </a:lnTo>
                  <a:lnTo>
                    <a:pt x="13566" y="51289"/>
                  </a:lnTo>
                  <a:lnTo>
                    <a:pt x="6793" y="44166"/>
                  </a:lnTo>
                  <a:lnTo>
                    <a:pt x="4549" y="36452"/>
                  </a:lnTo>
                  <a:lnTo>
                    <a:pt x="5620" y="26416"/>
                  </a:lnTo>
                  <a:lnTo>
                    <a:pt x="0" y="25077"/>
                  </a:lnTo>
                  <a:lnTo>
                    <a:pt x="17613" y="0"/>
                  </a:lnTo>
                  <a:lnTo>
                    <a:pt x="19721" y="74"/>
                  </a:lnTo>
                  <a:lnTo>
                    <a:pt x="21812" y="588"/>
                  </a:lnTo>
                  <a:lnTo>
                    <a:pt x="26393" y="1168"/>
                  </a:lnTo>
                  <a:lnTo>
                    <a:pt x="40817" y="28753"/>
                  </a:lnTo>
                  <a:lnTo>
                    <a:pt x="40263" y="41838"/>
                  </a:lnTo>
                  <a:lnTo>
                    <a:pt x="37375" y="52966"/>
                  </a:lnTo>
                  <a:close/>
                </a:path>
              </a:pathLst>
            </a:custGeom>
            <a:solidFill>
              <a:srgbClr val="F5C4B6"/>
            </a:solidFill>
          </p:spPr>
          <p:txBody>
            <a:bodyPr wrap="square" lIns="0" tIns="0" rIns="0" bIns="0" rtlCol="0"/>
            <a:lstStyle/>
            <a:p>
              <a:endParaRPr/>
            </a:p>
          </p:txBody>
        </p:sp>
      </p:grpSp>
      <p:sp>
        <p:nvSpPr>
          <p:cNvPr id="607" name="object 607"/>
          <p:cNvSpPr/>
          <p:nvPr/>
        </p:nvSpPr>
        <p:spPr>
          <a:xfrm>
            <a:off x="13620539" y="1597333"/>
            <a:ext cx="40005" cy="58419"/>
          </a:xfrm>
          <a:custGeom>
            <a:avLst/>
            <a:gdLst/>
            <a:ahLst/>
            <a:cxnLst/>
            <a:rect l="l" t="t" r="r" b="b"/>
            <a:pathLst>
              <a:path w="40005" h="58419">
                <a:moveTo>
                  <a:pt x="30644" y="57834"/>
                </a:moveTo>
                <a:lnTo>
                  <a:pt x="22239" y="56218"/>
                </a:lnTo>
                <a:lnTo>
                  <a:pt x="13482" y="51126"/>
                </a:lnTo>
                <a:lnTo>
                  <a:pt x="6783" y="44002"/>
                </a:lnTo>
                <a:lnTo>
                  <a:pt x="4549" y="36289"/>
                </a:lnTo>
                <a:lnTo>
                  <a:pt x="5620" y="26252"/>
                </a:lnTo>
                <a:lnTo>
                  <a:pt x="0" y="24914"/>
                </a:lnTo>
                <a:lnTo>
                  <a:pt x="17504" y="0"/>
                </a:lnTo>
                <a:lnTo>
                  <a:pt x="19597" y="64"/>
                </a:lnTo>
                <a:lnTo>
                  <a:pt x="21678" y="559"/>
                </a:lnTo>
                <a:lnTo>
                  <a:pt x="26101" y="1185"/>
                </a:lnTo>
                <a:lnTo>
                  <a:pt x="39941" y="28364"/>
                </a:lnTo>
                <a:lnTo>
                  <a:pt x="39209" y="41575"/>
                </a:lnTo>
                <a:lnTo>
                  <a:pt x="36369" y="52778"/>
                </a:lnTo>
                <a:lnTo>
                  <a:pt x="30644" y="57834"/>
                </a:lnTo>
                <a:close/>
              </a:path>
            </a:pathLst>
          </a:custGeom>
          <a:solidFill>
            <a:srgbClr val="F5C4B6"/>
          </a:solidFill>
        </p:spPr>
        <p:txBody>
          <a:bodyPr wrap="square" lIns="0" tIns="0" rIns="0" bIns="0" rtlCol="0"/>
          <a:lstStyle/>
          <a:p>
            <a:endParaRPr/>
          </a:p>
        </p:txBody>
      </p:sp>
      <p:sp>
        <p:nvSpPr>
          <p:cNvPr id="608" name="object 608"/>
          <p:cNvSpPr/>
          <p:nvPr/>
        </p:nvSpPr>
        <p:spPr>
          <a:xfrm>
            <a:off x="13845446" y="1026673"/>
            <a:ext cx="41275" cy="57785"/>
          </a:xfrm>
          <a:custGeom>
            <a:avLst/>
            <a:gdLst/>
            <a:ahLst/>
            <a:cxnLst/>
            <a:rect l="l" t="t" r="r" b="b"/>
            <a:pathLst>
              <a:path w="41275" h="57784">
                <a:moveTo>
                  <a:pt x="31625" y="57617"/>
                </a:moveTo>
                <a:lnTo>
                  <a:pt x="23120" y="57091"/>
                </a:lnTo>
                <a:lnTo>
                  <a:pt x="16071" y="53612"/>
                </a:lnTo>
                <a:lnTo>
                  <a:pt x="10482" y="47179"/>
                </a:lnTo>
                <a:lnTo>
                  <a:pt x="8474" y="46109"/>
                </a:lnTo>
                <a:lnTo>
                  <a:pt x="5711" y="44132"/>
                </a:lnTo>
                <a:lnTo>
                  <a:pt x="3124" y="41945"/>
                </a:lnTo>
                <a:lnTo>
                  <a:pt x="713" y="39551"/>
                </a:lnTo>
                <a:lnTo>
                  <a:pt x="0" y="37793"/>
                </a:lnTo>
                <a:lnTo>
                  <a:pt x="112" y="36088"/>
                </a:lnTo>
                <a:lnTo>
                  <a:pt x="1983" y="32787"/>
                </a:lnTo>
                <a:lnTo>
                  <a:pt x="3388" y="31814"/>
                </a:lnTo>
                <a:lnTo>
                  <a:pt x="5263" y="31522"/>
                </a:lnTo>
                <a:lnTo>
                  <a:pt x="4594" y="25233"/>
                </a:lnTo>
                <a:lnTo>
                  <a:pt x="1248" y="22556"/>
                </a:lnTo>
                <a:lnTo>
                  <a:pt x="3833" y="10558"/>
                </a:lnTo>
                <a:lnTo>
                  <a:pt x="4670" y="8632"/>
                </a:lnTo>
                <a:lnTo>
                  <a:pt x="18483" y="0"/>
                </a:lnTo>
                <a:lnTo>
                  <a:pt x="20581" y="90"/>
                </a:lnTo>
                <a:lnTo>
                  <a:pt x="41166" y="28373"/>
                </a:lnTo>
                <a:lnTo>
                  <a:pt x="40441" y="41458"/>
                </a:lnTo>
                <a:lnTo>
                  <a:pt x="37482" y="52586"/>
                </a:lnTo>
                <a:close/>
              </a:path>
            </a:pathLst>
          </a:custGeom>
          <a:solidFill>
            <a:srgbClr val="F5C4B6"/>
          </a:solidFill>
        </p:spPr>
        <p:txBody>
          <a:bodyPr wrap="square" lIns="0" tIns="0" rIns="0" bIns="0" rtlCol="0"/>
          <a:lstStyle/>
          <a:p>
            <a:endParaRPr/>
          </a:p>
        </p:txBody>
      </p:sp>
      <p:sp>
        <p:nvSpPr>
          <p:cNvPr id="609" name="object 609"/>
          <p:cNvSpPr/>
          <p:nvPr/>
        </p:nvSpPr>
        <p:spPr>
          <a:xfrm>
            <a:off x="13902900" y="4142479"/>
            <a:ext cx="27305" cy="29845"/>
          </a:xfrm>
          <a:custGeom>
            <a:avLst/>
            <a:gdLst/>
            <a:ahLst/>
            <a:cxnLst/>
            <a:rect l="l" t="t" r="r" b="b"/>
            <a:pathLst>
              <a:path w="27305" h="29845">
                <a:moveTo>
                  <a:pt x="11240" y="29841"/>
                </a:moveTo>
                <a:lnTo>
                  <a:pt x="11776" y="29574"/>
                </a:lnTo>
                <a:lnTo>
                  <a:pt x="4671" y="26780"/>
                </a:lnTo>
                <a:lnTo>
                  <a:pt x="2107" y="22080"/>
                </a:lnTo>
                <a:lnTo>
                  <a:pt x="1472" y="13382"/>
                </a:lnTo>
                <a:lnTo>
                  <a:pt x="0" y="10036"/>
                </a:lnTo>
                <a:lnTo>
                  <a:pt x="5486" y="0"/>
                </a:lnTo>
                <a:lnTo>
                  <a:pt x="27165" y="0"/>
                </a:lnTo>
                <a:lnTo>
                  <a:pt x="27165" y="26228"/>
                </a:lnTo>
                <a:close/>
              </a:path>
            </a:pathLst>
          </a:custGeom>
          <a:solidFill>
            <a:srgbClr val="F5C4B6"/>
          </a:solidFill>
        </p:spPr>
        <p:txBody>
          <a:bodyPr wrap="square" lIns="0" tIns="0" rIns="0" bIns="0" rtlCol="0"/>
          <a:lstStyle/>
          <a:p>
            <a:endParaRPr/>
          </a:p>
        </p:txBody>
      </p:sp>
      <p:sp>
        <p:nvSpPr>
          <p:cNvPr id="610" name="object 610"/>
          <p:cNvSpPr/>
          <p:nvPr/>
        </p:nvSpPr>
        <p:spPr>
          <a:xfrm>
            <a:off x="13986805" y="2934165"/>
            <a:ext cx="27305" cy="30480"/>
          </a:xfrm>
          <a:custGeom>
            <a:avLst/>
            <a:gdLst/>
            <a:ahLst/>
            <a:cxnLst/>
            <a:rect l="l" t="t" r="r" b="b"/>
            <a:pathLst>
              <a:path w="27305" h="30480">
                <a:moveTo>
                  <a:pt x="11642" y="30163"/>
                </a:moveTo>
                <a:lnTo>
                  <a:pt x="4518" y="27459"/>
                </a:lnTo>
                <a:lnTo>
                  <a:pt x="1923" y="22685"/>
                </a:lnTo>
                <a:lnTo>
                  <a:pt x="1612" y="17535"/>
                </a:lnTo>
                <a:lnTo>
                  <a:pt x="1338" y="13703"/>
                </a:lnTo>
                <a:lnTo>
                  <a:pt x="0" y="10223"/>
                </a:lnTo>
                <a:lnTo>
                  <a:pt x="5352" y="321"/>
                </a:lnTo>
                <a:lnTo>
                  <a:pt x="16192" y="321"/>
                </a:lnTo>
                <a:lnTo>
                  <a:pt x="18596" y="0"/>
                </a:lnTo>
                <a:lnTo>
                  <a:pt x="27122" y="13703"/>
                </a:lnTo>
                <a:lnTo>
                  <a:pt x="27016" y="18828"/>
                </a:lnTo>
                <a:lnTo>
                  <a:pt x="26794" y="19899"/>
                </a:lnTo>
                <a:lnTo>
                  <a:pt x="26362" y="20929"/>
                </a:lnTo>
                <a:lnTo>
                  <a:pt x="23284" y="27352"/>
                </a:lnTo>
                <a:lnTo>
                  <a:pt x="11642" y="30163"/>
                </a:lnTo>
                <a:close/>
              </a:path>
            </a:pathLst>
          </a:custGeom>
          <a:solidFill>
            <a:srgbClr val="F5C4B6"/>
          </a:solidFill>
        </p:spPr>
        <p:txBody>
          <a:bodyPr wrap="square" lIns="0" tIns="0" rIns="0" bIns="0" rtlCol="0"/>
          <a:lstStyle/>
          <a:p>
            <a:endParaRPr/>
          </a:p>
        </p:txBody>
      </p:sp>
      <p:sp>
        <p:nvSpPr>
          <p:cNvPr id="611" name="object 611"/>
          <p:cNvSpPr/>
          <p:nvPr/>
        </p:nvSpPr>
        <p:spPr>
          <a:xfrm>
            <a:off x="13897401" y="2396128"/>
            <a:ext cx="25400" cy="27940"/>
          </a:xfrm>
          <a:custGeom>
            <a:avLst/>
            <a:gdLst/>
            <a:ahLst/>
            <a:cxnLst/>
            <a:rect l="l" t="t" r="r" b="b"/>
            <a:pathLst>
              <a:path w="25400" h="27939">
                <a:moveTo>
                  <a:pt x="11117" y="27740"/>
                </a:moveTo>
                <a:lnTo>
                  <a:pt x="1751" y="21009"/>
                </a:lnTo>
                <a:lnTo>
                  <a:pt x="376" y="18253"/>
                </a:lnTo>
                <a:lnTo>
                  <a:pt x="0" y="15362"/>
                </a:lnTo>
                <a:lnTo>
                  <a:pt x="1248" y="9313"/>
                </a:lnTo>
                <a:lnTo>
                  <a:pt x="2739" y="6811"/>
                </a:lnTo>
                <a:lnTo>
                  <a:pt x="5097" y="4817"/>
                </a:lnTo>
                <a:lnTo>
                  <a:pt x="9245" y="0"/>
                </a:lnTo>
                <a:lnTo>
                  <a:pt x="15401" y="6021"/>
                </a:lnTo>
                <a:lnTo>
                  <a:pt x="25036" y="11909"/>
                </a:lnTo>
                <a:lnTo>
                  <a:pt x="20887" y="21946"/>
                </a:lnTo>
                <a:lnTo>
                  <a:pt x="15559" y="26335"/>
                </a:lnTo>
                <a:lnTo>
                  <a:pt x="14198" y="27045"/>
                </a:lnTo>
                <a:close/>
              </a:path>
            </a:pathLst>
          </a:custGeom>
          <a:solidFill>
            <a:srgbClr val="F5C4B6"/>
          </a:solidFill>
        </p:spPr>
        <p:txBody>
          <a:bodyPr wrap="square" lIns="0" tIns="0" rIns="0" bIns="0" rtlCol="0"/>
          <a:lstStyle/>
          <a:p>
            <a:endParaRPr/>
          </a:p>
        </p:txBody>
      </p:sp>
      <p:sp>
        <p:nvSpPr>
          <p:cNvPr id="612" name="object 612"/>
          <p:cNvSpPr/>
          <p:nvPr/>
        </p:nvSpPr>
        <p:spPr>
          <a:xfrm>
            <a:off x="13853776" y="2545873"/>
            <a:ext cx="24765" cy="27940"/>
          </a:xfrm>
          <a:custGeom>
            <a:avLst/>
            <a:gdLst/>
            <a:ahLst/>
            <a:cxnLst/>
            <a:rect l="l" t="t" r="r" b="b"/>
            <a:pathLst>
              <a:path w="24765" h="27939">
                <a:moveTo>
                  <a:pt x="11117" y="27740"/>
                </a:moveTo>
                <a:lnTo>
                  <a:pt x="1751" y="21009"/>
                </a:lnTo>
                <a:lnTo>
                  <a:pt x="376" y="18253"/>
                </a:lnTo>
                <a:lnTo>
                  <a:pt x="0" y="15362"/>
                </a:lnTo>
                <a:lnTo>
                  <a:pt x="1248" y="9313"/>
                </a:lnTo>
                <a:lnTo>
                  <a:pt x="2739" y="6811"/>
                </a:lnTo>
                <a:lnTo>
                  <a:pt x="5097" y="4817"/>
                </a:lnTo>
                <a:lnTo>
                  <a:pt x="9245" y="0"/>
                </a:lnTo>
                <a:lnTo>
                  <a:pt x="15401" y="5486"/>
                </a:lnTo>
                <a:lnTo>
                  <a:pt x="20218" y="8832"/>
                </a:lnTo>
                <a:lnTo>
                  <a:pt x="24367" y="12311"/>
                </a:lnTo>
                <a:lnTo>
                  <a:pt x="20218" y="21946"/>
                </a:lnTo>
                <a:lnTo>
                  <a:pt x="15559" y="26335"/>
                </a:lnTo>
                <a:lnTo>
                  <a:pt x="14198" y="27045"/>
                </a:lnTo>
                <a:lnTo>
                  <a:pt x="11117" y="27740"/>
                </a:lnTo>
                <a:close/>
              </a:path>
            </a:pathLst>
          </a:custGeom>
          <a:solidFill>
            <a:srgbClr val="F5C4B6"/>
          </a:solidFill>
        </p:spPr>
        <p:txBody>
          <a:bodyPr wrap="square" lIns="0" tIns="0" rIns="0" bIns="0" rtlCol="0"/>
          <a:lstStyle/>
          <a:p>
            <a:endParaRPr/>
          </a:p>
        </p:txBody>
      </p:sp>
      <p:sp>
        <p:nvSpPr>
          <p:cNvPr id="613" name="object 613"/>
          <p:cNvSpPr/>
          <p:nvPr/>
        </p:nvSpPr>
        <p:spPr>
          <a:xfrm>
            <a:off x="13863848" y="2693209"/>
            <a:ext cx="25400" cy="27940"/>
          </a:xfrm>
          <a:custGeom>
            <a:avLst/>
            <a:gdLst/>
            <a:ahLst/>
            <a:cxnLst/>
            <a:rect l="l" t="t" r="r" b="b"/>
            <a:pathLst>
              <a:path w="25400" h="27939">
                <a:moveTo>
                  <a:pt x="11176" y="27727"/>
                </a:moveTo>
                <a:lnTo>
                  <a:pt x="1715" y="21009"/>
                </a:lnTo>
                <a:lnTo>
                  <a:pt x="354" y="18239"/>
                </a:lnTo>
                <a:lnTo>
                  <a:pt x="0" y="15335"/>
                </a:lnTo>
                <a:lnTo>
                  <a:pt x="1299" y="9287"/>
                </a:lnTo>
                <a:lnTo>
                  <a:pt x="2814" y="6784"/>
                </a:lnTo>
                <a:lnTo>
                  <a:pt x="5194" y="4817"/>
                </a:lnTo>
                <a:lnTo>
                  <a:pt x="9209" y="0"/>
                </a:lnTo>
                <a:lnTo>
                  <a:pt x="15365" y="6021"/>
                </a:lnTo>
                <a:lnTo>
                  <a:pt x="25000" y="11909"/>
                </a:lnTo>
                <a:lnTo>
                  <a:pt x="20851" y="21946"/>
                </a:lnTo>
                <a:lnTo>
                  <a:pt x="15643" y="26335"/>
                </a:lnTo>
                <a:lnTo>
                  <a:pt x="14273" y="27031"/>
                </a:lnTo>
                <a:close/>
              </a:path>
            </a:pathLst>
          </a:custGeom>
          <a:solidFill>
            <a:srgbClr val="F5C4B6"/>
          </a:solidFill>
        </p:spPr>
        <p:txBody>
          <a:bodyPr wrap="square" lIns="0" tIns="0" rIns="0" bIns="0" rtlCol="0"/>
          <a:lstStyle/>
          <a:p>
            <a:endParaRPr/>
          </a:p>
        </p:txBody>
      </p:sp>
      <p:sp>
        <p:nvSpPr>
          <p:cNvPr id="614" name="object 614"/>
          <p:cNvSpPr/>
          <p:nvPr/>
        </p:nvSpPr>
        <p:spPr>
          <a:xfrm>
            <a:off x="13899846" y="2850447"/>
            <a:ext cx="25400" cy="27940"/>
          </a:xfrm>
          <a:custGeom>
            <a:avLst/>
            <a:gdLst/>
            <a:ahLst/>
            <a:cxnLst/>
            <a:rect l="l" t="t" r="r" b="b"/>
            <a:pathLst>
              <a:path w="25400" h="27939">
                <a:moveTo>
                  <a:pt x="11176" y="27727"/>
                </a:moveTo>
                <a:lnTo>
                  <a:pt x="1715" y="21009"/>
                </a:lnTo>
                <a:lnTo>
                  <a:pt x="354" y="18239"/>
                </a:lnTo>
                <a:lnTo>
                  <a:pt x="0" y="15335"/>
                </a:lnTo>
                <a:lnTo>
                  <a:pt x="1299" y="9287"/>
                </a:lnTo>
                <a:lnTo>
                  <a:pt x="2814" y="6784"/>
                </a:lnTo>
                <a:lnTo>
                  <a:pt x="5194" y="4817"/>
                </a:lnTo>
                <a:lnTo>
                  <a:pt x="9209" y="0"/>
                </a:lnTo>
                <a:lnTo>
                  <a:pt x="15365" y="6021"/>
                </a:lnTo>
                <a:lnTo>
                  <a:pt x="25000" y="11909"/>
                </a:lnTo>
                <a:lnTo>
                  <a:pt x="20851" y="21946"/>
                </a:lnTo>
                <a:lnTo>
                  <a:pt x="15643" y="26335"/>
                </a:lnTo>
                <a:lnTo>
                  <a:pt x="14273" y="27031"/>
                </a:lnTo>
                <a:close/>
              </a:path>
            </a:pathLst>
          </a:custGeom>
          <a:solidFill>
            <a:srgbClr val="F5C4B6"/>
          </a:solidFill>
        </p:spPr>
        <p:txBody>
          <a:bodyPr wrap="square" lIns="0" tIns="0" rIns="0" bIns="0" rtlCol="0"/>
          <a:lstStyle/>
          <a:p>
            <a:endParaRPr/>
          </a:p>
        </p:txBody>
      </p:sp>
      <p:sp>
        <p:nvSpPr>
          <p:cNvPr id="615" name="object 615"/>
          <p:cNvSpPr/>
          <p:nvPr/>
        </p:nvSpPr>
        <p:spPr>
          <a:xfrm>
            <a:off x="13812035" y="3216151"/>
            <a:ext cx="40005" cy="58419"/>
          </a:xfrm>
          <a:custGeom>
            <a:avLst/>
            <a:gdLst/>
            <a:ahLst/>
            <a:cxnLst/>
            <a:rect l="l" t="t" r="r" b="b"/>
            <a:pathLst>
              <a:path w="40005" h="58420">
                <a:moveTo>
                  <a:pt x="30243" y="57837"/>
                </a:moveTo>
                <a:lnTo>
                  <a:pt x="23307" y="57382"/>
                </a:lnTo>
                <a:lnTo>
                  <a:pt x="17331" y="54745"/>
                </a:lnTo>
                <a:lnTo>
                  <a:pt x="12311" y="49941"/>
                </a:lnTo>
                <a:lnTo>
                  <a:pt x="10068" y="50356"/>
                </a:lnTo>
                <a:lnTo>
                  <a:pt x="7990" y="49955"/>
                </a:lnTo>
                <a:lnTo>
                  <a:pt x="4163" y="47465"/>
                </a:lnTo>
                <a:lnTo>
                  <a:pt x="2940" y="45739"/>
                </a:lnTo>
                <a:lnTo>
                  <a:pt x="0" y="35622"/>
                </a:lnTo>
                <a:lnTo>
                  <a:pt x="1204" y="32946"/>
                </a:lnTo>
                <a:lnTo>
                  <a:pt x="4148" y="29199"/>
                </a:lnTo>
                <a:lnTo>
                  <a:pt x="2008" y="23900"/>
                </a:lnTo>
                <a:lnTo>
                  <a:pt x="17638" y="0"/>
                </a:lnTo>
                <a:lnTo>
                  <a:pt x="19731" y="66"/>
                </a:lnTo>
                <a:lnTo>
                  <a:pt x="39708" y="28706"/>
                </a:lnTo>
                <a:lnTo>
                  <a:pt x="38958" y="41979"/>
                </a:lnTo>
                <a:lnTo>
                  <a:pt x="36024" y="53144"/>
                </a:lnTo>
                <a:lnTo>
                  <a:pt x="30243" y="57837"/>
                </a:lnTo>
                <a:close/>
              </a:path>
            </a:pathLst>
          </a:custGeom>
          <a:solidFill>
            <a:srgbClr val="F5C4B6"/>
          </a:solidFill>
        </p:spPr>
        <p:txBody>
          <a:bodyPr wrap="square" lIns="0" tIns="0" rIns="0" bIns="0" rtlCol="0"/>
          <a:lstStyle/>
          <a:p>
            <a:endParaRPr/>
          </a:p>
        </p:txBody>
      </p:sp>
      <p:sp>
        <p:nvSpPr>
          <p:cNvPr id="616" name="object 616"/>
          <p:cNvSpPr/>
          <p:nvPr/>
        </p:nvSpPr>
        <p:spPr>
          <a:xfrm>
            <a:off x="13635226" y="4307827"/>
            <a:ext cx="47625" cy="53975"/>
          </a:xfrm>
          <a:custGeom>
            <a:avLst/>
            <a:gdLst/>
            <a:ahLst/>
            <a:cxnLst/>
            <a:rect l="l" t="t" r="r" b="b"/>
            <a:pathLst>
              <a:path w="47625" h="53975">
                <a:moveTo>
                  <a:pt x="12930" y="53936"/>
                </a:moveTo>
                <a:lnTo>
                  <a:pt x="5520" y="52778"/>
                </a:lnTo>
                <a:lnTo>
                  <a:pt x="1643" y="45305"/>
                </a:lnTo>
                <a:lnTo>
                  <a:pt x="0" y="35348"/>
                </a:lnTo>
                <a:lnTo>
                  <a:pt x="1116" y="25642"/>
                </a:lnTo>
                <a:lnTo>
                  <a:pt x="5520" y="18922"/>
                </a:lnTo>
                <a:lnTo>
                  <a:pt x="10088" y="14690"/>
                </a:lnTo>
                <a:lnTo>
                  <a:pt x="12863" y="10558"/>
                </a:lnTo>
                <a:lnTo>
                  <a:pt x="30193" y="0"/>
                </a:lnTo>
                <a:lnTo>
                  <a:pt x="32277" y="173"/>
                </a:lnTo>
                <a:lnTo>
                  <a:pt x="47217" y="16526"/>
                </a:lnTo>
                <a:lnTo>
                  <a:pt x="46775" y="25439"/>
                </a:lnTo>
                <a:lnTo>
                  <a:pt x="45306" y="29440"/>
                </a:lnTo>
                <a:lnTo>
                  <a:pt x="42588" y="32973"/>
                </a:lnTo>
                <a:lnTo>
                  <a:pt x="34425" y="40847"/>
                </a:lnTo>
                <a:lnTo>
                  <a:pt x="23552" y="48897"/>
                </a:lnTo>
                <a:lnTo>
                  <a:pt x="12930" y="53936"/>
                </a:lnTo>
                <a:close/>
              </a:path>
            </a:pathLst>
          </a:custGeom>
          <a:solidFill>
            <a:srgbClr val="F5C4B6"/>
          </a:solidFill>
        </p:spPr>
        <p:txBody>
          <a:bodyPr wrap="square" lIns="0" tIns="0" rIns="0" bIns="0" rtlCol="0"/>
          <a:lstStyle/>
          <a:p>
            <a:endParaRPr/>
          </a:p>
        </p:txBody>
      </p:sp>
      <p:sp>
        <p:nvSpPr>
          <p:cNvPr id="617" name="object 617"/>
          <p:cNvSpPr/>
          <p:nvPr/>
        </p:nvSpPr>
        <p:spPr>
          <a:xfrm>
            <a:off x="13753958" y="2451798"/>
            <a:ext cx="27305" cy="31115"/>
          </a:xfrm>
          <a:custGeom>
            <a:avLst/>
            <a:gdLst/>
            <a:ahLst/>
            <a:cxnLst/>
            <a:rect l="l" t="t" r="r" b="b"/>
            <a:pathLst>
              <a:path w="27305" h="31114">
                <a:moveTo>
                  <a:pt x="11776" y="30778"/>
                </a:moveTo>
                <a:lnTo>
                  <a:pt x="11776" y="29708"/>
                </a:lnTo>
                <a:lnTo>
                  <a:pt x="4574" y="26856"/>
                </a:lnTo>
                <a:lnTo>
                  <a:pt x="1940" y="22147"/>
                </a:lnTo>
                <a:lnTo>
                  <a:pt x="1338" y="13382"/>
                </a:lnTo>
                <a:lnTo>
                  <a:pt x="0" y="9902"/>
                </a:lnTo>
                <a:lnTo>
                  <a:pt x="5352" y="0"/>
                </a:lnTo>
                <a:lnTo>
                  <a:pt x="27031" y="0"/>
                </a:lnTo>
                <a:lnTo>
                  <a:pt x="27031" y="26630"/>
                </a:lnTo>
                <a:close/>
              </a:path>
            </a:pathLst>
          </a:custGeom>
          <a:solidFill>
            <a:srgbClr val="F5C4B6"/>
          </a:solidFill>
        </p:spPr>
        <p:txBody>
          <a:bodyPr wrap="square" lIns="0" tIns="0" rIns="0" bIns="0" rtlCol="0"/>
          <a:lstStyle/>
          <a:p>
            <a:endParaRPr/>
          </a:p>
        </p:txBody>
      </p:sp>
      <p:sp>
        <p:nvSpPr>
          <p:cNvPr id="618" name="object 618"/>
          <p:cNvSpPr/>
          <p:nvPr/>
        </p:nvSpPr>
        <p:spPr>
          <a:xfrm>
            <a:off x="13535966" y="3103501"/>
            <a:ext cx="27305" cy="29845"/>
          </a:xfrm>
          <a:custGeom>
            <a:avLst/>
            <a:gdLst/>
            <a:ahLst/>
            <a:cxnLst/>
            <a:rect l="l" t="t" r="r" b="b"/>
            <a:pathLst>
              <a:path w="27305" h="29844">
                <a:moveTo>
                  <a:pt x="11776" y="29841"/>
                </a:moveTo>
                <a:lnTo>
                  <a:pt x="4671" y="26856"/>
                </a:lnTo>
                <a:lnTo>
                  <a:pt x="2107" y="22147"/>
                </a:lnTo>
                <a:lnTo>
                  <a:pt x="1472" y="13382"/>
                </a:lnTo>
                <a:lnTo>
                  <a:pt x="0" y="9902"/>
                </a:lnTo>
                <a:lnTo>
                  <a:pt x="5486" y="0"/>
                </a:lnTo>
                <a:lnTo>
                  <a:pt x="27165" y="0"/>
                </a:lnTo>
                <a:lnTo>
                  <a:pt x="27165" y="26228"/>
                </a:lnTo>
                <a:close/>
              </a:path>
            </a:pathLst>
          </a:custGeom>
          <a:solidFill>
            <a:srgbClr val="F5C4B6"/>
          </a:solidFill>
        </p:spPr>
        <p:txBody>
          <a:bodyPr wrap="square" lIns="0" tIns="0" rIns="0" bIns="0" rtlCol="0"/>
          <a:lstStyle/>
          <a:p>
            <a:endParaRPr/>
          </a:p>
        </p:txBody>
      </p:sp>
      <p:sp>
        <p:nvSpPr>
          <p:cNvPr id="619" name="object 619"/>
          <p:cNvSpPr/>
          <p:nvPr/>
        </p:nvSpPr>
        <p:spPr>
          <a:xfrm>
            <a:off x="13711938" y="3151676"/>
            <a:ext cx="27305" cy="29845"/>
          </a:xfrm>
          <a:custGeom>
            <a:avLst/>
            <a:gdLst/>
            <a:ahLst/>
            <a:cxnLst/>
            <a:rect l="l" t="t" r="r" b="b"/>
            <a:pathLst>
              <a:path w="27305" h="29844">
                <a:moveTo>
                  <a:pt x="11776" y="29708"/>
                </a:moveTo>
                <a:lnTo>
                  <a:pt x="4614" y="26856"/>
                </a:lnTo>
                <a:lnTo>
                  <a:pt x="2057" y="22147"/>
                </a:lnTo>
                <a:lnTo>
                  <a:pt x="1783" y="17137"/>
                </a:lnTo>
                <a:lnTo>
                  <a:pt x="1472" y="13382"/>
                </a:lnTo>
                <a:lnTo>
                  <a:pt x="0" y="9902"/>
                </a:lnTo>
                <a:lnTo>
                  <a:pt x="5352" y="0"/>
                </a:lnTo>
                <a:lnTo>
                  <a:pt x="27165" y="0"/>
                </a:lnTo>
                <a:lnTo>
                  <a:pt x="27165" y="26094"/>
                </a:lnTo>
                <a:lnTo>
                  <a:pt x="11776" y="29708"/>
                </a:lnTo>
                <a:close/>
              </a:path>
            </a:pathLst>
          </a:custGeom>
          <a:solidFill>
            <a:srgbClr val="F5C4B6"/>
          </a:solidFill>
        </p:spPr>
        <p:txBody>
          <a:bodyPr wrap="square" lIns="0" tIns="0" rIns="0" bIns="0" rtlCol="0"/>
          <a:lstStyle/>
          <a:p>
            <a:endParaRPr/>
          </a:p>
        </p:txBody>
      </p:sp>
      <p:sp>
        <p:nvSpPr>
          <p:cNvPr id="620" name="object 620"/>
          <p:cNvSpPr/>
          <p:nvPr/>
        </p:nvSpPr>
        <p:spPr>
          <a:xfrm>
            <a:off x="13746598" y="2985873"/>
            <a:ext cx="27305" cy="29845"/>
          </a:xfrm>
          <a:custGeom>
            <a:avLst/>
            <a:gdLst/>
            <a:ahLst/>
            <a:cxnLst/>
            <a:rect l="l" t="t" r="r" b="b"/>
            <a:pathLst>
              <a:path w="27305" h="29844">
                <a:moveTo>
                  <a:pt x="11776" y="29841"/>
                </a:moveTo>
                <a:lnTo>
                  <a:pt x="4671" y="26968"/>
                </a:lnTo>
                <a:lnTo>
                  <a:pt x="2107" y="22214"/>
                </a:lnTo>
                <a:lnTo>
                  <a:pt x="1802" y="17158"/>
                </a:lnTo>
                <a:lnTo>
                  <a:pt x="1472" y="13382"/>
                </a:lnTo>
                <a:lnTo>
                  <a:pt x="0" y="9902"/>
                </a:lnTo>
                <a:lnTo>
                  <a:pt x="5486" y="0"/>
                </a:lnTo>
                <a:lnTo>
                  <a:pt x="27165" y="0"/>
                </a:lnTo>
                <a:lnTo>
                  <a:pt x="27165" y="26094"/>
                </a:lnTo>
                <a:lnTo>
                  <a:pt x="11776" y="29841"/>
                </a:lnTo>
                <a:close/>
              </a:path>
            </a:pathLst>
          </a:custGeom>
          <a:solidFill>
            <a:srgbClr val="F5C4B6"/>
          </a:solidFill>
        </p:spPr>
        <p:txBody>
          <a:bodyPr wrap="square" lIns="0" tIns="0" rIns="0" bIns="0" rtlCol="0"/>
          <a:lstStyle/>
          <a:p>
            <a:endParaRPr/>
          </a:p>
        </p:txBody>
      </p:sp>
      <p:sp>
        <p:nvSpPr>
          <p:cNvPr id="621" name="object 621"/>
          <p:cNvSpPr/>
          <p:nvPr/>
        </p:nvSpPr>
        <p:spPr>
          <a:xfrm>
            <a:off x="13774030" y="3765241"/>
            <a:ext cx="27305" cy="29845"/>
          </a:xfrm>
          <a:custGeom>
            <a:avLst/>
            <a:gdLst/>
            <a:ahLst/>
            <a:cxnLst/>
            <a:rect l="l" t="t" r="r" b="b"/>
            <a:pathLst>
              <a:path w="27305" h="29845">
                <a:moveTo>
                  <a:pt x="11776" y="29841"/>
                </a:moveTo>
                <a:lnTo>
                  <a:pt x="4671" y="27288"/>
                </a:lnTo>
                <a:lnTo>
                  <a:pt x="2107" y="22465"/>
                </a:lnTo>
                <a:lnTo>
                  <a:pt x="1802" y="17214"/>
                </a:lnTo>
                <a:lnTo>
                  <a:pt x="1472" y="13382"/>
                </a:lnTo>
                <a:lnTo>
                  <a:pt x="0" y="10036"/>
                </a:lnTo>
                <a:lnTo>
                  <a:pt x="5486" y="0"/>
                </a:lnTo>
                <a:lnTo>
                  <a:pt x="27165" y="0"/>
                </a:lnTo>
                <a:lnTo>
                  <a:pt x="27165" y="26228"/>
                </a:lnTo>
                <a:lnTo>
                  <a:pt x="11776" y="29841"/>
                </a:lnTo>
                <a:close/>
              </a:path>
            </a:pathLst>
          </a:custGeom>
          <a:solidFill>
            <a:srgbClr val="F5C4B6"/>
          </a:solidFill>
        </p:spPr>
        <p:txBody>
          <a:bodyPr wrap="square" lIns="0" tIns="0" rIns="0" bIns="0" rtlCol="0"/>
          <a:lstStyle/>
          <a:p>
            <a:endParaRPr/>
          </a:p>
        </p:txBody>
      </p:sp>
      <p:sp>
        <p:nvSpPr>
          <p:cNvPr id="622" name="object 622"/>
          <p:cNvSpPr/>
          <p:nvPr/>
        </p:nvSpPr>
        <p:spPr>
          <a:xfrm>
            <a:off x="13824213" y="3435776"/>
            <a:ext cx="27305" cy="29845"/>
          </a:xfrm>
          <a:custGeom>
            <a:avLst/>
            <a:gdLst/>
            <a:ahLst/>
            <a:cxnLst/>
            <a:rect l="l" t="t" r="r" b="b"/>
            <a:pathLst>
              <a:path w="27305" h="29845">
                <a:moveTo>
                  <a:pt x="11776" y="29841"/>
                </a:moveTo>
                <a:lnTo>
                  <a:pt x="4595" y="27086"/>
                </a:lnTo>
                <a:lnTo>
                  <a:pt x="2007" y="22448"/>
                </a:lnTo>
                <a:lnTo>
                  <a:pt x="1727" y="17459"/>
                </a:lnTo>
                <a:lnTo>
                  <a:pt x="1472" y="13649"/>
                </a:lnTo>
                <a:lnTo>
                  <a:pt x="0" y="10304"/>
                </a:lnTo>
                <a:lnTo>
                  <a:pt x="5486" y="0"/>
                </a:lnTo>
                <a:lnTo>
                  <a:pt x="27165" y="0"/>
                </a:lnTo>
                <a:lnTo>
                  <a:pt x="27165" y="26228"/>
                </a:lnTo>
                <a:lnTo>
                  <a:pt x="11776" y="29841"/>
                </a:lnTo>
                <a:close/>
              </a:path>
            </a:pathLst>
          </a:custGeom>
          <a:solidFill>
            <a:srgbClr val="F5C4B6"/>
          </a:solidFill>
        </p:spPr>
        <p:txBody>
          <a:bodyPr wrap="square" lIns="0" tIns="0" rIns="0" bIns="0" rtlCol="0"/>
          <a:lstStyle/>
          <a:p>
            <a:endParaRPr/>
          </a:p>
        </p:txBody>
      </p:sp>
      <p:sp>
        <p:nvSpPr>
          <p:cNvPr id="623" name="object 623"/>
          <p:cNvSpPr/>
          <p:nvPr/>
        </p:nvSpPr>
        <p:spPr>
          <a:xfrm>
            <a:off x="13748204" y="4233611"/>
            <a:ext cx="27305" cy="29845"/>
          </a:xfrm>
          <a:custGeom>
            <a:avLst/>
            <a:gdLst/>
            <a:ahLst/>
            <a:cxnLst/>
            <a:rect l="l" t="t" r="r" b="b"/>
            <a:pathLst>
              <a:path w="27305" h="29845">
                <a:moveTo>
                  <a:pt x="11776" y="29708"/>
                </a:moveTo>
                <a:lnTo>
                  <a:pt x="4671" y="26856"/>
                </a:lnTo>
                <a:lnTo>
                  <a:pt x="2107" y="22147"/>
                </a:lnTo>
                <a:lnTo>
                  <a:pt x="1802" y="17137"/>
                </a:lnTo>
                <a:lnTo>
                  <a:pt x="1472" y="13382"/>
                </a:lnTo>
                <a:lnTo>
                  <a:pt x="0" y="9902"/>
                </a:lnTo>
                <a:lnTo>
                  <a:pt x="5486" y="0"/>
                </a:lnTo>
                <a:lnTo>
                  <a:pt x="27165" y="0"/>
                </a:lnTo>
                <a:lnTo>
                  <a:pt x="27165" y="26094"/>
                </a:lnTo>
                <a:lnTo>
                  <a:pt x="11776" y="29708"/>
                </a:lnTo>
                <a:close/>
              </a:path>
            </a:pathLst>
          </a:custGeom>
          <a:solidFill>
            <a:srgbClr val="F5C4B6"/>
          </a:solidFill>
        </p:spPr>
        <p:txBody>
          <a:bodyPr wrap="square" lIns="0" tIns="0" rIns="0" bIns="0" rtlCol="0"/>
          <a:lstStyle/>
          <a:p>
            <a:endParaRPr/>
          </a:p>
        </p:txBody>
      </p:sp>
      <p:sp>
        <p:nvSpPr>
          <p:cNvPr id="624" name="object 624"/>
          <p:cNvSpPr/>
          <p:nvPr/>
        </p:nvSpPr>
        <p:spPr>
          <a:xfrm>
            <a:off x="13775771" y="3982297"/>
            <a:ext cx="27305" cy="29845"/>
          </a:xfrm>
          <a:custGeom>
            <a:avLst/>
            <a:gdLst/>
            <a:ahLst/>
            <a:cxnLst/>
            <a:rect l="l" t="t" r="r" b="b"/>
            <a:pathLst>
              <a:path w="27305" h="29845">
                <a:moveTo>
                  <a:pt x="11776" y="29841"/>
                </a:moveTo>
                <a:lnTo>
                  <a:pt x="4671" y="26968"/>
                </a:lnTo>
                <a:lnTo>
                  <a:pt x="2107" y="22214"/>
                </a:lnTo>
                <a:lnTo>
                  <a:pt x="1802" y="17158"/>
                </a:lnTo>
                <a:lnTo>
                  <a:pt x="1472" y="13382"/>
                </a:lnTo>
                <a:lnTo>
                  <a:pt x="0" y="9902"/>
                </a:lnTo>
                <a:lnTo>
                  <a:pt x="5486" y="0"/>
                </a:lnTo>
                <a:lnTo>
                  <a:pt x="27165" y="0"/>
                </a:lnTo>
                <a:lnTo>
                  <a:pt x="27165" y="26228"/>
                </a:lnTo>
                <a:lnTo>
                  <a:pt x="11776" y="29841"/>
                </a:lnTo>
                <a:close/>
              </a:path>
            </a:pathLst>
          </a:custGeom>
          <a:solidFill>
            <a:srgbClr val="F5C4B6"/>
          </a:solidFill>
        </p:spPr>
        <p:txBody>
          <a:bodyPr wrap="square" lIns="0" tIns="0" rIns="0" bIns="0" rtlCol="0"/>
          <a:lstStyle/>
          <a:p>
            <a:endParaRPr/>
          </a:p>
        </p:txBody>
      </p:sp>
      <p:sp>
        <p:nvSpPr>
          <p:cNvPr id="625" name="object 625"/>
          <p:cNvSpPr/>
          <p:nvPr/>
        </p:nvSpPr>
        <p:spPr>
          <a:xfrm>
            <a:off x="13618933" y="4242577"/>
            <a:ext cx="16510" cy="19050"/>
          </a:xfrm>
          <a:custGeom>
            <a:avLst/>
            <a:gdLst/>
            <a:ahLst/>
            <a:cxnLst/>
            <a:rect l="l" t="t" r="r" b="b"/>
            <a:pathLst>
              <a:path w="16509" h="19050">
                <a:moveTo>
                  <a:pt x="15255" y="19002"/>
                </a:moveTo>
                <a:lnTo>
                  <a:pt x="8698" y="14987"/>
                </a:lnTo>
                <a:lnTo>
                  <a:pt x="5964" y="13020"/>
                </a:lnTo>
                <a:lnTo>
                  <a:pt x="936" y="8564"/>
                </a:lnTo>
                <a:lnTo>
                  <a:pt x="0" y="7092"/>
                </a:lnTo>
                <a:lnTo>
                  <a:pt x="401" y="1070"/>
                </a:lnTo>
                <a:lnTo>
                  <a:pt x="10571" y="0"/>
                </a:lnTo>
                <a:lnTo>
                  <a:pt x="12579" y="4951"/>
                </a:lnTo>
                <a:lnTo>
                  <a:pt x="14184" y="10036"/>
                </a:lnTo>
                <a:lnTo>
                  <a:pt x="16058" y="14987"/>
                </a:lnTo>
                <a:lnTo>
                  <a:pt x="15255" y="19002"/>
                </a:lnTo>
                <a:close/>
              </a:path>
            </a:pathLst>
          </a:custGeom>
          <a:solidFill>
            <a:srgbClr val="F5C4B6"/>
          </a:solidFill>
        </p:spPr>
        <p:txBody>
          <a:bodyPr wrap="square" lIns="0" tIns="0" rIns="0" bIns="0" rtlCol="0"/>
          <a:lstStyle/>
          <a:p>
            <a:endParaRPr/>
          </a:p>
        </p:txBody>
      </p:sp>
      <p:sp>
        <p:nvSpPr>
          <p:cNvPr id="626" name="object 626"/>
          <p:cNvSpPr/>
          <p:nvPr/>
        </p:nvSpPr>
        <p:spPr>
          <a:xfrm>
            <a:off x="13693962" y="4183161"/>
            <a:ext cx="15875" cy="19685"/>
          </a:xfrm>
          <a:custGeom>
            <a:avLst/>
            <a:gdLst/>
            <a:ahLst/>
            <a:cxnLst/>
            <a:rect l="l" t="t" r="r" b="b"/>
            <a:pathLst>
              <a:path w="15875" h="19685">
                <a:moveTo>
                  <a:pt x="14496" y="19136"/>
                </a:moveTo>
                <a:lnTo>
                  <a:pt x="5683" y="13181"/>
                </a:lnTo>
                <a:lnTo>
                  <a:pt x="3095" y="10986"/>
                </a:lnTo>
                <a:lnTo>
                  <a:pt x="713" y="8564"/>
                </a:lnTo>
                <a:lnTo>
                  <a:pt x="0" y="6811"/>
                </a:lnTo>
                <a:lnTo>
                  <a:pt x="112" y="5098"/>
                </a:lnTo>
                <a:lnTo>
                  <a:pt x="1983" y="1793"/>
                </a:lnTo>
                <a:lnTo>
                  <a:pt x="3388" y="829"/>
                </a:lnTo>
                <a:lnTo>
                  <a:pt x="10348" y="0"/>
                </a:lnTo>
                <a:lnTo>
                  <a:pt x="12355" y="4951"/>
                </a:lnTo>
                <a:lnTo>
                  <a:pt x="15299" y="15121"/>
                </a:lnTo>
                <a:lnTo>
                  <a:pt x="14496" y="19136"/>
                </a:lnTo>
                <a:close/>
              </a:path>
            </a:pathLst>
          </a:custGeom>
          <a:solidFill>
            <a:srgbClr val="F5C4B6"/>
          </a:solidFill>
        </p:spPr>
        <p:txBody>
          <a:bodyPr wrap="square" lIns="0" tIns="0" rIns="0" bIns="0" rtlCol="0"/>
          <a:lstStyle/>
          <a:p>
            <a:endParaRPr/>
          </a:p>
        </p:txBody>
      </p:sp>
      <p:sp>
        <p:nvSpPr>
          <p:cNvPr id="627" name="object 627"/>
          <p:cNvSpPr/>
          <p:nvPr/>
        </p:nvSpPr>
        <p:spPr>
          <a:xfrm>
            <a:off x="13802624" y="3779024"/>
            <a:ext cx="15875" cy="19685"/>
          </a:xfrm>
          <a:custGeom>
            <a:avLst/>
            <a:gdLst/>
            <a:ahLst/>
            <a:cxnLst/>
            <a:rect l="l" t="t" r="r" b="b"/>
            <a:pathLst>
              <a:path w="15875" h="19685">
                <a:moveTo>
                  <a:pt x="14496" y="19136"/>
                </a:moveTo>
                <a:lnTo>
                  <a:pt x="5627" y="13047"/>
                </a:lnTo>
                <a:lnTo>
                  <a:pt x="713" y="8564"/>
                </a:lnTo>
                <a:lnTo>
                  <a:pt x="0" y="6811"/>
                </a:lnTo>
                <a:lnTo>
                  <a:pt x="112" y="5098"/>
                </a:lnTo>
                <a:lnTo>
                  <a:pt x="1983" y="1793"/>
                </a:lnTo>
                <a:lnTo>
                  <a:pt x="3388" y="829"/>
                </a:lnTo>
                <a:lnTo>
                  <a:pt x="10214" y="0"/>
                </a:lnTo>
                <a:lnTo>
                  <a:pt x="12355" y="5085"/>
                </a:lnTo>
                <a:lnTo>
                  <a:pt x="15299" y="14987"/>
                </a:lnTo>
                <a:close/>
              </a:path>
            </a:pathLst>
          </a:custGeom>
          <a:solidFill>
            <a:srgbClr val="F5C4B6"/>
          </a:solidFill>
        </p:spPr>
        <p:txBody>
          <a:bodyPr wrap="square" lIns="0" tIns="0" rIns="0" bIns="0" rtlCol="0"/>
          <a:lstStyle/>
          <a:p>
            <a:endParaRPr/>
          </a:p>
        </p:txBody>
      </p:sp>
      <p:sp>
        <p:nvSpPr>
          <p:cNvPr id="628" name="object 628"/>
          <p:cNvSpPr/>
          <p:nvPr/>
        </p:nvSpPr>
        <p:spPr>
          <a:xfrm>
            <a:off x="13854872" y="3938404"/>
            <a:ext cx="15875" cy="19685"/>
          </a:xfrm>
          <a:custGeom>
            <a:avLst/>
            <a:gdLst/>
            <a:ahLst/>
            <a:cxnLst/>
            <a:rect l="l" t="t" r="r" b="b"/>
            <a:pathLst>
              <a:path w="15875" h="19685">
                <a:moveTo>
                  <a:pt x="14572" y="19136"/>
                </a:moveTo>
                <a:lnTo>
                  <a:pt x="5649" y="13060"/>
                </a:lnTo>
                <a:lnTo>
                  <a:pt x="3061" y="10919"/>
                </a:lnTo>
                <a:lnTo>
                  <a:pt x="655" y="8564"/>
                </a:lnTo>
                <a:lnTo>
                  <a:pt x="0" y="6811"/>
                </a:lnTo>
                <a:lnTo>
                  <a:pt x="133" y="5111"/>
                </a:lnTo>
                <a:lnTo>
                  <a:pt x="1980" y="1860"/>
                </a:lnTo>
                <a:lnTo>
                  <a:pt x="3364" y="869"/>
                </a:lnTo>
                <a:lnTo>
                  <a:pt x="10290" y="0"/>
                </a:lnTo>
                <a:lnTo>
                  <a:pt x="12298" y="5085"/>
                </a:lnTo>
                <a:lnTo>
                  <a:pt x="15375" y="14987"/>
                </a:lnTo>
                <a:close/>
              </a:path>
            </a:pathLst>
          </a:custGeom>
          <a:solidFill>
            <a:srgbClr val="F5C4B6"/>
          </a:solidFill>
        </p:spPr>
        <p:txBody>
          <a:bodyPr wrap="square" lIns="0" tIns="0" rIns="0" bIns="0" rtlCol="0"/>
          <a:lstStyle/>
          <a:p>
            <a:endParaRPr/>
          </a:p>
        </p:txBody>
      </p:sp>
      <p:sp>
        <p:nvSpPr>
          <p:cNvPr id="629" name="object 629"/>
          <p:cNvSpPr/>
          <p:nvPr/>
        </p:nvSpPr>
        <p:spPr>
          <a:xfrm>
            <a:off x="13797731" y="4306275"/>
            <a:ext cx="15875" cy="19685"/>
          </a:xfrm>
          <a:custGeom>
            <a:avLst/>
            <a:gdLst/>
            <a:ahLst/>
            <a:cxnLst/>
            <a:rect l="l" t="t" r="r" b="b"/>
            <a:pathLst>
              <a:path w="15875" h="19685">
                <a:moveTo>
                  <a:pt x="14572" y="19136"/>
                </a:moveTo>
                <a:lnTo>
                  <a:pt x="5683" y="13020"/>
                </a:lnTo>
                <a:lnTo>
                  <a:pt x="655" y="8564"/>
                </a:lnTo>
                <a:lnTo>
                  <a:pt x="0" y="6811"/>
                </a:lnTo>
                <a:lnTo>
                  <a:pt x="133" y="5111"/>
                </a:lnTo>
                <a:lnTo>
                  <a:pt x="1980" y="1860"/>
                </a:lnTo>
                <a:lnTo>
                  <a:pt x="3364" y="869"/>
                </a:lnTo>
                <a:lnTo>
                  <a:pt x="10290" y="0"/>
                </a:lnTo>
                <a:lnTo>
                  <a:pt x="12164" y="5085"/>
                </a:lnTo>
                <a:lnTo>
                  <a:pt x="15375" y="14987"/>
                </a:lnTo>
                <a:close/>
              </a:path>
            </a:pathLst>
          </a:custGeom>
          <a:solidFill>
            <a:srgbClr val="F5C4B6"/>
          </a:solidFill>
        </p:spPr>
        <p:txBody>
          <a:bodyPr wrap="square" lIns="0" tIns="0" rIns="0" bIns="0" rtlCol="0"/>
          <a:lstStyle/>
          <a:p>
            <a:endParaRPr/>
          </a:p>
        </p:txBody>
      </p:sp>
      <p:sp>
        <p:nvSpPr>
          <p:cNvPr id="630" name="object 630"/>
          <p:cNvSpPr/>
          <p:nvPr/>
        </p:nvSpPr>
        <p:spPr>
          <a:xfrm>
            <a:off x="13486010" y="4212735"/>
            <a:ext cx="15875" cy="19050"/>
          </a:xfrm>
          <a:custGeom>
            <a:avLst/>
            <a:gdLst/>
            <a:ahLst/>
            <a:cxnLst/>
            <a:rect l="l" t="t" r="r" b="b"/>
            <a:pathLst>
              <a:path w="15875" h="19050">
                <a:moveTo>
                  <a:pt x="14491" y="19002"/>
                </a:moveTo>
                <a:lnTo>
                  <a:pt x="5621" y="13047"/>
                </a:lnTo>
                <a:lnTo>
                  <a:pt x="708" y="8564"/>
                </a:lnTo>
                <a:lnTo>
                  <a:pt x="0" y="6784"/>
                </a:lnTo>
                <a:lnTo>
                  <a:pt x="111" y="5071"/>
                </a:lnTo>
                <a:lnTo>
                  <a:pt x="1971" y="1726"/>
                </a:lnTo>
                <a:lnTo>
                  <a:pt x="3376" y="736"/>
                </a:lnTo>
                <a:lnTo>
                  <a:pt x="10209" y="0"/>
                </a:lnTo>
                <a:lnTo>
                  <a:pt x="12350" y="5085"/>
                </a:lnTo>
                <a:lnTo>
                  <a:pt x="15294" y="14987"/>
                </a:lnTo>
                <a:lnTo>
                  <a:pt x="14491" y="19002"/>
                </a:lnTo>
                <a:close/>
              </a:path>
            </a:pathLst>
          </a:custGeom>
          <a:solidFill>
            <a:srgbClr val="F5C4B6"/>
          </a:solidFill>
        </p:spPr>
        <p:txBody>
          <a:bodyPr wrap="square" lIns="0" tIns="0" rIns="0" bIns="0" rtlCol="0"/>
          <a:lstStyle/>
          <a:p>
            <a:endParaRPr/>
          </a:p>
        </p:txBody>
      </p:sp>
      <p:sp>
        <p:nvSpPr>
          <p:cNvPr id="631" name="object 631"/>
          <p:cNvSpPr/>
          <p:nvPr/>
        </p:nvSpPr>
        <p:spPr>
          <a:xfrm>
            <a:off x="13748962" y="2289875"/>
            <a:ext cx="15875" cy="19685"/>
          </a:xfrm>
          <a:custGeom>
            <a:avLst/>
            <a:gdLst/>
            <a:ahLst/>
            <a:cxnLst/>
            <a:rect l="l" t="t" r="r" b="b"/>
            <a:pathLst>
              <a:path w="15875" h="19685">
                <a:moveTo>
                  <a:pt x="14630" y="19136"/>
                </a:moveTo>
                <a:lnTo>
                  <a:pt x="5740" y="13020"/>
                </a:lnTo>
                <a:lnTo>
                  <a:pt x="713" y="8564"/>
                </a:lnTo>
                <a:lnTo>
                  <a:pt x="0" y="6811"/>
                </a:lnTo>
                <a:lnTo>
                  <a:pt x="112" y="5098"/>
                </a:lnTo>
                <a:lnTo>
                  <a:pt x="1983" y="1793"/>
                </a:lnTo>
                <a:lnTo>
                  <a:pt x="3388" y="829"/>
                </a:lnTo>
                <a:lnTo>
                  <a:pt x="10348" y="0"/>
                </a:lnTo>
                <a:lnTo>
                  <a:pt x="12355" y="5085"/>
                </a:lnTo>
                <a:lnTo>
                  <a:pt x="15299" y="14987"/>
                </a:lnTo>
                <a:close/>
              </a:path>
            </a:pathLst>
          </a:custGeom>
          <a:solidFill>
            <a:srgbClr val="F5C4B6"/>
          </a:solidFill>
        </p:spPr>
        <p:txBody>
          <a:bodyPr wrap="square" lIns="0" tIns="0" rIns="0" bIns="0" rtlCol="0"/>
          <a:lstStyle/>
          <a:p>
            <a:endParaRPr/>
          </a:p>
        </p:txBody>
      </p:sp>
      <p:sp>
        <p:nvSpPr>
          <p:cNvPr id="632" name="object 632"/>
          <p:cNvSpPr/>
          <p:nvPr/>
        </p:nvSpPr>
        <p:spPr>
          <a:xfrm>
            <a:off x="13786626" y="2409109"/>
            <a:ext cx="15875" cy="19050"/>
          </a:xfrm>
          <a:custGeom>
            <a:avLst/>
            <a:gdLst/>
            <a:ahLst/>
            <a:cxnLst/>
            <a:rect l="l" t="t" r="r" b="b"/>
            <a:pathLst>
              <a:path w="15875" h="19050">
                <a:moveTo>
                  <a:pt x="14570" y="19002"/>
                </a:moveTo>
                <a:lnTo>
                  <a:pt x="5680" y="13020"/>
                </a:lnTo>
                <a:lnTo>
                  <a:pt x="653" y="8564"/>
                </a:lnTo>
                <a:lnTo>
                  <a:pt x="0" y="6798"/>
                </a:lnTo>
                <a:lnTo>
                  <a:pt x="132" y="5085"/>
                </a:lnTo>
                <a:lnTo>
                  <a:pt x="1969" y="1793"/>
                </a:lnTo>
                <a:lnTo>
                  <a:pt x="3353" y="776"/>
                </a:lnTo>
                <a:lnTo>
                  <a:pt x="5202" y="401"/>
                </a:lnTo>
                <a:lnTo>
                  <a:pt x="10288" y="0"/>
                </a:lnTo>
                <a:lnTo>
                  <a:pt x="12429" y="5085"/>
                </a:lnTo>
                <a:lnTo>
                  <a:pt x="15373" y="14987"/>
                </a:lnTo>
                <a:lnTo>
                  <a:pt x="14570" y="19002"/>
                </a:lnTo>
                <a:close/>
              </a:path>
            </a:pathLst>
          </a:custGeom>
          <a:solidFill>
            <a:srgbClr val="F5C4B6"/>
          </a:solidFill>
        </p:spPr>
        <p:txBody>
          <a:bodyPr wrap="square" lIns="0" tIns="0" rIns="0" bIns="0" rtlCol="0"/>
          <a:lstStyle/>
          <a:p>
            <a:endParaRPr/>
          </a:p>
        </p:txBody>
      </p:sp>
      <p:sp>
        <p:nvSpPr>
          <p:cNvPr id="633" name="object 633"/>
          <p:cNvSpPr/>
          <p:nvPr/>
        </p:nvSpPr>
        <p:spPr>
          <a:xfrm>
            <a:off x="13865525" y="2375520"/>
            <a:ext cx="15875" cy="19685"/>
          </a:xfrm>
          <a:custGeom>
            <a:avLst/>
            <a:gdLst/>
            <a:ahLst/>
            <a:cxnLst/>
            <a:rect l="l" t="t" r="r" b="b"/>
            <a:pathLst>
              <a:path w="15875" h="19685">
                <a:moveTo>
                  <a:pt x="14625" y="19537"/>
                </a:moveTo>
                <a:lnTo>
                  <a:pt x="5735" y="13555"/>
                </a:lnTo>
                <a:lnTo>
                  <a:pt x="707" y="9099"/>
                </a:lnTo>
                <a:lnTo>
                  <a:pt x="0" y="7319"/>
                </a:lnTo>
                <a:lnTo>
                  <a:pt x="111" y="5607"/>
                </a:lnTo>
                <a:lnTo>
                  <a:pt x="1971" y="2261"/>
                </a:lnTo>
                <a:lnTo>
                  <a:pt x="3376" y="1271"/>
                </a:lnTo>
                <a:lnTo>
                  <a:pt x="10342" y="0"/>
                </a:lnTo>
                <a:lnTo>
                  <a:pt x="15428" y="15523"/>
                </a:lnTo>
                <a:close/>
              </a:path>
            </a:pathLst>
          </a:custGeom>
          <a:solidFill>
            <a:srgbClr val="F5C4B6"/>
          </a:solidFill>
        </p:spPr>
        <p:txBody>
          <a:bodyPr wrap="square" lIns="0" tIns="0" rIns="0" bIns="0" rtlCol="0"/>
          <a:lstStyle/>
          <a:p>
            <a:endParaRPr/>
          </a:p>
        </p:txBody>
      </p:sp>
      <p:sp>
        <p:nvSpPr>
          <p:cNvPr id="634" name="object 634"/>
          <p:cNvSpPr/>
          <p:nvPr/>
        </p:nvSpPr>
        <p:spPr>
          <a:xfrm>
            <a:off x="13575131" y="2765605"/>
            <a:ext cx="15875" cy="19685"/>
          </a:xfrm>
          <a:custGeom>
            <a:avLst/>
            <a:gdLst/>
            <a:ahLst/>
            <a:cxnLst/>
            <a:rect l="l" t="t" r="r" b="b"/>
            <a:pathLst>
              <a:path w="15875" h="19685">
                <a:moveTo>
                  <a:pt x="14496" y="19136"/>
                </a:moveTo>
                <a:lnTo>
                  <a:pt x="5627" y="13047"/>
                </a:lnTo>
                <a:lnTo>
                  <a:pt x="713" y="8564"/>
                </a:lnTo>
                <a:lnTo>
                  <a:pt x="0" y="6811"/>
                </a:lnTo>
                <a:lnTo>
                  <a:pt x="112" y="5098"/>
                </a:lnTo>
                <a:lnTo>
                  <a:pt x="1983" y="1793"/>
                </a:lnTo>
                <a:lnTo>
                  <a:pt x="3388" y="829"/>
                </a:lnTo>
                <a:lnTo>
                  <a:pt x="10348" y="0"/>
                </a:lnTo>
                <a:lnTo>
                  <a:pt x="12355" y="5085"/>
                </a:lnTo>
                <a:lnTo>
                  <a:pt x="15299" y="14987"/>
                </a:lnTo>
                <a:close/>
              </a:path>
            </a:pathLst>
          </a:custGeom>
          <a:solidFill>
            <a:srgbClr val="F5C4B6"/>
          </a:solidFill>
        </p:spPr>
        <p:txBody>
          <a:bodyPr wrap="square" lIns="0" tIns="0" rIns="0" bIns="0" rtlCol="0"/>
          <a:lstStyle/>
          <a:p>
            <a:endParaRPr/>
          </a:p>
        </p:txBody>
      </p:sp>
      <p:sp>
        <p:nvSpPr>
          <p:cNvPr id="635" name="object 635"/>
          <p:cNvSpPr/>
          <p:nvPr/>
        </p:nvSpPr>
        <p:spPr>
          <a:xfrm>
            <a:off x="13764090" y="2864900"/>
            <a:ext cx="15875" cy="19050"/>
          </a:xfrm>
          <a:custGeom>
            <a:avLst/>
            <a:gdLst/>
            <a:ahLst/>
            <a:cxnLst/>
            <a:rect l="l" t="t" r="r" b="b"/>
            <a:pathLst>
              <a:path w="15875" h="19050">
                <a:moveTo>
                  <a:pt x="14625" y="19002"/>
                </a:moveTo>
                <a:lnTo>
                  <a:pt x="5735" y="13020"/>
                </a:lnTo>
                <a:lnTo>
                  <a:pt x="707" y="8564"/>
                </a:lnTo>
                <a:lnTo>
                  <a:pt x="0" y="6784"/>
                </a:lnTo>
                <a:lnTo>
                  <a:pt x="111" y="5071"/>
                </a:lnTo>
                <a:lnTo>
                  <a:pt x="1971" y="1726"/>
                </a:lnTo>
                <a:lnTo>
                  <a:pt x="3376" y="736"/>
                </a:lnTo>
                <a:lnTo>
                  <a:pt x="5257" y="401"/>
                </a:lnTo>
                <a:lnTo>
                  <a:pt x="10342" y="0"/>
                </a:lnTo>
                <a:lnTo>
                  <a:pt x="12350" y="5085"/>
                </a:lnTo>
                <a:lnTo>
                  <a:pt x="15294" y="14987"/>
                </a:lnTo>
                <a:lnTo>
                  <a:pt x="14625" y="19002"/>
                </a:lnTo>
                <a:close/>
              </a:path>
            </a:pathLst>
          </a:custGeom>
          <a:solidFill>
            <a:srgbClr val="F5C4B6"/>
          </a:solidFill>
        </p:spPr>
        <p:txBody>
          <a:bodyPr wrap="square" lIns="0" tIns="0" rIns="0" bIns="0" rtlCol="0"/>
          <a:lstStyle/>
          <a:p>
            <a:endParaRPr/>
          </a:p>
        </p:txBody>
      </p:sp>
      <p:sp>
        <p:nvSpPr>
          <p:cNvPr id="636" name="object 636"/>
          <p:cNvSpPr/>
          <p:nvPr/>
        </p:nvSpPr>
        <p:spPr>
          <a:xfrm>
            <a:off x="13532307" y="2678890"/>
            <a:ext cx="15875" cy="19685"/>
          </a:xfrm>
          <a:custGeom>
            <a:avLst/>
            <a:gdLst/>
            <a:ahLst/>
            <a:cxnLst/>
            <a:rect l="l" t="t" r="r" b="b"/>
            <a:pathLst>
              <a:path w="15875" h="19685">
                <a:moveTo>
                  <a:pt x="14630" y="19136"/>
                </a:moveTo>
                <a:lnTo>
                  <a:pt x="8474" y="15121"/>
                </a:lnTo>
                <a:lnTo>
                  <a:pt x="3124" y="10959"/>
                </a:lnTo>
                <a:lnTo>
                  <a:pt x="713" y="8564"/>
                </a:lnTo>
                <a:lnTo>
                  <a:pt x="0" y="6811"/>
                </a:lnTo>
                <a:lnTo>
                  <a:pt x="112" y="5098"/>
                </a:lnTo>
                <a:lnTo>
                  <a:pt x="1983" y="1793"/>
                </a:lnTo>
                <a:lnTo>
                  <a:pt x="3388" y="829"/>
                </a:lnTo>
                <a:lnTo>
                  <a:pt x="10348" y="0"/>
                </a:lnTo>
                <a:lnTo>
                  <a:pt x="12355" y="4951"/>
                </a:lnTo>
                <a:lnTo>
                  <a:pt x="15299" y="15121"/>
                </a:lnTo>
                <a:lnTo>
                  <a:pt x="14630" y="19136"/>
                </a:lnTo>
                <a:close/>
              </a:path>
            </a:pathLst>
          </a:custGeom>
          <a:solidFill>
            <a:srgbClr val="F5C4B6"/>
          </a:solidFill>
        </p:spPr>
        <p:txBody>
          <a:bodyPr wrap="square" lIns="0" tIns="0" rIns="0" bIns="0" rtlCol="0"/>
          <a:lstStyle/>
          <a:p>
            <a:endParaRPr/>
          </a:p>
        </p:txBody>
      </p:sp>
      <p:sp>
        <p:nvSpPr>
          <p:cNvPr id="637" name="object 637"/>
          <p:cNvSpPr/>
          <p:nvPr/>
        </p:nvSpPr>
        <p:spPr>
          <a:xfrm>
            <a:off x="13779253" y="2923112"/>
            <a:ext cx="26034" cy="41275"/>
          </a:xfrm>
          <a:custGeom>
            <a:avLst/>
            <a:gdLst/>
            <a:ahLst/>
            <a:cxnLst/>
            <a:rect l="l" t="t" r="r" b="b"/>
            <a:pathLst>
              <a:path w="26034" h="41275">
                <a:moveTo>
                  <a:pt x="14850" y="41082"/>
                </a:moveTo>
                <a:lnTo>
                  <a:pt x="6067" y="35141"/>
                </a:lnTo>
                <a:lnTo>
                  <a:pt x="3479" y="33000"/>
                </a:lnTo>
                <a:lnTo>
                  <a:pt x="1066" y="30644"/>
                </a:lnTo>
                <a:lnTo>
                  <a:pt x="0" y="27566"/>
                </a:lnTo>
                <a:lnTo>
                  <a:pt x="847" y="25158"/>
                </a:lnTo>
                <a:lnTo>
                  <a:pt x="3609" y="23418"/>
                </a:lnTo>
                <a:lnTo>
                  <a:pt x="1126" y="18226"/>
                </a:lnTo>
                <a:lnTo>
                  <a:pt x="734" y="15309"/>
                </a:lnTo>
                <a:lnTo>
                  <a:pt x="1985" y="9206"/>
                </a:lnTo>
                <a:lnTo>
                  <a:pt x="3494" y="6677"/>
                </a:lnTo>
                <a:lnTo>
                  <a:pt x="5884" y="4683"/>
                </a:lnTo>
                <a:lnTo>
                  <a:pt x="10032" y="0"/>
                </a:lnTo>
                <a:lnTo>
                  <a:pt x="16188" y="5754"/>
                </a:lnTo>
                <a:lnTo>
                  <a:pt x="25823" y="11909"/>
                </a:lnTo>
                <a:lnTo>
                  <a:pt x="21674" y="21812"/>
                </a:lnTo>
                <a:lnTo>
                  <a:pt x="15979" y="26469"/>
                </a:lnTo>
                <a:lnTo>
                  <a:pt x="14239" y="27192"/>
                </a:lnTo>
                <a:lnTo>
                  <a:pt x="12307" y="27433"/>
                </a:lnTo>
                <a:lnTo>
                  <a:pt x="13117" y="28918"/>
                </a:lnTo>
                <a:lnTo>
                  <a:pt x="15652" y="37068"/>
                </a:lnTo>
                <a:lnTo>
                  <a:pt x="14850" y="41082"/>
                </a:lnTo>
                <a:close/>
              </a:path>
            </a:pathLst>
          </a:custGeom>
          <a:solidFill>
            <a:srgbClr val="F5C4B6"/>
          </a:solidFill>
        </p:spPr>
        <p:txBody>
          <a:bodyPr wrap="square" lIns="0" tIns="0" rIns="0" bIns="0" rtlCol="0"/>
          <a:lstStyle/>
          <a:p>
            <a:endParaRPr/>
          </a:p>
        </p:txBody>
      </p:sp>
      <p:sp>
        <p:nvSpPr>
          <p:cNvPr id="638" name="object 638"/>
          <p:cNvSpPr/>
          <p:nvPr/>
        </p:nvSpPr>
        <p:spPr>
          <a:xfrm>
            <a:off x="13573524" y="3581105"/>
            <a:ext cx="15875" cy="19685"/>
          </a:xfrm>
          <a:custGeom>
            <a:avLst/>
            <a:gdLst/>
            <a:ahLst/>
            <a:cxnLst/>
            <a:rect l="l" t="t" r="r" b="b"/>
            <a:pathLst>
              <a:path w="15875" h="19685">
                <a:moveTo>
                  <a:pt x="14496" y="19136"/>
                </a:moveTo>
                <a:lnTo>
                  <a:pt x="5683" y="13181"/>
                </a:lnTo>
                <a:lnTo>
                  <a:pt x="3095" y="10986"/>
                </a:lnTo>
                <a:lnTo>
                  <a:pt x="713" y="8564"/>
                </a:lnTo>
                <a:lnTo>
                  <a:pt x="0" y="6811"/>
                </a:lnTo>
                <a:lnTo>
                  <a:pt x="112" y="5098"/>
                </a:lnTo>
                <a:lnTo>
                  <a:pt x="1983" y="1793"/>
                </a:lnTo>
                <a:lnTo>
                  <a:pt x="3388" y="829"/>
                </a:lnTo>
                <a:lnTo>
                  <a:pt x="10348" y="0"/>
                </a:lnTo>
                <a:lnTo>
                  <a:pt x="12355" y="4951"/>
                </a:lnTo>
                <a:lnTo>
                  <a:pt x="15299" y="15121"/>
                </a:lnTo>
                <a:close/>
              </a:path>
            </a:pathLst>
          </a:custGeom>
          <a:solidFill>
            <a:srgbClr val="F5C4B6"/>
          </a:solidFill>
        </p:spPr>
        <p:txBody>
          <a:bodyPr wrap="square" lIns="0" tIns="0" rIns="0" bIns="0" rtlCol="0"/>
          <a:lstStyle/>
          <a:p>
            <a:endParaRPr/>
          </a:p>
        </p:txBody>
      </p:sp>
      <p:sp>
        <p:nvSpPr>
          <p:cNvPr id="639" name="object 639"/>
          <p:cNvSpPr/>
          <p:nvPr/>
        </p:nvSpPr>
        <p:spPr>
          <a:xfrm>
            <a:off x="13535652" y="3478866"/>
            <a:ext cx="15875" cy="19685"/>
          </a:xfrm>
          <a:custGeom>
            <a:avLst/>
            <a:gdLst/>
            <a:ahLst/>
            <a:cxnLst/>
            <a:rect l="l" t="t" r="r" b="b"/>
            <a:pathLst>
              <a:path w="15875" h="19685">
                <a:moveTo>
                  <a:pt x="14496" y="19136"/>
                </a:moveTo>
                <a:lnTo>
                  <a:pt x="5627" y="13047"/>
                </a:lnTo>
                <a:lnTo>
                  <a:pt x="713" y="8564"/>
                </a:lnTo>
                <a:lnTo>
                  <a:pt x="0" y="6811"/>
                </a:lnTo>
                <a:lnTo>
                  <a:pt x="112" y="5098"/>
                </a:lnTo>
                <a:lnTo>
                  <a:pt x="1983" y="1793"/>
                </a:lnTo>
                <a:lnTo>
                  <a:pt x="3388" y="829"/>
                </a:lnTo>
                <a:lnTo>
                  <a:pt x="10214" y="0"/>
                </a:lnTo>
                <a:lnTo>
                  <a:pt x="12355" y="5085"/>
                </a:lnTo>
                <a:lnTo>
                  <a:pt x="15299" y="14987"/>
                </a:lnTo>
                <a:close/>
              </a:path>
            </a:pathLst>
          </a:custGeom>
          <a:solidFill>
            <a:srgbClr val="F5C4B6"/>
          </a:solidFill>
        </p:spPr>
        <p:txBody>
          <a:bodyPr wrap="square" lIns="0" tIns="0" rIns="0" bIns="0" rtlCol="0"/>
          <a:lstStyle/>
          <a:p>
            <a:endParaRPr/>
          </a:p>
        </p:txBody>
      </p:sp>
      <p:sp>
        <p:nvSpPr>
          <p:cNvPr id="640" name="object 640"/>
          <p:cNvSpPr/>
          <p:nvPr/>
        </p:nvSpPr>
        <p:spPr>
          <a:xfrm>
            <a:off x="13872081" y="3513525"/>
            <a:ext cx="15875" cy="19050"/>
          </a:xfrm>
          <a:custGeom>
            <a:avLst/>
            <a:gdLst/>
            <a:ahLst/>
            <a:cxnLst/>
            <a:rect l="l" t="t" r="r" b="b"/>
            <a:pathLst>
              <a:path w="15875" h="19050">
                <a:moveTo>
                  <a:pt x="14491" y="19002"/>
                </a:moveTo>
                <a:lnTo>
                  <a:pt x="5621" y="13047"/>
                </a:lnTo>
                <a:lnTo>
                  <a:pt x="707" y="8564"/>
                </a:lnTo>
                <a:lnTo>
                  <a:pt x="0" y="6784"/>
                </a:lnTo>
                <a:lnTo>
                  <a:pt x="111" y="5071"/>
                </a:lnTo>
                <a:lnTo>
                  <a:pt x="1971" y="1726"/>
                </a:lnTo>
                <a:lnTo>
                  <a:pt x="3376" y="736"/>
                </a:lnTo>
                <a:lnTo>
                  <a:pt x="10209" y="0"/>
                </a:lnTo>
                <a:lnTo>
                  <a:pt x="12350" y="5085"/>
                </a:lnTo>
                <a:lnTo>
                  <a:pt x="15294" y="14987"/>
                </a:lnTo>
                <a:close/>
              </a:path>
            </a:pathLst>
          </a:custGeom>
          <a:solidFill>
            <a:srgbClr val="F5C4B6"/>
          </a:solidFill>
        </p:spPr>
        <p:txBody>
          <a:bodyPr wrap="square" lIns="0" tIns="0" rIns="0" bIns="0" rtlCol="0"/>
          <a:lstStyle/>
          <a:p>
            <a:endParaRPr/>
          </a:p>
        </p:txBody>
      </p:sp>
      <p:sp>
        <p:nvSpPr>
          <p:cNvPr id="641" name="object 641"/>
          <p:cNvSpPr/>
          <p:nvPr/>
        </p:nvSpPr>
        <p:spPr>
          <a:xfrm>
            <a:off x="13880110" y="3289511"/>
            <a:ext cx="15875" cy="19050"/>
          </a:xfrm>
          <a:custGeom>
            <a:avLst/>
            <a:gdLst/>
            <a:ahLst/>
            <a:cxnLst/>
            <a:rect l="l" t="t" r="r" b="b"/>
            <a:pathLst>
              <a:path w="15875" h="19050">
                <a:moveTo>
                  <a:pt x="14625" y="19002"/>
                </a:moveTo>
                <a:lnTo>
                  <a:pt x="5735" y="13020"/>
                </a:lnTo>
                <a:lnTo>
                  <a:pt x="707" y="8564"/>
                </a:lnTo>
                <a:lnTo>
                  <a:pt x="0" y="6784"/>
                </a:lnTo>
                <a:lnTo>
                  <a:pt x="111" y="5071"/>
                </a:lnTo>
                <a:lnTo>
                  <a:pt x="1971" y="1726"/>
                </a:lnTo>
                <a:lnTo>
                  <a:pt x="3376" y="736"/>
                </a:lnTo>
                <a:lnTo>
                  <a:pt x="5257" y="401"/>
                </a:lnTo>
                <a:lnTo>
                  <a:pt x="10342" y="0"/>
                </a:lnTo>
                <a:lnTo>
                  <a:pt x="12350" y="4951"/>
                </a:lnTo>
                <a:lnTo>
                  <a:pt x="15294" y="14987"/>
                </a:lnTo>
                <a:close/>
              </a:path>
            </a:pathLst>
          </a:custGeom>
          <a:solidFill>
            <a:srgbClr val="F5C4B6"/>
          </a:solidFill>
        </p:spPr>
        <p:txBody>
          <a:bodyPr wrap="square" lIns="0" tIns="0" rIns="0" bIns="0" rtlCol="0"/>
          <a:lstStyle/>
          <a:p>
            <a:endParaRPr/>
          </a:p>
        </p:txBody>
      </p:sp>
      <p:sp>
        <p:nvSpPr>
          <p:cNvPr id="642" name="object 642"/>
          <p:cNvSpPr/>
          <p:nvPr/>
        </p:nvSpPr>
        <p:spPr>
          <a:xfrm>
            <a:off x="13489754" y="3246421"/>
            <a:ext cx="15875" cy="19050"/>
          </a:xfrm>
          <a:custGeom>
            <a:avLst/>
            <a:gdLst/>
            <a:ahLst/>
            <a:cxnLst/>
            <a:rect l="l" t="t" r="r" b="b"/>
            <a:pathLst>
              <a:path w="15875" h="19050">
                <a:moveTo>
                  <a:pt x="14494" y="19002"/>
                </a:moveTo>
                <a:lnTo>
                  <a:pt x="5625" y="13047"/>
                </a:lnTo>
                <a:lnTo>
                  <a:pt x="711" y="8564"/>
                </a:lnTo>
                <a:lnTo>
                  <a:pt x="0" y="6824"/>
                </a:lnTo>
                <a:lnTo>
                  <a:pt x="96" y="5138"/>
                </a:lnTo>
                <a:lnTo>
                  <a:pt x="1904" y="1846"/>
                </a:lnTo>
                <a:lnTo>
                  <a:pt x="3280" y="869"/>
                </a:lnTo>
                <a:lnTo>
                  <a:pt x="10212" y="0"/>
                </a:lnTo>
                <a:lnTo>
                  <a:pt x="12353" y="5085"/>
                </a:lnTo>
                <a:lnTo>
                  <a:pt x="15297" y="14987"/>
                </a:lnTo>
                <a:close/>
              </a:path>
            </a:pathLst>
          </a:custGeom>
          <a:solidFill>
            <a:srgbClr val="F5C4B6"/>
          </a:solidFill>
        </p:spPr>
        <p:txBody>
          <a:bodyPr wrap="square" lIns="0" tIns="0" rIns="0" bIns="0" rtlCol="0"/>
          <a:lstStyle/>
          <a:p>
            <a:endParaRPr/>
          </a:p>
        </p:txBody>
      </p:sp>
      <p:sp>
        <p:nvSpPr>
          <p:cNvPr id="643" name="object 643"/>
          <p:cNvSpPr/>
          <p:nvPr/>
        </p:nvSpPr>
        <p:spPr>
          <a:xfrm>
            <a:off x="13510981" y="2248792"/>
            <a:ext cx="25400" cy="27940"/>
          </a:xfrm>
          <a:custGeom>
            <a:avLst/>
            <a:gdLst/>
            <a:ahLst/>
            <a:cxnLst/>
            <a:rect l="l" t="t" r="r" b="b"/>
            <a:pathLst>
              <a:path w="25400" h="27939">
                <a:moveTo>
                  <a:pt x="11159" y="27727"/>
                </a:moveTo>
                <a:lnTo>
                  <a:pt x="1698" y="21009"/>
                </a:lnTo>
                <a:lnTo>
                  <a:pt x="332" y="18186"/>
                </a:lnTo>
                <a:lnTo>
                  <a:pt x="0" y="15242"/>
                </a:lnTo>
                <a:lnTo>
                  <a:pt x="1403" y="9126"/>
                </a:lnTo>
                <a:lnTo>
                  <a:pt x="2984" y="6624"/>
                </a:lnTo>
                <a:lnTo>
                  <a:pt x="5445" y="4683"/>
                </a:lnTo>
                <a:lnTo>
                  <a:pt x="9460" y="0"/>
                </a:lnTo>
                <a:lnTo>
                  <a:pt x="15615" y="5352"/>
                </a:lnTo>
                <a:lnTo>
                  <a:pt x="25250" y="12311"/>
                </a:lnTo>
                <a:lnTo>
                  <a:pt x="21102" y="21812"/>
                </a:lnTo>
                <a:lnTo>
                  <a:pt x="15626" y="26335"/>
                </a:lnTo>
                <a:lnTo>
                  <a:pt x="14256" y="27031"/>
                </a:lnTo>
                <a:close/>
              </a:path>
            </a:pathLst>
          </a:custGeom>
          <a:solidFill>
            <a:srgbClr val="F5C4B6"/>
          </a:solidFill>
        </p:spPr>
        <p:txBody>
          <a:bodyPr wrap="square" lIns="0" tIns="0" rIns="0" bIns="0" rtlCol="0"/>
          <a:lstStyle/>
          <a:p>
            <a:endParaRPr/>
          </a:p>
        </p:txBody>
      </p:sp>
      <p:sp>
        <p:nvSpPr>
          <p:cNvPr id="644" name="object 644"/>
          <p:cNvSpPr/>
          <p:nvPr/>
        </p:nvSpPr>
        <p:spPr>
          <a:xfrm>
            <a:off x="13493746" y="2944657"/>
            <a:ext cx="25400" cy="27940"/>
          </a:xfrm>
          <a:custGeom>
            <a:avLst/>
            <a:gdLst/>
            <a:ahLst/>
            <a:cxnLst/>
            <a:rect l="l" t="t" r="r" b="b"/>
            <a:pathLst>
              <a:path w="25400" h="27939">
                <a:moveTo>
                  <a:pt x="11170" y="27740"/>
                </a:moveTo>
                <a:lnTo>
                  <a:pt x="1804" y="21009"/>
                </a:lnTo>
                <a:lnTo>
                  <a:pt x="392" y="18226"/>
                </a:lnTo>
                <a:lnTo>
                  <a:pt x="0" y="15309"/>
                </a:lnTo>
                <a:lnTo>
                  <a:pt x="1251" y="9206"/>
                </a:lnTo>
                <a:lnTo>
                  <a:pt x="2759" y="6677"/>
                </a:lnTo>
                <a:lnTo>
                  <a:pt x="5149" y="4683"/>
                </a:lnTo>
                <a:lnTo>
                  <a:pt x="9298" y="0"/>
                </a:lnTo>
                <a:lnTo>
                  <a:pt x="15454" y="5486"/>
                </a:lnTo>
                <a:lnTo>
                  <a:pt x="25089" y="12311"/>
                </a:lnTo>
                <a:lnTo>
                  <a:pt x="20940" y="21812"/>
                </a:lnTo>
                <a:lnTo>
                  <a:pt x="15611" y="26335"/>
                </a:lnTo>
                <a:lnTo>
                  <a:pt x="14250" y="27045"/>
                </a:lnTo>
                <a:close/>
              </a:path>
            </a:pathLst>
          </a:custGeom>
          <a:solidFill>
            <a:srgbClr val="F5C4B6"/>
          </a:solidFill>
        </p:spPr>
        <p:txBody>
          <a:bodyPr wrap="square" lIns="0" tIns="0" rIns="0" bIns="0" rtlCol="0"/>
          <a:lstStyle/>
          <a:p>
            <a:endParaRPr/>
          </a:p>
        </p:txBody>
      </p:sp>
      <p:sp>
        <p:nvSpPr>
          <p:cNvPr id="645" name="object 645"/>
          <p:cNvSpPr/>
          <p:nvPr/>
        </p:nvSpPr>
        <p:spPr>
          <a:xfrm>
            <a:off x="13783823" y="3317613"/>
            <a:ext cx="25400" cy="27940"/>
          </a:xfrm>
          <a:custGeom>
            <a:avLst/>
            <a:gdLst/>
            <a:ahLst/>
            <a:cxnLst/>
            <a:rect l="l" t="t" r="r" b="b"/>
            <a:pathLst>
              <a:path w="25400" h="27939">
                <a:moveTo>
                  <a:pt x="11177" y="27727"/>
                </a:moveTo>
                <a:lnTo>
                  <a:pt x="1715" y="21009"/>
                </a:lnTo>
                <a:lnTo>
                  <a:pt x="354" y="18239"/>
                </a:lnTo>
                <a:lnTo>
                  <a:pt x="0" y="15335"/>
                </a:lnTo>
                <a:lnTo>
                  <a:pt x="1299" y="9287"/>
                </a:lnTo>
                <a:lnTo>
                  <a:pt x="2814" y="6784"/>
                </a:lnTo>
                <a:lnTo>
                  <a:pt x="5194" y="4817"/>
                </a:lnTo>
                <a:lnTo>
                  <a:pt x="9343" y="0"/>
                </a:lnTo>
                <a:lnTo>
                  <a:pt x="15632" y="6021"/>
                </a:lnTo>
                <a:lnTo>
                  <a:pt x="25000" y="11909"/>
                </a:lnTo>
                <a:lnTo>
                  <a:pt x="20985" y="21946"/>
                </a:lnTo>
                <a:lnTo>
                  <a:pt x="15643" y="26335"/>
                </a:lnTo>
                <a:lnTo>
                  <a:pt x="14273" y="27031"/>
                </a:lnTo>
                <a:close/>
              </a:path>
            </a:pathLst>
          </a:custGeom>
          <a:solidFill>
            <a:srgbClr val="F5C4B6"/>
          </a:solidFill>
        </p:spPr>
        <p:txBody>
          <a:bodyPr wrap="square" lIns="0" tIns="0" rIns="0" bIns="0" rtlCol="0"/>
          <a:lstStyle/>
          <a:p>
            <a:endParaRPr/>
          </a:p>
        </p:txBody>
      </p:sp>
      <p:sp>
        <p:nvSpPr>
          <p:cNvPr id="646" name="object 646"/>
          <p:cNvSpPr/>
          <p:nvPr/>
        </p:nvSpPr>
        <p:spPr>
          <a:xfrm>
            <a:off x="13754918" y="3238525"/>
            <a:ext cx="25400" cy="27940"/>
          </a:xfrm>
          <a:custGeom>
            <a:avLst/>
            <a:gdLst/>
            <a:ahLst/>
            <a:cxnLst/>
            <a:rect l="l" t="t" r="r" b="b"/>
            <a:pathLst>
              <a:path w="25400" h="27939">
                <a:moveTo>
                  <a:pt x="11176" y="27727"/>
                </a:moveTo>
                <a:lnTo>
                  <a:pt x="1715" y="21009"/>
                </a:lnTo>
                <a:lnTo>
                  <a:pt x="354" y="18239"/>
                </a:lnTo>
                <a:lnTo>
                  <a:pt x="0" y="15335"/>
                </a:lnTo>
                <a:lnTo>
                  <a:pt x="1299" y="9287"/>
                </a:lnTo>
                <a:lnTo>
                  <a:pt x="2814" y="6784"/>
                </a:lnTo>
                <a:lnTo>
                  <a:pt x="5194" y="4817"/>
                </a:lnTo>
                <a:lnTo>
                  <a:pt x="9209" y="0"/>
                </a:lnTo>
                <a:lnTo>
                  <a:pt x="15365" y="5754"/>
                </a:lnTo>
                <a:lnTo>
                  <a:pt x="25000" y="11909"/>
                </a:lnTo>
                <a:lnTo>
                  <a:pt x="20985" y="21946"/>
                </a:lnTo>
                <a:lnTo>
                  <a:pt x="15643" y="26335"/>
                </a:lnTo>
                <a:lnTo>
                  <a:pt x="14273" y="27031"/>
                </a:lnTo>
                <a:close/>
              </a:path>
            </a:pathLst>
          </a:custGeom>
          <a:solidFill>
            <a:srgbClr val="F5C4B6"/>
          </a:solidFill>
        </p:spPr>
        <p:txBody>
          <a:bodyPr wrap="square" lIns="0" tIns="0" rIns="0" bIns="0" rtlCol="0"/>
          <a:lstStyle/>
          <a:p>
            <a:endParaRPr/>
          </a:p>
        </p:txBody>
      </p:sp>
      <p:sp>
        <p:nvSpPr>
          <p:cNvPr id="647" name="object 647"/>
          <p:cNvSpPr/>
          <p:nvPr/>
        </p:nvSpPr>
        <p:spPr>
          <a:xfrm>
            <a:off x="13809079" y="2589632"/>
            <a:ext cx="25400" cy="27940"/>
          </a:xfrm>
          <a:custGeom>
            <a:avLst/>
            <a:gdLst/>
            <a:ahLst/>
            <a:cxnLst/>
            <a:rect l="l" t="t" r="r" b="b"/>
            <a:pathLst>
              <a:path w="25400" h="27939">
                <a:moveTo>
                  <a:pt x="11089" y="27486"/>
                </a:moveTo>
                <a:lnTo>
                  <a:pt x="1751" y="20742"/>
                </a:lnTo>
                <a:lnTo>
                  <a:pt x="376" y="17985"/>
                </a:lnTo>
                <a:lnTo>
                  <a:pt x="0" y="15094"/>
                </a:lnTo>
                <a:lnTo>
                  <a:pt x="1248" y="9046"/>
                </a:lnTo>
                <a:lnTo>
                  <a:pt x="2739" y="6543"/>
                </a:lnTo>
                <a:lnTo>
                  <a:pt x="5097" y="4549"/>
                </a:lnTo>
                <a:lnTo>
                  <a:pt x="9245" y="0"/>
                </a:lnTo>
                <a:lnTo>
                  <a:pt x="15401" y="5620"/>
                </a:lnTo>
                <a:lnTo>
                  <a:pt x="25036" y="11776"/>
                </a:lnTo>
                <a:lnTo>
                  <a:pt x="20887" y="21678"/>
                </a:lnTo>
                <a:lnTo>
                  <a:pt x="15536" y="26175"/>
                </a:lnTo>
                <a:lnTo>
                  <a:pt x="14166" y="26844"/>
                </a:lnTo>
                <a:lnTo>
                  <a:pt x="11089" y="27486"/>
                </a:lnTo>
                <a:close/>
              </a:path>
            </a:pathLst>
          </a:custGeom>
          <a:solidFill>
            <a:srgbClr val="F5C4B6"/>
          </a:solidFill>
        </p:spPr>
        <p:txBody>
          <a:bodyPr wrap="square" lIns="0" tIns="0" rIns="0" bIns="0" rtlCol="0"/>
          <a:lstStyle/>
          <a:p>
            <a:endParaRPr/>
          </a:p>
        </p:txBody>
      </p:sp>
      <p:sp>
        <p:nvSpPr>
          <p:cNvPr id="648" name="object 648"/>
          <p:cNvSpPr/>
          <p:nvPr/>
        </p:nvSpPr>
        <p:spPr>
          <a:xfrm>
            <a:off x="13861671" y="2441226"/>
            <a:ext cx="26034" cy="27940"/>
          </a:xfrm>
          <a:custGeom>
            <a:avLst/>
            <a:gdLst/>
            <a:ahLst/>
            <a:cxnLst/>
            <a:rect l="l" t="t" r="r" b="b"/>
            <a:pathLst>
              <a:path w="26034" h="27939">
                <a:moveTo>
                  <a:pt x="11089" y="27754"/>
                </a:moveTo>
                <a:lnTo>
                  <a:pt x="1751" y="21009"/>
                </a:lnTo>
                <a:lnTo>
                  <a:pt x="376" y="18253"/>
                </a:lnTo>
                <a:lnTo>
                  <a:pt x="0" y="15362"/>
                </a:lnTo>
                <a:lnTo>
                  <a:pt x="1248" y="9313"/>
                </a:lnTo>
                <a:lnTo>
                  <a:pt x="2739" y="6811"/>
                </a:lnTo>
                <a:lnTo>
                  <a:pt x="5097" y="4817"/>
                </a:lnTo>
                <a:lnTo>
                  <a:pt x="9245" y="0"/>
                </a:lnTo>
                <a:lnTo>
                  <a:pt x="15401" y="5486"/>
                </a:lnTo>
                <a:lnTo>
                  <a:pt x="20218" y="8965"/>
                </a:lnTo>
                <a:lnTo>
                  <a:pt x="25705" y="12311"/>
                </a:lnTo>
                <a:lnTo>
                  <a:pt x="20887" y="21946"/>
                </a:lnTo>
                <a:lnTo>
                  <a:pt x="15536" y="26442"/>
                </a:lnTo>
                <a:lnTo>
                  <a:pt x="14166" y="27111"/>
                </a:lnTo>
                <a:lnTo>
                  <a:pt x="11089" y="27754"/>
                </a:lnTo>
                <a:close/>
              </a:path>
            </a:pathLst>
          </a:custGeom>
          <a:solidFill>
            <a:srgbClr val="F5C4B6"/>
          </a:solidFill>
        </p:spPr>
        <p:txBody>
          <a:bodyPr wrap="square" lIns="0" tIns="0" rIns="0" bIns="0" rtlCol="0"/>
          <a:lstStyle/>
          <a:p>
            <a:endParaRPr/>
          </a:p>
        </p:txBody>
      </p:sp>
      <p:sp>
        <p:nvSpPr>
          <p:cNvPr id="649" name="object 649"/>
          <p:cNvSpPr/>
          <p:nvPr/>
        </p:nvSpPr>
        <p:spPr>
          <a:xfrm>
            <a:off x="13971671" y="3720143"/>
            <a:ext cx="25400" cy="27940"/>
          </a:xfrm>
          <a:custGeom>
            <a:avLst/>
            <a:gdLst/>
            <a:ahLst/>
            <a:cxnLst/>
            <a:rect l="l" t="t" r="r" b="b"/>
            <a:pathLst>
              <a:path w="25400" h="27939">
                <a:moveTo>
                  <a:pt x="11089" y="27754"/>
                </a:moveTo>
                <a:lnTo>
                  <a:pt x="1751" y="21009"/>
                </a:lnTo>
                <a:lnTo>
                  <a:pt x="376" y="18253"/>
                </a:lnTo>
                <a:lnTo>
                  <a:pt x="0" y="15362"/>
                </a:lnTo>
                <a:lnTo>
                  <a:pt x="1248" y="9313"/>
                </a:lnTo>
                <a:lnTo>
                  <a:pt x="2739" y="6811"/>
                </a:lnTo>
                <a:lnTo>
                  <a:pt x="5097" y="4817"/>
                </a:lnTo>
                <a:lnTo>
                  <a:pt x="9245" y="0"/>
                </a:lnTo>
                <a:lnTo>
                  <a:pt x="15401" y="5888"/>
                </a:lnTo>
                <a:lnTo>
                  <a:pt x="25036" y="12043"/>
                </a:lnTo>
                <a:lnTo>
                  <a:pt x="20887" y="21946"/>
                </a:lnTo>
                <a:lnTo>
                  <a:pt x="15536" y="26442"/>
                </a:lnTo>
                <a:lnTo>
                  <a:pt x="14166" y="27098"/>
                </a:lnTo>
                <a:close/>
              </a:path>
            </a:pathLst>
          </a:custGeom>
          <a:solidFill>
            <a:srgbClr val="F5C4B6"/>
          </a:solidFill>
        </p:spPr>
        <p:txBody>
          <a:bodyPr wrap="square" lIns="0" tIns="0" rIns="0" bIns="0" rtlCol="0"/>
          <a:lstStyle/>
          <a:p>
            <a:endParaRPr/>
          </a:p>
        </p:txBody>
      </p:sp>
      <p:sp>
        <p:nvSpPr>
          <p:cNvPr id="650" name="object 650"/>
          <p:cNvSpPr/>
          <p:nvPr/>
        </p:nvSpPr>
        <p:spPr>
          <a:xfrm>
            <a:off x="13975098" y="4287273"/>
            <a:ext cx="25400" cy="27940"/>
          </a:xfrm>
          <a:custGeom>
            <a:avLst/>
            <a:gdLst/>
            <a:ahLst/>
            <a:cxnLst/>
            <a:rect l="l" t="t" r="r" b="b"/>
            <a:pathLst>
              <a:path w="25400" h="27939">
                <a:moveTo>
                  <a:pt x="11169" y="27740"/>
                </a:moveTo>
                <a:lnTo>
                  <a:pt x="1803" y="21009"/>
                </a:lnTo>
                <a:lnTo>
                  <a:pt x="392" y="18226"/>
                </a:lnTo>
                <a:lnTo>
                  <a:pt x="0" y="15309"/>
                </a:lnTo>
                <a:lnTo>
                  <a:pt x="1251" y="9206"/>
                </a:lnTo>
                <a:lnTo>
                  <a:pt x="2759" y="6677"/>
                </a:lnTo>
                <a:lnTo>
                  <a:pt x="5149" y="4683"/>
                </a:lnTo>
                <a:lnTo>
                  <a:pt x="9297" y="0"/>
                </a:lnTo>
                <a:lnTo>
                  <a:pt x="15453" y="5754"/>
                </a:lnTo>
                <a:lnTo>
                  <a:pt x="25088" y="11909"/>
                </a:lnTo>
                <a:lnTo>
                  <a:pt x="20940" y="21812"/>
                </a:lnTo>
                <a:lnTo>
                  <a:pt x="15611" y="26335"/>
                </a:lnTo>
                <a:lnTo>
                  <a:pt x="14250" y="27045"/>
                </a:lnTo>
                <a:lnTo>
                  <a:pt x="11169" y="27740"/>
                </a:lnTo>
                <a:close/>
              </a:path>
            </a:pathLst>
          </a:custGeom>
          <a:solidFill>
            <a:srgbClr val="F5C4B6"/>
          </a:solidFill>
        </p:spPr>
        <p:txBody>
          <a:bodyPr wrap="square" lIns="0" tIns="0" rIns="0" bIns="0" rtlCol="0"/>
          <a:lstStyle/>
          <a:p>
            <a:endParaRPr/>
          </a:p>
        </p:txBody>
      </p:sp>
      <p:sp>
        <p:nvSpPr>
          <p:cNvPr id="651" name="object 651"/>
          <p:cNvSpPr/>
          <p:nvPr/>
        </p:nvSpPr>
        <p:spPr>
          <a:xfrm>
            <a:off x="13589443" y="2575916"/>
            <a:ext cx="81495" cy="95631"/>
          </a:xfrm>
          <a:prstGeom prst="rect">
            <a:avLst/>
          </a:prstGeom>
          <a:blipFill>
            <a:blip r:embed="rId24" cstate="print"/>
            <a:stretch>
              <a:fillRect/>
            </a:stretch>
          </a:blipFill>
        </p:spPr>
        <p:txBody>
          <a:bodyPr wrap="square" lIns="0" tIns="0" rIns="0" bIns="0" rtlCol="0"/>
          <a:lstStyle/>
          <a:p>
            <a:endParaRPr/>
          </a:p>
        </p:txBody>
      </p:sp>
      <p:sp>
        <p:nvSpPr>
          <p:cNvPr id="652" name="object 652"/>
          <p:cNvSpPr/>
          <p:nvPr/>
        </p:nvSpPr>
        <p:spPr>
          <a:xfrm>
            <a:off x="13395053" y="2854439"/>
            <a:ext cx="81915" cy="95885"/>
          </a:xfrm>
          <a:custGeom>
            <a:avLst/>
            <a:gdLst/>
            <a:ahLst/>
            <a:cxnLst/>
            <a:rect l="l" t="t" r="r" b="b"/>
            <a:pathLst>
              <a:path w="81915" h="95885">
                <a:moveTo>
                  <a:pt x="24271" y="95419"/>
                </a:moveTo>
                <a:lnTo>
                  <a:pt x="13735" y="91311"/>
                </a:lnTo>
                <a:lnTo>
                  <a:pt x="6423" y="81117"/>
                </a:lnTo>
                <a:lnTo>
                  <a:pt x="1982" y="68632"/>
                </a:lnTo>
                <a:lnTo>
                  <a:pt x="0" y="57816"/>
                </a:lnTo>
                <a:lnTo>
                  <a:pt x="1229" y="47376"/>
                </a:lnTo>
                <a:lnTo>
                  <a:pt x="21816" y="11424"/>
                </a:lnTo>
                <a:lnTo>
                  <a:pt x="43685" y="0"/>
                </a:lnTo>
                <a:lnTo>
                  <a:pt x="53611" y="1578"/>
                </a:lnTo>
                <a:lnTo>
                  <a:pt x="61655" y="6996"/>
                </a:lnTo>
                <a:lnTo>
                  <a:pt x="67980" y="14207"/>
                </a:lnTo>
                <a:lnTo>
                  <a:pt x="73265" y="19440"/>
                </a:lnTo>
                <a:lnTo>
                  <a:pt x="76943" y="25622"/>
                </a:lnTo>
                <a:lnTo>
                  <a:pt x="81085" y="39914"/>
                </a:lnTo>
                <a:lnTo>
                  <a:pt x="81288" y="47100"/>
                </a:lnTo>
                <a:lnTo>
                  <a:pt x="76532" y="68879"/>
                </a:lnTo>
                <a:lnTo>
                  <a:pt x="71760" y="79227"/>
                </a:lnTo>
                <a:lnTo>
                  <a:pt x="63928" y="86439"/>
                </a:lnTo>
                <a:lnTo>
                  <a:pt x="51654" y="91555"/>
                </a:lnTo>
                <a:lnTo>
                  <a:pt x="37191" y="94987"/>
                </a:lnTo>
                <a:close/>
              </a:path>
            </a:pathLst>
          </a:custGeom>
          <a:solidFill>
            <a:srgbClr val="F5C4B6"/>
          </a:solidFill>
        </p:spPr>
        <p:txBody>
          <a:bodyPr wrap="square" lIns="0" tIns="0" rIns="0" bIns="0" rtlCol="0"/>
          <a:lstStyle/>
          <a:p>
            <a:endParaRPr/>
          </a:p>
        </p:txBody>
      </p:sp>
      <p:sp>
        <p:nvSpPr>
          <p:cNvPr id="653" name="object 653"/>
          <p:cNvSpPr/>
          <p:nvPr/>
        </p:nvSpPr>
        <p:spPr>
          <a:xfrm>
            <a:off x="13724785" y="2306081"/>
            <a:ext cx="40640" cy="58419"/>
          </a:xfrm>
          <a:custGeom>
            <a:avLst/>
            <a:gdLst/>
            <a:ahLst/>
            <a:cxnLst/>
            <a:rect l="l" t="t" r="r" b="b"/>
            <a:pathLst>
              <a:path w="40640" h="58419">
                <a:moveTo>
                  <a:pt x="30644" y="57930"/>
                </a:moveTo>
                <a:lnTo>
                  <a:pt x="22258" y="56314"/>
                </a:lnTo>
                <a:lnTo>
                  <a:pt x="13532" y="51222"/>
                </a:lnTo>
                <a:lnTo>
                  <a:pt x="6839" y="44099"/>
                </a:lnTo>
                <a:lnTo>
                  <a:pt x="4549" y="36385"/>
                </a:lnTo>
                <a:lnTo>
                  <a:pt x="5486" y="26349"/>
                </a:lnTo>
                <a:lnTo>
                  <a:pt x="0" y="24877"/>
                </a:lnTo>
                <a:lnTo>
                  <a:pt x="17492" y="0"/>
                </a:lnTo>
                <a:lnTo>
                  <a:pt x="19589" y="53"/>
                </a:lnTo>
                <a:lnTo>
                  <a:pt x="40110" y="28630"/>
                </a:lnTo>
                <a:lnTo>
                  <a:pt x="39359" y="41822"/>
                </a:lnTo>
                <a:lnTo>
                  <a:pt x="36426" y="52931"/>
                </a:lnTo>
                <a:lnTo>
                  <a:pt x="30644" y="57930"/>
                </a:lnTo>
                <a:close/>
              </a:path>
            </a:pathLst>
          </a:custGeom>
          <a:solidFill>
            <a:srgbClr val="F5C4B6"/>
          </a:solidFill>
        </p:spPr>
        <p:txBody>
          <a:bodyPr wrap="square" lIns="0" tIns="0" rIns="0" bIns="0" rtlCol="0"/>
          <a:lstStyle/>
          <a:p>
            <a:endParaRPr/>
          </a:p>
        </p:txBody>
      </p:sp>
      <p:sp>
        <p:nvSpPr>
          <p:cNvPr id="654" name="object 654"/>
          <p:cNvSpPr/>
          <p:nvPr/>
        </p:nvSpPr>
        <p:spPr>
          <a:xfrm>
            <a:off x="13975295" y="3097988"/>
            <a:ext cx="40640" cy="58419"/>
          </a:xfrm>
          <a:custGeom>
            <a:avLst/>
            <a:gdLst/>
            <a:ahLst/>
            <a:cxnLst/>
            <a:rect l="l" t="t" r="r" b="b"/>
            <a:pathLst>
              <a:path w="40640" h="58419">
                <a:moveTo>
                  <a:pt x="31313" y="57837"/>
                </a:moveTo>
                <a:lnTo>
                  <a:pt x="22521" y="56220"/>
                </a:lnTo>
                <a:lnTo>
                  <a:pt x="13566" y="51129"/>
                </a:lnTo>
                <a:lnTo>
                  <a:pt x="6793" y="44005"/>
                </a:lnTo>
                <a:lnTo>
                  <a:pt x="4549" y="36291"/>
                </a:lnTo>
                <a:lnTo>
                  <a:pt x="5620" y="26255"/>
                </a:lnTo>
                <a:lnTo>
                  <a:pt x="0" y="24917"/>
                </a:lnTo>
                <a:lnTo>
                  <a:pt x="17504" y="0"/>
                </a:lnTo>
                <a:lnTo>
                  <a:pt x="19599" y="66"/>
                </a:lnTo>
                <a:lnTo>
                  <a:pt x="40093" y="33279"/>
                </a:lnTo>
                <a:lnTo>
                  <a:pt x="39354" y="41224"/>
                </a:lnTo>
                <a:lnTo>
                  <a:pt x="37871" y="49138"/>
                </a:lnTo>
                <a:lnTo>
                  <a:pt x="36399" y="53688"/>
                </a:lnTo>
                <a:lnTo>
                  <a:pt x="34124" y="57569"/>
                </a:lnTo>
                <a:lnTo>
                  <a:pt x="31313" y="57837"/>
                </a:lnTo>
                <a:close/>
              </a:path>
            </a:pathLst>
          </a:custGeom>
          <a:solidFill>
            <a:srgbClr val="F5C4B6"/>
          </a:solidFill>
        </p:spPr>
        <p:txBody>
          <a:bodyPr wrap="square" lIns="0" tIns="0" rIns="0" bIns="0" rtlCol="0"/>
          <a:lstStyle/>
          <a:p>
            <a:endParaRPr/>
          </a:p>
        </p:txBody>
      </p:sp>
      <p:sp>
        <p:nvSpPr>
          <p:cNvPr id="655" name="object 655"/>
          <p:cNvSpPr/>
          <p:nvPr/>
        </p:nvSpPr>
        <p:spPr>
          <a:xfrm>
            <a:off x="13572363" y="3835603"/>
            <a:ext cx="40640" cy="58419"/>
          </a:xfrm>
          <a:custGeom>
            <a:avLst/>
            <a:gdLst/>
            <a:ahLst/>
            <a:cxnLst/>
            <a:rect l="l" t="t" r="r" b="b"/>
            <a:pathLst>
              <a:path w="40640" h="58420">
                <a:moveTo>
                  <a:pt x="31180" y="57837"/>
                </a:moveTo>
                <a:lnTo>
                  <a:pt x="22444" y="56220"/>
                </a:lnTo>
                <a:lnTo>
                  <a:pt x="13482" y="51129"/>
                </a:lnTo>
                <a:lnTo>
                  <a:pt x="6678" y="44005"/>
                </a:lnTo>
                <a:lnTo>
                  <a:pt x="4416" y="36291"/>
                </a:lnTo>
                <a:lnTo>
                  <a:pt x="5486" y="26255"/>
                </a:lnTo>
                <a:lnTo>
                  <a:pt x="0" y="24917"/>
                </a:lnTo>
                <a:lnTo>
                  <a:pt x="17504" y="0"/>
                </a:lnTo>
                <a:lnTo>
                  <a:pt x="19597" y="66"/>
                </a:lnTo>
                <a:lnTo>
                  <a:pt x="40269" y="28423"/>
                </a:lnTo>
                <a:lnTo>
                  <a:pt x="39828" y="41628"/>
                </a:lnTo>
                <a:lnTo>
                  <a:pt x="37103" y="52799"/>
                </a:lnTo>
                <a:lnTo>
                  <a:pt x="31180" y="57837"/>
                </a:lnTo>
                <a:close/>
              </a:path>
            </a:pathLst>
          </a:custGeom>
          <a:solidFill>
            <a:srgbClr val="F5C4B6"/>
          </a:solidFill>
        </p:spPr>
        <p:txBody>
          <a:bodyPr wrap="square" lIns="0" tIns="0" rIns="0" bIns="0" rtlCol="0"/>
          <a:lstStyle/>
          <a:p>
            <a:endParaRPr/>
          </a:p>
        </p:txBody>
      </p:sp>
      <p:sp>
        <p:nvSpPr>
          <p:cNvPr id="656" name="object 656"/>
          <p:cNvSpPr/>
          <p:nvPr/>
        </p:nvSpPr>
        <p:spPr>
          <a:xfrm>
            <a:off x="13694274" y="3798000"/>
            <a:ext cx="40640" cy="70485"/>
          </a:xfrm>
          <a:custGeom>
            <a:avLst/>
            <a:gdLst/>
            <a:ahLst/>
            <a:cxnLst/>
            <a:rect l="l" t="t" r="r" b="b"/>
            <a:pathLst>
              <a:path w="40640" h="70485">
                <a:moveTo>
                  <a:pt x="34793" y="69880"/>
                </a:moveTo>
                <a:lnTo>
                  <a:pt x="25903" y="63899"/>
                </a:lnTo>
                <a:lnTo>
                  <a:pt x="20875" y="59442"/>
                </a:lnTo>
                <a:lnTo>
                  <a:pt x="20372" y="58144"/>
                </a:lnTo>
                <a:lnTo>
                  <a:pt x="20372" y="56860"/>
                </a:lnTo>
                <a:lnTo>
                  <a:pt x="20875" y="55562"/>
                </a:lnTo>
                <a:lnTo>
                  <a:pt x="14598" y="51930"/>
                </a:lnTo>
                <a:lnTo>
                  <a:pt x="9200" y="47181"/>
                </a:lnTo>
                <a:lnTo>
                  <a:pt x="5557" y="41805"/>
                </a:lnTo>
                <a:lnTo>
                  <a:pt x="4549" y="36291"/>
                </a:lnTo>
                <a:lnTo>
                  <a:pt x="5486" y="26255"/>
                </a:lnTo>
                <a:lnTo>
                  <a:pt x="0" y="24917"/>
                </a:lnTo>
                <a:lnTo>
                  <a:pt x="17504" y="0"/>
                </a:lnTo>
                <a:lnTo>
                  <a:pt x="19597" y="66"/>
                </a:lnTo>
                <a:lnTo>
                  <a:pt x="40106" y="27491"/>
                </a:lnTo>
                <a:lnTo>
                  <a:pt x="39627" y="39687"/>
                </a:lnTo>
                <a:lnTo>
                  <a:pt x="37367" y="50654"/>
                </a:lnTo>
                <a:lnTo>
                  <a:pt x="32785" y="57167"/>
                </a:lnTo>
                <a:lnTo>
                  <a:pt x="35596" y="65866"/>
                </a:lnTo>
                <a:lnTo>
                  <a:pt x="34793" y="69880"/>
                </a:lnTo>
                <a:close/>
              </a:path>
            </a:pathLst>
          </a:custGeom>
          <a:solidFill>
            <a:srgbClr val="F5C4B6"/>
          </a:solidFill>
        </p:spPr>
        <p:txBody>
          <a:bodyPr wrap="square" lIns="0" tIns="0" rIns="0" bIns="0" rtlCol="0"/>
          <a:lstStyle/>
          <a:p>
            <a:endParaRPr/>
          </a:p>
        </p:txBody>
      </p:sp>
      <p:sp>
        <p:nvSpPr>
          <p:cNvPr id="657" name="object 657"/>
          <p:cNvSpPr/>
          <p:nvPr/>
        </p:nvSpPr>
        <p:spPr>
          <a:xfrm>
            <a:off x="14002060" y="3959869"/>
            <a:ext cx="40640" cy="57785"/>
          </a:xfrm>
          <a:custGeom>
            <a:avLst/>
            <a:gdLst/>
            <a:ahLst/>
            <a:cxnLst/>
            <a:rect l="l" t="t" r="r" b="b"/>
            <a:pathLst>
              <a:path w="40640" h="57785">
                <a:moveTo>
                  <a:pt x="30644" y="57221"/>
                </a:moveTo>
                <a:lnTo>
                  <a:pt x="22983" y="56739"/>
                </a:lnTo>
                <a:lnTo>
                  <a:pt x="16471" y="53742"/>
                </a:lnTo>
                <a:lnTo>
                  <a:pt x="11107" y="48255"/>
                </a:lnTo>
                <a:lnTo>
                  <a:pt x="7096" y="45177"/>
                </a:lnTo>
                <a:lnTo>
                  <a:pt x="4909" y="41122"/>
                </a:lnTo>
                <a:lnTo>
                  <a:pt x="4549" y="36077"/>
                </a:lnTo>
                <a:lnTo>
                  <a:pt x="5620" y="26041"/>
                </a:lnTo>
                <a:lnTo>
                  <a:pt x="0" y="24703"/>
                </a:lnTo>
                <a:lnTo>
                  <a:pt x="2676" y="12659"/>
                </a:lnTo>
                <a:lnTo>
                  <a:pt x="3538" y="7507"/>
                </a:lnTo>
                <a:lnTo>
                  <a:pt x="6348" y="3854"/>
                </a:lnTo>
                <a:lnTo>
                  <a:pt x="13993" y="508"/>
                </a:lnTo>
                <a:lnTo>
                  <a:pt x="16992" y="0"/>
                </a:lnTo>
                <a:lnTo>
                  <a:pt x="23217" y="347"/>
                </a:lnTo>
                <a:lnTo>
                  <a:pt x="40166" y="27977"/>
                </a:lnTo>
                <a:lnTo>
                  <a:pt x="39409" y="41062"/>
                </a:lnTo>
                <a:lnTo>
                  <a:pt x="36445" y="52190"/>
                </a:lnTo>
                <a:lnTo>
                  <a:pt x="30644" y="57221"/>
                </a:lnTo>
                <a:close/>
              </a:path>
            </a:pathLst>
          </a:custGeom>
          <a:solidFill>
            <a:srgbClr val="F5C4B6"/>
          </a:solidFill>
        </p:spPr>
        <p:txBody>
          <a:bodyPr wrap="square" lIns="0" tIns="0" rIns="0" bIns="0" rtlCol="0"/>
          <a:lstStyle/>
          <a:p>
            <a:endParaRPr/>
          </a:p>
        </p:txBody>
      </p:sp>
      <p:sp>
        <p:nvSpPr>
          <p:cNvPr id="658" name="object 658"/>
          <p:cNvSpPr/>
          <p:nvPr/>
        </p:nvSpPr>
        <p:spPr>
          <a:xfrm>
            <a:off x="13820064" y="4312578"/>
            <a:ext cx="40005" cy="58419"/>
          </a:xfrm>
          <a:custGeom>
            <a:avLst/>
            <a:gdLst/>
            <a:ahLst/>
            <a:cxnLst/>
            <a:rect l="l" t="t" r="r" b="b"/>
            <a:pathLst>
              <a:path w="40005" h="58420">
                <a:moveTo>
                  <a:pt x="30644" y="57930"/>
                </a:moveTo>
                <a:lnTo>
                  <a:pt x="22239" y="56314"/>
                </a:lnTo>
                <a:lnTo>
                  <a:pt x="13482" y="51222"/>
                </a:lnTo>
                <a:lnTo>
                  <a:pt x="6783" y="44099"/>
                </a:lnTo>
                <a:lnTo>
                  <a:pt x="4549" y="36385"/>
                </a:lnTo>
                <a:lnTo>
                  <a:pt x="5620" y="26349"/>
                </a:lnTo>
                <a:lnTo>
                  <a:pt x="0" y="24877"/>
                </a:lnTo>
                <a:lnTo>
                  <a:pt x="17492" y="0"/>
                </a:lnTo>
                <a:lnTo>
                  <a:pt x="19589" y="53"/>
                </a:lnTo>
                <a:lnTo>
                  <a:pt x="39884" y="28517"/>
                </a:lnTo>
                <a:lnTo>
                  <a:pt x="39159" y="41721"/>
                </a:lnTo>
                <a:lnTo>
                  <a:pt x="36350" y="52893"/>
                </a:lnTo>
                <a:lnTo>
                  <a:pt x="30644" y="57930"/>
                </a:lnTo>
                <a:close/>
              </a:path>
            </a:pathLst>
          </a:custGeom>
          <a:solidFill>
            <a:srgbClr val="F5C4B6"/>
          </a:solidFill>
        </p:spPr>
        <p:txBody>
          <a:bodyPr wrap="square" lIns="0" tIns="0" rIns="0" bIns="0" rtlCol="0"/>
          <a:lstStyle/>
          <a:p>
            <a:endParaRPr/>
          </a:p>
        </p:txBody>
      </p:sp>
      <p:sp>
        <p:nvSpPr>
          <p:cNvPr id="659" name="object 659"/>
          <p:cNvSpPr txBox="1">
            <a:spLocks noGrp="1"/>
          </p:cNvSpPr>
          <p:nvPr>
            <p:ph type="title"/>
          </p:nvPr>
        </p:nvSpPr>
        <p:spPr>
          <a:xfrm>
            <a:off x="5628931" y="556894"/>
            <a:ext cx="6871970" cy="751205"/>
          </a:xfrm>
          <a:prstGeom prst="rect">
            <a:avLst/>
          </a:prstGeom>
        </p:spPr>
        <p:txBody>
          <a:bodyPr vert="horz" wrap="square" lIns="0" tIns="12700" rIns="0" bIns="0" rtlCol="0">
            <a:spAutoFit/>
          </a:bodyPr>
          <a:lstStyle/>
          <a:p>
            <a:pPr marL="12700">
              <a:lnSpc>
                <a:spcPct val="100000"/>
              </a:lnSpc>
              <a:spcBef>
                <a:spcPts val="100"/>
              </a:spcBef>
            </a:pPr>
            <a:r>
              <a:rPr sz="4800" spc="-660" dirty="0">
                <a:latin typeface="Times New Roman" panose="02020603050405020304"/>
                <a:cs typeface="Times New Roman" panose="02020603050405020304"/>
              </a:rPr>
              <a:t>TATA </a:t>
            </a:r>
            <a:r>
              <a:rPr sz="4800" spc="-565" dirty="0">
                <a:latin typeface="Times New Roman" panose="02020603050405020304"/>
                <a:cs typeface="Times New Roman" panose="02020603050405020304"/>
              </a:rPr>
              <a:t>NAMA </a:t>
            </a:r>
            <a:r>
              <a:rPr lang="en-US" sz="4800" spc="-565" dirty="0">
                <a:latin typeface="Times New Roman" panose="02020603050405020304"/>
                <a:cs typeface="Times New Roman" panose="02020603050405020304"/>
              </a:rPr>
              <a:t> </a:t>
            </a:r>
            <a:r>
              <a:rPr sz="4800" spc="-605" dirty="0">
                <a:latin typeface="Times New Roman" panose="02020603050405020304"/>
                <a:cs typeface="Times New Roman" panose="02020603050405020304"/>
              </a:rPr>
              <a:t>SENYAWA</a:t>
            </a:r>
            <a:r>
              <a:rPr lang="en-US" sz="4800" spc="-605" dirty="0">
                <a:latin typeface="Times New Roman" panose="02020603050405020304"/>
                <a:cs typeface="Times New Roman" panose="02020603050405020304"/>
              </a:rPr>
              <a:t> </a:t>
            </a:r>
            <a:r>
              <a:rPr sz="4800" spc="-500" dirty="0">
                <a:latin typeface="Times New Roman" panose="02020603050405020304"/>
                <a:cs typeface="Times New Roman" panose="02020603050405020304"/>
              </a:rPr>
              <a:t> </a:t>
            </a:r>
            <a:r>
              <a:rPr sz="4800" spc="-235" dirty="0">
                <a:latin typeface="Times New Roman" panose="02020603050405020304"/>
                <a:cs typeface="Times New Roman" panose="02020603050405020304"/>
              </a:rPr>
              <a:t>ION</a:t>
            </a:r>
            <a:endParaRPr sz="4800">
              <a:latin typeface="Times New Roman" panose="02020603050405020304"/>
              <a:cs typeface="Times New Roman" panose="02020603050405020304"/>
            </a:endParaRPr>
          </a:p>
        </p:txBody>
      </p:sp>
      <p:sp>
        <p:nvSpPr>
          <p:cNvPr id="660" name="object 660"/>
          <p:cNvSpPr txBox="1"/>
          <p:nvPr/>
        </p:nvSpPr>
        <p:spPr>
          <a:xfrm>
            <a:off x="1016000" y="1666870"/>
            <a:ext cx="15273019" cy="2867025"/>
          </a:xfrm>
          <a:prstGeom prst="rect">
            <a:avLst/>
          </a:prstGeom>
        </p:spPr>
        <p:txBody>
          <a:bodyPr vert="horz" wrap="square" lIns="0" tIns="12700" rIns="0" bIns="0" rtlCol="0">
            <a:spAutoFit/>
          </a:bodyPr>
          <a:lstStyle/>
          <a:p>
            <a:pPr marL="12700" marR="5080">
              <a:lnSpc>
                <a:spcPct val="116000"/>
              </a:lnSpc>
              <a:spcBef>
                <a:spcPts val="100"/>
              </a:spcBef>
            </a:pPr>
            <a:r>
              <a:rPr sz="2800" spc="-75" dirty="0">
                <a:solidFill>
                  <a:srgbClr val="FFFFFF"/>
                </a:solidFill>
                <a:latin typeface="Arial" panose="020B0604020202020204"/>
                <a:cs typeface="Arial" panose="020B0604020202020204"/>
              </a:rPr>
              <a:t>Senyawa </a:t>
            </a:r>
            <a:r>
              <a:rPr sz="2800" spc="20" dirty="0">
                <a:solidFill>
                  <a:srgbClr val="FFFFFF"/>
                </a:solidFill>
                <a:latin typeface="Arial" panose="020B0604020202020204"/>
                <a:cs typeface="Arial" panose="020B0604020202020204"/>
              </a:rPr>
              <a:t>ion </a:t>
            </a:r>
            <a:r>
              <a:rPr sz="2800" spc="-10" dirty="0">
                <a:solidFill>
                  <a:srgbClr val="FFFFFF"/>
                </a:solidFill>
                <a:latin typeface="Arial" panose="020B0604020202020204"/>
                <a:cs typeface="Arial" panose="020B0604020202020204"/>
              </a:rPr>
              <a:t>merupakan </a:t>
            </a:r>
            <a:r>
              <a:rPr sz="2800" spc="-60" dirty="0">
                <a:solidFill>
                  <a:srgbClr val="FFFFFF"/>
                </a:solidFill>
                <a:latin typeface="Arial" panose="020B0604020202020204"/>
                <a:cs typeface="Arial" panose="020B0604020202020204"/>
              </a:rPr>
              <a:t>senyawa </a:t>
            </a:r>
            <a:r>
              <a:rPr sz="2800" spc="-10" dirty="0">
                <a:solidFill>
                  <a:srgbClr val="FFFFFF"/>
                </a:solidFill>
                <a:latin typeface="Arial" panose="020B0604020202020204"/>
                <a:cs typeface="Arial" panose="020B0604020202020204"/>
              </a:rPr>
              <a:t>yang </a:t>
            </a:r>
            <a:r>
              <a:rPr sz="2800" spc="55" dirty="0">
                <a:solidFill>
                  <a:srgbClr val="FFFFFF"/>
                </a:solidFill>
                <a:latin typeface="Arial" panose="020B0604020202020204"/>
                <a:cs typeface="Arial" panose="020B0604020202020204"/>
              </a:rPr>
              <a:t>terbentuk </a:t>
            </a:r>
            <a:r>
              <a:rPr sz="2800" spc="25" dirty="0">
                <a:solidFill>
                  <a:srgbClr val="FFFFFF"/>
                </a:solidFill>
                <a:latin typeface="Arial" panose="020B0604020202020204"/>
                <a:cs typeface="Arial" panose="020B0604020202020204"/>
              </a:rPr>
              <a:t>dari ikatan </a:t>
            </a:r>
            <a:r>
              <a:rPr sz="2800" spc="-25" dirty="0">
                <a:solidFill>
                  <a:srgbClr val="FFFFFF"/>
                </a:solidFill>
                <a:latin typeface="Arial" panose="020B0604020202020204"/>
                <a:cs typeface="Arial" panose="020B0604020202020204"/>
              </a:rPr>
              <a:t>ion. </a:t>
            </a:r>
            <a:r>
              <a:rPr sz="2800" spc="10" dirty="0">
                <a:solidFill>
                  <a:srgbClr val="FFFFFF"/>
                </a:solidFill>
                <a:latin typeface="Arial" panose="020B0604020202020204"/>
                <a:cs typeface="Arial" panose="020B0604020202020204"/>
              </a:rPr>
              <a:t>Ikatan </a:t>
            </a:r>
            <a:r>
              <a:rPr sz="2800" spc="20" dirty="0">
                <a:solidFill>
                  <a:srgbClr val="FFFFFF"/>
                </a:solidFill>
                <a:latin typeface="Arial" panose="020B0604020202020204"/>
                <a:cs typeface="Arial" panose="020B0604020202020204"/>
              </a:rPr>
              <a:t>ion </a:t>
            </a:r>
            <a:r>
              <a:rPr sz="2800" spc="15" dirty="0">
                <a:solidFill>
                  <a:srgbClr val="FFFFFF"/>
                </a:solidFill>
                <a:latin typeface="Arial" panose="020B0604020202020204"/>
                <a:cs typeface="Arial" panose="020B0604020202020204"/>
              </a:rPr>
              <a:t>sendiri </a:t>
            </a:r>
            <a:r>
              <a:rPr sz="2800" dirty="0">
                <a:solidFill>
                  <a:srgbClr val="FFFFFF"/>
                </a:solidFill>
                <a:latin typeface="Arial" panose="020B0604020202020204"/>
                <a:cs typeface="Arial" panose="020B0604020202020204"/>
              </a:rPr>
              <a:t>mempunyai  </a:t>
            </a:r>
            <a:r>
              <a:rPr sz="2800" spc="-25" dirty="0">
                <a:solidFill>
                  <a:srgbClr val="FFFFFF"/>
                </a:solidFill>
                <a:latin typeface="Arial" panose="020B0604020202020204"/>
                <a:cs typeface="Arial" panose="020B0604020202020204"/>
              </a:rPr>
              <a:t>beberapa</a:t>
            </a:r>
            <a:r>
              <a:rPr sz="2800" spc="-130" dirty="0">
                <a:solidFill>
                  <a:srgbClr val="FFFFFF"/>
                </a:solidFill>
                <a:latin typeface="Arial" panose="020B0604020202020204"/>
                <a:cs typeface="Arial" panose="020B0604020202020204"/>
              </a:rPr>
              <a:t> </a:t>
            </a:r>
            <a:r>
              <a:rPr sz="2800" spc="5" dirty="0">
                <a:solidFill>
                  <a:srgbClr val="FFFFFF"/>
                </a:solidFill>
                <a:latin typeface="Arial" panose="020B0604020202020204"/>
                <a:cs typeface="Arial" panose="020B0604020202020204"/>
              </a:rPr>
              <a:t>definisi,</a:t>
            </a:r>
            <a:r>
              <a:rPr sz="2800" spc="-125" dirty="0">
                <a:solidFill>
                  <a:srgbClr val="FFFFFF"/>
                </a:solidFill>
                <a:latin typeface="Arial" panose="020B0604020202020204"/>
                <a:cs typeface="Arial" panose="020B0604020202020204"/>
              </a:rPr>
              <a:t> </a:t>
            </a:r>
            <a:r>
              <a:rPr sz="2800" spc="-45" dirty="0">
                <a:solidFill>
                  <a:srgbClr val="FFFFFF"/>
                </a:solidFill>
                <a:latin typeface="Arial" panose="020B0604020202020204"/>
                <a:cs typeface="Arial" panose="020B0604020202020204"/>
              </a:rPr>
              <a:t>salah</a:t>
            </a:r>
            <a:r>
              <a:rPr sz="2800" spc="-125" dirty="0">
                <a:solidFill>
                  <a:srgbClr val="FFFFFF"/>
                </a:solidFill>
                <a:latin typeface="Arial" panose="020B0604020202020204"/>
                <a:cs typeface="Arial" panose="020B0604020202020204"/>
              </a:rPr>
              <a:t> </a:t>
            </a:r>
            <a:r>
              <a:rPr sz="2800" spc="-5" dirty="0">
                <a:solidFill>
                  <a:srgbClr val="FFFFFF"/>
                </a:solidFill>
                <a:latin typeface="Arial" panose="020B0604020202020204"/>
                <a:cs typeface="Arial" panose="020B0604020202020204"/>
              </a:rPr>
              <a:t>satunya</a:t>
            </a:r>
            <a:r>
              <a:rPr sz="2800" spc="-130" dirty="0">
                <a:solidFill>
                  <a:srgbClr val="FFFFFF"/>
                </a:solidFill>
                <a:latin typeface="Arial" panose="020B0604020202020204"/>
                <a:cs typeface="Arial" panose="020B0604020202020204"/>
              </a:rPr>
              <a:t> </a:t>
            </a:r>
            <a:r>
              <a:rPr sz="2800" spc="-35" dirty="0">
                <a:solidFill>
                  <a:srgbClr val="FFFFFF"/>
                </a:solidFill>
                <a:latin typeface="Arial" panose="020B0604020202020204"/>
                <a:cs typeface="Arial" panose="020B0604020202020204"/>
              </a:rPr>
              <a:t>adalah</a:t>
            </a:r>
            <a:r>
              <a:rPr sz="2800" spc="-125" dirty="0">
                <a:solidFill>
                  <a:srgbClr val="FFFFFF"/>
                </a:solidFill>
                <a:latin typeface="Arial" panose="020B0604020202020204"/>
                <a:cs typeface="Arial" panose="020B0604020202020204"/>
              </a:rPr>
              <a:t> </a:t>
            </a:r>
            <a:r>
              <a:rPr sz="2800" i="1" spc="-10" dirty="0">
                <a:solidFill>
                  <a:srgbClr val="FFFFFF"/>
                </a:solidFill>
                <a:latin typeface="Arial" panose="020B0604020202020204"/>
                <a:cs typeface="Arial" panose="020B0604020202020204"/>
              </a:rPr>
              <a:t>ikatan</a:t>
            </a:r>
            <a:r>
              <a:rPr sz="2800" i="1" spc="-150" dirty="0">
                <a:solidFill>
                  <a:srgbClr val="FFFFFF"/>
                </a:solidFill>
                <a:latin typeface="Arial" panose="020B0604020202020204"/>
                <a:cs typeface="Arial" panose="020B0604020202020204"/>
              </a:rPr>
              <a:t> </a:t>
            </a:r>
            <a:r>
              <a:rPr sz="2800" i="1" spc="-65" dirty="0">
                <a:solidFill>
                  <a:srgbClr val="FFFFFF"/>
                </a:solidFill>
                <a:latin typeface="Arial" panose="020B0604020202020204"/>
                <a:cs typeface="Arial" panose="020B0604020202020204"/>
              </a:rPr>
              <a:t>yang</a:t>
            </a:r>
            <a:r>
              <a:rPr sz="2800" i="1" spc="-155" dirty="0">
                <a:solidFill>
                  <a:srgbClr val="FFFFFF"/>
                </a:solidFill>
                <a:latin typeface="Arial" panose="020B0604020202020204"/>
                <a:cs typeface="Arial" panose="020B0604020202020204"/>
              </a:rPr>
              <a:t> </a:t>
            </a:r>
            <a:r>
              <a:rPr sz="2800" i="1" spc="5" dirty="0">
                <a:solidFill>
                  <a:srgbClr val="FFFFFF"/>
                </a:solidFill>
                <a:latin typeface="Arial" panose="020B0604020202020204"/>
                <a:cs typeface="Arial" panose="020B0604020202020204"/>
              </a:rPr>
              <a:t>terbentuk</a:t>
            </a:r>
            <a:r>
              <a:rPr sz="2800" i="1" spc="-150" dirty="0">
                <a:solidFill>
                  <a:srgbClr val="FFFFFF"/>
                </a:solidFill>
                <a:latin typeface="Arial" panose="020B0604020202020204"/>
                <a:cs typeface="Arial" panose="020B0604020202020204"/>
              </a:rPr>
              <a:t> </a:t>
            </a:r>
            <a:r>
              <a:rPr sz="2800" i="1" spc="-5" dirty="0">
                <a:solidFill>
                  <a:srgbClr val="FFFFFF"/>
                </a:solidFill>
                <a:latin typeface="Arial" panose="020B0604020202020204"/>
                <a:cs typeface="Arial" panose="020B0604020202020204"/>
              </a:rPr>
              <a:t>dari</a:t>
            </a:r>
            <a:r>
              <a:rPr sz="2800" i="1" spc="-150" dirty="0">
                <a:solidFill>
                  <a:srgbClr val="FFFFFF"/>
                </a:solidFill>
                <a:latin typeface="Arial" panose="020B0604020202020204"/>
                <a:cs typeface="Arial" panose="020B0604020202020204"/>
              </a:rPr>
              <a:t> </a:t>
            </a:r>
            <a:r>
              <a:rPr sz="2800" i="1" spc="-85" dirty="0">
                <a:solidFill>
                  <a:srgbClr val="FFFFFF"/>
                </a:solidFill>
                <a:latin typeface="Arial" panose="020B0604020202020204"/>
                <a:cs typeface="Arial" panose="020B0604020202020204"/>
              </a:rPr>
              <a:t>gaya</a:t>
            </a:r>
            <a:r>
              <a:rPr sz="2800" i="1" spc="-155" dirty="0">
                <a:solidFill>
                  <a:srgbClr val="FFFFFF"/>
                </a:solidFill>
                <a:latin typeface="Arial" panose="020B0604020202020204"/>
                <a:cs typeface="Arial" panose="020B0604020202020204"/>
              </a:rPr>
              <a:t> </a:t>
            </a:r>
            <a:r>
              <a:rPr sz="2800" i="1" spc="15" dirty="0">
                <a:solidFill>
                  <a:srgbClr val="FFFFFF"/>
                </a:solidFill>
                <a:latin typeface="Arial" panose="020B0604020202020204"/>
                <a:cs typeface="Arial" panose="020B0604020202020204"/>
              </a:rPr>
              <a:t>tarik-menarik</a:t>
            </a:r>
            <a:r>
              <a:rPr sz="2800" i="1" spc="-150" dirty="0">
                <a:solidFill>
                  <a:srgbClr val="FFFFFF"/>
                </a:solidFill>
                <a:latin typeface="Arial" panose="020B0604020202020204"/>
                <a:cs typeface="Arial" panose="020B0604020202020204"/>
              </a:rPr>
              <a:t> </a:t>
            </a:r>
            <a:r>
              <a:rPr sz="2800" i="1" spc="-5" dirty="0">
                <a:solidFill>
                  <a:srgbClr val="FFFFFF"/>
                </a:solidFill>
                <a:latin typeface="Arial" panose="020B0604020202020204"/>
                <a:cs typeface="Arial" panose="020B0604020202020204"/>
              </a:rPr>
              <a:t>dari</a:t>
            </a:r>
            <a:r>
              <a:rPr sz="2800" i="1" spc="-150" dirty="0">
                <a:solidFill>
                  <a:srgbClr val="FFFFFF"/>
                </a:solidFill>
                <a:latin typeface="Arial" panose="020B0604020202020204"/>
                <a:cs typeface="Arial" panose="020B0604020202020204"/>
              </a:rPr>
              <a:t> </a:t>
            </a:r>
            <a:r>
              <a:rPr sz="2800" i="1" spc="-30" dirty="0">
                <a:solidFill>
                  <a:srgbClr val="FFFFFF"/>
                </a:solidFill>
                <a:latin typeface="Arial" panose="020B0604020202020204"/>
                <a:cs typeface="Arial" panose="020B0604020202020204"/>
              </a:rPr>
              <a:t>ion</a:t>
            </a:r>
            <a:r>
              <a:rPr sz="2800" i="1" spc="-155" dirty="0">
                <a:solidFill>
                  <a:srgbClr val="FFFFFF"/>
                </a:solidFill>
                <a:latin typeface="Arial" panose="020B0604020202020204"/>
                <a:cs typeface="Arial" panose="020B0604020202020204"/>
              </a:rPr>
              <a:t> </a:t>
            </a:r>
            <a:r>
              <a:rPr sz="2800" i="1" spc="-65" dirty="0">
                <a:solidFill>
                  <a:srgbClr val="FFFFFF"/>
                </a:solidFill>
                <a:latin typeface="Arial" panose="020B0604020202020204"/>
                <a:cs typeface="Arial" panose="020B0604020202020204"/>
              </a:rPr>
              <a:t>yang  berbeda</a:t>
            </a:r>
            <a:r>
              <a:rPr sz="2800" i="1" spc="-160" dirty="0">
                <a:solidFill>
                  <a:srgbClr val="FFFFFF"/>
                </a:solidFill>
                <a:latin typeface="Arial" panose="020B0604020202020204"/>
                <a:cs typeface="Arial" panose="020B0604020202020204"/>
              </a:rPr>
              <a:t> </a:t>
            </a:r>
            <a:r>
              <a:rPr sz="2800" i="1" spc="-35" dirty="0">
                <a:solidFill>
                  <a:srgbClr val="FFFFFF"/>
                </a:solidFill>
                <a:latin typeface="Arial" panose="020B0604020202020204"/>
                <a:cs typeface="Arial" panose="020B0604020202020204"/>
              </a:rPr>
              <a:t>muatan</a:t>
            </a:r>
            <a:r>
              <a:rPr sz="2800" i="1" spc="-165" dirty="0">
                <a:solidFill>
                  <a:srgbClr val="FFFFFF"/>
                </a:solidFill>
                <a:latin typeface="Arial" panose="020B0604020202020204"/>
                <a:cs typeface="Arial" panose="020B0604020202020204"/>
              </a:rPr>
              <a:t> </a:t>
            </a:r>
            <a:r>
              <a:rPr sz="2800" i="1" spc="-10" dirty="0">
                <a:solidFill>
                  <a:srgbClr val="FFFFFF"/>
                </a:solidFill>
                <a:latin typeface="Arial" panose="020B0604020202020204"/>
                <a:cs typeface="Arial" panose="020B0604020202020204"/>
              </a:rPr>
              <a:t>(ion</a:t>
            </a:r>
            <a:r>
              <a:rPr sz="2800" i="1" spc="-160" dirty="0">
                <a:solidFill>
                  <a:srgbClr val="FFFFFF"/>
                </a:solidFill>
                <a:latin typeface="Arial" panose="020B0604020202020204"/>
                <a:cs typeface="Arial" panose="020B0604020202020204"/>
              </a:rPr>
              <a:t> </a:t>
            </a:r>
            <a:r>
              <a:rPr sz="2800" i="1" spc="20" dirty="0">
                <a:solidFill>
                  <a:srgbClr val="FFFFFF"/>
                </a:solidFill>
                <a:latin typeface="Arial" panose="020B0604020202020204"/>
                <a:cs typeface="Arial" panose="020B0604020202020204"/>
              </a:rPr>
              <a:t>positif)</a:t>
            </a:r>
            <a:r>
              <a:rPr sz="2800" i="1" spc="-160" dirty="0">
                <a:solidFill>
                  <a:srgbClr val="FFFFFF"/>
                </a:solidFill>
                <a:latin typeface="Arial" panose="020B0604020202020204"/>
                <a:cs typeface="Arial" panose="020B0604020202020204"/>
              </a:rPr>
              <a:t> </a:t>
            </a:r>
            <a:r>
              <a:rPr sz="2800" i="1" spc="-75" dirty="0">
                <a:solidFill>
                  <a:srgbClr val="FFFFFF"/>
                </a:solidFill>
                <a:latin typeface="Arial" panose="020B0604020202020204"/>
                <a:cs typeface="Arial" panose="020B0604020202020204"/>
              </a:rPr>
              <a:t>dan</a:t>
            </a:r>
            <a:r>
              <a:rPr sz="2800" i="1" spc="-160" dirty="0">
                <a:solidFill>
                  <a:srgbClr val="FFFFFF"/>
                </a:solidFill>
                <a:latin typeface="Arial" panose="020B0604020202020204"/>
                <a:cs typeface="Arial" panose="020B0604020202020204"/>
              </a:rPr>
              <a:t> </a:t>
            </a:r>
            <a:r>
              <a:rPr sz="2800" i="1" spc="-10" dirty="0">
                <a:solidFill>
                  <a:srgbClr val="FFFFFF"/>
                </a:solidFill>
                <a:latin typeface="Arial" panose="020B0604020202020204"/>
                <a:cs typeface="Arial" panose="020B0604020202020204"/>
              </a:rPr>
              <a:t>(ion</a:t>
            </a:r>
            <a:r>
              <a:rPr sz="2800" i="1" spc="-160" dirty="0">
                <a:solidFill>
                  <a:srgbClr val="FFFFFF"/>
                </a:solidFill>
                <a:latin typeface="Arial" panose="020B0604020202020204"/>
                <a:cs typeface="Arial" panose="020B0604020202020204"/>
              </a:rPr>
              <a:t> </a:t>
            </a:r>
            <a:r>
              <a:rPr sz="2800" i="1" spc="-15" dirty="0">
                <a:solidFill>
                  <a:srgbClr val="FFFFFF"/>
                </a:solidFill>
                <a:latin typeface="Arial" panose="020B0604020202020204"/>
                <a:cs typeface="Arial" panose="020B0604020202020204"/>
              </a:rPr>
              <a:t>negatif)</a:t>
            </a:r>
            <a:r>
              <a:rPr sz="2800" spc="-15" dirty="0">
                <a:solidFill>
                  <a:srgbClr val="FFFFFF"/>
                </a:solidFill>
                <a:latin typeface="Arial" panose="020B0604020202020204"/>
                <a:cs typeface="Arial" panose="020B0604020202020204"/>
              </a:rPr>
              <a:t>.</a:t>
            </a:r>
            <a:endParaRPr sz="2800">
              <a:latin typeface="Arial" panose="020B0604020202020204"/>
              <a:cs typeface="Arial" panose="020B0604020202020204"/>
            </a:endParaRPr>
          </a:p>
          <a:p>
            <a:pPr>
              <a:lnSpc>
                <a:spcPct val="100000"/>
              </a:lnSpc>
            </a:pPr>
            <a:endParaRPr sz="3500">
              <a:latin typeface="Arial" panose="020B0604020202020204"/>
              <a:cs typeface="Arial" panose="020B0604020202020204"/>
            </a:endParaRPr>
          </a:p>
          <a:p>
            <a:pPr>
              <a:lnSpc>
                <a:spcPct val="100000"/>
              </a:lnSpc>
              <a:spcBef>
                <a:spcPts val="5"/>
              </a:spcBef>
            </a:pPr>
            <a:endParaRPr sz="2850">
              <a:latin typeface="Arial" panose="020B0604020202020204"/>
              <a:cs typeface="Arial" panose="020B0604020202020204"/>
            </a:endParaRPr>
          </a:p>
          <a:p>
            <a:pPr marL="6018530">
              <a:lnSpc>
                <a:spcPct val="100000"/>
              </a:lnSpc>
            </a:pPr>
            <a:r>
              <a:rPr sz="2800" spc="50" dirty="0">
                <a:solidFill>
                  <a:srgbClr val="FFFFFF"/>
                </a:solidFill>
                <a:latin typeface="Arial" panose="020B0604020202020204"/>
                <a:cs typeface="Arial" panose="020B0604020202020204"/>
              </a:rPr>
              <a:t>Berikut </a:t>
            </a:r>
            <a:r>
              <a:rPr sz="2800" spc="-25" dirty="0">
                <a:solidFill>
                  <a:srgbClr val="FFFFFF"/>
                </a:solidFill>
                <a:latin typeface="Arial" panose="020B0604020202020204"/>
                <a:cs typeface="Arial" panose="020B0604020202020204"/>
              </a:rPr>
              <a:t>beberapa </a:t>
            </a:r>
            <a:r>
              <a:rPr sz="2800" spc="-5" dirty="0">
                <a:solidFill>
                  <a:srgbClr val="FFFFFF"/>
                </a:solidFill>
                <a:latin typeface="Arial" panose="020B0604020202020204"/>
                <a:cs typeface="Arial" panose="020B0604020202020204"/>
              </a:rPr>
              <a:t>jenis</a:t>
            </a:r>
            <a:r>
              <a:rPr sz="2800" spc="-434" dirty="0">
                <a:solidFill>
                  <a:srgbClr val="FFFFFF"/>
                </a:solidFill>
                <a:latin typeface="Arial" panose="020B0604020202020204"/>
                <a:cs typeface="Arial" panose="020B0604020202020204"/>
              </a:rPr>
              <a:t> </a:t>
            </a:r>
            <a:r>
              <a:rPr sz="2800" spc="-70" dirty="0">
                <a:solidFill>
                  <a:srgbClr val="FFFFFF"/>
                </a:solidFill>
                <a:latin typeface="Arial" panose="020B0604020202020204"/>
                <a:cs typeface="Arial" panose="020B0604020202020204"/>
              </a:rPr>
              <a:t>ION</a:t>
            </a:r>
            <a:endParaRPr sz="2800">
              <a:latin typeface="Arial" panose="020B0604020202020204"/>
              <a:cs typeface="Arial" panose="020B06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358439" y="5950872"/>
            <a:ext cx="2929602" cy="41148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016000" y="889627"/>
            <a:ext cx="16082010" cy="7396480"/>
          </a:xfrm>
          <a:prstGeom prst="rect">
            <a:avLst/>
          </a:prstGeom>
        </p:spPr>
        <p:txBody>
          <a:bodyPr vert="horz" wrap="square" lIns="0" tIns="81280" rIns="0" bIns="0" rtlCol="0">
            <a:spAutoFit/>
          </a:bodyPr>
          <a:lstStyle/>
          <a:p>
            <a:pPr marL="12700">
              <a:lnSpc>
                <a:spcPct val="100000"/>
              </a:lnSpc>
              <a:spcBef>
                <a:spcPts val="640"/>
              </a:spcBef>
            </a:pPr>
            <a:r>
              <a:rPr sz="2800" spc="-70" dirty="0">
                <a:solidFill>
                  <a:srgbClr val="FFFFFF"/>
                </a:solidFill>
                <a:latin typeface="Arial" panose="020B0604020202020204"/>
                <a:cs typeface="Arial" panose="020B0604020202020204"/>
              </a:rPr>
              <a:t>PENULISAN </a:t>
            </a:r>
            <a:r>
              <a:rPr sz="2800" spc="-130" dirty="0">
                <a:solidFill>
                  <a:srgbClr val="FFFFFF"/>
                </a:solidFill>
                <a:latin typeface="Arial" panose="020B0604020202020204"/>
                <a:cs typeface="Arial" panose="020B0604020202020204"/>
              </a:rPr>
              <a:t>RUMUS </a:t>
            </a:r>
            <a:r>
              <a:rPr sz="2800" spc="-110" dirty="0">
                <a:solidFill>
                  <a:srgbClr val="FFFFFF"/>
                </a:solidFill>
                <a:latin typeface="Arial" panose="020B0604020202020204"/>
                <a:cs typeface="Arial" panose="020B0604020202020204"/>
              </a:rPr>
              <a:t>SENYAWA</a:t>
            </a:r>
            <a:r>
              <a:rPr sz="2800" spc="-180" dirty="0">
                <a:solidFill>
                  <a:srgbClr val="FFFFFF"/>
                </a:solidFill>
                <a:latin typeface="Arial" panose="020B0604020202020204"/>
                <a:cs typeface="Arial" panose="020B0604020202020204"/>
              </a:rPr>
              <a:t> </a:t>
            </a:r>
            <a:r>
              <a:rPr sz="2800" spc="-55" dirty="0">
                <a:solidFill>
                  <a:srgbClr val="FFFFFF"/>
                </a:solidFill>
                <a:latin typeface="Arial" panose="020B0604020202020204"/>
                <a:cs typeface="Arial" panose="020B0604020202020204"/>
              </a:rPr>
              <a:t>ION</a:t>
            </a:r>
            <a:endParaRPr sz="2800">
              <a:latin typeface="Arial" panose="020B0604020202020204"/>
              <a:cs typeface="Arial" panose="020B0604020202020204"/>
            </a:endParaRPr>
          </a:p>
          <a:p>
            <a:pPr marL="12700" marR="5080">
              <a:lnSpc>
                <a:spcPct val="116000"/>
              </a:lnSpc>
            </a:pPr>
            <a:r>
              <a:rPr sz="2800" spc="40" dirty="0">
                <a:solidFill>
                  <a:srgbClr val="FFFFFF"/>
                </a:solidFill>
                <a:latin typeface="Arial" panose="020B0604020202020204"/>
                <a:cs typeface="Arial" panose="020B0604020202020204"/>
              </a:rPr>
              <a:t>jika</a:t>
            </a:r>
            <a:r>
              <a:rPr sz="2800" spc="-114" dirty="0">
                <a:solidFill>
                  <a:srgbClr val="FFFFFF"/>
                </a:solidFill>
                <a:latin typeface="Arial" panose="020B0604020202020204"/>
                <a:cs typeface="Arial" panose="020B0604020202020204"/>
              </a:rPr>
              <a:t> </a:t>
            </a:r>
            <a:r>
              <a:rPr sz="2800" spc="85" dirty="0">
                <a:solidFill>
                  <a:srgbClr val="FFFFFF"/>
                </a:solidFill>
                <a:latin typeface="Arial" panose="020B0604020202020204"/>
                <a:cs typeface="Arial" panose="020B0604020202020204"/>
              </a:rPr>
              <a:t>kita</a:t>
            </a:r>
            <a:r>
              <a:rPr sz="2800" spc="-110" dirty="0">
                <a:solidFill>
                  <a:srgbClr val="FFFFFF"/>
                </a:solidFill>
                <a:latin typeface="Arial" panose="020B0604020202020204"/>
                <a:cs typeface="Arial" panose="020B0604020202020204"/>
              </a:rPr>
              <a:t> </a:t>
            </a:r>
            <a:r>
              <a:rPr sz="2800" spc="-30" dirty="0">
                <a:solidFill>
                  <a:srgbClr val="FFFFFF"/>
                </a:solidFill>
                <a:latin typeface="Arial" panose="020B0604020202020204"/>
                <a:cs typeface="Arial" panose="020B0604020202020204"/>
              </a:rPr>
              <a:t>sudah</a:t>
            </a:r>
            <a:r>
              <a:rPr sz="2800" spc="-110" dirty="0">
                <a:solidFill>
                  <a:srgbClr val="FFFFFF"/>
                </a:solidFill>
                <a:latin typeface="Arial" panose="020B0604020202020204"/>
                <a:cs typeface="Arial" panose="020B0604020202020204"/>
              </a:rPr>
              <a:t> </a:t>
            </a:r>
            <a:r>
              <a:rPr sz="2800" spc="20" dirty="0">
                <a:solidFill>
                  <a:srgbClr val="FFFFFF"/>
                </a:solidFill>
                <a:latin typeface="Arial" panose="020B0604020202020204"/>
                <a:cs typeface="Arial" panose="020B0604020202020204"/>
              </a:rPr>
              <a:t>mengetahui</a:t>
            </a:r>
            <a:r>
              <a:rPr sz="2800" spc="-110" dirty="0">
                <a:solidFill>
                  <a:srgbClr val="FFFFFF"/>
                </a:solidFill>
                <a:latin typeface="Arial" panose="020B0604020202020204"/>
                <a:cs typeface="Arial" panose="020B0604020202020204"/>
              </a:rPr>
              <a:t> </a:t>
            </a:r>
            <a:r>
              <a:rPr sz="2800" spc="5" dirty="0">
                <a:solidFill>
                  <a:srgbClr val="FFFFFF"/>
                </a:solidFill>
                <a:latin typeface="Arial" panose="020B0604020202020204"/>
                <a:cs typeface="Arial" panose="020B0604020202020204"/>
              </a:rPr>
              <a:t>berbagai</a:t>
            </a:r>
            <a:r>
              <a:rPr sz="2800" spc="-110" dirty="0">
                <a:solidFill>
                  <a:srgbClr val="FFFFFF"/>
                </a:solidFill>
                <a:latin typeface="Arial" panose="020B0604020202020204"/>
                <a:cs typeface="Arial" panose="020B0604020202020204"/>
              </a:rPr>
              <a:t> </a:t>
            </a:r>
            <a:r>
              <a:rPr sz="2800" spc="10" dirty="0">
                <a:solidFill>
                  <a:srgbClr val="FFFFFF"/>
                </a:solidFill>
                <a:latin typeface="Arial" panose="020B0604020202020204"/>
                <a:cs typeface="Arial" panose="020B0604020202020204"/>
              </a:rPr>
              <a:t>jenis</a:t>
            </a:r>
            <a:r>
              <a:rPr sz="2800" spc="-110" dirty="0">
                <a:solidFill>
                  <a:srgbClr val="FFFFFF"/>
                </a:solidFill>
                <a:latin typeface="Arial" panose="020B0604020202020204"/>
                <a:cs typeface="Arial" panose="020B0604020202020204"/>
              </a:rPr>
              <a:t> </a:t>
            </a:r>
            <a:r>
              <a:rPr sz="2800" spc="-15" dirty="0">
                <a:solidFill>
                  <a:srgbClr val="FFFFFF"/>
                </a:solidFill>
                <a:latin typeface="Arial" panose="020B0604020202020204"/>
                <a:cs typeface="Arial" panose="020B0604020202020204"/>
              </a:rPr>
              <a:t>ion,</a:t>
            </a:r>
            <a:r>
              <a:rPr sz="2800" spc="-105" dirty="0">
                <a:solidFill>
                  <a:srgbClr val="FFFFFF"/>
                </a:solidFill>
                <a:latin typeface="Arial" panose="020B0604020202020204"/>
                <a:cs typeface="Arial" panose="020B0604020202020204"/>
              </a:rPr>
              <a:t> </a:t>
            </a:r>
            <a:r>
              <a:rPr sz="2800" spc="5" dirty="0">
                <a:solidFill>
                  <a:srgbClr val="FFFFFF"/>
                </a:solidFill>
                <a:latin typeface="Arial" panose="020B0604020202020204"/>
                <a:cs typeface="Arial" panose="020B0604020202020204"/>
              </a:rPr>
              <a:t>langkah</a:t>
            </a:r>
            <a:r>
              <a:rPr sz="2800" spc="-110" dirty="0">
                <a:solidFill>
                  <a:srgbClr val="FFFFFF"/>
                </a:solidFill>
                <a:latin typeface="Arial" panose="020B0604020202020204"/>
                <a:cs typeface="Arial" panose="020B0604020202020204"/>
              </a:rPr>
              <a:t> </a:t>
            </a:r>
            <a:r>
              <a:rPr sz="2800" spc="20" dirty="0">
                <a:solidFill>
                  <a:srgbClr val="FFFFFF"/>
                </a:solidFill>
                <a:latin typeface="Arial" panose="020B0604020202020204"/>
                <a:cs typeface="Arial" panose="020B0604020202020204"/>
              </a:rPr>
              <a:t>selanjutnya</a:t>
            </a:r>
            <a:r>
              <a:rPr sz="2800" spc="-110" dirty="0">
                <a:solidFill>
                  <a:srgbClr val="FFFFFF"/>
                </a:solidFill>
                <a:latin typeface="Arial" panose="020B0604020202020204"/>
                <a:cs typeface="Arial" panose="020B0604020202020204"/>
              </a:rPr>
              <a:t> </a:t>
            </a:r>
            <a:r>
              <a:rPr sz="2800" spc="-25" dirty="0">
                <a:solidFill>
                  <a:srgbClr val="FFFFFF"/>
                </a:solidFill>
                <a:latin typeface="Arial" panose="020B0604020202020204"/>
                <a:cs typeface="Arial" panose="020B0604020202020204"/>
              </a:rPr>
              <a:t>adalah</a:t>
            </a:r>
            <a:r>
              <a:rPr sz="2800" spc="-110" dirty="0">
                <a:solidFill>
                  <a:srgbClr val="FFFFFF"/>
                </a:solidFill>
                <a:latin typeface="Arial" panose="020B0604020202020204"/>
                <a:cs typeface="Arial" panose="020B0604020202020204"/>
              </a:rPr>
              <a:t> </a:t>
            </a:r>
            <a:r>
              <a:rPr sz="2800" spc="10" dirty="0">
                <a:solidFill>
                  <a:srgbClr val="FFFFFF"/>
                </a:solidFill>
                <a:latin typeface="Arial" panose="020B0604020202020204"/>
                <a:cs typeface="Arial" panose="020B0604020202020204"/>
              </a:rPr>
              <a:t>menuliskan</a:t>
            </a:r>
            <a:r>
              <a:rPr sz="2800" spc="-110" dirty="0">
                <a:solidFill>
                  <a:srgbClr val="FFFFFF"/>
                </a:solidFill>
                <a:latin typeface="Arial" panose="020B0604020202020204"/>
                <a:cs typeface="Arial" panose="020B0604020202020204"/>
              </a:rPr>
              <a:t> </a:t>
            </a:r>
            <a:r>
              <a:rPr sz="2800" spc="20" dirty="0">
                <a:solidFill>
                  <a:srgbClr val="FFFFFF"/>
                </a:solidFill>
                <a:latin typeface="Arial" panose="020B0604020202020204"/>
                <a:cs typeface="Arial" panose="020B0604020202020204"/>
              </a:rPr>
              <a:t>rumus</a:t>
            </a:r>
            <a:r>
              <a:rPr sz="2800" spc="-110" dirty="0">
                <a:solidFill>
                  <a:srgbClr val="FFFFFF"/>
                </a:solidFill>
                <a:latin typeface="Arial" panose="020B0604020202020204"/>
                <a:cs typeface="Arial" panose="020B0604020202020204"/>
              </a:rPr>
              <a:t> </a:t>
            </a:r>
            <a:r>
              <a:rPr sz="2800" spc="-40" dirty="0">
                <a:solidFill>
                  <a:srgbClr val="FFFFFF"/>
                </a:solidFill>
                <a:latin typeface="Arial" panose="020B0604020202020204"/>
                <a:cs typeface="Arial" panose="020B0604020202020204"/>
              </a:rPr>
              <a:t>senyawa  </a:t>
            </a:r>
            <a:r>
              <a:rPr sz="2800" spc="35" dirty="0">
                <a:solidFill>
                  <a:srgbClr val="FFFFFF"/>
                </a:solidFill>
                <a:latin typeface="Arial" panose="020B0604020202020204"/>
                <a:cs typeface="Arial" panose="020B0604020202020204"/>
              </a:rPr>
              <a:t>ion </a:t>
            </a:r>
            <a:r>
              <a:rPr sz="2800" spc="40" dirty="0">
                <a:solidFill>
                  <a:srgbClr val="FFFFFF"/>
                </a:solidFill>
                <a:latin typeface="Arial" panose="020B0604020202020204"/>
                <a:cs typeface="Arial" panose="020B0604020202020204"/>
              </a:rPr>
              <a:t>jika </a:t>
            </a:r>
            <a:r>
              <a:rPr sz="2800" spc="60" dirty="0">
                <a:solidFill>
                  <a:srgbClr val="FFFFFF"/>
                </a:solidFill>
                <a:latin typeface="Arial" panose="020B0604020202020204"/>
                <a:cs typeface="Arial" panose="020B0604020202020204"/>
              </a:rPr>
              <a:t>kation </a:t>
            </a:r>
            <a:r>
              <a:rPr sz="2800" spc="-20" dirty="0">
                <a:solidFill>
                  <a:srgbClr val="FFFFFF"/>
                </a:solidFill>
                <a:latin typeface="Arial" panose="020B0604020202020204"/>
                <a:cs typeface="Arial" panose="020B0604020202020204"/>
              </a:rPr>
              <a:t>dan </a:t>
            </a:r>
            <a:r>
              <a:rPr sz="2800" spc="5" dirty="0">
                <a:solidFill>
                  <a:srgbClr val="FFFFFF"/>
                </a:solidFill>
                <a:latin typeface="Arial" panose="020B0604020202020204"/>
                <a:cs typeface="Arial" panose="020B0604020202020204"/>
              </a:rPr>
              <a:t>anion </a:t>
            </a:r>
            <a:r>
              <a:rPr sz="2800" spc="50" dirty="0">
                <a:solidFill>
                  <a:srgbClr val="FFFFFF"/>
                </a:solidFill>
                <a:latin typeface="Arial" panose="020B0604020202020204"/>
                <a:cs typeface="Arial" panose="020B0604020202020204"/>
              </a:rPr>
              <a:t>di </a:t>
            </a:r>
            <a:r>
              <a:rPr sz="2800" dirty="0">
                <a:solidFill>
                  <a:srgbClr val="FFFFFF"/>
                </a:solidFill>
                <a:latin typeface="Arial" panose="020B0604020202020204"/>
                <a:cs typeface="Arial" panose="020B0604020202020204"/>
              </a:rPr>
              <a:t>atas </a:t>
            </a:r>
            <a:r>
              <a:rPr sz="2800" spc="5" dirty="0">
                <a:solidFill>
                  <a:srgbClr val="FFFFFF"/>
                </a:solidFill>
                <a:latin typeface="Arial" panose="020B0604020202020204"/>
                <a:cs typeface="Arial" panose="020B0604020202020204"/>
              </a:rPr>
              <a:t>saling </a:t>
            </a:r>
            <a:r>
              <a:rPr sz="2800" spc="20" dirty="0">
                <a:solidFill>
                  <a:srgbClr val="FFFFFF"/>
                </a:solidFill>
                <a:latin typeface="Arial" panose="020B0604020202020204"/>
                <a:cs typeface="Arial" panose="020B0604020202020204"/>
              </a:rPr>
              <a:t>berikatan. </a:t>
            </a:r>
            <a:r>
              <a:rPr sz="2800" spc="-15" dirty="0">
                <a:solidFill>
                  <a:srgbClr val="FFFFFF"/>
                </a:solidFill>
                <a:latin typeface="Arial" panose="020B0604020202020204"/>
                <a:cs typeface="Arial" panose="020B0604020202020204"/>
              </a:rPr>
              <a:t>Penulisan </a:t>
            </a:r>
            <a:r>
              <a:rPr sz="2800" spc="20" dirty="0">
                <a:solidFill>
                  <a:srgbClr val="FFFFFF"/>
                </a:solidFill>
                <a:latin typeface="Arial" panose="020B0604020202020204"/>
                <a:cs typeface="Arial" panose="020B0604020202020204"/>
              </a:rPr>
              <a:t>rumus </a:t>
            </a:r>
            <a:r>
              <a:rPr sz="2800" spc="-40" dirty="0">
                <a:solidFill>
                  <a:srgbClr val="FFFFFF"/>
                </a:solidFill>
                <a:latin typeface="Arial" panose="020B0604020202020204"/>
                <a:cs typeface="Arial" panose="020B0604020202020204"/>
              </a:rPr>
              <a:t>senyawa </a:t>
            </a:r>
            <a:r>
              <a:rPr sz="2800" spc="35" dirty="0">
                <a:solidFill>
                  <a:srgbClr val="FFFFFF"/>
                </a:solidFill>
                <a:latin typeface="Arial" panose="020B0604020202020204"/>
                <a:cs typeface="Arial" panose="020B0604020202020204"/>
              </a:rPr>
              <a:t>ion </a:t>
            </a:r>
            <a:r>
              <a:rPr sz="2800" spc="25" dirty="0">
                <a:solidFill>
                  <a:srgbClr val="FFFFFF"/>
                </a:solidFill>
                <a:latin typeface="Arial" panose="020B0604020202020204"/>
                <a:cs typeface="Arial" panose="020B0604020202020204"/>
              </a:rPr>
              <a:t>dilakukan </a:t>
            </a:r>
            <a:r>
              <a:rPr sz="2800" spc="-15" dirty="0">
                <a:solidFill>
                  <a:srgbClr val="FFFFFF"/>
                </a:solidFill>
                <a:latin typeface="Arial" panose="020B0604020202020204"/>
                <a:cs typeface="Arial" panose="020B0604020202020204"/>
              </a:rPr>
              <a:t>dengan  </a:t>
            </a:r>
            <a:r>
              <a:rPr sz="2800" spc="50" dirty="0">
                <a:solidFill>
                  <a:srgbClr val="FFFFFF"/>
                </a:solidFill>
                <a:latin typeface="Arial" panose="020B0604020202020204"/>
                <a:cs typeface="Arial" panose="020B0604020202020204"/>
              </a:rPr>
              <a:t>ketentuan </a:t>
            </a:r>
            <a:r>
              <a:rPr sz="2800" spc="-35" dirty="0">
                <a:solidFill>
                  <a:srgbClr val="FFFFFF"/>
                </a:solidFill>
                <a:latin typeface="Arial" panose="020B0604020202020204"/>
                <a:cs typeface="Arial" panose="020B0604020202020204"/>
              </a:rPr>
              <a:t>sebagai</a:t>
            </a:r>
            <a:r>
              <a:rPr sz="2800" spc="-305" dirty="0">
                <a:solidFill>
                  <a:srgbClr val="FFFFFF"/>
                </a:solidFill>
                <a:latin typeface="Arial" panose="020B0604020202020204"/>
                <a:cs typeface="Arial" panose="020B0604020202020204"/>
              </a:rPr>
              <a:t> </a:t>
            </a:r>
            <a:r>
              <a:rPr sz="2800" spc="50" dirty="0">
                <a:solidFill>
                  <a:srgbClr val="FFFFFF"/>
                </a:solidFill>
                <a:latin typeface="Arial" panose="020B0604020202020204"/>
                <a:cs typeface="Arial" panose="020B0604020202020204"/>
              </a:rPr>
              <a:t>berikut:</a:t>
            </a:r>
            <a:endParaRPr sz="2800">
              <a:latin typeface="Arial" panose="020B0604020202020204"/>
              <a:cs typeface="Arial" panose="020B0604020202020204"/>
            </a:endParaRPr>
          </a:p>
          <a:p>
            <a:pPr marL="12700">
              <a:lnSpc>
                <a:spcPct val="100000"/>
              </a:lnSpc>
              <a:spcBef>
                <a:spcPts val="540"/>
              </a:spcBef>
            </a:pPr>
            <a:r>
              <a:rPr sz="2800" spc="-65" dirty="0">
                <a:solidFill>
                  <a:srgbClr val="FFFFFF"/>
                </a:solidFill>
                <a:latin typeface="Arial" panose="020B0604020202020204"/>
                <a:cs typeface="Arial" panose="020B0604020202020204"/>
              </a:rPr>
              <a:t>§</a:t>
            </a:r>
            <a:r>
              <a:rPr sz="2800" spc="-130" dirty="0">
                <a:solidFill>
                  <a:srgbClr val="FFFFFF"/>
                </a:solidFill>
                <a:latin typeface="Arial" panose="020B0604020202020204"/>
                <a:cs typeface="Arial" panose="020B0604020202020204"/>
              </a:rPr>
              <a:t> </a:t>
            </a:r>
            <a:r>
              <a:rPr sz="2800" spc="95" dirty="0">
                <a:solidFill>
                  <a:srgbClr val="FFFFFF"/>
                </a:solidFill>
                <a:latin typeface="Arial" panose="020B0604020202020204"/>
                <a:cs typeface="Arial" panose="020B0604020202020204"/>
              </a:rPr>
              <a:t>Kation/ion</a:t>
            </a:r>
            <a:r>
              <a:rPr sz="2800" spc="-125" dirty="0">
                <a:solidFill>
                  <a:srgbClr val="FFFFFF"/>
                </a:solidFill>
                <a:latin typeface="Arial" panose="020B0604020202020204"/>
                <a:cs typeface="Arial" panose="020B0604020202020204"/>
              </a:rPr>
              <a:t> </a:t>
            </a:r>
            <a:r>
              <a:rPr sz="2800" spc="110" dirty="0">
                <a:solidFill>
                  <a:srgbClr val="FFFFFF"/>
                </a:solidFill>
                <a:latin typeface="Arial" panose="020B0604020202020204"/>
                <a:cs typeface="Arial" panose="020B0604020202020204"/>
              </a:rPr>
              <a:t>positif/ion</a:t>
            </a:r>
            <a:r>
              <a:rPr sz="2800" spc="-125" dirty="0">
                <a:solidFill>
                  <a:srgbClr val="FFFFFF"/>
                </a:solidFill>
                <a:latin typeface="Arial" panose="020B0604020202020204"/>
                <a:cs typeface="Arial" panose="020B0604020202020204"/>
              </a:rPr>
              <a:t> </a:t>
            </a:r>
            <a:r>
              <a:rPr sz="2800" spc="10" dirty="0">
                <a:solidFill>
                  <a:srgbClr val="FFFFFF"/>
                </a:solidFill>
                <a:latin typeface="Arial" panose="020B0604020202020204"/>
                <a:cs typeface="Arial" panose="020B0604020202020204"/>
              </a:rPr>
              <a:t>logam</a:t>
            </a:r>
            <a:r>
              <a:rPr sz="2800" spc="-125" dirty="0">
                <a:solidFill>
                  <a:srgbClr val="FFFFFF"/>
                </a:solidFill>
                <a:latin typeface="Arial" panose="020B0604020202020204"/>
                <a:cs typeface="Arial" panose="020B0604020202020204"/>
              </a:rPr>
              <a:t> </a:t>
            </a:r>
            <a:r>
              <a:rPr sz="2800" spc="70" dirty="0">
                <a:solidFill>
                  <a:srgbClr val="FFFFFF"/>
                </a:solidFill>
                <a:latin typeface="Arial" panose="020B0604020202020204"/>
                <a:cs typeface="Arial" panose="020B0604020202020204"/>
              </a:rPr>
              <a:t>ditulis</a:t>
            </a:r>
            <a:r>
              <a:rPr sz="2800" spc="-125" dirty="0">
                <a:solidFill>
                  <a:srgbClr val="FFFFFF"/>
                </a:solidFill>
                <a:latin typeface="Arial" panose="020B0604020202020204"/>
                <a:cs typeface="Arial" panose="020B0604020202020204"/>
              </a:rPr>
              <a:t> </a:t>
            </a:r>
            <a:r>
              <a:rPr sz="2800" spc="65" dirty="0">
                <a:solidFill>
                  <a:srgbClr val="FFFFFF"/>
                </a:solidFill>
                <a:latin typeface="Arial" panose="020B0604020202020204"/>
                <a:cs typeface="Arial" panose="020B0604020202020204"/>
              </a:rPr>
              <a:t>terlebih</a:t>
            </a:r>
            <a:r>
              <a:rPr sz="2800" spc="-125" dirty="0">
                <a:solidFill>
                  <a:srgbClr val="FFFFFF"/>
                </a:solidFill>
                <a:latin typeface="Arial" panose="020B0604020202020204"/>
                <a:cs typeface="Arial" panose="020B0604020202020204"/>
              </a:rPr>
              <a:t> </a:t>
            </a:r>
            <a:r>
              <a:rPr sz="2800" spc="10" dirty="0">
                <a:solidFill>
                  <a:srgbClr val="FFFFFF"/>
                </a:solidFill>
                <a:latin typeface="Arial" panose="020B0604020202020204"/>
                <a:cs typeface="Arial" panose="020B0604020202020204"/>
              </a:rPr>
              <a:t>dahulu</a:t>
            </a:r>
            <a:endParaRPr sz="2800">
              <a:latin typeface="Arial" panose="020B0604020202020204"/>
              <a:cs typeface="Arial" panose="020B0604020202020204"/>
            </a:endParaRPr>
          </a:p>
          <a:p>
            <a:pPr marL="12700" marR="374015">
              <a:lnSpc>
                <a:spcPct val="116000"/>
              </a:lnSpc>
            </a:pPr>
            <a:r>
              <a:rPr sz="2800" spc="-65" dirty="0">
                <a:solidFill>
                  <a:srgbClr val="FFFFFF"/>
                </a:solidFill>
                <a:latin typeface="Arial" panose="020B0604020202020204"/>
                <a:cs typeface="Arial" panose="020B0604020202020204"/>
              </a:rPr>
              <a:t>§</a:t>
            </a:r>
            <a:r>
              <a:rPr sz="2800" spc="-125" dirty="0">
                <a:solidFill>
                  <a:srgbClr val="FFFFFF"/>
                </a:solidFill>
                <a:latin typeface="Arial" panose="020B0604020202020204"/>
                <a:cs typeface="Arial" panose="020B0604020202020204"/>
              </a:rPr>
              <a:t> </a:t>
            </a:r>
            <a:r>
              <a:rPr sz="2800" spc="-55" dirty="0">
                <a:solidFill>
                  <a:srgbClr val="FFFFFF"/>
                </a:solidFill>
                <a:latin typeface="Arial" panose="020B0604020202020204"/>
                <a:cs typeface="Arial" panose="020B0604020202020204"/>
              </a:rPr>
              <a:t>Senyawa</a:t>
            </a:r>
            <a:r>
              <a:rPr sz="2800" spc="-120" dirty="0">
                <a:solidFill>
                  <a:srgbClr val="FFFFFF"/>
                </a:solidFill>
                <a:latin typeface="Arial" panose="020B0604020202020204"/>
                <a:cs typeface="Arial" panose="020B0604020202020204"/>
              </a:rPr>
              <a:t> </a:t>
            </a:r>
            <a:r>
              <a:rPr sz="2800" spc="5" dirty="0">
                <a:solidFill>
                  <a:srgbClr val="FFFFFF"/>
                </a:solidFill>
                <a:latin typeface="Arial" panose="020B0604020202020204"/>
                <a:cs typeface="Arial" panose="020B0604020202020204"/>
              </a:rPr>
              <a:t>haruslah</a:t>
            </a:r>
            <a:r>
              <a:rPr sz="2800" spc="-120" dirty="0">
                <a:solidFill>
                  <a:srgbClr val="FFFFFF"/>
                </a:solidFill>
                <a:latin typeface="Arial" panose="020B0604020202020204"/>
                <a:cs typeface="Arial" panose="020B0604020202020204"/>
              </a:rPr>
              <a:t> </a:t>
            </a:r>
            <a:r>
              <a:rPr sz="2800" spc="35" dirty="0">
                <a:solidFill>
                  <a:srgbClr val="FFFFFF"/>
                </a:solidFill>
                <a:latin typeface="Arial" panose="020B0604020202020204"/>
                <a:cs typeface="Arial" panose="020B0604020202020204"/>
              </a:rPr>
              <a:t>netral,</a:t>
            </a:r>
            <a:r>
              <a:rPr sz="2800" spc="-114" dirty="0">
                <a:solidFill>
                  <a:srgbClr val="FFFFFF"/>
                </a:solidFill>
                <a:latin typeface="Arial" panose="020B0604020202020204"/>
                <a:cs typeface="Arial" panose="020B0604020202020204"/>
              </a:rPr>
              <a:t> </a:t>
            </a:r>
            <a:r>
              <a:rPr sz="2800" spc="-15" dirty="0">
                <a:solidFill>
                  <a:srgbClr val="FFFFFF"/>
                </a:solidFill>
                <a:latin typeface="Arial" panose="020B0604020202020204"/>
                <a:cs typeface="Arial" panose="020B0604020202020204"/>
              </a:rPr>
              <a:t>sehingga</a:t>
            </a:r>
            <a:r>
              <a:rPr sz="2800" spc="-125" dirty="0">
                <a:solidFill>
                  <a:srgbClr val="FFFFFF"/>
                </a:solidFill>
                <a:latin typeface="Arial" panose="020B0604020202020204"/>
                <a:cs typeface="Arial" panose="020B0604020202020204"/>
              </a:rPr>
              <a:t> </a:t>
            </a:r>
            <a:r>
              <a:rPr sz="2800" spc="25" dirty="0">
                <a:solidFill>
                  <a:srgbClr val="FFFFFF"/>
                </a:solidFill>
                <a:latin typeface="Arial" panose="020B0604020202020204"/>
                <a:cs typeface="Arial" panose="020B0604020202020204"/>
              </a:rPr>
              <a:t>jumlah</a:t>
            </a:r>
            <a:r>
              <a:rPr sz="2800" spc="-120" dirty="0">
                <a:solidFill>
                  <a:srgbClr val="FFFFFF"/>
                </a:solidFill>
                <a:latin typeface="Arial" panose="020B0604020202020204"/>
                <a:cs typeface="Arial" panose="020B0604020202020204"/>
              </a:rPr>
              <a:t> </a:t>
            </a:r>
            <a:r>
              <a:rPr sz="2800" spc="25" dirty="0">
                <a:solidFill>
                  <a:srgbClr val="FFFFFF"/>
                </a:solidFill>
                <a:latin typeface="Arial" panose="020B0604020202020204"/>
                <a:cs typeface="Arial" panose="020B0604020202020204"/>
              </a:rPr>
              <a:t>muatan</a:t>
            </a:r>
            <a:r>
              <a:rPr sz="2800" spc="-120" dirty="0">
                <a:solidFill>
                  <a:srgbClr val="FFFFFF"/>
                </a:solidFill>
                <a:latin typeface="Arial" panose="020B0604020202020204"/>
                <a:cs typeface="Arial" panose="020B0604020202020204"/>
              </a:rPr>
              <a:t> </a:t>
            </a:r>
            <a:r>
              <a:rPr sz="2800" spc="75" dirty="0">
                <a:solidFill>
                  <a:srgbClr val="FFFFFF"/>
                </a:solidFill>
                <a:latin typeface="Arial" panose="020B0604020202020204"/>
                <a:cs typeface="Arial" panose="020B0604020202020204"/>
              </a:rPr>
              <a:t>positif</a:t>
            </a:r>
            <a:r>
              <a:rPr sz="2800" spc="-120" dirty="0">
                <a:solidFill>
                  <a:srgbClr val="FFFFFF"/>
                </a:solidFill>
                <a:latin typeface="Arial" panose="020B0604020202020204"/>
                <a:cs typeface="Arial" panose="020B0604020202020204"/>
              </a:rPr>
              <a:t> </a:t>
            </a:r>
            <a:r>
              <a:rPr sz="2800" spc="-20" dirty="0">
                <a:solidFill>
                  <a:srgbClr val="FFFFFF"/>
                </a:solidFill>
                <a:latin typeface="Arial" panose="020B0604020202020204"/>
                <a:cs typeface="Arial" panose="020B0604020202020204"/>
              </a:rPr>
              <a:t>dan</a:t>
            </a:r>
            <a:r>
              <a:rPr sz="2800" spc="-125" dirty="0">
                <a:solidFill>
                  <a:srgbClr val="FFFFFF"/>
                </a:solidFill>
                <a:latin typeface="Arial" panose="020B0604020202020204"/>
                <a:cs typeface="Arial" panose="020B0604020202020204"/>
              </a:rPr>
              <a:t> </a:t>
            </a:r>
            <a:r>
              <a:rPr sz="2800" spc="25" dirty="0">
                <a:solidFill>
                  <a:srgbClr val="FFFFFF"/>
                </a:solidFill>
                <a:latin typeface="Arial" panose="020B0604020202020204"/>
                <a:cs typeface="Arial" panose="020B0604020202020204"/>
              </a:rPr>
              <a:t>muatan</a:t>
            </a:r>
            <a:r>
              <a:rPr sz="2800" spc="-120" dirty="0">
                <a:solidFill>
                  <a:srgbClr val="FFFFFF"/>
                </a:solidFill>
                <a:latin typeface="Arial" panose="020B0604020202020204"/>
                <a:cs typeface="Arial" panose="020B0604020202020204"/>
              </a:rPr>
              <a:t> </a:t>
            </a:r>
            <a:r>
              <a:rPr sz="2800" spc="25" dirty="0">
                <a:solidFill>
                  <a:srgbClr val="FFFFFF"/>
                </a:solidFill>
                <a:latin typeface="Arial" panose="020B0604020202020204"/>
                <a:cs typeface="Arial" panose="020B0604020202020204"/>
              </a:rPr>
              <a:t>negative</a:t>
            </a:r>
            <a:r>
              <a:rPr sz="2800" spc="-120" dirty="0">
                <a:solidFill>
                  <a:srgbClr val="FFFFFF"/>
                </a:solidFill>
                <a:latin typeface="Arial" panose="020B0604020202020204"/>
                <a:cs typeface="Arial" panose="020B0604020202020204"/>
              </a:rPr>
              <a:t> </a:t>
            </a:r>
            <a:r>
              <a:rPr sz="2800" spc="-60" dirty="0">
                <a:solidFill>
                  <a:srgbClr val="FFFFFF"/>
                </a:solidFill>
                <a:latin typeface="Arial" panose="020B0604020202020204"/>
                <a:cs typeface="Arial" panose="020B0604020202020204"/>
              </a:rPr>
              <a:t>sama</a:t>
            </a:r>
            <a:r>
              <a:rPr sz="2800" spc="-120" dirty="0">
                <a:solidFill>
                  <a:srgbClr val="FFFFFF"/>
                </a:solidFill>
                <a:latin typeface="Arial" panose="020B0604020202020204"/>
                <a:cs typeface="Arial" panose="020B0604020202020204"/>
              </a:rPr>
              <a:t> </a:t>
            </a:r>
            <a:r>
              <a:rPr sz="2800" spc="-15" dirty="0">
                <a:solidFill>
                  <a:srgbClr val="FFFFFF"/>
                </a:solidFill>
                <a:latin typeface="Arial" panose="020B0604020202020204"/>
                <a:cs typeface="Arial" panose="020B0604020202020204"/>
              </a:rPr>
              <a:t>dengan</a:t>
            </a:r>
            <a:r>
              <a:rPr sz="2800" spc="-125" dirty="0">
                <a:solidFill>
                  <a:srgbClr val="FFFFFF"/>
                </a:solidFill>
                <a:latin typeface="Arial" panose="020B0604020202020204"/>
                <a:cs typeface="Arial" panose="020B0604020202020204"/>
              </a:rPr>
              <a:t> </a:t>
            </a:r>
            <a:r>
              <a:rPr sz="2800" spc="-10" dirty="0">
                <a:solidFill>
                  <a:srgbClr val="FFFFFF"/>
                </a:solidFill>
                <a:latin typeface="Arial" panose="020B0604020202020204"/>
                <a:cs typeface="Arial" panose="020B0604020202020204"/>
              </a:rPr>
              <a:t>cara  </a:t>
            </a:r>
            <a:r>
              <a:rPr sz="2800" spc="40" dirty="0">
                <a:solidFill>
                  <a:srgbClr val="FFFFFF"/>
                </a:solidFill>
                <a:latin typeface="Arial" panose="020B0604020202020204"/>
                <a:cs typeface="Arial" panose="020B0604020202020204"/>
              </a:rPr>
              <a:t>mengatur </a:t>
            </a:r>
            <a:r>
              <a:rPr sz="2800" spc="5" dirty="0">
                <a:solidFill>
                  <a:srgbClr val="FFFFFF"/>
                </a:solidFill>
                <a:latin typeface="Arial" panose="020B0604020202020204"/>
                <a:cs typeface="Arial" panose="020B0604020202020204"/>
              </a:rPr>
              <a:t>indeks </a:t>
            </a:r>
            <a:r>
              <a:rPr sz="2800" spc="60" dirty="0">
                <a:solidFill>
                  <a:srgbClr val="FFFFFF"/>
                </a:solidFill>
                <a:latin typeface="Arial" panose="020B0604020202020204"/>
                <a:cs typeface="Arial" panose="020B0604020202020204"/>
              </a:rPr>
              <a:t>kation</a:t>
            </a:r>
            <a:r>
              <a:rPr sz="2800" spc="-530" dirty="0">
                <a:solidFill>
                  <a:srgbClr val="FFFFFF"/>
                </a:solidFill>
                <a:latin typeface="Arial" panose="020B0604020202020204"/>
                <a:cs typeface="Arial" panose="020B0604020202020204"/>
              </a:rPr>
              <a:t> </a:t>
            </a:r>
            <a:r>
              <a:rPr sz="2800" spc="-20" dirty="0">
                <a:solidFill>
                  <a:srgbClr val="FFFFFF"/>
                </a:solidFill>
                <a:latin typeface="Arial" panose="020B0604020202020204"/>
                <a:cs typeface="Arial" panose="020B0604020202020204"/>
              </a:rPr>
              <a:t>dan anion.</a:t>
            </a:r>
            <a:endParaRPr sz="2800">
              <a:latin typeface="Arial" panose="020B0604020202020204"/>
              <a:cs typeface="Arial" panose="020B0604020202020204"/>
            </a:endParaRPr>
          </a:p>
          <a:p>
            <a:pPr>
              <a:lnSpc>
                <a:spcPct val="100000"/>
              </a:lnSpc>
              <a:spcBef>
                <a:spcPts val="10"/>
              </a:spcBef>
            </a:pPr>
            <a:endParaRPr sz="3850">
              <a:latin typeface="Arial" panose="020B0604020202020204"/>
              <a:cs typeface="Arial" panose="020B0604020202020204"/>
            </a:endParaRPr>
          </a:p>
          <a:p>
            <a:pPr marL="12700">
              <a:lnSpc>
                <a:spcPct val="100000"/>
              </a:lnSpc>
            </a:pPr>
            <a:r>
              <a:rPr sz="2800" spc="-114" dirty="0">
                <a:solidFill>
                  <a:srgbClr val="FFFFFF"/>
                </a:solidFill>
                <a:latin typeface="Arial" panose="020B0604020202020204"/>
                <a:cs typeface="Arial" panose="020B0604020202020204"/>
              </a:rPr>
              <a:t>CONTOH </a:t>
            </a:r>
            <a:r>
              <a:rPr sz="2800" spc="-70" dirty="0">
                <a:solidFill>
                  <a:srgbClr val="FFFFFF"/>
                </a:solidFill>
                <a:latin typeface="Arial" panose="020B0604020202020204"/>
                <a:cs typeface="Arial" panose="020B0604020202020204"/>
              </a:rPr>
              <a:t>PENULISAN </a:t>
            </a:r>
            <a:r>
              <a:rPr sz="2800" spc="-130" dirty="0">
                <a:solidFill>
                  <a:srgbClr val="FFFFFF"/>
                </a:solidFill>
                <a:latin typeface="Arial" panose="020B0604020202020204"/>
                <a:cs typeface="Arial" panose="020B0604020202020204"/>
              </a:rPr>
              <a:t>RUMUS </a:t>
            </a:r>
            <a:r>
              <a:rPr sz="2800" spc="-110" dirty="0">
                <a:solidFill>
                  <a:srgbClr val="FFFFFF"/>
                </a:solidFill>
                <a:latin typeface="Arial" panose="020B0604020202020204"/>
                <a:cs typeface="Arial" panose="020B0604020202020204"/>
              </a:rPr>
              <a:t>SENYAWA</a:t>
            </a:r>
            <a:r>
              <a:rPr sz="2800" spc="-190" dirty="0">
                <a:solidFill>
                  <a:srgbClr val="FFFFFF"/>
                </a:solidFill>
                <a:latin typeface="Arial" panose="020B0604020202020204"/>
                <a:cs typeface="Arial" panose="020B0604020202020204"/>
              </a:rPr>
              <a:t> </a:t>
            </a:r>
            <a:r>
              <a:rPr sz="2800" spc="-80" dirty="0">
                <a:solidFill>
                  <a:srgbClr val="FFFFFF"/>
                </a:solidFill>
                <a:latin typeface="Arial" panose="020B0604020202020204"/>
                <a:cs typeface="Arial" panose="020B0604020202020204"/>
              </a:rPr>
              <a:t>ION:</a:t>
            </a:r>
            <a:endParaRPr sz="2800">
              <a:latin typeface="Arial" panose="020B0604020202020204"/>
              <a:cs typeface="Arial" panose="020B0604020202020204"/>
            </a:endParaRPr>
          </a:p>
          <a:p>
            <a:pPr marL="12700">
              <a:lnSpc>
                <a:spcPct val="100000"/>
              </a:lnSpc>
              <a:spcBef>
                <a:spcPts val="540"/>
              </a:spcBef>
            </a:pPr>
            <a:r>
              <a:rPr sz="2800">
                <a:solidFill>
                  <a:schemeClr val="bg1"/>
                </a:solidFill>
                <a:latin typeface="Arial" panose="020B0604020202020204"/>
                <a:cs typeface="Arial" panose="020B0604020202020204"/>
              </a:rPr>
              <a:t>K</a:t>
            </a:r>
            <a:r>
              <a:rPr sz="2800">
                <a:solidFill>
                  <a:schemeClr val="tx2">
                    <a:lumMod val="60000"/>
                    <a:lumOff val="40000"/>
                  </a:schemeClr>
                </a:solidFill>
                <a:latin typeface="Arial" panose="020B0604020202020204"/>
                <a:cs typeface="Arial" panose="020B0604020202020204"/>
              </a:rPr>
              <a:t>+</a:t>
            </a:r>
            <a:r>
              <a:rPr sz="2800">
                <a:solidFill>
                  <a:schemeClr val="bg1"/>
                </a:solidFill>
                <a:latin typeface="Arial" panose="020B0604020202020204"/>
                <a:cs typeface="Arial" panose="020B0604020202020204"/>
              </a:rPr>
              <a:t> + Cl</a:t>
            </a:r>
            <a:r>
              <a:rPr sz="2800">
                <a:solidFill>
                  <a:srgbClr val="FF0000"/>
                </a:solidFill>
                <a:latin typeface="Arial" panose="020B0604020202020204"/>
                <a:cs typeface="Arial" panose="020B0604020202020204"/>
              </a:rPr>
              <a:t>–</a:t>
            </a:r>
            <a:r>
              <a:rPr sz="2800">
                <a:solidFill>
                  <a:schemeClr val="bg1"/>
                </a:solidFill>
                <a:latin typeface="Arial" panose="020B0604020202020204"/>
                <a:cs typeface="Arial" panose="020B0604020202020204"/>
              </a:rPr>
              <a:t> –&gt; KCl (kalium klorida) | Jumlah muatan positif dan negatif sudah sama.</a:t>
            </a:r>
          </a:p>
          <a:p>
            <a:pPr marL="12700">
              <a:lnSpc>
                <a:spcPct val="100000"/>
              </a:lnSpc>
              <a:spcBef>
                <a:spcPts val="540"/>
              </a:spcBef>
            </a:pPr>
            <a:r>
              <a:rPr sz="2800">
                <a:solidFill>
                  <a:schemeClr val="bg1"/>
                </a:solidFill>
                <a:latin typeface="Arial" panose="020B0604020202020204"/>
                <a:cs typeface="Arial" panose="020B0604020202020204"/>
              </a:rPr>
              <a:t>Ca</a:t>
            </a:r>
            <a:r>
              <a:rPr sz="2800" baseline="-25000">
                <a:solidFill>
                  <a:schemeClr val="bg1"/>
                </a:solidFill>
                <a:latin typeface="Arial" panose="020B0604020202020204"/>
                <a:cs typeface="Arial" panose="020B0604020202020204"/>
              </a:rPr>
              <a:t>2</a:t>
            </a:r>
            <a:r>
              <a:rPr sz="2800">
                <a:solidFill>
                  <a:schemeClr val="tx2">
                    <a:lumMod val="60000"/>
                    <a:lumOff val="40000"/>
                  </a:schemeClr>
                </a:solidFill>
                <a:latin typeface="Arial" panose="020B0604020202020204"/>
                <a:cs typeface="Arial" panose="020B0604020202020204"/>
              </a:rPr>
              <a:t>+</a:t>
            </a:r>
            <a:r>
              <a:rPr sz="2800">
                <a:solidFill>
                  <a:schemeClr val="bg1"/>
                </a:solidFill>
                <a:latin typeface="Arial" panose="020B0604020202020204"/>
                <a:cs typeface="Arial" panose="020B0604020202020204"/>
              </a:rPr>
              <a:t> + 2Cl</a:t>
            </a:r>
            <a:r>
              <a:rPr sz="2800">
                <a:solidFill>
                  <a:srgbClr val="FF0000"/>
                </a:solidFill>
                <a:latin typeface="Arial" panose="020B0604020202020204"/>
                <a:cs typeface="Arial" panose="020B0604020202020204"/>
              </a:rPr>
              <a:t>– </a:t>
            </a:r>
            <a:r>
              <a:rPr sz="2800">
                <a:solidFill>
                  <a:schemeClr val="bg1"/>
                </a:solidFill>
                <a:latin typeface="Arial" panose="020B0604020202020204"/>
                <a:cs typeface="Arial" panose="020B0604020202020204"/>
              </a:rPr>
              <a:t>–&gt; NaCl2 (natrium klorida) | Jumlah muatan positif 2x muatan negative sehingga ion </a:t>
            </a:r>
            <a:r>
              <a:rPr lang="en-US" sz="2800">
                <a:solidFill>
                  <a:schemeClr val="bg1"/>
                </a:solidFill>
                <a:latin typeface="Arial" panose="020B0604020202020204"/>
                <a:cs typeface="Arial" panose="020B0604020202020204"/>
              </a:rPr>
              <a:t>  </a:t>
            </a:r>
            <a:r>
              <a:rPr sz="2800">
                <a:solidFill>
                  <a:schemeClr val="bg1"/>
                </a:solidFill>
                <a:latin typeface="Arial" panose="020B0604020202020204"/>
                <a:cs typeface="Arial" panose="020B0604020202020204"/>
              </a:rPr>
              <a:t>negative x 2</a:t>
            </a:r>
          </a:p>
          <a:p>
            <a:pPr marL="12700">
              <a:lnSpc>
                <a:spcPct val="100000"/>
              </a:lnSpc>
              <a:spcBef>
                <a:spcPts val="540"/>
              </a:spcBef>
            </a:pPr>
            <a:r>
              <a:rPr sz="2800">
                <a:solidFill>
                  <a:schemeClr val="bg1"/>
                </a:solidFill>
                <a:latin typeface="Arial" panose="020B0604020202020204"/>
                <a:cs typeface="Arial" panose="020B0604020202020204"/>
              </a:rPr>
              <a:t>Mg</a:t>
            </a:r>
            <a:r>
              <a:rPr sz="2800" baseline="-25000">
                <a:solidFill>
                  <a:schemeClr val="bg1"/>
                </a:solidFill>
                <a:latin typeface="Arial" panose="020B0604020202020204"/>
                <a:cs typeface="Arial" panose="020B0604020202020204"/>
              </a:rPr>
              <a:t>2</a:t>
            </a:r>
            <a:r>
              <a:rPr sz="2800">
                <a:solidFill>
                  <a:schemeClr val="tx2">
                    <a:lumMod val="60000"/>
                    <a:lumOff val="40000"/>
                  </a:schemeClr>
                </a:solidFill>
                <a:latin typeface="Arial" panose="020B0604020202020204"/>
                <a:cs typeface="Arial" panose="020B0604020202020204"/>
              </a:rPr>
              <a:t>+</a:t>
            </a:r>
            <a:r>
              <a:rPr sz="2800">
                <a:solidFill>
                  <a:schemeClr val="bg1"/>
                </a:solidFill>
                <a:latin typeface="Arial" panose="020B0604020202020204"/>
                <a:cs typeface="Arial" panose="020B0604020202020204"/>
              </a:rPr>
              <a:t> + SO</a:t>
            </a:r>
            <a:r>
              <a:rPr sz="2800" baseline="-25000">
                <a:solidFill>
                  <a:schemeClr val="bg1"/>
                </a:solidFill>
                <a:latin typeface="Arial" panose="020B0604020202020204"/>
                <a:cs typeface="Arial" panose="020B0604020202020204"/>
              </a:rPr>
              <a:t>42</a:t>
            </a:r>
            <a:r>
              <a:rPr sz="2800">
                <a:solidFill>
                  <a:srgbClr val="FF0000"/>
                </a:solidFill>
                <a:latin typeface="Arial" panose="020B0604020202020204"/>
                <a:cs typeface="Arial" panose="020B0604020202020204"/>
              </a:rPr>
              <a:t>- </a:t>
            </a:r>
            <a:r>
              <a:rPr sz="2800">
                <a:solidFill>
                  <a:schemeClr val="bg1"/>
                </a:solidFill>
                <a:latin typeface="Arial" panose="020B0604020202020204"/>
                <a:cs typeface="Arial" panose="020B0604020202020204"/>
              </a:rPr>
              <a:t>–&gt; MgSO4 (magnesium sulfat) | Jumlah muatan positif dan negative sudah sama</a:t>
            </a:r>
          </a:p>
          <a:p>
            <a:pPr marL="12700">
              <a:lnSpc>
                <a:spcPct val="100000"/>
              </a:lnSpc>
              <a:spcBef>
                <a:spcPts val="540"/>
              </a:spcBef>
            </a:pPr>
            <a:r>
              <a:rPr sz="2800">
                <a:solidFill>
                  <a:schemeClr val="bg1"/>
                </a:solidFill>
                <a:latin typeface="Arial" panose="020B0604020202020204"/>
                <a:cs typeface="Arial" panose="020B0604020202020204"/>
              </a:rPr>
              <a:t>Al</a:t>
            </a:r>
            <a:r>
              <a:rPr sz="2800" baseline="-25000">
                <a:solidFill>
                  <a:schemeClr val="bg1"/>
                </a:solidFill>
                <a:latin typeface="Arial" panose="020B0604020202020204"/>
                <a:cs typeface="Arial" panose="020B0604020202020204"/>
              </a:rPr>
              <a:t>3</a:t>
            </a:r>
            <a:r>
              <a:rPr sz="2800">
                <a:solidFill>
                  <a:schemeClr val="tx2">
                    <a:lumMod val="60000"/>
                    <a:lumOff val="40000"/>
                  </a:schemeClr>
                </a:solidFill>
                <a:latin typeface="Arial" panose="020B0604020202020204"/>
                <a:cs typeface="Arial" panose="020B0604020202020204"/>
              </a:rPr>
              <a:t>+</a:t>
            </a:r>
            <a:r>
              <a:rPr sz="2800">
                <a:solidFill>
                  <a:schemeClr val="bg1"/>
                </a:solidFill>
                <a:latin typeface="Arial" panose="020B0604020202020204"/>
                <a:cs typeface="Arial" panose="020B0604020202020204"/>
              </a:rPr>
              <a:t> + 3Br</a:t>
            </a:r>
            <a:r>
              <a:rPr sz="2800">
                <a:solidFill>
                  <a:srgbClr val="FF0000"/>
                </a:solidFill>
                <a:latin typeface="Arial" panose="020B0604020202020204"/>
                <a:cs typeface="Arial" panose="020B0604020202020204"/>
              </a:rPr>
              <a:t>–</a:t>
            </a:r>
            <a:r>
              <a:rPr sz="2800">
                <a:solidFill>
                  <a:schemeClr val="bg1"/>
                </a:solidFill>
                <a:latin typeface="Arial" panose="020B0604020202020204"/>
                <a:cs typeface="Arial" panose="020B0604020202020204"/>
              </a:rPr>
              <a:t> –&gt; AlBr3 (aluminium bromide) | Jumlah muatan positif 3x muatan negative sehingga ion negatif x 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1380</Words>
  <Application>Microsoft Office PowerPoint</Application>
  <PresentationFormat>Custom</PresentationFormat>
  <Paragraphs>112</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Times New Roman</vt:lpstr>
      <vt:lpstr>Office Theme</vt:lpstr>
      <vt:lpstr>TATANAMA  SENYAWA  KIMIA</vt:lpstr>
      <vt:lpstr>Anggota Kelompok</vt:lpstr>
      <vt:lpstr>PENGERTIAN</vt:lpstr>
      <vt:lpstr>TATA NAMA  SENYAWA  ANORGANIK</vt:lpstr>
      <vt:lpstr>SENYAWA BINER</vt:lpstr>
      <vt:lpstr>SENYAWA LOGAM + NONLOGAM</vt:lpstr>
      <vt:lpstr>SENYAWA  NONLOGAM + NONLOGAM</vt:lpstr>
      <vt:lpstr>TATA NAMA  SENYAWA  ION</vt:lpstr>
      <vt:lpstr>PowerPoint Presentation</vt:lpstr>
      <vt:lpstr>TATA NAMA SENYAWA TERNER</vt:lpstr>
      <vt:lpstr>PowerPoint Presentation</vt:lpstr>
      <vt:lpstr>PowerPoint Presentation</vt:lpstr>
      <vt:lpstr>PowerPoint Presentation</vt:lpstr>
      <vt:lpstr>TATA NAMA SENYAWA ANORGANIK</vt:lpstr>
      <vt:lpstr>1. Tata Nama Senyawa Alkana Rantai Lurus Tata nama alkana rantai lurus adalah sebagai berikut:</vt:lpstr>
      <vt:lpstr>2. TATA NAMA SENYAWA SIKLOALKANA Tata nama sikloalkana diberikan menurut banyaknya atom karbon dalam cincin, dengan penambahan  awalan siklo-. Contoh tata nama sikloalkana</vt:lpstr>
      <vt:lpstr>3. Tata Nama Senyawa Rantai Samping Bila gugus alkil diletakkan pada suatu alkana rantai lurus, maka alkana tersebut disebut sebagai rantai  induk. Sedangkan rantai cabang adalah suatu gugus alkil sebagai cabang dari suatu rantai induk. Tata  nama rantai samping dinamai berdasarkan nama induknya, dengan mengubah akhiran -ana menjadi -  il. Contohnya:</vt:lpstr>
      <vt:lpstr>4. Tata Nama Senyawa Rantai Bercabang Ganda Jika dua cabang atau lebih terikat pada suatu rantai induk, maka kita perlu menambahkan lebih  banyak awalan-awalan pada nama induk. Awala-awalan tersebut diurutkan secara alfabet, untuk  mengurutkan nama-nama harus di-inggriskan terlebih dahulu, masing-masing dengan nomor yang  menyatakan posisi letaknya. Contohnya: 4-etil-3-metilheptana dan 3-etil-3-metilheksana.</vt:lpstr>
      <vt:lpstr>Jika terdapat dua substituen atau lebih pada rantai induk itu sama, maka gugus-gugus itu digabung  dalam nama itu. Misalnya, “2 gugus metil” jika digabung menjadi “dimetil”, “3 gugus metil” jika  digabung menjadi “trimetil”, dan seterusnya. Perhatikan contoh tata nama rantai bercabang ganda  berikut:</vt:lpstr>
      <vt:lpstr>5. Tata Nama Senyawa Rantai Substituen Awalan Lain Tata nama rantai substituen awalan lain sama dengan tata nama untuk gugus alkil, kecuali jika rantai  induknya adalah rantai lurus terpanjang yang mengandung gugus fungsional. Posisi gugus fungsional  ditandai dengan menggunakan nomor dan gugus identik ditandai dengan di- adau tri-. Contohnya:</vt:lpstr>
      <vt:lpstr>6. Tata Nama Senyawa Alkena dan Alkuna Senyawa alkena adalah senyawa yang mengandung ikatan rangkap dua. Tata nama senyawa alkena  dinamai berdasarkan nama induknya, dengan mengubah akhiran -ana menjadi -ena. Jika induk itu  mengandung empat karbon atau lebih, harus digunakan nomor awalan untuk menunjukkan posisi  ikatan rangkap dua. Penomoran dimulai dari sisi yang paling dekat dengan ikatan rangkap. Contoh tata  nama senyawa alkena:</vt:lpstr>
      <vt:lpstr>Senyawa alkuna adalah senyawa yang mengandung ikatan rangkap tiga. Tata nama senyawa alkuna  dinamai berdasarkan nama induknya, dengan mengubah akhiran -ana menjadi -una. Jika induk itu  mengandung empat karbon atau lebih, harus digunakan nomor awalan untuk menunjukkan posisi  ikatan rangkap tiga. Penomoran dimulai dari sisi yang paling dekat dengan ikatan rangkap. Contoh tata  nama senyawa alkuna: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TATANAMA  SENYAWA  KIMIA</dc:title>
  <dc:creator>Tarmidzi Bariq</dc:creator>
  <cp:keywords>DAFQv_jT6kE,BAD0tikXdKE</cp:keywords>
  <cp:lastModifiedBy>ASUS</cp:lastModifiedBy>
  <cp:revision>3</cp:revision>
  <dcterms:created xsi:type="dcterms:W3CDTF">2022-11-02T15:42:35Z</dcterms:created>
  <dcterms:modified xsi:type="dcterms:W3CDTF">2022-11-03T05:21:52Z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2022-11-02T07:00:00Z</vt:filetime>
  </property>
  <property fmtid="{D5CDD505-2E9C-101B-9397-08002B2CF9AE}" pid="3" name="Creator">
    <vt:lpwstr>Canva</vt:lpwstr>
  </property>
  <property fmtid="{D5CDD505-2E9C-101B-9397-08002B2CF9AE}" pid="4" name="LastSaved">
    <vt:filetime>2022-11-02T07:00:00Z</vt:filetime>
  </property>
  <property fmtid="{D5CDD505-2E9C-101B-9397-08002B2CF9AE}" pid="5" name="ICV">
    <vt:lpwstr>8731A6BF7ABE49E8B9B9BEDCA75D9F96</vt:lpwstr>
  </property>
  <property fmtid="{D5CDD505-2E9C-101B-9397-08002B2CF9AE}" pid="6" name="KSOProductBuildVer">
    <vt:lpwstr>1033-11.2.0.11380</vt:lpwstr>
  </property>
</Properties>
</file>