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0" r:id="rId3"/>
    <p:sldId id="261" r:id="rId4"/>
    <p:sldId id="262" r:id="rId5"/>
    <p:sldId id="282" r:id="rId6"/>
    <p:sldId id="281" r:id="rId7"/>
    <p:sldId id="284" r:id="rId8"/>
    <p:sldId id="272" r:id="rId9"/>
    <p:sldId id="274" r:id="rId10"/>
    <p:sldId id="276" r:id="rId11"/>
    <p:sldId id="277" r:id="rId12"/>
    <p:sldId id="278" r:id="rId13"/>
    <p:sldId id="269" r:id="rId14"/>
    <p:sldId id="265"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34" d="100"/>
          <a:sy n="34" d="100"/>
        </p:scale>
        <p:origin x="48" y="3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C8423B-6F86-4B40-B46D-8B3C299CA1D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d-ID"/>
        </a:p>
      </dgm:t>
    </dgm:pt>
    <dgm:pt modelId="{D1FE5DE3-62C9-4A61-B336-C963384C1C79}">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a:t>
          </a:r>
          <a:endPar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80431199-D5A0-49AB-930C-CC6CE1A3599A}" type="parTrans" cxnId="{A17E49F9-9F23-4172-8C92-EEBC94FB1529}">
      <dgm:prSet/>
      <dgm:spPr/>
      <dgm:t>
        <a:bodyPr/>
        <a:lstStyle/>
        <a:p>
          <a:endParaRPr lang="id-ID"/>
        </a:p>
      </dgm:t>
    </dgm:pt>
    <dgm:pt modelId="{06295ABE-1084-4214-A193-976D8EE583FA}" type="sibTrans" cxnId="{A17E49F9-9F23-4172-8C92-EEBC94FB1529}">
      <dgm:prSet/>
      <dgm:spPr/>
      <dgm:t>
        <a:bodyPr/>
        <a:lstStyle/>
        <a:p>
          <a:endParaRPr lang="id-ID"/>
        </a:p>
      </dgm:t>
    </dgm:pt>
    <dgm:pt modelId="{58E3075D-F639-441F-B161-D6BBA1FDE95F}">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PADA DIRI SENDIRI</a:t>
          </a:r>
          <a:endPar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51BE91C8-9D5A-4331-8710-3397C046EC3C}" type="parTrans" cxnId="{FCBBA1B5-EA23-49D4-950D-49665F4F8A20}">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90239003-AB50-44E7-BBD7-43BF7571D549}" type="sibTrans" cxnId="{FCBBA1B5-EA23-49D4-950D-49665F4F8A20}">
      <dgm:prSet/>
      <dgm:spPr/>
      <dgm:t>
        <a:bodyPr/>
        <a:lstStyle/>
        <a:p>
          <a:endParaRPr lang="id-ID"/>
        </a:p>
      </dgm:t>
    </dgm:pt>
    <dgm:pt modelId="{CD4FB032-F525-485C-B094-DEF9678183C4}">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ORANG LAIN</a:t>
          </a:r>
          <a:endPar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50F87D6A-4A95-4105-A995-455D4E2BCD33}" type="parTrans" cxnId="{1BABB35A-9A67-4545-A338-E70023423820}">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EBA8CD77-E977-4C37-8B40-C5CF359A16DD}" type="sibTrans" cxnId="{1BABB35A-9A67-4545-A338-E70023423820}">
      <dgm:prSet/>
      <dgm:spPr/>
      <dgm:t>
        <a:bodyPr/>
        <a:lstStyle/>
        <a:p>
          <a:endParaRPr lang="id-ID"/>
        </a:p>
      </dgm:t>
    </dgm:pt>
    <dgm:pt modelId="{21CC07A6-9798-4597-9F09-1DAF7E7839E4}">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PEMERINTAH</a:t>
          </a:r>
          <a:endPar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404ED4B-7849-47FD-B187-D8F4D5B2D8AD}" type="parTrans" cxnId="{29E41B66-E135-46E7-A271-3D130A0B747B}">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9488A72F-1B98-465A-AA83-E5F85ECD00E5}" type="sibTrans" cxnId="{29E41B66-E135-46E7-A271-3D130A0B747B}">
      <dgm:prSet/>
      <dgm:spPr/>
      <dgm:t>
        <a:bodyPr/>
        <a:lstStyle/>
        <a:p>
          <a:endParaRPr lang="id-ID"/>
        </a:p>
      </dgm:t>
    </dgm:pt>
    <dgm:pt modelId="{629DCD51-7FAC-480F-B158-50FA87481972}">
      <dgm:prSet phldrT="[Text]">
        <dgm:style>
          <a:lnRef idx="3">
            <a:schemeClr val="lt1"/>
          </a:lnRef>
          <a:fillRef idx="1">
            <a:schemeClr val="accent5"/>
          </a:fillRef>
          <a:effectRef idx="1">
            <a:schemeClr val="accent5"/>
          </a:effectRef>
          <a:fontRef idx="minor">
            <a:schemeClr val="lt1"/>
          </a:fontRef>
        </dgm:style>
      </dgm:prSet>
      <dgm:spPr/>
      <dgm:t>
        <a:bodyPr/>
        <a:lstStyle/>
        <a:p>
          <a:r>
            <a:rPr lang="id-ID"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TUHAN</a:t>
          </a:r>
          <a:endParaRPr lang="id-ID"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ACC8F898-35AC-4550-B50B-72114D0C81DF}" type="parTrans" cxnId="{81A1B944-7234-4BB1-AE21-C7E506AE5AAE}">
      <dgm:prSet>
        <dgm:style>
          <a:lnRef idx="3">
            <a:schemeClr val="accent5"/>
          </a:lnRef>
          <a:fillRef idx="0">
            <a:schemeClr val="accent5"/>
          </a:fillRef>
          <a:effectRef idx="2">
            <a:schemeClr val="accent5"/>
          </a:effectRef>
          <a:fontRef idx="minor">
            <a:schemeClr val="tx1"/>
          </a:fontRef>
        </dgm:style>
      </dgm:prSet>
      <dgm:spPr/>
      <dgm:t>
        <a:bodyPr/>
        <a:lstStyle/>
        <a:p>
          <a:endParaRPr lang="id-ID"/>
        </a:p>
      </dgm:t>
    </dgm:pt>
    <dgm:pt modelId="{6019C39B-F0E3-48EF-85AA-1B0F171D3830}" type="sibTrans" cxnId="{81A1B944-7234-4BB1-AE21-C7E506AE5AAE}">
      <dgm:prSet/>
      <dgm:spPr/>
      <dgm:t>
        <a:bodyPr/>
        <a:lstStyle/>
        <a:p>
          <a:endParaRPr lang="id-ID"/>
        </a:p>
      </dgm:t>
    </dgm:pt>
    <dgm:pt modelId="{BEB2E85F-1DB9-4EF6-90D6-87450CBEF6BC}" type="pres">
      <dgm:prSet presAssocID="{5AC8423B-6F86-4B40-B46D-8B3C299CA1DF}" presName="diagram" presStyleCnt="0">
        <dgm:presLayoutVars>
          <dgm:chPref val="1"/>
          <dgm:dir/>
          <dgm:animOne val="branch"/>
          <dgm:animLvl val="lvl"/>
          <dgm:resizeHandles val="exact"/>
        </dgm:presLayoutVars>
      </dgm:prSet>
      <dgm:spPr/>
      <dgm:t>
        <a:bodyPr/>
        <a:lstStyle/>
        <a:p>
          <a:endParaRPr lang="id-ID"/>
        </a:p>
      </dgm:t>
    </dgm:pt>
    <dgm:pt modelId="{42EF059F-89ED-4A88-A305-C630BFACBCA0}" type="pres">
      <dgm:prSet presAssocID="{D1FE5DE3-62C9-4A61-B336-C963384C1C79}" presName="root1" presStyleCnt="0"/>
      <dgm:spPr/>
    </dgm:pt>
    <dgm:pt modelId="{497CBDF1-6617-4DE2-9FF5-C921AE48C520}" type="pres">
      <dgm:prSet presAssocID="{D1FE5DE3-62C9-4A61-B336-C963384C1C79}" presName="LevelOneTextNode" presStyleLbl="node0" presStyleIdx="0" presStyleCnt="1" custLinFactNeighborX="-23117" custLinFactNeighborY="-5652">
        <dgm:presLayoutVars>
          <dgm:chPref val="3"/>
        </dgm:presLayoutVars>
      </dgm:prSet>
      <dgm:spPr/>
      <dgm:t>
        <a:bodyPr/>
        <a:lstStyle/>
        <a:p>
          <a:endParaRPr lang="id-ID"/>
        </a:p>
      </dgm:t>
    </dgm:pt>
    <dgm:pt modelId="{D60E8894-6AA9-45B0-BE01-A80782D2591B}" type="pres">
      <dgm:prSet presAssocID="{D1FE5DE3-62C9-4A61-B336-C963384C1C79}" presName="level2hierChild" presStyleCnt="0"/>
      <dgm:spPr/>
    </dgm:pt>
    <dgm:pt modelId="{CF18D67A-3B58-4885-BCED-03D40AE84A7C}" type="pres">
      <dgm:prSet presAssocID="{51BE91C8-9D5A-4331-8710-3397C046EC3C}" presName="conn2-1" presStyleLbl="parChTrans1D2" presStyleIdx="0" presStyleCnt="4"/>
      <dgm:spPr/>
      <dgm:t>
        <a:bodyPr/>
        <a:lstStyle/>
        <a:p>
          <a:endParaRPr lang="id-ID"/>
        </a:p>
      </dgm:t>
    </dgm:pt>
    <dgm:pt modelId="{503CBDEE-B575-4325-8B81-049FEB587673}" type="pres">
      <dgm:prSet presAssocID="{51BE91C8-9D5A-4331-8710-3397C046EC3C}" presName="connTx" presStyleLbl="parChTrans1D2" presStyleIdx="0" presStyleCnt="4"/>
      <dgm:spPr/>
      <dgm:t>
        <a:bodyPr/>
        <a:lstStyle/>
        <a:p>
          <a:endParaRPr lang="id-ID"/>
        </a:p>
      </dgm:t>
    </dgm:pt>
    <dgm:pt modelId="{4BAB3224-85E1-43BC-A8B2-D62601FF7949}" type="pres">
      <dgm:prSet presAssocID="{58E3075D-F639-441F-B161-D6BBA1FDE95F}" presName="root2" presStyleCnt="0"/>
      <dgm:spPr/>
    </dgm:pt>
    <dgm:pt modelId="{744014F2-B100-430A-8933-7F18B286F5FE}" type="pres">
      <dgm:prSet presAssocID="{58E3075D-F639-441F-B161-D6BBA1FDE95F}" presName="LevelTwoTextNode" presStyleLbl="node2" presStyleIdx="0" presStyleCnt="4" custScaleX="183641">
        <dgm:presLayoutVars>
          <dgm:chPref val="3"/>
        </dgm:presLayoutVars>
      </dgm:prSet>
      <dgm:spPr/>
      <dgm:t>
        <a:bodyPr/>
        <a:lstStyle/>
        <a:p>
          <a:endParaRPr lang="id-ID"/>
        </a:p>
      </dgm:t>
    </dgm:pt>
    <dgm:pt modelId="{74AEC925-CA3B-4C0B-BC89-DBCDB74101A8}" type="pres">
      <dgm:prSet presAssocID="{58E3075D-F639-441F-B161-D6BBA1FDE95F}" presName="level3hierChild" presStyleCnt="0"/>
      <dgm:spPr/>
    </dgm:pt>
    <dgm:pt modelId="{ED29DDA6-C4A5-4DAC-B09A-8CD3C528A059}" type="pres">
      <dgm:prSet presAssocID="{50F87D6A-4A95-4105-A995-455D4E2BCD33}" presName="conn2-1" presStyleLbl="parChTrans1D2" presStyleIdx="1" presStyleCnt="4"/>
      <dgm:spPr/>
      <dgm:t>
        <a:bodyPr/>
        <a:lstStyle/>
        <a:p>
          <a:endParaRPr lang="id-ID"/>
        </a:p>
      </dgm:t>
    </dgm:pt>
    <dgm:pt modelId="{EBFCD236-A669-4D97-A3CA-D5E8D1BB1D2A}" type="pres">
      <dgm:prSet presAssocID="{50F87D6A-4A95-4105-A995-455D4E2BCD33}" presName="connTx" presStyleLbl="parChTrans1D2" presStyleIdx="1" presStyleCnt="4"/>
      <dgm:spPr/>
      <dgm:t>
        <a:bodyPr/>
        <a:lstStyle/>
        <a:p>
          <a:endParaRPr lang="id-ID"/>
        </a:p>
      </dgm:t>
    </dgm:pt>
    <dgm:pt modelId="{B82CD9FE-6C08-43E5-BEE0-ABC8DA19AD04}" type="pres">
      <dgm:prSet presAssocID="{CD4FB032-F525-485C-B094-DEF9678183C4}" presName="root2" presStyleCnt="0"/>
      <dgm:spPr/>
    </dgm:pt>
    <dgm:pt modelId="{F10992A3-AE9A-4027-B08B-019BD8419899}" type="pres">
      <dgm:prSet presAssocID="{CD4FB032-F525-485C-B094-DEF9678183C4}" presName="LevelTwoTextNode" presStyleLbl="node2" presStyleIdx="1" presStyleCnt="4" custScaleX="183641">
        <dgm:presLayoutVars>
          <dgm:chPref val="3"/>
        </dgm:presLayoutVars>
      </dgm:prSet>
      <dgm:spPr/>
      <dgm:t>
        <a:bodyPr/>
        <a:lstStyle/>
        <a:p>
          <a:endParaRPr lang="id-ID"/>
        </a:p>
      </dgm:t>
    </dgm:pt>
    <dgm:pt modelId="{462B0FA2-E279-4B28-B7A9-CEDECC87DDCB}" type="pres">
      <dgm:prSet presAssocID="{CD4FB032-F525-485C-B094-DEF9678183C4}" presName="level3hierChild" presStyleCnt="0"/>
      <dgm:spPr/>
    </dgm:pt>
    <dgm:pt modelId="{3F35BA97-A9E7-4A9A-8BF0-4BAB3333D198}" type="pres">
      <dgm:prSet presAssocID="{D404ED4B-7849-47FD-B187-D8F4D5B2D8AD}" presName="conn2-1" presStyleLbl="parChTrans1D2" presStyleIdx="2" presStyleCnt="4"/>
      <dgm:spPr/>
      <dgm:t>
        <a:bodyPr/>
        <a:lstStyle/>
        <a:p>
          <a:endParaRPr lang="id-ID"/>
        </a:p>
      </dgm:t>
    </dgm:pt>
    <dgm:pt modelId="{B807B1E3-EAEC-4B00-8E62-204EE012C0B6}" type="pres">
      <dgm:prSet presAssocID="{D404ED4B-7849-47FD-B187-D8F4D5B2D8AD}" presName="connTx" presStyleLbl="parChTrans1D2" presStyleIdx="2" presStyleCnt="4"/>
      <dgm:spPr/>
      <dgm:t>
        <a:bodyPr/>
        <a:lstStyle/>
        <a:p>
          <a:endParaRPr lang="id-ID"/>
        </a:p>
      </dgm:t>
    </dgm:pt>
    <dgm:pt modelId="{E68EDDD6-2350-4C2E-A9D9-2E92EA4EF64A}" type="pres">
      <dgm:prSet presAssocID="{21CC07A6-9798-4597-9F09-1DAF7E7839E4}" presName="root2" presStyleCnt="0"/>
      <dgm:spPr/>
    </dgm:pt>
    <dgm:pt modelId="{9943E678-4696-49EF-94BA-BB4FF792F298}" type="pres">
      <dgm:prSet presAssocID="{21CC07A6-9798-4597-9F09-1DAF7E7839E4}" presName="LevelTwoTextNode" presStyleLbl="node2" presStyleIdx="2" presStyleCnt="4" custScaleX="183641">
        <dgm:presLayoutVars>
          <dgm:chPref val="3"/>
        </dgm:presLayoutVars>
      </dgm:prSet>
      <dgm:spPr/>
      <dgm:t>
        <a:bodyPr/>
        <a:lstStyle/>
        <a:p>
          <a:endParaRPr lang="id-ID"/>
        </a:p>
      </dgm:t>
    </dgm:pt>
    <dgm:pt modelId="{AF4D67ED-F9D9-4D57-90CC-44262F3C7840}" type="pres">
      <dgm:prSet presAssocID="{21CC07A6-9798-4597-9F09-1DAF7E7839E4}" presName="level3hierChild" presStyleCnt="0"/>
      <dgm:spPr/>
    </dgm:pt>
    <dgm:pt modelId="{6ECCDA8D-4524-47E7-8BB4-B8A254E1FF82}" type="pres">
      <dgm:prSet presAssocID="{ACC8F898-35AC-4550-B50B-72114D0C81DF}" presName="conn2-1" presStyleLbl="parChTrans1D2" presStyleIdx="3" presStyleCnt="4"/>
      <dgm:spPr/>
      <dgm:t>
        <a:bodyPr/>
        <a:lstStyle/>
        <a:p>
          <a:endParaRPr lang="id-ID"/>
        </a:p>
      </dgm:t>
    </dgm:pt>
    <dgm:pt modelId="{EE17C37B-2055-4E5C-866D-523D7AE3ACE8}" type="pres">
      <dgm:prSet presAssocID="{ACC8F898-35AC-4550-B50B-72114D0C81DF}" presName="connTx" presStyleLbl="parChTrans1D2" presStyleIdx="3" presStyleCnt="4"/>
      <dgm:spPr/>
      <dgm:t>
        <a:bodyPr/>
        <a:lstStyle/>
        <a:p>
          <a:endParaRPr lang="id-ID"/>
        </a:p>
      </dgm:t>
    </dgm:pt>
    <dgm:pt modelId="{BD4E6003-D0F7-429D-A00E-CD92312AD260}" type="pres">
      <dgm:prSet presAssocID="{629DCD51-7FAC-480F-B158-50FA87481972}" presName="root2" presStyleCnt="0"/>
      <dgm:spPr/>
    </dgm:pt>
    <dgm:pt modelId="{75BF37BD-6302-4E52-8BCA-23D7F27CD9DF}" type="pres">
      <dgm:prSet presAssocID="{629DCD51-7FAC-480F-B158-50FA87481972}" presName="LevelTwoTextNode" presStyleLbl="node2" presStyleIdx="3" presStyleCnt="4" custScaleX="183479">
        <dgm:presLayoutVars>
          <dgm:chPref val="3"/>
        </dgm:presLayoutVars>
      </dgm:prSet>
      <dgm:spPr/>
      <dgm:t>
        <a:bodyPr/>
        <a:lstStyle/>
        <a:p>
          <a:endParaRPr lang="id-ID"/>
        </a:p>
      </dgm:t>
    </dgm:pt>
    <dgm:pt modelId="{0DC84AB8-24F2-4194-A97D-1272E8BBC430}" type="pres">
      <dgm:prSet presAssocID="{629DCD51-7FAC-480F-B158-50FA87481972}" presName="level3hierChild" presStyleCnt="0"/>
      <dgm:spPr/>
    </dgm:pt>
  </dgm:ptLst>
  <dgm:cxnLst>
    <dgm:cxn modelId="{0BC4AF59-C868-468E-A466-57365CD53F23}" type="presOf" srcId="{D1FE5DE3-62C9-4A61-B336-C963384C1C79}" destId="{497CBDF1-6617-4DE2-9FF5-C921AE48C520}" srcOrd="0" destOrd="0" presId="urn:microsoft.com/office/officeart/2005/8/layout/hierarchy2"/>
    <dgm:cxn modelId="{A17E49F9-9F23-4172-8C92-EEBC94FB1529}" srcId="{5AC8423B-6F86-4B40-B46D-8B3C299CA1DF}" destId="{D1FE5DE3-62C9-4A61-B336-C963384C1C79}" srcOrd="0" destOrd="0" parTransId="{80431199-D5A0-49AB-930C-CC6CE1A3599A}" sibTransId="{06295ABE-1084-4214-A193-976D8EE583FA}"/>
    <dgm:cxn modelId="{FCBBA1B5-EA23-49D4-950D-49665F4F8A20}" srcId="{D1FE5DE3-62C9-4A61-B336-C963384C1C79}" destId="{58E3075D-F639-441F-B161-D6BBA1FDE95F}" srcOrd="0" destOrd="0" parTransId="{51BE91C8-9D5A-4331-8710-3397C046EC3C}" sibTransId="{90239003-AB50-44E7-BBD7-43BF7571D549}"/>
    <dgm:cxn modelId="{59B6B9C3-A4DF-4C07-81E6-5C0710C562EB}" type="presOf" srcId="{51BE91C8-9D5A-4331-8710-3397C046EC3C}" destId="{503CBDEE-B575-4325-8B81-049FEB587673}" srcOrd="1" destOrd="0" presId="urn:microsoft.com/office/officeart/2005/8/layout/hierarchy2"/>
    <dgm:cxn modelId="{004FE574-1FF6-4D5D-AD2D-B61456FE0499}" type="presOf" srcId="{50F87D6A-4A95-4105-A995-455D4E2BCD33}" destId="{EBFCD236-A669-4D97-A3CA-D5E8D1BB1D2A}" srcOrd="1" destOrd="0" presId="urn:microsoft.com/office/officeart/2005/8/layout/hierarchy2"/>
    <dgm:cxn modelId="{E6DD5822-AB76-4C7A-A400-0CDD87F4948A}" type="presOf" srcId="{21CC07A6-9798-4597-9F09-1DAF7E7839E4}" destId="{9943E678-4696-49EF-94BA-BB4FF792F298}" srcOrd="0" destOrd="0" presId="urn:microsoft.com/office/officeart/2005/8/layout/hierarchy2"/>
    <dgm:cxn modelId="{24889E2A-4724-4FE9-AE7B-75D6999C5F8D}" type="presOf" srcId="{D404ED4B-7849-47FD-B187-D8F4D5B2D8AD}" destId="{B807B1E3-EAEC-4B00-8E62-204EE012C0B6}" srcOrd="1" destOrd="0" presId="urn:microsoft.com/office/officeart/2005/8/layout/hierarchy2"/>
    <dgm:cxn modelId="{BB1C0C3A-3B14-4658-A3AA-569ED7538282}" type="presOf" srcId="{50F87D6A-4A95-4105-A995-455D4E2BCD33}" destId="{ED29DDA6-C4A5-4DAC-B09A-8CD3C528A059}" srcOrd="0" destOrd="0" presId="urn:microsoft.com/office/officeart/2005/8/layout/hierarchy2"/>
    <dgm:cxn modelId="{EC03D22B-E755-4CDE-869B-103B47123C05}" type="presOf" srcId="{58E3075D-F639-441F-B161-D6BBA1FDE95F}" destId="{744014F2-B100-430A-8933-7F18B286F5FE}" srcOrd="0" destOrd="0" presId="urn:microsoft.com/office/officeart/2005/8/layout/hierarchy2"/>
    <dgm:cxn modelId="{9EA177F0-949B-441B-8C49-A2E0A9B71B43}" type="presOf" srcId="{ACC8F898-35AC-4550-B50B-72114D0C81DF}" destId="{EE17C37B-2055-4E5C-866D-523D7AE3ACE8}" srcOrd="1" destOrd="0" presId="urn:microsoft.com/office/officeart/2005/8/layout/hierarchy2"/>
    <dgm:cxn modelId="{1BABB35A-9A67-4545-A338-E70023423820}" srcId="{D1FE5DE3-62C9-4A61-B336-C963384C1C79}" destId="{CD4FB032-F525-485C-B094-DEF9678183C4}" srcOrd="1" destOrd="0" parTransId="{50F87D6A-4A95-4105-A995-455D4E2BCD33}" sibTransId="{EBA8CD77-E977-4C37-8B40-C5CF359A16DD}"/>
    <dgm:cxn modelId="{13BAE292-A010-4955-AE99-9D6DC51BBBB8}" type="presOf" srcId="{CD4FB032-F525-485C-B094-DEF9678183C4}" destId="{F10992A3-AE9A-4027-B08B-019BD8419899}" srcOrd="0" destOrd="0" presId="urn:microsoft.com/office/officeart/2005/8/layout/hierarchy2"/>
    <dgm:cxn modelId="{29E41B66-E135-46E7-A271-3D130A0B747B}" srcId="{D1FE5DE3-62C9-4A61-B336-C963384C1C79}" destId="{21CC07A6-9798-4597-9F09-1DAF7E7839E4}" srcOrd="2" destOrd="0" parTransId="{D404ED4B-7849-47FD-B187-D8F4D5B2D8AD}" sibTransId="{9488A72F-1B98-465A-AA83-E5F85ECD00E5}"/>
    <dgm:cxn modelId="{73529ED0-BC0B-4EAE-BA81-1CD3493BFD94}" type="presOf" srcId="{51BE91C8-9D5A-4331-8710-3397C046EC3C}" destId="{CF18D67A-3B58-4885-BCED-03D40AE84A7C}" srcOrd="0" destOrd="0" presId="urn:microsoft.com/office/officeart/2005/8/layout/hierarchy2"/>
    <dgm:cxn modelId="{5BBB7D5C-9AC5-429E-AAF6-6A9B0DC00A37}" type="presOf" srcId="{5AC8423B-6F86-4B40-B46D-8B3C299CA1DF}" destId="{BEB2E85F-1DB9-4EF6-90D6-87450CBEF6BC}" srcOrd="0" destOrd="0" presId="urn:microsoft.com/office/officeart/2005/8/layout/hierarchy2"/>
    <dgm:cxn modelId="{B7980656-10F0-4A0F-8617-E23BF992A8FA}" type="presOf" srcId="{D404ED4B-7849-47FD-B187-D8F4D5B2D8AD}" destId="{3F35BA97-A9E7-4A9A-8BF0-4BAB3333D198}" srcOrd="0" destOrd="0" presId="urn:microsoft.com/office/officeart/2005/8/layout/hierarchy2"/>
    <dgm:cxn modelId="{F6DD8B43-E4D9-4272-A9F4-C4DC255AC92B}" type="presOf" srcId="{ACC8F898-35AC-4550-B50B-72114D0C81DF}" destId="{6ECCDA8D-4524-47E7-8BB4-B8A254E1FF82}" srcOrd="0" destOrd="0" presId="urn:microsoft.com/office/officeart/2005/8/layout/hierarchy2"/>
    <dgm:cxn modelId="{3669AB89-B052-4862-BD10-CD9544046485}" type="presOf" srcId="{629DCD51-7FAC-480F-B158-50FA87481972}" destId="{75BF37BD-6302-4E52-8BCA-23D7F27CD9DF}" srcOrd="0" destOrd="0" presId="urn:microsoft.com/office/officeart/2005/8/layout/hierarchy2"/>
    <dgm:cxn modelId="{81A1B944-7234-4BB1-AE21-C7E506AE5AAE}" srcId="{D1FE5DE3-62C9-4A61-B336-C963384C1C79}" destId="{629DCD51-7FAC-480F-B158-50FA87481972}" srcOrd="3" destOrd="0" parTransId="{ACC8F898-35AC-4550-B50B-72114D0C81DF}" sibTransId="{6019C39B-F0E3-48EF-85AA-1B0F171D3830}"/>
    <dgm:cxn modelId="{1F0B952F-E179-4C57-9CE5-9FC16122F524}" type="presParOf" srcId="{BEB2E85F-1DB9-4EF6-90D6-87450CBEF6BC}" destId="{42EF059F-89ED-4A88-A305-C630BFACBCA0}" srcOrd="0" destOrd="0" presId="urn:microsoft.com/office/officeart/2005/8/layout/hierarchy2"/>
    <dgm:cxn modelId="{7CD340A1-73B6-46D2-8B67-8E6A04312961}" type="presParOf" srcId="{42EF059F-89ED-4A88-A305-C630BFACBCA0}" destId="{497CBDF1-6617-4DE2-9FF5-C921AE48C520}" srcOrd="0" destOrd="0" presId="urn:microsoft.com/office/officeart/2005/8/layout/hierarchy2"/>
    <dgm:cxn modelId="{4094A22A-E197-4D7A-A385-C75DC05EB4AA}" type="presParOf" srcId="{42EF059F-89ED-4A88-A305-C630BFACBCA0}" destId="{D60E8894-6AA9-45B0-BE01-A80782D2591B}" srcOrd="1" destOrd="0" presId="urn:microsoft.com/office/officeart/2005/8/layout/hierarchy2"/>
    <dgm:cxn modelId="{3B30AA31-28E9-4DE5-B884-6E0ECA5B3F88}" type="presParOf" srcId="{D60E8894-6AA9-45B0-BE01-A80782D2591B}" destId="{CF18D67A-3B58-4885-BCED-03D40AE84A7C}" srcOrd="0" destOrd="0" presId="urn:microsoft.com/office/officeart/2005/8/layout/hierarchy2"/>
    <dgm:cxn modelId="{3D40E310-2FAE-4559-9FED-45C72B36E1C7}" type="presParOf" srcId="{CF18D67A-3B58-4885-BCED-03D40AE84A7C}" destId="{503CBDEE-B575-4325-8B81-049FEB587673}" srcOrd="0" destOrd="0" presId="urn:microsoft.com/office/officeart/2005/8/layout/hierarchy2"/>
    <dgm:cxn modelId="{12F6A7C8-11FC-4447-A713-306D7C746B8B}" type="presParOf" srcId="{D60E8894-6AA9-45B0-BE01-A80782D2591B}" destId="{4BAB3224-85E1-43BC-A8B2-D62601FF7949}" srcOrd="1" destOrd="0" presId="urn:microsoft.com/office/officeart/2005/8/layout/hierarchy2"/>
    <dgm:cxn modelId="{60A28F4D-E12B-42FB-BB9B-82EAAF6B5A7B}" type="presParOf" srcId="{4BAB3224-85E1-43BC-A8B2-D62601FF7949}" destId="{744014F2-B100-430A-8933-7F18B286F5FE}" srcOrd="0" destOrd="0" presId="urn:microsoft.com/office/officeart/2005/8/layout/hierarchy2"/>
    <dgm:cxn modelId="{AAFA9260-B752-4C03-8ADE-8FEA27C35CE8}" type="presParOf" srcId="{4BAB3224-85E1-43BC-A8B2-D62601FF7949}" destId="{74AEC925-CA3B-4C0B-BC89-DBCDB74101A8}" srcOrd="1" destOrd="0" presId="urn:microsoft.com/office/officeart/2005/8/layout/hierarchy2"/>
    <dgm:cxn modelId="{DEE56307-EF75-49B2-84A9-FFCA7AE4CB8F}" type="presParOf" srcId="{D60E8894-6AA9-45B0-BE01-A80782D2591B}" destId="{ED29DDA6-C4A5-4DAC-B09A-8CD3C528A059}" srcOrd="2" destOrd="0" presId="urn:microsoft.com/office/officeart/2005/8/layout/hierarchy2"/>
    <dgm:cxn modelId="{EC95220D-A45E-4DFA-B926-72C6737C6205}" type="presParOf" srcId="{ED29DDA6-C4A5-4DAC-B09A-8CD3C528A059}" destId="{EBFCD236-A669-4D97-A3CA-D5E8D1BB1D2A}" srcOrd="0" destOrd="0" presId="urn:microsoft.com/office/officeart/2005/8/layout/hierarchy2"/>
    <dgm:cxn modelId="{F2A34A2A-DBB5-4AC7-A076-D4A8ED058A30}" type="presParOf" srcId="{D60E8894-6AA9-45B0-BE01-A80782D2591B}" destId="{B82CD9FE-6C08-43E5-BEE0-ABC8DA19AD04}" srcOrd="3" destOrd="0" presId="urn:microsoft.com/office/officeart/2005/8/layout/hierarchy2"/>
    <dgm:cxn modelId="{76767086-F997-4956-B0CA-D1BB82120FE3}" type="presParOf" srcId="{B82CD9FE-6C08-43E5-BEE0-ABC8DA19AD04}" destId="{F10992A3-AE9A-4027-B08B-019BD8419899}" srcOrd="0" destOrd="0" presId="urn:microsoft.com/office/officeart/2005/8/layout/hierarchy2"/>
    <dgm:cxn modelId="{E3FAAE66-A823-467F-9385-2CAE0EA836EE}" type="presParOf" srcId="{B82CD9FE-6C08-43E5-BEE0-ABC8DA19AD04}" destId="{462B0FA2-E279-4B28-B7A9-CEDECC87DDCB}" srcOrd="1" destOrd="0" presId="urn:microsoft.com/office/officeart/2005/8/layout/hierarchy2"/>
    <dgm:cxn modelId="{B025C66F-1F34-4D99-8630-6F56FA000273}" type="presParOf" srcId="{D60E8894-6AA9-45B0-BE01-A80782D2591B}" destId="{3F35BA97-A9E7-4A9A-8BF0-4BAB3333D198}" srcOrd="4" destOrd="0" presId="urn:microsoft.com/office/officeart/2005/8/layout/hierarchy2"/>
    <dgm:cxn modelId="{29B7F16C-99D2-4A45-AEA6-54C2505F2F4F}" type="presParOf" srcId="{3F35BA97-A9E7-4A9A-8BF0-4BAB3333D198}" destId="{B807B1E3-EAEC-4B00-8E62-204EE012C0B6}" srcOrd="0" destOrd="0" presId="urn:microsoft.com/office/officeart/2005/8/layout/hierarchy2"/>
    <dgm:cxn modelId="{377E230B-0146-4721-ADD5-2A9C244DA7BB}" type="presParOf" srcId="{D60E8894-6AA9-45B0-BE01-A80782D2591B}" destId="{E68EDDD6-2350-4C2E-A9D9-2E92EA4EF64A}" srcOrd="5" destOrd="0" presId="urn:microsoft.com/office/officeart/2005/8/layout/hierarchy2"/>
    <dgm:cxn modelId="{3739C8DE-C717-4079-9D94-68ADA357A3B4}" type="presParOf" srcId="{E68EDDD6-2350-4C2E-A9D9-2E92EA4EF64A}" destId="{9943E678-4696-49EF-94BA-BB4FF792F298}" srcOrd="0" destOrd="0" presId="urn:microsoft.com/office/officeart/2005/8/layout/hierarchy2"/>
    <dgm:cxn modelId="{622FB6FE-2308-4345-93B8-48C31601EDE3}" type="presParOf" srcId="{E68EDDD6-2350-4C2E-A9D9-2E92EA4EF64A}" destId="{AF4D67ED-F9D9-4D57-90CC-44262F3C7840}" srcOrd="1" destOrd="0" presId="urn:microsoft.com/office/officeart/2005/8/layout/hierarchy2"/>
    <dgm:cxn modelId="{C44ED3D2-720B-4CE8-84F5-83E4A1C897FA}" type="presParOf" srcId="{D60E8894-6AA9-45B0-BE01-A80782D2591B}" destId="{6ECCDA8D-4524-47E7-8BB4-B8A254E1FF82}" srcOrd="6" destOrd="0" presId="urn:microsoft.com/office/officeart/2005/8/layout/hierarchy2"/>
    <dgm:cxn modelId="{6E788B16-81C1-4649-A69F-53AA6BDB69BF}" type="presParOf" srcId="{6ECCDA8D-4524-47E7-8BB4-B8A254E1FF82}" destId="{EE17C37B-2055-4E5C-866D-523D7AE3ACE8}" srcOrd="0" destOrd="0" presId="urn:microsoft.com/office/officeart/2005/8/layout/hierarchy2"/>
    <dgm:cxn modelId="{6A17B532-25E6-4B96-854B-E785AE49A042}" type="presParOf" srcId="{D60E8894-6AA9-45B0-BE01-A80782D2591B}" destId="{BD4E6003-D0F7-429D-A00E-CD92312AD260}" srcOrd="7" destOrd="0" presId="urn:microsoft.com/office/officeart/2005/8/layout/hierarchy2"/>
    <dgm:cxn modelId="{317CC85C-ED36-4A10-BF0E-29662230BCD1}" type="presParOf" srcId="{BD4E6003-D0F7-429D-A00E-CD92312AD260}" destId="{75BF37BD-6302-4E52-8BCA-23D7F27CD9DF}" srcOrd="0" destOrd="0" presId="urn:microsoft.com/office/officeart/2005/8/layout/hierarchy2"/>
    <dgm:cxn modelId="{4BDAA952-F23F-474B-8CFE-881490B55687}" type="presParOf" srcId="{BD4E6003-D0F7-429D-A00E-CD92312AD260}" destId="{0DC84AB8-24F2-4194-A97D-1272E8BBC43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CBDF1-6617-4DE2-9FF5-C921AE48C520}">
      <dsp:nvSpPr>
        <dsp:cNvPr id="0" name=""/>
        <dsp:cNvSpPr/>
      </dsp:nvSpPr>
      <dsp:spPr>
        <a:xfrm>
          <a:off x="0" y="1857376"/>
          <a:ext cx="2224980" cy="1112490"/>
        </a:xfrm>
        <a:prstGeom prst="roundRect">
          <a:avLst>
            <a:gd name="adj" fmla="val 10000"/>
          </a:avLst>
        </a:prstGeom>
        <a:solidFill>
          <a:schemeClr val="accent5"/>
        </a:solidFill>
        <a:ln w="2857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id-ID" sz="23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a:t>
          </a:r>
          <a:endPar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2584" y="1889960"/>
        <a:ext cx="2159812" cy="1047322"/>
      </dsp:txXfrm>
    </dsp:sp>
    <dsp:sp modelId="{CF18D67A-3B58-4885-BCED-03D40AE84A7C}">
      <dsp:nvSpPr>
        <dsp:cNvPr id="0" name=""/>
        <dsp:cNvSpPr/>
      </dsp:nvSpPr>
      <dsp:spPr>
        <a:xfrm rot="18426600">
          <a:off x="1763366" y="1465323"/>
          <a:ext cx="2327545" cy="40429"/>
        </a:xfrm>
        <a:custGeom>
          <a:avLst/>
          <a:gdLst/>
          <a:ahLst/>
          <a:cxnLst/>
          <a:rect l="0" t="0" r="0" b="0"/>
          <a:pathLst>
            <a:path>
              <a:moveTo>
                <a:pt x="0" y="20214"/>
              </a:moveTo>
              <a:lnTo>
                <a:pt x="2327545" y="20214"/>
              </a:lnTo>
            </a:path>
          </a:pathLst>
        </a:custGeom>
        <a:noFill/>
        <a:ln w="28575" cap="rnd" cmpd="sng" algn="ctr">
          <a:solidFill>
            <a:schemeClr val="accent5"/>
          </a:solidFill>
          <a:prstDash val="solid"/>
        </a:ln>
        <a:effectLst>
          <a:innerShdw blurRad="25400" dist="12700" dir="13500000">
            <a:srgbClr val="000000">
              <a:alpha val="45000"/>
            </a:srgbClr>
          </a:innerShdw>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id-ID" sz="800" kern="1200"/>
        </a:p>
      </dsp:txBody>
      <dsp:txXfrm>
        <a:off x="2868950" y="1427349"/>
        <a:ext cx="116377" cy="116377"/>
      </dsp:txXfrm>
    </dsp:sp>
    <dsp:sp modelId="{744014F2-B100-430A-8933-7F18B286F5FE}">
      <dsp:nvSpPr>
        <dsp:cNvPr id="0" name=""/>
        <dsp:cNvSpPr/>
      </dsp:nvSpPr>
      <dsp:spPr>
        <a:xfrm>
          <a:off x="3629298" y="1209"/>
          <a:ext cx="4085976" cy="1112490"/>
        </a:xfrm>
        <a:prstGeom prst="roundRect">
          <a:avLst>
            <a:gd name="adj" fmla="val 10000"/>
          </a:avLst>
        </a:prstGeom>
        <a:solidFill>
          <a:schemeClr val="accent5"/>
        </a:solidFill>
        <a:ln w="2857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id-ID" sz="23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PADA DIRI SENDIRI</a:t>
          </a:r>
          <a:endPar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661882" y="33793"/>
        <a:ext cx="4020808" cy="1047322"/>
      </dsp:txXfrm>
    </dsp:sp>
    <dsp:sp modelId="{ED29DDA6-C4A5-4DAC-B09A-8CD3C528A059}">
      <dsp:nvSpPr>
        <dsp:cNvPr id="0" name=""/>
        <dsp:cNvSpPr/>
      </dsp:nvSpPr>
      <dsp:spPr>
        <a:xfrm rot="20260217">
          <a:off x="2168059" y="2105005"/>
          <a:ext cx="1518160" cy="40429"/>
        </a:xfrm>
        <a:custGeom>
          <a:avLst/>
          <a:gdLst/>
          <a:ahLst/>
          <a:cxnLst/>
          <a:rect l="0" t="0" r="0" b="0"/>
          <a:pathLst>
            <a:path>
              <a:moveTo>
                <a:pt x="0" y="20214"/>
              </a:moveTo>
              <a:lnTo>
                <a:pt x="1518160" y="20214"/>
              </a:lnTo>
            </a:path>
          </a:pathLst>
        </a:custGeom>
        <a:noFill/>
        <a:ln w="28575" cap="rnd" cmpd="sng" algn="ctr">
          <a:solidFill>
            <a:schemeClr val="accent5"/>
          </a:solidFill>
          <a:prstDash val="solid"/>
        </a:ln>
        <a:effectLst>
          <a:innerShdw blurRad="25400" dist="12700" dir="13500000">
            <a:srgbClr val="000000">
              <a:alpha val="45000"/>
            </a:srgbClr>
          </a:innerShdw>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889185" y="2087266"/>
        <a:ext cx="75908" cy="75908"/>
      </dsp:txXfrm>
    </dsp:sp>
    <dsp:sp modelId="{F10992A3-AE9A-4027-B08B-019BD8419899}">
      <dsp:nvSpPr>
        <dsp:cNvPr id="0" name=""/>
        <dsp:cNvSpPr/>
      </dsp:nvSpPr>
      <dsp:spPr>
        <a:xfrm>
          <a:off x="3629298" y="1280572"/>
          <a:ext cx="4085976" cy="1112490"/>
        </a:xfrm>
        <a:prstGeom prst="roundRect">
          <a:avLst>
            <a:gd name="adj" fmla="val 10000"/>
          </a:avLst>
        </a:prstGeom>
        <a:solidFill>
          <a:schemeClr val="accent5"/>
        </a:solidFill>
        <a:ln w="2857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id-ID" sz="23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ORANG LAIN</a:t>
          </a:r>
          <a:endPar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661882" y="1313156"/>
        <a:ext cx="4020808" cy="1047322"/>
      </dsp:txXfrm>
    </dsp:sp>
    <dsp:sp modelId="{3F35BA97-A9E7-4A9A-8BF0-4BAB3333D198}">
      <dsp:nvSpPr>
        <dsp:cNvPr id="0" name=""/>
        <dsp:cNvSpPr/>
      </dsp:nvSpPr>
      <dsp:spPr>
        <a:xfrm rot="1594688">
          <a:off x="2142012" y="2744687"/>
          <a:ext cx="1570254" cy="40429"/>
        </a:xfrm>
        <a:custGeom>
          <a:avLst/>
          <a:gdLst/>
          <a:ahLst/>
          <a:cxnLst/>
          <a:rect l="0" t="0" r="0" b="0"/>
          <a:pathLst>
            <a:path>
              <a:moveTo>
                <a:pt x="0" y="20214"/>
              </a:moveTo>
              <a:lnTo>
                <a:pt x="1570254" y="20214"/>
              </a:lnTo>
            </a:path>
          </a:pathLst>
        </a:custGeom>
        <a:noFill/>
        <a:ln w="28575" cap="rnd" cmpd="sng" algn="ctr">
          <a:solidFill>
            <a:schemeClr val="accent5"/>
          </a:solidFill>
          <a:prstDash val="solid"/>
        </a:ln>
        <a:effectLst>
          <a:innerShdw blurRad="25400" dist="12700" dir="13500000">
            <a:srgbClr val="000000">
              <a:alpha val="45000"/>
            </a:srgbClr>
          </a:innerShdw>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887882" y="2725645"/>
        <a:ext cx="78512" cy="78512"/>
      </dsp:txXfrm>
    </dsp:sp>
    <dsp:sp modelId="{9943E678-4696-49EF-94BA-BB4FF792F298}">
      <dsp:nvSpPr>
        <dsp:cNvPr id="0" name=""/>
        <dsp:cNvSpPr/>
      </dsp:nvSpPr>
      <dsp:spPr>
        <a:xfrm>
          <a:off x="3629298" y="2559936"/>
          <a:ext cx="4085976" cy="1112490"/>
        </a:xfrm>
        <a:prstGeom prst="roundRect">
          <a:avLst>
            <a:gd name="adj" fmla="val 10000"/>
          </a:avLst>
        </a:prstGeom>
        <a:solidFill>
          <a:schemeClr val="accent5"/>
        </a:solidFill>
        <a:ln w="2857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id-ID" sz="23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PEMERINTAH</a:t>
          </a:r>
          <a:endPar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661882" y="2592520"/>
        <a:ext cx="4020808" cy="1047322"/>
      </dsp:txXfrm>
    </dsp:sp>
    <dsp:sp modelId="{6ECCDA8D-4524-47E7-8BB4-B8A254E1FF82}">
      <dsp:nvSpPr>
        <dsp:cNvPr id="0" name=""/>
        <dsp:cNvSpPr/>
      </dsp:nvSpPr>
      <dsp:spPr>
        <a:xfrm rot="3280802">
          <a:off x="1712630" y="3384369"/>
          <a:ext cx="2429018" cy="40429"/>
        </a:xfrm>
        <a:custGeom>
          <a:avLst/>
          <a:gdLst/>
          <a:ahLst/>
          <a:cxnLst/>
          <a:rect l="0" t="0" r="0" b="0"/>
          <a:pathLst>
            <a:path>
              <a:moveTo>
                <a:pt x="0" y="20214"/>
              </a:moveTo>
              <a:lnTo>
                <a:pt x="2429018" y="20214"/>
              </a:lnTo>
            </a:path>
          </a:pathLst>
        </a:custGeom>
        <a:noFill/>
        <a:ln w="28575" cap="rnd" cmpd="sng" algn="ctr">
          <a:solidFill>
            <a:schemeClr val="accent5"/>
          </a:solidFill>
          <a:prstDash val="solid"/>
        </a:ln>
        <a:effectLst>
          <a:innerShdw blurRad="25400" dist="12700" dir="13500000">
            <a:srgbClr val="000000">
              <a:alpha val="45000"/>
            </a:srgbClr>
          </a:innerShdw>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id-ID" sz="800" kern="1200"/>
        </a:p>
      </dsp:txBody>
      <dsp:txXfrm>
        <a:off x="2866413" y="3343858"/>
        <a:ext cx="121450" cy="121450"/>
      </dsp:txXfrm>
    </dsp:sp>
    <dsp:sp modelId="{75BF37BD-6302-4E52-8BCA-23D7F27CD9DF}">
      <dsp:nvSpPr>
        <dsp:cNvPr id="0" name=""/>
        <dsp:cNvSpPr/>
      </dsp:nvSpPr>
      <dsp:spPr>
        <a:xfrm>
          <a:off x="3629298" y="3839300"/>
          <a:ext cx="4082371" cy="1112490"/>
        </a:xfrm>
        <a:prstGeom prst="roundRect">
          <a:avLst>
            <a:gd name="adj" fmla="val 10000"/>
          </a:avLst>
        </a:prstGeom>
        <a:solidFill>
          <a:schemeClr val="accent5"/>
        </a:solidFill>
        <a:ln w="2857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id-ID" sz="2300" b="0" kern="120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TUHAN</a:t>
          </a:r>
          <a:endParaRPr lang="id-ID" sz="2300" b="0" kern="120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dsp:txBody>
      <dsp:txXfrm>
        <a:off x="3661882" y="3871884"/>
        <a:ext cx="4017203" cy="10473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31749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420743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2504445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4262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06880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394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94173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883152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290460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74199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80165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58850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18967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224278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279718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72959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D50C8-9272-4C81-B6E2-627A6476C434}" type="datetimeFigureOut">
              <a:rPr lang="id-ID" smtClean="0"/>
              <a:pPr/>
              <a:t>30/10/2022</a:t>
            </a:fld>
            <a:endParaRPr lang="id-ID"/>
          </a:p>
        </p:txBody>
      </p:sp>
      <p:sp>
        <p:nvSpPr>
          <p:cNvPr id="6" name="Footer Placeholder 5"/>
          <p:cNvSpPr>
            <a:spLocks noGrp="1"/>
          </p:cNvSpPr>
          <p:nvPr>
            <p:ph type="ftr" sz="quarter" idx="11"/>
          </p:nvPr>
        </p:nvSpPr>
        <p:spPr>
          <a:xfrm>
            <a:off x="533400" y="6172200"/>
            <a:ext cx="5811724" cy="365125"/>
          </a:xfrm>
        </p:spPr>
        <p:txBody>
          <a:bodyPr/>
          <a:lstStyle/>
          <a:p>
            <a:endParaRPr lang="id-ID"/>
          </a:p>
        </p:txBody>
      </p:sp>
      <p:sp>
        <p:nvSpPr>
          <p:cNvPr id="7" name="Slide Number Placeholder 6"/>
          <p:cNvSpPr>
            <a:spLocks noGrp="1"/>
          </p:cNvSpPr>
          <p:nvPr>
            <p:ph type="sldNum" sz="quarter" idx="12"/>
          </p:nvPr>
        </p:nvSpPr>
        <p:spPr/>
        <p:txBody>
          <a:bodyPr/>
          <a:lstStyle/>
          <a:p>
            <a:fld id="{8F0444FD-0952-4400-8327-38726E1F9D15}" type="slidenum">
              <a:rPr lang="id-ID" smtClean="0"/>
              <a:pPr/>
              <a:t>‹#›</a:t>
            </a:fld>
            <a:endParaRPr lang="id-ID"/>
          </a:p>
        </p:txBody>
      </p:sp>
    </p:spTree>
    <p:extLst>
      <p:ext uri="{BB962C8B-B14F-4D97-AF65-F5344CB8AC3E}">
        <p14:creationId xmlns:p14="http://schemas.microsoft.com/office/powerpoint/2010/main" val="386274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EDD50C8-9272-4C81-B6E2-627A6476C434}" type="datetimeFigureOut">
              <a:rPr lang="id-ID" smtClean="0"/>
              <a:pPr/>
              <a:t>30/10/2022</a:t>
            </a:fld>
            <a:endParaRPr lang="id-ID"/>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8F0444FD-0952-4400-8327-38726E1F9D15}" type="slidenum">
              <a:rPr lang="id-ID" smtClean="0"/>
              <a:pPr/>
              <a:t>‹#›</a:t>
            </a:fld>
            <a:endParaRPr lang="id-ID"/>
          </a:p>
        </p:txBody>
      </p:sp>
    </p:spTree>
    <p:extLst>
      <p:ext uri="{BB962C8B-B14F-4D97-AF65-F5344CB8AC3E}">
        <p14:creationId xmlns:p14="http://schemas.microsoft.com/office/powerpoint/2010/main" val="119745181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332656"/>
            <a:ext cx="8568952" cy="864096"/>
          </a:xfrm>
        </p:spPr>
        <p:txBody>
          <a:bodyPr>
            <a:normAutofit fontScale="90000"/>
          </a:bodyPr>
          <a:lstStyle/>
          <a:p>
            <a:r>
              <a:rPr lang="id-ID" sz="54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MANUSIA DAN HARAPAN</a:t>
            </a:r>
            <a:endParaRPr lang="id-ID" sz="54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 name="Subtitle 2"/>
          <p:cNvSpPr>
            <a:spLocks noGrp="1"/>
          </p:cNvSpPr>
          <p:nvPr>
            <p:ph type="subTitle" idx="1"/>
          </p:nvPr>
        </p:nvSpPr>
        <p:spPr>
          <a:xfrm>
            <a:off x="457200" y="3699804"/>
            <a:ext cx="8305800" cy="1157956"/>
          </a:xfrm>
        </p:spPr>
        <p:txBody>
          <a:bodyPr/>
          <a:lstStyle/>
          <a:p>
            <a:endParaRPr lang="id-ID" dirty="0"/>
          </a:p>
        </p:txBody>
      </p:sp>
    </p:spTree>
  </p:cSld>
  <p:clrMapOvr>
    <a:masterClrMapping/>
  </p:clrMapOvr>
  <p:transition spd="slow">
    <p:spli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smtClean="0"/>
              <a:t>KEPERCAYAA N</a:t>
            </a:r>
            <a:endParaRPr lang="id-ID" dirty="0"/>
          </a:p>
        </p:txBody>
      </p:sp>
      <p:sp>
        <p:nvSpPr>
          <p:cNvPr id="2" name="Content Placeholder 1"/>
          <p:cNvSpPr>
            <a:spLocks noGrp="1"/>
          </p:cNvSpPr>
          <p:nvPr>
            <p:ph idx="1"/>
          </p:nvPr>
        </p:nvSpPr>
        <p:spPr>
          <a:xfrm>
            <a:off x="500034" y="1214422"/>
            <a:ext cx="8229600" cy="4953016"/>
          </a:xfrm>
        </p:spPr>
        <p:txBody>
          <a:bodyPr>
            <a:normAutofit lnSpcReduction="10000"/>
          </a:bodyPr>
          <a:lstStyle/>
          <a:p>
            <a:pPr>
              <a:buNone/>
            </a:pPr>
            <a:r>
              <a:rPr lang="id-ID" dirty="0" smtClean="0"/>
              <a:t>	</a:t>
            </a:r>
          </a:p>
          <a:p>
            <a:pPr>
              <a:buNone/>
            </a:pPr>
            <a:r>
              <a:rPr lang="id-ID" dirty="0" smtClean="0"/>
              <a:t>	</a:t>
            </a:r>
          </a:p>
          <a:p>
            <a:pPr>
              <a:buNone/>
            </a:pPr>
            <a:r>
              <a:rPr lang="id-ID" dirty="0" smtClean="0"/>
              <a:t>	Percaya pada diri sendiri ada hakikatnya percaya pada Tuhan Yang Maha Esa. Percaya pada diri sendiri, menganggap dirinya tidak salah, dirinya menang, dirinya mampu mengerjakan yang diserahkan atau dipercayakan kepadanya.</a:t>
            </a:r>
          </a:p>
          <a:p>
            <a:pPr>
              <a:buNone/>
            </a:pPr>
            <a:endParaRPr lang="id-ID" dirty="0" smtClean="0"/>
          </a:p>
          <a:p>
            <a:pPr>
              <a:buNone/>
            </a:pPr>
            <a:endParaRPr lang="id-ID" dirty="0" smtClean="0"/>
          </a:p>
          <a:p>
            <a:pPr>
              <a:buNone/>
            </a:pPr>
            <a:r>
              <a:rPr lang="id-ID" dirty="0" smtClean="0"/>
              <a:t>	Kepercayaan kepada orang lain dapat berupa percaya kepada saudara, orang lain, orang tua, guru, atau siapa saja. Kepercayaan kepada orang lain adalah percaya terhadap kata hatinya, perbuatan yang sesuai dengan kata hati, atau terhadap kebenarannya.</a:t>
            </a:r>
          </a:p>
          <a:p>
            <a:endParaRPr lang="id-ID" dirty="0" smtClean="0"/>
          </a:p>
          <a:p>
            <a:endParaRPr lang="id-ID" dirty="0" smtClean="0"/>
          </a:p>
        </p:txBody>
      </p:sp>
      <p:sp>
        <p:nvSpPr>
          <p:cNvPr id="4" name="Rounded Rectangle 3"/>
          <p:cNvSpPr/>
          <p:nvPr/>
        </p:nvSpPr>
        <p:spPr>
          <a:xfrm>
            <a:off x="642910" y="1285860"/>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pada diri sendiri</a:t>
            </a:r>
          </a:p>
        </p:txBody>
      </p:sp>
      <p:sp>
        <p:nvSpPr>
          <p:cNvPr id="5" name="Rounded Rectangle 4"/>
          <p:cNvSpPr/>
          <p:nvPr/>
        </p:nvSpPr>
        <p:spPr>
          <a:xfrm>
            <a:off x="642910" y="3500438"/>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orang lain</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smtClean="0"/>
              <a:t>KEPERCAYAA N</a:t>
            </a:r>
            <a:endParaRPr lang="id-ID" dirty="0"/>
          </a:p>
        </p:txBody>
      </p:sp>
      <p:sp>
        <p:nvSpPr>
          <p:cNvPr id="2" name="Content Placeholder 1"/>
          <p:cNvSpPr>
            <a:spLocks noGrp="1"/>
          </p:cNvSpPr>
          <p:nvPr>
            <p:ph idx="1"/>
          </p:nvPr>
        </p:nvSpPr>
        <p:spPr>
          <a:xfrm>
            <a:off x="500034" y="1142984"/>
            <a:ext cx="8229600" cy="4953016"/>
          </a:xfrm>
        </p:spPr>
        <p:txBody>
          <a:bodyPr>
            <a:normAutofit/>
          </a:bodyPr>
          <a:lstStyle/>
          <a:p>
            <a:pPr lvl="0"/>
            <a:endParaRPr lang="id-ID" dirty="0" smtClean="0"/>
          </a:p>
          <a:p>
            <a:pPr lvl="0"/>
            <a:endParaRPr lang="id-ID" dirty="0" smtClean="0"/>
          </a:p>
          <a:p>
            <a:r>
              <a:rPr lang="id-ID" dirty="0" smtClean="0"/>
              <a:t>Pandangan demokratis mengatakan bahwa kedaulatan adalah dari rakyat. Rakyat menjelma pada negara. Hanya negara sebagai keutuhan (totalitas) yang ada. Satu-satunya yang mempunyai hak ialah negara. Dan manusia perorangan memiliki kewajiban atasnya.</a:t>
            </a:r>
          </a:p>
          <a:p>
            <a:endParaRPr lang="id-ID" dirty="0" smtClean="0"/>
          </a:p>
          <a:p>
            <a:r>
              <a:rPr lang="id-ID" dirty="0" smtClean="0"/>
              <a:t>Pandangan demokratis lainnya ialah tidak menyamakan rakyat dengan negara, tetapi rakyat menjadi sumber kedaulatan dan segala hak ( J.J Rousseau). Apa yang menjadi kehendak rakyat adalah hak itulah yang disebut kedaulatan rakyat ynag mutlak.</a:t>
            </a:r>
          </a:p>
          <a:p>
            <a:endParaRPr lang="id-ID" dirty="0" smtClean="0"/>
          </a:p>
        </p:txBody>
      </p:sp>
      <p:sp>
        <p:nvSpPr>
          <p:cNvPr id="4" name="Rounded Rectangle 3"/>
          <p:cNvSpPr/>
          <p:nvPr/>
        </p:nvSpPr>
        <p:spPr>
          <a:xfrm>
            <a:off x="571472" y="1142984"/>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pemerintah</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smtClean="0"/>
              <a:t>KEPERCAYAA N</a:t>
            </a:r>
            <a:endParaRPr lang="id-ID" dirty="0"/>
          </a:p>
        </p:txBody>
      </p:sp>
      <p:sp>
        <p:nvSpPr>
          <p:cNvPr id="2" name="Content Placeholder 1"/>
          <p:cNvSpPr>
            <a:spLocks noGrp="1"/>
          </p:cNvSpPr>
          <p:nvPr>
            <p:ph idx="1"/>
          </p:nvPr>
        </p:nvSpPr>
        <p:spPr>
          <a:xfrm>
            <a:off x="500034" y="928670"/>
            <a:ext cx="8229600" cy="5167330"/>
          </a:xfrm>
        </p:spPr>
        <p:txBody>
          <a:bodyPr>
            <a:normAutofit/>
          </a:bodyPr>
          <a:lstStyle/>
          <a:p>
            <a:pPr lvl="0"/>
            <a:endParaRPr lang="id-ID" dirty="0" smtClean="0"/>
          </a:p>
          <a:p>
            <a:pPr lvl="0"/>
            <a:endParaRPr lang="id-ID" b="1" dirty="0" smtClean="0"/>
          </a:p>
          <a:p>
            <a:r>
              <a:rPr lang="id-ID" sz="1600" b="1" dirty="0" smtClean="0"/>
              <a:t>Kepercayaan kepada Tuhan Yang Mahakuasa itu amat penting. Kepercayaan itu amat penting, karena merupakan tali kuat yang dapat menghubungkan rasa manusia dengan Tuhannya.</a:t>
            </a:r>
          </a:p>
          <a:p>
            <a:r>
              <a:rPr lang="id-ID" sz="1600" b="1" dirty="0" smtClean="0"/>
              <a:t>Usaha manusia untuk meningkatkan rasa percaya kepada Tuhannya antara lain :</a:t>
            </a:r>
          </a:p>
          <a:p>
            <a:endParaRPr lang="id-ID" sz="800" dirty="0" smtClean="0"/>
          </a:p>
        </p:txBody>
      </p:sp>
      <p:sp>
        <p:nvSpPr>
          <p:cNvPr id="6" name="Rounded Rectangle 5"/>
          <p:cNvSpPr/>
          <p:nvPr/>
        </p:nvSpPr>
        <p:spPr>
          <a:xfrm>
            <a:off x="571472" y="1142984"/>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kepada  Tuhan</a:t>
            </a:r>
          </a:p>
        </p:txBody>
      </p:sp>
      <p:sp>
        <p:nvSpPr>
          <p:cNvPr id="7" name="Rectangle 6"/>
          <p:cNvSpPr/>
          <p:nvPr/>
        </p:nvSpPr>
        <p:spPr>
          <a:xfrm>
            <a:off x="857224" y="3071810"/>
            <a:ext cx="7500990" cy="328614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3">
            <a:schemeClr val="accent5"/>
          </a:fillRef>
          <a:effectRef idx="2">
            <a:schemeClr val="accent5"/>
          </a:effectRef>
          <a:fontRef idx="minor">
            <a:schemeClr val="lt1"/>
          </a:fontRef>
        </p:style>
        <p:txBody>
          <a:bodyPr rtlCol="0" anchor="ctr"/>
          <a:lstStyle/>
          <a:p>
            <a:pPr marL="342900" lvl="0" indent="-342900">
              <a:buFont typeface="+mj-lt"/>
              <a:buAutoNum type="arabicPeriod"/>
            </a:pPr>
            <a:r>
              <a:rPr lang="id-ID" dirty="0" smtClean="0"/>
              <a:t>Meningkatkan ketakwaan kita dengan jalan meningkatkan   ibadah kita</a:t>
            </a:r>
          </a:p>
          <a:p>
            <a:pPr marL="342900" lvl="0" indent="-342900">
              <a:buFont typeface="+mj-lt"/>
              <a:buAutoNum type="arabicPeriod"/>
            </a:pPr>
            <a:endParaRPr lang="id-ID" dirty="0" smtClean="0"/>
          </a:p>
          <a:p>
            <a:pPr marL="342900" lvl="0" indent="-342900">
              <a:buFont typeface="+mj-lt"/>
              <a:buAutoNum type="arabicPeriod"/>
            </a:pPr>
            <a:r>
              <a:rPr lang="id-ID" dirty="0" smtClean="0"/>
              <a:t>Meningkatkan pengabdian kita kepada masyarakat </a:t>
            </a:r>
          </a:p>
          <a:p>
            <a:pPr marL="342900" lvl="0" indent="-342900">
              <a:buFont typeface="+mj-lt"/>
              <a:buAutoNum type="arabicPeriod"/>
            </a:pPr>
            <a:endParaRPr lang="id-ID" dirty="0" smtClean="0"/>
          </a:p>
          <a:p>
            <a:pPr marL="342900" lvl="0" indent="-342900">
              <a:buFont typeface="+mj-lt"/>
              <a:buAutoNum type="arabicPeriod"/>
            </a:pPr>
            <a:r>
              <a:rPr lang="id-ID" dirty="0" smtClean="0"/>
              <a:t>Meningkatkan kecintaan kita kepada sesama manusia dengan jalan suka menolong, dermawan, dan sebagainya</a:t>
            </a:r>
          </a:p>
          <a:p>
            <a:pPr marL="342900" lvl="0" indent="-342900">
              <a:buFont typeface="+mj-lt"/>
              <a:buAutoNum type="arabicPeriod"/>
            </a:pPr>
            <a:endParaRPr lang="id-ID" dirty="0" smtClean="0"/>
          </a:p>
          <a:p>
            <a:pPr marL="342900" lvl="0" indent="-342900">
              <a:buFont typeface="+mj-lt"/>
              <a:buAutoNum type="arabicPeriod"/>
            </a:pPr>
            <a:r>
              <a:rPr lang="id-ID" dirty="0" smtClean="0"/>
              <a:t>Mengurangi nafsu pengumpulan harta yang berlebihan</a:t>
            </a:r>
          </a:p>
          <a:p>
            <a:pPr marL="342900" lvl="0" indent="-342900">
              <a:buFont typeface="+mj-lt"/>
              <a:buAutoNum type="arabicPeriod"/>
            </a:pPr>
            <a:r>
              <a:rPr lang="id-ID" dirty="0" smtClean="0"/>
              <a:t>Menekan perasaan negatif seperti iri, dengki. Fitnah, dan sebagainya.</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smtClean="0"/>
              <a:t>MANUSIA DAN HARAPAN</a:t>
            </a:r>
            <a:endParaRPr lang="id-ID" dirty="0"/>
          </a:p>
        </p:txBody>
      </p:sp>
      <p:sp>
        <p:nvSpPr>
          <p:cNvPr id="2" name="Content Placeholder 1"/>
          <p:cNvSpPr>
            <a:spLocks noGrp="1"/>
          </p:cNvSpPr>
          <p:nvPr>
            <p:ph idx="1"/>
          </p:nvPr>
        </p:nvSpPr>
        <p:spPr>
          <a:xfrm>
            <a:off x="500034" y="1142984"/>
            <a:ext cx="8229600" cy="4953016"/>
          </a:xfrm>
        </p:spPr>
        <p:txBody>
          <a:bodyPr>
            <a:normAutofit/>
          </a:bodyPr>
          <a:lstStyle/>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Orang yang tidak suka atau tidak mempunyai cita-cita atau harapan itu tak ubahnya dengan orang yang sudah mati. </a:t>
            </a:r>
          </a:p>
          <a:p>
            <a:pPr>
              <a:buNone/>
            </a:pPr>
            <a:r>
              <a:rPr lang="id-ID" dirty="0" smtClean="0"/>
              <a:t>	Di ibarat kata “ Manusia tanpa cita-cita ibarat sudah mati sebelum ajal ”. </a:t>
            </a:r>
          </a:p>
          <a:p>
            <a:pPr>
              <a:buNone/>
            </a:pPr>
            <a:endParaRPr lang="id-ID" dirty="0" smtClean="0"/>
          </a:p>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Jelasnya maka setiap manusia pasti mempunyai cita-cita dan harapan. </a:t>
            </a:r>
          </a:p>
          <a:p>
            <a:pPr>
              <a:buNone/>
            </a:pPr>
            <a:endPar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Tujuan dari harapan tersebut adalah hidup bahagia.</a:t>
            </a:r>
          </a:p>
          <a:p>
            <a:pPr>
              <a:buNone/>
            </a:pPr>
            <a:r>
              <a:rPr lang="id-ID" dirty="0" smtClean="0"/>
              <a:t>	Bila kita ingat dengan kehidupan tidak hanya di dunia saja, namun juga akhirat (abadi). Maka sudah selayaknya “harapan” untuk hidup bahagia di kedua tempat itu sudah kita niati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0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20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smtClean="0"/>
              <a:t>MANUSIA DAN HARAPAN</a:t>
            </a:r>
            <a:endParaRPr lang="id-ID" dirty="0"/>
          </a:p>
        </p:txBody>
      </p:sp>
      <p:sp>
        <p:nvSpPr>
          <p:cNvPr id="2" name="Content Placeholder 1"/>
          <p:cNvSpPr>
            <a:spLocks noGrp="1"/>
          </p:cNvSpPr>
          <p:nvPr>
            <p:ph idx="1"/>
          </p:nvPr>
        </p:nvSpPr>
        <p:spPr>
          <a:xfrm>
            <a:off x="428596" y="928670"/>
            <a:ext cx="8115328" cy="5095892"/>
          </a:xfrm>
        </p:spPr>
        <p:txBody>
          <a:bodyPr>
            <a:normAutofit/>
          </a:bodyPr>
          <a:lstStyle/>
          <a:p>
            <a:pPr>
              <a:buNone/>
            </a:pPr>
            <a:r>
              <a:rPr lang="id-ID" dirty="0" smtClean="0"/>
              <a:t>	Dalam hubungannya dengan moral, unutk mewujudkan harapan sebagai berikut :</a:t>
            </a:r>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pPr>
              <a:buNone/>
            </a:pPr>
            <a:endParaRPr lang="id-ID" dirty="0" smtClean="0"/>
          </a:p>
          <a:p>
            <a:endParaRPr lang="id-ID" dirty="0"/>
          </a:p>
        </p:txBody>
      </p:sp>
      <p:sp>
        <p:nvSpPr>
          <p:cNvPr id="4" name="Rectangle 3"/>
          <p:cNvSpPr/>
          <p:nvPr/>
        </p:nvSpPr>
        <p:spPr>
          <a:xfrm>
            <a:off x="785786" y="2000240"/>
            <a:ext cx="6643734" cy="571504"/>
          </a:xfrm>
          <a:prstGeom prst="rect">
            <a:avLst/>
          </a:prstGeom>
        </p:spPr>
        <p:style>
          <a:lnRef idx="1">
            <a:schemeClr val="accent5"/>
          </a:lnRef>
          <a:fillRef idx="1002">
            <a:schemeClr val="dk1"/>
          </a:fillRef>
          <a:effectRef idx="1">
            <a:schemeClr val="accent5"/>
          </a:effectRef>
          <a:fontRef idx="minor">
            <a:schemeClr val="dk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1.	Harapan seperti apa yang baik</a:t>
            </a:r>
          </a:p>
        </p:txBody>
      </p:sp>
      <p:sp>
        <p:nvSpPr>
          <p:cNvPr id="5" name="Rectangle 4"/>
          <p:cNvSpPr/>
          <p:nvPr/>
        </p:nvSpPr>
        <p:spPr>
          <a:xfrm>
            <a:off x="1000100" y="2714620"/>
            <a:ext cx="6643734" cy="571504"/>
          </a:xfrm>
          <a:prstGeom prst="rect">
            <a:avLst/>
          </a:prstGeom>
        </p:spPr>
        <p:style>
          <a:lnRef idx="1">
            <a:schemeClr val="accent5"/>
          </a:lnRef>
          <a:fillRef idx="1002">
            <a:schemeClr val="dk1"/>
          </a:fillRef>
          <a:effectRef idx="1">
            <a:schemeClr val="accent5"/>
          </a:effectRef>
          <a:fontRef idx="minor">
            <a:schemeClr val="dk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2.	Bagaimana caranya mencapai harapan itu</a:t>
            </a:r>
          </a:p>
        </p:txBody>
      </p:sp>
      <p:sp>
        <p:nvSpPr>
          <p:cNvPr id="6" name="Rectangle 5"/>
          <p:cNvSpPr/>
          <p:nvPr/>
        </p:nvSpPr>
        <p:spPr>
          <a:xfrm>
            <a:off x="1142976" y="3429000"/>
            <a:ext cx="6643734" cy="571504"/>
          </a:xfrm>
          <a:prstGeom prst="rect">
            <a:avLst/>
          </a:prstGeom>
        </p:spPr>
        <p:style>
          <a:lnRef idx="1">
            <a:schemeClr val="accent5"/>
          </a:lnRef>
          <a:fillRef idx="1002">
            <a:schemeClr val="dk1"/>
          </a:fillRef>
          <a:effectRef idx="1">
            <a:schemeClr val="accent5"/>
          </a:effectRef>
          <a:fontRef idx="minor">
            <a:schemeClr val="dk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3.	Bagaimana bila harapan itu tidak tercapai</a:t>
            </a:r>
          </a:p>
        </p:txBody>
      </p:sp>
      <p:sp>
        <p:nvSpPr>
          <p:cNvPr id="8" name="Rounded Rectangle 7"/>
          <p:cNvSpPr/>
          <p:nvPr/>
        </p:nvSpPr>
        <p:spPr>
          <a:xfrm>
            <a:off x="642910" y="4500570"/>
            <a:ext cx="7715304" cy="1857388"/>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0">
            <a:schemeClr val="dk1"/>
          </a:lnRef>
          <a:fillRef idx="3">
            <a:schemeClr val="dk1"/>
          </a:fillRef>
          <a:effectRef idx="3">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just"/>
            <a:r>
              <a:rPr lang="id-ID" sz="1600" b="1" i="1" spc="150" dirty="0" smtClean="0">
                <a:ln w="11430"/>
                <a:solidFill>
                  <a:srgbClr val="F8F8F8"/>
                </a:solidFill>
                <a:effectLst>
                  <a:outerShdw blurRad="25400" algn="tl" rotWithShape="0">
                    <a:srgbClr val="000000">
                      <a:alpha val="43000"/>
                    </a:srgbClr>
                  </a:outerShdw>
                </a:effectLst>
              </a:rPr>
              <a:t>Kita harus selalu sadar bahwa harapan tidak selamanya menjadi kenyataan. Ingatlah selalu pesan Nabi Muhammad saw : “ Berusahalah untuk urusan duniamu seolah-olah kamu hidup akan selama-lamanya, dan berusahalah untuk urusan akhiratmu seolah-olah kamu akan mati esok pagi.”</a:t>
            </a:r>
            <a:endParaRPr lang="id-ID" sz="1600" b="1" spc="150" dirty="0">
              <a:ln w="11430"/>
              <a:solidFill>
                <a:srgbClr val="F8F8F8"/>
              </a:solidFill>
              <a:effectLst>
                <a:outerShdw blurRad="25400" algn="tl" rotWithShape="0">
                  <a:srgbClr val="000000">
                    <a:alpha val="43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lide(fromBottom)">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lide(fromBottom)">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Bottom)">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847708"/>
          </a:xfrm>
        </p:spPr>
        <p:txBody>
          <a:bodyPr/>
          <a:lstStyle/>
          <a:p>
            <a:r>
              <a:rPr lang="id-ID" dirty="0" smtClean="0"/>
              <a:t>PENGERTIAN HARAPAN</a:t>
            </a:r>
            <a:endParaRPr lang="id-ID" dirty="0"/>
          </a:p>
        </p:txBody>
      </p:sp>
      <p:sp>
        <p:nvSpPr>
          <p:cNvPr id="2" name="Content Placeholder 1"/>
          <p:cNvSpPr>
            <a:spLocks noGrp="1"/>
          </p:cNvSpPr>
          <p:nvPr>
            <p:ph idx="1"/>
          </p:nvPr>
        </p:nvSpPr>
        <p:spPr>
          <a:xfrm>
            <a:off x="457200" y="1142984"/>
            <a:ext cx="8229600" cy="5286412"/>
          </a:xfrm>
        </p:spPr>
        <p:txBody>
          <a:bodyPr>
            <a:normAutofit/>
          </a:bodyPr>
          <a:lstStyle/>
          <a:p>
            <a:pPr>
              <a:buNone/>
            </a:pPr>
            <a:r>
              <a:rPr lang="id-ID" dirty="0" smtClean="0"/>
              <a:t>	</a:t>
            </a:r>
            <a:r>
              <a:rPr lang="id-ID" sz="2400" dirty="0" smtClean="0"/>
              <a:t>Harapan berasal dati kata harap yang artinya keinginan supaya terjadi sesuatu.</a:t>
            </a:r>
            <a:endParaRPr lang="id-ID" dirty="0" smtClean="0"/>
          </a:p>
          <a:p>
            <a:pPr>
              <a:buNone/>
            </a:pPr>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merupakan buah keinginan.</a:t>
            </a:r>
          </a:p>
          <a:p>
            <a:pPr>
              <a:buNone/>
            </a:pPr>
            <a:r>
              <a:rPr lang="id-ID" dirty="0" smtClean="0"/>
              <a:t>	</a:t>
            </a:r>
            <a:r>
              <a:rPr lang="id-ID" sz="2400" dirty="0" smtClean="0"/>
              <a:t>Untuk mewujudkan harapan haruslah berusahan sesuai yang diharapkan. Tetapi terkadang harapan belum tentu terwujud walaupun sudah berusaha keras (belum pasti).</a:t>
            </a:r>
          </a:p>
          <a:p>
            <a:pPr>
              <a:buNone/>
            </a:pPr>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juga berarti keinginan yang belum terwujud</a:t>
            </a:r>
          </a:p>
          <a:p>
            <a:pPr>
              <a:buNone/>
            </a:pPr>
            <a:r>
              <a:rPr lang="id-ID" dirty="0" smtClean="0"/>
              <a:t>	</a:t>
            </a:r>
            <a:r>
              <a:rPr lang="id-ID" sz="2400" dirty="0" smtClean="0"/>
              <a:t>Tanpa harapan manusia tidak ada artinya sebagai manusia. Manusia yang tak mempunyai harapan berarti tak dapat diharapkan lagi.</a:t>
            </a:r>
          </a:p>
          <a:p>
            <a:pPr>
              <a:buNone/>
            </a:pPr>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Putus harapan berarti putus asa</a:t>
            </a:r>
          </a:p>
          <a:p>
            <a:pPr>
              <a:buNone/>
            </a:pPr>
            <a:endParaRPr lang="id-ID" dirty="0" smtClean="0"/>
          </a:p>
          <a:p>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trips(down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Lef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847708"/>
          </a:xfrm>
        </p:spPr>
        <p:txBody>
          <a:bodyPr/>
          <a:lstStyle/>
          <a:p>
            <a:r>
              <a:rPr lang="id-ID" dirty="0" smtClean="0"/>
              <a:t>PENGERTIAN HARAPAN</a:t>
            </a:r>
            <a:endParaRPr lang="id-ID" dirty="0"/>
          </a:p>
        </p:txBody>
      </p:sp>
      <p:sp>
        <p:nvSpPr>
          <p:cNvPr id="2" name="Content Placeholder 1"/>
          <p:cNvSpPr>
            <a:spLocks noGrp="1"/>
          </p:cNvSpPr>
          <p:nvPr>
            <p:ph idx="1"/>
          </p:nvPr>
        </p:nvSpPr>
        <p:spPr>
          <a:xfrm>
            <a:off x="457200" y="1142984"/>
            <a:ext cx="8229600" cy="5286412"/>
          </a:xfrm>
        </p:spPr>
        <p:txBody>
          <a:bodyPr/>
          <a:lstStyle/>
          <a:p>
            <a:endParaRPr lang="id-ID" dirty="0"/>
          </a:p>
        </p:txBody>
      </p:sp>
      <p:sp>
        <p:nvSpPr>
          <p:cNvPr id="4" name="Rounded Rectangle 3"/>
          <p:cNvSpPr/>
          <p:nvPr/>
        </p:nvSpPr>
        <p:spPr>
          <a:xfrm>
            <a:off x="3000364" y="1214422"/>
            <a:ext cx="3143272" cy="114300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Kodratnya dorongan dalam diri manusia</a:t>
            </a:r>
            <a:endParaRPr lang="id-ID"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Rounded Rectangle 4"/>
          <p:cNvSpPr/>
          <p:nvPr/>
        </p:nvSpPr>
        <p:spPr>
          <a:xfrm>
            <a:off x="857224" y="3071810"/>
            <a:ext cx="2571768" cy="107157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400" dirty="0" smtClean="0"/>
              <a:t>Dorongan Kodrat</a:t>
            </a:r>
            <a:endParaRPr lang="id-ID" sz="2400" dirty="0"/>
          </a:p>
        </p:txBody>
      </p:sp>
      <p:sp>
        <p:nvSpPr>
          <p:cNvPr id="6" name="Rounded Rectangle 5"/>
          <p:cNvSpPr/>
          <p:nvPr/>
        </p:nvSpPr>
        <p:spPr>
          <a:xfrm>
            <a:off x="5572132" y="3071810"/>
            <a:ext cx="2571768" cy="107157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000" dirty="0" smtClean="0"/>
              <a:t>Dorongan Kebutuhan Hidup</a:t>
            </a:r>
            <a:endParaRPr lang="id-ID" sz="2000" dirty="0"/>
          </a:p>
        </p:txBody>
      </p:sp>
      <p:cxnSp>
        <p:nvCxnSpPr>
          <p:cNvPr id="10" name="Straight Arrow Connector 9"/>
          <p:cNvCxnSpPr>
            <a:stCxn id="4" idx="2"/>
          </p:cNvCxnSpPr>
          <p:nvPr/>
        </p:nvCxnSpPr>
        <p:spPr>
          <a:xfrm rot="5400000">
            <a:off x="3000364" y="1500174"/>
            <a:ext cx="714380" cy="242889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4" idx="2"/>
            <a:endCxn id="6" idx="0"/>
          </p:cNvCxnSpPr>
          <p:nvPr/>
        </p:nvCxnSpPr>
        <p:spPr>
          <a:xfrm rot="16200000" flipH="1">
            <a:off x="5357818" y="1571612"/>
            <a:ext cx="714380" cy="228601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928662" y="4357694"/>
            <a:ext cx="2428892" cy="20717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buFont typeface="Wingdings" pitchFamily="2" charset="2"/>
              <a:buChar char="Ø"/>
            </a:pPr>
            <a:r>
              <a:rPr lang="id-ID" dirty="0" smtClean="0"/>
              <a:t>Menangis</a:t>
            </a:r>
          </a:p>
          <a:p>
            <a:pPr>
              <a:buFont typeface="Wingdings" pitchFamily="2" charset="2"/>
              <a:buChar char="Ø"/>
            </a:pPr>
            <a:r>
              <a:rPr lang="id-ID" dirty="0" smtClean="0"/>
              <a:t>Tertawa</a:t>
            </a:r>
          </a:p>
          <a:p>
            <a:pPr>
              <a:buFont typeface="Wingdings" pitchFamily="2" charset="2"/>
              <a:buChar char="Ø"/>
            </a:pPr>
            <a:r>
              <a:rPr lang="id-ID" dirty="0" smtClean="0"/>
              <a:t>Berpikir</a:t>
            </a:r>
          </a:p>
          <a:p>
            <a:pPr>
              <a:buFont typeface="Wingdings" pitchFamily="2" charset="2"/>
              <a:buChar char="Ø"/>
            </a:pPr>
            <a:r>
              <a:rPr lang="id-ID" dirty="0" smtClean="0"/>
              <a:t>Berkata</a:t>
            </a:r>
          </a:p>
          <a:p>
            <a:pPr>
              <a:buFont typeface="Wingdings" pitchFamily="2" charset="2"/>
              <a:buChar char="Ø"/>
            </a:pPr>
            <a:r>
              <a:rPr lang="id-ID" dirty="0" smtClean="0"/>
              <a:t>Bercinta</a:t>
            </a:r>
          </a:p>
          <a:p>
            <a:pPr>
              <a:buFont typeface="Wingdings" pitchFamily="2" charset="2"/>
              <a:buChar char="Ø"/>
            </a:pPr>
            <a:r>
              <a:rPr lang="id-ID" dirty="0" smtClean="0"/>
              <a:t>Dan sebagainya</a:t>
            </a:r>
            <a:endParaRPr lang="id-ID" dirty="0"/>
          </a:p>
        </p:txBody>
      </p:sp>
      <p:sp>
        <p:nvSpPr>
          <p:cNvPr id="17" name="Rectangle 16"/>
          <p:cNvSpPr/>
          <p:nvPr/>
        </p:nvSpPr>
        <p:spPr>
          <a:xfrm>
            <a:off x="5643570" y="4357694"/>
            <a:ext cx="2571768" cy="20717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Font typeface="+mj-lt"/>
              <a:buAutoNum type="arabicPeriod"/>
            </a:pPr>
            <a:r>
              <a:rPr lang="id-ID" sz="19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Kebutuhan jasmani</a:t>
            </a:r>
          </a:p>
          <a:p>
            <a:pPr marL="342900" indent="-342900"/>
            <a:r>
              <a:rPr lang="id-ID" sz="1600" dirty="0" smtClean="0"/>
              <a:t>pangan, sandang , papan</a:t>
            </a:r>
          </a:p>
          <a:p>
            <a:pPr marL="342900" indent="-34290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   </a:t>
            </a:r>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Kebutuhan rohani</a:t>
            </a:r>
            <a:endParaRPr lang="id-ID" b="1" dirty="0" smtClean="0"/>
          </a:p>
          <a:p>
            <a:pPr marL="342900" indent="-342900"/>
            <a:r>
              <a:rPr lang="id-ID" sz="1600" dirty="0" smtClean="0"/>
              <a:t>	Kebahagiaan, kesejahteraan, kepuasan hiburan</a:t>
            </a:r>
            <a:endParaRPr lang="id-ID" sz="1600" dirty="0"/>
          </a:p>
        </p:txBody>
      </p:sp>
      <p:sp>
        <p:nvSpPr>
          <p:cNvPr id="19" name="Down Arrow 18"/>
          <p:cNvSpPr/>
          <p:nvPr/>
        </p:nvSpPr>
        <p:spPr>
          <a:xfrm>
            <a:off x="1928794" y="4071942"/>
            <a:ext cx="500066" cy="42862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20" name="Down Arrow 19"/>
          <p:cNvSpPr/>
          <p:nvPr/>
        </p:nvSpPr>
        <p:spPr>
          <a:xfrm>
            <a:off x="6643702" y="4000504"/>
            <a:ext cx="500066" cy="428628"/>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edge">
                                      <p:cBhvr>
                                        <p:cTn id="10" dur="20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edge">
                                      <p:cBhvr>
                                        <p:cTn id="15" dur="2000"/>
                                        <p:tgtEl>
                                          <p:spTgt spid="20"/>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edge">
                                      <p:cBhvr>
                                        <p:cTn id="1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847708"/>
          </a:xfrm>
        </p:spPr>
        <p:txBody>
          <a:bodyPr/>
          <a:lstStyle/>
          <a:p>
            <a:r>
              <a:rPr lang="id-ID" dirty="0" smtClean="0"/>
              <a:t>PENGERTIAN HARAPAN</a:t>
            </a:r>
            <a:endParaRPr lang="id-ID" dirty="0"/>
          </a:p>
        </p:txBody>
      </p:sp>
      <p:sp>
        <p:nvSpPr>
          <p:cNvPr id="2" name="Content Placeholder 1"/>
          <p:cNvSpPr>
            <a:spLocks noGrp="1"/>
          </p:cNvSpPr>
          <p:nvPr>
            <p:ph idx="1"/>
          </p:nvPr>
        </p:nvSpPr>
        <p:spPr>
          <a:xfrm>
            <a:off x="571472" y="1142984"/>
            <a:ext cx="8043890" cy="5286412"/>
          </a:xfrm>
        </p:spPr>
        <p:txBody>
          <a:bodyPr>
            <a:normAutofit/>
          </a:bodyPr>
          <a:lstStyle/>
          <a:p>
            <a:pPr>
              <a:buNone/>
            </a:pPr>
            <a:r>
              <a:rPr lang="id-ID" dirty="0" smtClean="0"/>
              <a:t>	Katagori kebutuhan manusia yang merupakan harapan manusia menurut Abraham Maslow adalah:</a:t>
            </a:r>
          </a:p>
          <a:p>
            <a:pPr>
              <a:buNone/>
            </a:pPr>
            <a:r>
              <a:rPr lang="id-ID" dirty="0" smtClean="0"/>
              <a:t>  </a:t>
            </a:r>
          </a:p>
          <a:p>
            <a:endParaRPr lang="id-ID" dirty="0"/>
          </a:p>
        </p:txBody>
      </p:sp>
      <p:sp>
        <p:nvSpPr>
          <p:cNvPr id="6" name="Rectangle 5"/>
          <p:cNvSpPr/>
          <p:nvPr/>
        </p:nvSpPr>
        <p:spPr>
          <a:xfrm>
            <a:off x="785786" y="2857496"/>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memperoleh keamanan (safety)</a:t>
            </a:r>
          </a:p>
        </p:txBody>
      </p:sp>
      <p:sp>
        <p:nvSpPr>
          <p:cNvPr id="7" name="Rectangle 6"/>
          <p:cNvSpPr/>
          <p:nvPr/>
        </p:nvSpPr>
        <p:spPr>
          <a:xfrm>
            <a:off x="785786" y="3714752"/>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memiliki hak dan kewajiban untuk mencintai dan dicintai (beloving and love)</a:t>
            </a:r>
          </a:p>
        </p:txBody>
      </p:sp>
      <p:sp>
        <p:nvSpPr>
          <p:cNvPr id="8" name="Rectangle 7"/>
          <p:cNvSpPr/>
          <p:nvPr/>
        </p:nvSpPr>
        <p:spPr>
          <a:xfrm>
            <a:off x="785786" y="4572008"/>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memperoleh status atau untuk diterima atau diakui lingkungan.</a:t>
            </a:r>
          </a:p>
        </p:txBody>
      </p:sp>
      <p:sp>
        <p:nvSpPr>
          <p:cNvPr id="9" name="Rectangle 8"/>
          <p:cNvSpPr/>
          <p:nvPr/>
        </p:nvSpPr>
        <p:spPr>
          <a:xfrm>
            <a:off x="785786" y="5500702"/>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memperoleh perwujudan dan cita-cita (self actualization)</a:t>
            </a:r>
          </a:p>
        </p:txBody>
      </p:sp>
      <p:sp>
        <p:nvSpPr>
          <p:cNvPr id="10" name="Rectangle 9"/>
          <p:cNvSpPr/>
          <p:nvPr/>
        </p:nvSpPr>
        <p:spPr>
          <a:xfrm>
            <a:off x="785786" y="2143116"/>
            <a:ext cx="7715304" cy="57150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Harapan untuk memperoleh kelangsungan hidup (survival)</a:t>
            </a:r>
          </a:p>
        </p:txBody>
      </p:sp>
      <p:sp>
        <p:nvSpPr>
          <p:cNvPr id="11" name="Right Arrow 10"/>
          <p:cNvSpPr/>
          <p:nvPr/>
        </p:nvSpPr>
        <p:spPr>
          <a:xfrm>
            <a:off x="285720" y="2285992"/>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2" name="Right Arrow 11"/>
          <p:cNvSpPr/>
          <p:nvPr/>
        </p:nvSpPr>
        <p:spPr>
          <a:xfrm>
            <a:off x="285720" y="2928934"/>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3" name="Right Arrow 12"/>
          <p:cNvSpPr/>
          <p:nvPr/>
        </p:nvSpPr>
        <p:spPr>
          <a:xfrm>
            <a:off x="285720" y="3857628"/>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4" name="Right Arrow 13"/>
          <p:cNvSpPr/>
          <p:nvPr/>
        </p:nvSpPr>
        <p:spPr>
          <a:xfrm>
            <a:off x="285720" y="4643446"/>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
        <p:nvSpPr>
          <p:cNvPr id="15" name="Right Arrow 14"/>
          <p:cNvSpPr/>
          <p:nvPr/>
        </p:nvSpPr>
        <p:spPr>
          <a:xfrm>
            <a:off x="285720" y="5572140"/>
            <a:ext cx="500066" cy="35719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Bottom)">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Bottom)">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lide(fromBottom)">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lide(fromBottom)">
                                      <p:cBhvr>
                                        <p:cTn id="31" dur="500"/>
                                        <p:tgtEl>
                                          <p:spTgt spid="14"/>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lide(fromBottom)">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lide(fromBottom)">
                                      <p:cBhvr>
                                        <p:cTn id="39" dur="500"/>
                                        <p:tgtEl>
                                          <p:spTgt spid="15"/>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Bottom)">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dirty="0" smtClean="0"/>
              <a:t>HARAPAN SEBUAH FENOMEN NASIONAL</a:t>
            </a:r>
            <a:endParaRPr lang="id-ID" dirty="0"/>
          </a:p>
        </p:txBody>
      </p:sp>
      <p:sp>
        <p:nvSpPr>
          <p:cNvPr id="2" name="Content Placeholder 1"/>
          <p:cNvSpPr>
            <a:spLocks noGrp="1"/>
          </p:cNvSpPr>
          <p:nvPr>
            <p:ph idx="1"/>
          </p:nvPr>
        </p:nvSpPr>
        <p:spPr/>
        <p:txBody>
          <a:bodyPr/>
          <a:lstStyle/>
          <a:p>
            <a:pPr>
              <a:buNone/>
            </a:pPr>
            <a:r>
              <a:rPr lang="id-ID" dirty="0" smtClean="0"/>
              <a:t>	</a:t>
            </a:r>
          </a:p>
          <a:p>
            <a:pPr>
              <a:buNone/>
            </a:pPr>
            <a:endParaRPr lang="id-ID" dirty="0" smtClean="0"/>
          </a:p>
          <a:p>
            <a:pPr>
              <a:buNone/>
            </a:pPr>
            <a:r>
              <a:rPr lang="id-ID" dirty="0" smtClean="0"/>
              <a:t>	Harapan dapat disebut fenomena yang universal yang dalam artian harapan adalah sesuatu yang wajar berkembang pada manusia. Harapan mengacu kepada keinginan atau kebutuhan seseorang yang mempunyai harapan itu sendiri.</a:t>
            </a:r>
          </a:p>
          <a:p>
            <a:endParaRPr lang="id-ID"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dissolv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142852"/>
            <a:ext cx="8229600" cy="1219200"/>
          </a:xfrm>
        </p:spPr>
        <p:txBody>
          <a:bodyPr>
            <a:normAutofit/>
          </a:bodyPr>
          <a:lstStyle/>
          <a:p>
            <a:r>
              <a:rPr lang="id-ID" dirty="0" smtClean="0"/>
              <a:t>HARAPAN SEBUAH FENOMEN NASIONAL</a:t>
            </a:r>
            <a:endParaRPr lang="id-ID" dirty="0"/>
          </a:p>
        </p:txBody>
      </p:sp>
      <p:sp>
        <p:nvSpPr>
          <p:cNvPr id="2" name="Content Placeholder 1"/>
          <p:cNvSpPr>
            <a:spLocks noGrp="1"/>
          </p:cNvSpPr>
          <p:nvPr>
            <p:ph idx="1"/>
          </p:nvPr>
        </p:nvSpPr>
        <p:spPr>
          <a:xfrm>
            <a:off x="457200" y="1285860"/>
            <a:ext cx="8229600" cy="5572140"/>
          </a:xfrm>
        </p:spPr>
        <p:txBody>
          <a:bodyPr>
            <a:normAutofit fontScale="85000" lnSpcReduction="20000"/>
          </a:bodyPr>
          <a:lstStyle/>
          <a:p>
            <a:pPr>
              <a:buNone/>
            </a:pPr>
            <a:r>
              <a:rPr lang="id-ID" sz="1800" b="1" dirty="0" smtClean="0"/>
              <a:t>Dari berbagai kemungkinan kebutuhan manusia kita bisa menglompokkannya ke dalam 3 kebutuhan pokok yaitu:</a:t>
            </a:r>
          </a:p>
          <a:p>
            <a:pPr>
              <a:buNone/>
            </a:pPr>
            <a:endParaRPr lang="id-ID" sz="1800" dirty="0" smtClean="0"/>
          </a:p>
          <a:p>
            <a:pPr lvl="0">
              <a:buNone/>
            </a:pPr>
            <a:endParaRPr lang="id-ID" sz="1800" dirty="0" smtClean="0"/>
          </a:p>
          <a:p>
            <a:pPr lvl="0"/>
            <a:r>
              <a:rPr lang="id-ID"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Kebutuhan organik individu :</a:t>
            </a:r>
          </a:p>
          <a:p>
            <a:pPr marL="708660" lvl="1" indent="-342900">
              <a:buFont typeface="+mj-lt"/>
              <a:buAutoNum type="arabicPeriod"/>
            </a:pPr>
            <a:r>
              <a:rPr lang="id-ID" sz="1600" b="1" dirty="0" smtClean="0"/>
              <a:t>Kebutuhan organik individu bernilai positif :</a:t>
            </a:r>
          </a:p>
          <a:p>
            <a:pPr marL="708660" lvl="1" indent="-342900">
              <a:buFont typeface="+mj-lt"/>
              <a:buAutoNum type="arabicPeriod"/>
            </a:pPr>
            <a:r>
              <a:rPr lang="id-ID" sz="1600" b="1" dirty="0" smtClean="0"/>
              <a:t>Makan dan minum</a:t>
            </a:r>
          </a:p>
          <a:p>
            <a:pPr marL="708660" lvl="1" indent="-342900">
              <a:buFont typeface="+mj-lt"/>
              <a:buAutoNum type="arabicPeriod"/>
            </a:pPr>
            <a:r>
              <a:rPr lang="id-ID" sz="1600" b="1" dirty="0" smtClean="0"/>
              <a:t>Istirahat dan tidur</a:t>
            </a:r>
          </a:p>
          <a:p>
            <a:pPr marL="708660" lvl="1" indent="-342900">
              <a:buFont typeface="+mj-lt"/>
              <a:buAutoNum type="arabicPeriod"/>
            </a:pPr>
            <a:r>
              <a:rPr lang="id-ID" sz="1600" b="1" dirty="0" smtClean="0"/>
              <a:t>Sex</a:t>
            </a:r>
          </a:p>
          <a:p>
            <a:pPr marL="708660" lvl="1" indent="-342900">
              <a:buFont typeface="+mj-lt"/>
              <a:buAutoNum type="arabicPeriod"/>
            </a:pPr>
            <a:r>
              <a:rPr lang="id-ID" sz="1600" b="1" dirty="0" smtClean="0"/>
              <a:t>Keseimbangan suhu</a:t>
            </a:r>
          </a:p>
          <a:p>
            <a:pPr marL="708660" lvl="1" indent="-342900">
              <a:buFont typeface="+mj-lt"/>
              <a:buAutoNum type="arabicPeriod"/>
            </a:pPr>
            <a:r>
              <a:rPr lang="id-ID" sz="1600" b="1" dirty="0" smtClean="0"/>
              <a:t>Buang hajat</a:t>
            </a:r>
          </a:p>
          <a:p>
            <a:pPr marL="708660" lvl="1" indent="-342900">
              <a:buFont typeface="+mj-lt"/>
              <a:buAutoNum type="arabicPeriod"/>
            </a:pPr>
            <a:r>
              <a:rPr lang="id-ID" sz="1600" b="1" dirty="0" smtClean="0"/>
              <a:t>Bernapas</a:t>
            </a:r>
            <a:endParaRPr lang="id-ID" sz="1800" dirty="0" smtClean="0"/>
          </a:p>
          <a:p>
            <a:pPr lvl="0"/>
            <a:r>
              <a:rPr lang="id-ID" sz="1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Kebutuhan organik individu bernilai negatif :</a:t>
            </a:r>
          </a:p>
          <a:p>
            <a:pPr marL="708660" lvl="1" indent="-342900">
              <a:buFont typeface="+mj-lt"/>
              <a:buAutoNum type="arabicPeriod"/>
            </a:pPr>
            <a:r>
              <a:rPr lang="id-ID" sz="1600" b="1" dirty="0" smtClean="0"/>
              <a:t>Makan dan minum tidak lezat</a:t>
            </a:r>
          </a:p>
          <a:p>
            <a:pPr marL="708660" lvl="1" indent="-342900">
              <a:buFont typeface="+mj-lt"/>
              <a:buAutoNum type="arabicPeriod"/>
            </a:pPr>
            <a:r>
              <a:rPr lang="id-ID" sz="1600" b="1" dirty="0" smtClean="0"/>
              <a:t>Istirahat dan tidur terganggu </a:t>
            </a:r>
          </a:p>
          <a:p>
            <a:pPr marL="708660" lvl="1" indent="-342900">
              <a:buFont typeface="+mj-lt"/>
              <a:buAutoNum type="arabicPeriod"/>
            </a:pPr>
            <a:r>
              <a:rPr lang="id-ID" sz="1600" b="1" dirty="0" smtClean="0"/>
              <a:t>Kegagalan sex</a:t>
            </a:r>
          </a:p>
          <a:p>
            <a:pPr marL="708660" lvl="1" indent="-342900">
              <a:buFont typeface="+mj-lt"/>
              <a:buAutoNum type="arabicPeriod"/>
            </a:pPr>
            <a:r>
              <a:rPr lang="id-ID" sz="1600" b="1" dirty="0" smtClean="0"/>
              <a:t>Ketidakseimbangan suhu</a:t>
            </a:r>
          </a:p>
          <a:p>
            <a:pPr marL="708660" lvl="1" indent="-342900">
              <a:buFont typeface="+mj-lt"/>
              <a:buAutoNum type="arabicPeriod"/>
            </a:pPr>
            <a:r>
              <a:rPr lang="id-ID" sz="1600" b="1" dirty="0" smtClean="0"/>
              <a:t>Kesulitan buang hajat</a:t>
            </a:r>
          </a:p>
          <a:p>
            <a:pPr marL="708660" lvl="1" indent="-342900">
              <a:buFont typeface="+mj-lt"/>
              <a:buAutoNum type="arabicPeriod"/>
            </a:pPr>
            <a:r>
              <a:rPr lang="id-ID" sz="1600" b="1" dirty="0" smtClean="0"/>
              <a:t>Bernapas sesak</a:t>
            </a:r>
          </a:p>
          <a:p>
            <a:endParaRPr lang="id-ID" dirty="0" smtClean="0"/>
          </a:p>
        </p:txBody>
      </p:sp>
      <p:sp>
        <p:nvSpPr>
          <p:cNvPr id="4" name="Rounded Rectangle 3"/>
          <p:cNvSpPr/>
          <p:nvPr/>
        </p:nvSpPr>
        <p:spPr>
          <a:xfrm>
            <a:off x="428596" y="1928802"/>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	Kebutuhan organik individu </a:t>
            </a:r>
          </a:p>
          <a:p>
            <a:pPr lvl="0"/>
            <a:endPar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2000"/>
                                        <p:tgtEl>
                                          <p:spTgt spid="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2000"/>
                                        <p:tgtEl>
                                          <p:spTgt spid="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2000"/>
                                        <p:tgtEl>
                                          <p:spTgt spid="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2000"/>
                                        <p:tgtEl>
                                          <p:spTgt spid="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2000"/>
                                        <p:tgtEl>
                                          <p:spTgt spid="2">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2000"/>
                                        <p:tgtEl>
                                          <p:spTgt spid="2">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2000"/>
                                        <p:tgtEl>
                                          <p:spTgt spid="2">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fade">
                                      <p:cBhvr>
                                        <p:cTn id="43" dur="2000"/>
                                        <p:tgtEl>
                                          <p:spTgt spid="2">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2" end="12"/>
                                            </p:txEl>
                                          </p:spTgt>
                                        </p:tgtEl>
                                        <p:attrNameLst>
                                          <p:attrName>style.visibility</p:attrName>
                                        </p:attrNameLst>
                                      </p:cBhvr>
                                      <p:to>
                                        <p:strVal val="visible"/>
                                      </p:to>
                                    </p:set>
                                    <p:animEffect transition="in" filter="fade">
                                      <p:cBhvr>
                                        <p:cTn id="46" dur="2000"/>
                                        <p:tgtEl>
                                          <p:spTgt spid="2">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Effect transition="in" filter="fade">
                                      <p:cBhvr>
                                        <p:cTn id="49" dur="2000"/>
                                        <p:tgtEl>
                                          <p:spTgt spid="2">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Effect transition="in" filter="fade">
                                      <p:cBhvr>
                                        <p:cTn id="52" dur="2000"/>
                                        <p:tgtEl>
                                          <p:spTgt spid="2">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5" end="15"/>
                                            </p:txEl>
                                          </p:spTgt>
                                        </p:tgtEl>
                                        <p:attrNameLst>
                                          <p:attrName>style.visibility</p:attrName>
                                        </p:attrNameLst>
                                      </p:cBhvr>
                                      <p:to>
                                        <p:strVal val="visible"/>
                                      </p:to>
                                    </p:set>
                                    <p:animEffect transition="in" filter="fade">
                                      <p:cBhvr>
                                        <p:cTn id="55" dur="2000"/>
                                        <p:tgtEl>
                                          <p:spTgt spid="2">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6" end="16"/>
                                            </p:txEl>
                                          </p:spTgt>
                                        </p:tgtEl>
                                        <p:attrNameLst>
                                          <p:attrName>style.visibility</p:attrName>
                                        </p:attrNameLst>
                                      </p:cBhvr>
                                      <p:to>
                                        <p:strVal val="visible"/>
                                      </p:to>
                                    </p:set>
                                    <p:animEffect transition="in" filter="fade">
                                      <p:cBhvr>
                                        <p:cTn id="58" dur="2000"/>
                                        <p:tgtEl>
                                          <p:spTgt spid="2">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
                                            <p:txEl>
                                              <p:pRg st="17" end="17"/>
                                            </p:txEl>
                                          </p:spTgt>
                                        </p:tgtEl>
                                        <p:attrNameLst>
                                          <p:attrName>style.visibility</p:attrName>
                                        </p:attrNameLst>
                                      </p:cBhvr>
                                      <p:to>
                                        <p:strVal val="visible"/>
                                      </p:to>
                                    </p:set>
                                    <p:animEffect transition="in" filter="fade">
                                      <p:cBhvr>
                                        <p:cTn id="61" dur="20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dirty="0" smtClean="0"/>
              <a:t>HARAPAN SEBUAH FENOMEN NASIONAL</a:t>
            </a:r>
            <a:endParaRPr lang="id-ID" dirty="0"/>
          </a:p>
        </p:txBody>
      </p:sp>
      <p:sp>
        <p:nvSpPr>
          <p:cNvPr id="2" name="Content Placeholder 1"/>
          <p:cNvSpPr>
            <a:spLocks noGrp="1"/>
          </p:cNvSpPr>
          <p:nvPr>
            <p:ph idx="1"/>
          </p:nvPr>
        </p:nvSpPr>
        <p:spPr/>
        <p:txBody>
          <a:bodyPr>
            <a:normAutofit lnSpcReduction="10000"/>
          </a:bodyPr>
          <a:lstStyle/>
          <a:p>
            <a:endParaRPr lang="id-ID" dirty="0" smtClean="0"/>
          </a:p>
          <a:p>
            <a:pPr lvl="0"/>
            <a:r>
              <a:rPr lang="id-ID"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Kebutuhan psikologi individu bernilai positif</a:t>
            </a:r>
          </a:p>
          <a:p>
            <a:pPr marL="708660" lvl="1" indent="-342900">
              <a:buFont typeface="+mj-lt"/>
              <a:buAutoNum type="arabicPeriod"/>
            </a:pPr>
            <a:r>
              <a:rPr lang="id-ID" sz="2000" dirty="0" smtClean="0"/>
              <a:t>Pengendoran ketegangan dan bersantai</a:t>
            </a:r>
          </a:p>
          <a:p>
            <a:pPr marL="708660" lvl="1" indent="-342900">
              <a:buFont typeface="+mj-lt"/>
              <a:buAutoNum type="arabicPeriod"/>
            </a:pPr>
            <a:r>
              <a:rPr lang="id-ID" sz="2000" dirty="0" smtClean="0"/>
              <a:t>Kemesraan dan cinta</a:t>
            </a:r>
          </a:p>
          <a:p>
            <a:pPr marL="708660" lvl="1" indent="-342900">
              <a:buFont typeface="+mj-lt"/>
              <a:buAutoNum type="arabicPeriod"/>
            </a:pPr>
            <a:r>
              <a:rPr lang="id-ID" sz="2000" dirty="0" smtClean="0"/>
              <a:t>Kepuasan altruistik : kesempatan berbuat baik</a:t>
            </a:r>
          </a:p>
          <a:p>
            <a:pPr marL="708660" lvl="1" indent="-342900">
              <a:buFont typeface="+mj-lt"/>
              <a:buAutoNum type="arabicPeriod"/>
            </a:pPr>
            <a:r>
              <a:rPr lang="id-ID" sz="2000" dirty="0" smtClean="0"/>
              <a:t>Kepuasan ego</a:t>
            </a:r>
          </a:p>
          <a:p>
            <a:pPr marL="708660" lvl="1" indent="-342900">
              <a:buFont typeface="+mj-lt"/>
              <a:buAutoNum type="arabicPeriod"/>
            </a:pPr>
            <a:r>
              <a:rPr lang="id-ID" sz="2000" dirty="0" smtClean="0"/>
              <a:t>Kehormatan</a:t>
            </a:r>
          </a:p>
          <a:p>
            <a:pPr marL="708660" lvl="1" indent="-342900">
              <a:buFont typeface="+mj-lt"/>
              <a:buAutoNum type="arabicPeriod"/>
            </a:pPr>
            <a:r>
              <a:rPr lang="id-ID" sz="2000" dirty="0" smtClean="0"/>
              <a:t>Kepuasan dan kebanggan mencapai tujuan</a:t>
            </a:r>
            <a:endParaRPr lang="id-ID" sz="2000" dirty="0"/>
          </a:p>
        </p:txBody>
      </p:sp>
      <p:sp>
        <p:nvSpPr>
          <p:cNvPr id="4" name="Rounded Rectangle 3"/>
          <p:cNvSpPr/>
          <p:nvPr/>
        </p:nvSpPr>
        <p:spPr>
          <a:xfrm>
            <a:off x="428596" y="1357298"/>
            <a:ext cx="5786478"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	Kebutuhan psikolog individu </a:t>
            </a:r>
          </a:p>
          <a:p>
            <a:pPr lvl="0"/>
            <a:endPar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ounded Rectangle 5"/>
          <p:cNvSpPr/>
          <p:nvPr/>
        </p:nvSpPr>
        <p:spPr>
          <a:xfrm>
            <a:off x="428596" y="4786322"/>
            <a:ext cx="7786742" cy="571504"/>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	Kebutuhan organik dan psikolog individu </a:t>
            </a:r>
          </a:p>
          <a:p>
            <a:pPr lvl="0"/>
            <a:endParaRPr lang="id-ID"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20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76270"/>
          </a:xfrm>
        </p:spPr>
        <p:txBody>
          <a:bodyPr/>
          <a:lstStyle/>
          <a:p>
            <a:r>
              <a:rPr lang="id-ID" dirty="0" smtClean="0"/>
              <a:t>KEPERCAYAA N</a:t>
            </a:r>
            <a:endParaRPr lang="id-ID" dirty="0"/>
          </a:p>
        </p:txBody>
      </p:sp>
      <p:sp>
        <p:nvSpPr>
          <p:cNvPr id="2" name="Content Placeholder 1"/>
          <p:cNvSpPr>
            <a:spLocks noGrp="1"/>
          </p:cNvSpPr>
          <p:nvPr>
            <p:ph idx="1"/>
          </p:nvPr>
        </p:nvSpPr>
        <p:spPr>
          <a:xfrm>
            <a:off x="500034" y="1357298"/>
            <a:ext cx="8229600" cy="4738702"/>
          </a:xfrm>
        </p:spPr>
        <p:txBody>
          <a:bodyPr>
            <a:normAutofit/>
          </a:bodyPr>
          <a:lstStyle/>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berasal dari kata percaya, artinya mengakui atau meyakini akan kebenaran. </a:t>
            </a:r>
          </a:p>
          <a:p>
            <a:endPar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Kepercayaan adalah hal-hal yang berhubungan dengan pengakuan atau keyaknan akan kebenaran. </a:t>
            </a:r>
          </a:p>
          <a:p>
            <a:endPar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Dasar kepercayaan adalah kebenaran. Sumber kebenaran adalah manusia. </a:t>
            </a:r>
          </a:p>
          <a:p>
            <a:endPar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id-ID"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Menurut Poedjawiyatna merupakan cita-cita orng yang tahu (kebenaran logis)</a:t>
            </a:r>
          </a:p>
          <a:p>
            <a:endParaRPr lang="id-ID" dirty="0" smtClean="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 calcmode="lin" valueType="num">
                                      <p:cBhvr>
                                        <p:cTn id="12"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2">
                                            <p:txEl>
                                              <p:pRg st="2" end="2"/>
                                            </p:txEl>
                                          </p:spTgt>
                                        </p:tgtEl>
                                      </p:cBhvr>
                                    </p:animEffect>
                                  </p:childTnLst>
                                </p:cTn>
                              </p:par>
                              <p:par>
                                <p:cTn id="15" presetID="53"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p:cTn id="1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2">
                                            <p:txEl>
                                              <p:pRg st="4" end="4"/>
                                            </p:txEl>
                                          </p:spTgt>
                                        </p:tgtEl>
                                      </p:cBhvr>
                                    </p:animEffect>
                                  </p:childTnLst>
                                </p:cTn>
                              </p:par>
                              <p:par>
                                <p:cTn id="20" presetID="53"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 calcmode="lin" valueType="num">
                                      <p:cBhvr>
                                        <p:cTn id="22"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0"/>
            <a:ext cx="8229600" cy="776270"/>
          </a:xfrm>
        </p:spPr>
        <p:txBody>
          <a:bodyPr/>
          <a:lstStyle/>
          <a:p>
            <a:r>
              <a:rPr lang="id-ID" dirty="0" smtClean="0"/>
              <a:t>KEPERCAYAA N</a:t>
            </a:r>
            <a:endParaRPr lang="id-ID" dirty="0"/>
          </a:p>
        </p:txBody>
      </p:sp>
      <p:graphicFrame>
        <p:nvGraphicFramePr>
          <p:cNvPr id="4" name="Content Placeholder 3"/>
          <p:cNvGraphicFramePr>
            <a:graphicFrameLocks noGrp="1"/>
          </p:cNvGraphicFramePr>
          <p:nvPr>
            <p:ph idx="1"/>
          </p:nvPr>
        </p:nvGraphicFramePr>
        <p:xfrm>
          <a:off x="500063" y="11430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62000"/>
                <a:satMod val="200000"/>
                <a:lumMod val="124000"/>
              </a:schemeClr>
            </a:gs>
            <a:gs pos="100000">
              <a:schemeClr val="phClr">
                <a:shade val="96000"/>
                <a:hueMod val="88000"/>
                <a:satMod val="220000"/>
                <a:lumMod val="8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246</TotalTime>
  <Words>511</Words>
  <Application>Microsoft Office PowerPoint</Application>
  <PresentationFormat>On-screen Show (4:3)</PresentationFormat>
  <Paragraphs>132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Wingdings 3</vt:lpstr>
      <vt:lpstr>Slice</vt:lpstr>
      <vt:lpstr>MANUSIA DAN HARAPAN</vt:lpstr>
      <vt:lpstr>PENGERTIAN HARAPAN</vt:lpstr>
      <vt:lpstr>PENGERTIAN HARAPAN</vt:lpstr>
      <vt:lpstr>PENGERTIAN HARAPAN</vt:lpstr>
      <vt:lpstr>HARAPAN SEBUAH FENOMEN NASIONAL</vt:lpstr>
      <vt:lpstr>HARAPAN SEBUAH FENOMEN NASIONAL</vt:lpstr>
      <vt:lpstr>HARAPAN SEBUAH FENOMEN NASIONAL</vt:lpstr>
      <vt:lpstr>KEPERCAYAA N</vt:lpstr>
      <vt:lpstr>KEPERCAYAA N</vt:lpstr>
      <vt:lpstr>KEPERCAYAA N</vt:lpstr>
      <vt:lpstr>KEPERCAYAA N</vt:lpstr>
      <vt:lpstr>KEPERCAYAA N</vt:lpstr>
      <vt:lpstr>MANUSIA DAN HARAPAN</vt:lpstr>
      <vt:lpstr>MANUSIA DAN HARAPAN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MANUSIA DAN HARAPAN</dc:title>
  <dc:creator>USER</dc:creator>
  <cp:lastModifiedBy>Isma</cp:lastModifiedBy>
  <cp:revision>23</cp:revision>
  <dcterms:created xsi:type="dcterms:W3CDTF">2016-04-24T17:14:49Z</dcterms:created>
  <dcterms:modified xsi:type="dcterms:W3CDTF">2022-10-30T07:50:57Z</dcterms:modified>
</cp:coreProperties>
</file>