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78" r:id="rId2"/>
    <p:sldId id="261" r:id="rId3"/>
    <p:sldId id="262" r:id="rId4"/>
    <p:sldId id="256" r:id="rId5"/>
    <p:sldId id="257" r:id="rId6"/>
    <p:sldId id="258" r:id="rId7"/>
    <p:sldId id="259" r:id="rId8"/>
    <p:sldId id="263" r:id="rId9"/>
    <p:sldId id="264" r:id="rId10"/>
    <p:sldId id="265" r:id="rId11"/>
    <p:sldId id="266" r:id="rId12"/>
    <p:sldId id="267" r:id="rId13"/>
    <p:sldId id="268" r:id="rId14"/>
    <p:sldId id="269" r:id="rId15"/>
    <p:sldId id="270" r:id="rId16"/>
    <p:sldId id="271" r:id="rId17"/>
    <p:sldId id="276" r:id="rId18"/>
    <p:sldId id="277"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75" d="100"/>
          <a:sy n="75" d="100"/>
        </p:scale>
        <p:origin x="52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DC4B35-FB1E-46A6-94F0-2F86C44B163F}" type="datetimeFigureOut">
              <a:rPr lang="en-ID" smtClean="0"/>
              <a:t>09/11/2022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rIns="45720"/>
          <a:lstStyle/>
          <a:p>
            <a:fld id="{89A3C8C7-7A96-420B-9168-290EF2C954AB}" type="slidenum">
              <a:rPr lang="en-ID" smtClean="0"/>
              <a:t>‹#›</a:t>
            </a:fld>
            <a:endParaRPr lang="en-ID"/>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3198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C4B35-FB1E-46A6-94F0-2F86C44B163F}" type="datetimeFigureOut">
              <a:rPr lang="en-ID" smtClean="0"/>
              <a:t>09/11/2022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9A3C8C7-7A96-420B-9168-290EF2C954AB}" type="slidenum">
              <a:rPr lang="en-ID" smtClean="0"/>
              <a:t>‹#›</a:t>
            </a:fld>
            <a:endParaRPr lang="en-ID"/>
          </a:p>
        </p:txBody>
      </p:sp>
    </p:spTree>
    <p:extLst>
      <p:ext uri="{BB962C8B-B14F-4D97-AF65-F5344CB8AC3E}">
        <p14:creationId xmlns:p14="http://schemas.microsoft.com/office/powerpoint/2010/main" val="73907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C4B35-FB1E-46A6-94F0-2F86C44B163F}" type="datetimeFigureOut">
              <a:rPr lang="en-ID" smtClean="0"/>
              <a:t>09/11/2022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9A3C8C7-7A96-420B-9168-290EF2C954AB}" type="slidenum">
              <a:rPr lang="en-ID" smtClean="0"/>
              <a:t>‹#›</a:t>
            </a:fld>
            <a:endParaRPr lang="en-ID"/>
          </a:p>
        </p:txBody>
      </p:sp>
    </p:spTree>
    <p:extLst>
      <p:ext uri="{BB962C8B-B14F-4D97-AF65-F5344CB8AC3E}">
        <p14:creationId xmlns:p14="http://schemas.microsoft.com/office/powerpoint/2010/main" val="297297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C4B35-FB1E-46A6-94F0-2F86C44B163F}" type="datetimeFigureOut">
              <a:rPr lang="en-ID" smtClean="0"/>
              <a:t>09/11/2022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9A3C8C7-7A96-420B-9168-290EF2C954AB}" type="slidenum">
              <a:rPr lang="en-ID" smtClean="0"/>
              <a:t>‹#›</a:t>
            </a:fld>
            <a:endParaRPr lang="en-ID"/>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223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DC4B35-FB1E-46A6-94F0-2F86C44B163F}" type="datetimeFigureOut">
              <a:rPr lang="en-ID" smtClean="0"/>
              <a:t>09/11/2022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9A3C8C7-7A96-420B-9168-290EF2C954AB}" type="slidenum">
              <a:rPr lang="en-ID" smtClean="0"/>
              <a:t>‹#›</a:t>
            </a:fld>
            <a:endParaRPr lang="en-ID"/>
          </a:p>
        </p:txBody>
      </p:sp>
    </p:spTree>
    <p:extLst>
      <p:ext uri="{BB962C8B-B14F-4D97-AF65-F5344CB8AC3E}">
        <p14:creationId xmlns:p14="http://schemas.microsoft.com/office/powerpoint/2010/main" val="36864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DC4B35-FB1E-46A6-94F0-2F86C44B163F}" type="datetimeFigureOut">
              <a:rPr lang="en-ID" smtClean="0"/>
              <a:t>09/11/2022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9A3C8C7-7A96-420B-9168-290EF2C954AB}" type="slidenum">
              <a:rPr lang="en-ID" smtClean="0"/>
              <a:t>‹#›</a:t>
            </a:fld>
            <a:endParaRPr lang="en-ID"/>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495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DC4B35-FB1E-46A6-94F0-2F86C44B163F}" type="datetimeFigureOut">
              <a:rPr lang="en-ID" smtClean="0"/>
              <a:t>09/11/2022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89A3C8C7-7A96-420B-9168-290EF2C954AB}" type="slidenum">
              <a:rPr lang="en-ID" smtClean="0"/>
              <a:t>‹#›</a:t>
            </a:fld>
            <a:endParaRPr lang="en-ID"/>
          </a:p>
        </p:txBody>
      </p:sp>
    </p:spTree>
    <p:extLst>
      <p:ext uri="{BB962C8B-B14F-4D97-AF65-F5344CB8AC3E}">
        <p14:creationId xmlns:p14="http://schemas.microsoft.com/office/powerpoint/2010/main" val="395460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DC4B35-FB1E-46A6-94F0-2F86C44B163F}" type="datetimeFigureOut">
              <a:rPr lang="en-ID" smtClean="0"/>
              <a:t>09/11/2022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89A3C8C7-7A96-420B-9168-290EF2C954AB}" type="slidenum">
              <a:rPr lang="en-ID" smtClean="0"/>
              <a:t>‹#›</a:t>
            </a:fld>
            <a:endParaRPr lang="en-ID"/>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6614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3DC4B35-FB1E-46A6-94F0-2F86C44B163F}" type="datetimeFigureOut">
              <a:rPr lang="en-ID" smtClean="0"/>
              <a:t>09/11/2022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89A3C8C7-7A96-420B-9168-290EF2C954AB}" type="slidenum">
              <a:rPr lang="en-ID" smtClean="0"/>
              <a:t>‹#›</a:t>
            </a:fld>
            <a:endParaRPr lang="en-ID"/>
          </a:p>
        </p:txBody>
      </p:sp>
    </p:spTree>
    <p:extLst>
      <p:ext uri="{BB962C8B-B14F-4D97-AF65-F5344CB8AC3E}">
        <p14:creationId xmlns:p14="http://schemas.microsoft.com/office/powerpoint/2010/main" val="11558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C4B35-FB1E-46A6-94F0-2F86C44B163F}" type="datetimeFigureOut">
              <a:rPr lang="en-ID" smtClean="0"/>
              <a:t>09/11/2022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9A3C8C7-7A96-420B-9168-290EF2C954AB}" type="slidenum">
              <a:rPr lang="en-ID" smtClean="0"/>
              <a:t>‹#›</a:t>
            </a:fld>
            <a:endParaRPr lang="en-ID"/>
          </a:p>
        </p:txBody>
      </p:sp>
    </p:spTree>
    <p:extLst>
      <p:ext uri="{BB962C8B-B14F-4D97-AF65-F5344CB8AC3E}">
        <p14:creationId xmlns:p14="http://schemas.microsoft.com/office/powerpoint/2010/main" val="59545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C4B35-FB1E-46A6-94F0-2F86C44B163F}" type="datetimeFigureOut">
              <a:rPr lang="en-ID" smtClean="0"/>
              <a:t>09/11/2022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9A3C8C7-7A96-420B-9168-290EF2C954AB}" type="slidenum">
              <a:rPr lang="en-ID" smtClean="0"/>
              <a:t>‹#›</a:t>
            </a:fld>
            <a:endParaRPr lang="en-ID"/>
          </a:p>
        </p:txBody>
      </p:sp>
    </p:spTree>
    <p:extLst>
      <p:ext uri="{BB962C8B-B14F-4D97-AF65-F5344CB8AC3E}">
        <p14:creationId xmlns:p14="http://schemas.microsoft.com/office/powerpoint/2010/main" val="9332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3DC4B35-FB1E-46A6-94F0-2F86C44B163F}" type="datetimeFigureOut">
              <a:rPr lang="en-ID" smtClean="0"/>
              <a:t>09/11/2022</a:t>
            </a:fld>
            <a:endParaRPr lang="en-ID"/>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89A3C8C7-7A96-420B-9168-290EF2C954AB}" type="slidenum">
              <a:rPr lang="en-ID" smtClean="0"/>
              <a:t>‹#›</a:t>
            </a:fld>
            <a:endParaRPr lang="en-ID"/>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28261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8F33-3482-2505-6865-5DDA45C7FA6F}"/>
              </a:ext>
            </a:extLst>
          </p:cNvPr>
          <p:cNvSpPr>
            <a:spLocks noGrp="1"/>
          </p:cNvSpPr>
          <p:nvPr>
            <p:ph type="title"/>
          </p:nvPr>
        </p:nvSpPr>
        <p:spPr>
          <a:xfrm>
            <a:off x="2002208" y="2890385"/>
            <a:ext cx="7958331" cy="1077229"/>
          </a:xfrm>
        </p:spPr>
        <p:txBody>
          <a:bodyPr>
            <a:normAutofit/>
          </a:bodyPr>
          <a:lstStyle/>
          <a:p>
            <a:pPr algn="ctr"/>
            <a:r>
              <a:rPr lang="id-ID" sz="6000" dirty="0">
                <a:solidFill>
                  <a:schemeClr val="accent4">
                    <a:lumMod val="75000"/>
                  </a:schemeClr>
                </a:solidFill>
              </a:rPr>
              <a:t>Komputer Dan Industri</a:t>
            </a:r>
            <a:endParaRPr lang="en-ID" sz="6000" dirty="0">
              <a:solidFill>
                <a:schemeClr val="accent4">
                  <a:lumMod val="75000"/>
                </a:schemeClr>
              </a:solidFill>
            </a:endParaRPr>
          </a:p>
        </p:txBody>
      </p:sp>
    </p:spTree>
    <p:extLst>
      <p:ext uri="{BB962C8B-B14F-4D97-AF65-F5344CB8AC3E}">
        <p14:creationId xmlns:p14="http://schemas.microsoft.com/office/powerpoint/2010/main" val="68149981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FBBD-3951-27BD-19B4-2F76DF2DDF80}"/>
              </a:ext>
            </a:extLst>
          </p:cNvPr>
          <p:cNvSpPr>
            <a:spLocks noGrp="1"/>
          </p:cNvSpPr>
          <p:nvPr>
            <p:ph type="title"/>
          </p:nvPr>
        </p:nvSpPr>
        <p:spPr/>
        <p:txBody>
          <a:bodyPr>
            <a:normAutofit fontScale="90000"/>
          </a:bodyPr>
          <a:lstStyle/>
          <a:p>
            <a:pPr algn="ctr"/>
            <a:r>
              <a:rPr lang="id-ID" sz="3600" dirty="0">
                <a:solidFill>
                  <a:schemeClr val="accent4">
                    <a:lumMod val="75000"/>
                  </a:schemeClr>
                </a:solidFill>
              </a:rPr>
              <a:t>DAMPAK NEGATIF DARI MENGGUNAKAN ROBOT</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4AAED861-84A9-C880-0695-B1FE544BAA2E}"/>
              </a:ext>
            </a:extLst>
          </p:cNvPr>
          <p:cNvSpPr>
            <a:spLocks noGrp="1"/>
          </p:cNvSpPr>
          <p:nvPr>
            <p:ph idx="1"/>
          </p:nvPr>
        </p:nvSpPr>
        <p:spPr/>
        <p:txBody>
          <a:bodyPr/>
          <a:lstStyle/>
          <a:p>
            <a:pPr marL="0" indent="0">
              <a:buNone/>
            </a:pPr>
            <a:r>
              <a:rPr lang="id-ID" dirty="0"/>
              <a:t>Dampak </a:t>
            </a:r>
            <a:r>
              <a:rPr lang="en-ID" dirty="0" err="1"/>
              <a:t>negatifnya</a:t>
            </a:r>
            <a:r>
              <a:rPr lang="en-ID" dirty="0"/>
              <a:t> </a:t>
            </a:r>
            <a:r>
              <a:rPr lang="en-ID" dirty="0" err="1"/>
              <a:t>Manusia</a:t>
            </a:r>
            <a:r>
              <a:rPr lang="en-ID" dirty="0"/>
              <a:t> </a:t>
            </a:r>
            <a:r>
              <a:rPr lang="en-ID" dirty="0" err="1"/>
              <a:t>menjadi</a:t>
            </a:r>
            <a:r>
              <a:rPr lang="en-ID" dirty="0"/>
              <a:t> malas. Karena </a:t>
            </a:r>
            <a:r>
              <a:rPr lang="en-ID" dirty="0" err="1"/>
              <a:t>banyak</a:t>
            </a:r>
            <a:r>
              <a:rPr lang="en-ID" dirty="0"/>
              <a:t> </a:t>
            </a:r>
            <a:r>
              <a:rPr lang="en-ID" dirty="0" err="1"/>
              <a:t>pekerjaan</a:t>
            </a:r>
            <a:r>
              <a:rPr lang="en-ID" dirty="0"/>
              <a:t> yang </a:t>
            </a:r>
            <a:r>
              <a:rPr lang="en-ID" dirty="0" err="1"/>
              <a:t>telah</a:t>
            </a:r>
            <a:r>
              <a:rPr lang="en-ID" dirty="0"/>
              <a:t> di </a:t>
            </a:r>
            <a:r>
              <a:rPr lang="en-ID" dirty="0" err="1"/>
              <a:t>gantikan</a:t>
            </a:r>
            <a:r>
              <a:rPr lang="en-ID" dirty="0"/>
              <a:t> oleh Robot </a:t>
            </a:r>
            <a:r>
              <a:rPr lang="en-ID" dirty="0" err="1"/>
              <a:t>membuat</a:t>
            </a:r>
            <a:r>
              <a:rPr lang="en-ID" dirty="0"/>
              <a:t> </a:t>
            </a:r>
            <a:r>
              <a:rPr lang="en-ID" dirty="0" err="1"/>
              <a:t>manusia</a:t>
            </a:r>
            <a:r>
              <a:rPr lang="en-ID" dirty="0"/>
              <a:t> malas, </a:t>
            </a:r>
            <a:r>
              <a:rPr lang="en-ID" dirty="0" err="1"/>
              <a:t>bahkan</a:t>
            </a:r>
            <a:r>
              <a:rPr lang="en-ID" dirty="0"/>
              <a:t> </a:t>
            </a:r>
            <a:r>
              <a:rPr lang="en-ID" dirty="0" err="1"/>
              <a:t>gemuk</a:t>
            </a:r>
            <a:r>
              <a:rPr lang="en-ID" dirty="0"/>
              <a:t> dan </a:t>
            </a:r>
            <a:r>
              <a:rPr lang="en-ID" dirty="0" err="1"/>
              <a:t>lumpuh</a:t>
            </a:r>
            <a:r>
              <a:rPr lang="en-ID" dirty="0"/>
              <a:t> </a:t>
            </a:r>
            <a:r>
              <a:rPr lang="en-ID" dirty="0" err="1"/>
              <a:t>karena</a:t>
            </a:r>
            <a:r>
              <a:rPr lang="en-ID" dirty="0"/>
              <a:t> </a:t>
            </a:r>
            <a:r>
              <a:rPr lang="en-ID" dirty="0" err="1"/>
              <a:t>kurangnya</a:t>
            </a:r>
            <a:r>
              <a:rPr lang="en-ID" dirty="0"/>
              <a:t> </a:t>
            </a:r>
            <a:r>
              <a:rPr lang="en-ID" dirty="0" err="1"/>
              <a:t>aktivitas</a:t>
            </a:r>
            <a:r>
              <a:rPr lang="en-ID" dirty="0"/>
              <a:t>. Kurang </a:t>
            </a:r>
            <a:r>
              <a:rPr lang="en-ID" dirty="0" err="1"/>
              <a:t>pekerjaan</a:t>
            </a:r>
            <a:r>
              <a:rPr lang="en-ID" dirty="0"/>
              <a:t>. Karena </a:t>
            </a:r>
            <a:r>
              <a:rPr lang="en-ID" dirty="0" err="1"/>
              <a:t>banyak</a:t>
            </a:r>
            <a:r>
              <a:rPr lang="en-ID" dirty="0"/>
              <a:t> </a:t>
            </a:r>
            <a:r>
              <a:rPr lang="en-ID" dirty="0" err="1"/>
              <a:t>pekerjaan</a:t>
            </a:r>
            <a:r>
              <a:rPr lang="en-ID" dirty="0"/>
              <a:t> yang </a:t>
            </a:r>
            <a:r>
              <a:rPr lang="en-ID" dirty="0" err="1"/>
              <a:t>dapat</a:t>
            </a:r>
            <a:r>
              <a:rPr lang="en-ID" dirty="0"/>
              <a:t> di </a:t>
            </a:r>
            <a:r>
              <a:rPr lang="en-ID" dirty="0" err="1"/>
              <a:t>lakukan</a:t>
            </a:r>
            <a:r>
              <a:rPr lang="en-ID" dirty="0"/>
              <a:t> Robot </a:t>
            </a:r>
            <a:r>
              <a:rPr lang="en-ID" dirty="0" err="1"/>
              <a:t>menyulitkan</a:t>
            </a:r>
            <a:r>
              <a:rPr lang="en-ID" dirty="0"/>
              <a:t> </a:t>
            </a:r>
            <a:r>
              <a:rPr lang="en-ID" dirty="0" err="1"/>
              <a:t>manusia</a:t>
            </a:r>
            <a:r>
              <a:rPr lang="en-ID" dirty="0"/>
              <a:t> </a:t>
            </a:r>
            <a:r>
              <a:rPr lang="en-ID" dirty="0" err="1"/>
              <a:t>untuk</a:t>
            </a:r>
            <a:r>
              <a:rPr lang="en-ID" dirty="0"/>
              <a:t> </a:t>
            </a:r>
            <a:r>
              <a:rPr lang="en-ID" dirty="0" err="1"/>
              <a:t>menemukan</a:t>
            </a:r>
            <a:r>
              <a:rPr lang="en-ID" dirty="0"/>
              <a:t> </a:t>
            </a:r>
            <a:r>
              <a:rPr lang="en-ID" dirty="0" err="1"/>
              <a:t>pekerjaan</a:t>
            </a:r>
            <a:r>
              <a:rPr lang="en-ID" dirty="0"/>
              <a:t>. </a:t>
            </a:r>
            <a:r>
              <a:rPr lang="en-ID" dirty="0" err="1"/>
              <a:t>Krisis</a:t>
            </a:r>
            <a:r>
              <a:rPr lang="en-ID" dirty="0"/>
              <a:t> </a:t>
            </a:r>
            <a:r>
              <a:rPr lang="en-ID" dirty="0" err="1"/>
              <a:t>Energi</a:t>
            </a:r>
            <a:r>
              <a:rPr lang="en-ID" dirty="0"/>
              <a:t>. Robot </a:t>
            </a:r>
            <a:r>
              <a:rPr lang="en-ID" dirty="0" err="1"/>
              <a:t>bergerak</a:t>
            </a:r>
            <a:r>
              <a:rPr lang="en-ID" dirty="0"/>
              <a:t> </a:t>
            </a:r>
            <a:r>
              <a:rPr lang="en-ID" dirty="0" err="1"/>
              <a:t>menggunakan</a:t>
            </a:r>
            <a:r>
              <a:rPr lang="en-ID" dirty="0"/>
              <a:t> </a:t>
            </a:r>
            <a:r>
              <a:rPr lang="en-ID" dirty="0" err="1"/>
              <a:t>energi</a:t>
            </a:r>
            <a:r>
              <a:rPr lang="en-ID" dirty="0"/>
              <a:t> </a:t>
            </a:r>
            <a:r>
              <a:rPr lang="en-ID" dirty="0" err="1"/>
              <a:t>listrik</a:t>
            </a:r>
            <a:r>
              <a:rPr lang="en-ID" dirty="0"/>
              <a:t>, dan </a:t>
            </a:r>
            <a:r>
              <a:rPr lang="en-ID" dirty="0" err="1"/>
              <a:t>manusia</a:t>
            </a:r>
            <a:r>
              <a:rPr lang="en-ID" dirty="0"/>
              <a:t> juga </a:t>
            </a:r>
            <a:r>
              <a:rPr lang="en-ID" dirty="0" err="1"/>
              <a:t>benar</a:t>
            </a:r>
            <a:r>
              <a:rPr lang="en-ID" dirty="0"/>
              <a:t> -</a:t>
            </a:r>
            <a:r>
              <a:rPr lang="en-ID" dirty="0" err="1"/>
              <a:t>benar</a:t>
            </a:r>
            <a:r>
              <a:rPr lang="en-ID" dirty="0"/>
              <a:t> </a:t>
            </a:r>
            <a:r>
              <a:rPr lang="en-ID" dirty="0" err="1"/>
              <a:t>membutuhkan</a:t>
            </a:r>
            <a:r>
              <a:rPr lang="en-ID" dirty="0"/>
              <a:t> </a:t>
            </a:r>
            <a:r>
              <a:rPr lang="en-ID" dirty="0" err="1"/>
              <a:t>listrik</a:t>
            </a:r>
            <a:r>
              <a:rPr lang="en-ID" dirty="0"/>
              <a:t>. Jadi </a:t>
            </a:r>
            <a:r>
              <a:rPr lang="en-ID" dirty="0" err="1"/>
              <a:t>dengan</a:t>
            </a:r>
            <a:r>
              <a:rPr lang="en-ID" dirty="0"/>
              <a:t> </a:t>
            </a:r>
            <a:r>
              <a:rPr lang="en-ID" dirty="0" err="1"/>
              <a:t>banyak</a:t>
            </a:r>
            <a:r>
              <a:rPr lang="en-ID" dirty="0"/>
              <a:t> robot </a:t>
            </a:r>
            <a:r>
              <a:rPr lang="en-ID" dirty="0" err="1"/>
              <a:t>hidup</a:t>
            </a:r>
            <a:r>
              <a:rPr lang="en-ID" dirty="0"/>
              <a:t> yang </a:t>
            </a:r>
            <a:r>
              <a:rPr lang="en-ID" dirty="0" err="1"/>
              <a:t>membuat</a:t>
            </a:r>
            <a:r>
              <a:rPr lang="en-ID" dirty="0"/>
              <a:t> </a:t>
            </a:r>
            <a:r>
              <a:rPr lang="en-ID" dirty="0" err="1"/>
              <a:t>kita</a:t>
            </a:r>
            <a:r>
              <a:rPr lang="en-ID" dirty="0"/>
              <a:t> </a:t>
            </a:r>
            <a:r>
              <a:rPr lang="en-ID" dirty="0" err="1"/>
              <a:t>mengalami</a:t>
            </a:r>
            <a:r>
              <a:rPr lang="en-ID" dirty="0"/>
              <a:t> </a:t>
            </a:r>
            <a:r>
              <a:rPr lang="en-ID" dirty="0" err="1"/>
              <a:t>krisis</a:t>
            </a:r>
            <a:r>
              <a:rPr lang="en-ID" dirty="0"/>
              <a:t> </a:t>
            </a:r>
            <a:r>
              <a:rPr lang="en-ID" dirty="0" err="1"/>
              <a:t>energi</a:t>
            </a:r>
            <a:endParaRPr lang="en-ID" dirty="0"/>
          </a:p>
        </p:txBody>
      </p:sp>
    </p:spTree>
    <p:extLst>
      <p:ext uri="{BB962C8B-B14F-4D97-AF65-F5344CB8AC3E}">
        <p14:creationId xmlns:p14="http://schemas.microsoft.com/office/powerpoint/2010/main" val="87930766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8644-F0F3-56D9-0AE4-B3A94E9B9F60}"/>
              </a:ext>
            </a:extLst>
          </p:cNvPr>
          <p:cNvSpPr>
            <a:spLocks noGrp="1"/>
          </p:cNvSpPr>
          <p:nvPr>
            <p:ph type="title"/>
          </p:nvPr>
        </p:nvSpPr>
        <p:spPr/>
        <p:txBody>
          <a:bodyPr>
            <a:normAutofit/>
          </a:bodyPr>
          <a:lstStyle/>
          <a:p>
            <a:pPr algn="ctr"/>
            <a:r>
              <a:rPr lang="id-ID" sz="3600" dirty="0">
                <a:solidFill>
                  <a:schemeClr val="accent4">
                    <a:lumMod val="75000"/>
                  </a:schemeClr>
                </a:solidFill>
              </a:rPr>
              <a:t>OTOMASI PERINDUSTRIAN</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12FE0A53-2D98-AB03-B5FB-61B0D9F98D04}"/>
              </a:ext>
            </a:extLst>
          </p:cNvPr>
          <p:cNvSpPr>
            <a:spLocks noGrp="1"/>
          </p:cNvSpPr>
          <p:nvPr>
            <p:ph idx="1"/>
          </p:nvPr>
        </p:nvSpPr>
        <p:spPr/>
        <p:txBody>
          <a:bodyPr/>
          <a:lstStyle/>
          <a:p>
            <a:pPr marL="0" indent="0">
              <a:buNone/>
            </a:pPr>
            <a:r>
              <a:rPr lang="en-ID" dirty="0" err="1"/>
              <a:t>Otomatisasi</a:t>
            </a:r>
            <a:r>
              <a:rPr lang="en-ID" dirty="0"/>
              <a:t> </a:t>
            </a:r>
            <a:r>
              <a:rPr lang="en-ID" dirty="0" err="1"/>
              <a:t>industri</a:t>
            </a:r>
            <a:r>
              <a:rPr lang="en-ID" dirty="0"/>
              <a:t> </a:t>
            </a:r>
            <a:r>
              <a:rPr lang="en-ID" dirty="0" err="1"/>
              <a:t>adalah</a:t>
            </a:r>
            <a:r>
              <a:rPr lang="en-ID" dirty="0"/>
              <a:t> </a:t>
            </a:r>
            <a:r>
              <a:rPr lang="en-ID" dirty="0" err="1"/>
              <a:t>suatu</a:t>
            </a:r>
            <a:r>
              <a:rPr lang="en-ID" dirty="0"/>
              <a:t> </a:t>
            </a:r>
            <a:r>
              <a:rPr lang="en-ID" dirty="0" err="1"/>
              <a:t>teknik</a:t>
            </a:r>
            <a:r>
              <a:rPr lang="en-ID" dirty="0"/>
              <a:t> / </a:t>
            </a:r>
            <a:r>
              <a:rPr lang="en-ID" dirty="0" err="1"/>
              <a:t>teknologi</a:t>
            </a:r>
            <a:r>
              <a:rPr lang="en-ID" dirty="0"/>
              <a:t> yang </a:t>
            </a:r>
            <a:r>
              <a:rPr lang="en-ID" dirty="0" err="1"/>
              <a:t>berhubungan</a:t>
            </a:r>
            <a:r>
              <a:rPr lang="en-ID" dirty="0"/>
              <a:t> </a:t>
            </a:r>
            <a:r>
              <a:rPr lang="en-ID" dirty="0" err="1"/>
              <a:t>dengan</a:t>
            </a:r>
            <a:r>
              <a:rPr lang="en-ID" dirty="0"/>
              <a:t> </a:t>
            </a:r>
            <a:r>
              <a:rPr lang="en-ID" dirty="0" err="1"/>
              <a:t>penerapan</a:t>
            </a:r>
            <a:r>
              <a:rPr lang="en-ID" dirty="0"/>
              <a:t> </a:t>
            </a:r>
            <a:r>
              <a:rPr lang="en-ID" dirty="0" err="1"/>
              <a:t>sistem</a:t>
            </a:r>
            <a:r>
              <a:rPr lang="en-ID" dirty="0"/>
              <a:t> </a:t>
            </a:r>
            <a:r>
              <a:rPr lang="en-ID" dirty="0" err="1"/>
              <a:t>mekanik</a:t>
            </a:r>
            <a:r>
              <a:rPr lang="en-ID" dirty="0"/>
              <a:t>, </a:t>
            </a:r>
            <a:r>
              <a:rPr lang="en-ID" dirty="0" err="1"/>
              <a:t>elektronik</a:t>
            </a:r>
            <a:r>
              <a:rPr lang="en-ID" dirty="0"/>
              <a:t>, dan juga </a:t>
            </a:r>
            <a:r>
              <a:rPr lang="en-ID" dirty="0" err="1"/>
              <a:t>sistem</a:t>
            </a:r>
            <a:r>
              <a:rPr lang="en-ID" dirty="0"/>
              <a:t> </a:t>
            </a:r>
            <a:r>
              <a:rPr lang="en-ID" dirty="0" err="1"/>
              <a:t>informasi</a:t>
            </a:r>
            <a:r>
              <a:rPr lang="en-ID" dirty="0"/>
              <a:t> yang </a:t>
            </a:r>
            <a:r>
              <a:rPr lang="en-ID" dirty="0" err="1"/>
              <a:t>berdasarkan</a:t>
            </a:r>
            <a:r>
              <a:rPr lang="en-ID" dirty="0"/>
              <a:t> </a:t>
            </a:r>
            <a:r>
              <a:rPr lang="en-ID" dirty="0" err="1"/>
              <a:t>komputer</a:t>
            </a:r>
            <a:r>
              <a:rPr lang="en-ID" dirty="0"/>
              <a:t> </a:t>
            </a:r>
            <a:r>
              <a:rPr lang="en-ID" dirty="0" err="1"/>
              <a:t>untuk</a:t>
            </a:r>
            <a:r>
              <a:rPr lang="en-ID" dirty="0"/>
              <a:t> </a:t>
            </a:r>
            <a:r>
              <a:rPr lang="en-ID" dirty="0" err="1"/>
              <a:t>bisa</a:t>
            </a:r>
            <a:r>
              <a:rPr lang="en-ID" dirty="0"/>
              <a:t> </a:t>
            </a:r>
            <a:r>
              <a:rPr lang="en-ID" dirty="0" err="1"/>
              <a:t>mengoperasikan</a:t>
            </a:r>
            <a:r>
              <a:rPr lang="en-ID" dirty="0"/>
              <a:t> dan </a:t>
            </a:r>
            <a:r>
              <a:rPr lang="en-ID" dirty="0" err="1"/>
              <a:t>mengendalikan</a:t>
            </a:r>
            <a:r>
              <a:rPr lang="en-ID" dirty="0"/>
              <a:t> </a:t>
            </a:r>
            <a:r>
              <a:rPr lang="en-ID" dirty="0" err="1"/>
              <a:t>produksi</a:t>
            </a:r>
            <a:r>
              <a:rPr lang="en-ID" dirty="0"/>
              <a:t> </a:t>
            </a:r>
            <a:r>
              <a:rPr lang="en-ID" dirty="0" err="1"/>
              <a:t>perusahaan</a:t>
            </a:r>
            <a:r>
              <a:rPr lang="en-ID" dirty="0"/>
              <a:t>.</a:t>
            </a:r>
          </a:p>
        </p:txBody>
      </p:sp>
    </p:spTree>
    <p:extLst>
      <p:ext uri="{BB962C8B-B14F-4D97-AF65-F5344CB8AC3E}">
        <p14:creationId xmlns:p14="http://schemas.microsoft.com/office/powerpoint/2010/main" val="32715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BB9-F8B2-9ADB-210F-AD685B3871C9}"/>
              </a:ext>
            </a:extLst>
          </p:cNvPr>
          <p:cNvSpPr>
            <a:spLocks noGrp="1"/>
          </p:cNvSpPr>
          <p:nvPr>
            <p:ph type="title"/>
          </p:nvPr>
        </p:nvSpPr>
        <p:spPr/>
        <p:txBody>
          <a:bodyPr>
            <a:normAutofit fontScale="90000"/>
          </a:bodyPr>
          <a:lstStyle/>
          <a:p>
            <a:pPr algn="ctr"/>
            <a:r>
              <a:rPr lang="id-ID" sz="3600" dirty="0">
                <a:solidFill>
                  <a:schemeClr val="accent4">
                    <a:lumMod val="75000"/>
                  </a:schemeClr>
                </a:solidFill>
              </a:rPr>
              <a:t>OTOMASI PERINDUSTRIAN DIBAGI MENJADI 3 JENIS MENURUT CARA KERJANYA</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E579C88C-CCF3-B4B8-F6A9-9A291ACCD9C3}"/>
              </a:ext>
            </a:extLst>
          </p:cNvPr>
          <p:cNvSpPr>
            <a:spLocks noGrp="1"/>
          </p:cNvSpPr>
          <p:nvPr>
            <p:ph idx="1"/>
          </p:nvPr>
        </p:nvSpPr>
        <p:spPr/>
        <p:txBody>
          <a:bodyPr/>
          <a:lstStyle/>
          <a:p>
            <a:r>
              <a:rPr lang="id-ID" dirty="0"/>
              <a:t>Otomasi Tetap</a:t>
            </a:r>
          </a:p>
          <a:p>
            <a:r>
              <a:rPr lang="id-ID" dirty="0"/>
              <a:t>Otomasi Yang Bisa Diprogram</a:t>
            </a:r>
          </a:p>
          <a:p>
            <a:r>
              <a:rPr lang="id-ID" dirty="0"/>
              <a:t>Otomasi Fleksibel</a:t>
            </a:r>
            <a:endParaRPr lang="en-ID" dirty="0"/>
          </a:p>
        </p:txBody>
      </p:sp>
    </p:spTree>
    <p:extLst>
      <p:ext uri="{BB962C8B-B14F-4D97-AF65-F5344CB8AC3E}">
        <p14:creationId xmlns:p14="http://schemas.microsoft.com/office/powerpoint/2010/main" val="9960275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448F-874E-12BC-4425-79A0D0659995}"/>
              </a:ext>
            </a:extLst>
          </p:cNvPr>
          <p:cNvSpPr>
            <a:spLocks noGrp="1"/>
          </p:cNvSpPr>
          <p:nvPr>
            <p:ph type="title"/>
          </p:nvPr>
        </p:nvSpPr>
        <p:spPr/>
        <p:txBody>
          <a:bodyPr>
            <a:normAutofit/>
          </a:bodyPr>
          <a:lstStyle/>
          <a:p>
            <a:pPr algn="ctr"/>
            <a:r>
              <a:rPr lang="id-ID" sz="3600" dirty="0">
                <a:solidFill>
                  <a:schemeClr val="accent4">
                    <a:lumMod val="75000"/>
                  </a:schemeClr>
                </a:solidFill>
              </a:rPr>
              <a:t>CAD/CAM</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356A7499-AC76-2372-8FF4-799125435496}"/>
              </a:ext>
            </a:extLst>
          </p:cNvPr>
          <p:cNvSpPr>
            <a:spLocks noGrp="1"/>
          </p:cNvSpPr>
          <p:nvPr>
            <p:ph idx="1"/>
          </p:nvPr>
        </p:nvSpPr>
        <p:spPr/>
        <p:txBody>
          <a:bodyPr/>
          <a:lstStyle/>
          <a:p>
            <a:r>
              <a:rPr lang="en-ID" dirty="0"/>
              <a:t>CAD (Computer Aided Drawing / Drafting) dan CAM (Computer Aided Manufacturing) </a:t>
            </a:r>
            <a:r>
              <a:rPr lang="en-ID" dirty="0" err="1"/>
              <a:t>adalah</a:t>
            </a:r>
            <a:r>
              <a:rPr lang="en-ID" dirty="0"/>
              <a:t> </a:t>
            </a:r>
            <a:r>
              <a:rPr lang="en-ID" dirty="0" err="1"/>
              <a:t>teknologi</a:t>
            </a:r>
            <a:r>
              <a:rPr lang="en-ID" dirty="0"/>
              <a:t> </a:t>
            </a:r>
            <a:r>
              <a:rPr lang="en-ID" dirty="0" err="1"/>
              <a:t>komputer</a:t>
            </a:r>
            <a:r>
              <a:rPr lang="en-ID" dirty="0"/>
              <a:t> yang </a:t>
            </a:r>
            <a:r>
              <a:rPr lang="en-ID" dirty="0" err="1"/>
              <a:t>digunakan</a:t>
            </a:r>
            <a:r>
              <a:rPr lang="en-ID" dirty="0"/>
              <a:t> </a:t>
            </a:r>
            <a:r>
              <a:rPr lang="en-ID" dirty="0" err="1"/>
              <a:t>terutama</a:t>
            </a:r>
            <a:r>
              <a:rPr lang="en-ID" dirty="0"/>
              <a:t> </a:t>
            </a:r>
            <a:r>
              <a:rPr lang="en-ID" dirty="0" err="1"/>
              <a:t>untuk</a:t>
            </a:r>
            <a:r>
              <a:rPr lang="en-ID" dirty="0"/>
              <a:t> </a:t>
            </a:r>
            <a:r>
              <a:rPr lang="en-ID" dirty="0" err="1"/>
              <a:t>mendesain</a:t>
            </a:r>
            <a:r>
              <a:rPr lang="en-ID" dirty="0"/>
              <a:t> </a:t>
            </a:r>
            <a:r>
              <a:rPr lang="en-ID" dirty="0" err="1"/>
              <a:t>produk</a:t>
            </a:r>
            <a:r>
              <a:rPr lang="en-ID" dirty="0"/>
              <a:t> dan </a:t>
            </a:r>
            <a:r>
              <a:rPr lang="en-ID" dirty="0" err="1"/>
              <a:t>tujuan</a:t>
            </a:r>
            <a:r>
              <a:rPr lang="en-ID" dirty="0"/>
              <a:t> </a:t>
            </a:r>
            <a:r>
              <a:rPr lang="en-ID" dirty="0" err="1"/>
              <a:t>manufaktur</a:t>
            </a:r>
            <a:r>
              <a:rPr lang="en-ID" dirty="0"/>
              <a:t> di mana yang </a:t>
            </a:r>
            <a:r>
              <a:rPr lang="en-ID" dirty="0" err="1"/>
              <a:t>pertama</a:t>
            </a:r>
            <a:r>
              <a:rPr lang="en-ID" dirty="0"/>
              <a:t> </a:t>
            </a:r>
            <a:r>
              <a:rPr lang="en-ID" dirty="0" err="1"/>
              <a:t>digunakan</a:t>
            </a:r>
            <a:r>
              <a:rPr lang="en-ID" dirty="0"/>
              <a:t> </a:t>
            </a:r>
            <a:r>
              <a:rPr lang="en-ID" dirty="0" err="1"/>
              <a:t>dalam</a:t>
            </a:r>
            <a:r>
              <a:rPr lang="en-ID" dirty="0"/>
              <a:t> </a:t>
            </a:r>
            <a:r>
              <a:rPr lang="en-ID" dirty="0" err="1"/>
              <a:t>merancang</a:t>
            </a:r>
            <a:r>
              <a:rPr lang="en-ID" dirty="0"/>
              <a:t> </a:t>
            </a:r>
            <a:r>
              <a:rPr lang="en-ID" dirty="0" err="1"/>
              <a:t>produk</a:t>
            </a:r>
            <a:r>
              <a:rPr lang="en-ID" dirty="0"/>
              <a:t> </a:t>
            </a:r>
            <a:r>
              <a:rPr lang="en-ID" dirty="0" err="1"/>
              <a:t>melalui</a:t>
            </a:r>
            <a:r>
              <a:rPr lang="en-ID" dirty="0"/>
              <a:t> </a:t>
            </a:r>
            <a:r>
              <a:rPr lang="en-ID" dirty="0" err="1"/>
              <a:t>beberapa</a:t>
            </a:r>
            <a:r>
              <a:rPr lang="en-ID" dirty="0"/>
              <a:t> </a:t>
            </a:r>
            <a:r>
              <a:rPr lang="en-ID" dirty="0" err="1"/>
              <a:t>perangkat</a:t>
            </a:r>
            <a:r>
              <a:rPr lang="en-ID" dirty="0"/>
              <a:t> </a:t>
            </a:r>
            <a:r>
              <a:rPr lang="en-ID" dirty="0" err="1"/>
              <a:t>lunak</a:t>
            </a:r>
            <a:r>
              <a:rPr lang="en-ID" dirty="0"/>
              <a:t> </a:t>
            </a:r>
            <a:r>
              <a:rPr lang="en-ID" dirty="0" err="1"/>
              <a:t>perancang</a:t>
            </a:r>
            <a:r>
              <a:rPr lang="en-ID" dirty="0"/>
              <a:t> </a:t>
            </a:r>
            <a:r>
              <a:rPr lang="en-ID" dirty="0" err="1"/>
              <a:t>sementara</a:t>
            </a:r>
            <a:r>
              <a:rPr lang="en-ID" dirty="0"/>
              <a:t> yang </a:t>
            </a:r>
            <a:r>
              <a:rPr lang="en-ID" dirty="0" err="1"/>
              <a:t>terakhir</a:t>
            </a:r>
            <a:r>
              <a:rPr lang="en-ID" dirty="0"/>
              <a:t> </a:t>
            </a:r>
            <a:r>
              <a:rPr lang="en-ID" dirty="0" err="1"/>
              <a:t>melibatkan</a:t>
            </a:r>
            <a:r>
              <a:rPr lang="en-ID" dirty="0"/>
              <a:t> </a:t>
            </a:r>
            <a:r>
              <a:rPr lang="en-ID" dirty="0" err="1"/>
              <a:t>perangkat</a:t>
            </a:r>
            <a:r>
              <a:rPr lang="en-ID" dirty="0"/>
              <a:t> </a:t>
            </a:r>
            <a:r>
              <a:rPr lang="en-ID" dirty="0" err="1"/>
              <a:t>lunak</a:t>
            </a:r>
            <a:r>
              <a:rPr lang="en-ID" dirty="0"/>
              <a:t> </a:t>
            </a:r>
            <a:r>
              <a:rPr lang="en-ID" dirty="0" err="1"/>
              <a:t>untuk</a:t>
            </a:r>
            <a:r>
              <a:rPr lang="en-ID" dirty="0"/>
              <a:t> </a:t>
            </a:r>
            <a:r>
              <a:rPr lang="en-ID" dirty="0" err="1"/>
              <a:t>mengendalikan</a:t>
            </a:r>
            <a:r>
              <a:rPr lang="en-ID" dirty="0"/>
              <a:t> </a:t>
            </a:r>
            <a:r>
              <a:rPr lang="en-ID" dirty="0" err="1"/>
              <a:t>mesin</a:t>
            </a:r>
            <a:r>
              <a:rPr lang="en-ID" dirty="0"/>
              <a:t> di </a:t>
            </a:r>
            <a:r>
              <a:rPr lang="en-ID" dirty="0" err="1"/>
              <a:t>industri</a:t>
            </a:r>
            <a:r>
              <a:rPr lang="en-ID" dirty="0"/>
              <a:t>. </a:t>
            </a:r>
            <a:r>
              <a:rPr lang="en-ID" dirty="0" err="1"/>
              <a:t>seperti</a:t>
            </a:r>
            <a:r>
              <a:rPr lang="en-ID" dirty="0"/>
              <a:t> </a:t>
            </a:r>
            <a:r>
              <a:rPr lang="en-ID" dirty="0" err="1"/>
              <a:t>mesin</a:t>
            </a:r>
            <a:r>
              <a:rPr lang="en-ID" dirty="0"/>
              <a:t> CNC. CAD dan CAM </a:t>
            </a:r>
            <a:r>
              <a:rPr lang="en-ID" dirty="0" err="1"/>
              <a:t>adalah</a:t>
            </a:r>
            <a:r>
              <a:rPr lang="en-ID" dirty="0"/>
              <a:t> </a:t>
            </a:r>
            <a:r>
              <a:rPr lang="en-ID" dirty="0" err="1"/>
              <a:t>langkah-langkah</a:t>
            </a:r>
            <a:r>
              <a:rPr lang="en-ID" dirty="0"/>
              <a:t> yang </a:t>
            </a:r>
            <a:r>
              <a:rPr lang="en-ID" dirty="0" err="1"/>
              <a:t>termasuk</a:t>
            </a:r>
            <a:r>
              <a:rPr lang="en-ID" dirty="0"/>
              <a:t> </a:t>
            </a:r>
            <a:r>
              <a:rPr lang="en-ID" dirty="0" err="1"/>
              <a:t>dalam</a:t>
            </a:r>
            <a:r>
              <a:rPr lang="en-ID" dirty="0"/>
              <a:t> </a:t>
            </a:r>
            <a:r>
              <a:rPr lang="en-ID" dirty="0" err="1"/>
              <a:t>pembuatan</a:t>
            </a:r>
            <a:r>
              <a:rPr lang="en-ID" dirty="0"/>
              <a:t> </a:t>
            </a:r>
            <a:r>
              <a:rPr lang="en-ID" dirty="0" err="1"/>
              <a:t>produk</a:t>
            </a:r>
            <a:r>
              <a:rPr lang="en-ID" dirty="0"/>
              <a:t>.</a:t>
            </a:r>
          </a:p>
        </p:txBody>
      </p:sp>
    </p:spTree>
    <p:extLst>
      <p:ext uri="{BB962C8B-B14F-4D97-AF65-F5344CB8AC3E}">
        <p14:creationId xmlns:p14="http://schemas.microsoft.com/office/powerpoint/2010/main" val="9347779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6862F-C7B5-5A18-4D5E-2BD3A4AE6A90}"/>
              </a:ext>
            </a:extLst>
          </p:cNvPr>
          <p:cNvSpPr>
            <a:spLocks noGrp="1"/>
          </p:cNvSpPr>
          <p:nvPr>
            <p:ph idx="1"/>
          </p:nvPr>
        </p:nvSpPr>
        <p:spPr/>
        <p:txBody>
          <a:bodyPr/>
          <a:lstStyle/>
          <a:p>
            <a:r>
              <a:rPr lang="en-ID" dirty="0"/>
              <a:t>CAM (Computer Aided Manufacturing) </a:t>
            </a:r>
            <a:r>
              <a:rPr lang="en-ID" dirty="0" err="1"/>
              <a:t>berkembang</a:t>
            </a:r>
            <a:r>
              <a:rPr lang="en-ID" dirty="0"/>
              <a:t> </a:t>
            </a:r>
            <a:r>
              <a:rPr lang="en-ID" dirty="0" err="1"/>
              <a:t>sebagai</a:t>
            </a:r>
            <a:r>
              <a:rPr lang="en-ID" dirty="0"/>
              <a:t> </a:t>
            </a:r>
            <a:r>
              <a:rPr lang="en-ID" dirty="0" err="1"/>
              <a:t>elemen</a:t>
            </a:r>
            <a:r>
              <a:rPr lang="en-ID" dirty="0"/>
              <a:t> </a:t>
            </a:r>
            <a:r>
              <a:rPr lang="en-ID" dirty="0" err="1"/>
              <a:t>sentral</a:t>
            </a:r>
            <a:r>
              <a:rPr lang="en-ID" dirty="0"/>
              <a:t> </a:t>
            </a:r>
            <a:r>
              <a:rPr lang="en-ID" dirty="0" err="1"/>
              <a:t>dalam</a:t>
            </a:r>
            <a:r>
              <a:rPr lang="en-ID" dirty="0"/>
              <a:t> </a:t>
            </a:r>
            <a:r>
              <a:rPr lang="en-ID" dirty="0" err="1"/>
              <a:t>banyak</a:t>
            </a:r>
            <a:r>
              <a:rPr lang="en-ID" dirty="0"/>
              <a:t> </a:t>
            </a:r>
            <a:r>
              <a:rPr lang="en-ID" dirty="0" err="1"/>
              <a:t>produksi</a:t>
            </a:r>
            <a:r>
              <a:rPr lang="en-ID" dirty="0"/>
              <a:t>. </a:t>
            </a:r>
            <a:r>
              <a:rPr lang="en-ID" dirty="0" err="1"/>
              <a:t>Ini</a:t>
            </a:r>
            <a:r>
              <a:rPr lang="en-ID" dirty="0"/>
              <a:t> </a:t>
            </a:r>
            <a:r>
              <a:rPr lang="en-ID" dirty="0" err="1"/>
              <a:t>mencakup</a:t>
            </a:r>
            <a:r>
              <a:rPr lang="en-ID" dirty="0"/>
              <a:t> </a:t>
            </a:r>
            <a:r>
              <a:rPr lang="en-ID" dirty="0" err="1"/>
              <a:t>berbagai</a:t>
            </a:r>
            <a:r>
              <a:rPr lang="en-ID" dirty="0"/>
              <a:t> proses yang </a:t>
            </a:r>
            <a:r>
              <a:rPr lang="en-ID" dirty="0" err="1"/>
              <a:t>harus</a:t>
            </a:r>
            <a:r>
              <a:rPr lang="en-ID" dirty="0"/>
              <a:t> </a:t>
            </a:r>
            <a:r>
              <a:rPr lang="en-ID" dirty="0" err="1"/>
              <a:t>dilakukan</a:t>
            </a:r>
            <a:r>
              <a:rPr lang="en-ID" dirty="0"/>
              <a:t> </a:t>
            </a:r>
            <a:r>
              <a:rPr lang="en-ID" dirty="0" err="1"/>
              <a:t>secara</a:t>
            </a:r>
            <a:r>
              <a:rPr lang="en-ID" dirty="0"/>
              <a:t> </a:t>
            </a:r>
            <a:r>
              <a:rPr lang="en-ID" dirty="0" err="1"/>
              <a:t>otomatis</a:t>
            </a:r>
            <a:r>
              <a:rPr lang="en-ID" dirty="0"/>
              <a:t> </a:t>
            </a:r>
            <a:r>
              <a:rPr lang="en-ID" dirty="0" err="1"/>
              <a:t>seperti</a:t>
            </a:r>
            <a:r>
              <a:rPr lang="en-ID" dirty="0"/>
              <a:t> </a:t>
            </a:r>
            <a:r>
              <a:rPr lang="en-ID" dirty="0" err="1"/>
              <a:t>memotong</a:t>
            </a:r>
            <a:r>
              <a:rPr lang="en-ID" dirty="0"/>
              <a:t>, </a:t>
            </a:r>
            <a:r>
              <a:rPr lang="en-ID" dirty="0" err="1"/>
              <a:t>memutar</a:t>
            </a:r>
            <a:r>
              <a:rPr lang="en-ID" dirty="0"/>
              <a:t>, </a:t>
            </a:r>
            <a:r>
              <a:rPr lang="en-ID" dirty="0" err="1"/>
              <a:t>menggiling</a:t>
            </a:r>
            <a:r>
              <a:rPr lang="en-ID" dirty="0"/>
              <a:t>, </a:t>
            </a:r>
            <a:r>
              <a:rPr lang="en-ID" dirty="0" err="1"/>
              <a:t>merutekan</a:t>
            </a:r>
            <a:r>
              <a:rPr lang="en-ID" dirty="0"/>
              <a:t>, </a:t>
            </a:r>
            <a:r>
              <a:rPr lang="en-ID" dirty="0" err="1"/>
              <a:t>memotong</a:t>
            </a:r>
            <a:r>
              <a:rPr lang="en-ID" dirty="0"/>
              <a:t> </a:t>
            </a:r>
            <a:r>
              <a:rPr lang="en-ID" dirty="0" err="1"/>
              <a:t>panas</a:t>
            </a:r>
            <a:r>
              <a:rPr lang="en-ID" dirty="0"/>
              <a:t>, </a:t>
            </a:r>
            <a:r>
              <a:rPr lang="en-ID" dirty="0" err="1"/>
              <a:t>mengukir</a:t>
            </a:r>
            <a:r>
              <a:rPr lang="en-ID" dirty="0"/>
              <a:t>, dan </a:t>
            </a:r>
            <a:r>
              <a:rPr lang="en-ID" dirty="0" err="1"/>
              <a:t>bahkan</a:t>
            </a:r>
            <a:r>
              <a:rPr lang="en-ID" dirty="0"/>
              <a:t> </a:t>
            </a:r>
            <a:r>
              <a:rPr lang="en-ID" dirty="0" err="1"/>
              <a:t>mencetak</a:t>
            </a:r>
            <a:r>
              <a:rPr lang="en-ID" dirty="0"/>
              <a:t> </a:t>
            </a:r>
            <a:r>
              <a:rPr lang="en-ID" dirty="0" err="1"/>
              <a:t>bahan</a:t>
            </a:r>
            <a:r>
              <a:rPr lang="en-ID" dirty="0"/>
              <a:t> </a:t>
            </a:r>
            <a:r>
              <a:rPr lang="en-ID" dirty="0" err="1"/>
              <a:t>padat</a:t>
            </a:r>
            <a:r>
              <a:rPr lang="en-ID" dirty="0"/>
              <a:t>. </a:t>
            </a:r>
            <a:r>
              <a:rPr lang="en-ID" dirty="0" err="1"/>
              <a:t>Setelah</a:t>
            </a:r>
            <a:r>
              <a:rPr lang="en-ID" dirty="0"/>
              <a:t> </a:t>
            </a:r>
            <a:r>
              <a:rPr lang="en-ID" dirty="0" err="1"/>
              <a:t>merancang</a:t>
            </a:r>
            <a:r>
              <a:rPr lang="en-ID" dirty="0"/>
              <a:t> dan </a:t>
            </a:r>
            <a:r>
              <a:rPr lang="en-ID" dirty="0" err="1"/>
              <a:t>menganalisis</a:t>
            </a:r>
            <a:r>
              <a:rPr lang="en-ID" dirty="0"/>
              <a:t> </a:t>
            </a:r>
            <a:r>
              <a:rPr lang="en-ID" dirty="0" err="1"/>
              <a:t>suatu</a:t>
            </a:r>
            <a:r>
              <a:rPr lang="en-ID" dirty="0"/>
              <a:t> </a:t>
            </a:r>
            <a:r>
              <a:rPr lang="en-ID" dirty="0" err="1"/>
              <a:t>produk</a:t>
            </a:r>
            <a:r>
              <a:rPr lang="en-ID" dirty="0"/>
              <a:t>, </a:t>
            </a:r>
            <a:r>
              <a:rPr lang="en-ID" dirty="0" err="1"/>
              <a:t>itu</a:t>
            </a:r>
            <a:r>
              <a:rPr lang="en-ID" dirty="0"/>
              <a:t> </a:t>
            </a:r>
            <a:r>
              <a:rPr lang="en-ID" dirty="0" err="1"/>
              <a:t>dibuat</a:t>
            </a:r>
            <a:r>
              <a:rPr lang="en-ID" dirty="0"/>
              <a:t> di mana </a:t>
            </a:r>
            <a:r>
              <a:rPr lang="en-ID" dirty="0" err="1"/>
              <a:t>komputer</a:t>
            </a:r>
            <a:r>
              <a:rPr lang="en-ID" dirty="0"/>
              <a:t> </a:t>
            </a:r>
            <a:r>
              <a:rPr lang="en-ID" dirty="0" err="1"/>
              <a:t>terlibat</a:t>
            </a:r>
            <a:r>
              <a:rPr lang="en-ID" dirty="0"/>
              <a:t> </a:t>
            </a:r>
            <a:r>
              <a:rPr lang="en-ID" dirty="0" err="1"/>
              <a:t>dalam</a:t>
            </a:r>
            <a:r>
              <a:rPr lang="en-ID" dirty="0"/>
              <a:t> </a:t>
            </a:r>
            <a:r>
              <a:rPr lang="en-ID" dirty="0" err="1"/>
              <a:t>pembuatan</a:t>
            </a:r>
            <a:r>
              <a:rPr lang="en-ID" dirty="0"/>
              <a:t> </a:t>
            </a:r>
            <a:r>
              <a:rPr lang="en-ID" dirty="0" err="1"/>
              <a:t>ingin</a:t>
            </a:r>
            <a:r>
              <a:rPr lang="en-ID" dirty="0"/>
              <a:t> </a:t>
            </a:r>
            <a:r>
              <a:rPr lang="en-ID" dirty="0" err="1"/>
              <a:t>memeriksa</a:t>
            </a:r>
            <a:r>
              <a:rPr lang="en-ID" dirty="0"/>
              <a:t> </a:t>
            </a:r>
            <a:r>
              <a:rPr lang="en-ID" dirty="0" err="1"/>
              <a:t>apakah</a:t>
            </a:r>
            <a:r>
              <a:rPr lang="en-ID" dirty="0"/>
              <a:t> </a:t>
            </a:r>
            <a:r>
              <a:rPr lang="en-ID" dirty="0" err="1"/>
              <a:t>produk</a:t>
            </a:r>
            <a:r>
              <a:rPr lang="en-ID" dirty="0"/>
              <a:t> </a:t>
            </a:r>
            <a:r>
              <a:rPr lang="en-ID" dirty="0" err="1"/>
              <a:t>dapat</a:t>
            </a:r>
            <a:r>
              <a:rPr lang="en-ID" dirty="0"/>
              <a:t> </a:t>
            </a:r>
            <a:r>
              <a:rPr lang="en-ID" dirty="0" err="1"/>
              <a:t>dibuat</a:t>
            </a:r>
            <a:r>
              <a:rPr lang="en-ID" dirty="0"/>
              <a:t> </a:t>
            </a:r>
            <a:r>
              <a:rPr lang="en-ID" dirty="0" err="1"/>
              <a:t>atau</a:t>
            </a:r>
            <a:r>
              <a:rPr lang="en-ID" dirty="0"/>
              <a:t> </a:t>
            </a:r>
            <a:r>
              <a:rPr lang="en-ID" dirty="0" err="1"/>
              <a:t>dibuat</a:t>
            </a:r>
            <a:r>
              <a:rPr lang="en-ID" dirty="0"/>
              <a:t> oleh proses mana, dan </a:t>
            </a:r>
            <a:r>
              <a:rPr lang="en-ID" dirty="0" err="1"/>
              <a:t>berapa</a:t>
            </a:r>
            <a:r>
              <a:rPr lang="en-ID" dirty="0"/>
              <a:t> lama </a:t>
            </a:r>
            <a:r>
              <a:rPr lang="en-ID" dirty="0" err="1"/>
              <a:t>waktu</a:t>
            </a:r>
            <a:r>
              <a:rPr lang="en-ID" dirty="0"/>
              <a:t> yang </a:t>
            </a:r>
            <a:r>
              <a:rPr lang="en-ID" dirty="0" err="1"/>
              <a:t>dibutuhkan</a:t>
            </a:r>
            <a:r>
              <a:rPr lang="en-ID" dirty="0"/>
              <a:t>.</a:t>
            </a:r>
          </a:p>
        </p:txBody>
      </p:sp>
    </p:spTree>
    <p:extLst>
      <p:ext uri="{BB962C8B-B14F-4D97-AF65-F5344CB8AC3E}">
        <p14:creationId xmlns:p14="http://schemas.microsoft.com/office/powerpoint/2010/main" val="13950012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8381-EB7A-763F-08E7-C295C5FDB764}"/>
              </a:ext>
            </a:extLst>
          </p:cNvPr>
          <p:cNvSpPr>
            <a:spLocks noGrp="1"/>
          </p:cNvSpPr>
          <p:nvPr>
            <p:ph type="title"/>
          </p:nvPr>
        </p:nvSpPr>
        <p:spPr/>
        <p:txBody>
          <a:bodyPr>
            <a:normAutofit/>
          </a:bodyPr>
          <a:lstStyle/>
          <a:p>
            <a:pPr algn="ctr"/>
            <a:r>
              <a:rPr lang="id-ID" sz="3600" dirty="0">
                <a:solidFill>
                  <a:schemeClr val="accent4">
                    <a:lumMod val="75000"/>
                  </a:schemeClr>
                </a:solidFill>
              </a:rPr>
              <a:t>KEUNTUNGAN CAM</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119B67F3-BC24-C9D4-F531-3644022A9675}"/>
              </a:ext>
            </a:extLst>
          </p:cNvPr>
          <p:cNvSpPr>
            <a:spLocks noGrp="1"/>
          </p:cNvSpPr>
          <p:nvPr>
            <p:ph idx="1"/>
          </p:nvPr>
        </p:nvSpPr>
        <p:spPr/>
        <p:txBody>
          <a:bodyPr>
            <a:normAutofit fontScale="85000" lnSpcReduction="20000"/>
          </a:bodyPr>
          <a:lstStyle/>
          <a:p>
            <a:pPr marL="457200" indent="-457200">
              <a:buFont typeface="+mj-lt"/>
              <a:buAutoNum type="arabicPeriod"/>
            </a:pPr>
            <a:r>
              <a:rPr lang="en-ID" dirty="0" err="1"/>
              <a:t>Manufaktur</a:t>
            </a:r>
            <a:r>
              <a:rPr lang="en-ID" dirty="0"/>
              <a:t> </a:t>
            </a:r>
            <a:r>
              <a:rPr lang="en-ID" dirty="0" err="1"/>
              <a:t>membutuhkan</a:t>
            </a:r>
            <a:r>
              <a:rPr lang="en-ID" dirty="0"/>
              <a:t> </a:t>
            </a:r>
            <a:r>
              <a:rPr lang="en-ID" dirty="0" err="1"/>
              <a:t>pengawasan</a:t>
            </a:r>
            <a:r>
              <a:rPr lang="en-ID" dirty="0"/>
              <a:t> minimum dan </a:t>
            </a:r>
            <a:r>
              <a:rPr lang="en-ID" dirty="0" err="1"/>
              <a:t>dapat</a:t>
            </a:r>
            <a:r>
              <a:rPr lang="en-ID" dirty="0"/>
              <a:t> </a:t>
            </a:r>
            <a:r>
              <a:rPr lang="en-ID" dirty="0" err="1"/>
              <a:t>dilakukanselama</a:t>
            </a:r>
            <a:r>
              <a:rPr lang="en-ID" dirty="0"/>
              <a:t> jam </a:t>
            </a:r>
            <a:r>
              <a:rPr lang="en-ID" dirty="0" err="1"/>
              <a:t>kerja</a:t>
            </a:r>
            <a:r>
              <a:rPr lang="en-ID" dirty="0"/>
              <a:t> yang </a:t>
            </a:r>
            <a:r>
              <a:rPr lang="en-ID" dirty="0" err="1"/>
              <a:t>tidak</a:t>
            </a:r>
            <a:r>
              <a:rPr lang="en-ID" dirty="0"/>
              <a:t> </a:t>
            </a:r>
            <a:r>
              <a:rPr lang="en-ID" dirty="0" err="1"/>
              <a:t>sosial</a:t>
            </a:r>
            <a:r>
              <a:rPr lang="en-ID" dirty="0"/>
              <a:t>. </a:t>
            </a:r>
            <a:endParaRPr lang="id-ID" dirty="0"/>
          </a:p>
          <a:p>
            <a:pPr marL="457200" indent="-457200">
              <a:buFont typeface="+mj-lt"/>
              <a:buAutoNum type="arabicPeriod"/>
            </a:pPr>
            <a:r>
              <a:rPr lang="en-ID" dirty="0" err="1"/>
              <a:t>Pembuatannya</a:t>
            </a:r>
            <a:r>
              <a:rPr lang="en-ID" dirty="0"/>
              <a:t> </a:t>
            </a:r>
            <a:r>
              <a:rPr lang="en-ID" dirty="0" err="1"/>
              <a:t>kurang</a:t>
            </a:r>
            <a:r>
              <a:rPr lang="en-ID" dirty="0"/>
              <a:t> </a:t>
            </a:r>
            <a:r>
              <a:rPr lang="en-ID" dirty="0" err="1"/>
              <a:t>padat</a:t>
            </a:r>
            <a:r>
              <a:rPr lang="en-ID" dirty="0"/>
              <a:t> </a:t>
            </a:r>
            <a:r>
              <a:rPr lang="en-ID" dirty="0" err="1"/>
              <a:t>karya</a:t>
            </a:r>
            <a:r>
              <a:rPr lang="en-ID" dirty="0"/>
              <a:t> dan </a:t>
            </a:r>
            <a:r>
              <a:rPr lang="en-ID" dirty="0" err="1"/>
              <a:t>menghemat</a:t>
            </a:r>
            <a:r>
              <a:rPr lang="en-ID" dirty="0"/>
              <a:t> </a:t>
            </a:r>
            <a:r>
              <a:rPr lang="en-ID" dirty="0" err="1"/>
              <a:t>biaya</a:t>
            </a:r>
            <a:r>
              <a:rPr lang="en-ID" dirty="0"/>
              <a:t> </a:t>
            </a:r>
            <a:r>
              <a:rPr lang="en-ID" dirty="0" err="1"/>
              <a:t>tenaga</a:t>
            </a:r>
            <a:r>
              <a:rPr lang="en-ID" dirty="0"/>
              <a:t> </a:t>
            </a:r>
            <a:r>
              <a:rPr lang="en-ID" dirty="0" err="1"/>
              <a:t>kerja</a:t>
            </a:r>
            <a:r>
              <a:rPr lang="en-ID" dirty="0"/>
              <a:t>. </a:t>
            </a:r>
            <a:endParaRPr lang="id-ID" dirty="0"/>
          </a:p>
          <a:p>
            <a:pPr marL="457200" indent="-457200">
              <a:buFont typeface="+mj-lt"/>
              <a:buAutoNum type="arabicPeriod"/>
            </a:pPr>
            <a:r>
              <a:rPr lang="en-ID" dirty="0" err="1"/>
              <a:t>Mesin-mesinnya</a:t>
            </a:r>
            <a:r>
              <a:rPr lang="en-ID" dirty="0"/>
              <a:t> </a:t>
            </a:r>
            <a:r>
              <a:rPr lang="en-ID" dirty="0" err="1"/>
              <a:t>akurat</a:t>
            </a:r>
            <a:r>
              <a:rPr lang="en-ID" dirty="0"/>
              <a:t>, dan </a:t>
            </a:r>
            <a:r>
              <a:rPr lang="en-ID" dirty="0" err="1"/>
              <a:t>pembuatannya</a:t>
            </a:r>
            <a:r>
              <a:rPr lang="en-ID" dirty="0"/>
              <a:t> </a:t>
            </a:r>
            <a:r>
              <a:rPr lang="en-ID" dirty="0" err="1"/>
              <a:t>bisa</a:t>
            </a:r>
            <a:r>
              <a:rPr lang="en-ID" dirty="0"/>
              <a:t> </a:t>
            </a:r>
            <a:r>
              <a:rPr lang="en-ID" dirty="0" err="1"/>
              <a:t>diulang</a:t>
            </a:r>
            <a:r>
              <a:rPr lang="en-ID" dirty="0"/>
              <a:t> </a:t>
            </a:r>
            <a:r>
              <a:rPr lang="en-ID" dirty="0" err="1"/>
              <a:t>secara</a:t>
            </a:r>
            <a:r>
              <a:rPr lang="en-ID" dirty="0"/>
              <a:t> </a:t>
            </a:r>
            <a:r>
              <a:rPr lang="en-ID" dirty="0" err="1"/>
              <a:t>konsistendengan</a:t>
            </a:r>
            <a:r>
              <a:rPr lang="en-ID" dirty="0"/>
              <a:t> batch </a:t>
            </a:r>
            <a:r>
              <a:rPr lang="en-ID" dirty="0" err="1"/>
              <a:t>besar</a:t>
            </a:r>
            <a:r>
              <a:rPr lang="en-ID" dirty="0"/>
              <a:t>. </a:t>
            </a:r>
            <a:endParaRPr lang="id-ID" dirty="0"/>
          </a:p>
          <a:p>
            <a:pPr marL="457200" indent="-457200">
              <a:buFont typeface="+mj-lt"/>
              <a:buAutoNum type="arabicPeriod"/>
            </a:pPr>
            <a:r>
              <a:rPr lang="en-ID" dirty="0" err="1"/>
              <a:t>Terjadi</a:t>
            </a:r>
            <a:r>
              <a:rPr lang="en-ID" dirty="0"/>
              <a:t> </a:t>
            </a:r>
            <a:r>
              <a:rPr lang="en-ID" dirty="0" err="1"/>
              <a:t>kesalahan</a:t>
            </a:r>
            <a:r>
              <a:rPr lang="en-ID" dirty="0"/>
              <a:t> </a:t>
            </a:r>
            <a:r>
              <a:rPr lang="en-ID" dirty="0" err="1"/>
              <a:t>dapat</a:t>
            </a:r>
            <a:r>
              <a:rPr lang="en-ID" dirty="0"/>
              <a:t> </a:t>
            </a:r>
            <a:r>
              <a:rPr lang="en-ID" dirty="0" err="1"/>
              <a:t>diabaikan</a:t>
            </a:r>
            <a:r>
              <a:rPr lang="en-ID" dirty="0"/>
              <a:t>, dan </a:t>
            </a:r>
            <a:r>
              <a:rPr lang="en-ID" dirty="0" err="1"/>
              <a:t>mesin</a:t>
            </a:r>
            <a:r>
              <a:rPr lang="en-ID" dirty="0"/>
              <a:t> </a:t>
            </a:r>
            <a:r>
              <a:rPr lang="en-ID" dirty="0" err="1"/>
              <a:t>dapat</a:t>
            </a:r>
            <a:r>
              <a:rPr lang="en-ID" dirty="0"/>
              <a:t> </a:t>
            </a:r>
            <a:r>
              <a:rPr lang="en-ID" dirty="0" err="1"/>
              <a:t>berjalan</a:t>
            </a:r>
            <a:r>
              <a:rPr lang="en-ID" dirty="0"/>
              <a:t> </a:t>
            </a:r>
            <a:r>
              <a:rPr lang="en-ID" dirty="0" err="1"/>
              <a:t>terus</a:t>
            </a:r>
            <a:r>
              <a:rPr lang="en-ID" dirty="0"/>
              <a:t> </a:t>
            </a:r>
            <a:r>
              <a:rPr lang="en-ID" dirty="0" err="1"/>
              <a:t>menerus</a:t>
            </a:r>
            <a:r>
              <a:rPr lang="en-ID" dirty="0"/>
              <a:t>. </a:t>
            </a:r>
            <a:endParaRPr lang="id-ID" dirty="0"/>
          </a:p>
          <a:p>
            <a:pPr marL="457200" indent="-457200">
              <a:buFont typeface="+mj-lt"/>
              <a:buAutoNum type="arabicPeriod"/>
            </a:pPr>
            <a:r>
              <a:rPr lang="en-ID" dirty="0"/>
              <a:t>Model </a:t>
            </a:r>
            <a:r>
              <a:rPr lang="en-ID" dirty="0" err="1"/>
              <a:t>prototipe</a:t>
            </a:r>
            <a:r>
              <a:rPr lang="en-ID" dirty="0"/>
              <a:t> </a:t>
            </a:r>
            <a:r>
              <a:rPr lang="en-ID" dirty="0" err="1"/>
              <a:t>dapat</a:t>
            </a:r>
            <a:r>
              <a:rPr lang="en-ID" dirty="0"/>
              <a:t> </a:t>
            </a:r>
            <a:r>
              <a:rPr lang="en-ID" dirty="0" err="1"/>
              <a:t>dipersiapkan</a:t>
            </a:r>
            <a:r>
              <a:rPr lang="en-ID" dirty="0"/>
              <a:t> </a:t>
            </a:r>
            <a:r>
              <a:rPr lang="en-ID" dirty="0" err="1"/>
              <a:t>dengan</a:t>
            </a:r>
            <a:r>
              <a:rPr lang="en-ID" dirty="0"/>
              <a:t> sangat </a:t>
            </a:r>
            <a:r>
              <a:rPr lang="en-ID" dirty="0" err="1"/>
              <a:t>cepat</a:t>
            </a:r>
            <a:r>
              <a:rPr lang="en-ID" dirty="0"/>
              <a:t> </a:t>
            </a:r>
            <a:r>
              <a:rPr lang="en-ID" dirty="0" err="1"/>
              <a:t>untuk</a:t>
            </a:r>
            <a:r>
              <a:rPr lang="en-ID" dirty="0"/>
              <a:t> </a:t>
            </a:r>
            <a:r>
              <a:rPr lang="en-ID" dirty="0" err="1"/>
              <a:t>inspeksiyang</a:t>
            </a:r>
            <a:r>
              <a:rPr lang="en-ID" dirty="0"/>
              <a:t> </a:t>
            </a:r>
            <a:r>
              <a:rPr lang="en-ID" dirty="0" err="1"/>
              <a:t>rumit</a:t>
            </a:r>
            <a:r>
              <a:rPr lang="en-ID" dirty="0"/>
              <a:t> </a:t>
            </a:r>
            <a:r>
              <a:rPr lang="en-ID" dirty="0" err="1"/>
              <a:t>sebelum</a:t>
            </a:r>
            <a:r>
              <a:rPr lang="en-ID" dirty="0"/>
              <a:t> </a:t>
            </a:r>
            <a:r>
              <a:rPr lang="en-ID" dirty="0" err="1"/>
              <a:t>menyelesaikan</a:t>
            </a:r>
            <a:r>
              <a:rPr lang="en-ID" dirty="0"/>
              <a:t> </a:t>
            </a:r>
            <a:r>
              <a:rPr lang="en-ID" dirty="0" err="1"/>
              <a:t>desain</a:t>
            </a:r>
            <a:r>
              <a:rPr lang="en-ID" dirty="0"/>
              <a:t> </a:t>
            </a:r>
            <a:r>
              <a:rPr lang="en-ID" dirty="0" err="1"/>
              <a:t>untuk</a:t>
            </a:r>
            <a:r>
              <a:rPr lang="en-ID" dirty="0"/>
              <a:t> </a:t>
            </a:r>
            <a:r>
              <a:rPr lang="en-ID" dirty="0" err="1"/>
              <a:t>pembuatan</a:t>
            </a:r>
            <a:r>
              <a:rPr lang="en-ID" dirty="0"/>
              <a:t>. </a:t>
            </a:r>
            <a:endParaRPr lang="id-ID" dirty="0"/>
          </a:p>
          <a:p>
            <a:pPr marL="457200" indent="-457200">
              <a:buFont typeface="+mj-lt"/>
              <a:buAutoNum type="arabicPeriod"/>
            </a:pPr>
            <a:r>
              <a:rPr lang="en-ID" dirty="0" err="1"/>
              <a:t>Pemesinan</a:t>
            </a:r>
            <a:r>
              <a:rPr lang="en-ID" dirty="0"/>
              <a:t> virtual </a:t>
            </a:r>
            <a:r>
              <a:rPr lang="en-ID" dirty="0" err="1"/>
              <a:t>dapat</a:t>
            </a:r>
            <a:r>
              <a:rPr lang="en-ID" dirty="0"/>
              <a:t> </a:t>
            </a:r>
            <a:r>
              <a:rPr lang="en-ID" dirty="0" err="1"/>
              <a:t>digunakan</a:t>
            </a:r>
            <a:r>
              <a:rPr lang="en-ID" dirty="0"/>
              <a:t> </a:t>
            </a:r>
            <a:r>
              <a:rPr lang="en-ID" dirty="0" err="1"/>
              <a:t>untuk</a:t>
            </a:r>
            <a:r>
              <a:rPr lang="en-ID" dirty="0"/>
              <a:t> </a:t>
            </a:r>
            <a:r>
              <a:rPr lang="en-ID" dirty="0" err="1"/>
              <a:t>mengevaluasi</a:t>
            </a:r>
            <a:r>
              <a:rPr lang="en-ID" dirty="0"/>
              <a:t> </a:t>
            </a:r>
            <a:r>
              <a:rPr lang="en-ID" dirty="0" err="1"/>
              <a:t>rutinitaspemesinan</a:t>
            </a:r>
            <a:r>
              <a:rPr lang="en-ID" dirty="0"/>
              <a:t> dan </a:t>
            </a:r>
            <a:r>
              <a:rPr lang="en-ID" dirty="0" err="1"/>
              <a:t>hasil</a:t>
            </a:r>
            <a:r>
              <a:rPr lang="en-ID" dirty="0"/>
              <a:t> pada </a:t>
            </a:r>
            <a:r>
              <a:rPr lang="en-ID" dirty="0" err="1"/>
              <a:t>layar</a:t>
            </a:r>
            <a:r>
              <a:rPr lang="en-ID" dirty="0"/>
              <a:t>.</a:t>
            </a:r>
          </a:p>
        </p:txBody>
      </p:sp>
    </p:spTree>
    <p:extLst>
      <p:ext uri="{BB962C8B-B14F-4D97-AF65-F5344CB8AC3E}">
        <p14:creationId xmlns:p14="http://schemas.microsoft.com/office/powerpoint/2010/main" val="287035505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47FB-B2E1-6362-3E1E-3C4CFF6A4310}"/>
              </a:ext>
            </a:extLst>
          </p:cNvPr>
          <p:cNvSpPr>
            <a:spLocks noGrp="1"/>
          </p:cNvSpPr>
          <p:nvPr>
            <p:ph type="title"/>
          </p:nvPr>
        </p:nvSpPr>
        <p:spPr/>
        <p:txBody>
          <a:bodyPr>
            <a:normAutofit/>
          </a:bodyPr>
          <a:lstStyle/>
          <a:p>
            <a:pPr algn="ctr"/>
            <a:r>
              <a:rPr lang="id-ID" sz="3600" dirty="0">
                <a:solidFill>
                  <a:schemeClr val="accent4">
                    <a:lumMod val="75000"/>
                  </a:schemeClr>
                </a:solidFill>
              </a:rPr>
              <a:t>KEKURANGAN CAM</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4979433B-09E8-422A-CB7D-CFBC2C36682C}"/>
              </a:ext>
            </a:extLst>
          </p:cNvPr>
          <p:cNvSpPr>
            <a:spLocks noGrp="1"/>
          </p:cNvSpPr>
          <p:nvPr>
            <p:ph idx="1"/>
          </p:nvPr>
        </p:nvSpPr>
        <p:spPr/>
        <p:txBody>
          <a:bodyPr/>
          <a:lstStyle/>
          <a:p>
            <a:pPr marL="457200" indent="-457200">
              <a:buFont typeface="+mj-lt"/>
              <a:buAutoNum type="arabicPeriod"/>
            </a:pPr>
            <a:r>
              <a:rPr lang="en-ID" dirty="0" err="1"/>
              <a:t>Ini</a:t>
            </a:r>
            <a:r>
              <a:rPr lang="en-ID" dirty="0"/>
              <a:t> </a:t>
            </a:r>
            <a:r>
              <a:rPr lang="en-ID" dirty="0" err="1"/>
              <a:t>membutuhkan</a:t>
            </a:r>
            <a:r>
              <a:rPr lang="en-ID" dirty="0"/>
              <a:t> </a:t>
            </a:r>
            <a:r>
              <a:rPr lang="en-ID" dirty="0" err="1"/>
              <a:t>investasi</a:t>
            </a:r>
            <a:r>
              <a:rPr lang="en-ID" dirty="0"/>
              <a:t> </a:t>
            </a:r>
            <a:r>
              <a:rPr lang="en-ID" dirty="0" err="1"/>
              <a:t>awal</a:t>
            </a:r>
            <a:r>
              <a:rPr lang="en-ID" dirty="0"/>
              <a:t> dan </a:t>
            </a:r>
            <a:r>
              <a:rPr lang="en-ID" dirty="0" err="1"/>
              <a:t>biaya</a:t>
            </a:r>
            <a:r>
              <a:rPr lang="en-ID" dirty="0"/>
              <a:t> </a:t>
            </a:r>
            <a:r>
              <a:rPr lang="en-ID" dirty="0" err="1"/>
              <a:t>awal</a:t>
            </a:r>
            <a:r>
              <a:rPr lang="en-ID" dirty="0"/>
              <a:t> yang </a:t>
            </a:r>
            <a:r>
              <a:rPr lang="en-ID" dirty="0" err="1"/>
              <a:t>tinggi</a:t>
            </a:r>
            <a:r>
              <a:rPr lang="en-ID" dirty="0"/>
              <a:t>. </a:t>
            </a:r>
            <a:endParaRPr lang="id-ID" dirty="0"/>
          </a:p>
          <a:p>
            <a:pPr marL="457200" indent="-457200">
              <a:buFont typeface="+mj-lt"/>
              <a:buAutoNum type="arabicPeriod"/>
            </a:pPr>
            <a:r>
              <a:rPr lang="en-ID" dirty="0" err="1"/>
              <a:t>Perawatan</a:t>
            </a:r>
            <a:r>
              <a:rPr lang="en-ID" dirty="0"/>
              <a:t> </a:t>
            </a:r>
            <a:r>
              <a:rPr lang="en-ID" dirty="0" err="1"/>
              <a:t>mesin</a:t>
            </a:r>
            <a:r>
              <a:rPr lang="en-ID" dirty="0"/>
              <a:t> juga mahal </a:t>
            </a:r>
            <a:endParaRPr lang="id-ID" dirty="0"/>
          </a:p>
          <a:p>
            <a:pPr marL="457200" indent="-457200">
              <a:buFont typeface="+mj-lt"/>
              <a:buAutoNum type="arabicPeriod"/>
            </a:pPr>
            <a:r>
              <a:rPr lang="en-ID" dirty="0" err="1"/>
              <a:t>Dapat</a:t>
            </a:r>
            <a:r>
              <a:rPr lang="en-ID" dirty="0"/>
              <a:t> </a:t>
            </a:r>
            <a:r>
              <a:rPr lang="en-ID" dirty="0" err="1"/>
              <a:t>mengakibatkan</a:t>
            </a:r>
            <a:r>
              <a:rPr lang="en-ID" dirty="0"/>
              <a:t> </a:t>
            </a:r>
            <a:r>
              <a:rPr lang="en-ID" dirty="0" err="1"/>
              <a:t>hilangnya</a:t>
            </a:r>
            <a:r>
              <a:rPr lang="en-ID" dirty="0"/>
              <a:t> </a:t>
            </a:r>
            <a:r>
              <a:rPr lang="en-ID" dirty="0" err="1"/>
              <a:t>tenaga</a:t>
            </a:r>
            <a:r>
              <a:rPr lang="en-ID" dirty="0"/>
              <a:t> </a:t>
            </a:r>
            <a:r>
              <a:rPr lang="en-ID" dirty="0" err="1"/>
              <a:t>kerja</a:t>
            </a:r>
            <a:r>
              <a:rPr lang="en-ID" dirty="0"/>
              <a:t> </a:t>
            </a:r>
            <a:r>
              <a:rPr lang="en-ID" dirty="0" err="1"/>
              <a:t>dengan</a:t>
            </a:r>
            <a:r>
              <a:rPr lang="en-ID" dirty="0"/>
              <a:t> </a:t>
            </a:r>
            <a:r>
              <a:rPr lang="en-ID" dirty="0" err="1"/>
              <a:t>keterampilan</a:t>
            </a:r>
            <a:r>
              <a:rPr lang="en-ID" dirty="0"/>
              <a:t> </a:t>
            </a:r>
            <a:r>
              <a:rPr lang="en-ID" dirty="0" err="1"/>
              <a:t>manualtingkat</a:t>
            </a:r>
            <a:r>
              <a:rPr lang="en-ID" dirty="0"/>
              <a:t> </a:t>
            </a:r>
            <a:r>
              <a:rPr lang="en-ID" dirty="0" err="1"/>
              <a:t>tinggi</a:t>
            </a:r>
            <a:r>
              <a:rPr lang="en-ID" dirty="0"/>
              <a:t>. </a:t>
            </a:r>
            <a:endParaRPr lang="id-ID" dirty="0"/>
          </a:p>
          <a:p>
            <a:pPr marL="457200" indent="-457200">
              <a:buFont typeface="+mj-lt"/>
              <a:buAutoNum type="arabicPeriod"/>
            </a:pPr>
            <a:r>
              <a:rPr lang="en-ID" dirty="0" err="1"/>
              <a:t>Untuk</a:t>
            </a:r>
            <a:r>
              <a:rPr lang="en-ID" dirty="0"/>
              <a:t> </a:t>
            </a:r>
            <a:r>
              <a:rPr lang="en-ID" dirty="0" err="1"/>
              <a:t>memastikan</a:t>
            </a:r>
            <a:r>
              <a:rPr lang="en-ID" dirty="0"/>
              <a:t> </a:t>
            </a:r>
            <a:r>
              <a:rPr lang="en-ID" dirty="0" err="1"/>
              <a:t>perkakas</a:t>
            </a:r>
            <a:r>
              <a:rPr lang="en-ID" dirty="0"/>
              <a:t> yang </a:t>
            </a:r>
            <a:r>
              <a:rPr lang="en-ID" dirty="0" err="1"/>
              <a:t>tepat</a:t>
            </a:r>
            <a:r>
              <a:rPr lang="en-ID" dirty="0"/>
              <a:t> dan </a:t>
            </a:r>
            <a:r>
              <a:rPr lang="en-ID" dirty="0" err="1"/>
              <a:t>mengatur</a:t>
            </a:r>
            <a:r>
              <a:rPr lang="en-ID" dirty="0"/>
              <a:t> </a:t>
            </a:r>
            <a:r>
              <a:rPr lang="en-ID" dirty="0" err="1"/>
              <a:t>prosedur</a:t>
            </a:r>
            <a:r>
              <a:rPr lang="en-ID" dirty="0"/>
              <a:t>, </a:t>
            </a:r>
            <a:r>
              <a:rPr lang="en-ID" dirty="0" err="1"/>
              <a:t>diperlukan</a:t>
            </a:r>
            <a:r>
              <a:rPr lang="en-ID" dirty="0"/>
              <a:t> operator dan </a:t>
            </a:r>
            <a:r>
              <a:rPr lang="en-ID" dirty="0" err="1"/>
              <a:t>teknisi</a:t>
            </a:r>
            <a:r>
              <a:rPr lang="en-ID" dirty="0"/>
              <a:t> yang sangat </a:t>
            </a:r>
            <a:r>
              <a:rPr lang="en-ID" dirty="0" err="1"/>
              <a:t>terlatih</a:t>
            </a:r>
            <a:endParaRPr lang="en-ID" dirty="0"/>
          </a:p>
        </p:txBody>
      </p:sp>
    </p:spTree>
    <p:extLst>
      <p:ext uri="{BB962C8B-B14F-4D97-AF65-F5344CB8AC3E}">
        <p14:creationId xmlns:p14="http://schemas.microsoft.com/office/powerpoint/2010/main" val="229248805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16BF-0A8B-D771-A2D8-77D524EB2B03}"/>
              </a:ext>
            </a:extLst>
          </p:cNvPr>
          <p:cNvSpPr>
            <a:spLocks noGrp="1"/>
          </p:cNvSpPr>
          <p:nvPr>
            <p:ph type="title"/>
          </p:nvPr>
        </p:nvSpPr>
        <p:spPr/>
        <p:txBody>
          <a:bodyPr>
            <a:normAutofit/>
          </a:bodyPr>
          <a:lstStyle/>
          <a:p>
            <a:pPr algn="ctr"/>
            <a:r>
              <a:rPr lang="id-ID" sz="3600" dirty="0">
                <a:solidFill>
                  <a:schemeClr val="accent4">
                    <a:lumMod val="75000"/>
                  </a:schemeClr>
                </a:solidFill>
              </a:rPr>
              <a:t>KEUNTUNGAN CAD</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D5C20F19-BEB5-8C79-A911-B555390FA92A}"/>
              </a:ext>
            </a:extLst>
          </p:cNvPr>
          <p:cNvSpPr>
            <a:spLocks noGrp="1"/>
          </p:cNvSpPr>
          <p:nvPr>
            <p:ph idx="1"/>
          </p:nvPr>
        </p:nvSpPr>
        <p:spPr/>
        <p:txBody>
          <a:bodyPr>
            <a:normAutofit fontScale="25000" lnSpcReduction="20000"/>
          </a:bodyPr>
          <a:lstStyle/>
          <a:p>
            <a:pPr marL="112712" indent="0">
              <a:lnSpc>
                <a:spcPct val="107000"/>
              </a:lnSpc>
              <a:buNone/>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D" sz="7200" dirty="0">
                <a:effectLst/>
                <a:latin typeface="Calibri" panose="020F0502020204030204" pitchFamily="34" charset="0"/>
                <a:ea typeface="Calibri" panose="020F0502020204030204" pitchFamily="34" charset="0"/>
                <a:cs typeface="Times New Roman" panose="02020603050405020304" pitchFamily="18" charset="0"/>
              </a:rPr>
              <a:t>Mi</a:t>
            </a:r>
            <a:r>
              <a:rPr lang="id-ID" sz="7200" dirty="0">
                <a:latin typeface="Calibri" panose="020F0502020204030204" pitchFamily="34" charset="0"/>
                <a:ea typeface="Calibri" panose="020F0502020204030204" pitchFamily="34" charset="0"/>
                <a:cs typeface="Times New Roman" panose="02020603050405020304" pitchFamily="18" charset="0"/>
              </a:rPr>
              <a:t>n</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imalkan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persyaratan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sejumlah</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juru</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gambar</a:t>
            </a:r>
            <a:r>
              <a:rPr lang="en-ID" sz="7200" dirty="0">
                <a:effectLst/>
                <a:latin typeface="Calibri" panose="020F0502020204030204" pitchFamily="34" charset="0"/>
                <a:ea typeface="Calibri" panose="020F0502020204030204" pitchFamily="34" charset="0"/>
                <a:cs typeface="Times New Roman" panose="02020603050405020304" pitchFamily="18" charset="0"/>
              </a:rPr>
              <a:t> yang mahal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mendesain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suatu</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produk</a:t>
            </a:r>
            <a:r>
              <a:rPr lang="en-ID" sz="72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D" sz="72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langsung</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menghasilkan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pemotongan</a:t>
            </a:r>
            <a:r>
              <a:rPr lang="en-ID" sz="7200" dirty="0">
                <a:effectLst/>
                <a:latin typeface="Calibri" panose="020F0502020204030204" pitchFamily="34" charset="0"/>
                <a:ea typeface="Calibri" panose="020F0502020204030204" pitchFamily="34" charset="0"/>
                <a:cs typeface="Times New Roman" panose="02020603050405020304" pitchFamily="18" charset="0"/>
              </a:rPr>
              <a:t> data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mesin</a:t>
            </a:r>
            <a:r>
              <a:rPr lang="en-ID" sz="7200" dirty="0">
                <a:effectLst/>
                <a:latin typeface="Calibri" panose="020F0502020204030204" pitchFamily="34" charset="0"/>
                <a:ea typeface="Calibri" panose="020F0502020204030204" pitchFamily="34" charset="0"/>
                <a:cs typeface="Times New Roman" panose="02020603050405020304" pitchFamily="18" charset="0"/>
              </a:rPr>
              <a:t> CNC.</a:t>
            </a:r>
          </a:p>
          <a:p>
            <a:pPr marL="342900" lvl="0" indent="-342900">
              <a:lnSpc>
                <a:spcPct val="107000"/>
              </a:lnSpc>
              <a:buFont typeface="+mj-lt"/>
              <a:buAutoNum type="arabicPeriod"/>
            </a:pPr>
            <a:r>
              <a:rPr lang="en-ID" sz="7200" dirty="0" err="1">
                <a:effectLst/>
                <a:latin typeface="Calibri" panose="020F0502020204030204" pitchFamily="34" charset="0"/>
                <a:ea typeface="Calibri" panose="020F0502020204030204" pitchFamily="34" charset="0"/>
                <a:cs typeface="Times New Roman" panose="02020603050405020304" pitchFamily="18" charset="0"/>
              </a:rPr>
              <a:t>Penskalaan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ea typeface="Calibri" panose="020F0502020204030204" pitchFamily="34" charset="0"/>
                <a:cs typeface="Times New Roman" panose="02020603050405020304" pitchFamily="18" charset="0"/>
              </a:rPr>
              <a:t>modifikasi</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penskalaan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ulang</a:t>
            </a:r>
            <a:r>
              <a:rPr lang="en-ID" sz="72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gambar</a:t>
            </a:r>
            <a:r>
              <a:rPr lang="en-ID" sz="7200" dirty="0">
                <a:effectLst/>
                <a:latin typeface="Calibri" panose="020F0502020204030204" pitchFamily="34" charset="0"/>
                <a:ea typeface="Calibri" panose="020F0502020204030204" pitchFamily="34" charset="0"/>
                <a:cs typeface="Times New Roman" panose="02020603050405020304" pitchFamily="18" charset="0"/>
              </a:rPr>
              <a:t> dan model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7200" dirty="0">
                <a:effectLst/>
                <a:latin typeface="Calibri" panose="020F0502020204030204" pitchFamily="34" charset="0"/>
                <a:ea typeface="Calibri" panose="020F0502020204030204" pitchFamily="34" charset="0"/>
                <a:cs typeface="Times New Roman" panose="02020603050405020304" pitchFamily="18" charset="0"/>
              </a:rPr>
              <a:t> dan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otomatis</a:t>
            </a:r>
            <a:r>
              <a:rPr lang="en-ID" sz="7200" dirty="0">
                <a:effectLst/>
                <a:latin typeface="Calibri" panose="020F0502020204030204" pitchFamily="34" charset="0"/>
                <a:ea typeface="Calibri" panose="020F0502020204030204" pitchFamily="34" charset="0"/>
                <a:cs typeface="Times New Roman" panose="02020603050405020304" pitchFamily="18" charset="0"/>
              </a:rPr>
              <a:t> dan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akurat</a:t>
            </a:r>
            <a:r>
              <a:rPr lang="en-ID" sz="72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D" sz="7200" dirty="0" err="1">
                <a:effectLst/>
                <a:latin typeface="Calibri" panose="020F0502020204030204" pitchFamily="34" charset="0"/>
                <a:ea typeface="Calibri" panose="020F0502020204030204" pitchFamily="34" charset="0"/>
                <a:cs typeface="Times New Roman" panose="02020603050405020304" pitchFamily="18" charset="0"/>
              </a:rPr>
              <a:t>Penyimpanan</a:t>
            </a:r>
            <a:r>
              <a:rPr lang="en-ID" sz="7200" dirty="0">
                <a:effectLst/>
                <a:latin typeface="Calibri" panose="020F0502020204030204" pitchFamily="34" charset="0"/>
                <a:ea typeface="Calibri" panose="020F0502020204030204" pitchFamily="34" charset="0"/>
                <a:cs typeface="Times New Roman" panose="02020603050405020304" pitchFamily="18" charset="0"/>
              </a:rPr>
              <a:t> dan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pengambilan</a:t>
            </a:r>
            <a:r>
              <a:rPr lang="en-ID" sz="7200" dirty="0">
                <a:effectLst/>
                <a:latin typeface="Calibri" panose="020F0502020204030204" pitchFamily="34" charset="0"/>
                <a:ea typeface="Calibri" panose="020F0502020204030204" pitchFamily="34" charset="0"/>
                <a:cs typeface="Times New Roman" panose="02020603050405020304" pitchFamily="18" charset="0"/>
              </a:rPr>
              <a:t> model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mudah</a:t>
            </a:r>
            <a:r>
              <a:rPr lang="en-ID" sz="72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D" sz="7200" dirty="0">
                <a:effectLst/>
                <a:latin typeface="Calibri" panose="020F0502020204030204" pitchFamily="34" charset="0"/>
                <a:ea typeface="Calibri" panose="020F0502020204030204" pitchFamily="34" charset="0"/>
                <a:cs typeface="Times New Roman" panose="02020603050405020304" pitchFamily="18" charset="0"/>
              </a:rPr>
              <a:t>Data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desain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dibagi</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manajemen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manufaktur</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terkomputerisasi</a:t>
            </a:r>
            <a:r>
              <a:rPr lang="en-ID" sz="72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D" sz="7200" dirty="0">
                <a:effectLst/>
                <a:latin typeface="Calibri" panose="020F0502020204030204" pitchFamily="34" charset="0"/>
                <a:ea typeface="Calibri" panose="020F0502020204030204" pitchFamily="34" charset="0"/>
                <a:cs typeface="Times New Roman" panose="02020603050405020304" pitchFamily="18" charset="0"/>
              </a:rPr>
              <a:t>Model 3D yang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tepat</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diperiksa</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sebelum</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membuat</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bahan</a:t>
            </a:r>
            <a:r>
              <a:rPr lang="en-ID" sz="7200" dirty="0">
                <a:effectLst/>
                <a:latin typeface="Calibri" panose="020F0502020204030204" pitchFamily="34" charset="0"/>
                <a:ea typeface="Calibri" panose="020F0502020204030204" pitchFamily="34" charset="0"/>
                <a:cs typeface="Times New Roman" panose="02020603050405020304" pitchFamily="18" charset="0"/>
              </a:rPr>
              <a:t> yang mahal.</a:t>
            </a:r>
          </a:p>
          <a:p>
            <a:pPr marL="342900" lvl="0" indent="-342900">
              <a:lnSpc>
                <a:spcPct val="107000"/>
              </a:lnSpc>
              <a:buFont typeface="+mj-lt"/>
              <a:buAutoNum type="arabicPeriod"/>
            </a:pPr>
            <a:r>
              <a:rPr lang="en-ID" sz="72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meningkatkan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kecepatan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produksi</a:t>
            </a:r>
            <a:r>
              <a:rPr lang="en-ID" sz="7200" dirty="0">
                <a:effectLst/>
                <a:latin typeface="Calibri" panose="020F0502020204030204" pitchFamily="34" charset="0"/>
                <a:ea typeface="Calibri" panose="020F0502020204030204" pitchFamily="34" charset="0"/>
                <a:cs typeface="Times New Roman" panose="02020603050405020304" pitchFamily="18" charset="0"/>
              </a:rPr>
              <a:t> dan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membutuhkan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tenaga</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kerja</a:t>
            </a:r>
            <a:r>
              <a:rPr lang="en-ID" sz="72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pPr>
            <a:r>
              <a:rPr lang="en-ID" sz="72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salinan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disimpan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dicetak</a:t>
            </a:r>
            <a:r>
              <a:rPr lang="en-ID" sz="7200" dirty="0">
                <a:effectLst/>
                <a:latin typeface="Calibri" panose="020F0502020204030204" pitchFamily="34" charset="0"/>
                <a:ea typeface="Calibri" panose="020F0502020204030204" pitchFamily="34" charset="0"/>
                <a:cs typeface="Times New Roman" panose="02020603050405020304" pitchFamily="18" charset="0"/>
              </a:rPr>
              <a:t> dan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dibagikan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elektronik</a:t>
            </a:r>
            <a:r>
              <a:rPr lang="en-ID" sz="72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menghilangkan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kebutuhan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menyimpan</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gambar</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kertas</a:t>
            </a:r>
            <a:r>
              <a:rPr lang="en-ID" sz="7200" dirty="0">
                <a:effectLst/>
                <a:latin typeface="Calibri" panose="020F0502020204030204" pitchFamily="34" charset="0"/>
                <a:ea typeface="Calibri" panose="020F0502020204030204" pitchFamily="34" charset="0"/>
                <a:cs typeface="Times New Roman" panose="02020603050405020304" pitchFamily="18" charset="0"/>
              </a:rPr>
              <a:t> </a:t>
            </a:r>
            <a:r>
              <a:rPr lang="en-ID" sz="72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72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D" dirty="0"/>
          </a:p>
        </p:txBody>
      </p:sp>
    </p:spTree>
    <p:extLst>
      <p:ext uri="{BB962C8B-B14F-4D97-AF65-F5344CB8AC3E}">
        <p14:creationId xmlns:p14="http://schemas.microsoft.com/office/powerpoint/2010/main" val="41492120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E387-716F-9F35-5C08-29CA05500346}"/>
              </a:ext>
            </a:extLst>
          </p:cNvPr>
          <p:cNvSpPr>
            <a:spLocks noGrp="1"/>
          </p:cNvSpPr>
          <p:nvPr>
            <p:ph type="title"/>
          </p:nvPr>
        </p:nvSpPr>
        <p:spPr/>
        <p:txBody>
          <a:bodyPr>
            <a:normAutofit/>
          </a:bodyPr>
          <a:lstStyle/>
          <a:p>
            <a:pPr algn="ctr"/>
            <a:r>
              <a:rPr lang="id-ID" sz="3600" dirty="0">
                <a:solidFill>
                  <a:schemeClr val="accent4">
                    <a:lumMod val="75000"/>
                  </a:schemeClr>
                </a:solidFill>
              </a:rPr>
              <a:t>KEKURANGAN CAD</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8007D6E0-77CA-DFF7-61F2-EF8BDA805C67}"/>
              </a:ext>
            </a:extLst>
          </p:cNvPr>
          <p:cNvSpPr>
            <a:spLocks noGrp="1"/>
          </p:cNvSpPr>
          <p:nvPr>
            <p:ph idx="1"/>
          </p:nvPr>
        </p:nvSpPr>
        <p:spPr/>
        <p:txBody>
          <a:bodyPr/>
          <a:lstStyle/>
          <a:p>
            <a:pPr marL="342900" lvl="0" indent="-342900">
              <a:lnSpc>
                <a:spcPct val="107000"/>
              </a:lnSpc>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Pemadaman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listrik</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virus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masalah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terkomputerisasi</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Versi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industri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dari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lunak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ini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bisa</a:t>
            </a:r>
            <a:r>
              <a:rPr lang="en-ID" sz="1800" dirty="0">
                <a:effectLst/>
                <a:latin typeface="Calibri" panose="020F0502020204030204" pitchFamily="34" charset="0"/>
                <a:ea typeface="Calibri" panose="020F0502020204030204" pitchFamily="34" charset="0"/>
                <a:cs typeface="Times New Roman" panose="02020603050405020304" pitchFamily="18" charset="0"/>
              </a:rPr>
              <a:t> sangat mahal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dibeli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terutama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awal</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Keterampilan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penyusunan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tradisional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hilang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mereka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menjadi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tidak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perlu</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mj-lt"/>
              <a:buAutoNum type="arabicPeriod"/>
            </a:pP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Pelatihan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mahal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diperlukan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lunak</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waktu</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mahal.</a:t>
            </a:r>
            <a:endParaRPr lang="en-ID" dirty="0"/>
          </a:p>
        </p:txBody>
      </p:sp>
    </p:spTree>
    <p:extLst>
      <p:ext uri="{BB962C8B-B14F-4D97-AF65-F5344CB8AC3E}">
        <p14:creationId xmlns:p14="http://schemas.microsoft.com/office/powerpoint/2010/main" val="180245181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0AFA-844C-C588-7465-3ACD126A817F}"/>
              </a:ext>
            </a:extLst>
          </p:cNvPr>
          <p:cNvSpPr>
            <a:spLocks noGrp="1"/>
          </p:cNvSpPr>
          <p:nvPr>
            <p:ph type="title"/>
          </p:nvPr>
        </p:nvSpPr>
        <p:spPr/>
        <p:txBody>
          <a:bodyPr>
            <a:normAutofit/>
          </a:bodyPr>
          <a:lstStyle/>
          <a:p>
            <a:pPr algn="ctr"/>
            <a:r>
              <a:rPr lang="id-ID" sz="3600" dirty="0">
                <a:solidFill>
                  <a:schemeClr val="accent4">
                    <a:lumMod val="75000"/>
                  </a:schemeClr>
                </a:solidFill>
              </a:rPr>
              <a:t>CIM</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8E87FB9F-1ED2-DFDB-7AF6-A3F6AEA06BA1}"/>
              </a:ext>
            </a:extLst>
          </p:cNvPr>
          <p:cNvSpPr>
            <a:spLocks noGrp="1"/>
          </p:cNvSpPr>
          <p:nvPr>
            <p:ph idx="1"/>
          </p:nvPr>
        </p:nvSpPr>
        <p:spPr/>
        <p:txBody>
          <a:bodyPr/>
          <a:lstStyle/>
          <a:p>
            <a:pPr marL="0" indent="0">
              <a:buNone/>
            </a:pPr>
            <a:r>
              <a:rPr lang="en-ID" dirty="0" err="1"/>
              <a:t>Manufaktur</a:t>
            </a:r>
            <a:r>
              <a:rPr lang="en-ID" dirty="0"/>
              <a:t> </a:t>
            </a:r>
            <a:r>
              <a:rPr lang="en-ID" dirty="0" err="1"/>
              <a:t>terintegrasi</a:t>
            </a:r>
            <a:r>
              <a:rPr lang="en-ID" dirty="0"/>
              <a:t> </a:t>
            </a:r>
            <a:r>
              <a:rPr lang="en-ID" dirty="0" err="1"/>
              <a:t>komputer</a:t>
            </a:r>
            <a:r>
              <a:rPr lang="en-ID" dirty="0"/>
              <a:t> </a:t>
            </a:r>
            <a:r>
              <a:rPr lang="en-ID" dirty="0" err="1"/>
              <a:t>atau</a:t>
            </a:r>
            <a:r>
              <a:rPr lang="en-ID" dirty="0"/>
              <a:t> Computer-integrated manufacturing (CIM) </a:t>
            </a:r>
            <a:r>
              <a:rPr lang="en-ID" dirty="0" err="1"/>
              <a:t>adalah</a:t>
            </a:r>
            <a:r>
              <a:rPr lang="en-ID" dirty="0"/>
              <a:t> </a:t>
            </a:r>
            <a:r>
              <a:rPr lang="en-ID" dirty="0" err="1"/>
              <a:t>pendekatan</a:t>
            </a:r>
            <a:r>
              <a:rPr lang="en-ID" dirty="0"/>
              <a:t> </a:t>
            </a:r>
            <a:r>
              <a:rPr lang="en-ID" dirty="0" err="1"/>
              <a:t>manufaktur</a:t>
            </a:r>
            <a:r>
              <a:rPr lang="en-ID" dirty="0"/>
              <a:t> </a:t>
            </a:r>
            <a:r>
              <a:rPr lang="en-ID" dirty="0" err="1"/>
              <a:t>menggunakan</a:t>
            </a:r>
            <a:r>
              <a:rPr lang="en-ID" dirty="0"/>
              <a:t> </a:t>
            </a:r>
            <a:r>
              <a:rPr lang="en-ID" dirty="0" err="1"/>
              <a:t>komputer</a:t>
            </a:r>
            <a:r>
              <a:rPr lang="en-ID" dirty="0"/>
              <a:t> </a:t>
            </a:r>
            <a:r>
              <a:rPr lang="en-ID" dirty="0" err="1"/>
              <a:t>untuk</a:t>
            </a:r>
            <a:r>
              <a:rPr lang="en-ID" dirty="0"/>
              <a:t> </a:t>
            </a:r>
            <a:r>
              <a:rPr lang="en-ID" dirty="0" err="1"/>
              <a:t>mengontrol</a:t>
            </a:r>
            <a:r>
              <a:rPr lang="en-ID" dirty="0"/>
              <a:t> </a:t>
            </a:r>
            <a:r>
              <a:rPr lang="en-ID" dirty="0" err="1"/>
              <a:t>seluruh</a:t>
            </a:r>
            <a:r>
              <a:rPr lang="en-ID" dirty="0"/>
              <a:t> proses </a:t>
            </a:r>
            <a:r>
              <a:rPr lang="en-ID" dirty="0" err="1"/>
              <a:t>produksi</a:t>
            </a:r>
            <a:r>
              <a:rPr lang="en-ID" dirty="0"/>
              <a:t>. Integrasi </a:t>
            </a:r>
            <a:r>
              <a:rPr lang="en-ID" dirty="0" err="1"/>
              <a:t>ini</a:t>
            </a:r>
            <a:r>
              <a:rPr lang="en-ID" dirty="0"/>
              <a:t> </a:t>
            </a:r>
            <a:r>
              <a:rPr lang="en-ID" dirty="0" err="1"/>
              <a:t>memungkinkan</a:t>
            </a:r>
            <a:r>
              <a:rPr lang="en-ID" dirty="0"/>
              <a:t> proses </a:t>
            </a:r>
            <a:r>
              <a:rPr lang="en-ID" dirty="0" err="1"/>
              <a:t>individu</a:t>
            </a:r>
            <a:r>
              <a:rPr lang="en-ID" dirty="0"/>
              <a:t> </a:t>
            </a:r>
            <a:r>
              <a:rPr lang="en-ID" dirty="0" err="1"/>
              <a:t>untuk</a:t>
            </a:r>
            <a:r>
              <a:rPr lang="en-ID" dirty="0"/>
              <a:t> </a:t>
            </a:r>
            <a:r>
              <a:rPr lang="en-ID" dirty="0" err="1"/>
              <a:t>bertukar</a:t>
            </a:r>
            <a:r>
              <a:rPr lang="en-ID" dirty="0"/>
              <a:t> </a:t>
            </a:r>
            <a:r>
              <a:rPr lang="en-ID" dirty="0" err="1"/>
              <a:t>informasi</a:t>
            </a:r>
            <a:r>
              <a:rPr lang="en-ID" dirty="0"/>
              <a:t> </a:t>
            </a:r>
            <a:r>
              <a:rPr lang="en-ID" dirty="0" err="1"/>
              <a:t>dengan</a:t>
            </a:r>
            <a:r>
              <a:rPr lang="en-ID" dirty="0"/>
              <a:t> </a:t>
            </a:r>
            <a:r>
              <a:rPr lang="en-ID" dirty="0" err="1"/>
              <a:t>setiap</a:t>
            </a:r>
            <a:r>
              <a:rPr lang="en-ID" dirty="0"/>
              <a:t> </a:t>
            </a:r>
            <a:r>
              <a:rPr lang="en-ID" dirty="0" err="1"/>
              <a:t>bagian</a:t>
            </a:r>
            <a:r>
              <a:rPr lang="en-ID" dirty="0"/>
              <a:t>. </a:t>
            </a:r>
            <a:r>
              <a:rPr lang="en-ID" dirty="0" err="1"/>
              <a:t>Manufaktur</a:t>
            </a:r>
            <a:r>
              <a:rPr lang="en-ID" dirty="0"/>
              <a:t> </a:t>
            </a:r>
            <a:r>
              <a:rPr lang="en-ID" dirty="0" err="1"/>
              <a:t>bisa</a:t>
            </a:r>
            <a:r>
              <a:rPr lang="en-ID" dirty="0"/>
              <a:t> </a:t>
            </a:r>
            <a:r>
              <a:rPr lang="en-ID" dirty="0" err="1"/>
              <a:t>lebih</a:t>
            </a:r>
            <a:r>
              <a:rPr lang="en-ID" dirty="0"/>
              <a:t> </a:t>
            </a:r>
            <a:r>
              <a:rPr lang="en-ID" dirty="0" err="1"/>
              <a:t>cepat</a:t>
            </a:r>
            <a:r>
              <a:rPr lang="en-ID" dirty="0"/>
              <a:t> dan </a:t>
            </a:r>
            <a:r>
              <a:rPr lang="en-ID" dirty="0" err="1"/>
              <a:t>lebih</a:t>
            </a:r>
            <a:r>
              <a:rPr lang="en-ID" dirty="0"/>
              <a:t> </a:t>
            </a:r>
            <a:r>
              <a:rPr lang="en-ID" dirty="0" err="1"/>
              <a:t>sedikit</a:t>
            </a:r>
            <a:r>
              <a:rPr lang="en-ID" dirty="0"/>
              <a:t> </a:t>
            </a:r>
            <a:r>
              <a:rPr lang="en-ID" dirty="0" err="1"/>
              <a:t>kesalahan</a:t>
            </a:r>
            <a:r>
              <a:rPr lang="en-ID" dirty="0"/>
              <a:t> </a:t>
            </a:r>
            <a:r>
              <a:rPr lang="en-ID" dirty="0" err="1"/>
              <a:t>dengan</a:t>
            </a:r>
            <a:r>
              <a:rPr lang="en-ID" dirty="0"/>
              <a:t> </a:t>
            </a:r>
            <a:r>
              <a:rPr lang="en-ID" dirty="0" err="1"/>
              <a:t>integrasi</a:t>
            </a:r>
            <a:r>
              <a:rPr lang="en-ID" dirty="0"/>
              <a:t> </a:t>
            </a:r>
            <a:r>
              <a:rPr lang="en-ID" dirty="0" err="1"/>
              <a:t>komputer</a:t>
            </a:r>
            <a:r>
              <a:rPr lang="en-ID" dirty="0"/>
              <a:t>. </a:t>
            </a:r>
            <a:r>
              <a:rPr lang="en-ID" dirty="0" err="1"/>
              <a:t>Biasanya</a:t>
            </a:r>
            <a:r>
              <a:rPr lang="en-ID" dirty="0"/>
              <a:t> CIM </a:t>
            </a:r>
            <a:r>
              <a:rPr lang="en-ID" dirty="0" err="1"/>
              <a:t>bergantung</a:t>
            </a:r>
            <a:r>
              <a:rPr lang="en-ID" dirty="0"/>
              <a:t> pada proses </a:t>
            </a:r>
            <a:r>
              <a:rPr lang="en-ID" dirty="0" err="1"/>
              <a:t>kontrol</a:t>
            </a:r>
            <a:r>
              <a:rPr lang="en-ID" dirty="0"/>
              <a:t> loop </a:t>
            </a:r>
            <a:r>
              <a:rPr lang="en-ID" dirty="0" err="1"/>
              <a:t>tertutup</a:t>
            </a:r>
            <a:r>
              <a:rPr lang="en-ID" dirty="0"/>
              <a:t> </a:t>
            </a:r>
            <a:r>
              <a:rPr lang="en-ID" dirty="0" err="1"/>
              <a:t>berdasarkan</a:t>
            </a:r>
            <a:r>
              <a:rPr lang="en-ID" dirty="0"/>
              <a:t> input real-time </a:t>
            </a:r>
            <a:r>
              <a:rPr lang="en-ID" dirty="0" err="1"/>
              <a:t>dari</a:t>
            </a:r>
            <a:r>
              <a:rPr lang="en-ID" dirty="0"/>
              <a:t> sensor. </a:t>
            </a:r>
            <a:r>
              <a:rPr lang="en-ID" dirty="0" err="1"/>
              <a:t>Ini</a:t>
            </a:r>
            <a:r>
              <a:rPr lang="en-ID" dirty="0"/>
              <a:t> juga </a:t>
            </a:r>
            <a:r>
              <a:rPr lang="en-ID" dirty="0" err="1"/>
              <a:t>dikenal</a:t>
            </a:r>
            <a:r>
              <a:rPr lang="en-ID" dirty="0"/>
              <a:t> </a:t>
            </a:r>
            <a:r>
              <a:rPr lang="en-ID" dirty="0" err="1"/>
              <a:t>sebagai</a:t>
            </a:r>
            <a:r>
              <a:rPr lang="en-ID" dirty="0"/>
              <a:t> </a:t>
            </a:r>
            <a:r>
              <a:rPr lang="en-ID" dirty="0" err="1"/>
              <a:t>desain</a:t>
            </a:r>
            <a:r>
              <a:rPr lang="en-ID" dirty="0"/>
              <a:t> dan </a:t>
            </a:r>
            <a:r>
              <a:rPr lang="en-ID" dirty="0" err="1"/>
              <a:t>manufaktur</a:t>
            </a:r>
            <a:r>
              <a:rPr lang="en-ID" dirty="0"/>
              <a:t> yang </a:t>
            </a:r>
            <a:r>
              <a:rPr lang="en-ID" dirty="0" err="1"/>
              <a:t>fleksibel</a:t>
            </a:r>
            <a:r>
              <a:rPr lang="en-ID" dirty="0"/>
              <a:t>.</a:t>
            </a:r>
          </a:p>
        </p:txBody>
      </p:sp>
    </p:spTree>
    <p:extLst>
      <p:ext uri="{BB962C8B-B14F-4D97-AF65-F5344CB8AC3E}">
        <p14:creationId xmlns:p14="http://schemas.microsoft.com/office/powerpoint/2010/main" val="30985664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F926-DE36-73DA-000A-1A31F1948E43}"/>
              </a:ext>
            </a:extLst>
          </p:cNvPr>
          <p:cNvSpPr>
            <a:spLocks noGrp="1"/>
          </p:cNvSpPr>
          <p:nvPr>
            <p:ph type="title"/>
          </p:nvPr>
        </p:nvSpPr>
        <p:spPr/>
        <p:txBody>
          <a:bodyPr>
            <a:normAutofit/>
          </a:bodyPr>
          <a:lstStyle/>
          <a:p>
            <a:pPr algn="ctr"/>
            <a:r>
              <a:rPr lang="id-ID" sz="3600" dirty="0">
                <a:solidFill>
                  <a:schemeClr val="accent4">
                    <a:lumMod val="75000"/>
                  </a:schemeClr>
                </a:solidFill>
              </a:rPr>
              <a:t>KELOMPOK 4</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2D2163B5-6026-29E1-B6D9-D285A54F013D}"/>
              </a:ext>
            </a:extLst>
          </p:cNvPr>
          <p:cNvSpPr>
            <a:spLocks noGrp="1"/>
          </p:cNvSpPr>
          <p:nvPr>
            <p:ph idx="1"/>
          </p:nvPr>
        </p:nvSpPr>
        <p:spPr/>
        <p:txBody>
          <a:bodyPr>
            <a:normAutofit/>
          </a:bodyPr>
          <a:lstStyle/>
          <a:p>
            <a:pPr marL="457200" indent="-457200">
              <a:buFont typeface="+mj-lt"/>
              <a:buAutoNum type="arabicPeriod"/>
            </a:pPr>
            <a:r>
              <a:rPr lang="id-ID" sz="2400" dirty="0"/>
              <a:t>Yosef William                                         ( 51422652 )</a:t>
            </a:r>
          </a:p>
          <a:p>
            <a:pPr marL="457200" indent="-457200">
              <a:buFont typeface="+mj-lt"/>
              <a:buAutoNum type="arabicPeriod"/>
            </a:pPr>
            <a:r>
              <a:rPr lang="id-ID" sz="2400" dirty="0"/>
              <a:t>Muhammad Tirmidzi Bariq                     ( 51422161 )</a:t>
            </a:r>
          </a:p>
          <a:p>
            <a:pPr marL="457200" indent="-457200">
              <a:buFont typeface="+mj-lt"/>
              <a:buAutoNum type="arabicPeriod"/>
            </a:pPr>
            <a:r>
              <a:rPr lang="id-ID" sz="2400" dirty="0"/>
              <a:t>Hadziq Basyara Arza                             ( 50422634 ) </a:t>
            </a:r>
          </a:p>
          <a:p>
            <a:pPr marL="457200" indent="-457200">
              <a:buFont typeface="+mj-lt"/>
              <a:buAutoNum type="arabicPeriod"/>
            </a:pPr>
            <a:r>
              <a:rPr lang="id-ID" sz="2400" dirty="0"/>
              <a:t>Kiagus Muhammad Rafi                        ( 50422795 )</a:t>
            </a:r>
          </a:p>
          <a:p>
            <a:pPr marL="457200" indent="-457200">
              <a:buFont typeface="+mj-lt"/>
              <a:buAutoNum type="arabicPeriod"/>
            </a:pPr>
            <a:r>
              <a:rPr lang="id-ID" sz="2400" dirty="0"/>
              <a:t>Davala Fajri Junaedi                              ( 50422388 )</a:t>
            </a:r>
          </a:p>
          <a:p>
            <a:pPr marL="457200" indent="-457200">
              <a:buFont typeface="+mj-lt"/>
              <a:buAutoNum type="arabicPeriod"/>
            </a:pPr>
            <a:r>
              <a:rPr lang="id-ID" sz="2400" dirty="0"/>
              <a:t>Muhammad Raihan Kurniawan             ( 51422126 ) </a:t>
            </a:r>
            <a:endParaRPr lang="en-ID" sz="2400" dirty="0"/>
          </a:p>
        </p:txBody>
      </p:sp>
    </p:spTree>
    <p:extLst>
      <p:ext uri="{BB962C8B-B14F-4D97-AF65-F5344CB8AC3E}">
        <p14:creationId xmlns:p14="http://schemas.microsoft.com/office/powerpoint/2010/main" val="67139843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9486-149D-1B8C-5319-1A7A47246C2A}"/>
              </a:ext>
            </a:extLst>
          </p:cNvPr>
          <p:cNvSpPr>
            <a:spLocks noGrp="1"/>
          </p:cNvSpPr>
          <p:nvPr>
            <p:ph type="title"/>
          </p:nvPr>
        </p:nvSpPr>
        <p:spPr/>
        <p:txBody>
          <a:bodyPr>
            <a:normAutofit/>
          </a:bodyPr>
          <a:lstStyle/>
          <a:p>
            <a:pPr algn="ctr"/>
            <a:r>
              <a:rPr lang="id-ID" sz="3600" dirty="0">
                <a:solidFill>
                  <a:schemeClr val="accent4">
                    <a:lumMod val="75000"/>
                  </a:schemeClr>
                </a:solidFill>
              </a:rPr>
              <a:t>APLIKASI NON INDUSTRI</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24DD383D-E5A5-2004-FC25-C28F046EEA61}"/>
              </a:ext>
            </a:extLst>
          </p:cNvPr>
          <p:cNvSpPr>
            <a:spLocks noGrp="1"/>
          </p:cNvSpPr>
          <p:nvPr>
            <p:ph idx="1"/>
          </p:nvPr>
        </p:nvSpPr>
        <p:spPr/>
        <p:txBody>
          <a:bodyPr>
            <a:normAutofit lnSpcReduction="10000"/>
          </a:bodyPr>
          <a:lstStyle/>
          <a:p>
            <a:pPr marL="0" indent="0">
              <a:buNone/>
            </a:pPr>
            <a:r>
              <a:rPr lang="it-IT" dirty="0"/>
              <a:t>Berikut ini beberapa contoh dari aplikasi computer di bidang non industri. </a:t>
            </a:r>
            <a:endParaRPr lang="id-ID" dirty="0"/>
          </a:p>
          <a:p>
            <a:r>
              <a:rPr lang="en-ID" dirty="0"/>
              <a:t>CAT Computerised Tomography </a:t>
            </a:r>
            <a:r>
              <a:rPr lang="en-ID" dirty="0" err="1"/>
              <a:t>atau</a:t>
            </a:r>
            <a:r>
              <a:rPr lang="en-ID" dirty="0"/>
              <a:t> CT Scan </a:t>
            </a:r>
            <a:r>
              <a:rPr lang="en-ID" dirty="0" err="1"/>
              <a:t>adalah</a:t>
            </a:r>
            <a:r>
              <a:rPr lang="en-ID" dirty="0"/>
              <a:t> </a:t>
            </a:r>
            <a:r>
              <a:rPr lang="en-ID" dirty="0" err="1"/>
              <a:t>pemeriksaan</a:t>
            </a:r>
            <a:r>
              <a:rPr lang="en-ID" dirty="0"/>
              <a:t> yang </a:t>
            </a:r>
            <a:r>
              <a:rPr lang="en-ID" dirty="0" err="1"/>
              <a:t>menggunakan</a:t>
            </a:r>
            <a:r>
              <a:rPr lang="en-ID" dirty="0"/>
              <a:t> </a:t>
            </a:r>
            <a:r>
              <a:rPr lang="en-ID" dirty="0" err="1"/>
              <a:t>sistem</a:t>
            </a:r>
            <a:r>
              <a:rPr lang="en-ID" dirty="0"/>
              <a:t> </a:t>
            </a:r>
            <a:r>
              <a:rPr lang="en-ID" dirty="0" err="1"/>
              <a:t>penggambaran</a:t>
            </a:r>
            <a:r>
              <a:rPr lang="en-ID" dirty="0"/>
              <a:t> digital dan </a:t>
            </a:r>
            <a:r>
              <a:rPr lang="en-ID" dirty="0" err="1"/>
              <a:t>sinar</a:t>
            </a:r>
            <a:r>
              <a:rPr lang="en-ID" dirty="0"/>
              <a:t>-X </a:t>
            </a:r>
            <a:r>
              <a:rPr lang="en-ID" dirty="0" err="1"/>
              <a:t>untuk</a:t>
            </a:r>
            <a:r>
              <a:rPr lang="en-ID" dirty="0"/>
              <a:t> </a:t>
            </a:r>
            <a:r>
              <a:rPr lang="en-ID" dirty="0" err="1"/>
              <a:t>memperoleh</a:t>
            </a:r>
            <a:r>
              <a:rPr lang="en-ID" dirty="0"/>
              <a:t> </a:t>
            </a:r>
            <a:r>
              <a:rPr lang="en-ID" dirty="0" err="1"/>
              <a:t>gambar</a:t>
            </a:r>
            <a:r>
              <a:rPr lang="en-ID" dirty="0"/>
              <a:t> </a:t>
            </a:r>
            <a:r>
              <a:rPr lang="en-ID" dirty="0" err="1"/>
              <a:t>penampang</a:t>
            </a:r>
            <a:r>
              <a:rPr lang="en-ID" dirty="0"/>
              <a:t> </a:t>
            </a:r>
            <a:r>
              <a:rPr lang="en-ID" dirty="0" err="1"/>
              <a:t>tubuh</a:t>
            </a:r>
            <a:r>
              <a:rPr lang="en-ID" dirty="0"/>
              <a:t>. </a:t>
            </a:r>
            <a:r>
              <a:rPr lang="en-ID" dirty="0" err="1"/>
              <a:t>Pemeriksaan</a:t>
            </a:r>
            <a:r>
              <a:rPr lang="en-ID" dirty="0"/>
              <a:t> </a:t>
            </a:r>
            <a:r>
              <a:rPr lang="en-ID" dirty="0" err="1"/>
              <a:t>ini</a:t>
            </a:r>
            <a:r>
              <a:rPr lang="en-ID" dirty="0"/>
              <a:t> </a:t>
            </a:r>
            <a:r>
              <a:rPr lang="en-ID" dirty="0" err="1"/>
              <a:t>dapat</a:t>
            </a:r>
            <a:r>
              <a:rPr lang="en-ID" dirty="0"/>
              <a:t> </a:t>
            </a:r>
            <a:r>
              <a:rPr lang="en-ID" dirty="0" err="1"/>
              <a:t>memberikan</a:t>
            </a:r>
            <a:r>
              <a:rPr lang="en-ID" dirty="0"/>
              <a:t> </a:t>
            </a:r>
            <a:r>
              <a:rPr lang="en-ID" dirty="0" err="1"/>
              <a:t>gambar</a:t>
            </a:r>
            <a:r>
              <a:rPr lang="en-ID" dirty="0"/>
              <a:t> yang </a:t>
            </a:r>
            <a:r>
              <a:rPr lang="en-ID" dirty="0" err="1"/>
              <a:t>jelas</a:t>
            </a:r>
            <a:r>
              <a:rPr lang="en-ID" dirty="0"/>
              <a:t> </a:t>
            </a:r>
            <a:r>
              <a:rPr lang="en-ID" dirty="0" err="1"/>
              <a:t>mengenai</a:t>
            </a:r>
            <a:r>
              <a:rPr lang="en-ID" dirty="0"/>
              <a:t> </a:t>
            </a:r>
            <a:r>
              <a:rPr lang="en-ID" dirty="0" err="1"/>
              <a:t>berbagai</a:t>
            </a:r>
            <a:r>
              <a:rPr lang="en-ID" dirty="0"/>
              <a:t> </a:t>
            </a:r>
            <a:r>
              <a:rPr lang="en-ID" dirty="0" err="1"/>
              <a:t>struktur</a:t>
            </a:r>
            <a:r>
              <a:rPr lang="en-ID" dirty="0"/>
              <a:t> </a:t>
            </a:r>
            <a:r>
              <a:rPr lang="en-ID" dirty="0" err="1"/>
              <a:t>tubuh</a:t>
            </a:r>
            <a:r>
              <a:rPr lang="en-ID" dirty="0"/>
              <a:t> </a:t>
            </a:r>
            <a:r>
              <a:rPr lang="en-ID" dirty="0" err="1"/>
              <a:t>sekaligus</a:t>
            </a:r>
            <a:r>
              <a:rPr lang="en-ID" dirty="0"/>
              <a:t>, </a:t>
            </a:r>
            <a:r>
              <a:rPr lang="en-ID" dirty="0" err="1"/>
              <a:t>termasuk</a:t>
            </a:r>
            <a:r>
              <a:rPr lang="en-ID" dirty="0"/>
              <a:t> </a:t>
            </a:r>
            <a:r>
              <a:rPr lang="en-ID" dirty="0" err="1"/>
              <a:t>tulang</a:t>
            </a:r>
            <a:r>
              <a:rPr lang="en-ID" dirty="0"/>
              <a:t>, </a:t>
            </a:r>
            <a:r>
              <a:rPr lang="en-ID" dirty="0" err="1"/>
              <a:t>pembuluh</a:t>
            </a:r>
            <a:r>
              <a:rPr lang="en-ID" dirty="0"/>
              <a:t> </a:t>
            </a:r>
            <a:r>
              <a:rPr lang="en-ID" dirty="0" err="1"/>
              <a:t>darah</a:t>
            </a:r>
            <a:r>
              <a:rPr lang="en-ID" dirty="0"/>
              <a:t> dan </a:t>
            </a:r>
            <a:r>
              <a:rPr lang="en-ID" dirty="0" err="1"/>
              <a:t>jaringan</a:t>
            </a:r>
            <a:r>
              <a:rPr lang="en-ID" dirty="0"/>
              <a:t> </a:t>
            </a:r>
            <a:r>
              <a:rPr lang="en-ID" dirty="0" err="1"/>
              <a:t>lunak</a:t>
            </a:r>
            <a:r>
              <a:rPr lang="en-ID" dirty="0"/>
              <a:t>. Hasil Gambar </a:t>
            </a:r>
            <a:r>
              <a:rPr lang="en-ID" dirty="0" err="1"/>
              <a:t>memberikan</a:t>
            </a:r>
            <a:r>
              <a:rPr lang="en-ID" dirty="0"/>
              <a:t> </a:t>
            </a:r>
            <a:r>
              <a:rPr lang="en-ID" dirty="0" err="1"/>
              <a:t>informasi</a:t>
            </a:r>
            <a:r>
              <a:rPr lang="en-ID" dirty="0"/>
              <a:t> </a:t>
            </a:r>
            <a:r>
              <a:rPr lang="en-ID" dirty="0" err="1"/>
              <a:t>menyeluruh</a:t>
            </a:r>
            <a:r>
              <a:rPr lang="en-ID" dirty="0"/>
              <a:t> dan </a:t>
            </a:r>
            <a:r>
              <a:rPr lang="en-ID" dirty="0" err="1"/>
              <a:t>membantu</a:t>
            </a:r>
            <a:r>
              <a:rPr lang="en-ID" dirty="0"/>
              <a:t> </a:t>
            </a:r>
            <a:r>
              <a:rPr lang="en-ID" dirty="0" err="1"/>
              <a:t>dokter</a:t>
            </a:r>
            <a:r>
              <a:rPr lang="en-ID" dirty="0"/>
              <a:t> Anda </a:t>
            </a:r>
            <a:r>
              <a:rPr lang="en-ID" dirty="0" err="1"/>
              <a:t>dalam</a:t>
            </a:r>
            <a:r>
              <a:rPr lang="en-ID" dirty="0"/>
              <a:t> </a:t>
            </a:r>
            <a:r>
              <a:rPr lang="en-ID" dirty="0" err="1"/>
              <a:t>mendiagnosis</a:t>
            </a:r>
            <a:r>
              <a:rPr lang="en-ID" dirty="0"/>
              <a:t> </a:t>
            </a:r>
            <a:r>
              <a:rPr lang="en-ID" dirty="0" err="1"/>
              <a:t>kondisi</a:t>
            </a:r>
            <a:r>
              <a:rPr lang="en-ID" dirty="0"/>
              <a:t> Anda. </a:t>
            </a:r>
            <a:endParaRPr lang="id-ID" dirty="0"/>
          </a:p>
          <a:p>
            <a:pPr marL="0" indent="0">
              <a:buNone/>
            </a:pPr>
            <a:endParaRPr lang="id-ID" dirty="0"/>
          </a:p>
          <a:p>
            <a:endParaRPr lang="en-ID" dirty="0"/>
          </a:p>
        </p:txBody>
      </p:sp>
    </p:spTree>
    <p:extLst>
      <p:ext uri="{BB962C8B-B14F-4D97-AF65-F5344CB8AC3E}">
        <p14:creationId xmlns:p14="http://schemas.microsoft.com/office/powerpoint/2010/main" val="391250322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B09EC-062D-050E-27E6-039D6590F01E}"/>
              </a:ext>
            </a:extLst>
          </p:cNvPr>
          <p:cNvSpPr>
            <a:spLocks noGrp="1"/>
          </p:cNvSpPr>
          <p:nvPr>
            <p:ph idx="1"/>
          </p:nvPr>
        </p:nvSpPr>
        <p:spPr/>
        <p:txBody>
          <a:bodyPr/>
          <a:lstStyle/>
          <a:p>
            <a:r>
              <a:rPr lang="en-ID" dirty="0"/>
              <a:t>USG </a:t>
            </a:r>
            <a:r>
              <a:rPr lang="en-ID" dirty="0" err="1"/>
              <a:t>USG</a:t>
            </a:r>
            <a:r>
              <a:rPr lang="en-ID" dirty="0"/>
              <a:t> </a:t>
            </a:r>
            <a:r>
              <a:rPr lang="en-ID" dirty="0" err="1"/>
              <a:t>atau</a:t>
            </a:r>
            <a:r>
              <a:rPr lang="en-ID" dirty="0"/>
              <a:t> </a:t>
            </a:r>
            <a:r>
              <a:rPr lang="en-ID" dirty="0" err="1"/>
              <a:t>ultrasonografi</a:t>
            </a:r>
            <a:r>
              <a:rPr lang="en-ID" dirty="0"/>
              <a:t> </a:t>
            </a:r>
            <a:r>
              <a:rPr lang="en-ID" dirty="0" err="1"/>
              <a:t>adalah</a:t>
            </a:r>
            <a:r>
              <a:rPr lang="en-ID" dirty="0"/>
              <a:t> </a:t>
            </a:r>
            <a:r>
              <a:rPr lang="en-ID" dirty="0" err="1"/>
              <a:t>teknik</a:t>
            </a:r>
            <a:r>
              <a:rPr lang="en-ID" dirty="0"/>
              <a:t> </a:t>
            </a:r>
            <a:r>
              <a:rPr lang="en-ID" dirty="0" err="1"/>
              <a:t>pemindaian</a:t>
            </a:r>
            <a:r>
              <a:rPr lang="en-ID" dirty="0"/>
              <a:t> </a:t>
            </a:r>
            <a:r>
              <a:rPr lang="en-ID" dirty="0" err="1"/>
              <a:t>dengan</a:t>
            </a:r>
            <a:r>
              <a:rPr lang="en-ID" dirty="0"/>
              <a:t> </a:t>
            </a:r>
            <a:r>
              <a:rPr lang="en-ID" dirty="0" err="1"/>
              <a:t>memanfaatkan</a:t>
            </a:r>
            <a:r>
              <a:rPr lang="en-ID" dirty="0"/>
              <a:t> </a:t>
            </a:r>
            <a:r>
              <a:rPr lang="en-ID" dirty="0" err="1"/>
              <a:t>gelombang</a:t>
            </a:r>
            <a:r>
              <a:rPr lang="en-ID" dirty="0"/>
              <a:t> </a:t>
            </a:r>
            <a:r>
              <a:rPr lang="en-ID" dirty="0" err="1"/>
              <a:t>suara</a:t>
            </a:r>
            <a:r>
              <a:rPr lang="en-ID" dirty="0"/>
              <a:t> </a:t>
            </a:r>
            <a:r>
              <a:rPr lang="en-ID" dirty="0" err="1"/>
              <a:t>berfrekuensi</a:t>
            </a:r>
            <a:r>
              <a:rPr lang="en-ID" dirty="0"/>
              <a:t> </a:t>
            </a:r>
            <a:r>
              <a:rPr lang="en-ID" dirty="0" err="1"/>
              <a:t>tinggi</a:t>
            </a:r>
            <a:r>
              <a:rPr lang="en-ID" dirty="0"/>
              <a:t> </a:t>
            </a:r>
            <a:r>
              <a:rPr lang="en-ID" dirty="0" err="1"/>
              <a:t>untuk</a:t>
            </a:r>
            <a:r>
              <a:rPr lang="en-ID" dirty="0"/>
              <a:t> </a:t>
            </a:r>
            <a:r>
              <a:rPr lang="en-ID" dirty="0" err="1"/>
              <a:t>menghasilkan</a:t>
            </a:r>
            <a:r>
              <a:rPr lang="en-ID" dirty="0"/>
              <a:t> </a:t>
            </a:r>
            <a:r>
              <a:rPr lang="en-ID" dirty="0" err="1"/>
              <a:t>gambar</a:t>
            </a:r>
            <a:r>
              <a:rPr lang="en-ID" dirty="0"/>
              <a:t> </a:t>
            </a:r>
            <a:r>
              <a:rPr lang="en-ID" dirty="0" err="1"/>
              <a:t>atau</a:t>
            </a:r>
            <a:r>
              <a:rPr lang="en-ID" dirty="0"/>
              <a:t> </a:t>
            </a:r>
            <a:r>
              <a:rPr lang="en-ID" dirty="0" err="1"/>
              <a:t>citra</a:t>
            </a:r>
            <a:r>
              <a:rPr lang="en-ID" dirty="0"/>
              <a:t> </a:t>
            </a:r>
            <a:r>
              <a:rPr lang="en-ID" dirty="0" err="1"/>
              <a:t>dari</a:t>
            </a:r>
            <a:r>
              <a:rPr lang="en-ID" dirty="0"/>
              <a:t> </a:t>
            </a:r>
            <a:r>
              <a:rPr lang="en-ID" dirty="0" err="1"/>
              <a:t>kondisi</a:t>
            </a:r>
            <a:r>
              <a:rPr lang="en-ID" dirty="0"/>
              <a:t> organ </a:t>
            </a:r>
            <a:r>
              <a:rPr lang="en-ID" dirty="0" err="1"/>
              <a:t>atau</a:t>
            </a:r>
            <a:r>
              <a:rPr lang="en-ID" dirty="0"/>
              <a:t> </a:t>
            </a:r>
            <a:r>
              <a:rPr lang="en-ID" dirty="0" err="1"/>
              <a:t>jaringan</a:t>
            </a:r>
            <a:r>
              <a:rPr lang="en-ID" dirty="0"/>
              <a:t> </a:t>
            </a:r>
            <a:r>
              <a:rPr lang="en-ID" dirty="0" err="1"/>
              <a:t>dalam</a:t>
            </a:r>
            <a:r>
              <a:rPr lang="en-ID" dirty="0"/>
              <a:t> </a:t>
            </a:r>
            <a:r>
              <a:rPr lang="en-ID" dirty="0" err="1"/>
              <a:t>tubuh</a:t>
            </a:r>
            <a:r>
              <a:rPr lang="en-ID" dirty="0"/>
              <a:t> </a:t>
            </a:r>
            <a:r>
              <a:rPr lang="en-ID" dirty="0" err="1"/>
              <a:t>pasien</a:t>
            </a:r>
            <a:r>
              <a:rPr lang="en-ID" dirty="0"/>
              <a:t>. </a:t>
            </a:r>
            <a:r>
              <a:rPr lang="en-ID" dirty="0" err="1"/>
              <a:t>Perkembangan</a:t>
            </a:r>
            <a:r>
              <a:rPr lang="en-ID" dirty="0"/>
              <a:t> </a:t>
            </a:r>
            <a:r>
              <a:rPr lang="en-ID" dirty="0" err="1"/>
              <a:t>teknologi</a:t>
            </a:r>
            <a:r>
              <a:rPr lang="en-ID" dirty="0"/>
              <a:t> </a:t>
            </a:r>
            <a:r>
              <a:rPr lang="en-ID" dirty="0" err="1"/>
              <a:t>membuat</a:t>
            </a:r>
            <a:r>
              <a:rPr lang="en-ID" dirty="0"/>
              <a:t> </a:t>
            </a:r>
            <a:r>
              <a:rPr lang="en-ID" dirty="0" err="1"/>
              <a:t>hasil</a:t>
            </a:r>
            <a:r>
              <a:rPr lang="en-ID" dirty="0"/>
              <a:t> </a:t>
            </a:r>
            <a:r>
              <a:rPr lang="en-ID" dirty="0" err="1"/>
              <a:t>pencitraan</a:t>
            </a:r>
            <a:r>
              <a:rPr lang="en-ID" dirty="0"/>
              <a:t> USG </a:t>
            </a:r>
            <a:r>
              <a:rPr lang="en-ID" dirty="0" err="1"/>
              <a:t>bukan</a:t>
            </a:r>
            <a:r>
              <a:rPr lang="en-ID" dirty="0"/>
              <a:t> </a:t>
            </a:r>
            <a:r>
              <a:rPr lang="en-ID" dirty="0" err="1"/>
              <a:t>saja</a:t>
            </a:r>
            <a:r>
              <a:rPr lang="en-ID" dirty="0"/>
              <a:t> </a:t>
            </a:r>
            <a:r>
              <a:rPr lang="en-ID" dirty="0" err="1"/>
              <a:t>lebih</a:t>
            </a:r>
            <a:r>
              <a:rPr lang="en-ID" dirty="0"/>
              <a:t> </a:t>
            </a:r>
            <a:r>
              <a:rPr lang="en-ID" dirty="0" err="1"/>
              <a:t>akurat</a:t>
            </a:r>
            <a:r>
              <a:rPr lang="en-ID" dirty="0"/>
              <a:t>, </a:t>
            </a:r>
            <a:r>
              <a:rPr lang="en-ID" dirty="0" err="1"/>
              <a:t>tetapi</a:t>
            </a:r>
            <a:r>
              <a:rPr lang="en-ID" dirty="0"/>
              <a:t> juga </a:t>
            </a:r>
            <a:r>
              <a:rPr lang="en-ID" dirty="0" err="1"/>
              <a:t>bisa</a:t>
            </a:r>
            <a:r>
              <a:rPr lang="en-ID" dirty="0"/>
              <a:t> </a:t>
            </a:r>
            <a:r>
              <a:rPr lang="en-ID" dirty="0" err="1"/>
              <a:t>digunakan</a:t>
            </a:r>
            <a:r>
              <a:rPr lang="en-ID" dirty="0"/>
              <a:t> </a:t>
            </a:r>
            <a:r>
              <a:rPr lang="en-ID" dirty="0" err="1"/>
              <a:t>untuk</a:t>
            </a:r>
            <a:r>
              <a:rPr lang="en-ID" dirty="0"/>
              <a:t> </a:t>
            </a:r>
            <a:r>
              <a:rPr lang="en-ID" dirty="0" err="1"/>
              <a:t>tujuan</a:t>
            </a:r>
            <a:r>
              <a:rPr lang="en-ID" dirty="0"/>
              <a:t> yang </a:t>
            </a:r>
            <a:r>
              <a:rPr lang="en-ID" dirty="0" err="1"/>
              <a:t>lebih</a:t>
            </a:r>
            <a:r>
              <a:rPr lang="en-ID" dirty="0"/>
              <a:t> </a:t>
            </a:r>
            <a:r>
              <a:rPr lang="en-ID" dirty="0" err="1"/>
              <a:t>spesifik</a:t>
            </a:r>
            <a:r>
              <a:rPr lang="en-ID" dirty="0"/>
              <a:t>. </a:t>
            </a:r>
          </a:p>
        </p:txBody>
      </p:sp>
    </p:spTree>
    <p:extLst>
      <p:ext uri="{BB962C8B-B14F-4D97-AF65-F5344CB8AC3E}">
        <p14:creationId xmlns:p14="http://schemas.microsoft.com/office/powerpoint/2010/main" val="246177009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BC69D-6060-14F4-CDE1-31BA76C01305}"/>
              </a:ext>
            </a:extLst>
          </p:cNvPr>
          <p:cNvSpPr>
            <a:spLocks noGrp="1"/>
          </p:cNvSpPr>
          <p:nvPr>
            <p:ph idx="1"/>
          </p:nvPr>
        </p:nvSpPr>
        <p:spPr/>
        <p:txBody>
          <a:bodyPr>
            <a:normAutofit/>
          </a:bodyPr>
          <a:lstStyle/>
          <a:p>
            <a:pPr marL="0" indent="0" algn="ctr">
              <a:buNone/>
            </a:pPr>
            <a:r>
              <a:rPr lang="id-ID" sz="9600" dirty="0">
                <a:solidFill>
                  <a:schemeClr val="accent4">
                    <a:lumMod val="75000"/>
                  </a:schemeClr>
                </a:solidFill>
              </a:rPr>
              <a:t>Thank You!</a:t>
            </a:r>
            <a:endParaRPr lang="en-ID" sz="9600" dirty="0">
              <a:solidFill>
                <a:schemeClr val="accent4">
                  <a:lumMod val="75000"/>
                </a:schemeClr>
              </a:solidFill>
            </a:endParaRPr>
          </a:p>
        </p:txBody>
      </p:sp>
    </p:spTree>
    <p:extLst>
      <p:ext uri="{BB962C8B-B14F-4D97-AF65-F5344CB8AC3E}">
        <p14:creationId xmlns:p14="http://schemas.microsoft.com/office/powerpoint/2010/main" val="3338095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7B4C-8E32-CE97-A0D2-052473A506FE}"/>
              </a:ext>
            </a:extLst>
          </p:cNvPr>
          <p:cNvSpPr>
            <a:spLocks noGrp="1"/>
          </p:cNvSpPr>
          <p:nvPr>
            <p:ph type="title"/>
          </p:nvPr>
        </p:nvSpPr>
        <p:spPr/>
        <p:txBody>
          <a:bodyPr>
            <a:normAutofit/>
          </a:bodyPr>
          <a:lstStyle/>
          <a:p>
            <a:pPr algn="ctr"/>
            <a:r>
              <a:rPr lang="id-ID" sz="3600" dirty="0">
                <a:solidFill>
                  <a:schemeClr val="accent4">
                    <a:lumMod val="75000"/>
                  </a:schemeClr>
                </a:solidFill>
              </a:rPr>
              <a:t>APA SAJA YANG AKAN DIBAHAS?</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446C5966-E692-9FCC-8F9B-3950EC1400C8}"/>
              </a:ext>
            </a:extLst>
          </p:cNvPr>
          <p:cNvSpPr>
            <a:spLocks noGrp="1"/>
          </p:cNvSpPr>
          <p:nvPr>
            <p:ph idx="1"/>
          </p:nvPr>
        </p:nvSpPr>
        <p:spPr>
          <a:xfrm>
            <a:off x="2692703" y="2382316"/>
            <a:ext cx="7796540" cy="3997828"/>
          </a:xfrm>
        </p:spPr>
        <p:txBody>
          <a:bodyPr>
            <a:normAutofit fontScale="25000" lnSpcReduction="20000"/>
          </a:bodyPr>
          <a:lstStyle/>
          <a:p>
            <a:r>
              <a:rPr lang="id-ID" sz="9600" dirty="0"/>
              <a:t>Aplikasi Dan Manufaktur.</a:t>
            </a:r>
          </a:p>
          <a:p>
            <a:r>
              <a:rPr lang="id-ID" sz="9600" dirty="0"/>
              <a:t>Robot Dan Industri.</a:t>
            </a:r>
          </a:p>
          <a:p>
            <a:r>
              <a:rPr lang="id-ID" sz="9600" dirty="0"/>
              <a:t>Penggunaan Dan Pengembangan.</a:t>
            </a:r>
          </a:p>
          <a:p>
            <a:r>
              <a:rPr lang="id-ID" sz="9600" dirty="0"/>
              <a:t>Mengapa Menggunakan Robot.</a:t>
            </a:r>
          </a:p>
          <a:p>
            <a:r>
              <a:rPr lang="id-ID" sz="9600" dirty="0"/>
              <a:t>Otomasi Perindustrian,</a:t>
            </a:r>
          </a:p>
          <a:p>
            <a:r>
              <a:rPr lang="id-ID" sz="9600" dirty="0"/>
              <a:t>CAD/CAM.</a:t>
            </a:r>
          </a:p>
          <a:p>
            <a:r>
              <a:rPr lang="id-ID" sz="9600" dirty="0"/>
              <a:t>CIM.</a:t>
            </a:r>
          </a:p>
          <a:p>
            <a:r>
              <a:rPr lang="id-ID" sz="9600" dirty="0"/>
              <a:t>Aplikasi Non Industri.</a:t>
            </a:r>
          </a:p>
          <a:p>
            <a:endParaRPr lang="id-ID" dirty="0"/>
          </a:p>
          <a:p>
            <a:pPr marL="0" indent="0">
              <a:buNone/>
            </a:pPr>
            <a:endParaRPr lang="en-ID" dirty="0"/>
          </a:p>
        </p:txBody>
      </p:sp>
    </p:spTree>
    <p:extLst>
      <p:ext uri="{BB962C8B-B14F-4D97-AF65-F5344CB8AC3E}">
        <p14:creationId xmlns:p14="http://schemas.microsoft.com/office/powerpoint/2010/main" val="13035444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A999-40CC-408D-BA83-E69915C9BCE1}"/>
              </a:ext>
            </a:extLst>
          </p:cNvPr>
          <p:cNvSpPr>
            <a:spLocks noGrp="1"/>
          </p:cNvSpPr>
          <p:nvPr>
            <p:ph type="ctrTitle"/>
          </p:nvPr>
        </p:nvSpPr>
        <p:spPr>
          <a:xfrm>
            <a:off x="1511878" y="2294720"/>
            <a:ext cx="6617996" cy="3629002"/>
          </a:xfrm>
        </p:spPr>
        <p:txBody>
          <a:bodyPr>
            <a:normAutofit/>
          </a:bodyPr>
          <a:lstStyle/>
          <a:p>
            <a:pPr algn="l"/>
            <a:r>
              <a:rPr lang="en-ID" sz="2400" dirty="0" err="1">
                <a:latin typeface="+mn-lt"/>
              </a:rPr>
              <a:t>Aplikasi</a:t>
            </a:r>
            <a:r>
              <a:rPr lang="en-ID" sz="2400" dirty="0"/>
              <a:t> </a:t>
            </a:r>
            <a:r>
              <a:rPr lang="en-ID" sz="2400" dirty="0" err="1"/>
              <a:t>manufaktur</a:t>
            </a:r>
            <a:r>
              <a:rPr lang="en-ID" sz="2400" dirty="0"/>
              <a:t> </a:t>
            </a:r>
            <a:r>
              <a:rPr lang="en-ID" sz="2400" dirty="0" err="1"/>
              <a:t>adalah</a:t>
            </a:r>
            <a:r>
              <a:rPr lang="en-ID" sz="2400" dirty="0"/>
              <a:t> </a:t>
            </a:r>
            <a:r>
              <a:rPr lang="en-ID" sz="2400" dirty="0" err="1"/>
              <a:t>sebuah</a:t>
            </a:r>
            <a:r>
              <a:rPr lang="en-ID" sz="2400" dirty="0"/>
              <a:t> software yang </a:t>
            </a:r>
            <a:r>
              <a:rPr lang="en-ID" sz="2400" dirty="0" err="1"/>
              <a:t>dapat</a:t>
            </a:r>
            <a:r>
              <a:rPr lang="en-ID" sz="2400" dirty="0"/>
              <a:t> </a:t>
            </a:r>
            <a:r>
              <a:rPr lang="en-ID" sz="2400" dirty="0" err="1"/>
              <a:t>membantu</a:t>
            </a:r>
            <a:r>
              <a:rPr lang="en-ID" sz="2400" dirty="0"/>
              <a:t> </a:t>
            </a:r>
            <a:r>
              <a:rPr lang="en-ID" sz="2400" dirty="0" err="1"/>
              <a:t>dalam</a:t>
            </a:r>
            <a:r>
              <a:rPr lang="en-ID" sz="2400" dirty="0"/>
              <a:t> </a:t>
            </a:r>
            <a:r>
              <a:rPr lang="en-ID" sz="2400" dirty="0" err="1"/>
              <a:t>otomatisasi</a:t>
            </a:r>
            <a:r>
              <a:rPr lang="en-ID" sz="2400" dirty="0"/>
              <a:t> dan </a:t>
            </a:r>
            <a:r>
              <a:rPr lang="en-ID" sz="2400" dirty="0" err="1"/>
              <a:t>integrasi</a:t>
            </a:r>
            <a:r>
              <a:rPr lang="en-ID" sz="2400" dirty="0"/>
              <a:t> </a:t>
            </a:r>
            <a:r>
              <a:rPr lang="en-ID" sz="2400" dirty="0" err="1"/>
              <a:t>kegiatan</a:t>
            </a:r>
            <a:r>
              <a:rPr lang="en-ID" sz="2400" dirty="0"/>
              <a:t> </a:t>
            </a:r>
            <a:r>
              <a:rPr lang="en-ID" sz="2400" dirty="0" err="1"/>
              <a:t>operasional</a:t>
            </a:r>
            <a:r>
              <a:rPr lang="en-ID" sz="2400" dirty="0"/>
              <a:t> </a:t>
            </a:r>
            <a:r>
              <a:rPr lang="en-ID" sz="2400" dirty="0" err="1"/>
              <a:t>pabrik</a:t>
            </a:r>
            <a:r>
              <a:rPr lang="en-ID" sz="2400" dirty="0"/>
              <a:t> </a:t>
            </a:r>
            <a:r>
              <a:rPr lang="en-ID" sz="2400" dirty="0" err="1"/>
              <a:t>seperti</a:t>
            </a:r>
            <a:r>
              <a:rPr lang="en-ID" sz="2400" dirty="0"/>
              <a:t> </a:t>
            </a:r>
            <a:r>
              <a:rPr lang="en-ID" sz="2400" dirty="0" err="1"/>
              <a:t>merencanakan</a:t>
            </a:r>
            <a:r>
              <a:rPr lang="en-ID" sz="2400" dirty="0"/>
              <a:t> </a:t>
            </a:r>
            <a:r>
              <a:rPr lang="en-ID" sz="2400" dirty="0" err="1"/>
              <a:t>produksi</a:t>
            </a:r>
            <a:r>
              <a:rPr lang="en-ID" sz="2400" dirty="0"/>
              <a:t> </a:t>
            </a:r>
            <a:r>
              <a:rPr lang="en-ID" sz="2400" dirty="0" err="1"/>
              <a:t>barang</a:t>
            </a:r>
            <a:r>
              <a:rPr lang="en-ID" sz="2400" dirty="0"/>
              <a:t>, </a:t>
            </a:r>
            <a:r>
              <a:rPr lang="en-ID" sz="2400" dirty="0" err="1"/>
              <a:t>memantau</a:t>
            </a:r>
            <a:r>
              <a:rPr lang="en-ID" sz="2400" dirty="0"/>
              <a:t> </a:t>
            </a:r>
            <a:r>
              <a:rPr lang="en-ID" sz="2400" dirty="0" err="1"/>
              <a:t>persediaan</a:t>
            </a:r>
            <a:r>
              <a:rPr lang="en-ID" sz="2400" dirty="0"/>
              <a:t> </a:t>
            </a:r>
            <a:r>
              <a:rPr lang="en-ID" sz="2400" dirty="0" err="1"/>
              <a:t>stok</a:t>
            </a:r>
            <a:r>
              <a:rPr lang="en-ID" sz="2400" dirty="0"/>
              <a:t> </a:t>
            </a:r>
            <a:r>
              <a:rPr lang="en-ID" sz="2400" dirty="0" err="1"/>
              <a:t>bahan</a:t>
            </a:r>
            <a:r>
              <a:rPr lang="en-ID" sz="2400" dirty="0"/>
              <a:t> </a:t>
            </a:r>
            <a:r>
              <a:rPr lang="en-ID" sz="2400" dirty="0" err="1"/>
              <a:t>baku</a:t>
            </a:r>
            <a:r>
              <a:rPr lang="en-ID" sz="2400" dirty="0"/>
              <a:t>, </a:t>
            </a:r>
            <a:r>
              <a:rPr lang="en-ID" sz="2400" dirty="0" err="1"/>
              <a:t>memantau</a:t>
            </a:r>
            <a:r>
              <a:rPr lang="en-ID" sz="2400" dirty="0"/>
              <a:t> </a:t>
            </a:r>
            <a:r>
              <a:rPr lang="en-ID" sz="2400" dirty="0" err="1"/>
              <a:t>jumlah</a:t>
            </a:r>
            <a:r>
              <a:rPr lang="en-ID" sz="2400" dirty="0"/>
              <a:t> </a:t>
            </a:r>
            <a:r>
              <a:rPr lang="en-ID" sz="2400" dirty="0" err="1"/>
              <a:t>produk</a:t>
            </a:r>
            <a:r>
              <a:rPr lang="en-ID" sz="2400" dirty="0"/>
              <a:t> </a:t>
            </a:r>
            <a:r>
              <a:rPr lang="en-ID" sz="2400" dirty="0" err="1"/>
              <a:t>jadi</a:t>
            </a:r>
            <a:r>
              <a:rPr lang="en-ID" sz="2400" dirty="0"/>
              <a:t>, </a:t>
            </a:r>
            <a:r>
              <a:rPr lang="en-ID" sz="2400" dirty="0" err="1"/>
              <a:t>hingga</a:t>
            </a:r>
            <a:r>
              <a:rPr lang="en-ID" sz="2400" dirty="0"/>
              <a:t> </a:t>
            </a:r>
            <a:r>
              <a:rPr lang="en-ID" sz="2400" dirty="0" err="1"/>
              <a:t>pembagian</a:t>
            </a:r>
            <a:r>
              <a:rPr lang="en-ID" sz="2400" dirty="0"/>
              <a:t> jam </a:t>
            </a:r>
            <a:r>
              <a:rPr lang="en-ID" sz="2400" dirty="0" err="1"/>
              <a:t>kerja</a:t>
            </a:r>
            <a:r>
              <a:rPr lang="en-ID" sz="2400" dirty="0"/>
              <a:t> </a:t>
            </a:r>
            <a:r>
              <a:rPr lang="en-ID" sz="2400" dirty="0" err="1"/>
              <a:t>karyawan</a:t>
            </a:r>
            <a:r>
              <a:rPr lang="en-ID" sz="2400" dirty="0"/>
              <a:t>.</a:t>
            </a:r>
          </a:p>
        </p:txBody>
      </p:sp>
      <p:sp>
        <p:nvSpPr>
          <p:cNvPr id="3" name="Subtitle 2">
            <a:extLst>
              <a:ext uri="{FF2B5EF4-FFF2-40B4-BE49-F238E27FC236}">
                <a16:creationId xmlns:a16="http://schemas.microsoft.com/office/drawing/2014/main" id="{B4ECE857-8DFE-ACF4-ED16-1E5537751714}"/>
              </a:ext>
            </a:extLst>
          </p:cNvPr>
          <p:cNvSpPr>
            <a:spLocks noGrp="1"/>
          </p:cNvSpPr>
          <p:nvPr>
            <p:ph type="subTitle" idx="1"/>
          </p:nvPr>
        </p:nvSpPr>
        <p:spPr>
          <a:xfrm>
            <a:off x="1195265" y="784088"/>
            <a:ext cx="6934609" cy="752710"/>
          </a:xfrm>
        </p:spPr>
        <p:txBody>
          <a:bodyPr>
            <a:noAutofit/>
          </a:bodyPr>
          <a:lstStyle/>
          <a:p>
            <a:pPr algn="ctr"/>
            <a:r>
              <a:rPr lang="id-ID" sz="3600" dirty="0">
                <a:solidFill>
                  <a:schemeClr val="accent4">
                    <a:lumMod val="75000"/>
                  </a:schemeClr>
                </a:solidFill>
              </a:rPr>
              <a:t>APLIKASI DAN MANUFAKTUR</a:t>
            </a:r>
            <a:endParaRPr lang="en-ID" sz="3600" dirty="0">
              <a:solidFill>
                <a:schemeClr val="accent4">
                  <a:lumMod val="75000"/>
                </a:schemeClr>
              </a:solidFill>
            </a:endParaRPr>
          </a:p>
        </p:txBody>
      </p:sp>
    </p:spTree>
    <p:extLst>
      <p:ext uri="{BB962C8B-B14F-4D97-AF65-F5344CB8AC3E}">
        <p14:creationId xmlns:p14="http://schemas.microsoft.com/office/powerpoint/2010/main" val="22529895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4457-D13F-4904-A277-A5BB398D0336}"/>
              </a:ext>
            </a:extLst>
          </p:cNvPr>
          <p:cNvSpPr>
            <a:spLocks noGrp="1"/>
          </p:cNvSpPr>
          <p:nvPr>
            <p:ph type="title"/>
          </p:nvPr>
        </p:nvSpPr>
        <p:spPr/>
        <p:txBody>
          <a:bodyPr>
            <a:normAutofit fontScale="90000"/>
          </a:bodyPr>
          <a:lstStyle/>
          <a:p>
            <a:pPr algn="ctr"/>
            <a:r>
              <a:rPr lang="id-ID" sz="3600" dirty="0">
                <a:solidFill>
                  <a:schemeClr val="accent4">
                    <a:lumMod val="75000"/>
                  </a:schemeClr>
                </a:solidFill>
              </a:rPr>
              <a:t>JENIS-JENIS SOFTWARE APLIKASI MANUFAKTUR</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60BB55B4-B260-2E13-85AB-85FC16732A44}"/>
              </a:ext>
            </a:extLst>
          </p:cNvPr>
          <p:cNvSpPr>
            <a:spLocks noGrp="1"/>
          </p:cNvSpPr>
          <p:nvPr>
            <p:ph idx="1"/>
          </p:nvPr>
        </p:nvSpPr>
        <p:spPr/>
        <p:txBody>
          <a:bodyPr>
            <a:normAutofit/>
          </a:bodyPr>
          <a:lstStyle/>
          <a:p>
            <a:r>
              <a:rPr lang="en-ID" sz="2400" dirty="0" err="1"/>
              <a:t>Manajemen</a:t>
            </a:r>
            <a:r>
              <a:rPr lang="en-ID" sz="2400" dirty="0"/>
              <a:t> </a:t>
            </a:r>
            <a:r>
              <a:rPr lang="en-ID" sz="2400" dirty="0" err="1"/>
              <a:t>invetaris</a:t>
            </a:r>
            <a:r>
              <a:rPr lang="en-ID" sz="2400" dirty="0"/>
              <a:t> </a:t>
            </a:r>
            <a:r>
              <a:rPr lang="en-ID" sz="2400" dirty="0" err="1"/>
              <a:t>secara</a:t>
            </a:r>
            <a:r>
              <a:rPr lang="en-ID" sz="2400" dirty="0"/>
              <a:t> </a:t>
            </a:r>
            <a:r>
              <a:rPr lang="en-ID" sz="2400" dirty="0" err="1"/>
              <a:t>keseluruhan</a:t>
            </a:r>
            <a:r>
              <a:rPr lang="en-ID" sz="2400" dirty="0"/>
              <a:t> (ERP)</a:t>
            </a:r>
            <a:endParaRPr lang="id-ID" sz="2400" dirty="0"/>
          </a:p>
          <a:p>
            <a:r>
              <a:rPr lang="en-ID" sz="2400" dirty="0" err="1"/>
              <a:t>Manajemen</a:t>
            </a:r>
            <a:r>
              <a:rPr lang="en-ID" sz="2400" dirty="0"/>
              <a:t> supply chain (SCM)</a:t>
            </a:r>
            <a:endParaRPr lang="id-ID" sz="2400" dirty="0"/>
          </a:p>
          <a:p>
            <a:r>
              <a:rPr lang="en-ID" sz="2400" dirty="0" err="1"/>
              <a:t>Manajemen</a:t>
            </a:r>
            <a:r>
              <a:rPr lang="en-ID" sz="2400" dirty="0"/>
              <a:t> </a:t>
            </a:r>
            <a:r>
              <a:rPr lang="en-ID" sz="2400" dirty="0" err="1"/>
              <a:t>sumber</a:t>
            </a:r>
            <a:r>
              <a:rPr lang="en-ID" sz="2400" dirty="0"/>
              <a:t> </a:t>
            </a:r>
            <a:r>
              <a:rPr lang="en-ID" sz="2400" dirty="0" err="1"/>
              <a:t>daya</a:t>
            </a:r>
            <a:r>
              <a:rPr lang="en-ID" sz="2400" dirty="0"/>
              <a:t> </a:t>
            </a:r>
            <a:r>
              <a:rPr lang="en-ID" sz="2400" dirty="0" err="1"/>
              <a:t>manusia</a:t>
            </a:r>
            <a:r>
              <a:rPr lang="en-ID" sz="2400" dirty="0"/>
              <a:t> (HRM)</a:t>
            </a:r>
          </a:p>
        </p:txBody>
      </p:sp>
    </p:spTree>
    <p:extLst>
      <p:ext uri="{BB962C8B-B14F-4D97-AF65-F5344CB8AC3E}">
        <p14:creationId xmlns:p14="http://schemas.microsoft.com/office/powerpoint/2010/main" val="20476188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4C6B-F452-04AB-6A9C-7553F2CD2F5F}"/>
              </a:ext>
            </a:extLst>
          </p:cNvPr>
          <p:cNvSpPr>
            <a:spLocks noGrp="1"/>
          </p:cNvSpPr>
          <p:nvPr>
            <p:ph type="title"/>
          </p:nvPr>
        </p:nvSpPr>
        <p:spPr/>
        <p:txBody>
          <a:bodyPr>
            <a:normAutofit/>
          </a:bodyPr>
          <a:lstStyle/>
          <a:p>
            <a:pPr algn="ctr"/>
            <a:r>
              <a:rPr lang="id-ID" sz="3600" dirty="0">
                <a:solidFill>
                  <a:schemeClr val="accent4">
                    <a:lumMod val="75000"/>
                  </a:schemeClr>
                </a:solidFill>
              </a:rPr>
              <a:t>ROBOT DAN INDUSTRI</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33C6F3D4-85BB-8143-2A91-B5FFF9E1D3D4}"/>
              </a:ext>
            </a:extLst>
          </p:cNvPr>
          <p:cNvSpPr>
            <a:spLocks noGrp="1"/>
          </p:cNvSpPr>
          <p:nvPr>
            <p:ph idx="1"/>
          </p:nvPr>
        </p:nvSpPr>
        <p:spPr>
          <a:xfrm>
            <a:off x="2773599" y="2217216"/>
            <a:ext cx="7796540" cy="3997828"/>
          </a:xfrm>
        </p:spPr>
        <p:txBody>
          <a:bodyPr>
            <a:noAutofit/>
          </a:bodyPr>
          <a:lstStyle/>
          <a:p>
            <a:pPr marL="0" indent="0">
              <a:buNone/>
            </a:pPr>
            <a:r>
              <a:rPr lang="en-ID" sz="2400" dirty="0"/>
              <a:t>Robot </a:t>
            </a:r>
            <a:r>
              <a:rPr lang="en-ID" sz="2400" dirty="0" err="1"/>
              <a:t>adalah</a:t>
            </a:r>
            <a:r>
              <a:rPr lang="en-ID" sz="2400" dirty="0"/>
              <a:t> </a:t>
            </a:r>
            <a:r>
              <a:rPr lang="en-ID" sz="2400" dirty="0" err="1"/>
              <a:t>seperangkat</a:t>
            </a:r>
            <a:r>
              <a:rPr lang="en-ID" sz="2400" dirty="0"/>
              <a:t> </a:t>
            </a:r>
            <a:r>
              <a:rPr lang="en-ID" sz="2400" dirty="0" err="1"/>
              <a:t>alat</a:t>
            </a:r>
            <a:r>
              <a:rPr lang="en-ID" sz="2400" dirty="0"/>
              <a:t> </a:t>
            </a:r>
            <a:r>
              <a:rPr lang="en-ID" sz="2400" dirty="0" err="1"/>
              <a:t>mekanik</a:t>
            </a:r>
            <a:r>
              <a:rPr lang="en-ID" sz="2400" dirty="0"/>
              <a:t> yang </a:t>
            </a:r>
            <a:r>
              <a:rPr lang="en-ID" sz="2400" dirty="0" err="1"/>
              <a:t>bisa</a:t>
            </a:r>
            <a:r>
              <a:rPr lang="en-ID" sz="2400" dirty="0"/>
              <a:t> </a:t>
            </a:r>
            <a:r>
              <a:rPr lang="en-ID" sz="2400" dirty="0" err="1"/>
              <a:t>melakukan</a:t>
            </a:r>
            <a:r>
              <a:rPr lang="en-ID" sz="2400" dirty="0"/>
              <a:t> </a:t>
            </a:r>
            <a:r>
              <a:rPr lang="en-ID" sz="2400" dirty="0" err="1"/>
              <a:t>tugas</a:t>
            </a:r>
            <a:r>
              <a:rPr lang="en-ID" sz="2400" dirty="0"/>
              <a:t> </a:t>
            </a:r>
            <a:r>
              <a:rPr lang="en-ID" sz="2400" dirty="0" err="1"/>
              <a:t>fisik</a:t>
            </a:r>
            <a:r>
              <a:rPr lang="en-ID" sz="2400" dirty="0"/>
              <a:t>, </a:t>
            </a:r>
            <a:r>
              <a:rPr lang="en-ID" sz="2400" dirty="0" err="1"/>
              <a:t>baik</a:t>
            </a:r>
            <a:r>
              <a:rPr lang="en-ID" sz="2400" dirty="0"/>
              <a:t> </a:t>
            </a:r>
            <a:r>
              <a:rPr lang="en-ID" sz="2400" dirty="0" err="1"/>
              <a:t>dengan</a:t>
            </a:r>
            <a:r>
              <a:rPr lang="en-ID" sz="2400" dirty="0"/>
              <a:t> </a:t>
            </a:r>
            <a:r>
              <a:rPr lang="en-ID" sz="2400" dirty="0" err="1"/>
              <a:t>pengawasan</a:t>
            </a:r>
            <a:r>
              <a:rPr lang="en-ID" sz="2400" dirty="0"/>
              <a:t> dan </a:t>
            </a:r>
            <a:r>
              <a:rPr lang="en-ID" sz="2400" dirty="0" err="1"/>
              <a:t>kontrol</a:t>
            </a:r>
            <a:r>
              <a:rPr lang="en-ID" sz="2400" dirty="0"/>
              <a:t> </a:t>
            </a:r>
            <a:r>
              <a:rPr lang="en-ID" sz="2400" dirty="0" err="1"/>
              <a:t>manusia</a:t>
            </a:r>
            <a:r>
              <a:rPr lang="en-ID" sz="2400" dirty="0"/>
              <a:t>, </a:t>
            </a:r>
            <a:r>
              <a:rPr lang="en-ID" sz="2400" dirty="0" err="1"/>
              <a:t>ataupun</a:t>
            </a:r>
            <a:r>
              <a:rPr lang="en-ID" sz="2400" dirty="0"/>
              <a:t> </a:t>
            </a:r>
            <a:r>
              <a:rPr lang="en-ID" sz="2400" dirty="0" err="1"/>
              <a:t>menggunakan</a:t>
            </a:r>
            <a:r>
              <a:rPr lang="en-ID" sz="2400" dirty="0"/>
              <a:t> program</a:t>
            </a:r>
            <a:r>
              <a:rPr lang="id-ID" sz="2400" dirty="0"/>
              <a:t> </a:t>
            </a:r>
            <a:r>
              <a:rPr lang="en-ID" sz="2400" dirty="0"/>
              <a:t>yang </a:t>
            </a:r>
            <a:r>
              <a:rPr lang="en-ID" sz="2400" dirty="0" err="1"/>
              <a:t>telah</a:t>
            </a:r>
            <a:r>
              <a:rPr lang="en-ID" sz="2400" dirty="0"/>
              <a:t> </a:t>
            </a:r>
            <a:r>
              <a:rPr lang="en-ID" sz="2400" dirty="0" err="1"/>
              <a:t>didefinisikan</a:t>
            </a:r>
            <a:r>
              <a:rPr lang="en-ID" sz="2400" dirty="0"/>
              <a:t> </a:t>
            </a:r>
            <a:r>
              <a:rPr lang="en-ID" sz="2400" dirty="0" err="1"/>
              <a:t>terlebih</a:t>
            </a:r>
            <a:r>
              <a:rPr lang="en-ID" sz="2400" dirty="0"/>
              <a:t> </a:t>
            </a:r>
            <a:r>
              <a:rPr lang="en-ID" sz="2400" dirty="0" err="1"/>
              <a:t>dahulu</a:t>
            </a:r>
            <a:r>
              <a:rPr lang="en-ID" sz="2400" dirty="0"/>
              <a:t>. </a:t>
            </a:r>
            <a:endParaRPr lang="id-ID" sz="2400" dirty="0"/>
          </a:p>
          <a:p>
            <a:pPr marL="0" indent="0">
              <a:buNone/>
            </a:pPr>
            <a:r>
              <a:rPr lang="en-ID" sz="2400" dirty="0" err="1"/>
              <a:t>Sedangkan</a:t>
            </a:r>
            <a:r>
              <a:rPr lang="en-ID" sz="2400" dirty="0"/>
              <a:t> </a:t>
            </a:r>
            <a:r>
              <a:rPr lang="en-ID" sz="2400" dirty="0" err="1"/>
              <a:t>industri</a:t>
            </a:r>
            <a:r>
              <a:rPr lang="en-ID" sz="2400" dirty="0"/>
              <a:t> </a:t>
            </a:r>
            <a:r>
              <a:rPr lang="en-ID" sz="2400" dirty="0" err="1"/>
              <a:t>sendiri</a:t>
            </a:r>
            <a:r>
              <a:rPr lang="en-ID" sz="2400" dirty="0"/>
              <a:t> </a:t>
            </a:r>
            <a:r>
              <a:rPr lang="en-ID" sz="2400" dirty="0" err="1"/>
              <a:t>adalah</a:t>
            </a:r>
            <a:r>
              <a:rPr lang="en-ID" sz="2400" dirty="0"/>
              <a:t> </a:t>
            </a:r>
            <a:r>
              <a:rPr lang="en-ID" sz="2400" dirty="0" err="1"/>
              <a:t>suatu</a:t>
            </a:r>
            <a:r>
              <a:rPr lang="en-ID" sz="2400" dirty="0"/>
              <a:t> </a:t>
            </a:r>
            <a:r>
              <a:rPr lang="en-ID" sz="2400" dirty="0" err="1"/>
              <a:t>bidang</a:t>
            </a:r>
            <a:r>
              <a:rPr lang="en-ID" sz="2400" dirty="0"/>
              <a:t> </a:t>
            </a:r>
            <a:r>
              <a:rPr lang="en-ID" sz="2400" dirty="0" err="1"/>
              <a:t>atau</a:t>
            </a:r>
            <a:r>
              <a:rPr lang="en-ID" sz="2400" dirty="0"/>
              <a:t> </a:t>
            </a:r>
            <a:r>
              <a:rPr lang="en-ID" sz="2400" dirty="0" err="1"/>
              <a:t>kegiatan</a:t>
            </a:r>
            <a:r>
              <a:rPr lang="en-ID" sz="2400" dirty="0"/>
              <a:t> </a:t>
            </a:r>
            <a:r>
              <a:rPr lang="en-ID" sz="2400" dirty="0" err="1"/>
              <a:t>ekonomi</a:t>
            </a:r>
            <a:r>
              <a:rPr lang="en-ID" sz="2400" dirty="0"/>
              <a:t> yang </a:t>
            </a:r>
            <a:r>
              <a:rPr lang="en-ID" sz="2400" dirty="0" err="1"/>
              <a:t>berkaitan</a:t>
            </a:r>
            <a:r>
              <a:rPr lang="en-ID" sz="2400" dirty="0"/>
              <a:t> </a:t>
            </a:r>
            <a:r>
              <a:rPr lang="en-ID" sz="2400" dirty="0" err="1"/>
              <a:t>dengan</a:t>
            </a:r>
            <a:r>
              <a:rPr lang="en-ID" sz="2400" dirty="0"/>
              <a:t> </a:t>
            </a:r>
            <a:r>
              <a:rPr lang="en-ID" sz="2400" dirty="0" err="1"/>
              <a:t>pengolahan</a:t>
            </a:r>
            <a:r>
              <a:rPr lang="en-ID" sz="2400" dirty="0"/>
              <a:t>/</a:t>
            </a:r>
            <a:r>
              <a:rPr lang="en-ID" sz="2400" dirty="0" err="1"/>
              <a:t>pembuatan</a:t>
            </a:r>
            <a:r>
              <a:rPr lang="en-ID" sz="2400" dirty="0"/>
              <a:t> </a:t>
            </a:r>
            <a:r>
              <a:rPr lang="en-ID" sz="2400" dirty="0" err="1"/>
              <a:t>bahan</a:t>
            </a:r>
            <a:r>
              <a:rPr lang="en-ID" sz="2400" dirty="0"/>
              <a:t> </a:t>
            </a:r>
            <a:r>
              <a:rPr lang="en-ID" sz="2400" dirty="0" err="1"/>
              <a:t>baku</a:t>
            </a:r>
            <a:r>
              <a:rPr lang="en-ID" sz="2400" dirty="0"/>
              <a:t> </a:t>
            </a:r>
            <a:r>
              <a:rPr lang="en-ID" sz="2400" dirty="0" err="1"/>
              <a:t>atau</a:t>
            </a:r>
            <a:r>
              <a:rPr lang="en-ID" sz="2400" dirty="0"/>
              <a:t> </a:t>
            </a:r>
            <a:r>
              <a:rPr lang="en-ID" sz="2400" dirty="0" err="1"/>
              <a:t>pembuatan</a:t>
            </a:r>
            <a:r>
              <a:rPr lang="en-ID" sz="2400" dirty="0"/>
              <a:t> </a:t>
            </a:r>
            <a:r>
              <a:rPr lang="en-ID" sz="2400" dirty="0" err="1"/>
              <a:t>barang</a:t>
            </a:r>
            <a:r>
              <a:rPr lang="en-ID" sz="2400" dirty="0"/>
              <a:t> </a:t>
            </a:r>
            <a:r>
              <a:rPr lang="en-ID" sz="2400" dirty="0" err="1"/>
              <a:t>jadi</a:t>
            </a:r>
            <a:r>
              <a:rPr lang="en-ID" sz="2400" dirty="0"/>
              <a:t> di </a:t>
            </a:r>
            <a:r>
              <a:rPr lang="en-ID" sz="2400" dirty="0" err="1"/>
              <a:t>pabrik</a:t>
            </a:r>
            <a:r>
              <a:rPr lang="en-ID" sz="2400" dirty="0"/>
              <a:t> </a:t>
            </a:r>
            <a:r>
              <a:rPr lang="en-ID" sz="2400" dirty="0" err="1"/>
              <a:t>dengan</a:t>
            </a:r>
            <a:r>
              <a:rPr lang="en-ID" sz="2400" dirty="0"/>
              <a:t> </a:t>
            </a:r>
            <a:r>
              <a:rPr lang="en-ID" sz="2400" dirty="0" err="1"/>
              <a:t>menggunakan</a:t>
            </a:r>
            <a:r>
              <a:rPr lang="en-ID" sz="2400" dirty="0"/>
              <a:t> </a:t>
            </a:r>
            <a:r>
              <a:rPr lang="en-ID" sz="2400" dirty="0" err="1"/>
              <a:t>keterampilan</a:t>
            </a:r>
            <a:r>
              <a:rPr lang="en-ID" sz="2400" dirty="0"/>
              <a:t> dan </a:t>
            </a:r>
            <a:r>
              <a:rPr lang="en-ID" sz="2400" dirty="0" err="1"/>
              <a:t>tenaga</a:t>
            </a:r>
            <a:r>
              <a:rPr lang="en-ID" sz="2400" dirty="0"/>
              <a:t> </a:t>
            </a:r>
            <a:r>
              <a:rPr lang="en-ID" sz="2400" dirty="0" err="1"/>
              <a:t>kerja</a:t>
            </a:r>
            <a:r>
              <a:rPr lang="en-ID" sz="2400" dirty="0"/>
              <a:t> dan </a:t>
            </a:r>
            <a:r>
              <a:rPr lang="en-ID" sz="2400" dirty="0" err="1"/>
              <a:t>penggunaan</a:t>
            </a:r>
            <a:r>
              <a:rPr lang="en-ID" sz="2400" dirty="0"/>
              <a:t> </a:t>
            </a:r>
            <a:r>
              <a:rPr lang="en-ID" sz="2400" dirty="0" err="1"/>
              <a:t>alat-alat</a:t>
            </a:r>
            <a:r>
              <a:rPr lang="en-ID" sz="2400" dirty="0"/>
              <a:t> </a:t>
            </a:r>
            <a:r>
              <a:rPr lang="en-ID" sz="2400" dirty="0" err="1"/>
              <a:t>dibidang</a:t>
            </a:r>
            <a:r>
              <a:rPr lang="en-ID" sz="2400" dirty="0"/>
              <a:t> </a:t>
            </a:r>
            <a:r>
              <a:rPr lang="en-ID" sz="2400" dirty="0" err="1"/>
              <a:t>pengolahan</a:t>
            </a:r>
            <a:r>
              <a:rPr lang="en-ID" sz="2400" dirty="0"/>
              <a:t> </a:t>
            </a:r>
            <a:r>
              <a:rPr lang="en-ID" sz="2400" dirty="0" err="1"/>
              <a:t>hasil</a:t>
            </a:r>
            <a:r>
              <a:rPr lang="en-ID" sz="2400" dirty="0"/>
              <a:t> </a:t>
            </a:r>
            <a:r>
              <a:rPr lang="en-ID" sz="2400" dirty="0" err="1"/>
              <a:t>bumi</a:t>
            </a:r>
            <a:r>
              <a:rPr lang="en-ID" sz="2400" dirty="0"/>
              <a:t>, dan </a:t>
            </a:r>
            <a:r>
              <a:rPr lang="en-ID" sz="2400" dirty="0" err="1"/>
              <a:t>distribusinya</a:t>
            </a:r>
            <a:r>
              <a:rPr lang="en-ID" sz="2400" dirty="0"/>
              <a:t> </a:t>
            </a:r>
            <a:r>
              <a:rPr lang="en-ID" sz="2400" dirty="0" err="1"/>
              <a:t>sebagai</a:t>
            </a:r>
            <a:r>
              <a:rPr lang="en-ID" sz="2400" dirty="0"/>
              <a:t> </a:t>
            </a:r>
            <a:r>
              <a:rPr lang="en-ID" sz="2400" dirty="0" err="1"/>
              <a:t>kegiatan</a:t>
            </a:r>
            <a:r>
              <a:rPr lang="en-ID" sz="2400" dirty="0"/>
              <a:t> </a:t>
            </a:r>
            <a:r>
              <a:rPr lang="en-ID" sz="2400" dirty="0" err="1"/>
              <a:t>utama</a:t>
            </a:r>
            <a:r>
              <a:rPr lang="en-ID" sz="2400" dirty="0"/>
              <a:t>.</a:t>
            </a:r>
          </a:p>
        </p:txBody>
      </p:sp>
    </p:spTree>
    <p:extLst>
      <p:ext uri="{BB962C8B-B14F-4D97-AF65-F5344CB8AC3E}">
        <p14:creationId xmlns:p14="http://schemas.microsoft.com/office/powerpoint/2010/main" val="18677037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210B-FC73-558E-CCBB-1615477DDE81}"/>
              </a:ext>
            </a:extLst>
          </p:cNvPr>
          <p:cNvSpPr>
            <a:spLocks noGrp="1"/>
          </p:cNvSpPr>
          <p:nvPr>
            <p:ph type="title"/>
          </p:nvPr>
        </p:nvSpPr>
        <p:spPr/>
        <p:txBody>
          <a:bodyPr>
            <a:normAutofit fontScale="90000"/>
          </a:bodyPr>
          <a:lstStyle/>
          <a:p>
            <a:pPr algn="ctr"/>
            <a:r>
              <a:rPr lang="id-ID" sz="3600" dirty="0">
                <a:solidFill>
                  <a:schemeClr val="accent4">
                    <a:lumMod val="75000"/>
                  </a:schemeClr>
                </a:solidFill>
              </a:rPr>
              <a:t>PENGGUNAAN DAN PENGEMBANGAN</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395B7C8D-A884-1CF3-1748-A6E044CA82BD}"/>
              </a:ext>
            </a:extLst>
          </p:cNvPr>
          <p:cNvSpPr>
            <a:spLocks noGrp="1"/>
          </p:cNvSpPr>
          <p:nvPr>
            <p:ph idx="1"/>
          </p:nvPr>
        </p:nvSpPr>
        <p:spPr/>
        <p:txBody>
          <a:bodyPr>
            <a:noAutofit/>
          </a:bodyPr>
          <a:lstStyle/>
          <a:p>
            <a:pPr marL="0" indent="0">
              <a:buNone/>
            </a:pPr>
            <a:r>
              <a:rPr lang="en-ID" dirty="0" err="1"/>
              <a:t>Dalam</a:t>
            </a:r>
            <a:r>
              <a:rPr lang="en-ID" dirty="0"/>
              <a:t> </a:t>
            </a:r>
            <a:r>
              <a:rPr lang="en-ID" dirty="0" err="1"/>
              <a:t>bidang</a:t>
            </a:r>
            <a:r>
              <a:rPr lang="en-ID" dirty="0"/>
              <a:t> </a:t>
            </a:r>
            <a:r>
              <a:rPr lang="en-ID" dirty="0" err="1"/>
              <a:t>industri</a:t>
            </a:r>
            <a:r>
              <a:rPr lang="en-ID" dirty="0"/>
              <a:t>, </a:t>
            </a:r>
            <a:r>
              <a:rPr lang="en-ID" dirty="0" err="1"/>
              <a:t>komputer</a:t>
            </a:r>
            <a:r>
              <a:rPr lang="en-ID" dirty="0"/>
              <a:t> </a:t>
            </a:r>
            <a:r>
              <a:rPr lang="en-ID" dirty="0" err="1"/>
              <a:t>digunakan</a:t>
            </a:r>
            <a:r>
              <a:rPr lang="en-ID" dirty="0"/>
              <a:t> pada proses </a:t>
            </a:r>
            <a:r>
              <a:rPr lang="en-ID" dirty="0" err="1"/>
              <a:t>perencanaan</a:t>
            </a:r>
            <a:r>
              <a:rPr lang="en-ID" dirty="0"/>
              <a:t> </a:t>
            </a:r>
            <a:r>
              <a:rPr lang="en-ID" dirty="0" err="1"/>
              <a:t>sebuah</a:t>
            </a:r>
            <a:r>
              <a:rPr lang="en-ID" dirty="0"/>
              <a:t> </a:t>
            </a:r>
            <a:r>
              <a:rPr lang="en-ID" dirty="0" err="1"/>
              <a:t>produk</a:t>
            </a:r>
            <a:r>
              <a:rPr lang="en-ID" dirty="0"/>
              <a:t> </a:t>
            </a:r>
            <a:r>
              <a:rPr lang="en-ID" dirty="0" err="1"/>
              <a:t>baru</a:t>
            </a:r>
            <a:r>
              <a:rPr lang="en-ID" dirty="0"/>
              <a:t> </a:t>
            </a:r>
            <a:r>
              <a:rPr lang="en-ID" dirty="0" err="1"/>
              <a:t>melalui</a:t>
            </a:r>
            <a:r>
              <a:rPr lang="en-ID" dirty="0"/>
              <a:t> program </a:t>
            </a:r>
            <a:r>
              <a:rPr lang="en-ID" dirty="0" err="1"/>
              <a:t>desain</a:t>
            </a:r>
            <a:r>
              <a:rPr lang="en-ID" dirty="0"/>
              <a:t>, </a:t>
            </a:r>
            <a:r>
              <a:rPr lang="en-ID" dirty="0" err="1"/>
              <a:t>seperti</a:t>
            </a:r>
            <a:r>
              <a:rPr lang="en-ID" dirty="0"/>
              <a:t> Computer Aided Design (CAD). </a:t>
            </a:r>
            <a:r>
              <a:rPr lang="en-ID" dirty="0" err="1"/>
              <a:t>Gunanya</a:t>
            </a:r>
            <a:r>
              <a:rPr lang="en-ID" dirty="0"/>
              <a:t>, agar </a:t>
            </a:r>
            <a:r>
              <a:rPr lang="en-ID" dirty="0" err="1"/>
              <a:t>produk</a:t>
            </a:r>
            <a:r>
              <a:rPr lang="en-ID" dirty="0"/>
              <a:t> yang </a:t>
            </a:r>
            <a:r>
              <a:rPr lang="en-ID" dirty="0" err="1"/>
              <a:t>diinginkan</a:t>
            </a:r>
            <a:r>
              <a:rPr lang="en-ID" dirty="0"/>
              <a:t> </a:t>
            </a:r>
            <a:r>
              <a:rPr lang="en-ID" dirty="0" err="1"/>
              <a:t>dapat</a:t>
            </a:r>
            <a:r>
              <a:rPr lang="en-ID" dirty="0"/>
              <a:t> </a:t>
            </a:r>
            <a:r>
              <a:rPr lang="en-ID" dirty="0" err="1"/>
              <a:t>dirancang</a:t>
            </a:r>
            <a:r>
              <a:rPr lang="en-ID" dirty="0"/>
              <a:t> </a:t>
            </a:r>
            <a:r>
              <a:rPr lang="en-ID" dirty="0" err="1"/>
              <a:t>secara</a:t>
            </a:r>
            <a:r>
              <a:rPr lang="en-ID" dirty="0"/>
              <a:t> </a:t>
            </a:r>
            <a:r>
              <a:rPr lang="en-ID" dirty="0" err="1"/>
              <a:t>cepat</a:t>
            </a:r>
            <a:r>
              <a:rPr lang="en-ID" dirty="0"/>
              <a:t>, </a:t>
            </a:r>
            <a:r>
              <a:rPr lang="en-ID" dirty="0" err="1"/>
              <a:t>mudah</a:t>
            </a:r>
            <a:r>
              <a:rPr lang="en-ID" dirty="0"/>
              <a:t>, dan </a:t>
            </a:r>
            <a:r>
              <a:rPr lang="en-ID" dirty="0" err="1"/>
              <a:t>memiliki</a:t>
            </a:r>
            <a:r>
              <a:rPr lang="en-ID" dirty="0"/>
              <a:t> </a:t>
            </a:r>
            <a:r>
              <a:rPr lang="en-ID" dirty="0" err="1"/>
              <a:t>ketepatan</a:t>
            </a:r>
            <a:r>
              <a:rPr lang="en-ID" dirty="0"/>
              <a:t> </a:t>
            </a:r>
            <a:r>
              <a:rPr lang="en-ID" dirty="0" err="1"/>
              <a:t>tinggi</a:t>
            </a:r>
            <a:r>
              <a:rPr lang="en-ID" dirty="0"/>
              <a:t>. </a:t>
            </a:r>
            <a:r>
              <a:rPr lang="en-ID" dirty="0" err="1"/>
              <a:t>Sebagai</a:t>
            </a:r>
            <a:r>
              <a:rPr lang="en-ID" dirty="0"/>
              <a:t> </a:t>
            </a:r>
            <a:r>
              <a:rPr lang="en-ID" dirty="0" err="1"/>
              <a:t>contoh</a:t>
            </a:r>
            <a:r>
              <a:rPr lang="en-ID" dirty="0"/>
              <a:t>, </a:t>
            </a:r>
            <a:r>
              <a:rPr lang="en-ID" dirty="0" err="1"/>
              <a:t>untuk</a:t>
            </a:r>
            <a:r>
              <a:rPr lang="en-ID" dirty="0"/>
              <a:t> </a:t>
            </a:r>
            <a:r>
              <a:rPr lang="en-ID" dirty="0" err="1"/>
              <a:t>menggambar</a:t>
            </a:r>
            <a:r>
              <a:rPr lang="en-ID" dirty="0"/>
              <a:t> </a:t>
            </a:r>
            <a:r>
              <a:rPr lang="en-ID" dirty="0" err="1"/>
              <a:t>bentuk</a:t>
            </a:r>
            <a:r>
              <a:rPr lang="en-ID" dirty="0"/>
              <a:t> </a:t>
            </a:r>
            <a:r>
              <a:rPr lang="en-ID" dirty="0" err="1"/>
              <a:t>desain</a:t>
            </a:r>
            <a:r>
              <a:rPr lang="en-ID" dirty="0"/>
              <a:t> </a:t>
            </a:r>
            <a:r>
              <a:rPr lang="en-ID" dirty="0" err="1"/>
              <a:t>mobil</a:t>
            </a:r>
            <a:r>
              <a:rPr lang="en-ID" dirty="0"/>
              <a:t> </a:t>
            </a:r>
            <a:r>
              <a:rPr lang="en-ID" dirty="0" err="1"/>
              <a:t>dibutuhkan</a:t>
            </a:r>
            <a:r>
              <a:rPr lang="en-ID" dirty="0"/>
              <a:t> </a:t>
            </a:r>
            <a:r>
              <a:rPr lang="en-ID" dirty="0" err="1"/>
              <a:t>waktu</a:t>
            </a:r>
            <a:r>
              <a:rPr lang="en-ID" dirty="0"/>
              <a:t> yang lama dan </a:t>
            </a:r>
            <a:r>
              <a:rPr lang="en-ID" dirty="0" err="1"/>
              <a:t>relatif</a:t>
            </a:r>
            <a:r>
              <a:rPr lang="en-ID" dirty="0"/>
              <a:t> </a:t>
            </a:r>
            <a:r>
              <a:rPr lang="en-ID" dirty="0" err="1"/>
              <a:t>sulit</a:t>
            </a:r>
            <a:r>
              <a:rPr lang="en-ID" dirty="0"/>
              <a:t> </a:t>
            </a:r>
            <a:r>
              <a:rPr lang="en-ID" dirty="0" err="1"/>
              <a:t>apabila</a:t>
            </a:r>
            <a:r>
              <a:rPr lang="en-ID" dirty="0"/>
              <a:t> </a:t>
            </a:r>
            <a:r>
              <a:rPr lang="en-ID" dirty="0" err="1"/>
              <a:t>dilakukan</a:t>
            </a:r>
            <a:r>
              <a:rPr lang="en-ID" dirty="0"/>
              <a:t> </a:t>
            </a:r>
            <a:r>
              <a:rPr lang="en-ID" dirty="0" err="1"/>
              <a:t>secara</a:t>
            </a:r>
            <a:r>
              <a:rPr lang="en-ID" dirty="0"/>
              <a:t> manual. Akan </a:t>
            </a:r>
            <a:r>
              <a:rPr lang="en-ID" dirty="0" err="1"/>
              <a:t>tetapi</a:t>
            </a:r>
            <a:r>
              <a:rPr lang="en-ID" dirty="0"/>
              <a:t>, </a:t>
            </a:r>
            <a:r>
              <a:rPr lang="en-ID" dirty="0" err="1"/>
              <a:t>dengan</a:t>
            </a:r>
            <a:r>
              <a:rPr lang="en-ID" dirty="0"/>
              <a:t> program CAD (</a:t>
            </a:r>
            <a:r>
              <a:rPr lang="en-ID" dirty="0" err="1"/>
              <a:t>misalnya</a:t>
            </a:r>
            <a:r>
              <a:rPr lang="en-ID" dirty="0"/>
              <a:t>, </a:t>
            </a:r>
            <a:r>
              <a:rPr lang="en-ID" dirty="0" err="1"/>
              <a:t>AutoCad</a:t>
            </a:r>
            <a:r>
              <a:rPr lang="en-ID" dirty="0"/>
              <a:t>) </a:t>
            </a:r>
            <a:r>
              <a:rPr lang="en-ID" dirty="0" err="1"/>
              <a:t>semua</a:t>
            </a:r>
            <a:r>
              <a:rPr lang="en-ID" dirty="0"/>
              <a:t> </a:t>
            </a:r>
            <a:r>
              <a:rPr lang="en-ID" dirty="0" err="1"/>
              <a:t>itu</a:t>
            </a:r>
            <a:r>
              <a:rPr lang="en-ID" dirty="0"/>
              <a:t> </a:t>
            </a:r>
            <a:r>
              <a:rPr lang="en-ID" dirty="0" err="1"/>
              <a:t>dapat</a:t>
            </a:r>
            <a:r>
              <a:rPr lang="en-ID" dirty="0"/>
              <a:t> </a:t>
            </a:r>
            <a:r>
              <a:rPr lang="en-ID" dirty="0" err="1"/>
              <a:t>teratasi</a:t>
            </a:r>
            <a:r>
              <a:rPr lang="en-ID" dirty="0"/>
              <a:t>. </a:t>
            </a:r>
            <a:r>
              <a:rPr lang="en-ID" dirty="0" err="1"/>
              <a:t>Bahkan</a:t>
            </a:r>
            <a:r>
              <a:rPr lang="en-ID" dirty="0"/>
              <a:t>, program </a:t>
            </a:r>
            <a:r>
              <a:rPr lang="en-ID" dirty="0" err="1"/>
              <a:t>ini</a:t>
            </a:r>
            <a:r>
              <a:rPr lang="en-ID" dirty="0"/>
              <a:t> </a:t>
            </a:r>
            <a:r>
              <a:rPr lang="en-ID" dirty="0" err="1"/>
              <a:t>dapat</a:t>
            </a:r>
            <a:r>
              <a:rPr lang="en-ID" dirty="0"/>
              <a:t> </a:t>
            </a:r>
            <a:r>
              <a:rPr lang="en-ID" dirty="0" err="1"/>
              <a:t>menggambarkanbentuk</a:t>
            </a:r>
            <a:r>
              <a:rPr lang="en-ID" dirty="0"/>
              <a:t> </a:t>
            </a:r>
            <a:r>
              <a:rPr lang="en-ID" dirty="0" err="1"/>
              <a:t>nyata</a:t>
            </a:r>
            <a:r>
              <a:rPr lang="en-ID" dirty="0"/>
              <a:t> </a:t>
            </a:r>
            <a:r>
              <a:rPr lang="en-ID" dirty="0" err="1"/>
              <a:t>sebuah</a:t>
            </a:r>
            <a:r>
              <a:rPr lang="en-ID" dirty="0"/>
              <a:t> </a:t>
            </a:r>
            <a:r>
              <a:rPr lang="en-ID" dirty="0" err="1"/>
              <a:t>desain</a:t>
            </a:r>
            <a:r>
              <a:rPr lang="en-ID" dirty="0"/>
              <a:t> </a:t>
            </a:r>
            <a:r>
              <a:rPr lang="en-ID" dirty="0" err="1"/>
              <a:t>mobil</a:t>
            </a:r>
            <a:r>
              <a:rPr lang="en-ID" dirty="0"/>
              <a:t> </a:t>
            </a:r>
            <a:r>
              <a:rPr lang="en-ID" dirty="0" err="1"/>
              <a:t>dilihat</a:t>
            </a:r>
            <a:r>
              <a:rPr lang="en-ID" dirty="0"/>
              <a:t> </a:t>
            </a:r>
            <a:r>
              <a:rPr lang="en-ID" dirty="0" err="1"/>
              <a:t>dari</a:t>
            </a:r>
            <a:r>
              <a:rPr lang="en-ID" dirty="0"/>
              <a:t> </a:t>
            </a:r>
            <a:r>
              <a:rPr lang="en-ID" dirty="0" err="1"/>
              <a:t>berbagai</a:t>
            </a:r>
            <a:r>
              <a:rPr lang="en-ID" dirty="0"/>
              <a:t> </a:t>
            </a:r>
            <a:r>
              <a:rPr lang="en-ID" dirty="0" err="1"/>
              <a:t>sudut</a:t>
            </a:r>
            <a:r>
              <a:rPr lang="en-ID" dirty="0"/>
              <a:t> (3 </a:t>
            </a:r>
            <a:r>
              <a:rPr lang="en-ID" dirty="0" err="1"/>
              <a:t>dimensi</a:t>
            </a:r>
            <a:r>
              <a:rPr lang="en-ID" dirty="0"/>
              <a:t>). </a:t>
            </a:r>
            <a:endParaRPr lang="id-ID" dirty="0"/>
          </a:p>
        </p:txBody>
      </p:sp>
    </p:spTree>
    <p:extLst>
      <p:ext uri="{BB962C8B-B14F-4D97-AF65-F5344CB8AC3E}">
        <p14:creationId xmlns:p14="http://schemas.microsoft.com/office/powerpoint/2010/main" val="390182676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559F-2ADD-316E-DFE1-020BC04F40F1}"/>
              </a:ext>
            </a:extLst>
          </p:cNvPr>
          <p:cNvSpPr>
            <a:spLocks noGrp="1"/>
          </p:cNvSpPr>
          <p:nvPr>
            <p:ph type="title"/>
          </p:nvPr>
        </p:nvSpPr>
        <p:spPr/>
        <p:txBody>
          <a:bodyPr>
            <a:normAutofit/>
          </a:bodyPr>
          <a:lstStyle/>
          <a:p>
            <a:pPr algn="ctr"/>
            <a:r>
              <a:rPr lang="id-ID" sz="3600" dirty="0">
                <a:solidFill>
                  <a:schemeClr val="accent4">
                    <a:lumMod val="75000"/>
                  </a:schemeClr>
                </a:solidFill>
              </a:rPr>
              <a:t>MENGAPA MENGGUNAKAN ROBOT</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3037F6FD-7B03-A49D-BC37-BB1DB737FD82}"/>
              </a:ext>
            </a:extLst>
          </p:cNvPr>
          <p:cNvSpPr>
            <a:spLocks noGrp="1"/>
          </p:cNvSpPr>
          <p:nvPr>
            <p:ph idx="1"/>
          </p:nvPr>
        </p:nvSpPr>
        <p:spPr/>
        <p:txBody>
          <a:bodyPr>
            <a:normAutofit/>
          </a:bodyPr>
          <a:lstStyle/>
          <a:p>
            <a:pPr marL="0" indent="0">
              <a:buNone/>
            </a:pPr>
            <a:r>
              <a:rPr lang="en-ID" dirty="0"/>
              <a:t>Ada </a:t>
            </a:r>
            <a:r>
              <a:rPr lang="en-ID" dirty="0" err="1"/>
              <a:t>banyak</a:t>
            </a:r>
            <a:r>
              <a:rPr lang="en-ID" dirty="0"/>
              <a:t> </a:t>
            </a:r>
            <a:r>
              <a:rPr lang="en-ID" dirty="0" err="1"/>
              <a:t>kegunaan</a:t>
            </a:r>
            <a:r>
              <a:rPr lang="en-ID" dirty="0"/>
              <a:t> robot </a:t>
            </a:r>
            <a:r>
              <a:rPr lang="en-ID" dirty="0" err="1"/>
              <a:t>dalam</a:t>
            </a:r>
            <a:r>
              <a:rPr lang="en-ID" dirty="0"/>
              <a:t> </a:t>
            </a:r>
            <a:r>
              <a:rPr lang="en-ID" dirty="0" err="1"/>
              <a:t>berbagai</a:t>
            </a:r>
            <a:r>
              <a:rPr lang="en-ID" dirty="0"/>
              <a:t> </a:t>
            </a:r>
            <a:r>
              <a:rPr lang="en-ID" dirty="0" err="1"/>
              <a:t>segi</a:t>
            </a:r>
            <a:r>
              <a:rPr lang="en-ID" dirty="0"/>
              <a:t> </a:t>
            </a:r>
            <a:r>
              <a:rPr lang="en-ID" dirty="0" err="1"/>
              <a:t>kehidupan,mulai</a:t>
            </a:r>
            <a:r>
              <a:rPr lang="en-ID" dirty="0"/>
              <a:t> </a:t>
            </a:r>
            <a:r>
              <a:rPr lang="en-ID" dirty="0" err="1"/>
              <a:t>rumah</a:t>
            </a:r>
            <a:r>
              <a:rPr lang="en-ID" dirty="0"/>
              <a:t> </a:t>
            </a:r>
            <a:r>
              <a:rPr lang="en-ID" dirty="0" err="1"/>
              <a:t>tangga</a:t>
            </a:r>
            <a:r>
              <a:rPr lang="en-ID" dirty="0"/>
              <a:t> </a:t>
            </a:r>
            <a:r>
              <a:rPr lang="en-ID" dirty="0" err="1"/>
              <a:t>sampai</a:t>
            </a:r>
            <a:r>
              <a:rPr lang="en-ID" dirty="0"/>
              <a:t> industry. </a:t>
            </a:r>
            <a:r>
              <a:rPr lang="en-ID" dirty="0" err="1"/>
              <a:t>Namun</a:t>
            </a:r>
            <a:r>
              <a:rPr lang="en-ID" dirty="0"/>
              <a:t> </a:t>
            </a:r>
            <a:r>
              <a:rPr lang="en-ID" dirty="0" err="1"/>
              <a:t>secara</a:t>
            </a:r>
            <a:r>
              <a:rPr lang="en-ID" dirty="0"/>
              <a:t> </a:t>
            </a:r>
            <a:r>
              <a:rPr lang="en-ID" dirty="0" err="1"/>
              <a:t>umum</a:t>
            </a:r>
            <a:r>
              <a:rPr lang="en-ID" dirty="0"/>
              <a:t> </a:t>
            </a:r>
            <a:r>
              <a:rPr lang="en-ID" dirty="0" err="1"/>
              <a:t>kegunaan</a:t>
            </a:r>
            <a:r>
              <a:rPr lang="en-ID" dirty="0"/>
              <a:t> robot </a:t>
            </a:r>
            <a:r>
              <a:rPr lang="en-ID" dirty="0" err="1"/>
              <a:t>adalah</a:t>
            </a:r>
            <a:r>
              <a:rPr lang="en-ID" dirty="0"/>
              <a:t> </a:t>
            </a:r>
            <a:r>
              <a:rPr lang="en-ID" dirty="0" err="1"/>
              <a:t>menggantikan</a:t>
            </a:r>
            <a:r>
              <a:rPr lang="en-ID" dirty="0"/>
              <a:t> </a:t>
            </a:r>
            <a:r>
              <a:rPr lang="en-ID" dirty="0" err="1"/>
              <a:t>kerja</a:t>
            </a:r>
            <a:r>
              <a:rPr lang="en-ID" dirty="0"/>
              <a:t> </a:t>
            </a:r>
            <a:r>
              <a:rPr lang="en-ID" dirty="0" err="1"/>
              <a:t>manusia</a:t>
            </a:r>
            <a:r>
              <a:rPr lang="en-ID" dirty="0"/>
              <a:t> yang </a:t>
            </a:r>
            <a:r>
              <a:rPr lang="en-ID" dirty="0" err="1"/>
              <a:t>membutuhkan</a:t>
            </a:r>
            <a:r>
              <a:rPr lang="en-ID" dirty="0"/>
              <a:t> </a:t>
            </a:r>
            <a:r>
              <a:rPr lang="en-ID" dirty="0" err="1"/>
              <a:t>ketelitian</a:t>
            </a:r>
            <a:r>
              <a:rPr lang="en-ID" dirty="0"/>
              <a:t> dan </a:t>
            </a:r>
            <a:r>
              <a:rPr lang="en-ID" dirty="0" err="1"/>
              <a:t>mengurangi</a:t>
            </a:r>
            <a:r>
              <a:rPr lang="en-ID" dirty="0"/>
              <a:t> </a:t>
            </a:r>
            <a:r>
              <a:rPr lang="en-ID" dirty="0" err="1"/>
              <a:t>risiko</a:t>
            </a:r>
            <a:r>
              <a:rPr lang="en-ID" dirty="0"/>
              <a:t> </a:t>
            </a:r>
            <a:r>
              <a:rPr lang="en-ID" dirty="0" err="1"/>
              <a:t>kecelakaan</a:t>
            </a:r>
            <a:r>
              <a:rPr lang="en-ID" dirty="0"/>
              <a:t>, </a:t>
            </a:r>
            <a:r>
              <a:rPr lang="en-ID" dirty="0" err="1"/>
              <a:t>selain</a:t>
            </a:r>
            <a:r>
              <a:rPr lang="en-ID" dirty="0"/>
              <a:t> </a:t>
            </a:r>
            <a:r>
              <a:rPr lang="en-ID" dirty="0" err="1"/>
              <a:t>itu</a:t>
            </a:r>
            <a:r>
              <a:rPr lang="en-ID" dirty="0"/>
              <a:t> robot </a:t>
            </a:r>
            <a:r>
              <a:rPr lang="en-ID" dirty="0" err="1"/>
              <a:t>sengaja</a:t>
            </a:r>
            <a:r>
              <a:rPr lang="en-ID" dirty="0"/>
              <a:t> </a:t>
            </a:r>
            <a:r>
              <a:rPr lang="en-ID" dirty="0" err="1"/>
              <a:t>dibuat</a:t>
            </a:r>
            <a:r>
              <a:rPr lang="en-ID" dirty="0"/>
              <a:t> </a:t>
            </a:r>
            <a:r>
              <a:rPr lang="en-ID" dirty="0" err="1"/>
              <a:t>untuk</a:t>
            </a:r>
            <a:r>
              <a:rPr lang="en-ID" dirty="0"/>
              <a:t> </a:t>
            </a:r>
            <a:r>
              <a:rPr lang="en-ID" dirty="0" err="1"/>
              <a:t>meningkatkan</a:t>
            </a:r>
            <a:r>
              <a:rPr lang="en-ID" dirty="0"/>
              <a:t> </a:t>
            </a:r>
            <a:r>
              <a:rPr lang="en-ID" dirty="0" err="1"/>
              <a:t>produksi</a:t>
            </a:r>
            <a:r>
              <a:rPr lang="en-ID" dirty="0"/>
              <a:t> </a:t>
            </a:r>
            <a:r>
              <a:rPr lang="en-ID" dirty="0" err="1"/>
              <a:t>melalui</a:t>
            </a:r>
            <a:r>
              <a:rPr lang="en-ID" dirty="0"/>
              <a:t> </a:t>
            </a:r>
            <a:r>
              <a:rPr lang="en-ID" dirty="0" err="1"/>
              <a:t>otomasi</a:t>
            </a:r>
            <a:r>
              <a:rPr lang="en-ID" dirty="0"/>
              <a:t> di </a:t>
            </a:r>
            <a:r>
              <a:rPr lang="en-ID" dirty="0" err="1"/>
              <a:t>industri</a:t>
            </a:r>
            <a:r>
              <a:rPr lang="en-ID" dirty="0"/>
              <a:t>, </a:t>
            </a:r>
            <a:r>
              <a:rPr lang="en-ID" dirty="0" err="1"/>
              <a:t>menciptakan</a:t>
            </a:r>
            <a:r>
              <a:rPr lang="en-ID" dirty="0"/>
              <a:t> </a:t>
            </a:r>
            <a:r>
              <a:rPr lang="en-ID" dirty="0" err="1"/>
              <a:t>tenaga</a:t>
            </a:r>
            <a:r>
              <a:rPr lang="en-ID" dirty="0"/>
              <a:t> </a:t>
            </a:r>
            <a:r>
              <a:rPr lang="en-ID" dirty="0" err="1"/>
              <a:t>kerja</a:t>
            </a:r>
            <a:r>
              <a:rPr lang="en-ID" dirty="0"/>
              <a:t> yang </a:t>
            </a:r>
            <a:r>
              <a:rPr lang="en-ID" dirty="0" err="1"/>
              <a:t>berkinerja</a:t>
            </a:r>
            <a:r>
              <a:rPr lang="en-ID" dirty="0"/>
              <a:t> </a:t>
            </a:r>
            <a:r>
              <a:rPr lang="en-ID" dirty="0" err="1"/>
              <a:t>tinggi</a:t>
            </a:r>
            <a:r>
              <a:rPr lang="en-ID" dirty="0"/>
              <a:t> dan </a:t>
            </a:r>
            <a:r>
              <a:rPr lang="en-ID" dirty="0" err="1"/>
              <a:t>dapat</a:t>
            </a:r>
            <a:r>
              <a:rPr lang="en-ID" dirty="0"/>
              <a:t> </a:t>
            </a:r>
            <a:r>
              <a:rPr lang="en-ID" dirty="0" err="1"/>
              <a:t>bekerja</a:t>
            </a:r>
            <a:r>
              <a:rPr lang="en-ID" dirty="0"/>
              <a:t> 24jam dan </a:t>
            </a:r>
            <a:r>
              <a:rPr lang="en-ID" dirty="0" err="1"/>
              <a:t>menjalankan</a:t>
            </a:r>
            <a:r>
              <a:rPr lang="en-ID" dirty="0"/>
              <a:t> </a:t>
            </a:r>
            <a:r>
              <a:rPr lang="en-ID" dirty="0" err="1"/>
              <a:t>pekerjaan</a:t>
            </a:r>
            <a:r>
              <a:rPr lang="en-ID" dirty="0"/>
              <a:t> yang </a:t>
            </a:r>
            <a:r>
              <a:rPr lang="en-ID" dirty="0" err="1"/>
              <a:t>memerlukan</a:t>
            </a:r>
            <a:r>
              <a:rPr lang="en-ID" dirty="0"/>
              <a:t> </a:t>
            </a:r>
            <a:r>
              <a:rPr lang="en-ID" dirty="0" err="1"/>
              <a:t>ketelitian</a:t>
            </a:r>
            <a:r>
              <a:rPr lang="en-ID" dirty="0"/>
              <a:t> </a:t>
            </a:r>
            <a:r>
              <a:rPr lang="en-ID" dirty="0" err="1"/>
              <a:t>tinggi</a:t>
            </a:r>
            <a:r>
              <a:rPr lang="en-ID" dirty="0"/>
              <a:t>.</a:t>
            </a:r>
          </a:p>
        </p:txBody>
      </p:sp>
    </p:spTree>
    <p:extLst>
      <p:ext uri="{BB962C8B-B14F-4D97-AF65-F5344CB8AC3E}">
        <p14:creationId xmlns:p14="http://schemas.microsoft.com/office/powerpoint/2010/main" val="335145302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05C7-33D0-9E38-B472-76F9041C96F6}"/>
              </a:ext>
            </a:extLst>
          </p:cNvPr>
          <p:cNvSpPr>
            <a:spLocks noGrp="1"/>
          </p:cNvSpPr>
          <p:nvPr>
            <p:ph type="title"/>
          </p:nvPr>
        </p:nvSpPr>
        <p:spPr/>
        <p:txBody>
          <a:bodyPr>
            <a:normAutofit fontScale="90000"/>
          </a:bodyPr>
          <a:lstStyle/>
          <a:p>
            <a:pPr algn="ctr"/>
            <a:r>
              <a:rPr lang="id-ID" sz="3600" dirty="0">
                <a:solidFill>
                  <a:schemeClr val="accent4">
                    <a:lumMod val="75000"/>
                  </a:schemeClr>
                </a:solidFill>
              </a:rPr>
              <a:t>DAMPAK POSITIF DARI MENGGUNAKAN ROBOT</a:t>
            </a:r>
            <a:endParaRPr lang="en-ID"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55BD6EB9-40C3-4850-DF77-CDE7B043F6C6}"/>
              </a:ext>
            </a:extLst>
          </p:cNvPr>
          <p:cNvSpPr>
            <a:spLocks noGrp="1"/>
          </p:cNvSpPr>
          <p:nvPr>
            <p:ph idx="1"/>
          </p:nvPr>
        </p:nvSpPr>
        <p:spPr/>
        <p:txBody>
          <a:bodyPr>
            <a:normAutofit/>
          </a:bodyPr>
          <a:lstStyle/>
          <a:p>
            <a:pPr marL="0" indent="0">
              <a:buNone/>
            </a:pPr>
            <a:r>
              <a:rPr lang="en-ID" dirty="0" err="1"/>
              <a:t>Dampak</a:t>
            </a:r>
            <a:r>
              <a:rPr lang="en-ID" dirty="0"/>
              <a:t> </a:t>
            </a:r>
            <a:r>
              <a:rPr lang="en-ID" dirty="0" err="1"/>
              <a:t>positif</a:t>
            </a:r>
            <a:r>
              <a:rPr lang="en-ID" dirty="0"/>
              <a:t> yang </a:t>
            </a:r>
            <a:r>
              <a:rPr lang="en-ID" dirty="0" err="1"/>
              <a:t>diberikan</a:t>
            </a:r>
            <a:r>
              <a:rPr lang="en-ID" dirty="0"/>
              <a:t> </a:t>
            </a:r>
            <a:r>
              <a:rPr lang="en-ID" dirty="0" err="1"/>
              <a:t>dari</a:t>
            </a:r>
            <a:r>
              <a:rPr lang="en-ID" dirty="0"/>
              <a:t> </a:t>
            </a:r>
            <a:r>
              <a:rPr lang="en-ID" dirty="0" err="1"/>
              <a:t>penggunaan</a:t>
            </a:r>
            <a:r>
              <a:rPr lang="en-ID" dirty="0"/>
              <a:t> robot </a:t>
            </a:r>
            <a:r>
              <a:rPr lang="en-ID" dirty="0" err="1"/>
              <a:t>adalah</a:t>
            </a:r>
            <a:r>
              <a:rPr lang="en-ID" dirty="0"/>
              <a:t> </a:t>
            </a:r>
            <a:r>
              <a:rPr lang="en-ID" dirty="0" err="1"/>
              <a:t>meringankan</a:t>
            </a:r>
            <a:r>
              <a:rPr lang="en-ID" dirty="0"/>
              <a:t> </a:t>
            </a:r>
            <a:r>
              <a:rPr lang="en-ID" dirty="0" err="1"/>
              <a:t>pekerjaan</a:t>
            </a:r>
            <a:r>
              <a:rPr lang="en-ID" dirty="0"/>
              <a:t> </a:t>
            </a:r>
            <a:r>
              <a:rPr lang="en-ID" dirty="0" err="1"/>
              <a:t>manusia</a:t>
            </a:r>
            <a:r>
              <a:rPr lang="en-ID" dirty="0"/>
              <a:t>. </a:t>
            </a:r>
            <a:r>
              <a:rPr lang="en-ID" dirty="0" err="1"/>
              <a:t>Saat</a:t>
            </a:r>
            <a:r>
              <a:rPr lang="en-ID" dirty="0"/>
              <a:t> </a:t>
            </a:r>
            <a:r>
              <a:rPr lang="en-ID" dirty="0" err="1"/>
              <a:t>ini</a:t>
            </a:r>
            <a:r>
              <a:rPr lang="en-ID" dirty="0"/>
              <a:t>, </a:t>
            </a:r>
            <a:r>
              <a:rPr lang="en-ID" dirty="0" err="1"/>
              <a:t>ada</a:t>
            </a:r>
            <a:r>
              <a:rPr lang="en-ID" dirty="0"/>
              <a:t> </a:t>
            </a:r>
            <a:r>
              <a:rPr lang="en-ID" dirty="0" err="1"/>
              <a:t>banyak</a:t>
            </a:r>
            <a:r>
              <a:rPr lang="en-ID" dirty="0"/>
              <a:t> robot yang di </a:t>
            </a:r>
            <a:r>
              <a:rPr lang="en-ID" dirty="0" err="1"/>
              <a:t>ciptakan</a:t>
            </a:r>
            <a:r>
              <a:rPr lang="en-ID" dirty="0"/>
              <a:t> oleh </a:t>
            </a:r>
            <a:r>
              <a:rPr lang="en-ID" dirty="0" err="1"/>
              <a:t>manusia</a:t>
            </a:r>
            <a:r>
              <a:rPr lang="en-ID" dirty="0"/>
              <a:t> </a:t>
            </a:r>
            <a:r>
              <a:rPr lang="en-ID" dirty="0" err="1"/>
              <a:t>dengan</a:t>
            </a:r>
            <a:r>
              <a:rPr lang="en-ID" dirty="0"/>
              <a:t> 5 </a:t>
            </a:r>
            <a:r>
              <a:rPr lang="en-ID" dirty="0" err="1"/>
              <a:t>tujuan</a:t>
            </a:r>
            <a:r>
              <a:rPr lang="en-ID" dirty="0"/>
              <a:t> </a:t>
            </a:r>
            <a:r>
              <a:rPr lang="en-ID" dirty="0" err="1"/>
              <a:t>membantu</a:t>
            </a:r>
            <a:r>
              <a:rPr lang="en-ID" dirty="0"/>
              <a:t> </a:t>
            </a:r>
            <a:r>
              <a:rPr lang="en-ID" dirty="0" err="1"/>
              <a:t>pekerjaan</a:t>
            </a:r>
            <a:r>
              <a:rPr lang="en-ID" dirty="0"/>
              <a:t> </a:t>
            </a:r>
            <a:r>
              <a:rPr lang="en-ID" dirty="0" err="1"/>
              <a:t>manusia</a:t>
            </a:r>
            <a:r>
              <a:rPr lang="en-ID" dirty="0"/>
              <a:t> </a:t>
            </a:r>
            <a:r>
              <a:rPr lang="en-ID" dirty="0" err="1"/>
              <a:t>seperti</a:t>
            </a:r>
            <a:r>
              <a:rPr lang="en-ID" dirty="0"/>
              <a:t> robot cleaning, </a:t>
            </a:r>
            <a:r>
              <a:rPr lang="en-ID" dirty="0" err="1"/>
              <a:t>dapur</a:t>
            </a:r>
            <a:r>
              <a:rPr lang="en-ID" dirty="0"/>
              <a:t> robot, dan robot </a:t>
            </a:r>
            <a:r>
              <a:rPr lang="en-ID" dirty="0" err="1"/>
              <a:t>lainnya</a:t>
            </a:r>
            <a:r>
              <a:rPr lang="en-ID" dirty="0"/>
              <a:t>. Robot </a:t>
            </a:r>
            <a:r>
              <a:rPr lang="en-ID" dirty="0" err="1"/>
              <a:t>tidak</a:t>
            </a:r>
            <a:r>
              <a:rPr lang="en-ID" dirty="0"/>
              <a:t> </a:t>
            </a:r>
            <a:r>
              <a:rPr lang="en-ID" dirty="0" err="1"/>
              <a:t>lelah</a:t>
            </a:r>
            <a:r>
              <a:rPr lang="en-ID" dirty="0"/>
              <a:t>. </a:t>
            </a:r>
            <a:r>
              <a:rPr lang="en-ID" dirty="0" err="1"/>
              <a:t>Tidak</a:t>
            </a:r>
            <a:r>
              <a:rPr lang="en-ID" dirty="0"/>
              <a:t> </a:t>
            </a:r>
            <a:r>
              <a:rPr lang="en-ID" dirty="0" err="1"/>
              <a:t>mungkin</a:t>
            </a:r>
            <a:r>
              <a:rPr lang="en-ID" dirty="0"/>
              <a:t> </a:t>
            </a:r>
            <a:r>
              <a:rPr lang="en-ID" dirty="0" err="1"/>
              <a:t>jika</a:t>
            </a:r>
            <a:r>
              <a:rPr lang="en-ID" dirty="0"/>
              <a:t> robot </a:t>
            </a:r>
            <a:r>
              <a:rPr lang="en-ID" dirty="0" err="1"/>
              <a:t>bisa</a:t>
            </a:r>
            <a:r>
              <a:rPr lang="en-ID" dirty="0"/>
              <a:t> </a:t>
            </a:r>
            <a:r>
              <a:rPr lang="en-ID" dirty="0" err="1"/>
              <a:t>lelah</a:t>
            </a:r>
            <a:r>
              <a:rPr lang="en-ID" dirty="0"/>
              <a:t> </a:t>
            </a:r>
            <a:r>
              <a:rPr lang="en-ID" dirty="0" err="1"/>
              <a:t>atau</a:t>
            </a:r>
            <a:r>
              <a:rPr lang="en-ID" dirty="0"/>
              <a:t> </a:t>
            </a:r>
            <a:r>
              <a:rPr lang="en-ID" dirty="0" err="1"/>
              <a:t>lelah</a:t>
            </a:r>
            <a:r>
              <a:rPr lang="en-ID" dirty="0"/>
              <a:t> </a:t>
            </a:r>
            <a:r>
              <a:rPr lang="en-ID" dirty="0" err="1"/>
              <a:t>saat</a:t>
            </a:r>
            <a:r>
              <a:rPr lang="en-ID" dirty="0"/>
              <a:t> </a:t>
            </a:r>
            <a:r>
              <a:rPr lang="en-ID" dirty="0" err="1"/>
              <a:t>melakukan</a:t>
            </a:r>
            <a:r>
              <a:rPr lang="en-ID" dirty="0"/>
              <a:t> </a:t>
            </a:r>
            <a:r>
              <a:rPr lang="en-ID" dirty="0" err="1"/>
              <a:t>pekerjaannya</a:t>
            </a:r>
            <a:r>
              <a:rPr lang="en-ID" dirty="0"/>
              <a:t>. Karena robot </a:t>
            </a:r>
            <a:r>
              <a:rPr lang="en-ID" dirty="0" err="1"/>
              <a:t>telah</a:t>
            </a:r>
            <a:r>
              <a:rPr lang="en-ID" dirty="0"/>
              <a:t> di </a:t>
            </a:r>
            <a:r>
              <a:rPr lang="en-ID" dirty="0" err="1"/>
              <a:t>rancang</a:t>
            </a:r>
            <a:r>
              <a:rPr lang="en-ID" dirty="0"/>
              <a:t> agar </a:t>
            </a:r>
            <a:r>
              <a:rPr lang="en-ID" dirty="0" err="1"/>
              <a:t>tidak</a:t>
            </a:r>
            <a:r>
              <a:rPr lang="en-ID" dirty="0"/>
              <a:t> </a:t>
            </a:r>
            <a:r>
              <a:rPr lang="en-ID" dirty="0" err="1"/>
              <a:t>berhenti</a:t>
            </a:r>
            <a:r>
              <a:rPr lang="en-ID" dirty="0"/>
              <a:t> </a:t>
            </a:r>
            <a:r>
              <a:rPr lang="en-ID" dirty="0" err="1"/>
              <a:t>ketika</a:t>
            </a:r>
            <a:r>
              <a:rPr lang="en-ID" dirty="0"/>
              <a:t> </a:t>
            </a:r>
            <a:r>
              <a:rPr lang="en-ID" dirty="0" err="1"/>
              <a:t>melakukan</a:t>
            </a:r>
            <a:r>
              <a:rPr lang="en-ID" dirty="0"/>
              <a:t> </a:t>
            </a:r>
            <a:r>
              <a:rPr lang="en-ID" dirty="0" err="1"/>
              <a:t>pekerjaannya</a:t>
            </a:r>
            <a:r>
              <a:rPr lang="en-ID" dirty="0"/>
              <a:t> </a:t>
            </a:r>
            <a:r>
              <a:rPr lang="en-ID" dirty="0" err="1"/>
              <a:t>kecuali</a:t>
            </a:r>
            <a:r>
              <a:rPr lang="en-ID" dirty="0"/>
              <a:t> </a:t>
            </a:r>
            <a:r>
              <a:rPr lang="en-ID" dirty="0" err="1"/>
              <a:t>kekuatannya</a:t>
            </a:r>
            <a:r>
              <a:rPr lang="en-ID" dirty="0"/>
              <a:t> </a:t>
            </a:r>
            <a:r>
              <a:rPr lang="en-ID" dirty="0" err="1"/>
              <a:t>telah</a:t>
            </a:r>
            <a:r>
              <a:rPr lang="en-ID" dirty="0"/>
              <a:t> di </a:t>
            </a:r>
            <a:r>
              <a:rPr lang="en-ID" dirty="0" err="1"/>
              <a:t>gunakan</a:t>
            </a:r>
            <a:r>
              <a:rPr lang="en-ID" dirty="0"/>
              <a:t> </a:t>
            </a:r>
            <a:r>
              <a:rPr lang="en-ID" dirty="0" err="1"/>
              <a:t>atau</a:t>
            </a:r>
            <a:r>
              <a:rPr lang="en-ID" dirty="0"/>
              <a:t> </a:t>
            </a:r>
            <a:r>
              <a:rPr lang="en-ID" dirty="0" err="1"/>
              <a:t>kerusakan</a:t>
            </a:r>
            <a:r>
              <a:rPr lang="en-ID" dirty="0"/>
              <a:t> pada </a:t>
            </a:r>
            <a:r>
              <a:rPr lang="en-ID" dirty="0" err="1"/>
              <a:t>perangkat</a:t>
            </a:r>
            <a:r>
              <a:rPr lang="en-ID" dirty="0"/>
              <a:t>. </a:t>
            </a:r>
          </a:p>
        </p:txBody>
      </p:sp>
    </p:spTree>
    <p:extLst>
      <p:ext uri="{BB962C8B-B14F-4D97-AF65-F5344CB8AC3E}">
        <p14:creationId xmlns:p14="http://schemas.microsoft.com/office/powerpoint/2010/main" val="4278073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56</TotalTime>
  <Words>1208</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MS Shell Dlg 2</vt:lpstr>
      <vt:lpstr>Wingdings</vt:lpstr>
      <vt:lpstr>Wingdings 3</vt:lpstr>
      <vt:lpstr>Madison</vt:lpstr>
      <vt:lpstr>Komputer Dan Industri</vt:lpstr>
      <vt:lpstr>KELOMPOK 4</vt:lpstr>
      <vt:lpstr>APA SAJA YANG AKAN DIBAHAS?</vt:lpstr>
      <vt:lpstr>Aplikasi manufaktur adalah sebuah software yang dapat membantu dalam otomatisasi dan integrasi kegiatan operasional pabrik seperti merencanakan produksi barang, memantau persediaan stok bahan baku, memantau jumlah produk jadi, hingga pembagian jam kerja karyawan.</vt:lpstr>
      <vt:lpstr>JENIS-JENIS SOFTWARE APLIKASI MANUFAKTUR</vt:lpstr>
      <vt:lpstr>ROBOT DAN INDUSTRI</vt:lpstr>
      <vt:lpstr>PENGGUNAAN DAN PENGEMBANGAN</vt:lpstr>
      <vt:lpstr>MENGAPA MENGGUNAKAN ROBOT</vt:lpstr>
      <vt:lpstr>DAMPAK POSITIF DARI MENGGUNAKAN ROBOT</vt:lpstr>
      <vt:lpstr>DAMPAK NEGATIF DARI MENGGUNAKAN ROBOT</vt:lpstr>
      <vt:lpstr>OTOMASI PERINDUSTRIAN</vt:lpstr>
      <vt:lpstr>OTOMASI PERINDUSTRIAN DIBAGI MENJADI 3 JENIS MENURUT CARA KERJANYA</vt:lpstr>
      <vt:lpstr>CAD/CAM</vt:lpstr>
      <vt:lpstr>PowerPoint Presentation</vt:lpstr>
      <vt:lpstr>KEUNTUNGAN CAM</vt:lpstr>
      <vt:lpstr>KEKURANGAN CAM</vt:lpstr>
      <vt:lpstr>KEUNTUNGAN CAD</vt:lpstr>
      <vt:lpstr>KEKURANGAN CAD</vt:lpstr>
      <vt:lpstr>CIM</vt:lpstr>
      <vt:lpstr>APLIKASI NON INDUSTRI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Komputer Dan Industri</dc:title>
  <dc:creator>rahmihp250g82021@outlook.com</dc:creator>
  <cp:lastModifiedBy>rahmihp250g82021@outlook.com</cp:lastModifiedBy>
  <cp:revision>1</cp:revision>
  <dcterms:created xsi:type="dcterms:W3CDTF">2022-11-09T14:39:12Z</dcterms:created>
  <dcterms:modified xsi:type="dcterms:W3CDTF">2022-11-09T15:35:38Z</dcterms:modified>
</cp:coreProperties>
</file>