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1" r:id="rId5"/>
    <p:sldId id="258" r:id="rId6"/>
    <p:sldId id="289" r:id="rId7"/>
    <p:sldId id="260" r:id="rId8"/>
    <p:sldId id="261" r:id="rId9"/>
    <p:sldId id="262" r:id="rId10"/>
    <p:sldId id="263" r:id="rId11"/>
    <p:sldId id="270" r:id="rId12"/>
    <p:sldId id="283" r:id="rId13"/>
    <p:sldId id="284" r:id="rId14"/>
    <p:sldId id="272" r:id="rId15"/>
    <p:sldId id="274" r:id="rId16"/>
    <p:sldId id="285" r:id="rId17"/>
    <p:sldId id="293" r:id="rId18"/>
    <p:sldId id="294" r:id="rId19"/>
    <p:sldId id="273" r:id="rId20"/>
    <p:sldId id="287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26772-04E1-4E1B-9DF9-CDD79F4A16F2}" v="212" dt="2023-04-10T14:01:18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5"/>
  </p:normalViewPr>
  <p:slideViewPr>
    <p:cSldViewPr>
      <p:cViewPr varScale="1">
        <p:scale>
          <a:sx n="62" d="100"/>
          <a:sy n="62" d="100"/>
        </p:scale>
        <p:origin x="113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y Hertinsyana" userId="161e33367aad32cb" providerId="LiveId" clId="{59A26772-04E1-4E1B-9DF9-CDD79F4A16F2}"/>
    <pc:docChg chg="undo custSel addSld delSld modSld">
      <pc:chgData name="Desy Hertinsyana" userId="161e33367aad32cb" providerId="LiveId" clId="{59A26772-04E1-4E1B-9DF9-CDD79F4A16F2}" dt="2023-04-10T14:01:18.693" v="879"/>
      <pc:docMkLst>
        <pc:docMk/>
      </pc:docMkLst>
      <pc:sldChg chg="delSp modSp mod">
        <pc:chgData name="Desy Hertinsyana" userId="161e33367aad32cb" providerId="LiveId" clId="{59A26772-04E1-4E1B-9DF9-CDD79F4A16F2}" dt="2023-04-02T23:36:52.337" v="126"/>
        <pc:sldMkLst>
          <pc:docMk/>
          <pc:sldMk cId="0" sldId="258"/>
        </pc:sldMkLst>
        <pc:spChg chg="mod">
          <ac:chgData name="Desy Hertinsyana" userId="161e33367aad32cb" providerId="LiveId" clId="{59A26772-04E1-4E1B-9DF9-CDD79F4A16F2}" dt="2023-04-02T23:36:39.114" v="82" actId="27636"/>
          <ac:spMkLst>
            <pc:docMk/>
            <pc:sldMk cId="0" sldId="258"/>
            <ac:spMk id="3" creationId="{00000000-0000-0000-0000-000000000000}"/>
          </ac:spMkLst>
        </pc:spChg>
        <pc:grpChg chg="del mod">
          <ac:chgData name="Desy Hertinsyana" userId="161e33367aad32cb" providerId="LiveId" clId="{59A26772-04E1-4E1B-9DF9-CDD79F4A16F2}" dt="2023-04-02T23:36:52.336" v="123"/>
          <ac:grpSpMkLst>
            <pc:docMk/>
            <pc:sldMk cId="0" sldId="258"/>
            <ac:grpSpMk id="35" creationId="{89431D83-A865-4644-9836-49B6C6BD3123}"/>
          </ac:grpSpMkLst>
        </pc:grpChg>
        <pc:grpChg chg="del mod">
          <ac:chgData name="Desy Hertinsyana" userId="161e33367aad32cb" providerId="LiveId" clId="{59A26772-04E1-4E1B-9DF9-CDD79F4A16F2}" dt="2023-04-02T23:36:52.335" v="115"/>
          <ac:grpSpMkLst>
            <pc:docMk/>
            <pc:sldMk cId="0" sldId="258"/>
            <ac:grpSpMk id="50" creationId="{221EA344-307A-4FC7-A07F-5B75AD73C9E1}"/>
          </ac:grpSpMkLst>
        </pc:grpChg>
        <pc:grpChg chg="del mod">
          <ac:chgData name="Desy Hertinsyana" userId="161e33367aad32cb" providerId="LiveId" clId="{59A26772-04E1-4E1B-9DF9-CDD79F4A16F2}" dt="2023-04-02T23:36:52.332" v="104"/>
          <ac:grpSpMkLst>
            <pc:docMk/>
            <pc:sldMk cId="0" sldId="258"/>
            <ac:grpSpMk id="51" creationId="{FC5CC3BA-CA3D-4DF0-84F3-D1B1F48A1DEA}"/>
          </ac:grpSpMkLst>
        </pc:grpChg>
        <pc:grpChg chg="del mod">
          <ac:chgData name="Desy Hertinsyana" userId="161e33367aad32cb" providerId="LiveId" clId="{59A26772-04E1-4E1B-9DF9-CDD79F4A16F2}" dt="2023-04-02T23:36:52.336" v="122"/>
          <ac:grpSpMkLst>
            <pc:docMk/>
            <pc:sldMk cId="0" sldId="258"/>
            <ac:grpSpMk id="52" creationId="{618D1222-DB53-462A-B80E-F2374F0CCCC2}"/>
          </ac:grpSpMkLst>
        </pc:grpChg>
        <pc:grpChg chg="del mod">
          <ac:chgData name="Desy Hertinsyana" userId="161e33367aad32cb" providerId="LiveId" clId="{59A26772-04E1-4E1B-9DF9-CDD79F4A16F2}" dt="2023-04-02T23:36:52.332" v="99"/>
          <ac:grpSpMkLst>
            <pc:docMk/>
            <pc:sldMk cId="0" sldId="258"/>
            <ac:grpSpMk id="53" creationId="{56702BC1-DC92-4632-BFBE-9B41C4EBA2BB}"/>
          </ac:grpSpMkLst>
        </pc:grpChg>
        <pc:inkChg chg="del mod">
          <ac:chgData name="Desy Hertinsyana" userId="161e33367aad32cb" providerId="LiveId" clId="{59A26772-04E1-4E1B-9DF9-CDD79F4A16F2}" dt="2023-04-02T23:36:52.330" v="88"/>
          <ac:inkMkLst>
            <pc:docMk/>
            <pc:sldMk cId="0" sldId="258"/>
            <ac:inkMk id="4" creationId="{839C1F2F-51D2-41F1-A0C2-8716ABBDCF13}"/>
          </ac:inkMkLst>
        </pc:inkChg>
        <pc:inkChg chg="del mod">
          <ac:chgData name="Desy Hertinsyana" userId="161e33367aad32cb" providerId="LiveId" clId="{59A26772-04E1-4E1B-9DF9-CDD79F4A16F2}" dt="2023-04-02T23:36:52.336" v="125"/>
          <ac:inkMkLst>
            <pc:docMk/>
            <pc:sldMk cId="0" sldId="258"/>
            <ac:inkMk id="5" creationId="{7D0739A9-4D0A-4A18-95B6-6B66A7739EA0}"/>
          </ac:inkMkLst>
        </pc:inkChg>
        <pc:inkChg chg="del mod">
          <ac:chgData name="Desy Hertinsyana" userId="161e33367aad32cb" providerId="LiveId" clId="{59A26772-04E1-4E1B-9DF9-CDD79F4A16F2}" dt="2023-04-02T23:36:52.331" v="98"/>
          <ac:inkMkLst>
            <pc:docMk/>
            <pc:sldMk cId="0" sldId="258"/>
            <ac:inkMk id="6" creationId="{4564516D-39A4-4A44-9ED6-27DD251262E2}"/>
          </ac:inkMkLst>
        </pc:inkChg>
        <pc:inkChg chg="del mod">
          <ac:chgData name="Desy Hertinsyana" userId="161e33367aad32cb" providerId="LiveId" clId="{59A26772-04E1-4E1B-9DF9-CDD79F4A16F2}" dt="2023-04-02T23:36:52.336" v="120"/>
          <ac:inkMkLst>
            <pc:docMk/>
            <pc:sldMk cId="0" sldId="258"/>
            <ac:inkMk id="7" creationId="{FCA6B4F8-91B1-4D55-BFF1-C1501FDDD411}"/>
          </ac:inkMkLst>
        </pc:inkChg>
        <pc:inkChg chg="del mod">
          <ac:chgData name="Desy Hertinsyana" userId="161e33367aad32cb" providerId="LiveId" clId="{59A26772-04E1-4E1B-9DF9-CDD79F4A16F2}" dt="2023-04-02T23:36:52.330" v="91"/>
          <ac:inkMkLst>
            <pc:docMk/>
            <pc:sldMk cId="0" sldId="258"/>
            <ac:inkMk id="9" creationId="{05DEA642-E528-4830-8CDE-D33E2A34093C}"/>
          </ac:inkMkLst>
        </pc:inkChg>
        <pc:inkChg chg="del mod">
          <ac:chgData name="Desy Hertinsyana" userId="161e33367aad32cb" providerId="LiveId" clId="{59A26772-04E1-4E1B-9DF9-CDD79F4A16F2}" dt="2023-04-02T23:36:52.334" v="110"/>
          <ac:inkMkLst>
            <pc:docMk/>
            <pc:sldMk cId="0" sldId="258"/>
            <ac:inkMk id="10" creationId="{1CAF73D7-2DD3-452D-817F-E84EFFF82A16}"/>
          </ac:inkMkLst>
        </pc:inkChg>
        <pc:inkChg chg="del mod">
          <ac:chgData name="Desy Hertinsyana" userId="161e33367aad32cb" providerId="LiveId" clId="{59A26772-04E1-4E1B-9DF9-CDD79F4A16F2}" dt="2023-04-02T23:36:52.334" v="106"/>
          <ac:inkMkLst>
            <pc:docMk/>
            <pc:sldMk cId="0" sldId="258"/>
            <ac:inkMk id="11" creationId="{52511977-55C6-462F-869F-5AD22D6D8EF9}"/>
          </ac:inkMkLst>
        </pc:inkChg>
        <pc:inkChg chg="del mod">
          <ac:chgData name="Desy Hertinsyana" userId="161e33367aad32cb" providerId="LiveId" clId="{59A26772-04E1-4E1B-9DF9-CDD79F4A16F2}" dt="2023-04-02T23:36:52.330" v="89"/>
          <ac:inkMkLst>
            <pc:docMk/>
            <pc:sldMk cId="0" sldId="258"/>
            <ac:inkMk id="12" creationId="{4024E54E-0115-4856-B72E-BD67E03581E3}"/>
          </ac:inkMkLst>
        </pc:inkChg>
        <pc:inkChg chg="del mod">
          <ac:chgData name="Desy Hertinsyana" userId="161e33367aad32cb" providerId="LiveId" clId="{59A26772-04E1-4E1B-9DF9-CDD79F4A16F2}" dt="2023-04-02T23:36:52.334" v="107"/>
          <ac:inkMkLst>
            <pc:docMk/>
            <pc:sldMk cId="0" sldId="258"/>
            <ac:inkMk id="13" creationId="{AD79B999-1C1E-4CBF-AD28-3D4BC4353096}"/>
          </ac:inkMkLst>
        </pc:inkChg>
        <pc:inkChg chg="del mod">
          <ac:chgData name="Desy Hertinsyana" userId="161e33367aad32cb" providerId="LiveId" clId="{59A26772-04E1-4E1B-9DF9-CDD79F4A16F2}" dt="2023-04-02T23:36:52.332" v="101"/>
          <ac:inkMkLst>
            <pc:docMk/>
            <pc:sldMk cId="0" sldId="258"/>
            <ac:inkMk id="14" creationId="{21A91445-CA87-46F7-93AF-088126948B44}"/>
          </ac:inkMkLst>
        </pc:inkChg>
        <pc:inkChg chg="del mod">
          <ac:chgData name="Desy Hertinsyana" userId="161e33367aad32cb" providerId="LiveId" clId="{59A26772-04E1-4E1B-9DF9-CDD79F4A16F2}" dt="2023-04-02T23:36:52.332" v="99"/>
          <ac:inkMkLst>
            <pc:docMk/>
            <pc:sldMk cId="0" sldId="258"/>
            <ac:inkMk id="15" creationId="{69DCA967-D8E9-4B71-A929-2F3F88E60305}"/>
          </ac:inkMkLst>
        </pc:inkChg>
        <pc:inkChg chg="del mod">
          <ac:chgData name="Desy Hertinsyana" userId="161e33367aad32cb" providerId="LiveId" clId="{59A26772-04E1-4E1B-9DF9-CDD79F4A16F2}" dt="2023-04-02T23:36:52.331" v="95"/>
          <ac:inkMkLst>
            <pc:docMk/>
            <pc:sldMk cId="0" sldId="258"/>
            <ac:inkMk id="16" creationId="{0751E733-3380-48D7-8265-41DAFB5AFD70}"/>
          </ac:inkMkLst>
        </pc:inkChg>
        <pc:inkChg chg="del mod">
          <ac:chgData name="Desy Hertinsyana" userId="161e33367aad32cb" providerId="LiveId" clId="{59A26772-04E1-4E1B-9DF9-CDD79F4A16F2}" dt="2023-04-02T23:36:52.334" v="109"/>
          <ac:inkMkLst>
            <pc:docMk/>
            <pc:sldMk cId="0" sldId="258"/>
            <ac:inkMk id="17" creationId="{CA7D4610-F7E9-4E65-AD3A-2615454F0449}"/>
          </ac:inkMkLst>
        </pc:inkChg>
        <pc:inkChg chg="del">
          <ac:chgData name="Desy Hertinsyana" userId="161e33367aad32cb" providerId="LiveId" clId="{59A26772-04E1-4E1B-9DF9-CDD79F4A16F2}" dt="2023-04-02T23:36:52.327" v="84"/>
          <ac:inkMkLst>
            <pc:docMk/>
            <pc:sldMk cId="0" sldId="258"/>
            <ac:inkMk id="18" creationId="{4D1A8E71-C20B-4EF6-927D-DF2CF73142A9}"/>
          </ac:inkMkLst>
        </pc:inkChg>
        <pc:inkChg chg="del mod">
          <ac:chgData name="Desy Hertinsyana" userId="161e33367aad32cb" providerId="LiveId" clId="{59A26772-04E1-4E1B-9DF9-CDD79F4A16F2}" dt="2023-04-02T23:36:52.330" v="93"/>
          <ac:inkMkLst>
            <pc:docMk/>
            <pc:sldMk cId="0" sldId="258"/>
            <ac:inkMk id="19" creationId="{1C6560BF-A827-4773-AF46-6FA159D7D5A5}"/>
          </ac:inkMkLst>
        </pc:inkChg>
        <pc:inkChg chg="del mod">
          <ac:chgData name="Desy Hertinsyana" userId="161e33367aad32cb" providerId="LiveId" clId="{59A26772-04E1-4E1B-9DF9-CDD79F4A16F2}" dt="2023-04-02T23:36:52.328" v="86"/>
          <ac:inkMkLst>
            <pc:docMk/>
            <pc:sldMk cId="0" sldId="258"/>
            <ac:inkMk id="20" creationId="{A2D842E8-A30F-48A2-A357-9D19E751E321}"/>
          </ac:inkMkLst>
        </pc:inkChg>
        <pc:inkChg chg="del mod">
          <ac:chgData name="Desy Hertinsyana" userId="161e33367aad32cb" providerId="LiveId" clId="{59A26772-04E1-4E1B-9DF9-CDD79F4A16F2}" dt="2023-04-02T23:36:52.330" v="92"/>
          <ac:inkMkLst>
            <pc:docMk/>
            <pc:sldMk cId="0" sldId="258"/>
            <ac:inkMk id="21" creationId="{AA3AD201-3609-4A4A-87A0-ACA1A50C21FA}"/>
          </ac:inkMkLst>
        </pc:inkChg>
        <pc:inkChg chg="del mod">
          <ac:chgData name="Desy Hertinsyana" userId="161e33367aad32cb" providerId="LiveId" clId="{59A26772-04E1-4E1B-9DF9-CDD79F4A16F2}" dt="2023-04-02T23:36:52.334" v="111"/>
          <ac:inkMkLst>
            <pc:docMk/>
            <pc:sldMk cId="0" sldId="258"/>
            <ac:inkMk id="22" creationId="{0C213311-0821-4D01-918F-2FB36A942310}"/>
          </ac:inkMkLst>
        </pc:inkChg>
        <pc:inkChg chg="del mod">
          <ac:chgData name="Desy Hertinsyana" userId="161e33367aad32cb" providerId="LiveId" clId="{59A26772-04E1-4E1B-9DF9-CDD79F4A16F2}" dt="2023-04-02T23:36:52.331" v="94"/>
          <ac:inkMkLst>
            <pc:docMk/>
            <pc:sldMk cId="0" sldId="258"/>
            <ac:inkMk id="23" creationId="{FF8AF4EA-2EBF-4A14-8315-77F04877520C}"/>
          </ac:inkMkLst>
        </pc:inkChg>
        <pc:inkChg chg="del mod">
          <ac:chgData name="Desy Hertinsyana" userId="161e33367aad32cb" providerId="LiveId" clId="{59A26772-04E1-4E1B-9DF9-CDD79F4A16F2}" dt="2023-04-02T23:36:52.331" v="97"/>
          <ac:inkMkLst>
            <pc:docMk/>
            <pc:sldMk cId="0" sldId="258"/>
            <ac:inkMk id="24" creationId="{430C7F20-FD8C-4395-A454-581B97BF95B2}"/>
          </ac:inkMkLst>
        </pc:inkChg>
        <pc:inkChg chg="del mod">
          <ac:chgData name="Desy Hertinsyana" userId="161e33367aad32cb" providerId="LiveId" clId="{59A26772-04E1-4E1B-9DF9-CDD79F4A16F2}" dt="2023-04-02T23:36:52.336" v="119"/>
          <ac:inkMkLst>
            <pc:docMk/>
            <pc:sldMk cId="0" sldId="258"/>
            <ac:inkMk id="25" creationId="{AC36CCDB-A41F-4EE0-A97B-1912A403A858}"/>
          </ac:inkMkLst>
        </pc:inkChg>
        <pc:inkChg chg="del mod">
          <ac:chgData name="Desy Hertinsyana" userId="161e33367aad32cb" providerId="LiveId" clId="{59A26772-04E1-4E1B-9DF9-CDD79F4A16F2}" dt="2023-04-02T23:36:52.332" v="103"/>
          <ac:inkMkLst>
            <pc:docMk/>
            <pc:sldMk cId="0" sldId="258"/>
            <ac:inkMk id="26" creationId="{05A8B413-CFDC-44F2-BBD0-8D00105F52EA}"/>
          </ac:inkMkLst>
        </pc:inkChg>
        <pc:inkChg chg="del mod">
          <ac:chgData name="Desy Hertinsyana" userId="161e33367aad32cb" providerId="LiveId" clId="{59A26772-04E1-4E1B-9DF9-CDD79F4A16F2}" dt="2023-04-02T23:36:52.335" v="114"/>
          <ac:inkMkLst>
            <pc:docMk/>
            <pc:sldMk cId="0" sldId="258"/>
            <ac:inkMk id="27" creationId="{125006BF-08A8-4691-8582-DBA7D5CA3C3C}"/>
          </ac:inkMkLst>
        </pc:inkChg>
        <pc:inkChg chg="del mod">
          <ac:chgData name="Desy Hertinsyana" userId="161e33367aad32cb" providerId="LiveId" clId="{59A26772-04E1-4E1B-9DF9-CDD79F4A16F2}" dt="2023-04-02T23:36:52.332" v="100"/>
          <ac:inkMkLst>
            <pc:docMk/>
            <pc:sldMk cId="0" sldId="258"/>
            <ac:inkMk id="28" creationId="{F565D89E-22E4-4CFD-BD47-D23320BC50E8}"/>
          </ac:inkMkLst>
        </pc:inkChg>
        <pc:inkChg chg="del mod">
          <ac:chgData name="Desy Hertinsyana" userId="161e33367aad32cb" providerId="LiveId" clId="{59A26772-04E1-4E1B-9DF9-CDD79F4A16F2}" dt="2023-04-02T23:36:52.328" v="87"/>
          <ac:inkMkLst>
            <pc:docMk/>
            <pc:sldMk cId="0" sldId="258"/>
            <ac:inkMk id="29" creationId="{5E1F7AB4-8354-49D8-9D9F-5611BC6BBE05}"/>
          </ac:inkMkLst>
        </pc:inkChg>
        <pc:inkChg chg="del mod">
          <ac:chgData name="Desy Hertinsyana" userId="161e33367aad32cb" providerId="LiveId" clId="{59A26772-04E1-4E1B-9DF9-CDD79F4A16F2}" dt="2023-04-02T23:36:52.332" v="102"/>
          <ac:inkMkLst>
            <pc:docMk/>
            <pc:sldMk cId="0" sldId="258"/>
            <ac:inkMk id="30" creationId="{E4C060EF-D19B-43F0-9323-D86D45684ACC}"/>
          </ac:inkMkLst>
        </pc:inkChg>
        <pc:inkChg chg="del mod">
          <ac:chgData name="Desy Hertinsyana" userId="161e33367aad32cb" providerId="LiveId" clId="{59A26772-04E1-4E1B-9DF9-CDD79F4A16F2}" dt="2023-04-02T23:36:52.336" v="121"/>
          <ac:inkMkLst>
            <pc:docMk/>
            <pc:sldMk cId="0" sldId="258"/>
            <ac:inkMk id="31" creationId="{327B2600-CAA2-4A40-8683-442E17B06729}"/>
          </ac:inkMkLst>
        </pc:inkChg>
        <pc:inkChg chg="del mod">
          <ac:chgData name="Desy Hertinsyana" userId="161e33367aad32cb" providerId="LiveId" clId="{59A26772-04E1-4E1B-9DF9-CDD79F4A16F2}" dt="2023-04-02T23:36:52.336" v="123"/>
          <ac:inkMkLst>
            <pc:docMk/>
            <pc:sldMk cId="0" sldId="258"/>
            <ac:inkMk id="32" creationId="{6DD5C5B4-47F0-4218-9476-3F8A737E9FF4}"/>
          </ac:inkMkLst>
        </pc:inkChg>
        <pc:inkChg chg="del mod">
          <ac:chgData name="Desy Hertinsyana" userId="161e33367aad32cb" providerId="LiveId" clId="{59A26772-04E1-4E1B-9DF9-CDD79F4A16F2}" dt="2023-04-02T23:36:52.335" v="118"/>
          <ac:inkMkLst>
            <pc:docMk/>
            <pc:sldMk cId="0" sldId="258"/>
            <ac:inkMk id="33" creationId="{802B89CE-12F3-4C42-A612-29CBA1B19E7C}"/>
          </ac:inkMkLst>
        </pc:inkChg>
        <pc:inkChg chg="del mod">
          <ac:chgData name="Desy Hertinsyana" userId="161e33367aad32cb" providerId="LiveId" clId="{59A26772-04E1-4E1B-9DF9-CDD79F4A16F2}" dt="2023-04-02T23:36:52.335" v="116"/>
          <ac:inkMkLst>
            <pc:docMk/>
            <pc:sldMk cId="0" sldId="258"/>
            <ac:inkMk id="34" creationId="{91734C8A-E5FB-4582-8008-DD2E1EFED57E}"/>
          </ac:inkMkLst>
        </pc:inkChg>
        <pc:inkChg chg="del">
          <ac:chgData name="Desy Hertinsyana" userId="161e33367aad32cb" providerId="LiveId" clId="{59A26772-04E1-4E1B-9DF9-CDD79F4A16F2}" dt="2023-04-02T23:36:52.335" v="117"/>
          <ac:inkMkLst>
            <pc:docMk/>
            <pc:sldMk cId="0" sldId="258"/>
            <ac:inkMk id="36" creationId="{A67A879C-67B0-4748-9B8C-EB082084F82A}"/>
          </ac:inkMkLst>
        </pc:inkChg>
        <pc:inkChg chg="del">
          <ac:chgData name="Desy Hertinsyana" userId="161e33367aad32cb" providerId="LiveId" clId="{59A26772-04E1-4E1B-9DF9-CDD79F4A16F2}" dt="2023-04-02T23:36:52.328" v="85"/>
          <ac:inkMkLst>
            <pc:docMk/>
            <pc:sldMk cId="0" sldId="258"/>
            <ac:inkMk id="37" creationId="{432D8E3B-291E-43B4-9D07-2ADB306A40A0}"/>
          </ac:inkMkLst>
        </pc:inkChg>
        <pc:inkChg chg="del mod">
          <ac:chgData name="Desy Hertinsyana" userId="161e33367aad32cb" providerId="LiveId" clId="{59A26772-04E1-4E1B-9DF9-CDD79F4A16F2}" dt="2023-04-02T23:36:52.332" v="105"/>
          <ac:inkMkLst>
            <pc:docMk/>
            <pc:sldMk cId="0" sldId="258"/>
            <ac:inkMk id="38" creationId="{AA8F2FA9-5791-4D47-BCF3-D07593774266}"/>
          </ac:inkMkLst>
        </pc:inkChg>
        <pc:inkChg chg="del mod">
          <ac:chgData name="Desy Hertinsyana" userId="161e33367aad32cb" providerId="LiveId" clId="{59A26772-04E1-4E1B-9DF9-CDD79F4A16F2}" dt="2023-04-02T23:36:52.336" v="122"/>
          <ac:inkMkLst>
            <pc:docMk/>
            <pc:sldMk cId="0" sldId="258"/>
            <ac:inkMk id="39" creationId="{720B9E37-318B-4C3E-8A60-C36C2870D57B}"/>
          </ac:inkMkLst>
        </pc:inkChg>
        <pc:inkChg chg="del">
          <ac:chgData name="Desy Hertinsyana" userId="161e33367aad32cb" providerId="LiveId" clId="{59A26772-04E1-4E1B-9DF9-CDD79F4A16F2}" dt="2023-04-02T23:36:52.330" v="90"/>
          <ac:inkMkLst>
            <pc:docMk/>
            <pc:sldMk cId="0" sldId="258"/>
            <ac:inkMk id="40" creationId="{2D56EDF9-57DA-465F-945C-039EC7E16ADC}"/>
          </ac:inkMkLst>
        </pc:inkChg>
        <pc:inkChg chg="del mod">
          <ac:chgData name="Desy Hertinsyana" userId="161e33367aad32cb" providerId="LiveId" clId="{59A26772-04E1-4E1B-9DF9-CDD79F4A16F2}" dt="2023-04-02T23:36:52.336" v="124"/>
          <ac:inkMkLst>
            <pc:docMk/>
            <pc:sldMk cId="0" sldId="258"/>
            <ac:inkMk id="41" creationId="{00357D2B-64B3-4A7F-ABD9-3DE72FE76A79}"/>
          </ac:inkMkLst>
        </pc:inkChg>
        <pc:inkChg chg="del mod">
          <ac:chgData name="Desy Hertinsyana" userId="161e33367aad32cb" providerId="LiveId" clId="{59A26772-04E1-4E1B-9DF9-CDD79F4A16F2}" dt="2023-04-02T23:36:52.335" v="113"/>
          <ac:inkMkLst>
            <pc:docMk/>
            <pc:sldMk cId="0" sldId="258"/>
            <ac:inkMk id="42" creationId="{52C5FC1C-38EA-43BE-BEA6-9AEE5C0666C1}"/>
          </ac:inkMkLst>
        </pc:inkChg>
        <pc:inkChg chg="del">
          <ac:chgData name="Desy Hertinsyana" userId="161e33367aad32cb" providerId="LiveId" clId="{59A26772-04E1-4E1B-9DF9-CDD79F4A16F2}" dt="2023-04-02T23:36:52.332" v="104"/>
          <ac:inkMkLst>
            <pc:docMk/>
            <pc:sldMk cId="0" sldId="258"/>
            <ac:inkMk id="43" creationId="{182A7449-694A-45FA-A3C4-25B7D9453277}"/>
          </ac:inkMkLst>
        </pc:inkChg>
        <pc:inkChg chg="del">
          <ac:chgData name="Desy Hertinsyana" userId="161e33367aad32cb" providerId="LiveId" clId="{59A26772-04E1-4E1B-9DF9-CDD79F4A16F2}" dt="2023-04-02T23:36:52.326" v="83"/>
          <ac:inkMkLst>
            <pc:docMk/>
            <pc:sldMk cId="0" sldId="258"/>
            <ac:inkMk id="44" creationId="{D4F4CB32-E48E-4C1F-8FD4-E2392370A06A}"/>
          </ac:inkMkLst>
        </pc:inkChg>
        <pc:inkChg chg="del">
          <ac:chgData name="Desy Hertinsyana" userId="161e33367aad32cb" providerId="LiveId" clId="{59A26772-04E1-4E1B-9DF9-CDD79F4A16F2}" dt="2023-04-02T23:36:52.331" v="96"/>
          <ac:inkMkLst>
            <pc:docMk/>
            <pc:sldMk cId="0" sldId="258"/>
            <ac:inkMk id="45" creationId="{6E63D75E-85FA-406B-BA18-8490D0CC7D17}"/>
          </ac:inkMkLst>
        </pc:inkChg>
        <pc:inkChg chg="del mod">
          <ac:chgData name="Desy Hertinsyana" userId="161e33367aad32cb" providerId="LiveId" clId="{59A26772-04E1-4E1B-9DF9-CDD79F4A16F2}" dt="2023-04-02T23:36:52.335" v="112"/>
          <ac:inkMkLst>
            <pc:docMk/>
            <pc:sldMk cId="0" sldId="258"/>
            <ac:inkMk id="46" creationId="{E1E0A89C-9801-42D3-A860-F77AABAAF7AF}"/>
          </ac:inkMkLst>
        </pc:inkChg>
        <pc:inkChg chg="del mod">
          <ac:chgData name="Desy Hertinsyana" userId="161e33367aad32cb" providerId="LiveId" clId="{59A26772-04E1-4E1B-9DF9-CDD79F4A16F2}" dt="2023-04-02T23:36:52.337" v="126"/>
          <ac:inkMkLst>
            <pc:docMk/>
            <pc:sldMk cId="0" sldId="258"/>
            <ac:inkMk id="47" creationId="{E46A263C-A046-4520-B6C5-48B4E58EECFC}"/>
          </ac:inkMkLst>
        </pc:inkChg>
        <pc:inkChg chg="del mod">
          <ac:chgData name="Desy Hertinsyana" userId="161e33367aad32cb" providerId="LiveId" clId="{59A26772-04E1-4E1B-9DF9-CDD79F4A16F2}" dt="2023-04-02T23:36:52.334" v="108"/>
          <ac:inkMkLst>
            <pc:docMk/>
            <pc:sldMk cId="0" sldId="258"/>
            <ac:inkMk id="48" creationId="{B478F25C-4A7B-4974-87E3-20CFFFE29027}"/>
          </ac:inkMkLst>
        </pc:inkChg>
        <pc:inkChg chg="del mod">
          <ac:chgData name="Desy Hertinsyana" userId="161e33367aad32cb" providerId="LiveId" clId="{59A26772-04E1-4E1B-9DF9-CDD79F4A16F2}" dt="2023-04-02T23:36:52.335" v="115"/>
          <ac:inkMkLst>
            <pc:docMk/>
            <pc:sldMk cId="0" sldId="258"/>
            <ac:inkMk id="49" creationId="{2CCED8B2-98FE-450A-8067-3F76D265CF53}"/>
          </ac:inkMkLst>
        </pc:inkChg>
      </pc:sldChg>
      <pc:sldChg chg="addSp delSp modSp mod">
        <pc:chgData name="Desy Hertinsyana" userId="161e33367aad32cb" providerId="LiveId" clId="{59A26772-04E1-4E1B-9DF9-CDD79F4A16F2}" dt="2023-04-02T23:57:14.877" v="167"/>
        <pc:sldMkLst>
          <pc:docMk/>
          <pc:sldMk cId="0" sldId="260"/>
        </pc:sldMkLst>
        <pc:grpChg chg="del mod">
          <ac:chgData name="Desy Hertinsyana" userId="161e33367aad32cb" providerId="LiveId" clId="{59A26772-04E1-4E1B-9DF9-CDD79F4A16F2}" dt="2023-04-02T23:57:14.877" v="164"/>
          <ac:grpSpMkLst>
            <pc:docMk/>
            <pc:sldMk cId="0" sldId="260"/>
            <ac:grpSpMk id="16" creationId="{ECA22AC5-61A7-4A6F-9593-8FF672889F9D}"/>
          </ac:grpSpMkLst>
        </pc:grpChg>
        <pc:grpChg chg="del mod">
          <ac:chgData name="Desy Hertinsyana" userId="161e33367aad32cb" providerId="LiveId" clId="{59A26772-04E1-4E1B-9DF9-CDD79F4A16F2}" dt="2023-04-02T23:57:14.875" v="160"/>
          <ac:grpSpMkLst>
            <pc:docMk/>
            <pc:sldMk cId="0" sldId="260"/>
            <ac:grpSpMk id="17" creationId="{A8DE2FD0-81DA-438B-B87E-31ECB6386B64}"/>
          </ac:grpSpMkLst>
        </pc:grpChg>
        <pc:grpChg chg="del mod">
          <ac:chgData name="Desy Hertinsyana" userId="161e33367aad32cb" providerId="LiveId" clId="{59A26772-04E1-4E1B-9DF9-CDD79F4A16F2}" dt="2023-04-02T23:57:14.873" v="146"/>
          <ac:grpSpMkLst>
            <pc:docMk/>
            <pc:sldMk cId="0" sldId="260"/>
            <ac:grpSpMk id="30" creationId="{945C4ECD-CFA1-419C-9907-F8985757AD36}"/>
          </ac:grpSpMkLst>
        </pc:grpChg>
        <pc:grpChg chg="mod">
          <ac:chgData name="Desy Hertinsyana" userId="161e33367aad32cb" providerId="LiveId" clId="{59A26772-04E1-4E1B-9DF9-CDD79F4A16F2}" dt="2023-04-02T23:57:14.877" v="162"/>
          <ac:grpSpMkLst>
            <pc:docMk/>
            <pc:sldMk cId="0" sldId="260"/>
            <ac:grpSpMk id="31" creationId="{25A21557-3171-4EA2-8CEA-E15D882CCB7E}"/>
          </ac:grpSpMkLst>
        </pc:grpChg>
        <pc:grpChg chg="mod">
          <ac:chgData name="Desy Hertinsyana" userId="161e33367aad32cb" providerId="LiveId" clId="{59A26772-04E1-4E1B-9DF9-CDD79F4A16F2}" dt="2023-04-02T23:57:14.877" v="167"/>
          <ac:grpSpMkLst>
            <pc:docMk/>
            <pc:sldMk cId="0" sldId="260"/>
            <ac:grpSpMk id="38" creationId="{597B2144-ECA6-421D-AC8A-BE2C31F42731}"/>
          </ac:grpSpMkLst>
        </pc:grpChg>
        <pc:picChg chg="add mod">
          <ac:chgData name="Desy Hertinsyana" userId="161e33367aad32cb" providerId="LiveId" clId="{59A26772-04E1-4E1B-9DF9-CDD79F4A16F2}" dt="2023-04-02T23:54:55.458" v="131" actId="571"/>
          <ac:picMkLst>
            <pc:docMk/>
            <pc:sldMk cId="0" sldId="260"/>
            <ac:picMk id="39" creationId="{12915A3D-1F65-A3FB-69CE-3F1C233612E3}"/>
          </ac:picMkLst>
        </pc:picChg>
        <pc:picChg chg="add mod">
          <ac:chgData name="Desy Hertinsyana" userId="161e33367aad32cb" providerId="LiveId" clId="{59A26772-04E1-4E1B-9DF9-CDD79F4A16F2}" dt="2023-04-02T23:55:26.237" v="133" actId="571"/>
          <ac:picMkLst>
            <pc:docMk/>
            <pc:sldMk cId="0" sldId="260"/>
            <ac:picMk id="40" creationId="{952E32B2-24FB-3F74-7EAA-C9198EB7E11A}"/>
          </ac:picMkLst>
        </pc:picChg>
        <pc:picChg chg="add mod">
          <ac:chgData name="Desy Hertinsyana" userId="161e33367aad32cb" providerId="LiveId" clId="{59A26772-04E1-4E1B-9DF9-CDD79F4A16F2}" dt="2023-04-02T23:55:32.162" v="134" actId="571"/>
          <ac:picMkLst>
            <pc:docMk/>
            <pc:sldMk cId="0" sldId="260"/>
            <ac:picMk id="41" creationId="{451AE1D9-84D4-A12F-6459-26EBEB4BFB47}"/>
          </ac:picMkLst>
        </pc:picChg>
        <pc:picChg chg="add mod">
          <ac:chgData name="Desy Hertinsyana" userId="161e33367aad32cb" providerId="LiveId" clId="{59A26772-04E1-4E1B-9DF9-CDD79F4A16F2}" dt="2023-04-02T23:55:37.185" v="136" actId="571"/>
          <ac:picMkLst>
            <pc:docMk/>
            <pc:sldMk cId="0" sldId="260"/>
            <ac:picMk id="42" creationId="{BEC34DBF-C626-4113-9CB8-0868DA6F6D53}"/>
          </ac:picMkLst>
        </pc:picChg>
        <pc:picChg chg="add mod">
          <ac:chgData name="Desy Hertinsyana" userId="161e33367aad32cb" providerId="LiveId" clId="{59A26772-04E1-4E1B-9DF9-CDD79F4A16F2}" dt="2023-04-02T23:56:21.356" v="141" actId="14100"/>
          <ac:picMkLst>
            <pc:docMk/>
            <pc:sldMk cId="0" sldId="260"/>
            <ac:picMk id="43" creationId="{822C1BBE-DD9C-6998-D3D7-80E18EEB4318}"/>
          </ac:picMkLst>
        </pc:picChg>
        <pc:picChg chg="add mod">
          <ac:chgData name="Desy Hertinsyana" userId="161e33367aad32cb" providerId="LiveId" clId="{59A26772-04E1-4E1B-9DF9-CDD79F4A16F2}" dt="2023-04-02T23:56:53.486" v="143" actId="1076"/>
          <ac:picMkLst>
            <pc:docMk/>
            <pc:sldMk cId="0" sldId="260"/>
            <ac:picMk id="44" creationId="{877AAD5D-5015-9570-AF3E-8B9E02658711}"/>
          </ac:picMkLst>
        </pc:picChg>
        <pc:picChg chg="mod">
          <ac:chgData name="Desy Hertinsyana" userId="161e33367aad32cb" providerId="LiveId" clId="{59A26772-04E1-4E1B-9DF9-CDD79F4A16F2}" dt="2023-04-02T23:54:09.489" v="128" actId="1076"/>
          <ac:picMkLst>
            <pc:docMk/>
            <pc:sldMk cId="0" sldId="260"/>
            <ac:picMk id="3082" creationId="{00000000-0000-0000-0000-000000000000}"/>
          </ac:picMkLst>
        </pc:picChg>
        <pc:inkChg chg="del mod">
          <ac:chgData name="Desy Hertinsyana" userId="161e33367aad32cb" providerId="LiveId" clId="{59A26772-04E1-4E1B-9DF9-CDD79F4A16F2}" dt="2023-04-02T23:57:14.875" v="156"/>
          <ac:inkMkLst>
            <pc:docMk/>
            <pc:sldMk cId="0" sldId="260"/>
            <ac:inkMk id="2" creationId="{7C25F6EB-6CB9-4C3F-816F-864DA0487C89}"/>
          </ac:inkMkLst>
        </pc:inkChg>
        <pc:inkChg chg="del">
          <ac:chgData name="Desy Hertinsyana" userId="161e33367aad32cb" providerId="LiveId" clId="{59A26772-04E1-4E1B-9DF9-CDD79F4A16F2}" dt="2023-04-02T23:53:51.718" v="127"/>
          <ac:inkMkLst>
            <pc:docMk/>
            <pc:sldMk cId="0" sldId="260"/>
            <ac:inkMk id="4" creationId="{CC38743D-51B8-4230-9343-2CA0B5DB5F43}"/>
          </ac:inkMkLst>
        </pc:inkChg>
        <pc:inkChg chg="del mod">
          <ac:chgData name="Desy Hertinsyana" userId="161e33367aad32cb" providerId="LiveId" clId="{59A26772-04E1-4E1B-9DF9-CDD79F4A16F2}" dt="2023-04-02T23:57:14.875" v="155"/>
          <ac:inkMkLst>
            <pc:docMk/>
            <pc:sldMk cId="0" sldId="260"/>
            <ac:inkMk id="5" creationId="{FCB507C0-06AC-4E05-9903-F2AA05C8DF29}"/>
          </ac:inkMkLst>
        </pc:inkChg>
        <pc:inkChg chg="del mod">
          <ac:chgData name="Desy Hertinsyana" userId="161e33367aad32cb" providerId="LiveId" clId="{59A26772-04E1-4E1B-9DF9-CDD79F4A16F2}" dt="2023-04-02T23:57:14.877" v="161"/>
          <ac:inkMkLst>
            <pc:docMk/>
            <pc:sldMk cId="0" sldId="260"/>
            <ac:inkMk id="6" creationId="{D00739B4-BE05-44D5-96BC-858DE1690B79}"/>
          </ac:inkMkLst>
        </pc:inkChg>
        <pc:inkChg chg="del mod">
          <ac:chgData name="Desy Hertinsyana" userId="161e33367aad32cb" providerId="LiveId" clId="{59A26772-04E1-4E1B-9DF9-CDD79F4A16F2}" dt="2023-04-02T23:57:14.875" v="160"/>
          <ac:inkMkLst>
            <pc:docMk/>
            <pc:sldMk cId="0" sldId="260"/>
            <ac:inkMk id="7" creationId="{B9E9606B-676A-4A6D-AF05-0A5877A2E205}"/>
          </ac:inkMkLst>
        </pc:inkChg>
        <pc:inkChg chg="del mod">
          <ac:chgData name="Desy Hertinsyana" userId="161e33367aad32cb" providerId="LiveId" clId="{59A26772-04E1-4E1B-9DF9-CDD79F4A16F2}" dt="2023-04-02T23:57:14.877" v="164"/>
          <ac:inkMkLst>
            <pc:docMk/>
            <pc:sldMk cId="0" sldId="260"/>
            <ac:inkMk id="8" creationId="{652D9455-1D00-4D5D-BA1F-5FB4F1D7C8CF}"/>
          </ac:inkMkLst>
        </pc:inkChg>
        <pc:inkChg chg="del mod">
          <ac:chgData name="Desy Hertinsyana" userId="161e33367aad32cb" providerId="LiveId" clId="{59A26772-04E1-4E1B-9DF9-CDD79F4A16F2}" dt="2023-04-02T23:57:14.874" v="152"/>
          <ac:inkMkLst>
            <pc:docMk/>
            <pc:sldMk cId="0" sldId="260"/>
            <ac:inkMk id="9" creationId="{6B7496A3-4853-42E3-B3D9-FE8DE0ABF250}"/>
          </ac:inkMkLst>
        </pc:inkChg>
        <pc:inkChg chg="del mod">
          <ac:chgData name="Desy Hertinsyana" userId="161e33367aad32cb" providerId="LiveId" clId="{59A26772-04E1-4E1B-9DF9-CDD79F4A16F2}" dt="2023-04-02T23:57:14.877" v="163"/>
          <ac:inkMkLst>
            <pc:docMk/>
            <pc:sldMk cId="0" sldId="260"/>
            <ac:inkMk id="10" creationId="{648302B7-6927-47F5-A4E8-CA0063F79136}"/>
          </ac:inkMkLst>
        </pc:inkChg>
        <pc:inkChg chg="del mod">
          <ac:chgData name="Desy Hertinsyana" userId="161e33367aad32cb" providerId="LiveId" clId="{59A26772-04E1-4E1B-9DF9-CDD79F4A16F2}" dt="2023-04-02T23:57:14.877" v="165"/>
          <ac:inkMkLst>
            <pc:docMk/>
            <pc:sldMk cId="0" sldId="260"/>
            <ac:inkMk id="11" creationId="{9BBD3341-FD0F-480B-885E-41AF1F1C61EB}"/>
          </ac:inkMkLst>
        </pc:inkChg>
        <pc:inkChg chg="del">
          <ac:chgData name="Desy Hertinsyana" userId="161e33367aad32cb" providerId="LiveId" clId="{59A26772-04E1-4E1B-9DF9-CDD79F4A16F2}" dt="2023-04-02T23:57:14.873" v="145"/>
          <ac:inkMkLst>
            <pc:docMk/>
            <pc:sldMk cId="0" sldId="260"/>
            <ac:inkMk id="12" creationId="{C7B2CCBA-EC5D-4157-B2CE-FD8F0C922151}"/>
          </ac:inkMkLst>
        </pc:inkChg>
        <pc:inkChg chg="del mod">
          <ac:chgData name="Desy Hertinsyana" userId="161e33367aad32cb" providerId="LiveId" clId="{59A26772-04E1-4E1B-9DF9-CDD79F4A16F2}" dt="2023-04-02T23:57:14.875" v="159"/>
          <ac:inkMkLst>
            <pc:docMk/>
            <pc:sldMk cId="0" sldId="260"/>
            <ac:inkMk id="13" creationId="{0BE7B82A-F3D1-4347-945D-F6A8AC0B89A4}"/>
          </ac:inkMkLst>
        </pc:inkChg>
        <pc:inkChg chg="del mod">
          <ac:chgData name="Desy Hertinsyana" userId="161e33367aad32cb" providerId="LiveId" clId="{59A26772-04E1-4E1B-9DF9-CDD79F4A16F2}" dt="2023-04-02T23:57:14.874" v="150"/>
          <ac:inkMkLst>
            <pc:docMk/>
            <pc:sldMk cId="0" sldId="260"/>
            <ac:inkMk id="15" creationId="{24D08C4F-2B86-4A33-8470-CD265BFEE675}"/>
          </ac:inkMkLst>
        </pc:inkChg>
        <pc:inkChg chg="del mod">
          <ac:chgData name="Desy Hertinsyana" userId="161e33367aad32cb" providerId="LiveId" clId="{59A26772-04E1-4E1B-9DF9-CDD79F4A16F2}" dt="2023-04-02T23:57:14.874" v="151"/>
          <ac:inkMkLst>
            <pc:docMk/>
            <pc:sldMk cId="0" sldId="260"/>
            <ac:inkMk id="18" creationId="{71343CC5-3A03-40E0-B2C8-39FBBCD25E4F}"/>
          </ac:inkMkLst>
        </pc:inkChg>
        <pc:inkChg chg="mod">
          <ac:chgData name="Desy Hertinsyana" userId="161e33367aad32cb" providerId="LiveId" clId="{59A26772-04E1-4E1B-9DF9-CDD79F4A16F2}" dt="2023-04-02T23:57:14.877" v="162"/>
          <ac:inkMkLst>
            <pc:docMk/>
            <pc:sldMk cId="0" sldId="260"/>
            <ac:inkMk id="19" creationId="{AAD92D28-AA01-40CC-A055-C0A4DDFC4268}"/>
          </ac:inkMkLst>
        </pc:inkChg>
        <pc:inkChg chg="mod">
          <ac:chgData name="Desy Hertinsyana" userId="161e33367aad32cb" providerId="LiveId" clId="{59A26772-04E1-4E1B-9DF9-CDD79F4A16F2}" dt="2023-04-02T23:57:14.877" v="162"/>
          <ac:inkMkLst>
            <pc:docMk/>
            <pc:sldMk cId="0" sldId="260"/>
            <ac:inkMk id="20" creationId="{BB311A4D-2F30-4C14-A1AC-9CA2ECDB39ED}"/>
          </ac:inkMkLst>
        </pc:inkChg>
        <pc:inkChg chg="del">
          <ac:chgData name="Desy Hertinsyana" userId="161e33367aad32cb" providerId="LiveId" clId="{59A26772-04E1-4E1B-9DF9-CDD79F4A16F2}" dt="2023-04-02T23:57:14.874" v="149"/>
          <ac:inkMkLst>
            <pc:docMk/>
            <pc:sldMk cId="0" sldId="260"/>
            <ac:inkMk id="21" creationId="{980CA05A-B2AB-44DB-BCCE-FD0576E3E75A}"/>
          </ac:inkMkLst>
        </pc:inkChg>
        <pc:inkChg chg="del mod">
          <ac:chgData name="Desy Hertinsyana" userId="161e33367aad32cb" providerId="LiveId" clId="{59A26772-04E1-4E1B-9DF9-CDD79F4A16F2}" dt="2023-04-02T23:57:14.875" v="157"/>
          <ac:inkMkLst>
            <pc:docMk/>
            <pc:sldMk cId="0" sldId="260"/>
            <ac:inkMk id="22" creationId="{D9365238-2D5F-4734-B4B9-9C6DF9CCFDAB}"/>
          </ac:inkMkLst>
        </pc:inkChg>
        <pc:inkChg chg="del mod">
          <ac:chgData name="Desy Hertinsyana" userId="161e33367aad32cb" providerId="LiveId" clId="{59A26772-04E1-4E1B-9DF9-CDD79F4A16F2}" dt="2023-04-02T23:57:14.877" v="162"/>
          <ac:inkMkLst>
            <pc:docMk/>
            <pc:sldMk cId="0" sldId="260"/>
            <ac:inkMk id="23" creationId="{C49CDB90-36CD-46A0-B163-40202CAA5CE7}"/>
          </ac:inkMkLst>
        </pc:inkChg>
        <pc:inkChg chg="del">
          <ac:chgData name="Desy Hertinsyana" userId="161e33367aad32cb" providerId="LiveId" clId="{59A26772-04E1-4E1B-9DF9-CDD79F4A16F2}" dt="2023-04-02T23:57:14.873" v="146"/>
          <ac:inkMkLst>
            <pc:docMk/>
            <pc:sldMk cId="0" sldId="260"/>
            <ac:inkMk id="24" creationId="{04121EC1-26B9-411E-B909-C53CD605420E}"/>
          </ac:inkMkLst>
        </pc:inkChg>
        <pc:inkChg chg="del mod">
          <ac:chgData name="Desy Hertinsyana" userId="161e33367aad32cb" providerId="LiveId" clId="{59A26772-04E1-4E1B-9DF9-CDD79F4A16F2}" dt="2023-04-02T23:57:14.875" v="154"/>
          <ac:inkMkLst>
            <pc:docMk/>
            <pc:sldMk cId="0" sldId="260"/>
            <ac:inkMk id="25" creationId="{DF314F18-2ECC-459E-89E3-EFC56116C311}"/>
          </ac:inkMkLst>
        </pc:inkChg>
        <pc:inkChg chg="mod">
          <ac:chgData name="Desy Hertinsyana" userId="161e33367aad32cb" providerId="LiveId" clId="{59A26772-04E1-4E1B-9DF9-CDD79F4A16F2}" dt="2023-04-02T23:57:14.877" v="167"/>
          <ac:inkMkLst>
            <pc:docMk/>
            <pc:sldMk cId="0" sldId="260"/>
            <ac:inkMk id="26" creationId="{8CEA464D-1EAC-433F-9DAA-08D65EA86294}"/>
          </ac:inkMkLst>
        </pc:inkChg>
        <pc:inkChg chg="mod">
          <ac:chgData name="Desy Hertinsyana" userId="161e33367aad32cb" providerId="LiveId" clId="{59A26772-04E1-4E1B-9DF9-CDD79F4A16F2}" dt="2023-04-02T23:57:14.877" v="167"/>
          <ac:inkMkLst>
            <pc:docMk/>
            <pc:sldMk cId="0" sldId="260"/>
            <ac:inkMk id="27" creationId="{3373C382-E836-4E68-BCA9-74710400967B}"/>
          </ac:inkMkLst>
        </pc:inkChg>
        <pc:inkChg chg="del mod">
          <ac:chgData name="Desy Hertinsyana" userId="161e33367aad32cb" providerId="LiveId" clId="{59A26772-04E1-4E1B-9DF9-CDD79F4A16F2}" dt="2023-04-02T23:57:14.874" v="148"/>
          <ac:inkMkLst>
            <pc:docMk/>
            <pc:sldMk cId="0" sldId="260"/>
            <ac:inkMk id="28" creationId="{444A49AD-0B04-424F-B0D6-C13B8533A677}"/>
          </ac:inkMkLst>
        </pc:inkChg>
        <pc:inkChg chg="del">
          <ac:chgData name="Desy Hertinsyana" userId="161e33367aad32cb" providerId="LiveId" clId="{59A26772-04E1-4E1B-9DF9-CDD79F4A16F2}" dt="2023-04-02T23:57:14.875" v="158"/>
          <ac:inkMkLst>
            <pc:docMk/>
            <pc:sldMk cId="0" sldId="260"/>
            <ac:inkMk id="29" creationId="{71E9D841-71D4-4A02-A273-597CD3776C98}"/>
          </ac:inkMkLst>
        </pc:inkChg>
        <pc:inkChg chg="mod">
          <ac:chgData name="Desy Hertinsyana" userId="161e33367aad32cb" providerId="LiveId" clId="{59A26772-04E1-4E1B-9DF9-CDD79F4A16F2}" dt="2023-04-02T23:57:14.877" v="167"/>
          <ac:inkMkLst>
            <pc:docMk/>
            <pc:sldMk cId="0" sldId="260"/>
            <ac:inkMk id="32" creationId="{5999E935-DC4C-46B5-A10F-1436685D0D9C}"/>
          </ac:inkMkLst>
        </pc:inkChg>
        <pc:inkChg chg="del mod">
          <ac:chgData name="Desy Hertinsyana" userId="161e33367aad32cb" providerId="LiveId" clId="{59A26772-04E1-4E1B-9DF9-CDD79F4A16F2}" dt="2023-04-02T23:57:14.875" v="153"/>
          <ac:inkMkLst>
            <pc:docMk/>
            <pc:sldMk cId="0" sldId="260"/>
            <ac:inkMk id="33" creationId="{6D04E7FF-4C24-4B14-AB25-5F671C106CD8}"/>
          </ac:inkMkLst>
        </pc:inkChg>
        <pc:inkChg chg="del mod">
          <ac:chgData name="Desy Hertinsyana" userId="161e33367aad32cb" providerId="LiveId" clId="{59A26772-04E1-4E1B-9DF9-CDD79F4A16F2}" dt="2023-04-02T23:57:14.877" v="166"/>
          <ac:inkMkLst>
            <pc:docMk/>
            <pc:sldMk cId="0" sldId="260"/>
            <ac:inkMk id="34" creationId="{69BFC42D-A3EB-4A8A-8325-4C72B201E2C6}"/>
          </ac:inkMkLst>
        </pc:inkChg>
        <pc:inkChg chg="del mod">
          <ac:chgData name="Desy Hertinsyana" userId="161e33367aad32cb" providerId="LiveId" clId="{59A26772-04E1-4E1B-9DF9-CDD79F4A16F2}" dt="2023-04-02T23:57:14.874" v="147"/>
          <ac:inkMkLst>
            <pc:docMk/>
            <pc:sldMk cId="0" sldId="260"/>
            <ac:inkMk id="35" creationId="{42BFE4C1-82F4-4A7F-988E-19272A928A86}"/>
          </ac:inkMkLst>
        </pc:inkChg>
        <pc:inkChg chg="del">
          <ac:chgData name="Desy Hertinsyana" userId="161e33367aad32cb" providerId="LiveId" clId="{59A26772-04E1-4E1B-9DF9-CDD79F4A16F2}" dt="2023-04-02T23:57:14.873" v="144"/>
          <ac:inkMkLst>
            <pc:docMk/>
            <pc:sldMk cId="0" sldId="260"/>
            <ac:inkMk id="36" creationId="{8BE628F3-E2E0-4CCF-AB7C-200CFE6D8124}"/>
          </ac:inkMkLst>
        </pc:inkChg>
        <pc:inkChg chg="del mod">
          <ac:chgData name="Desy Hertinsyana" userId="161e33367aad32cb" providerId="LiveId" clId="{59A26772-04E1-4E1B-9DF9-CDD79F4A16F2}" dt="2023-04-02T23:57:14.877" v="167"/>
          <ac:inkMkLst>
            <pc:docMk/>
            <pc:sldMk cId="0" sldId="260"/>
            <ac:inkMk id="37" creationId="{6A6FD569-0D57-47FB-A69D-8616C86AACB8}"/>
          </ac:inkMkLst>
        </pc:inkChg>
      </pc:sldChg>
      <pc:sldChg chg="addSp delSp modSp mod">
        <pc:chgData name="Desy Hertinsyana" userId="161e33367aad32cb" providerId="LiveId" clId="{59A26772-04E1-4E1B-9DF9-CDD79F4A16F2}" dt="2023-04-03T01:49:50.481" v="236"/>
        <pc:sldMkLst>
          <pc:docMk/>
          <pc:sldMk cId="2599420236" sldId="274"/>
        </pc:sldMkLst>
        <pc:grpChg chg="mod">
          <ac:chgData name="Desy Hertinsyana" userId="161e33367aad32cb" providerId="LiveId" clId="{59A26772-04E1-4E1B-9DF9-CDD79F4A16F2}" dt="2023-04-03T01:49:26.050" v="191"/>
          <ac:grpSpMkLst>
            <pc:docMk/>
            <pc:sldMk cId="2599420236" sldId="274"/>
            <ac:grpSpMk id="173" creationId="{3B827388-CE48-ED74-DBDB-B0FD7FC8A5FB}"/>
          </ac:grpSpMkLst>
        </pc:grpChg>
        <pc:grpChg chg="del mod">
          <ac:chgData name="Desy Hertinsyana" userId="161e33367aad32cb" providerId="LiveId" clId="{59A26772-04E1-4E1B-9DF9-CDD79F4A16F2}" dt="2023-04-03T01:49:50.481" v="236"/>
          <ac:grpSpMkLst>
            <pc:docMk/>
            <pc:sldMk cId="2599420236" sldId="274"/>
            <ac:grpSpMk id="198" creationId="{7721E851-AD39-D6DE-5BA2-A6EA10F0E778}"/>
          </ac:grpSpMkLst>
        </pc:grpChg>
        <pc:grpChg chg="mod">
          <ac:chgData name="Desy Hertinsyana" userId="161e33367aad32cb" providerId="LiveId" clId="{59A26772-04E1-4E1B-9DF9-CDD79F4A16F2}" dt="2023-04-03T01:49:50.481" v="236"/>
          <ac:grpSpMkLst>
            <pc:docMk/>
            <pc:sldMk cId="2599420236" sldId="274"/>
            <ac:grpSpMk id="218" creationId="{AF11AD50-9D5E-B7E9-36D6-B22947E74441}"/>
          </ac:grpSpMkLst>
        </pc:grp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5" creationId="{B834186D-2710-6E86-0031-143838E9C168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6" creationId="{8D5120EF-9199-F29D-D92E-F230CCFF38BA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9" creationId="{17711141-1201-83D6-B9DA-6D2197D64819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12" creationId="{9D40376F-2AF0-8409-F90D-3E4C3FDF472D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15" creationId="{362A844A-C13E-BF0D-E00D-2315EF234D00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17" creationId="{23F558F1-A270-0066-0F95-5C624F832D63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18" creationId="{2034CEDC-3A5E-DBD6-63CF-0BC07E4C4651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29" creationId="{C56D8C60-6285-4DAC-0D87-43437CEA9E16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30" creationId="{FF5522A8-67CB-B086-316D-4EEB0C581A9B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33" creationId="{E3EE76FD-CE96-7A87-D904-1988842C8786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40" creationId="{76DFEF6D-836F-18D2-93F7-3AF664456EA3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54" creationId="{AFA7AD17-4296-6B5A-2498-4AC1B1DF8D92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157" creationId="{58CDFB0E-7701-8BB9-62B7-4816E390ED4F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163" creationId="{118BFA74-CF33-1D10-4A6F-FBA634FA6DF0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170" creationId="{9BB8C93B-5ED7-5834-3377-C87B0C6BA630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171" creationId="{831C0B4B-1828-94D1-5CA0-32C45A7B751C}"/>
          </ac:inkMkLst>
        </pc:inkChg>
        <pc:inkChg chg="add mod">
          <ac:chgData name="Desy Hertinsyana" userId="161e33367aad32cb" providerId="LiveId" clId="{59A26772-04E1-4E1B-9DF9-CDD79F4A16F2}" dt="2023-04-03T01:49:26.050" v="191"/>
          <ac:inkMkLst>
            <pc:docMk/>
            <pc:sldMk cId="2599420236" sldId="274"/>
            <ac:inkMk id="172" creationId="{C7F9173F-721B-F18D-69E3-8C2DD293834A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74" creationId="{1BE6A3C2-D296-F1AA-8584-A0F187D9E87C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75" creationId="{26326A65-F746-4A82-2ABB-1396C7CF3376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76" creationId="{F0D33658-05DB-8877-CBFE-93D4FCB44138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77" creationId="{A4EE1BF7-208F-15F0-6CF1-42346676479C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78" creationId="{337C8200-4991-F926-ED1A-88ADC898EAAC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79" creationId="{42FC5156-54E0-6E1D-9097-C60CBF965F39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80" creationId="{ED56F4CE-0F76-389F-9F76-304999FE1F35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81" creationId="{C77882BE-8F20-B2D5-4122-5C4B7DADC647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82" creationId="{6F482720-3C05-7EAC-CD39-D7B6EA2BAA00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83" creationId="{00F57ABA-1D2F-AAE8-BCE5-8863BA557842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84" creationId="{105EAC1E-E1C6-020E-4F20-331EFD20206D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85" creationId="{503C0F4A-F4B2-11E6-AC18-B79E826C1FF7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86" creationId="{588E4E25-AAD1-10DD-E9DE-002D2898E489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87" creationId="{BFDCD7F5-86A4-693B-7F95-AF1D690E1FC2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88" creationId="{165FF073-E77B-5342-3675-9C98ED1CE307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89" creationId="{6DE6DD8A-FCFB-0046-E7D4-67AEEDBE8EAD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90" creationId="{44204A71-1C4A-16FA-85AE-122B557DBD12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91" creationId="{742DB2CD-2345-D7BA-5E47-6B74CF8B7C21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92" creationId="{E0785754-0AE0-5D75-D8F5-04566AFF31DF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93" creationId="{4D5AFEF4-A9E7-B8B1-B2B6-2D7F8C42770E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94" creationId="{5AF31E64-5BA7-0514-FFF9-3BA9C19FACEE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95" creationId="{821CDB22-CD56-F250-7D8B-9C936BA7F0DF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96" creationId="{E579EC68-9501-E672-E840-170FC9C29510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97" creationId="{0DF191E8-0DD6-E845-54C7-23FA8E626BF7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199" creationId="{4A735D82-F458-08D8-DC33-D6FB52EE53A8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00" creationId="{8D0E7E52-5404-7DB8-F88C-535BFC3DB4DC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01" creationId="{6B65F3A3-0AA7-A95D-8D59-56AE5C7F9A2B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02" creationId="{755CC0CD-E820-1940-D069-17DF366BE6F6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03" creationId="{4EE27E5A-236B-296A-9BD8-4F24B898B172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04" creationId="{E5E49924-B8AB-BAAD-1D62-C2810B5836CF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05" creationId="{85C67EE2-B711-BAE5-E1FF-E9C9EDC0FF6E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06" creationId="{6C970C10-CE20-A362-498D-4F8F2B00132B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07" creationId="{A44E28DC-8C5F-EB1F-2305-4CD26DF98034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08" creationId="{00C00434-48A1-AA77-652E-4C9D3A46CA16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09" creationId="{FC433673-07E3-8083-7A70-5630A15A89F7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10" creationId="{F5EF65F6-E36B-8A7B-5509-09536D7246DC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11" creationId="{5CB93D77-2C92-4434-8123-AAC5BD889213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12" creationId="{79618FCF-05A2-861D-8D61-895846353A21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13" creationId="{137FF844-E0E3-1DD2-D130-738E1687D5A4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14" creationId="{FF53D305-85BA-3199-AEF4-BBBD0237C643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15" creationId="{773A5FC5-D272-ACDB-754C-32F36B42EAC2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16" creationId="{3234AA67-624F-4A52-5F6D-1E89086C31A0}"/>
          </ac:inkMkLst>
        </pc:inkChg>
        <pc:inkChg chg="add mod">
          <ac:chgData name="Desy Hertinsyana" userId="161e33367aad32cb" providerId="LiveId" clId="{59A26772-04E1-4E1B-9DF9-CDD79F4A16F2}" dt="2023-04-03T01:49:50.481" v="236"/>
          <ac:inkMkLst>
            <pc:docMk/>
            <pc:sldMk cId="2599420236" sldId="274"/>
            <ac:inkMk id="217" creationId="{69EF3650-9B31-36CD-BCF7-2226DF5B181D}"/>
          </ac:inkMkLst>
        </pc:inkChg>
      </pc:sldChg>
      <pc:sldChg chg="del">
        <pc:chgData name="Desy Hertinsyana" userId="161e33367aad32cb" providerId="LiveId" clId="{59A26772-04E1-4E1B-9DF9-CDD79F4A16F2}" dt="2023-04-09T23:58:43.257" v="840" actId="2696"/>
        <pc:sldMkLst>
          <pc:docMk/>
          <pc:sldMk cId="4041836392" sldId="283"/>
        </pc:sldMkLst>
      </pc:sldChg>
      <pc:sldChg chg="del">
        <pc:chgData name="Desy Hertinsyana" userId="161e33367aad32cb" providerId="LiveId" clId="{59A26772-04E1-4E1B-9DF9-CDD79F4A16F2}" dt="2023-04-09T23:58:43.257" v="840" actId="2696"/>
        <pc:sldMkLst>
          <pc:docMk/>
          <pc:sldMk cId="2942577150" sldId="284"/>
        </pc:sldMkLst>
      </pc:sldChg>
      <pc:sldChg chg="del">
        <pc:chgData name="Desy Hertinsyana" userId="161e33367aad32cb" providerId="LiveId" clId="{59A26772-04E1-4E1B-9DF9-CDD79F4A16F2}" dt="2023-04-09T23:59:12.725" v="842" actId="2696"/>
        <pc:sldMkLst>
          <pc:docMk/>
          <pc:sldMk cId="3108698977" sldId="285"/>
        </pc:sldMkLst>
      </pc:sldChg>
      <pc:sldChg chg="del">
        <pc:chgData name="Desy Hertinsyana" userId="161e33367aad32cb" providerId="LiveId" clId="{59A26772-04E1-4E1B-9DF9-CDD79F4A16F2}" dt="2023-04-10T00:01:30.146" v="843" actId="2696"/>
        <pc:sldMkLst>
          <pc:docMk/>
          <pc:sldMk cId="661466989" sldId="286"/>
        </pc:sldMkLst>
      </pc:sldChg>
      <pc:sldChg chg="modSp new mod">
        <pc:chgData name="Desy Hertinsyana" userId="161e33367aad32cb" providerId="LiveId" clId="{59A26772-04E1-4E1B-9DF9-CDD79F4A16F2}" dt="2023-04-02T23:36:25.418" v="80" actId="20577"/>
        <pc:sldMkLst>
          <pc:docMk/>
          <pc:sldMk cId="2128923256" sldId="289"/>
        </pc:sldMkLst>
        <pc:spChg chg="mod">
          <ac:chgData name="Desy Hertinsyana" userId="161e33367aad32cb" providerId="LiveId" clId="{59A26772-04E1-4E1B-9DF9-CDD79F4A16F2}" dt="2023-04-02T23:36:25.418" v="80" actId="20577"/>
          <ac:spMkLst>
            <pc:docMk/>
            <pc:sldMk cId="2128923256" sldId="289"/>
            <ac:spMk id="3" creationId="{B52F4D5F-0F88-3187-FB03-D1855CBC93E4}"/>
          </ac:spMkLst>
        </pc:spChg>
      </pc:sldChg>
      <pc:sldChg chg="new del">
        <pc:chgData name="Desy Hertinsyana" userId="161e33367aad32cb" providerId="LiveId" clId="{59A26772-04E1-4E1B-9DF9-CDD79F4A16F2}" dt="2023-04-09T23:58:59.108" v="841" actId="2696"/>
        <pc:sldMkLst>
          <pc:docMk/>
          <pc:sldMk cId="1662886666" sldId="290"/>
        </pc:sldMkLst>
      </pc:sldChg>
      <pc:sldChg chg="new del">
        <pc:chgData name="Desy Hertinsyana" userId="161e33367aad32cb" providerId="LiveId" clId="{59A26772-04E1-4E1B-9DF9-CDD79F4A16F2}" dt="2023-04-02T23:54:58.581" v="132" actId="680"/>
        <pc:sldMkLst>
          <pc:docMk/>
          <pc:sldMk cId="2594749962" sldId="290"/>
        </pc:sldMkLst>
      </pc:sldChg>
      <pc:sldChg chg="new del">
        <pc:chgData name="Desy Hertinsyana" userId="161e33367aad32cb" providerId="LiveId" clId="{59A26772-04E1-4E1B-9DF9-CDD79F4A16F2}" dt="2023-04-02T23:56:07.883" v="139" actId="2696"/>
        <pc:sldMkLst>
          <pc:docMk/>
          <pc:sldMk cId="2774677970" sldId="290"/>
        </pc:sldMkLst>
      </pc:sldChg>
      <pc:sldChg chg="new del">
        <pc:chgData name="Desy Hertinsyana" userId="161e33367aad32cb" providerId="LiveId" clId="{59A26772-04E1-4E1B-9DF9-CDD79F4A16F2}" dt="2023-04-02T23:57:44.501" v="168" actId="2696"/>
        <pc:sldMkLst>
          <pc:docMk/>
          <pc:sldMk cId="4004331816" sldId="290"/>
        </pc:sldMkLst>
      </pc:sldChg>
      <pc:sldChg chg="new del">
        <pc:chgData name="Desy Hertinsyana" userId="161e33367aad32cb" providerId="LiveId" clId="{59A26772-04E1-4E1B-9DF9-CDD79F4A16F2}" dt="2023-04-09T23:58:59.108" v="841" actId="2696"/>
        <pc:sldMkLst>
          <pc:docMk/>
          <pc:sldMk cId="521178026" sldId="291"/>
        </pc:sldMkLst>
      </pc:sldChg>
      <pc:sldChg chg="new del">
        <pc:chgData name="Desy Hertinsyana" userId="161e33367aad32cb" providerId="LiveId" clId="{59A26772-04E1-4E1B-9DF9-CDD79F4A16F2}" dt="2023-04-09T23:58:59.108" v="841" actId="2696"/>
        <pc:sldMkLst>
          <pc:docMk/>
          <pc:sldMk cId="2260578746" sldId="292"/>
        </pc:sldMkLst>
      </pc:sldChg>
      <pc:sldChg chg="addSp delSp modSp new del mod">
        <pc:chgData name="Desy Hertinsyana" userId="161e33367aad32cb" providerId="LiveId" clId="{59A26772-04E1-4E1B-9DF9-CDD79F4A16F2}" dt="2023-04-09T23:57:30.275" v="838" actId="2696"/>
        <pc:sldMkLst>
          <pc:docMk/>
          <pc:sldMk cId="1204738558" sldId="293"/>
        </pc:sldMkLst>
        <pc:grpChg chg="del mod">
          <ac:chgData name="Desy Hertinsyana" userId="161e33367aad32cb" providerId="LiveId" clId="{59A26772-04E1-4E1B-9DF9-CDD79F4A16F2}" dt="2023-04-03T01:53:02.081" v="307"/>
          <ac:grpSpMkLst>
            <pc:docMk/>
            <pc:sldMk cId="1204738558" sldId="293"/>
            <ac:grpSpMk id="44" creationId="{976B84DE-6410-A638-57D1-C377CEB38E9E}"/>
          </ac:grpSpMkLst>
        </pc:grpChg>
        <pc:grpChg chg="mod">
          <ac:chgData name="Desy Hertinsyana" userId="161e33367aad32cb" providerId="LiveId" clId="{59A26772-04E1-4E1B-9DF9-CDD79F4A16F2}" dt="2023-04-03T01:52:58.095" v="298"/>
          <ac:grpSpMkLst>
            <pc:docMk/>
            <pc:sldMk cId="1204738558" sldId="293"/>
            <ac:grpSpMk id="45" creationId="{641C7856-385D-3148-591B-D35B16341B66}"/>
          </ac:grpSpMkLst>
        </pc:grpChg>
        <pc:grpChg chg="mod">
          <ac:chgData name="Desy Hertinsyana" userId="161e33367aad32cb" providerId="LiveId" clId="{59A26772-04E1-4E1B-9DF9-CDD79F4A16F2}" dt="2023-04-03T01:52:58.095" v="298"/>
          <ac:grpSpMkLst>
            <pc:docMk/>
            <pc:sldMk cId="1204738558" sldId="293"/>
            <ac:grpSpMk id="46" creationId="{7DB839B0-18CC-12C1-6A59-EFC59E80A911}"/>
          </ac:grpSpMkLst>
        </pc:grpChg>
        <pc:grpChg chg="mod">
          <ac:chgData name="Desy Hertinsyana" userId="161e33367aad32cb" providerId="LiveId" clId="{59A26772-04E1-4E1B-9DF9-CDD79F4A16F2}" dt="2023-04-03T01:52:58.095" v="298"/>
          <ac:grpSpMkLst>
            <pc:docMk/>
            <pc:sldMk cId="1204738558" sldId="293"/>
            <ac:grpSpMk id="47" creationId="{52306934-B400-8B11-BF96-C602AC275F36}"/>
          </ac:grpSpMkLst>
        </pc:grpChg>
        <pc:grpChg chg="mod">
          <ac:chgData name="Desy Hertinsyana" userId="161e33367aad32cb" providerId="LiveId" clId="{59A26772-04E1-4E1B-9DF9-CDD79F4A16F2}" dt="2023-04-03T01:53:02.081" v="307"/>
          <ac:grpSpMkLst>
            <pc:docMk/>
            <pc:sldMk cId="1204738558" sldId="293"/>
            <ac:grpSpMk id="56" creationId="{A69105AE-D2AA-C364-3AA8-660939D30358}"/>
          </ac:grpSpMkLst>
        </pc:grpChg>
        <pc:grpChg chg="del mod">
          <ac:chgData name="Desy Hertinsyana" userId="161e33367aad32cb" providerId="LiveId" clId="{59A26772-04E1-4E1B-9DF9-CDD79F4A16F2}" dt="2023-04-03T01:53:18.474" v="343"/>
          <ac:grpSpMkLst>
            <pc:docMk/>
            <pc:sldMk cId="1204738558" sldId="293"/>
            <ac:grpSpMk id="70" creationId="{39660710-2864-0F10-04D1-73C988BB4311}"/>
          </ac:grpSpMkLst>
        </pc:grpChg>
        <pc:grpChg chg="del mod">
          <ac:chgData name="Desy Hertinsyana" userId="161e33367aad32cb" providerId="LiveId" clId="{59A26772-04E1-4E1B-9DF9-CDD79F4A16F2}" dt="2023-04-03T01:53:18.474" v="343"/>
          <ac:grpSpMkLst>
            <pc:docMk/>
            <pc:sldMk cId="1204738558" sldId="293"/>
            <ac:grpSpMk id="71" creationId="{5A878924-0C0C-1371-CE0D-6DC0801F7B40}"/>
          </ac:grpSpMkLst>
        </pc:grpChg>
        <pc:grpChg chg="mod">
          <ac:chgData name="Desy Hertinsyana" userId="161e33367aad32cb" providerId="LiveId" clId="{59A26772-04E1-4E1B-9DF9-CDD79F4A16F2}" dt="2023-04-09T23:55:55.910" v="782"/>
          <ac:grpSpMkLst>
            <pc:docMk/>
            <pc:sldMk cId="1204738558" sldId="293"/>
            <ac:grpSpMk id="71" creationId="{D457E955-7152-0B03-BB18-BF36C85092B3}"/>
          </ac:grpSpMkLst>
        </pc:grpChg>
        <pc:grpChg chg="del mod">
          <ac:chgData name="Desy Hertinsyana" userId="161e33367aad32cb" providerId="LiveId" clId="{59A26772-04E1-4E1B-9DF9-CDD79F4A16F2}" dt="2023-04-03T01:53:18.474" v="343"/>
          <ac:grpSpMkLst>
            <pc:docMk/>
            <pc:sldMk cId="1204738558" sldId="293"/>
            <ac:grpSpMk id="72" creationId="{487B0C64-4A7A-097C-1EEE-8D5737F7CE55}"/>
          </ac:grpSpMkLst>
        </pc:grpChg>
        <pc:grpChg chg="del mod">
          <ac:chgData name="Desy Hertinsyana" userId="161e33367aad32cb" providerId="LiveId" clId="{59A26772-04E1-4E1B-9DF9-CDD79F4A16F2}" dt="2023-04-03T01:54:04.176" v="394"/>
          <ac:grpSpMkLst>
            <pc:docMk/>
            <pc:sldMk cId="1204738558" sldId="293"/>
            <ac:grpSpMk id="94" creationId="{080BD812-3DFB-F8CE-F42F-29EBB1D6BA96}"/>
          </ac:grpSpMkLst>
        </pc:grpChg>
        <pc:grpChg chg="del mod">
          <ac:chgData name="Desy Hertinsyana" userId="161e33367aad32cb" providerId="LiveId" clId="{59A26772-04E1-4E1B-9DF9-CDD79F4A16F2}" dt="2023-04-03T01:54:04.176" v="394"/>
          <ac:grpSpMkLst>
            <pc:docMk/>
            <pc:sldMk cId="1204738558" sldId="293"/>
            <ac:grpSpMk id="97" creationId="{D40BB8C8-D429-F146-C76A-59E883049658}"/>
          </ac:grpSpMkLst>
        </pc:grpChg>
        <pc:grpChg chg="del mod">
          <ac:chgData name="Desy Hertinsyana" userId="161e33367aad32cb" providerId="LiveId" clId="{59A26772-04E1-4E1B-9DF9-CDD79F4A16F2}" dt="2023-04-03T01:54:04.176" v="394"/>
          <ac:grpSpMkLst>
            <pc:docMk/>
            <pc:sldMk cId="1204738558" sldId="293"/>
            <ac:grpSpMk id="108" creationId="{D68A86AB-3089-5CEC-2C8B-A48617D22FD5}"/>
          </ac:grpSpMkLst>
        </pc:grpChg>
        <pc:grpChg chg="del mod">
          <ac:chgData name="Desy Hertinsyana" userId="161e33367aad32cb" providerId="LiveId" clId="{59A26772-04E1-4E1B-9DF9-CDD79F4A16F2}" dt="2023-04-03T01:54:04.176" v="394"/>
          <ac:grpSpMkLst>
            <pc:docMk/>
            <pc:sldMk cId="1204738558" sldId="293"/>
            <ac:grpSpMk id="109" creationId="{CBCA2163-6EA2-C708-82B5-8C94B85517D5}"/>
          </ac:grpSpMkLst>
        </pc:grpChg>
        <pc:grpChg chg="del mod">
          <ac:chgData name="Desy Hertinsyana" userId="161e33367aad32cb" providerId="LiveId" clId="{59A26772-04E1-4E1B-9DF9-CDD79F4A16F2}" dt="2023-04-03T01:53:40.434" v="374"/>
          <ac:grpSpMkLst>
            <pc:docMk/>
            <pc:sldMk cId="1204738558" sldId="293"/>
            <ac:grpSpMk id="117" creationId="{AE48FD07-1960-B6A0-8A84-BF3F5C179903}"/>
          </ac:grpSpMkLst>
        </pc:grpChg>
        <pc:grpChg chg="del mod">
          <ac:chgData name="Desy Hertinsyana" userId="161e33367aad32cb" providerId="LiveId" clId="{59A26772-04E1-4E1B-9DF9-CDD79F4A16F2}" dt="2023-04-03T01:54:04.176" v="394"/>
          <ac:grpSpMkLst>
            <pc:docMk/>
            <pc:sldMk cId="1204738558" sldId="293"/>
            <ac:grpSpMk id="126" creationId="{55658176-5E93-D0D5-AE9C-37DEB5860F68}"/>
          </ac:grpSpMkLst>
        </pc:grpChg>
        <pc:grpChg chg="del mod">
          <ac:chgData name="Desy Hertinsyana" userId="161e33367aad32cb" providerId="LiveId" clId="{59A26772-04E1-4E1B-9DF9-CDD79F4A16F2}" dt="2023-04-03T01:53:57.941" v="383"/>
          <ac:grpSpMkLst>
            <pc:docMk/>
            <pc:sldMk cId="1204738558" sldId="293"/>
            <ac:grpSpMk id="129" creationId="{A1543D1F-CF8B-398B-6A20-FB258991F7D4}"/>
          </ac:grpSpMkLst>
        </pc:grpChg>
        <pc:grpChg chg="del mod">
          <ac:chgData name="Desy Hertinsyana" userId="161e33367aad32cb" providerId="LiveId" clId="{59A26772-04E1-4E1B-9DF9-CDD79F4A16F2}" dt="2023-04-03T01:54:01.907" v="392"/>
          <ac:grpSpMkLst>
            <pc:docMk/>
            <pc:sldMk cId="1204738558" sldId="293"/>
            <ac:grpSpMk id="135" creationId="{5053A79B-F001-3B50-7243-4CC2E7EEE769}"/>
          </ac:grpSpMkLst>
        </pc:grpChg>
        <pc:grpChg chg="del mod">
          <ac:chgData name="Desy Hertinsyana" userId="161e33367aad32cb" providerId="LiveId" clId="{59A26772-04E1-4E1B-9DF9-CDD79F4A16F2}" dt="2023-04-03T01:54:04.176" v="394"/>
          <ac:grpSpMkLst>
            <pc:docMk/>
            <pc:sldMk cId="1204738558" sldId="293"/>
            <ac:grpSpMk id="144" creationId="{4D1D1B6A-6827-13A7-327B-A99F2181D346}"/>
          </ac:grpSpMkLst>
        </pc:grpChg>
        <pc:grpChg chg="del mod">
          <ac:chgData name="Desy Hertinsyana" userId="161e33367aad32cb" providerId="LiveId" clId="{59A26772-04E1-4E1B-9DF9-CDD79F4A16F2}" dt="2023-04-03T01:54:06.227" v="396"/>
          <ac:grpSpMkLst>
            <pc:docMk/>
            <pc:sldMk cId="1204738558" sldId="293"/>
            <ac:grpSpMk id="146" creationId="{160B415F-BE55-7769-40D8-144A26788EDE}"/>
          </ac:grpSpMkLst>
        </pc:grpChg>
        <pc:grpChg chg="del mod">
          <ac:chgData name="Desy Hertinsyana" userId="161e33367aad32cb" providerId="LiveId" clId="{59A26772-04E1-4E1B-9DF9-CDD79F4A16F2}" dt="2023-04-03T01:54:21.815" v="418"/>
          <ac:grpSpMkLst>
            <pc:docMk/>
            <pc:sldMk cId="1204738558" sldId="293"/>
            <ac:grpSpMk id="148" creationId="{66B00F6A-6B8A-506D-E3A1-1FCAD0712949}"/>
          </ac:grpSpMkLst>
        </pc:grpChg>
        <pc:grpChg chg="mod">
          <ac:chgData name="Desy Hertinsyana" userId="161e33367aad32cb" providerId="LiveId" clId="{59A26772-04E1-4E1B-9DF9-CDD79F4A16F2}" dt="2023-04-03T01:54:21.815" v="418"/>
          <ac:grpSpMkLst>
            <pc:docMk/>
            <pc:sldMk cId="1204738558" sldId="293"/>
            <ac:grpSpMk id="170" creationId="{A9F189CC-8584-0523-063C-2DBC4E396F32}"/>
          </ac:grpSpMkLst>
        </pc:grp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2" creationId="{D4F357B4-0BC6-BA28-FE0F-D8C87E1EBC8A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3" creationId="{09B55367-67EC-0E3E-7FEF-521015C714BA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4" creationId="{34FE8DF7-E939-900A-21C8-A8E7D72EAD42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5" creationId="{8FD9219E-3FA1-CE80-63E1-693D666700F1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6" creationId="{7D7A9532-C68E-6E6D-C70E-FD8A127CBB53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7" creationId="{D36E8DBD-BA94-3FB5-76E0-1F6465B03F6E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8" creationId="{A44057E3-710F-C427-04C0-0D5ADDA5EFFE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9" creationId="{49430D5C-79BE-AC21-8557-DC110002692A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10" creationId="{330565CC-92CD-E375-473F-3701C866CC06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11" creationId="{8DD56494-A0E7-5480-2B89-2A8F4D1CB101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12" creationId="{45685D4F-DEBB-6F83-83C6-AF0B5A25EB90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13" creationId="{3B39F3D9-CE97-DFFB-84A3-47C21EBE057F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14" creationId="{9EB380B7-1AC1-6C9C-9B75-91F1C990653A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15" creationId="{DAA47D72-B7BE-D300-317E-5F7A992BC37D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16" creationId="{C6FE2119-A8E9-C363-6B1F-53E3A43B12A5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17" creationId="{52507E23-A88F-B782-1297-81D5F0C92A3F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18" creationId="{40BFAF3D-132A-6353-B16C-B50F0B2A36E2}"/>
          </ac:inkMkLst>
        </pc:inkChg>
        <pc:inkChg chg="add mod">
          <ac:chgData name="Desy Hertinsyana" userId="161e33367aad32cb" providerId="LiveId" clId="{59A26772-04E1-4E1B-9DF9-CDD79F4A16F2}" dt="2023-04-03T01:52:58.095" v="298"/>
          <ac:inkMkLst>
            <pc:docMk/>
            <pc:sldMk cId="1204738558" sldId="293"/>
            <ac:inkMk id="19" creationId="{E6789176-4874-1F90-7778-128EB792D69E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20" creationId="{4B151BD4-0E00-1C2A-411A-2295C026E6F5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21" creationId="{091E78BA-304C-617C-6B81-8B6F72692A77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22" creationId="{4BFBFEEB-B859-20CA-CB83-81E4700DC6BD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23" creationId="{D84CB70B-85EA-2197-B558-40A45A364858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24" creationId="{2E3C71C8-F5C1-015F-B9CF-4667D95F2950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25" creationId="{BCEF2EF1-D337-6D66-082E-F35955427D2F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26" creationId="{6092A3F7-86E7-B2E2-2F48-5E94545B8246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27" creationId="{48AC5703-5975-6D14-30C0-DF25C1BE2EC6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28" creationId="{1E28D72B-8466-CD85-A0D9-02200C3A9CBC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29" creationId="{EC7AE03A-7C68-D5CE-F77B-CBB4ACE0872F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30" creationId="{F017D691-8476-71E7-B006-83B196EB966C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31" creationId="{63F27795-5E10-B4B9-B7C3-2439B370172E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32" creationId="{9459CABB-2027-6DFB-B647-DA8FEC4F5901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33" creationId="{0E5EB1F4-0622-3E30-F1DA-17475F455DB9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34" creationId="{BB68697F-4979-DA04-CD47-969AA0951D40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35" creationId="{40F28E67-C918-4127-19C7-93CC938D425D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36" creationId="{ABE94D40-7AB2-08B8-DC6F-248F28826526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37" creationId="{9A48BF3C-211F-E967-837C-68848D104C65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38" creationId="{8C857C36-BDA7-D330-98D3-3423FA9A1D35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39" creationId="{36E17308-A16D-C2A7-6712-17C8C57EB3F6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40" creationId="{F8F9D7EE-F306-506C-8275-710036F045DE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41" creationId="{B47E4525-16EC-2520-918A-268E19A8AB5A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42" creationId="{F543323A-A405-A3DD-91D2-1A71C79C14F7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43" creationId="{9A69D9C3-3755-D522-8E93-D838DAA847AE}"/>
          </ac:inkMkLst>
        </pc:inkChg>
        <pc:inkChg chg="add mod">
          <ac:chgData name="Desy Hertinsyana" userId="161e33367aad32cb" providerId="LiveId" clId="{59A26772-04E1-4E1B-9DF9-CDD79F4A16F2}" dt="2023-04-09T23:55:55.910" v="782"/>
          <ac:inkMkLst>
            <pc:docMk/>
            <pc:sldMk cId="1204738558" sldId="293"/>
            <ac:inkMk id="44" creationId="{C405436D-C8B8-F36C-B9A6-332803F49996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48" creationId="{5345821B-6BD0-846A-B014-A0D36A122175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49" creationId="{D64800B6-1580-6D8C-41D8-033A945FFC51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50" creationId="{61D98EDF-072F-5C31-8350-FAF39CB2BAD8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51" creationId="{EB02A6D7-4D99-0AC1-5F4B-3CA81BED63F9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52" creationId="{C6272627-DAF8-5A57-C0CC-7E46F6D243B9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53" creationId="{A630FE27-29D9-A9D7-7617-78E2C2EB9865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54" creationId="{EE0E6F48-C4E2-4CAE-EB64-E95820D95731}"/>
          </ac:inkMkLst>
        </pc:inkChg>
        <pc:inkChg chg="add mod">
          <ac:chgData name="Desy Hertinsyana" userId="161e33367aad32cb" providerId="LiveId" clId="{59A26772-04E1-4E1B-9DF9-CDD79F4A16F2}" dt="2023-04-03T01:53:02.081" v="307"/>
          <ac:inkMkLst>
            <pc:docMk/>
            <pc:sldMk cId="1204738558" sldId="293"/>
            <ac:inkMk id="55" creationId="{A859E450-0A49-5F12-CFC7-312550B27132}"/>
          </ac:inkMkLst>
        </pc:inkChg>
        <pc:inkChg chg="add mod">
          <ac:chgData name="Desy Hertinsyana" userId="161e33367aad32cb" providerId="LiveId" clId="{59A26772-04E1-4E1B-9DF9-CDD79F4A16F2}" dt="2023-04-03T01:54:04.176" v="394"/>
          <ac:inkMkLst>
            <pc:docMk/>
            <pc:sldMk cId="1204738558" sldId="293"/>
            <ac:inkMk id="57" creationId="{4416FAFC-23CE-5A1D-721F-4101506942D2}"/>
          </ac:inkMkLst>
        </pc:inkChg>
        <pc:inkChg chg="add mod">
          <ac:chgData name="Desy Hertinsyana" userId="161e33367aad32cb" providerId="LiveId" clId="{59A26772-04E1-4E1B-9DF9-CDD79F4A16F2}" dt="2023-04-03T01:54:04.176" v="394"/>
          <ac:inkMkLst>
            <pc:docMk/>
            <pc:sldMk cId="1204738558" sldId="293"/>
            <ac:inkMk id="58" creationId="{8B9D7986-EC48-5677-DEF4-6C1708E4F16C}"/>
          </ac:inkMkLst>
        </pc:inkChg>
        <pc:inkChg chg="add mod">
          <ac:chgData name="Desy Hertinsyana" userId="161e33367aad32cb" providerId="LiveId" clId="{59A26772-04E1-4E1B-9DF9-CDD79F4A16F2}" dt="2023-04-03T01:54:04.176" v="394"/>
          <ac:inkMkLst>
            <pc:docMk/>
            <pc:sldMk cId="1204738558" sldId="293"/>
            <ac:inkMk id="59" creationId="{D0C993D4-7297-E340-2E32-AA4FD1EC5E20}"/>
          </ac:inkMkLst>
        </pc:inkChg>
        <pc:inkChg chg="add mod">
          <ac:chgData name="Desy Hertinsyana" userId="161e33367aad32cb" providerId="LiveId" clId="{59A26772-04E1-4E1B-9DF9-CDD79F4A16F2}" dt="2023-04-03T01:54:04.176" v="394"/>
          <ac:inkMkLst>
            <pc:docMk/>
            <pc:sldMk cId="1204738558" sldId="293"/>
            <ac:inkMk id="60" creationId="{74F02528-74F1-F5F1-BFA0-E325108A6B4B}"/>
          </ac:inkMkLst>
        </pc:inkChg>
        <pc:inkChg chg="add mod">
          <ac:chgData name="Desy Hertinsyana" userId="161e33367aad32cb" providerId="LiveId" clId="{59A26772-04E1-4E1B-9DF9-CDD79F4A16F2}" dt="2023-04-03T01:54:04.176" v="394"/>
          <ac:inkMkLst>
            <pc:docMk/>
            <pc:sldMk cId="1204738558" sldId="293"/>
            <ac:inkMk id="61" creationId="{98491CA3-7D7C-C4C7-8F91-300DA8AEED89}"/>
          </ac:inkMkLst>
        </pc:inkChg>
        <pc:inkChg chg="add mod">
          <ac:chgData name="Desy Hertinsyana" userId="161e33367aad32cb" providerId="LiveId" clId="{59A26772-04E1-4E1B-9DF9-CDD79F4A16F2}" dt="2023-04-03T01:54:04.176" v="394"/>
          <ac:inkMkLst>
            <pc:docMk/>
            <pc:sldMk cId="1204738558" sldId="293"/>
            <ac:inkMk id="62" creationId="{852D2A37-7A4B-C18C-5D55-6D55605B1F6E}"/>
          </ac:inkMkLst>
        </pc:inkChg>
        <pc:inkChg chg="add mod">
          <ac:chgData name="Desy Hertinsyana" userId="161e33367aad32cb" providerId="LiveId" clId="{59A26772-04E1-4E1B-9DF9-CDD79F4A16F2}" dt="2023-04-03T01:54:04.176" v="394"/>
          <ac:inkMkLst>
            <pc:docMk/>
            <pc:sldMk cId="1204738558" sldId="293"/>
            <ac:inkMk id="63" creationId="{C781E47E-8868-2312-A35A-D9CE5BE72839}"/>
          </ac:inkMkLst>
        </pc:inkChg>
        <pc:inkChg chg="add mod">
          <ac:chgData name="Desy Hertinsyana" userId="161e33367aad32cb" providerId="LiveId" clId="{59A26772-04E1-4E1B-9DF9-CDD79F4A16F2}" dt="2023-04-03T01:54:04.176" v="394"/>
          <ac:inkMkLst>
            <pc:docMk/>
            <pc:sldMk cId="1204738558" sldId="293"/>
            <ac:inkMk id="64" creationId="{C5D327F9-429C-3F52-700E-3314C412804C}"/>
          </ac:inkMkLst>
        </pc:inkChg>
        <pc:inkChg chg="add mod">
          <ac:chgData name="Desy Hertinsyana" userId="161e33367aad32cb" providerId="LiveId" clId="{59A26772-04E1-4E1B-9DF9-CDD79F4A16F2}" dt="2023-04-03T01:54:04.176" v="394"/>
          <ac:inkMkLst>
            <pc:docMk/>
            <pc:sldMk cId="1204738558" sldId="293"/>
            <ac:inkMk id="65" creationId="{91FED579-CC99-D132-D8A9-4B270C1BDBD0}"/>
          </ac:inkMkLst>
        </pc:inkChg>
        <pc:inkChg chg="add mod">
          <ac:chgData name="Desy Hertinsyana" userId="161e33367aad32cb" providerId="LiveId" clId="{59A26772-04E1-4E1B-9DF9-CDD79F4A16F2}" dt="2023-04-03T01:54:04.176" v="394"/>
          <ac:inkMkLst>
            <pc:docMk/>
            <pc:sldMk cId="1204738558" sldId="293"/>
            <ac:inkMk id="66" creationId="{5D0EFC47-F70A-25C7-9529-F202DC6E757F}"/>
          </ac:inkMkLst>
        </pc:inkChg>
        <pc:inkChg chg="add mod">
          <ac:chgData name="Desy Hertinsyana" userId="161e33367aad32cb" providerId="LiveId" clId="{59A26772-04E1-4E1B-9DF9-CDD79F4A16F2}" dt="2023-04-03T01:54:04.176" v="394"/>
          <ac:inkMkLst>
            <pc:docMk/>
            <pc:sldMk cId="1204738558" sldId="293"/>
            <ac:inkMk id="67" creationId="{BA6EB049-F2D9-CAAD-9461-0793A8FC7836}"/>
          </ac:inkMkLst>
        </pc:inkChg>
        <pc:inkChg chg="add mod">
          <ac:chgData name="Desy Hertinsyana" userId="161e33367aad32cb" providerId="LiveId" clId="{59A26772-04E1-4E1B-9DF9-CDD79F4A16F2}" dt="2023-04-03T01:54:04.176" v="394"/>
          <ac:inkMkLst>
            <pc:docMk/>
            <pc:sldMk cId="1204738558" sldId="293"/>
            <ac:inkMk id="68" creationId="{C4EBD9AF-2175-A7B6-22D6-E8A2A9F130D9}"/>
          </ac:inkMkLst>
        </pc:inkChg>
        <pc:inkChg chg="add mod">
          <ac:chgData name="Desy Hertinsyana" userId="161e33367aad32cb" providerId="LiveId" clId="{59A26772-04E1-4E1B-9DF9-CDD79F4A16F2}" dt="2023-04-03T01:54:04.176" v="394"/>
          <ac:inkMkLst>
            <pc:docMk/>
            <pc:sldMk cId="1204738558" sldId="293"/>
            <ac:inkMk id="69" creationId="{C22304FF-EC9B-FBF4-DFDA-F8FB7E6CF0F6}"/>
          </ac:inkMkLst>
        </pc:inkChg>
        <pc:inkChg chg="add mod">
          <ac:chgData name="Desy Hertinsyana" userId="161e33367aad32cb" providerId="LiveId" clId="{59A26772-04E1-4E1B-9DF9-CDD79F4A16F2}" dt="2023-04-09T23:55:55.910" v="782"/>
          <ac:inkMkLst>
            <pc:docMk/>
            <pc:sldMk cId="1204738558" sldId="293"/>
            <ac:inkMk id="70" creationId="{184974C9-8D48-DE03-E779-58E5D1C769C7}"/>
          </ac:inkMkLst>
        </pc:inkChg>
        <pc:inkChg chg="add">
          <ac:chgData name="Desy Hertinsyana" userId="161e33367aad32cb" providerId="LiveId" clId="{59A26772-04E1-4E1B-9DF9-CDD79F4A16F2}" dt="2023-04-09T23:55:57.497" v="783" actId="9405"/>
          <ac:inkMkLst>
            <pc:docMk/>
            <pc:sldMk cId="1204738558" sldId="293"/>
            <ac:inkMk id="72" creationId="{6D0EC01D-55A6-C850-C825-65BFBB9E1BBC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73" creationId="{65E7B84E-AB76-00A8-DF00-A0C83AEB6246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74" creationId="{81E191E2-80ED-BD25-FA31-92779112C8F9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75" creationId="{E92004A6-BCB6-3021-D11E-098C36A70CDB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76" creationId="{28A69502-9960-002A-901E-E6D20472033D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77" creationId="{D7A481C6-4925-4B21-BA07-3F1460BE5B59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78" creationId="{FA4ECC4C-F629-3C7B-B740-BD44B6037AE7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79" creationId="{DCF4C66A-8E94-D00F-A3E0-C74D0406B512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80" creationId="{9F29458F-A1EF-80BC-4EE7-2E9E9A3F8152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81" creationId="{4BCD1A76-6855-6520-7906-F8B0873095EF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82" creationId="{4331094F-8DC8-5AD8-A7EF-D8A5F18E9BF2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83" creationId="{FEE5FA1E-1A12-6BA9-9F0F-4C34342094BA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84" creationId="{1B652676-8D35-5F24-7702-30DBE14F27E8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85" creationId="{6E18D444-D02A-0E8D-8EC1-31A8728226C3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86" creationId="{87673090-51BF-8EC1-A79D-9A2DBEA96D70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87" creationId="{3058C1C7-B1B8-F540-C25D-B1E3BE0BA025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88" creationId="{088AE740-BD80-8F4F-8328-F1DEFBC407B4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89" creationId="{270FAA69-58DA-95FF-671B-6DC2F07DCF1C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90" creationId="{47EDF29F-53E2-1B49-60D7-94CB3402574E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91" creationId="{C3CABDB9-318A-DFBC-BF07-D9415AC5A427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92" creationId="{536DEBC1-5A9B-C44A-41FA-DDF676FB27ED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93" creationId="{391839CB-68ED-9E14-C11D-5F482EE3347B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95" creationId="{F0EA1E00-B13E-1E6E-277E-E9F028B0D8CA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96" creationId="{B46D5102-918A-AC89-C305-190D28E21EC5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98" creationId="{FB77186B-7A5B-4D05-6ED5-E3DAF470C6DD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99" creationId="{46F14786-C98E-3F80-A43F-2B7E48E79E29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00" creationId="{2ECDE6B9-CF6F-5A6C-3146-E29C4EB57547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01" creationId="{9D9840B1-2CB1-8BD1-0172-163F75BA2E8A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02" creationId="{0782D0F4-5C22-7DA6-E1F0-4A172CDEEFC4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03" creationId="{988C5474-6B2A-C3F2-BE31-96473C0AC857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04" creationId="{EB5EB801-5554-4304-5FF2-70C9F55F3D28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05" creationId="{41E93E64-50D1-6560-7407-8D436DA0C2D9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06" creationId="{8786A8B8-B52B-1262-B080-352EFCEE90F2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07" creationId="{FBE29A7B-7C46-AFE5-9BA1-1CD37A5676DA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10" creationId="{0FDDC382-3038-00A8-B8C0-EABE575192A1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11" creationId="{3DC0EB05-C6D8-268E-B3BB-CE6AC3A17711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12" creationId="{0656AD62-A732-4B07-C2B0-26202F03A587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13" creationId="{2BA5C509-F938-7F93-ECF4-43BF35B3AC67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14" creationId="{FE4CAE3B-19D5-F7B4-AD92-D681E722D5AC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15" creationId="{0FFE778D-5EE5-5CCD-D1E4-CEA3EB4C02A3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16" creationId="{ADB53900-CDBF-2B93-3155-3A1AAA2EDA1F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18" creationId="{2494BE7C-2FD0-BB74-6429-B31C6ECD4144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19" creationId="{3F5CFA83-538E-7FD5-20BC-667EB10382D3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20" creationId="{A3EFABB7-E6DF-98BD-7245-89AE271E9AA9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21" creationId="{EA15E454-B05B-0628-F152-60E8FF269A17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22" creationId="{7150C91A-BACE-C08E-1D03-9D839ED5C017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23" creationId="{FA1AE173-46F6-9509-D726-95A7A819A0A3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24" creationId="{7D201548-46A1-A64E-A1F3-9D60DDFEE828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25" creationId="{5E7BA041-FB13-5E2B-8C78-77DD5F0B7675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27" creationId="{ABDD2632-5598-AA23-9EE5-F4D2DE3E3851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28" creationId="{728DF935-478D-3680-5BB8-F9E00F04635D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30" creationId="{8B3DD007-216F-777B-8B7E-A5DAC4B08E30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31" creationId="{E967A01C-BA56-5499-1DFA-A5E0424F9233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32" creationId="{9F98655C-F19A-C25D-6F92-5BF2FD356E6E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33" creationId="{A1AB9A62-E1E6-B700-9334-F57359B2FF74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34" creationId="{E330388D-FED2-3F0B-4356-99CB057BDEA8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36" creationId="{D3670766-5FCC-3798-7BD4-79BC7195063E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37" creationId="{958365D8-D3D4-6FEC-350B-464B7C3F28F8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38" creationId="{54CB2EF9-5171-6DF7-7F81-6E3F00D4D0D8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39" creationId="{1855C7E6-9907-1F45-C01E-BD2422B76F8C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40" creationId="{B6C7694E-1A53-4D63-D72E-3AF1E5DF9BD8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41" creationId="{7D2EA939-6227-23E7-A06E-868F0FA6457B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42" creationId="{E677DB91-99D6-71C4-420E-9373F68DB581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43" creationId="{5ABE851C-3DB7-C8F1-2E69-0270CA19D768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45" creationId="{C5156BEE-4779-B6E3-C585-AE24C062F59E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47" creationId="{E1C3A0CD-940C-B4AD-7F40-6756CB4818AE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49" creationId="{AF2A32FF-DD12-AD53-EE43-81D674D03D7A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50" creationId="{E5DEDA74-F3EA-9177-1BC8-3B20739C44E4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51" creationId="{2E7090C9-B3CE-60CA-863C-4FC61BCD8111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52" creationId="{EF69C8D8-AC34-6C2E-9BA3-5742E9337D76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53" creationId="{472E0C8C-4090-FE67-CF3F-2AB5459A1A03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54" creationId="{709D4143-F829-E076-ABF1-C04D75F937E2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55" creationId="{F257AAFC-E296-C457-C8D7-CCC599E97DEC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56" creationId="{017EA397-6E48-2853-34B2-C592A7EDE980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57" creationId="{6ED8B090-155B-F6F1-812E-54341E164431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58" creationId="{2F6AF9ED-47A3-71FF-D502-F1E0094366D1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59" creationId="{110C0CB2-1C66-A551-CC08-70ADDEA2B1F9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60" creationId="{93AC3FE9-1951-7595-CA66-930D1C2ECFA7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61" creationId="{07939536-CA7C-8316-DF71-71649764B490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62" creationId="{9CD9682B-789F-DE65-0E63-DFD6C72F6B26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63" creationId="{AB204C95-3BB9-2654-D927-E5DDE4FAC7D7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64" creationId="{214487A3-82FF-6321-ECF3-788EEB488E6F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65" creationId="{FD18FAF2-A33D-6A72-6F82-5E036D868ECF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66" creationId="{B85CE939-485D-9A6F-C929-C04E7C746503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67" creationId="{3B4C9629-3AFD-7391-D049-794B934B81FC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68" creationId="{46BA2929-37B7-78B6-2FE7-0E403520A8CD}"/>
          </ac:inkMkLst>
        </pc:inkChg>
        <pc:inkChg chg="add mod">
          <ac:chgData name="Desy Hertinsyana" userId="161e33367aad32cb" providerId="LiveId" clId="{59A26772-04E1-4E1B-9DF9-CDD79F4A16F2}" dt="2023-04-03T01:54:21.815" v="418"/>
          <ac:inkMkLst>
            <pc:docMk/>
            <pc:sldMk cId="1204738558" sldId="293"/>
            <ac:inkMk id="169" creationId="{991BC661-E25E-E3B4-8770-0384BC3C361D}"/>
          </ac:inkMkLst>
        </pc:inkChg>
      </pc:sldChg>
      <pc:sldChg chg="delSp modSp">
        <pc:chgData name="Desy Hertinsyana" userId="161e33367aad32cb" providerId="LiveId" clId="{59A26772-04E1-4E1B-9DF9-CDD79F4A16F2}" dt="2023-04-10T14:00:14.997" v="848"/>
        <pc:sldMkLst>
          <pc:docMk/>
          <pc:sldMk cId="3667309370" sldId="293"/>
        </pc:sldMkLst>
        <pc:grpChg chg="mod">
          <ac:chgData name="Desy Hertinsyana" userId="161e33367aad32cb" providerId="LiveId" clId="{59A26772-04E1-4E1B-9DF9-CDD79F4A16F2}" dt="2023-04-10T14:00:14.997" v="848"/>
          <ac:grpSpMkLst>
            <pc:docMk/>
            <pc:sldMk cId="3667309370" sldId="293"/>
            <ac:grpSpMk id="170" creationId="{A9F189CC-8584-0523-063C-2DBC4E396F32}"/>
          </ac:grpSpMkLst>
        </pc:grp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73" creationId="{65E7B84E-AB76-00A8-DF00-A0C83AEB6246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74" creationId="{81E191E2-80ED-BD25-FA31-92779112C8F9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75" creationId="{E92004A6-BCB6-3021-D11E-098C36A70CDB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76" creationId="{28A69502-9960-002A-901E-E6D20472033D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77" creationId="{D7A481C6-4925-4B21-BA07-3F1460BE5B59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78" creationId="{FA4ECC4C-F629-3C7B-B740-BD44B6037AE7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79" creationId="{DCF4C66A-8E94-D00F-A3E0-C74D0406B512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80" creationId="{9F29458F-A1EF-80BC-4EE7-2E9E9A3F8152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81" creationId="{4BCD1A76-6855-6520-7906-F8B0873095EF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82" creationId="{4331094F-8DC8-5AD8-A7EF-D8A5F18E9BF2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83" creationId="{FEE5FA1E-1A12-6BA9-9F0F-4C34342094BA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84" creationId="{1B652676-8D35-5F24-7702-30DBE14F27E8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85" creationId="{6E18D444-D02A-0E8D-8EC1-31A8728226C3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86" creationId="{87673090-51BF-8EC1-A79D-9A2DBEA96D70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87" creationId="{3058C1C7-B1B8-F540-C25D-B1E3BE0BA025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88" creationId="{088AE740-BD80-8F4F-8328-F1DEFBC407B4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89" creationId="{270FAA69-58DA-95FF-671B-6DC2F07DCF1C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90" creationId="{47EDF29F-53E2-1B49-60D7-94CB3402574E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91" creationId="{C3CABDB9-318A-DFBC-BF07-D9415AC5A427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92" creationId="{536DEBC1-5A9B-C44A-41FA-DDF676FB27ED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93" creationId="{391839CB-68ED-9E14-C11D-5F482EE3347B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95" creationId="{F0EA1E00-B13E-1E6E-277E-E9F028B0D8CA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96" creationId="{B46D5102-918A-AC89-C305-190D28E21EC5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98" creationId="{FB77186B-7A5B-4D05-6ED5-E3DAF470C6DD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99" creationId="{46F14786-C98E-3F80-A43F-2B7E48E79E29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00" creationId="{2ECDE6B9-CF6F-5A6C-3146-E29C4EB57547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01" creationId="{9D9840B1-2CB1-8BD1-0172-163F75BA2E8A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02" creationId="{0782D0F4-5C22-7DA6-E1F0-4A172CDEEFC4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03" creationId="{988C5474-6B2A-C3F2-BE31-96473C0AC857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04" creationId="{EB5EB801-5554-4304-5FF2-70C9F55F3D28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05" creationId="{41E93E64-50D1-6560-7407-8D436DA0C2D9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06" creationId="{8786A8B8-B52B-1262-B080-352EFCEE90F2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07" creationId="{FBE29A7B-7C46-AFE5-9BA1-1CD37A5676DA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10" creationId="{0FDDC382-3038-00A8-B8C0-EABE575192A1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11" creationId="{3DC0EB05-C6D8-268E-B3BB-CE6AC3A17711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12" creationId="{0656AD62-A732-4B07-C2B0-26202F03A587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13" creationId="{2BA5C509-F938-7F93-ECF4-43BF35B3AC67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14" creationId="{FE4CAE3B-19D5-F7B4-AD92-D681E722D5AC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15" creationId="{0FFE778D-5EE5-5CCD-D1E4-CEA3EB4C02A3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16" creationId="{ADB53900-CDBF-2B93-3155-3A1AAA2EDA1F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18" creationId="{2494BE7C-2FD0-BB74-6429-B31C6ECD4144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19" creationId="{3F5CFA83-538E-7FD5-20BC-667EB10382D3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20" creationId="{A3EFABB7-E6DF-98BD-7245-89AE271E9AA9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21" creationId="{EA15E454-B05B-0628-F152-60E8FF269A17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22" creationId="{7150C91A-BACE-C08E-1D03-9D839ED5C017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23" creationId="{FA1AE173-46F6-9509-D726-95A7A819A0A3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24" creationId="{7D201548-46A1-A64E-A1F3-9D60DDFEE828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25" creationId="{5E7BA041-FB13-5E2B-8C78-77DD5F0B7675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27" creationId="{ABDD2632-5598-AA23-9EE5-F4D2DE3E3851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28" creationId="{728DF935-478D-3680-5BB8-F9E00F04635D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30" creationId="{8B3DD007-216F-777B-8B7E-A5DAC4B08E30}"/>
          </ac:inkMkLst>
        </pc:inkChg>
        <pc:inkChg chg="del">
          <ac:chgData name="Desy Hertinsyana" userId="161e33367aad32cb" providerId="LiveId" clId="{59A26772-04E1-4E1B-9DF9-CDD79F4A16F2}" dt="2023-04-10T14:00:08.152" v="845"/>
          <ac:inkMkLst>
            <pc:docMk/>
            <pc:sldMk cId="3667309370" sldId="293"/>
            <ac:inkMk id="131" creationId="{E967A01C-BA56-5499-1DFA-A5E0424F9233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32" creationId="{9F98655C-F19A-C25D-6F92-5BF2FD356E6E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33" creationId="{A1AB9A62-E1E6-B700-9334-F57359B2FF74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34" creationId="{E330388D-FED2-3F0B-4356-99CB057BDEA8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36" creationId="{D3670766-5FCC-3798-7BD4-79BC7195063E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37" creationId="{958365D8-D3D4-6FEC-350B-464B7C3F28F8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38" creationId="{54CB2EF9-5171-6DF7-7F81-6E3F00D4D0D8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39" creationId="{1855C7E6-9907-1F45-C01E-BD2422B76F8C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40" creationId="{B6C7694E-1A53-4D63-D72E-3AF1E5DF9BD8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41" creationId="{7D2EA939-6227-23E7-A06E-868F0FA6457B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42" creationId="{E677DB91-99D6-71C4-420E-9373F68DB581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43" creationId="{5ABE851C-3DB7-C8F1-2E69-0270CA19D768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45" creationId="{C5156BEE-4779-B6E3-C585-AE24C062F59E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47" creationId="{E1C3A0CD-940C-B4AD-7F40-6756CB4818AE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49" creationId="{AF2A32FF-DD12-AD53-EE43-81D674D03D7A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50" creationId="{E5DEDA74-F3EA-9177-1BC8-3B20739C44E4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51" creationId="{2E7090C9-B3CE-60CA-863C-4FC61BCD8111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52" creationId="{EF69C8D8-AC34-6C2E-9BA3-5742E9337D76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53" creationId="{472E0C8C-4090-FE67-CF3F-2AB5459A1A03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54" creationId="{709D4143-F829-E076-ABF1-C04D75F937E2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55" creationId="{F257AAFC-E296-C457-C8D7-CCC599E97DEC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56" creationId="{017EA397-6E48-2853-34B2-C592A7EDE980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57" creationId="{6ED8B090-155B-F6F1-812E-54341E164431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58" creationId="{2F6AF9ED-47A3-71FF-D502-F1E0094366D1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59" creationId="{110C0CB2-1C66-A551-CC08-70ADDEA2B1F9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60" creationId="{93AC3FE9-1951-7595-CA66-930D1C2ECFA7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61" creationId="{07939536-CA7C-8316-DF71-71649764B490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62" creationId="{9CD9682B-789F-DE65-0E63-DFD6C72F6B26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63" creationId="{AB204C95-3BB9-2654-D927-E5DDE4FAC7D7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64" creationId="{214487A3-82FF-6321-ECF3-788EEB488E6F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65" creationId="{FD18FAF2-A33D-6A72-6F82-5E036D868ECF}"/>
          </ac:inkMkLst>
        </pc:inkChg>
        <pc:inkChg chg="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66" creationId="{B85CE939-485D-9A6F-C929-C04E7C746503}"/>
          </ac:inkMkLst>
        </pc:inkChg>
        <pc:inkChg chg="del mod">
          <ac:chgData name="Desy Hertinsyana" userId="161e33367aad32cb" providerId="LiveId" clId="{59A26772-04E1-4E1B-9DF9-CDD79F4A16F2}" dt="2023-04-10T14:00:08.169" v="846"/>
          <ac:inkMkLst>
            <pc:docMk/>
            <pc:sldMk cId="3667309370" sldId="293"/>
            <ac:inkMk id="167" creationId="{3B4C9629-3AFD-7391-D049-794B934B81FC}"/>
          </ac:inkMkLst>
        </pc:inkChg>
        <pc:inkChg chg="del mod">
          <ac:chgData name="Desy Hertinsyana" userId="161e33367aad32cb" providerId="LiveId" clId="{59A26772-04E1-4E1B-9DF9-CDD79F4A16F2}" dt="2023-04-10T14:00:14.997" v="848"/>
          <ac:inkMkLst>
            <pc:docMk/>
            <pc:sldMk cId="3667309370" sldId="293"/>
            <ac:inkMk id="168" creationId="{46BA2929-37B7-78B6-2FE7-0E403520A8CD}"/>
          </ac:inkMkLst>
        </pc:inkChg>
        <pc:inkChg chg="del mod">
          <ac:chgData name="Desy Hertinsyana" userId="161e33367aad32cb" providerId="LiveId" clId="{59A26772-04E1-4E1B-9DF9-CDD79F4A16F2}" dt="2023-04-10T14:00:14.994" v="847"/>
          <ac:inkMkLst>
            <pc:docMk/>
            <pc:sldMk cId="3667309370" sldId="293"/>
            <ac:inkMk id="169" creationId="{991BC661-E25E-E3B4-8770-0384BC3C361D}"/>
          </ac:inkMkLst>
        </pc:inkChg>
      </pc:sldChg>
      <pc:sldChg chg="addSp delSp modSp mod">
        <pc:chgData name="Desy Hertinsyana" userId="161e33367aad32cb" providerId="LiveId" clId="{59A26772-04E1-4E1B-9DF9-CDD79F4A16F2}" dt="2023-04-10T14:01:18.693" v="879"/>
        <pc:sldMkLst>
          <pc:docMk/>
          <pc:sldMk cId="2126379207" sldId="294"/>
        </pc:sldMkLst>
        <pc:grpChg chg="mod">
          <ac:chgData name="Desy Hertinsyana" userId="161e33367aad32cb" providerId="LiveId" clId="{59A26772-04E1-4E1B-9DF9-CDD79F4A16F2}" dt="2023-04-10T14:01:18.693" v="879"/>
          <ac:grpSpMkLst>
            <pc:docMk/>
            <pc:sldMk cId="2126379207" sldId="294"/>
            <ac:grpSpMk id="17" creationId="{96319340-EEB0-09FF-F822-D2045C43DDDF}"/>
          </ac:grpSpMkLst>
        </pc:grpChg>
        <pc:grpChg chg="mod">
          <ac:chgData name="Desy Hertinsyana" userId="161e33367aad32cb" providerId="LiveId" clId="{59A26772-04E1-4E1B-9DF9-CDD79F4A16F2}" dt="2023-04-10T14:01:18.693" v="879"/>
          <ac:grpSpMkLst>
            <pc:docMk/>
            <pc:sldMk cId="2126379207" sldId="294"/>
            <ac:grpSpMk id="18" creationId="{34C84018-66F5-6537-47A3-95251827F26B}"/>
          </ac:grpSpMkLst>
        </pc:grpChg>
        <pc:grpChg chg="mod">
          <ac:chgData name="Desy Hertinsyana" userId="161e33367aad32cb" providerId="LiveId" clId="{59A26772-04E1-4E1B-9DF9-CDD79F4A16F2}" dt="2023-04-10T14:01:18.693" v="879"/>
          <ac:grpSpMkLst>
            <pc:docMk/>
            <pc:sldMk cId="2126379207" sldId="294"/>
            <ac:grpSpMk id="19" creationId="{E7B92D57-320F-AD4B-1761-465C43CAE78F}"/>
          </ac:grpSpMkLst>
        </pc:grpChg>
        <pc:grpChg chg="mod">
          <ac:chgData name="Desy Hertinsyana" userId="161e33367aad32cb" providerId="LiveId" clId="{59A26772-04E1-4E1B-9DF9-CDD79F4A16F2}" dt="2023-04-10T14:01:18.693" v="879"/>
          <ac:grpSpMkLst>
            <pc:docMk/>
            <pc:sldMk cId="2126379207" sldId="294"/>
            <ac:grpSpMk id="20" creationId="{C1635448-71A3-4097-C343-B8AB02293A06}"/>
          </ac:grpSpMkLst>
        </pc:grpChg>
        <pc:grpChg chg="del mod">
          <ac:chgData name="Desy Hertinsyana" userId="161e33367aad32cb" providerId="LiveId" clId="{59A26772-04E1-4E1B-9DF9-CDD79F4A16F2}" dt="2023-04-10T14:00:30.712" v="853"/>
          <ac:grpSpMkLst>
            <pc:docMk/>
            <pc:sldMk cId="2126379207" sldId="294"/>
            <ac:grpSpMk id="46" creationId="{63FC0961-C640-94B5-376D-140429938745}"/>
          </ac:grpSpMkLst>
        </pc:grpChg>
        <pc:grpChg chg="del mod">
          <ac:chgData name="Desy Hertinsyana" userId="161e33367aad32cb" providerId="LiveId" clId="{59A26772-04E1-4E1B-9DF9-CDD79F4A16F2}" dt="2023-04-10T14:00:30.712" v="858"/>
          <ac:grpSpMkLst>
            <pc:docMk/>
            <pc:sldMk cId="2126379207" sldId="294"/>
            <ac:grpSpMk id="55" creationId="{12F1EFF2-C0FC-5C65-CCBF-65349B414453}"/>
          </ac:grpSpMkLst>
        </pc:grpChg>
        <pc:grpChg chg="del mod">
          <ac:chgData name="Desy Hertinsyana" userId="161e33367aad32cb" providerId="LiveId" clId="{59A26772-04E1-4E1B-9DF9-CDD79F4A16F2}" dt="2023-04-10T14:00:30.712" v="862"/>
          <ac:grpSpMkLst>
            <pc:docMk/>
            <pc:sldMk cId="2126379207" sldId="294"/>
            <ac:grpSpMk id="62" creationId="{630FE0CB-0D1F-452F-308A-88469D819FDB}"/>
          </ac:grpSpMkLst>
        </pc:grpChg>
        <pc:inkChg chg="add mod">
          <ac:chgData name="Desy Hertinsyana" userId="161e33367aad32cb" providerId="LiveId" clId="{59A26772-04E1-4E1B-9DF9-CDD79F4A16F2}" dt="2023-04-10T14:01:18.693" v="879"/>
          <ac:inkMkLst>
            <pc:docMk/>
            <pc:sldMk cId="2126379207" sldId="294"/>
            <ac:inkMk id="2" creationId="{90125998-AE1B-12E7-6C1A-343961E0AED4}"/>
          </ac:inkMkLst>
        </pc:inkChg>
        <pc:inkChg chg="add mod">
          <ac:chgData name="Desy Hertinsyana" userId="161e33367aad32cb" providerId="LiveId" clId="{59A26772-04E1-4E1B-9DF9-CDD79F4A16F2}" dt="2023-04-10T14:01:18.693" v="879"/>
          <ac:inkMkLst>
            <pc:docMk/>
            <pc:sldMk cId="2126379207" sldId="294"/>
            <ac:inkMk id="3" creationId="{47EF2B8D-DC5C-13AD-AF87-4EA38E29748F}"/>
          </ac:inkMkLst>
        </pc:inkChg>
        <pc:inkChg chg="add mod">
          <ac:chgData name="Desy Hertinsyana" userId="161e33367aad32cb" providerId="LiveId" clId="{59A26772-04E1-4E1B-9DF9-CDD79F4A16F2}" dt="2023-04-10T14:01:18.693" v="879"/>
          <ac:inkMkLst>
            <pc:docMk/>
            <pc:sldMk cId="2126379207" sldId="294"/>
            <ac:inkMk id="4" creationId="{FFB77193-CD71-1BD3-1A6A-225BEFF9E605}"/>
          </ac:inkMkLst>
        </pc:inkChg>
        <pc:inkChg chg="add mod">
          <ac:chgData name="Desy Hertinsyana" userId="161e33367aad32cb" providerId="LiveId" clId="{59A26772-04E1-4E1B-9DF9-CDD79F4A16F2}" dt="2023-04-10T14:01:18.693" v="879"/>
          <ac:inkMkLst>
            <pc:docMk/>
            <pc:sldMk cId="2126379207" sldId="294"/>
            <ac:inkMk id="5" creationId="{79D7C1E7-737F-D882-C526-EF9E09F0A654}"/>
          </ac:inkMkLst>
        </pc:inkChg>
        <pc:inkChg chg="add mod">
          <ac:chgData name="Desy Hertinsyana" userId="161e33367aad32cb" providerId="LiveId" clId="{59A26772-04E1-4E1B-9DF9-CDD79F4A16F2}" dt="2023-04-10T14:01:18.693" v="879"/>
          <ac:inkMkLst>
            <pc:docMk/>
            <pc:sldMk cId="2126379207" sldId="294"/>
            <ac:inkMk id="6" creationId="{E516844B-DC90-8940-4B5B-325E6F3B587B}"/>
          </ac:inkMkLst>
        </pc:inkChg>
        <pc:inkChg chg="add mod">
          <ac:chgData name="Desy Hertinsyana" userId="161e33367aad32cb" providerId="LiveId" clId="{59A26772-04E1-4E1B-9DF9-CDD79F4A16F2}" dt="2023-04-10T14:01:18.693" v="879"/>
          <ac:inkMkLst>
            <pc:docMk/>
            <pc:sldMk cId="2126379207" sldId="294"/>
            <ac:inkMk id="7" creationId="{B41F1115-F1D0-5AC9-CBDC-A6A7551F98E8}"/>
          </ac:inkMkLst>
        </pc:inkChg>
        <pc:inkChg chg="add mod">
          <ac:chgData name="Desy Hertinsyana" userId="161e33367aad32cb" providerId="LiveId" clId="{59A26772-04E1-4E1B-9DF9-CDD79F4A16F2}" dt="2023-04-10T14:01:18.693" v="879"/>
          <ac:inkMkLst>
            <pc:docMk/>
            <pc:sldMk cId="2126379207" sldId="294"/>
            <ac:inkMk id="8" creationId="{21ADEAF5-D27E-3A01-0683-F0BE36D9AD19}"/>
          </ac:inkMkLst>
        </pc:inkChg>
        <pc:inkChg chg="add mod">
          <ac:chgData name="Desy Hertinsyana" userId="161e33367aad32cb" providerId="LiveId" clId="{59A26772-04E1-4E1B-9DF9-CDD79F4A16F2}" dt="2023-04-10T14:01:18.693" v="879"/>
          <ac:inkMkLst>
            <pc:docMk/>
            <pc:sldMk cId="2126379207" sldId="294"/>
            <ac:inkMk id="9" creationId="{1E33DC8F-A1FC-86F7-DBEE-57F57F2F4953}"/>
          </ac:inkMkLst>
        </pc:inkChg>
        <pc:inkChg chg="add mod">
          <ac:chgData name="Desy Hertinsyana" userId="161e33367aad32cb" providerId="LiveId" clId="{59A26772-04E1-4E1B-9DF9-CDD79F4A16F2}" dt="2023-04-10T14:01:18.693" v="879"/>
          <ac:inkMkLst>
            <pc:docMk/>
            <pc:sldMk cId="2126379207" sldId="294"/>
            <ac:inkMk id="10" creationId="{AC2E5953-E540-64BC-87E9-30B3D6785246}"/>
          </ac:inkMkLst>
        </pc:inkChg>
        <pc:inkChg chg="add mod">
          <ac:chgData name="Desy Hertinsyana" userId="161e33367aad32cb" providerId="LiveId" clId="{59A26772-04E1-4E1B-9DF9-CDD79F4A16F2}" dt="2023-04-10T14:01:18.693" v="879"/>
          <ac:inkMkLst>
            <pc:docMk/>
            <pc:sldMk cId="2126379207" sldId="294"/>
            <ac:inkMk id="11" creationId="{F3B4D747-86BD-621D-2226-B1F73C54C012}"/>
          </ac:inkMkLst>
        </pc:inkChg>
        <pc:inkChg chg="add mod">
          <ac:chgData name="Desy Hertinsyana" userId="161e33367aad32cb" providerId="LiveId" clId="{59A26772-04E1-4E1B-9DF9-CDD79F4A16F2}" dt="2023-04-10T14:01:18.693" v="879"/>
          <ac:inkMkLst>
            <pc:docMk/>
            <pc:sldMk cId="2126379207" sldId="294"/>
            <ac:inkMk id="12" creationId="{BAD28C3C-78AB-F01C-6DFA-0ED62ADC5DB9}"/>
          </ac:inkMkLst>
        </pc:inkChg>
        <pc:inkChg chg="add mod">
          <ac:chgData name="Desy Hertinsyana" userId="161e33367aad32cb" providerId="LiveId" clId="{59A26772-04E1-4E1B-9DF9-CDD79F4A16F2}" dt="2023-04-10T14:01:18.693" v="879"/>
          <ac:inkMkLst>
            <pc:docMk/>
            <pc:sldMk cId="2126379207" sldId="294"/>
            <ac:inkMk id="13" creationId="{9CA7753D-FDBA-C596-D92B-E0C87B461738}"/>
          </ac:inkMkLst>
        </pc:inkChg>
        <pc:inkChg chg="add mod">
          <ac:chgData name="Desy Hertinsyana" userId="161e33367aad32cb" providerId="LiveId" clId="{59A26772-04E1-4E1B-9DF9-CDD79F4A16F2}" dt="2023-04-10T14:01:18.693" v="879"/>
          <ac:inkMkLst>
            <pc:docMk/>
            <pc:sldMk cId="2126379207" sldId="294"/>
            <ac:inkMk id="14" creationId="{1184E849-C1F2-F28B-99D7-A5CEC1DC8B5C}"/>
          </ac:inkMkLst>
        </pc:inkChg>
        <pc:inkChg chg="add mod">
          <ac:chgData name="Desy Hertinsyana" userId="161e33367aad32cb" providerId="LiveId" clId="{59A26772-04E1-4E1B-9DF9-CDD79F4A16F2}" dt="2023-04-10T14:01:18.693" v="879"/>
          <ac:inkMkLst>
            <pc:docMk/>
            <pc:sldMk cId="2126379207" sldId="294"/>
            <ac:inkMk id="15" creationId="{00682746-4DF9-21D8-0DE7-BDC9F1608095}"/>
          </ac:inkMkLst>
        </pc:inkChg>
        <pc:inkChg chg="add mod">
          <ac:chgData name="Desy Hertinsyana" userId="161e33367aad32cb" providerId="LiveId" clId="{59A26772-04E1-4E1B-9DF9-CDD79F4A16F2}" dt="2023-04-10T14:01:18.693" v="879"/>
          <ac:inkMkLst>
            <pc:docMk/>
            <pc:sldMk cId="2126379207" sldId="294"/>
            <ac:inkMk id="16" creationId="{CD1683FC-90C1-D705-645E-57E8FFB7266A}"/>
          </ac:inkMkLst>
        </pc:inkChg>
        <pc:inkChg chg="del">
          <ac:chgData name="Desy Hertinsyana" userId="161e33367aad32cb" providerId="LiveId" clId="{59A26772-04E1-4E1B-9DF9-CDD79F4A16F2}" dt="2023-04-10T14:00:30.712" v="852"/>
          <ac:inkMkLst>
            <pc:docMk/>
            <pc:sldMk cId="2126379207" sldId="294"/>
            <ac:inkMk id="24" creationId="{C81C02AA-650E-D97D-94F1-C9D83EEBEC67}"/>
          </ac:inkMkLst>
        </pc:inkChg>
        <pc:inkChg chg="del mod">
          <ac:chgData name="Desy Hertinsyana" userId="161e33367aad32cb" providerId="LiveId" clId="{59A26772-04E1-4E1B-9DF9-CDD79F4A16F2}" dt="2023-04-10T14:00:30.712" v="854"/>
          <ac:inkMkLst>
            <pc:docMk/>
            <pc:sldMk cId="2126379207" sldId="294"/>
            <ac:inkMk id="25" creationId="{A5CD50A5-4197-768B-614F-19B64D0EB27E}"/>
          </ac:inkMkLst>
        </pc:inkChg>
        <pc:inkChg chg="del mod">
          <ac:chgData name="Desy Hertinsyana" userId="161e33367aad32cb" providerId="LiveId" clId="{59A26772-04E1-4E1B-9DF9-CDD79F4A16F2}" dt="2023-04-10T14:00:30.712" v="853"/>
          <ac:inkMkLst>
            <pc:docMk/>
            <pc:sldMk cId="2126379207" sldId="294"/>
            <ac:inkMk id="43" creationId="{AF847B39-3AA8-E254-8144-FE4B6FAA2791}"/>
          </ac:inkMkLst>
        </pc:inkChg>
        <pc:inkChg chg="del">
          <ac:chgData name="Desy Hertinsyana" userId="161e33367aad32cb" providerId="LiveId" clId="{59A26772-04E1-4E1B-9DF9-CDD79F4A16F2}" dt="2023-04-10T14:00:30.712" v="855"/>
          <ac:inkMkLst>
            <pc:docMk/>
            <pc:sldMk cId="2126379207" sldId="294"/>
            <ac:inkMk id="44" creationId="{8E93B4C3-0F36-F43A-F8C1-0F68BDB34A3A}"/>
          </ac:inkMkLst>
        </pc:inkChg>
        <pc:inkChg chg="del mod">
          <ac:chgData name="Desy Hertinsyana" userId="161e33367aad32cb" providerId="LiveId" clId="{59A26772-04E1-4E1B-9DF9-CDD79F4A16F2}" dt="2023-04-10T14:00:30.712" v="858"/>
          <ac:inkMkLst>
            <pc:docMk/>
            <pc:sldMk cId="2126379207" sldId="294"/>
            <ac:inkMk id="45" creationId="{A88E04E6-45A1-D313-8A5A-CF17FECB7D57}"/>
          </ac:inkMkLst>
        </pc:inkChg>
        <pc:inkChg chg="del mod">
          <ac:chgData name="Desy Hertinsyana" userId="161e33367aad32cb" providerId="LiveId" clId="{59A26772-04E1-4E1B-9DF9-CDD79F4A16F2}" dt="2023-04-10T14:00:30.712" v="850"/>
          <ac:inkMkLst>
            <pc:docMk/>
            <pc:sldMk cId="2126379207" sldId="294"/>
            <ac:inkMk id="47" creationId="{9BA4203E-50DE-5552-C4C6-C03F95467928}"/>
          </ac:inkMkLst>
        </pc:inkChg>
        <pc:inkChg chg="del mod">
          <ac:chgData name="Desy Hertinsyana" userId="161e33367aad32cb" providerId="LiveId" clId="{59A26772-04E1-4E1B-9DF9-CDD79F4A16F2}" dt="2023-04-10T14:00:30.712" v="861"/>
          <ac:inkMkLst>
            <pc:docMk/>
            <pc:sldMk cId="2126379207" sldId="294"/>
            <ac:inkMk id="49" creationId="{5490DE18-E3C2-819D-52BF-96240F18DE12}"/>
          </ac:inkMkLst>
        </pc:inkChg>
        <pc:inkChg chg="del">
          <ac:chgData name="Desy Hertinsyana" userId="161e33367aad32cb" providerId="LiveId" clId="{59A26772-04E1-4E1B-9DF9-CDD79F4A16F2}" dt="2023-04-10T14:00:30.712" v="849"/>
          <ac:inkMkLst>
            <pc:docMk/>
            <pc:sldMk cId="2126379207" sldId="294"/>
            <ac:inkMk id="51" creationId="{D333FA91-1BD5-0976-A809-7225334C13AB}"/>
          </ac:inkMkLst>
        </pc:inkChg>
        <pc:inkChg chg="del mod">
          <ac:chgData name="Desy Hertinsyana" userId="161e33367aad32cb" providerId="LiveId" clId="{59A26772-04E1-4E1B-9DF9-CDD79F4A16F2}" dt="2023-04-10T14:00:30.712" v="856"/>
          <ac:inkMkLst>
            <pc:docMk/>
            <pc:sldMk cId="2126379207" sldId="294"/>
            <ac:inkMk id="52" creationId="{FC7D3875-26E3-F2E7-65B2-8D300B701AF8}"/>
          </ac:inkMkLst>
        </pc:inkChg>
        <pc:inkChg chg="del mod">
          <ac:chgData name="Desy Hertinsyana" userId="161e33367aad32cb" providerId="LiveId" clId="{59A26772-04E1-4E1B-9DF9-CDD79F4A16F2}" dt="2023-04-10T14:00:30.712" v="851"/>
          <ac:inkMkLst>
            <pc:docMk/>
            <pc:sldMk cId="2126379207" sldId="294"/>
            <ac:inkMk id="54" creationId="{103DA53C-6786-543E-1E75-48124A2B1B7D}"/>
          </ac:inkMkLst>
        </pc:inkChg>
        <pc:inkChg chg="del mod">
          <ac:chgData name="Desy Hertinsyana" userId="161e33367aad32cb" providerId="LiveId" clId="{59A26772-04E1-4E1B-9DF9-CDD79F4A16F2}" dt="2023-04-10T14:00:30.712" v="860"/>
          <ac:inkMkLst>
            <pc:docMk/>
            <pc:sldMk cId="2126379207" sldId="294"/>
            <ac:inkMk id="56" creationId="{FE3A85E7-68EB-8417-6FC6-37886C0500CF}"/>
          </ac:inkMkLst>
        </pc:inkChg>
        <pc:inkChg chg="del mod">
          <ac:chgData name="Desy Hertinsyana" userId="161e33367aad32cb" providerId="LiveId" clId="{59A26772-04E1-4E1B-9DF9-CDD79F4A16F2}" dt="2023-04-10T14:00:30.712" v="862"/>
          <ac:inkMkLst>
            <pc:docMk/>
            <pc:sldMk cId="2126379207" sldId="294"/>
            <ac:inkMk id="57" creationId="{55ECFEC7-E0D3-79D6-B990-34A34B4D93C1}"/>
          </ac:inkMkLst>
        </pc:inkChg>
        <pc:inkChg chg="del">
          <ac:chgData name="Desy Hertinsyana" userId="161e33367aad32cb" providerId="LiveId" clId="{59A26772-04E1-4E1B-9DF9-CDD79F4A16F2}" dt="2023-04-10T14:00:30.712" v="857"/>
          <ac:inkMkLst>
            <pc:docMk/>
            <pc:sldMk cId="2126379207" sldId="294"/>
            <ac:inkMk id="58" creationId="{82C21154-E8D8-FC46-BF2A-3F4BB6230673}"/>
          </ac:inkMkLst>
        </pc:inkChg>
        <pc:inkChg chg="del mod">
          <ac:chgData name="Desy Hertinsyana" userId="161e33367aad32cb" providerId="LiveId" clId="{59A26772-04E1-4E1B-9DF9-CDD79F4A16F2}" dt="2023-04-10T14:00:30.712" v="863"/>
          <ac:inkMkLst>
            <pc:docMk/>
            <pc:sldMk cId="2126379207" sldId="294"/>
            <ac:inkMk id="59" creationId="{066112C3-A984-2D93-9C27-786F19734184}"/>
          </ac:inkMkLst>
        </pc:inkChg>
        <pc:inkChg chg="del mod">
          <ac:chgData name="Desy Hertinsyana" userId="161e33367aad32cb" providerId="LiveId" clId="{59A26772-04E1-4E1B-9DF9-CDD79F4A16F2}" dt="2023-04-10T14:00:30.712" v="859"/>
          <ac:inkMkLst>
            <pc:docMk/>
            <pc:sldMk cId="2126379207" sldId="294"/>
            <ac:inkMk id="61" creationId="{F26792DD-AF3B-3F67-964E-D0B9D6298360}"/>
          </ac:inkMkLst>
        </pc:inkChg>
      </pc:sldChg>
      <pc:sldChg chg="addSp delSp modSp new del mod">
        <pc:chgData name="Desy Hertinsyana" userId="161e33367aad32cb" providerId="LiveId" clId="{59A26772-04E1-4E1B-9DF9-CDD79F4A16F2}" dt="2023-04-09T23:57:30.275" v="838" actId="2696"/>
        <pc:sldMkLst>
          <pc:docMk/>
          <pc:sldMk cId="4292405242" sldId="294"/>
        </pc:sldMkLst>
        <pc:grpChg chg="del mod">
          <ac:chgData name="Desy Hertinsyana" userId="161e33367aad32cb" providerId="LiveId" clId="{59A26772-04E1-4E1B-9DF9-CDD79F4A16F2}" dt="2023-04-09T23:56:32.406" v="796"/>
          <ac:grpSpMkLst>
            <pc:docMk/>
            <pc:sldMk cId="4292405242" sldId="294"/>
            <ac:grpSpMk id="20" creationId="{3A65C04C-92BA-2D29-26C0-2CCEBEB1D9ED}"/>
          </ac:grpSpMkLst>
        </pc:grpChg>
        <pc:grpChg chg="del mod">
          <ac:chgData name="Desy Hertinsyana" userId="161e33367aad32cb" providerId="LiveId" clId="{59A26772-04E1-4E1B-9DF9-CDD79F4A16F2}" dt="2023-04-09T23:56:32.406" v="795"/>
          <ac:grpSpMkLst>
            <pc:docMk/>
            <pc:sldMk cId="4292405242" sldId="294"/>
            <ac:grpSpMk id="21" creationId="{E059354D-F964-5D70-496D-F5CFD6C01C1C}"/>
          </ac:grpSpMkLst>
        </pc:grpChg>
        <pc:grpChg chg="del mod">
          <ac:chgData name="Desy Hertinsyana" userId="161e33367aad32cb" providerId="LiveId" clId="{59A26772-04E1-4E1B-9DF9-CDD79F4A16F2}" dt="2023-04-09T23:56:32.412" v="804"/>
          <ac:grpSpMkLst>
            <pc:docMk/>
            <pc:sldMk cId="4292405242" sldId="294"/>
            <ac:grpSpMk id="22" creationId="{D91649C0-8CE0-8F55-F6CE-652A94F1029A}"/>
          </ac:grpSpMkLst>
        </pc:grpChg>
        <pc:grpChg chg="del mod">
          <ac:chgData name="Desy Hertinsyana" userId="161e33367aad32cb" providerId="LiveId" clId="{59A26772-04E1-4E1B-9DF9-CDD79F4A16F2}" dt="2023-04-09T23:56:32.406" v="785"/>
          <ac:grpSpMkLst>
            <pc:docMk/>
            <pc:sldMk cId="4292405242" sldId="294"/>
            <ac:grpSpMk id="23" creationId="{02C04C53-FE31-FAB9-990D-0DFF4F00313B}"/>
          </ac:grpSpMkLst>
        </pc:grpChg>
        <pc:grpChg chg="del mod">
          <ac:chgData name="Desy Hertinsyana" userId="161e33367aad32cb" providerId="LiveId" clId="{59A26772-04E1-4E1B-9DF9-CDD79F4A16F2}" dt="2023-04-03T01:54:43.359" v="420"/>
          <ac:grpSpMkLst>
            <pc:docMk/>
            <pc:sldMk cId="4292405242" sldId="294"/>
            <ac:grpSpMk id="24" creationId="{F82C7F69-4D4C-CE2F-DE7C-B0A5093EE876}"/>
          </ac:grpSpMkLst>
        </pc:grpChg>
        <pc:grpChg chg="del mod">
          <ac:chgData name="Desy Hertinsyana" userId="161e33367aad32cb" providerId="LiveId" clId="{59A26772-04E1-4E1B-9DF9-CDD79F4A16F2}" dt="2023-04-03T01:54:43.359" v="420"/>
          <ac:grpSpMkLst>
            <pc:docMk/>
            <pc:sldMk cId="4292405242" sldId="294"/>
            <ac:grpSpMk id="25" creationId="{94E97389-F8F4-B878-9015-EF8FF1167657}"/>
          </ac:grpSpMkLst>
        </pc:grpChg>
        <pc:grpChg chg="del mod">
          <ac:chgData name="Desy Hertinsyana" userId="161e33367aad32cb" providerId="LiveId" clId="{59A26772-04E1-4E1B-9DF9-CDD79F4A16F2}" dt="2023-04-09T23:56:32.412" v="814"/>
          <ac:grpSpMkLst>
            <pc:docMk/>
            <pc:sldMk cId="4292405242" sldId="294"/>
            <ac:grpSpMk id="27" creationId="{ED7DC74B-7C8A-FBD1-1D59-5B89556935E1}"/>
          </ac:grpSpMkLst>
        </pc:grpChg>
        <pc:grpChg chg="del mod">
          <ac:chgData name="Desy Hertinsyana" userId="161e33367aad32cb" providerId="LiveId" clId="{59A26772-04E1-4E1B-9DF9-CDD79F4A16F2}" dt="2023-04-09T23:56:32.412" v="802"/>
          <ac:grpSpMkLst>
            <pc:docMk/>
            <pc:sldMk cId="4292405242" sldId="294"/>
            <ac:grpSpMk id="34" creationId="{4B174C9E-0C20-5B11-F12B-26E018902C11}"/>
          </ac:grpSpMkLst>
        </pc:grpChg>
        <pc:grpChg chg="del mod">
          <ac:chgData name="Desy Hertinsyana" userId="161e33367aad32cb" providerId="LiveId" clId="{59A26772-04E1-4E1B-9DF9-CDD79F4A16F2}" dt="2023-04-09T23:56:32.412" v="809"/>
          <ac:grpSpMkLst>
            <pc:docMk/>
            <pc:sldMk cId="4292405242" sldId="294"/>
            <ac:grpSpMk id="42" creationId="{29FD48AC-782F-5BE6-C465-1BD149E41EF6}"/>
          </ac:grpSpMkLst>
        </pc:grpChg>
        <pc:grpChg chg="mod">
          <ac:chgData name="Desy Hertinsyana" userId="161e33367aad32cb" providerId="LiveId" clId="{59A26772-04E1-4E1B-9DF9-CDD79F4A16F2}" dt="2023-04-09T23:56:50.506" v="821"/>
          <ac:grpSpMkLst>
            <pc:docMk/>
            <pc:sldMk cId="4292405242" sldId="294"/>
            <ac:grpSpMk id="46" creationId="{63FC0961-C640-94B5-376D-140429938745}"/>
          </ac:grpSpMkLst>
        </pc:grpChg>
        <pc:grpChg chg="del mod">
          <ac:chgData name="Desy Hertinsyana" userId="161e33367aad32cb" providerId="LiveId" clId="{59A26772-04E1-4E1B-9DF9-CDD79F4A16F2}" dt="2023-04-09T23:56:54.034" v="825"/>
          <ac:grpSpMkLst>
            <pc:docMk/>
            <pc:sldMk cId="4292405242" sldId="294"/>
            <ac:grpSpMk id="48" creationId="{721E912C-7363-D03D-BF9C-84598D83443F}"/>
          </ac:grpSpMkLst>
        </pc:grpChg>
        <pc:grpChg chg="del mod">
          <ac:chgData name="Desy Hertinsyana" userId="161e33367aad32cb" providerId="LiveId" clId="{59A26772-04E1-4E1B-9DF9-CDD79F4A16F2}" dt="2023-04-09T23:56:57.254" v="828"/>
          <ac:grpSpMkLst>
            <pc:docMk/>
            <pc:sldMk cId="4292405242" sldId="294"/>
            <ac:grpSpMk id="50" creationId="{4F41A897-E82E-7068-9EFC-2C548FCED9CD}"/>
          </ac:grpSpMkLst>
        </pc:grpChg>
        <pc:grpChg chg="del mod">
          <ac:chgData name="Desy Hertinsyana" userId="161e33367aad32cb" providerId="LiveId" clId="{59A26772-04E1-4E1B-9DF9-CDD79F4A16F2}" dt="2023-04-09T23:56:59.152" v="830"/>
          <ac:grpSpMkLst>
            <pc:docMk/>
            <pc:sldMk cId="4292405242" sldId="294"/>
            <ac:grpSpMk id="53" creationId="{98747FDD-EEB6-B461-8459-05B707DE7596}"/>
          </ac:grpSpMkLst>
        </pc:grpChg>
        <pc:grpChg chg="mod">
          <ac:chgData name="Desy Hertinsyana" userId="161e33367aad32cb" providerId="LiveId" clId="{59A26772-04E1-4E1B-9DF9-CDD79F4A16F2}" dt="2023-04-09T23:56:59.152" v="830"/>
          <ac:grpSpMkLst>
            <pc:docMk/>
            <pc:sldMk cId="4292405242" sldId="294"/>
            <ac:grpSpMk id="55" creationId="{12F1EFF2-C0FC-5C65-CCBF-65349B414453}"/>
          </ac:grpSpMkLst>
        </pc:grpChg>
        <pc:grpChg chg="del mod">
          <ac:chgData name="Desy Hertinsyana" userId="161e33367aad32cb" providerId="LiveId" clId="{59A26772-04E1-4E1B-9DF9-CDD79F4A16F2}" dt="2023-04-09T23:57:07.860" v="837"/>
          <ac:grpSpMkLst>
            <pc:docMk/>
            <pc:sldMk cId="4292405242" sldId="294"/>
            <ac:grpSpMk id="60" creationId="{E306EBCF-AD44-EE02-4B09-717A9D3DAFB0}"/>
          </ac:grpSpMkLst>
        </pc:grpChg>
        <pc:grpChg chg="mod">
          <ac:chgData name="Desy Hertinsyana" userId="161e33367aad32cb" providerId="LiveId" clId="{59A26772-04E1-4E1B-9DF9-CDD79F4A16F2}" dt="2023-04-09T23:57:07.860" v="837"/>
          <ac:grpSpMkLst>
            <pc:docMk/>
            <pc:sldMk cId="4292405242" sldId="294"/>
            <ac:grpSpMk id="62" creationId="{630FE0CB-0D1F-452F-308A-88469D819FDB}"/>
          </ac:grpSpMkLst>
        </pc:grpChg>
        <pc:inkChg chg="add del mod">
          <ac:chgData name="Desy Hertinsyana" userId="161e33367aad32cb" providerId="LiveId" clId="{59A26772-04E1-4E1B-9DF9-CDD79F4A16F2}" dt="2023-04-09T23:56:32.412" v="814"/>
          <ac:inkMkLst>
            <pc:docMk/>
            <pc:sldMk cId="4292405242" sldId="294"/>
            <ac:inkMk id="2" creationId="{0EC85047-DC8C-5C65-CEF5-01C6C8687F13}"/>
          </ac:inkMkLst>
        </pc:inkChg>
        <pc:inkChg chg="add del mod">
          <ac:chgData name="Desy Hertinsyana" userId="161e33367aad32cb" providerId="LiveId" clId="{59A26772-04E1-4E1B-9DF9-CDD79F4A16F2}" dt="2023-04-09T23:56:32.406" v="792"/>
          <ac:inkMkLst>
            <pc:docMk/>
            <pc:sldMk cId="4292405242" sldId="294"/>
            <ac:inkMk id="3" creationId="{39A7B205-76A9-AACB-F89B-E9136C514D5C}"/>
          </ac:inkMkLst>
        </pc:inkChg>
        <pc:inkChg chg="add del mod">
          <ac:chgData name="Desy Hertinsyana" userId="161e33367aad32cb" providerId="LiveId" clId="{59A26772-04E1-4E1B-9DF9-CDD79F4A16F2}" dt="2023-04-09T23:56:32.412" v="815"/>
          <ac:inkMkLst>
            <pc:docMk/>
            <pc:sldMk cId="4292405242" sldId="294"/>
            <ac:inkMk id="4" creationId="{77E37412-FF71-9D9D-6079-53D3E4C580FE}"/>
          </ac:inkMkLst>
        </pc:inkChg>
        <pc:inkChg chg="add del mod">
          <ac:chgData name="Desy Hertinsyana" userId="161e33367aad32cb" providerId="LiveId" clId="{59A26772-04E1-4E1B-9DF9-CDD79F4A16F2}" dt="2023-04-09T23:56:32.412" v="807"/>
          <ac:inkMkLst>
            <pc:docMk/>
            <pc:sldMk cId="4292405242" sldId="294"/>
            <ac:inkMk id="5" creationId="{E4897A92-F768-3C55-B817-8CD8DF6CB7FF}"/>
          </ac:inkMkLst>
        </pc:inkChg>
        <pc:inkChg chg="add del mod">
          <ac:chgData name="Desy Hertinsyana" userId="161e33367aad32cb" providerId="LiveId" clId="{59A26772-04E1-4E1B-9DF9-CDD79F4A16F2}" dt="2023-04-09T23:56:32.406" v="787"/>
          <ac:inkMkLst>
            <pc:docMk/>
            <pc:sldMk cId="4292405242" sldId="294"/>
            <ac:inkMk id="6" creationId="{DCF18817-404D-5F38-8F97-0A18B457AC89}"/>
          </ac:inkMkLst>
        </pc:inkChg>
        <pc:inkChg chg="add del mod">
          <ac:chgData name="Desy Hertinsyana" userId="161e33367aad32cb" providerId="LiveId" clId="{59A26772-04E1-4E1B-9DF9-CDD79F4A16F2}" dt="2023-04-09T23:56:32.406" v="789"/>
          <ac:inkMkLst>
            <pc:docMk/>
            <pc:sldMk cId="4292405242" sldId="294"/>
            <ac:inkMk id="7" creationId="{87A2B088-3BBA-13E3-63B8-215C9F0B9535}"/>
          </ac:inkMkLst>
        </pc:inkChg>
        <pc:inkChg chg="add del mod">
          <ac:chgData name="Desy Hertinsyana" userId="161e33367aad32cb" providerId="LiveId" clId="{59A26772-04E1-4E1B-9DF9-CDD79F4A16F2}" dt="2023-04-09T23:56:32.406" v="793"/>
          <ac:inkMkLst>
            <pc:docMk/>
            <pc:sldMk cId="4292405242" sldId="294"/>
            <ac:inkMk id="8" creationId="{3D290606-DEB2-957A-6FAB-6A652F041463}"/>
          </ac:inkMkLst>
        </pc:inkChg>
        <pc:inkChg chg="add del mod">
          <ac:chgData name="Desy Hertinsyana" userId="161e33367aad32cb" providerId="LiveId" clId="{59A26772-04E1-4E1B-9DF9-CDD79F4A16F2}" dt="2023-04-09T23:56:32.406" v="790"/>
          <ac:inkMkLst>
            <pc:docMk/>
            <pc:sldMk cId="4292405242" sldId="294"/>
            <ac:inkMk id="9" creationId="{819373BE-AF56-CFB2-7FC5-D887DFEB3216}"/>
          </ac:inkMkLst>
        </pc:inkChg>
        <pc:inkChg chg="add del mod">
          <ac:chgData name="Desy Hertinsyana" userId="161e33367aad32cb" providerId="LiveId" clId="{59A26772-04E1-4E1B-9DF9-CDD79F4A16F2}" dt="2023-04-09T23:56:32.412" v="808"/>
          <ac:inkMkLst>
            <pc:docMk/>
            <pc:sldMk cId="4292405242" sldId="294"/>
            <ac:inkMk id="10" creationId="{3B0B5F0D-6B96-7183-F873-F051BBF1B5BE}"/>
          </ac:inkMkLst>
        </pc:inkChg>
        <pc:inkChg chg="add del mod">
          <ac:chgData name="Desy Hertinsyana" userId="161e33367aad32cb" providerId="LiveId" clId="{59A26772-04E1-4E1B-9DF9-CDD79F4A16F2}" dt="2023-04-09T23:56:32.406" v="785"/>
          <ac:inkMkLst>
            <pc:docMk/>
            <pc:sldMk cId="4292405242" sldId="294"/>
            <ac:inkMk id="11" creationId="{62FD7A5D-EC19-9F59-7A33-FFA9A26C5FCE}"/>
          </ac:inkMkLst>
        </pc:inkChg>
        <pc:inkChg chg="add del mod">
          <ac:chgData name="Desy Hertinsyana" userId="161e33367aad32cb" providerId="LiveId" clId="{59A26772-04E1-4E1B-9DF9-CDD79F4A16F2}" dt="2023-04-09T23:56:32.412" v="813"/>
          <ac:inkMkLst>
            <pc:docMk/>
            <pc:sldMk cId="4292405242" sldId="294"/>
            <ac:inkMk id="12" creationId="{F94AAA7E-5FA9-C5DC-3FA2-3CEAD5A09B02}"/>
          </ac:inkMkLst>
        </pc:inkChg>
        <pc:inkChg chg="add del mod">
          <ac:chgData name="Desy Hertinsyana" userId="161e33367aad32cb" providerId="LiveId" clId="{59A26772-04E1-4E1B-9DF9-CDD79F4A16F2}" dt="2023-04-09T23:56:32.412" v="804"/>
          <ac:inkMkLst>
            <pc:docMk/>
            <pc:sldMk cId="4292405242" sldId="294"/>
            <ac:inkMk id="13" creationId="{ACD3628A-3EB8-1F10-68E6-EFB58C635E70}"/>
          </ac:inkMkLst>
        </pc:inkChg>
        <pc:inkChg chg="add del mod">
          <ac:chgData name="Desy Hertinsyana" userId="161e33367aad32cb" providerId="LiveId" clId="{59A26772-04E1-4E1B-9DF9-CDD79F4A16F2}" dt="2023-04-09T23:56:32.412" v="811"/>
          <ac:inkMkLst>
            <pc:docMk/>
            <pc:sldMk cId="4292405242" sldId="294"/>
            <ac:inkMk id="14" creationId="{27C16554-7D47-579E-76D1-E3CB6371FC8B}"/>
          </ac:inkMkLst>
        </pc:inkChg>
        <pc:inkChg chg="add del mod">
          <ac:chgData name="Desy Hertinsyana" userId="161e33367aad32cb" providerId="LiveId" clId="{59A26772-04E1-4E1B-9DF9-CDD79F4A16F2}" dt="2023-04-09T23:56:32.412" v="805"/>
          <ac:inkMkLst>
            <pc:docMk/>
            <pc:sldMk cId="4292405242" sldId="294"/>
            <ac:inkMk id="15" creationId="{B5FB2351-279A-5425-4542-A4E4B88F090B}"/>
          </ac:inkMkLst>
        </pc:inkChg>
        <pc:inkChg chg="add del mod">
          <ac:chgData name="Desy Hertinsyana" userId="161e33367aad32cb" providerId="LiveId" clId="{59A26772-04E1-4E1B-9DF9-CDD79F4A16F2}" dt="2023-04-09T23:56:32.406" v="795"/>
          <ac:inkMkLst>
            <pc:docMk/>
            <pc:sldMk cId="4292405242" sldId="294"/>
            <ac:inkMk id="16" creationId="{54DEA350-4081-DEA6-784C-384CBAF33A54}"/>
          </ac:inkMkLst>
        </pc:inkChg>
        <pc:inkChg chg="add del mod">
          <ac:chgData name="Desy Hertinsyana" userId="161e33367aad32cb" providerId="LiveId" clId="{59A26772-04E1-4E1B-9DF9-CDD79F4A16F2}" dt="2023-04-09T23:56:32.406" v="791"/>
          <ac:inkMkLst>
            <pc:docMk/>
            <pc:sldMk cId="4292405242" sldId="294"/>
            <ac:inkMk id="17" creationId="{FFA6F2D4-3FAB-1E39-6D1C-83E4B04C20D3}"/>
          </ac:inkMkLst>
        </pc:inkChg>
        <pc:inkChg chg="add del mod">
          <ac:chgData name="Desy Hertinsyana" userId="161e33367aad32cb" providerId="LiveId" clId="{59A26772-04E1-4E1B-9DF9-CDD79F4A16F2}" dt="2023-04-09T23:56:32.406" v="796"/>
          <ac:inkMkLst>
            <pc:docMk/>
            <pc:sldMk cId="4292405242" sldId="294"/>
            <ac:inkMk id="18" creationId="{16F28744-060C-DC2F-7471-2FFC4EA36CBA}"/>
          </ac:inkMkLst>
        </pc:inkChg>
        <pc:inkChg chg="add del mod">
          <ac:chgData name="Desy Hertinsyana" userId="161e33367aad32cb" providerId="LiveId" clId="{59A26772-04E1-4E1B-9DF9-CDD79F4A16F2}" dt="2023-04-09T23:56:32.406" v="797"/>
          <ac:inkMkLst>
            <pc:docMk/>
            <pc:sldMk cId="4292405242" sldId="294"/>
            <ac:inkMk id="19" creationId="{C8E06D42-1762-5C16-FC20-84C3877C4CA2}"/>
          </ac:inkMkLst>
        </pc:inkChg>
        <pc:inkChg chg="add mod">
          <ac:chgData name="Desy Hertinsyana" userId="161e33367aad32cb" providerId="LiveId" clId="{59A26772-04E1-4E1B-9DF9-CDD79F4A16F2}" dt="2023-04-09T23:56:50.506" v="821"/>
          <ac:inkMkLst>
            <pc:docMk/>
            <pc:sldMk cId="4292405242" sldId="294"/>
            <ac:inkMk id="24" creationId="{C81C02AA-650E-D97D-94F1-C9D83EEBEC67}"/>
          </ac:inkMkLst>
        </pc:inkChg>
        <pc:inkChg chg="add mod">
          <ac:chgData name="Desy Hertinsyana" userId="161e33367aad32cb" providerId="LiveId" clId="{59A26772-04E1-4E1B-9DF9-CDD79F4A16F2}" dt="2023-04-09T23:56:50.506" v="821"/>
          <ac:inkMkLst>
            <pc:docMk/>
            <pc:sldMk cId="4292405242" sldId="294"/>
            <ac:inkMk id="25" creationId="{A5CD50A5-4197-768B-614F-19B64D0EB27E}"/>
          </ac:inkMkLst>
        </pc:inkChg>
        <pc:inkChg chg="add del mod">
          <ac:chgData name="Desy Hertinsyana" userId="161e33367aad32cb" providerId="LiveId" clId="{59A26772-04E1-4E1B-9DF9-CDD79F4A16F2}" dt="2023-04-09T23:56:32.380" v="784"/>
          <ac:inkMkLst>
            <pc:docMk/>
            <pc:sldMk cId="4292405242" sldId="294"/>
            <ac:inkMk id="26" creationId="{CC727314-AA51-7985-5F24-1C3DE8223049}"/>
          </ac:inkMkLst>
        </pc:inkChg>
        <pc:inkChg chg="add del mod">
          <ac:chgData name="Desy Hertinsyana" userId="161e33367aad32cb" providerId="LiveId" clId="{59A26772-04E1-4E1B-9DF9-CDD79F4A16F2}" dt="2023-04-09T23:56:32.406" v="788"/>
          <ac:inkMkLst>
            <pc:docMk/>
            <pc:sldMk cId="4292405242" sldId="294"/>
            <ac:inkMk id="28" creationId="{EB75D7EF-56F0-D33D-3AD5-EF4DC9D2E1BF}"/>
          </ac:inkMkLst>
        </pc:inkChg>
        <pc:inkChg chg="add del mod">
          <ac:chgData name="Desy Hertinsyana" userId="161e33367aad32cb" providerId="LiveId" clId="{59A26772-04E1-4E1B-9DF9-CDD79F4A16F2}" dt="2023-04-09T23:56:32.412" v="801"/>
          <ac:inkMkLst>
            <pc:docMk/>
            <pc:sldMk cId="4292405242" sldId="294"/>
            <ac:inkMk id="29" creationId="{31716FC3-035D-0A9A-32A6-6C92569725D0}"/>
          </ac:inkMkLst>
        </pc:inkChg>
        <pc:inkChg chg="add del mod">
          <ac:chgData name="Desy Hertinsyana" userId="161e33367aad32cb" providerId="LiveId" clId="{59A26772-04E1-4E1B-9DF9-CDD79F4A16F2}" dt="2023-04-09T23:56:32.412" v="802"/>
          <ac:inkMkLst>
            <pc:docMk/>
            <pc:sldMk cId="4292405242" sldId="294"/>
            <ac:inkMk id="30" creationId="{1DE373EB-2623-01A8-CED2-2F476F1C5217}"/>
          </ac:inkMkLst>
        </pc:inkChg>
        <pc:inkChg chg="add del mod">
          <ac:chgData name="Desy Hertinsyana" userId="161e33367aad32cb" providerId="LiveId" clId="{59A26772-04E1-4E1B-9DF9-CDD79F4A16F2}" dt="2023-04-09T23:56:32.406" v="786"/>
          <ac:inkMkLst>
            <pc:docMk/>
            <pc:sldMk cId="4292405242" sldId="294"/>
            <ac:inkMk id="31" creationId="{4AD51320-D462-BAD0-397D-B1B2E4BFF5D2}"/>
          </ac:inkMkLst>
        </pc:inkChg>
        <pc:inkChg chg="add del mod">
          <ac:chgData name="Desy Hertinsyana" userId="161e33367aad32cb" providerId="LiveId" clId="{59A26772-04E1-4E1B-9DF9-CDD79F4A16F2}" dt="2023-04-09T23:56:32.412" v="810"/>
          <ac:inkMkLst>
            <pc:docMk/>
            <pc:sldMk cId="4292405242" sldId="294"/>
            <ac:inkMk id="32" creationId="{F2AB87A2-CBB4-96F3-CED2-40996F12BE5E}"/>
          </ac:inkMkLst>
        </pc:inkChg>
        <pc:inkChg chg="add del mod">
          <ac:chgData name="Desy Hertinsyana" userId="161e33367aad32cb" providerId="LiveId" clId="{59A26772-04E1-4E1B-9DF9-CDD79F4A16F2}" dt="2023-04-09T23:56:32.406" v="799"/>
          <ac:inkMkLst>
            <pc:docMk/>
            <pc:sldMk cId="4292405242" sldId="294"/>
            <ac:inkMk id="33" creationId="{3E936A65-43FC-B572-C069-46265CE5E3AB}"/>
          </ac:inkMkLst>
        </pc:inkChg>
        <pc:inkChg chg="add del mod">
          <ac:chgData name="Desy Hertinsyana" userId="161e33367aad32cb" providerId="LiveId" clId="{59A26772-04E1-4E1B-9DF9-CDD79F4A16F2}" dt="2023-04-09T23:56:32.412" v="809"/>
          <ac:inkMkLst>
            <pc:docMk/>
            <pc:sldMk cId="4292405242" sldId="294"/>
            <ac:inkMk id="35" creationId="{587050E2-FCF0-8257-14AD-7711CF201332}"/>
          </ac:inkMkLst>
        </pc:inkChg>
        <pc:inkChg chg="add del mod">
          <ac:chgData name="Desy Hertinsyana" userId="161e33367aad32cb" providerId="LiveId" clId="{59A26772-04E1-4E1B-9DF9-CDD79F4A16F2}" dt="2023-04-09T23:56:32.406" v="794"/>
          <ac:inkMkLst>
            <pc:docMk/>
            <pc:sldMk cId="4292405242" sldId="294"/>
            <ac:inkMk id="36" creationId="{850E1496-36E2-09E5-1F82-7DE5A5F0962D}"/>
          </ac:inkMkLst>
        </pc:inkChg>
        <pc:inkChg chg="add del mod">
          <ac:chgData name="Desy Hertinsyana" userId="161e33367aad32cb" providerId="LiveId" clId="{59A26772-04E1-4E1B-9DF9-CDD79F4A16F2}" dt="2023-04-09T23:56:32.412" v="812"/>
          <ac:inkMkLst>
            <pc:docMk/>
            <pc:sldMk cId="4292405242" sldId="294"/>
            <ac:inkMk id="37" creationId="{69510350-738E-4D04-68A5-7128CDB2F439}"/>
          </ac:inkMkLst>
        </pc:inkChg>
        <pc:inkChg chg="add del mod">
          <ac:chgData name="Desy Hertinsyana" userId="161e33367aad32cb" providerId="LiveId" clId="{59A26772-04E1-4E1B-9DF9-CDD79F4A16F2}" dt="2023-04-09T23:56:32.412" v="800"/>
          <ac:inkMkLst>
            <pc:docMk/>
            <pc:sldMk cId="4292405242" sldId="294"/>
            <ac:inkMk id="38" creationId="{D829430C-6EF4-5511-04C3-0E1EFC6657EB}"/>
          </ac:inkMkLst>
        </pc:inkChg>
        <pc:inkChg chg="add del mod">
          <ac:chgData name="Desy Hertinsyana" userId="161e33367aad32cb" providerId="LiveId" clId="{59A26772-04E1-4E1B-9DF9-CDD79F4A16F2}" dt="2023-04-09T23:56:32.406" v="798"/>
          <ac:inkMkLst>
            <pc:docMk/>
            <pc:sldMk cId="4292405242" sldId="294"/>
            <ac:inkMk id="39" creationId="{24AACE69-CA1D-6B70-1E93-8945B73579DB}"/>
          </ac:inkMkLst>
        </pc:inkChg>
        <pc:inkChg chg="add del mod">
          <ac:chgData name="Desy Hertinsyana" userId="161e33367aad32cb" providerId="LiveId" clId="{59A26772-04E1-4E1B-9DF9-CDD79F4A16F2}" dt="2023-04-09T23:56:32.412" v="803"/>
          <ac:inkMkLst>
            <pc:docMk/>
            <pc:sldMk cId="4292405242" sldId="294"/>
            <ac:inkMk id="40" creationId="{E1E400C7-1477-D71C-D2DE-4E224BE19844}"/>
          </ac:inkMkLst>
        </pc:inkChg>
        <pc:inkChg chg="add del mod">
          <ac:chgData name="Desy Hertinsyana" userId="161e33367aad32cb" providerId="LiveId" clId="{59A26772-04E1-4E1B-9DF9-CDD79F4A16F2}" dt="2023-04-09T23:56:32.412" v="806"/>
          <ac:inkMkLst>
            <pc:docMk/>
            <pc:sldMk cId="4292405242" sldId="294"/>
            <ac:inkMk id="41" creationId="{AFD522A3-B66D-63F6-70B2-A7EA55D11101}"/>
          </ac:inkMkLst>
        </pc:inkChg>
        <pc:inkChg chg="add mod">
          <ac:chgData name="Desy Hertinsyana" userId="161e33367aad32cb" providerId="LiveId" clId="{59A26772-04E1-4E1B-9DF9-CDD79F4A16F2}" dt="2023-04-09T23:56:50.506" v="821"/>
          <ac:inkMkLst>
            <pc:docMk/>
            <pc:sldMk cId="4292405242" sldId="294"/>
            <ac:inkMk id="43" creationId="{AF847B39-3AA8-E254-8144-FE4B6FAA2791}"/>
          </ac:inkMkLst>
        </pc:inkChg>
        <pc:inkChg chg="add">
          <ac:chgData name="Desy Hertinsyana" userId="161e33367aad32cb" providerId="LiveId" clId="{59A26772-04E1-4E1B-9DF9-CDD79F4A16F2}" dt="2023-04-09T23:56:47.848" v="819" actId="9405"/>
          <ac:inkMkLst>
            <pc:docMk/>
            <pc:sldMk cId="4292405242" sldId="294"/>
            <ac:inkMk id="44" creationId="{8E93B4C3-0F36-F43A-F8C1-0F68BDB34A3A}"/>
          </ac:inkMkLst>
        </pc:inkChg>
        <pc:inkChg chg="add mod">
          <ac:chgData name="Desy Hertinsyana" userId="161e33367aad32cb" providerId="LiveId" clId="{59A26772-04E1-4E1B-9DF9-CDD79F4A16F2}" dt="2023-04-09T23:56:59.152" v="830"/>
          <ac:inkMkLst>
            <pc:docMk/>
            <pc:sldMk cId="4292405242" sldId="294"/>
            <ac:inkMk id="45" creationId="{A88E04E6-45A1-D313-8A5A-CF17FECB7D57}"/>
          </ac:inkMkLst>
        </pc:inkChg>
        <pc:inkChg chg="add mod">
          <ac:chgData name="Desy Hertinsyana" userId="161e33367aad32cb" providerId="LiveId" clId="{59A26772-04E1-4E1B-9DF9-CDD79F4A16F2}" dt="2023-04-09T23:56:59.152" v="830"/>
          <ac:inkMkLst>
            <pc:docMk/>
            <pc:sldMk cId="4292405242" sldId="294"/>
            <ac:inkMk id="47" creationId="{9BA4203E-50DE-5552-C4C6-C03F95467928}"/>
          </ac:inkMkLst>
        </pc:inkChg>
        <pc:inkChg chg="add mod">
          <ac:chgData name="Desy Hertinsyana" userId="161e33367aad32cb" providerId="LiveId" clId="{59A26772-04E1-4E1B-9DF9-CDD79F4A16F2}" dt="2023-04-09T23:56:59.152" v="830"/>
          <ac:inkMkLst>
            <pc:docMk/>
            <pc:sldMk cId="4292405242" sldId="294"/>
            <ac:inkMk id="49" creationId="{5490DE18-E3C2-819D-52BF-96240F18DE12}"/>
          </ac:inkMkLst>
        </pc:inkChg>
        <pc:inkChg chg="add mod">
          <ac:chgData name="Desy Hertinsyana" userId="161e33367aad32cb" providerId="LiveId" clId="{59A26772-04E1-4E1B-9DF9-CDD79F4A16F2}" dt="2023-04-09T23:56:59.152" v="830"/>
          <ac:inkMkLst>
            <pc:docMk/>
            <pc:sldMk cId="4292405242" sldId="294"/>
            <ac:inkMk id="51" creationId="{D333FA91-1BD5-0976-A809-7225334C13AB}"/>
          </ac:inkMkLst>
        </pc:inkChg>
        <pc:inkChg chg="add mod">
          <ac:chgData name="Desy Hertinsyana" userId="161e33367aad32cb" providerId="LiveId" clId="{59A26772-04E1-4E1B-9DF9-CDD79F4A16F2}" dt="2023-04-09T23:56:59.152" v="830"/>
          <ac:inkMkLst>
            <pc:docMk/>
            <pc:sldMk cId="4292405242" sldId="294"/>
            <ac:inkMk id="52" creationId="{FC7D3875-26E3-F2E7-65B2-8D300B701AF8}"/>
          </ac:inkMkLst>
        </pc:inkChg>
        <pc:inkChg chg="add mod">
          <ac:chgData name="Desy Hertinsyana" userId="161e33367aad32cb" providerId="LiveId" clId="{59A26772-04E1-4E1B-9DF9-CDD79F4A16F2}" dt="2023-04-09T23:56:59.152" v="830"/>
          <ac:inkMkLst>
            <pc:docMk/>
            <pc:sldMk cId="4292405242" sldId="294"/>
            <ac:inkMk id="54" creationId="{103DA53C-6786-543E-1E75-48124A2B1B7D}"/>
          </ac:inkMkLst>
        </pc:inkChg>
        <pc:inkChg chg="add mod">
          <ac:chgData name="Desy Hertinsyana" userId="161e33367aad32cb" providerId="LiveId" clId="{59A26772-04E1-4E1B-9DF9-CDD79F4A16F2}" dt="2023-04-09T23:57:07.860" v="837"/>
          <ac:inkMkLst>
            <pc:docMk/>
            <pc:sldMk cId="4292405242" sldId="294"/>
            <ac:inkMk id="56" creationId="{FE3A85E7-68EB-8417-6FC6-37886C0500CF}"/>
          </ac:inkMkLst>
        </pc:inkChg>
        <pc:inkChg chg="add mod">
          <ac:chgData name="Desy Hertinsyana" userId="161e33367aad32cb" providerId="LiveId" clId="{59A26772-04E1-4E1B-9DF9-CDD79F4A16F2}" dt="2023-04-09T23:57:07.860" v="837"/>
          <ac:inkMkLst>
            <pc:docMk/>
            <pc:sldMk cId="4292405242" sldId="294"/>
            <ac:inkMk id="57" creationId="{55ECFEC7-E0D3-79D6-B990-34A34B4D93C1}"/>
          </ac:inkMkLst>
        </pc:inkChg>
        <pc:inkChg chg="add mod">
          <ac:chgData name="Desy Hertinsyana" userId="161e33367aad32cb" providerId="LiveId" clId="{59A26772-04E1-4E1B-9DF9-CDD79F4A16F2}" dt="2023-04-09T23:57:07.860" v="837"/>
          <ac:inkMkLst>
            <pc:docMk/>
            <pc:sldMk cId="4292405242" sldId="294"/>
            <ac:inkMk id="58" creationId="{82C21154-E8D8-FC46-BF2A-3F4BB6230673}"/>
          </ac:inkMkLst>
        </pc:inkChg>
        <pc:inkChg chg="add mod">
          <ac:chgData name="Desy Hertinsyana" userId="161e33367aad32cb" providerId="LiveId" clId="{59A26772-04E1-4E1B-9DF9-CDD79F4A16F2}" dt="2023-04-09T23:57:07.860" v="837"/>
          <ac:inkMkLst>
            <pc:docMk/>
            <pc:sldMk cId="4292405242" sldId="294"/>
            <ac:inkMk id="59" creationId="{066112C3-A984-2D93-9C27-786F19734184}"/>
          </ac:inkMkLst>
        </pc:inkChg>
        <pc:inkChg chg="add mod">
          <ac:chgData name="Desy Hertinsyana" userId="161e33367aad32cb" providerId="LiveId" clId="{59A26772-04E1-4E1B-9DF9-CDD79F4A16F2}" dt="2023-04-09T23:57:07.860" v="837"/>
          <ac:inkMkLst>
            <pc:docMk/>
            <pc:sldMk cId="4292405242" sldId="294"/>
            <ac:inkMk id="61" creationId="{F26792DD-AF3B-3F67-964E-D0B9D6298360}"/>
          </ac:inkMkLst>
        </pc:inkChg>
      </pc:sldChg>
      <pc:sldChg chg="addSp delSp modSp new del mod">
        <pc:chgData name="Desy Hertinsyana" userId="161e33367aad32cb" providerId="LiveId" clId="{59A26772-04E1-4E1B-9DF9-CDD79F4A16F2}" dt="2023-04-10T00:02:38.140" v="844" actId="2696"/>
        <pc:sldMkLst>
          <pc:docMk/>
          <pc:sldMk cId="2279940373" sldId="295"/>
        </pc:sldMkLst>
        <pc:grpChg chg="del mod">
          <ac:chgData name="Desy Hertinsyana" userId="161e33367aad32cb" providerId="LiveId" clId="{59A26772-04E1-4E1B-9DF9-CDD79F4A16F2}" dt="2023-04-03T01:58:35.383" v="486"/>
          <ac:grpSpMkLst>
            <pc:docMk/>
            <pc:sldMk cId="2279940373" sldId="295"/>
            <ac:grpSpMk id="29" creationId="{ABCC02CE-6BF8-5EA4-8F40-30BE7DCA35F0}"/>
          </ac:grpSpMkLst>
        </pc:grpChg>
        <pc:grpChg chg="del mod">
          <ac:chgData name="Desy Hertinsyana" userId="161e33367aad32cb" providerId="LiveId" clId="{59A26772-04E1-4E1B-9DF9-CDD79F4A16F2}" dt="2023-04-03T01:58:35.383" v="486"/>
          <ac:grpSpMkLst>
            <pc:docMk/>
            <pc:sldMk cId="2279940373" sldId="295"/>
            <ac:grpSpMk id="30" creationId="{3E1BB17F-E627-AB28-34F5-37D3C30E68B5}"/>
          </ac:grpSpMkLst>
        </pc:grpChg>
        <pc:grpChg chg="del mod">
          <ac:chgData name="Desy Hertinsyana" userId="161e33367aad32cb" providerId="LiveId" clId="{59A26772-04E1-4E1B-9DF9-CDD79F4A16F2}" dt="2023-04-03T01:58:35.383" v="486"/>
          <ac:grpSpMkLst>
            <pc:docMk/>
            <pc:sldMk cId="2279940373" sldId="295"/>
            <ac:grpSpMk id="31" creationId="{3F5C04E9-7435-8100-7409-A63C24057E4D}"/>
          </ac:grpSpMkLst>
        </pc:grpChg>
        <pc:grpChg chg="del mod">
          <ac:chgData name="Desy Hertinsyana" userId="161e33367aad32cb" providerId="LiveId" clId="{59A26772-04E1-4E1B-9DF9-CDD79F4A16F2}" dt="2023-04-03T01:58:35.383" v="486"/>
          <ac:grpSpMkLst>
            <pc:docMk/>
            <pc:sldMk cId="2279940373" sldId="295"/>
            <ac:grpSpMk id="42" creationId="{7C2110C2-F84B-EAC2-3BDD-FF1E61346F4F}"/>
          </ac:grpSpMkLst>
        </pc:grpChg>
        <pc:grpChg chg="del mod">
          <ac:chgData name="Desy Hertinsyana" userId="161e33367aad32cb" providerId="LiveId" clId="{59A26772-04E1-4E1B-9DF9-CDD79F4A16F2}" dt="2023-04-03T01:58:35.383" v="486"/>
          <ac:grpSpMkLst>
            <pc:docMk/>
            <pc:sldMk cId="2279940373" sldId="295"/>
            <ac:grpSpMk id="47" creationId="{08BF0A53-6ABF-4FB4-32C6-605BF72BAACC}"/>
          </ac:grpSpMkLst>
        </pc:grpChg>
        <pc:grpChg chg="del mod">
          <ac:chgData name="Desy Hertinsyana" userId="161e33367aad32cb" providerId="LiveId" clId="{59A26772-04E1-4E1B-9DF9-CDD79F4A16F2}" dt="2023-04-03T01:58:37.659" v="491"/>
          <ac:grpSpMkLst>
            <pc:docMk/>
            <pc:sldMk cId="2279940373" sldId="295"/>
            <ac:grpSpMk id="52" creationId="{E33B4EE7-F629-3D30-FA6C-9A54BA7732F7}"/>
          </ac:grpSpMkLst>
        </pc:grpChg>
        <pc:grpChg chg="mod">
          <ac:chgData name="Desy Hertinsyana" userId="161e33367aad32cb" providerId="LiveId" clId="{59A26772-04E1-4E1B-9DF9-CDD79F4A16F2}" dt="2023-04-03T01:58:37.659" v="491"/>
          <ac:grpSpMkLst>
            <pc:docMk/>
            <pc:sldMk cId="2279940373" sldId="295"/>
            <ac:grpSpMk id="57" creationId="{A3DE5CB0-72AC-8D7D-731F-EEF377DBD5E0}"/>
          </ac:grpSpMkLst>
        </pc:grpChg>
        <pc:grpChg chg="mod">
          <ac:chgData name="Desy Hertinsyana" userId="161e33367aad32cb" providerId="LiveId" clId="{59A26772-04E1-4E1B-9DF9-CDD79F4A16F2}" dt="2023-04-03T01:58:47.893" v="496"/>
          <ac:grpSpMkLst>
            <pc:docMk/>
            <pc:sldMk cId="2279940373" sldId="295"/>
            <ac:grpSpMk id="62" creationId="{848CA188-6F3D-0682-78B5-6FF1BB0E8267}"/>
          </ac:grpSpMkLst>
        </pc:grpChg>
        <pc:grpChg chg="del mod">
          <ac:chgData name="Desy Hertinsyana" userId="161e33367aad32cb" providerId="LiveId" clId="{59A26772-04E1-4E1B-9DF9-CDD79F4A16F2}" dt="2023-04-03T01:58:54.781" v="504"/>
          <ac:grpSpMkLst>
            <pc:docMk/>
            <pc:sldMk cId="2279940373" sldId="295"/>
            <ac:grpSpMk id="65" creationId="{E7673935-2549-F90B-B3BA-3C0517A4361C}"/>
          </ac:grpSpMkLst>
        </pc:grpChg>
        <pc:grpChg chg="del mod">
          <ac:chgData name="Desy Hertinsyana" userId="161e33367aad32cb" providerId="LiveId" clId="{59A26772-04E1-4E1B-9DF9-CDD79F4A16F2}" dt="2023-04-03T01:58:59.253" v="510"/>
          <ac:grpSpMkLst>
            <pc:docMk/>
            <pc:sldMk cId="2279940373" sldId="295"/>
            <ac:grpSpMk id="70" creationId="{41D0C26E-0DE4-063C-B109-B529802ED1FD}"/>
          </ac:grpSpMkLst>
        </pc:grpChg>
        <pc:grpChg chg="mod">
          <ac:chgData name="Desy Hertinsyana" userId="161e33367aad32cb" providerId="LiveId" clId="{59A26772-04E1-4E1B-9DF9-CDD79F4A16F2}" dt="2023-04-03T01:58:59.253" v="510"/>
          <ac:grpSpMkLst>
            <pc:docMk/>
            <pc:sldMk cId="2279940373" sldId="295"/>
            <ac:grpSpMk id="76" creationId="{60361575-B59B-FFE7-27D5-391005770A94}"/>
          </ac:grpSpMkLst>
        </pc:grpChg>
        <pc:grpChg chg="mod">
          <ac:chgData name="Desy Hertinsyana" userId="161e33367aad32cb" providerId="LiveId" clId="{59A26772-04E1-4E1B-9DF9-CDD79F4A16F2}" dt="2023-04-03T01:59:01.128" v="513"/>
          <ac:grpSpMkLst>
            <pc:docMk/>
            <pc:sldMk cId="2279940373" sldId="295"/>
            <ac:grpSpMk id="79" creationId="{C07648FF-804D-DB11-7950-56F86457D98F}"/>
          </ac:grpSpMkLst>
        </pc:grpChg>
        <pc:grpChg chg="mod">
          <ac:chgData name="Desy Hertinsyana" userId="161e33367aad32cb" providerId="LiveId" clId="{59A26772-04E1-4E1B-9DF9-CDD79F4A16F2}" dt="2023-04-03T01:59:03.141" v="516"/>
          <ac:grpSpMkLst>
            <pc:docMk/>
            <pc:sldMk cId="2279940373" sldId="295"/>
            <ac:grpSpMk id="82" creationId="{1C1848F2-A414-973C-E0C3-9C8409EFBA97}"/>
          </ac:grpSpMkLst>
        </pc:grpChg>
        <pc:grpChg chg="mod">
          <ac:chgData name="Desy Hertinsyana" userId="161e33367aad32cb" providerId="LiveId" clId="{59A26772-04E1-4E1B-9DF9-CDD79F4A16F2}" dt="2023-04-03T01:59:10.978" v="526"/>
          <ac:grpSpMkLst>
            <pc:docMk/>
            <pc:sldMk cId="2279940373" sldId="295"/>
            <ac:grpSpMk id="92" creationId="{BDDDE63C-44B2-BC03-5611-9C03400E9F78}"/>
          </ac:grpSpMkLst>
        </pc:grpChg>
        <pc:grpChg chg="mod">
          <ac:chgData name="Desy Hertinsyana" userId="161e33367aad32cb" providerId="LiveId" clId="{59A26772-04E1-4E1B-9DF9-CDD79F4A16F2}" dt="2023-04-03T01:59:11.968" v="529"/>
          <ac:grpSpMkLst>
            <pc:docMk/>
            <pc:sldMk cId="2279940373" sldId="295"/>
            <ac:grpSpMk id="95" creationId="{D1B86DBB-00A8-588C-EE88-D1007B74B27B}"/>
          </ac:grpSpMkLst>
        </pc:grpChg>
        <pc:grpChg chg="del mod">
          <ac:chgData name="Desy Hertinsyana" userId="161e33367aad32cb" providerId="LiveId" clId="{59A26772-04E1-4E1B-9DF9-CDD79F4A16F2}" dt="2023-04-03T01:59:23.242" v="544"/>
          <ac:grpSpMkLst>
            <pc:docMk/>
            <pc:sldMk cId="2279940373" sldId="295"/>
            <ac:grpSpMk id="103" creationId="{CE59A6B4-C510-C051-9B0B-ADA5EED5E493}"/>
          </ac:grpSpMkLst>
        </pc:grpChg>
        <pc:grpChg chg="del mod">
          <ac:chgData name="Desy Hertinsyana" userId="161e33367aad32cb" providerId="LiveId" clId="{59A26772-04E1-4E1B-9DF9-CDD79F4A16F2}" dt="2023-04-03T01:59:23.242" v="544"/>
          <ac:grpSpMkLst>
            <pc:docMk/>
            <pc:sldMk cId="2279940373" sldId="295"/>
            <ac:grpSpMk id="110" creationId="{AFFADF33-FA9C-330B-6DAF-5BAA32C8A208}"/>
          </ac:grpSpMkLst>
        </pc:grpChg>
        <pc:grpChg chg="del mod">
          <ac:chgData name="Desy Hertinsyana" userId="161e33367aad32cb" providerId="LiveId" clId="{59A26772-04E1-4E1B-9DF9-CDD79F4A16F2}" dt="2023-04-03T01:59:30.176" v="554"/>
          <ac:grpSpMkLst>
            <pc:docMk/>
            <pc:sldMk cId="2279940373" sldId="295"/>
            <ac:grpSpMk id="111" creationId="{95917D90-D504-0AC8-BE9E-BADA722B363F}"/>
          </ac:grpSpMkLst>
        </pc:grpChg>
        <pc:grpChg chg="del mod">
          <ac:chgData name="Desy Hertinsyana" userId="161e33367aad32cb" providerId="LiveId" clId="{59A26772-04E1-4E1B-9DF9-CDD79F4A16F2}" dt="2023-04-03T01:59:30.176" v="554"/>
          <ac:grpSpMkLst>
            <pc:docMk/>
            <pc:sldMk cId="2279940373" sldId="295"/>
            <ac:grpSpMk id="121" creationId="{43AD7FEF-14AD-3F32-4E55-63585263A3BA}"/>
          </ac:grpSpMkLst>
        </pc:grpChg>
        <pc:grpChg chg="mod">
          <ac:chgData name="Desy Hertinsyana" userId="161e33367aad32cb" providerId="LiveId" clId="{59A26772-04E1-4E1B-9DF9-CDD79F4A16F2}" dt="2023-04-03T01:59:30.176" v="554"/>
          <ac:grpSpMkLst>
            <pc:docMk/>
            <pc:sldMk cId="2279940373" sldId="295"/>
            <ac:grpSpMk id="122" creationId="{2C1F373C-C5E7-1D62-F2C9-E9FE6E244320}"/>
          </ac:grpSpMkLst>
        </pc:grpChg>
        <pc:grpChg chg="del mod">
          <ac:chgData name="Desy Hertinsyana" userId="161e33367aad32cb" providerId="LiveId" clId="{59A26772-04E1-4E1B-9DF9-CDD79F4A16F2}" dt="2023-04-03T02:00:00.635" v="588"/>
          <ac:grpSpMkLst>
            <pc:docMk/>
            <pc:sldMk cId="2279940373" sldId="295"/>
            <ac:grpSpMk id="139" creationId="{6E07924C-D3A5-462A-B939-92F01869612B}"/>
          </ac:grpSpMkLst>
        </pc:grpChg>
        <pc:grpChg chg="mod">
          <ac:chgData name="Desy Hertinsyana" userId="161e33367aad32cb" providerId="LiveId" clId="{59A26772-04E1-4E1B-9DF9-CDD79F4A16F2}" dt="2023-04-03T01:59:53.148" v="571"/>
          <ac:grpSpMkLst>
            <pc:docMk/>
            <pc:sldMk cId="2279940373" sldId="295"/>
            <ac:grpSpMk id="140" creationId="{3FBAD51A-CEC8-B4AA-B7DF-6136E18F5E08}"/>
          </ac:grpSpMkLst>
        </pc:grpChg>
        <pc:grpChg chg="mod">
          <ac:chgData name="Desy Hertinsyana" userId="161e33367aad32cb" providerId="LiveId" clId="{59A26772-04E1-4E1B-9DF9-CDD79F4A16F2}" dt="2023-04-03T02:00:00.635" v="588"/>
          <ac:grpSpMkLst>
            <pc:docMk/>
            <pc:sldMk cId="2279940373" sldId="295"/>
            <ac:grpSpMk id="157" creationId="{76CA749F-1C7E-AAA8-D1E2-B276B9149685}"/>
          </ac:grpSpMkLst>
        </pc:grp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2" creationId="{EE67F8F5-D29D-3C5C-6B98-4FE1AF19041A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3" creationId="{A7DEF28C-DAA4-D3C1-5487-B46C9A020895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4" creationId="{37BD0743-69F2-5AEB-1435-3B038269FB4D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5" creationId="{99580737-EBF1-4119-48C4-D1018EE7F219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6" creationId="{67EE1690-1137-30CF-1796-8DDDCFFB1D74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7" creationId="{C77909DD-0F99-F16A-2EDC-BB61D47577D8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8" creationId="{20F53D9E-9BCF-091F-1393-4F164A19720A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9" creationId="{CA1B2D5E-A92A-FC35-1CB8-F6BE972B04E1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10" creationId="{42154741-7590-A14E-EA70-6AE6543149D2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11" creationId="{99CA95FB-14AE-026E-C125-17CD8362BBFC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12" creationId="{B7C7A894-7E7D-BC13-E3B1-66CF4863A0A1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13" creationId="{9BF75DDC-73FB-8DC4-447F-92190ECA4307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14" creationId="{7B00100F-2363-D4C7-51D4-84C1692A916D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15" creationId="{69035A27-198F-CB24-ABCD-8D0318437E70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16" creationId="{F3415886-B3FA-7F31-87C8-5B071336A56B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17" creationId="{87A45FF2-29E2-B0F5-C640-ED49CBEE257E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18" creationId="{90DCAE7D-4EAB-1DE4-8F61-D892E58F02B4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19" creationId="{6872B9A8-4F0C-2AC5-E95F-610F71E7D4DD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20" creationId="{6F046CA9-6415-AE6B-0D57-89F46F4EE337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21" creationId="{7660CF16-08EA-9A61-4CBC-7B4176F52EED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22" creationId="{B0A87DD6-044E-6E04-8B53-5E5A25BDB8FC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23" creationId="{65F4F363-9943-9BEE-B718-104DCD3AEA50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24" creationId="{B0CCF182-135C-75C6-76FD-377CB2C91528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25" creationId="{7B62C1F8-7754-9568-CE63-913BF2609A22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26" creationId="{1A8B8047-E7B8-1626-7F5B-C39B2FC09325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27" creationId="{93C91EDB-9E7A-950F-39DE-EDBD67D16E0C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28" creationId="{C29EDE9B-64B7-A658-936C-ACEED3EE9E45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32" creationId="{56DB667E-ACE0-C7EC-1EBA-64A5E5C0203B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33" creationId="{2540B259-4A6F-3B05-0C21-9B54E8F76C98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34" creationId="{069F271D-474D-F499-8D6D-73B3822AA94B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35" creationId="{F347C0B1-CA7A-BAC9-7DAD-8354B394F65C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36" creationId="{EA6FC7F9-6666-3546-8DFF-03DC322CA762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37" creationId="{60E04395-32AD-93A4-0A7E-515F271997CD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38" creationId="{5E3A43BA-C9FA-23D6-1E8D-1FED668B2397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39" creationId="{579AC11E-90D8-0CB2-F324-F65805C1EB38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40" creationId="{8AF4E6E0-72A5-CE83-7353-286BE0AB3CAB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41" creationId="{3DA4DA4F-5D56-D3E1-6CDE-E406BD1254A9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43" creationId="{DD882066-1D3C-510D-BE81-A4598B1D8723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44" creationId="{F4C2ED37-02B5-4C36-C1C0-AFBC47472AF1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45" creationId="{ABA6FE1F-13B9-1020-12A7-B15FFBEB9472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46" creationId="{C7135EA7-9258-F9E2-AFDB-6A6590BFE130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48" creationId="{7BFF2D81-2C13-BD8D-E3C4-A02CD344F2DE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49" creationId="{C2B75042-1E10-D66A-9A45-727E82589E84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50" creationId="{D2BA4A68-16BF-7CF1-557A-633AD5A6F40E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51" creationId="{CF16A930-7815-D701-0948-B00D27F208B3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53" creationId="{F4E13131-BC4C-157E-B950-E678C9A968A2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54" creationId="{476EBEA3-21F3-9D8B-0C7B-51450B081722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55" creationId="{1D29E812-6279-1FAA-9206-ED78328CE6BC}"/>
          </ac:inkMkLst>
        </pc:inkChg>
        <pc:inkChg chg="add mod">
          <ac:chgData name="Desy Hertinsyana" userId="161e33367aad32cb" providerId="LiveId" clId="{59A26772-04E1-4E1B-9DF9-CDD79F4A16F2}" dt="2023-04-03T01:58:37.659" v="491"/>
          <ac:inkMkLst>
            <pc:docMk/>
            <pc:sldMk cId="2279940373" sldId="295"/>
            <ac:inkMk id="56" creationId="{5D85C827-74F8-7DF8-0961-9799C3C72F4F}"/>
          </ac:inkMkLst>
        </pc:inkChg>
        <pc:inkChg chg="add mod">
          <ac:chgData name="Desy Hertinsyana" userId="161e33367aad32cb" providerId="LiveId" clId="{59A26772-04E1-4E1B-9DF9-CDD79F4A16F2}" dt="2023-04-03T01:58:47.893" v="496"/>
          <ac:inkMkLst>
            <pc:docMk/>
            <pc:sldMk cId="2279940373" sldId="295"/>
            <ac:inkMk id="58" creationId="{95AF132D-2ED6-560D-BAD1-8A670D8B5D60}"/>
          </ac:inkMkLst>
        </pc:inkChg>
        <pc:inkChg chg="add mod">
          <ac:chgData name="Desy Hertinsyana" userId="161e33367aad32cb" providerId="LiveId" clId="{59A26772-04E1-4E1B-9DF9-CDD79F4A16F2}" dt="2023-04-03T01:58:47.893" v="496"/>
          <ac:inkMkLst>
            <pc:docMk/>
            <pc:sldMk cId="2279940373" sldId="295"/>
            <ac:inkMk id="59" creationId="{CD458AA7-B291-7653-FBA5-8513A44697C4}"/>
          </ac:inkMkLst>
        </pc:inkChg>
        <pc:inkChg chg="add mod">
          <ac:chgData name="Desy Hertinsyana" userId="161e33367aad32cb" providerId="LiveId" clId="{59A26772-04E1-4E1B-9DF9-CDD79F4A16F2}" dt="2023-04-03T01:58:47.893" v="496"/>
          <ac:inkMkLst>
            <pc:docMk/>
            <pc:sldMk cId="2279940373" sldId="295"/>
            <ac:inkMk id="60" creationId="{FE0EED70-F1F3-6BB5-4A29-2A4AF598624A}"/>
          </ac:inkMkLst>
        </pc:inkChg>
        <pc:inkChg chg="add mod">
          <ac:chgData name="Desy Hertinsyana" userId="161e33367aad32cb" providerId="LiveId" clId="{59A26772-04E1-4E1B-9DF9-CDD79F4A16F2}" dt="2023-04-03T01:58:47.893" v="496"/>
          <ac:inkMkLst>
            <pc:docMk/>
            <pc:sldMk cId="2279940373" sldId="295"/>
            <ac:inkMk id="61" creationId="{BFD32CC7-9BEA-7F6C-6D2E-72EAA2357DD6}"/>
          </ac:inkMkLst>
        </pc:inkChg>
        <pc:inkChg chg="add mod">
          <ac:chgData name="Desy Hertinsyana" userId="161e33367aad32cb" providerId="LiveId" clId="{59A26772-04E1-4E1B-9DF9-CDD79F4A16F2}" dt="2023-04-03T01:58:59.253" v="510"/>
          <ac:inkMkLst>
            <pc:docMk/>
            <pc:sldMk cId="2279940373" sldId="295"/>
            <ac:inkMk id="63" creationId="{5C7C51B4-22AF-DCE1-8E5C-285D04B75E64}"/>
          </ac:inkMkLst>
        </pc:inkChg>
        <pc:inkChg chg="add mod">
          <ac:chgData name="Desy Hertinsyana" userId="161e33367aad32cb" providerId="LiveId" clId="{59A26772-04E1-4E1B-9DF9-CDD79F4A16F2}" dt="2023-04-03T01:58:59.253" v="510"/>
          <ac:inkMkLst>
            <pc:docMk/>
            <pc:sldMk cId="2279940373" sldId="295"/>
            <ac:inkMk id="64" creationId="{522200F2-E35F-166C-9B89-8120E09A178E}"/>
          </ac:inkMkLst>
        </pc:inkChg>
        <pc:inkChg chg="add mod">
          <ac:chgData name="Desy Hertinsyana" userId="161e33367aad32cb" providerId="LiveId" clId="{59A26772-04E1-4E1B-9DF9-CDD79F4A16F2}" dt="2023-04-03T01:58:59.253" v="510"/>
          <ac:inkMkLst>
            <pc:docMk/>
            <pc:sldMk cId="2279940373" sldId="295"/>
            <ac:inkMk id="66" creationId="{6941A75B-E987-F6F3-FADA-93EE477531CA}"/>
          </ac:inkMkLst>
        </pc:inkChg>
        <pc:inkChg chg="add mod">
          <ac:chgData name="Desy Hertinsyana" userId="161e33367aad32cb" providerId="LiveId" clId="{59A26772-04E1-4E1B-9DF9-CDD79F4A16F2}" dt="2023-04-03T01:58:59.253" v="510"/>
          <ac:inkMkLst>
            <pc:docMk/>
            <pc:sldMk cId="2279940373" sldId="295"/>
            <ac:inkMk id="67" creationId="{3272A30E-3703-6C2C-7C9A-5AF519B20599}"/>
          </ac:inkMkLst>
        </pc:inkChg>
        <pc:inkChg chg="add mod">
          <ac:chgData name="Desy Hertinsyana" userId="161e33367aad32cb" providerId="LiveId" clId="{59A26772-04E1-4E1B-9DF9-CDD79F4A16F2}" dt="2023-04-03T01:58:59.253" v="510"/>
          <ac:inkMkLst>
            <pc:docMk/>
            <pc:sldMk cId="2279940373" sldId="295"/>
            <ac:inkMk id="68" creationId="{683DFFA5-64E1-4362-700B-25B49C186D61}"/>
          </ac:inkMkLst>
        </pc:inkChg>
        <pc:inkChg chg="add mod">
          <ac:chgData name="Desy Hertinsyana" userId="161e33367aad32cb" providerId="LiveId" clId="{59A26772-04E1-4E1B-9DF9-CDD79F4A16F2}" dt="2023-04-03T01:58:59.253" v="510"/>
          <ac:inkMkLst>
            <pc:docMk/>
            <pc:sldMk cId="2279940373" sldId="295"/>
            <ac:inkMk id="69" creationId="{6117610D-EC04-D935-ED89-56957606A89D}"/>
          </ac:inkMkLst>
        </pc:inkChg>
        <pc:inkChg chg="add mod">
          <ac:chgData name="Desy Hertinsyana" userId="161e33367aad32cb" providerId="LiveId" clId="{59A26772-04E1-4E1B-9DF9-CDD79F4A16F2}" dt="2023-04-03T01:58:59.253" v="510"/>
          <ac:inkMkLst>
            <pc:docMk/>
            <pc:sldMk cId="2279940373" sldId="295"/>
            <ac:inkMk id="71" creationId="{75E07822-4DCF-54CC-7A9A-387FC8912B1A}"/>
          </ac:inkMkLst>
        </pc:inkChg>
        <pc:inkChg chg="add mod">
          <ac:chgData name="Desy Hertinsyana" userId="161e33367aad32cb" providerId="LiveId" clId="{59A26772-04E1-4E1B-9DF9-CDD79F4A16F2}" dt="2023-04-03T01:58:59.253" v="510"/>
          <ac:inkMkLst>
            <pc:docMk/>
            <pc:sldMk cId="2279940373" sldId="295"/>
            <ac:inkMk id="72" creationId="{46BBAEEE-284E-B8A4-9EFB-7437C8890481}"/>
          </ac:inkMkLst>
        </pc:inkChg>
        <pc:inkChg chg="add mod">
          <ac:chgData name="Desy Hertinsyana" userId="161e33367aad32cb" providerId="LiveId" clId="{59A26772-04E1-4E1B-9DF9-CDD79F4A16F2}" dt="2023-04-03T01:58:59.253" v="510"/>
          <ac:inkMkLst>
            <pc:docMk/>
            <pc:sldMk cId="2279940373" sldId="295"/>
            <ac:inkMk id="73" creationId="{C0F93ED5-5BCF-0DEE-E09A-BB47CE535E92}"/>
          </ac:inkMkLst>
        </pc:inkChg>
        <pc:inkChg chg="add mod">
          <ac:chgData name="Desy Hertinsyana" userId="161e33367aad32cb" providerId="LiveId" clId="{59A26772-04E1-4E1B-9DF9-CDD79F4A16F2}" dt="2023-04-03T01:58:59.253" v="510"/>
          <ac:inkMkLst>
            <pc:docMk/>
            <pc:sldMk cId="2279940373" sldId="295"/>
            <ac:inkMk id="74" creationId="{E3D56FAD-7726-9313-EF77-ADA81617C361}"/>
          </ac:inkMkLst>
        </pc:inkChg>
        <pc:inkChg chg="add mod">
          <ac:chgData name="Desy Hertinsyana" userId="161e33367aad32cb" providerId="LiveId" clId="{59A26772-04E1-4E1B-9DF9-CDD79F4A16F2}" dt="2023-04-03T01:59:01.128" v="513"/>
          <ac:inkMkLst>
            <pc:docMk/>
            <pc:sldMk cId="2279940373" sldId="295"/>
            <ac:inkMk id="75" creationId="{0D9CD80A-C9C4-A4C2-ED5D-D395C055785D}"/>
          </ac:inkMkLst>
        </pc:inkChg>
        <pc:inkChg chg="add mod">
          <ac:chgData name="Desy Hertinsyana" userId="161e33367aad32cb" providerId="LiveId" clId="{59A26772-04E1-4E1B-9DF9-CDD79F4A16F2}" dt="2023-04-03T01:59:01.128" v="513"/>
          <ac:inkMkLst>
            <pc:docMk/>
            <pc:sldMk cId="2279940373" sldId="295"/>
            <ac:inkMk id="77" creationId="{E4BBC070-06B8-6A39-62A5-8F8613898D45}"/>
          </ac:inkMkLst>
        </pc:inkChg>
        <pc:inkChg chg="add mod">
          <ac:chgData name="Desy Hertinsyana" userId="161e33367aad32cb" providerId="LiveId" clId="{59A26772-04E1-4E1B-9DF9-CDD79F4A16F2}" dt="2023-04-03T01:59:01.128" v="513"/>
          <ac:inkMkLst>
            <pc:docMk/>
            <pc:sldMk cId="2279940373" sldId="295"/>
            <ac:inkMk id="78" creationId="{885BDBC6-54EE-5399-3393-B8DC12D8100E}"/>
          </ac:inkMkLst>
        </pc:inkChg>
        <pc:inkChg chg="add mod">
          <ac:chgData name="Desy Hertinsyana" userId="161e33367aad32cb" providerId="LiveId" clId="{59A26772-04E1-4E1B-9DF9-CDD79F4A16F2}" dt="2023-04-03T01:59:03.141" v="516"/>
          <ac:inkMkLst>
            <pc:docMk/>
            <pc:sldMk cId="2279940373" sldId="295"/>
            <ac:inkMk id="80" creationId="{FFD8D1D4-5D7B-5359-7C2B-4C9D510310DC}"/>
          </ac:inkMkLst>
        </pc:inkChg>
        <pc:inkChg chg="add mod">
          <ac:chgData name="Desy Hertinsyana" userId="161e33367aad32cb" providerId="LiveId" clId="{59A26772-04E1-4E1B-9DF9-CDD79F4A16F2}" dt="2023-04-03T01:59:03.141" v="516"/>
          <ac:inkMkLst>
            <pc:docMk/>
            <pc:sldMk cId="2279940373" sldId="295"/>
            <ac:inkMk id="81" creationId="{C4A63215-313A-4260-432F-9B9341DD0A51}"/>
          </ac:inkMkLst>
        </pc:inkChg>
        <pc:inkChg chg="add mod">
          <ac:chgData name="Desy Hertinsyana" userId="161e33367aad32cb" providerId="LiveId" clId="{59A26772-04E1-4E1B-9DF9-CDD79F4A16F2}" dt="2023-04-03T01:59:10.978" v="526"/>
          <ac:inkMkLst>
            <pc:docMk/>
            <pc:sldMk cId="2279940373" sldId="295"/>
            <ac:inkMk id="83" creationId="{CB2751B9-B992-5D8C-AE08-05A3340C3825}"/>
          </ac:inkMkLst>
        </pc:inkChg>
        <pc:inkChg chg="add mod">
          <ac:chgData name="Desy Hertinsyana" userId="161e33367aad32cb" providerId="LiveId" clId="{59A26772-04E1-4E1B-9DF9-CDD79F4A16F2}" dt="2023-04-03T01:59:10.978" v="526"/>
          <ac:inkMkLst>
            <pc:docMk/>
            <pc:sldMk cId="2279940373" sldId="295"/>
            <ac:inkMk id="84" creationId="{5C762C32-585F-4F8E-AD81-789024DD1E54}"/>
          </ac:inkMkLst>
        </pc:inkChg>
        <pc:inkChg chg="add mod">
          <ac:chgData name="Desy Hertinsyana" userId="161e33367aad32cb" providerId="LiveId" clId="{59A26772-04E1-4E1B-9DF9-CDD79F4A16F2}" dt="2023-04-03T01:59:10.978" v="526"/>
          <ac:inkMkLst>
            <pc:docMk/>
            <pc:sldMk cId="2279940373" sldId="295"/>
            <ac:inkMk id="85" creationId="{51FA2AEB-D0E0-34A1-0F4A-8729937B001D}"/>
          </ac:inkMkLst>
        </pc:inkChg>
        <pc:inkChg chg="add mod">
          <ac:chgData name="Desy Hertinsyana" userId="161e33367aad32cb" providerId="LiveId" clId="{59A26772-04E1-4E1B-9DF9-CDD79F4A16F2}" dt="2023-04-03T01:59:10.978" v="526"/>
          <ac:inkMkLst>
            <pc:docMk/>
            <pc:sldMk cId="2279940373" sldId="295"/>
            <ac:inkMk id="86" creationId="{0AFF3B65-A05E-2BDB-9EF9-2A64F9A7613E}"/>
          </ac:inkMkLst>
        </pc:inkChg>
        <pc:inkChg chg="add mod">
          <ac:chgData name="Desy Hertinsyana" userId="161e33367aad32cb" providerId="LiveId" clId="{59A26772-04E1-4E1B-9DF9-CDD79F4A16F2}" dt="2023-04-03T01:59:10.978" v="526"/>
          <ac:inkMkLst>
            <pc:docMk/>
            <pc:sldMk cId="2279940373" sldId="295"/>
            <ac:inkMk id="87" creationId="{FEA00388-25F6-050B-2ED2-A88573736774}"/>
          </ac:inkMkLst>
        </pc:inkChg>
        <pc:inkChg chg="add mod">
          <ac:chgData name="Desy Hertinsyana" userId="161e33367aad32cb" providerId="LiveId" clId="{59A26772-04E1-4E1B-9DF9-CDD79F4A16F2}" dt="2023-04-03T01:59:10.978" v="526"/>
          <ac:inkMkLst>
            <pc:docMk/>
            <pc:sldMk cId="2279940373" sldId="295"/>
            <ac:inkMk id="88" creationId="{BB1B44F4-3C67-4C04-29BA-F64E4B81DF48}"/>
          </ac:inkMkLst>
        </pc:inkChg>
        <pc:inkChg chg="add mod">
          <ac:chgData name="Desy Hertinsyana" userId="161e33367aad32cb" providerId="LiveId" clId="{59A26772-04E1-4E1B-9DF9-CDD79F4A16F2}" dt="2023-04-03T01:59:10.978" v="526"/>
          <ac:inkMkLst>
            <pc:docMk/>
            <pc:sldMk cId="2279940373" sldId="295"/>
            <ac:inkMk id="89" creationId="{6AA304F5-D278-19D4-C094-0381197B306D}"/>
          </ac:inkMkLst>
        </pc:inkChg>
        <pc:inkChg chg="add mod">
          <ac:chgData name="Desy Hertinsyana" userId="161e33367aad32cb" providerId="LiveId" clId="{59A26772-04E1-4E1B-9DF9-CDD79F4A16F2}" dt="2023-04-03T01:59:10.978" v="526"/>
          <ac:inkMkLst>
            <pc:docMk/>
            <pc:sldMk cId="2279940373" sldId="295"/>
            <ac:inkMk id="90" creationId="{FDE25945-1E8B-C0AB-0ACE-9941B8060CDD}"/>
          </ac:inkMkLst>
        </pc:inkChg>
        <pc:inkChg chg="add mod">
          <ac:chgData name="Desy Hertinsyana" userId="161e33367aad32cb" providerId="LiveId" clId="{59A26772-04E1-4E1B-9DF9-CDD79F4A16F2}" dt="2023-04-03T01:59:10.978" v="526"/>
          <ac:inkMkLst>
            <pc:docMk/>
            <pc:sldMk cId="2279940373" sldId="295"/>
            <ac:inkMk id="91" creationId="{C597D726-F177-8EFB-D0BC-82835454DA23}"/>
          </ac:inkMkLst>
        </pc:inkChg>
        <pc:inkChg chg="add mod">
          <ac:chgData name="Desy Hertinsyana" userId="161e33367aad32cb" providerId="LiveId" clId="{59A26772-04E1-4E1B-9DF9-CDD79F4A16F2}" dt="2023-04-03T01:59:11.968" v="529"/>
          <ac:inkMkLst>
            <pc:docMk/>
            <pc:sldMk cId="2279940373" sldId="295"/>
            <ac:inkMk id="93" creationId="{41BA48BD-DA55-97F7-7440-42A79734039C}"/>
          </ac:inkMkLst>
        </pc:inkChg>
        <pc:inkChg chg="add mod">
          <ac:chgData name="Desy Hertinsyana" userId="161e33367aad32cb" providerId="LiveId" clId="{59A26772-04E1-4E1B-9DF9-CDD79F4A16F2}" dt="2023-04-03T01:59:11.968" v="529"/>
          <ac:inkMkLst>
            <pc:docMk/>
            <pc:sldMk cId="2279940373" sldId="295"/>
            <ac:inkMk id="94" creationId="{106DFF30-5EA3-E84A-59C9-FBF17D126771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96" creationId="{0A533D3A-90B3-4A01-CA09-B32C4DDC60AF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97" creationId="{40845533-E609-2228-48E5-C94E546728BB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98" creationId="{D7F898BD-71CF-6B48-6434-B5B807DE213E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99" creationId="{CFFA9A96-61A4-7971-8ECD-84E917F9CCF8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00" creationId="{C421FB87-F865-2293-27AB-A9E5628E86A2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01" creationId="{3E0E59A7-A955-A5BE-1DE3-49F66AE8C990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02" creationId="{01BF2869-DD61-69AE-1625-29D469C5E1B6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04" creationId="{CC06B99C-34AA-5722-BB03-E4C90D58F726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05" creationId="{255EF04E-EB12-5E82-5FDE-FD5FC4A1CE50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06" creationId="{646DEAA0-5FE2-65A7-3675-35C62559A83A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07" creationId="{9DF0EDD5-0448-F1BA-C0B3-4DBBD2BEDDB9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08" creationId="{A4BEE169-47D6-6B97-BB42-B6A6E0BA5841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09" creationId="{B65E1574-65AF-95F9-1AE0-8345B6961644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12" creationId="{F7B57C3C-507B-CBFF-BCC8-2BB844D1ABBF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13" creationId="{2997F05B-0401-7B01-B608-85D3D51CD7A1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14" creationId="{3B2A0C4D-AF33-353E-7932-BB44627D5DAA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15" creationId="{39BEA272-9D4A-3C41-5F61-82C5E04E5A57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16" creationId="{7EF40F28-3AD0-92B1-59E5-D114C318ABD9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17" creationId="{D2A36385-9DCA-9657-4CE0-9FF627254C76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18" creationId="{68457B00-F0A7-1F4A-37A0-15E31772E011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19" creationId="{674C80E1-B0D5-A5F5-54CC-33B3374F8AD6}"/>
          </ac:inkMkLst>
        </pc:inkChg>
        <pc:inkChg chg="add mod">
          <ac:chgData name="Desy Hertinsyana" userId="161e33367aad32cb" providerId="LiveId" clId="{59A26772-04E1-4E1B-9DF9-CDD79F4A16F2}" dt="2023-04-03T01:59:30.176" v="554"/>
          <ac:inkMkLst>
            <pc:docMk/>
            <pc:sldMk cId="2279940373" sldId="295"/>
            <ac:inkMk id="120" creationId="{DA27FD7C-AEB6-117A-D6C3-B7B4C45075AF}"/>
          </ac:inkMkLst>
        </pc:inkChg>
        <pc:inkChg chg="add mod">
          <ac:chgData name="Desy Hertinsyana" userId="161e33367aad32cb" providerId="LiveId" clId="{59A26772-04E1-4E1B-9DF9-CDD79F4A16F2}" dt="2023-04-03T01:59:53.148" v="571"/>
          <ac:inkMkLst>
            <pc:docMk/>
            <pc:sldMk cId="2279940373" sldId="295"/>
            <ac:inkMk id="123" creationId="{A9C54A92-3D06-85E7-122E-13D14A03ACED}"/>
          </ac:inkMkLst>
        </pc:inkChg>
        <pc:inkChg chg="add mod">
          <ac:chgData name="Desy Hertinsyana" userId="161e33367aad32cb" providerId="LiveId" clId="{59A26772-04E1-4E1B-9DF9-CDD79F4A16F2}" dt="2023-04-03T01:59:53.148" v="571"/>
          <ac:inkMkLst>
            <pc:docMk/>
            <pc:sldMk cId="2279940373" sldId="295"/>
            <ac:inkMk id="124" creationId="{692221B0-8DCA-2717-7C2F-434C2679FC05}"/>
          </ac:inkMkLst>
        </pc:inkChg>
        <pc:inkChg chg="add mod">
          <ac:chgData name="Desy Hertinsyana" userId="161e33367aad32cb" providerId="LiveId" clId="{59A26772-04E1-4E1B-9DF9-CDD79F4A16F2}" dt="2023-04-03T01:59:53.148" v="571"/>
          <ac:inkMkLst>
            <pc:docMk/>
            <pc:sldMk cId="2279940373" sldId="295"/>
            <ac:inkMk id="125" creationId="{2D814669-B701-9F89-482C-C00B517A23DE}"/>
          </ac:inkMkLst>
        </pc:inkChg>
        <pc:inkChg chg="add mod">
          <ac:chgData name="Desy Hertinsyana" userId="161e33367aad32cb" providerId="LiveId" clId="{59A26772-04E1-4E1B-9DF9-CDD79F4A16F2}" dt="2023-04-03T01:59:53.148" v="571"/>
          <ac:inkMkLst>
            <pc:docMk/>
            <pc:sldMk cId="2279940373" sldId="295"/>
            <ac:inkMk id="126" creationId="{31183652-0A78-4722-C2DD-7F5D2D2CF138}"/>
          </ac:inkMkLst>
        </pc:inkChg>
        <pc:inkChg chg="add mod">
          <ac:chgData name="Desy Hertinsyana" userId="161e33367aad32cb" providerId="LiveId" clId="{59A26772-04E1-4E1B-9DF9-CDD79F4A16F2}" dt="2023-04-03T01:59:53.148" v="571"/>
          <ac:inkMkLst>
            <pc:docMk/>
            <pc:sldMk cId="2279940373" sldId="295"/>
            <ac:inkMk id="127" creationId="{3A53B8E7-6A92-80E0-8912-DE65E4157394}"/>
          </ac:inkMkLst>
        </pc:inkChg>
        <pc:inkChg chg="add mod">
          <ac:chgData name="Desy Hertinsyana" userId="161e33367aad32cb" providerId="LiveId" clId="{59A26772-04E1-4E1B-9DF9-CDD79F4A16F2}" dt="2023-04-03T01:59:53.148" v="571"/>
          <ac:inkMkLst>
            <pc:docMk/>
            <pc:sldMk cId="2279940373" sldId="295"/>
            <ac:inkMk id="128" creationId="{B5EA23DB-3A52-1F34-24C4-6D28A07174A3}"/>
          </ac:inkMkLst>
        </pc:inkChg>
        <pc:inkChg chg="add mod">
          <ac:chgData name="Desy Hertinsyana" userId="161e33367aad32cb" providerId="LiveId" clId="{59A26772-04E1-4E1B-9DF9-CDD79F4A16F2}" dt="2023-04-03T01:59:53.148" v="571"/>
          <ac:inkMkLst>
            <pc:docMk/>
            <pc:sldMk cId="2279940373" sldId="295"/>
            <ac:inkMk id="129" creationId="{5499C643-F6D4-049B-3BB0-90BF365BC13F}"/>
          </ac:inkMkLst>
        </pc:inkChg>
        <pc:inkChg chg="add mod">
          <ac:chgData name="Desy Hertinsyana" userId="161e33367aad32cb" providerId="LiveId" clId="{59A26772-04E1-4E1B-9DF9-CDD79F4A16F2}" dt="2023-04-03T01:59:53.148" v="571"/>
          <ac:inkMkLst>
            <pc:docMk/>
            <pc:sldMk cId="2279940373" sldId="295"/>
            <ac:inkMk id="130" creationId="{F0723E20-AAFF-060B-71F5-CFC0EC350838}"/>
          </ac:inkMkLst>
        </pc:inkChg>
        <pc:inkChg chg="add mod">
          <ac:chgData name="Desy Hertinsyana" userId="161e33367aad32cb" providerId="LiveId" clId="{59A26772-04E1-4E1B-9DF9-CDD79F4A16F2}" dt="2023-04-03T01:59:53.148" v="571"/>
          <ac:inkMkLst>
            <pc:docMk/>
            <pc:sldMk cId="2279940373" sldId="295"/>
            <ac:inkMk id="131" creationId="{EE845BAE-A8BF-E6AF-C12D-35A1699EB6B5}"/>
          </ac:inkMkLst>
        </pc:inkChg>
        <pc:inkChg chg="add mod">
          <ac:chgData name="Desy Hertinsyana" userId="161e33367aad32cb" providerId="LiveId" clId="{59A26772-04E1-4E1B-9DF9-CDD79F4A16F2}" dt="2023-04-03T01:59:53.148" v="571"/>
          <ac:inkMkLst>
            <pc:docMk/>
            <pc:sldMk cId="2279940373" sldId="295"/>
            <ac:inkMk id="132" creationId="{44411D91-26BC-418A-6D71-174E403FC517}"/>
          </ac:inkMkLst>
        </pc:inkChg>
        <pc:inkChg chg="add mod">
          <ac:chgData name="Desy Hertinsyana" userId="161e33367aad32cb" providerId="LiveId" clId="{59A26772-04E1-4E1B-9DF9-CDD79F4A16F2}" dt="2023-04-03T01:59:53.148" v="571"/>
          <ac:inkMkLst>
            <pc:docMk/>
            <pc:sldMk cId="2279940373" sldId="295"/>
            <ac:inkMk id="133" creationId="{4E6D2BB8-6BE6-860E-BA64-E9F2A220A557}"/>
          </ac:inkMkLst>
        </pc:inkChg>
        <pc:inkChg chg="add mod">
          <ac:chgData name="Desy Hertinsyana" userId="161e33367aad32cb" providerId="LiveId" clId="{59A26772-04E1-4E1B-9DF9-CDD79F4A16F2}" dt="2023-04-03T01:59:53.148" v="571"/>
          <ac:inkMkLst>
            <pc:docMk/>
            <pc:sldMk cId="2279940373" sldId="295"/>
            <ac:inkMk id="134" creationId="{CA3A4417-E56F-D002-B4C3-6BC8320BD006}"/>
          </ac:inkMkLst>
        </pc:inkChg>
        <pc:inkChg chg="add mod">
          <ac:chgData name="Desy Hertinsyana" userId="161e33367aad32cb" providerId="LiveId" clId="{59A26772-04E1-4E1B-9DF9-CDD79F4A16F2}" dt="2023-04-03T01:59:53.148" v="571"/>
          <ac:inkMkLst>
            <pc:docMk/>
            <pc:sldMk cId="2279940373" sldId="295"/>
            <ac:inkMk id="135" creationId="{39BE23FF-9607-70E0-BC73-8A38CC0642A2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36" creationId="{4D8783A6-D01D-3318-C039-C429FDCF45F9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37" creationId="{86714371-BD2D-E1AE-3364-9B41FE8F503A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38" creationId="{CF4F9D38-ED31-7A29-434F-973BD5BF306D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41" creationId="{7E92DD5B-D641-0835-22C8-83B571CE1288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42" creationId="{E8CA27DA-1D96-3490-B50A-A5AC512D45C6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43" creationId="{FB809BE4-F2CB-549D-9A91-EA39EC4D30E5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44" creationId="{881DD047-A15D-BE82-89FB-B74A462A58CF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45" creationId="{D89CAD88-350D-70DD-616E-053209C92A33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46" creationId="{45677C16-3089-AEE3-BD99-64D605F24DEA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47" creationId="{7C9CBCF4-DE63-2687-94B9-2E62A842E481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48" creationId="{8276B9C5-DC10-059B-F4C1-9F1EDC4B4F26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49" creationId="{BDA69213-AD43-EED9-CC11-38C49AF5213A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50" creationId="{CD4BE122-0457-5E23-0F88-79338A89B229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51" creationId="{8C02372A-D201-9713-ED63-F9AAE14D0FC3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52" creationId="{72C77E01-F7CB-F5A0-5F98-F87FBA261177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53" creationId="{18A16521-0517-BE51-D16D-43C911D7CE60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54" creationId="{EBD93F3F-5BCB-6D40-6A4E-9F675BBD66C8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55" creationId="{6C9199D8-8864-5C24-D772-791AF44FD5F2}"/>
          </ac:inkMkLst>
        </pc:inkChg>
        <pc:inkChg chg="add mod">
          <ac:chgData name="Desy Hertinsyana" userId="161e33367aad32cb" providerId="LiveId" clId="{59A26772-04E1-4E1B-9DF9-CDD79F4A16F2}" dt="2023-04-03T02:00:00.635" v="588"/>
          <ac:inkMkLst>
            <pc:docMk/>
            <pc:sldMk cId="2279940373" sldId="295"/>
            <ac:inkMk id="156" creationId="{45751641-B23C-12CC-AF92-AAD78901054E}"/>
          </ac:inkMkLst>
        </pc:inkChg>
      </pc:sldChg>
      <pc:sldChg chg="addSp delSp modSp new del mod">
        <pc:chgData name="Desy Hertinsyana" userId="161e33367aad32cb" providerId="LiveId" clId="{59A26772-04E1-4E1B-9DF9-CDD79F4A16F2}" dt="2023-04-09T23:58:00.452" v="839" actId="2696"/>
        <pc:sldMkLst>
          <pc:docMk/>
          <pc:sldMk cId="595999190" sldId="296"/>
        </pc:sldMkLst>
        <pc:grpChg chg="mod">
          <ac:chgData name="Desy Hertinsyana" userId="161e33367aad32cb" providerId="LiveId" clId="{59A26772-04E1-4E1B-9DF9-CDD79F4A16F2}" dt="2023-04-03T02:02:49.176" v="595"/>
          <ac:grpSpMkLst>
            <pc:docMk/>
            <pc:sldMk cId="595999190" sldId="296"/>
            <ac:grpSpMk id="8" creationId="{CE887F16-7339-F321-7AE3-DCE809015ECD}"/>
          </ac:grpSpMkLst>
        </pc:grpChg>
        <pc:grpChg chg="del mod">
          <ac:chgData name="Desy Hertinsyana" userId="161e33367aad32cb" providerId="LiveId" clId="{59A26772-04E1-4E1B-9DF9-CDD79F4A16F2}" dt="2023-04-03T02:02:58.767" v="609"/>
          <ac:grpSpMkLst>
            <pc:docMk/>
            <pc:sldMk cId="595999190" sldId="296"/>
            <ac:grpSpMk id="16" creationId="{885E9135-2457-F3B6-652E-7B818426E62F}"/>
          </ac:grpSpMkLst>
        </pc:grpChg>
        <pc:grpChg chg="del mod">
          <ac:chgData name="Desy Hertinsyana" userId="161e33367aad32cb" providerId="LiveId" clId="{59A26772-04E1-4E1B-9DF9-CDD79F4A16F2}" dt="2023-04-03T02:03:01.341" v="613"/>
          <ac:grpSpMkLst>
            <pc:docMk/>
            <pc:sldMk cId="595999190" sldId="296"/>
            <ac:grpSpMk id="22" creationId="{72A5A53B-50ED-B1E8-929B-F81FA683847C}"/>
          </ac:grpSpMkLst>
        </pc:grpChg>
        <pc:grpChg chg="mod">
          <ac:chgData name="Desy Hertinsyana" userId="161e33367aad32cb" providerId="LiveId" clId="{59A26772-04E1-4E1B-9DF9-CDD79F4A16F2}" dt="2023-04-03T02:02:58.767" v="609"/>
          <ac:grpSpMkLst>
            <pc:docMk/>
            <pc:sldMk cId="595999190" sldId="296"/>
            <ac:grpSpMk id="23" creationId="{20B9D9ED-9202-851A-A031-8A9FB38F97D9}"/>
          </ac:grpSpMkLst>
        </pc:grpChg>
        <pc:grpChg chg="mod">
          <ac:chgData name="Desy Hertinsyana" userId="161e33367aad32cb" providerId="LiveId" clId="{59A26772-04E1-4E1B-9DF9-CDD79F4A16F2}" dt="2023-04-03T02:03:01.341" v="613"/>
          <ac:grpSpMkLst>
            <pc:docMk/>
            <pc:sldMk cId="595999190" sldId="296"/>
            <ac:grpSpMk id="27" creationId="{46B325B8-8E29-F1D6-C29F-737D5119C85F}"/>
          </ac:grpSpMkLst>
        </pc:grpChg>
        <pc:inkChg chg="add mod">
          <ac:chgData name="Desy Hertinsyana" userId="161e33367aad32cb" providerId="LiveId" clId="{59A26772-04E1-4E1B-9DF9-CDD79F4A16F2}" dt="2023-04-03T02:02:49.176" v="595"/>
          <ac:inkMkLst>
            <pc:docMk/>
            <pc:sldMk cId="595999190" sldId="296"/>
            <ac:inkMk id="2" creationId="{63928470-5B72-169F-381D-B4C8AA76A0CE}"/>
          </ac:inkMkLst>
        </pc:inkChg>
        <pc:inkChg chg="add mod">
          <ac:chgData name="Desy Hertinsyana" userId="161e33367aad32cb" providerId="LiveId" clId="{59A26772-04E1-4E1B-9DF9-CDD79F4A16F2}" dt="2023-04-03T02:02:49.176" v="595"/>
          <ac:inkMkLst>
            <pc:docMk/>
            <pc:sldMk cId="595999190" sldId="296"/>
            <ac:inkMk id="3" creationId="{F2233F64-FD72-80EF-09F8-52A72D7225F3}"/>
          </ac:inkMkLst>
        </pc:inkChg>
        <pc:inkChg chg="add mod">
          <ac:chgData name="Desy Hertinsyana" userId="161e33367aad32cb" providerId="LiveId" clId="{59A26772-04E1-4E1B-9DF9-CDD79F4A16F2}" dt="2023-04-03T02:02:49.176" v="595"/>
          <ac:inkMkLst>
            <pc:docMk/>
            <pc:sldMk cId="595999190" sldId="296"/>
            <ac:inkMk id="4" creationId="{51FD26D9-7721-AADF-1395-EC44DAC87C5B}"/>
          </ac:inkMkLst>
        </pc:inkChg>
        <pc:inkChg chg="add mod">
          <ac:chgData name="Desy Hertinsyana" userId="161e33367aad32cb" providerId="LiveId" clId="{59A26772-04E1-4E1B-9DF9-CDD79F4A16F2}" dt="2023-04-03T02:02:49.176" v="595"/>
          <ac:inkMkLst>
            <pc:docMk/>
            <pc:sldMk cId="595999190" sldId="296"/>
            <ac:inkMk id="5" creationId="{850C79F3-03CF-6306-019A-2F5E0B40D369}"/>
          </ac:inkMkLst>
        </pc:inkChg>
        <pc:inkChg chg="add mod">
          <ac:chgData name="Desy Hertinsyana" userId="161e33367aad32cb" providerId="LiveId" clId="{59A26772-04E1-4E1B-9DF9-CDD79F4A16F2}" dt="2023-04-03T02:02:49.176" v="595"/>
          <ac:inkMkLst>
            <pc:docMk/>
            <pc:sldMk cId="595999190" sldId="296"/>
            <ac:inkMk id="6" creationId="{F41801D4-99ED-334C-22D9-A7CAE25AB649}"/>
          </ac:inkMkLst>
        </pc:inkChg>
        <pc:inkChg chg="add mod">
          <ac:chgData name="Desy Hertinsyana" userId="161e33367aad32cb" providerId="LiveId" clId="{59A26772-04E1-4E1B-9DF9-CDD79F4A16F2}" dt="2023-04-03T02:02:49.176" v="595"/>
          <ac:inkMkLst>
            <pc:docMk/>
            <pc:sldMk cId="595999190" sldId="296"/>
            <ac:inkMk id="7" creationId="{3053D7CA-F1C8-F313-0B0B-A68391D72DD7}"/>
          </ac:inkMkLst>
        </pc:inkChg>
        <pc:inkChg chg="add mod">
          <ac:chgData name="Desy Hertinsyana" userId="161e33367aad32cb" providerId="LiveId" clId="{59A26772-04E1-4E1B-9DF9-CDD79F4A16F2}" dt="2023-04-03T02:02:58.767" v="609"/>
          <ac:inkMkLst>
            <pc:docMk/>
            <pc:sldMk cId="595999190" sldId="296"/>
            <ac:inkMk id="9" creationId="{B783FE7A-96A2-4224-453E-0DB39B44FC04}"/>
          </ac:inkMkLst>
        </pc:inkChg>
        <pc:inkChg chg="add mod">
          <ac:chgData name="Desy Hertinsyana" userId="161e33367aad32cb" providerId="LiveId" clId="{59A26772-04E1-4E1B-9DF9-CDD79F4A16F2}" dt="2023-04-03T02:02:58.767" v="609"/>
          <ac:inkMkLst>
            <pc:docMk/>
            <pc:sldMk cId="595999190" sldId="296"/>
            <ac:inkMk id="10" creationId="{9C619C30-26CC-E055-5A8E-22D3C78E65E8}"/>
          </ac:inkMkLst>
        </pc:inkChg>
        <pc:inkChg chg="add mod">
          <ac:chgData name="Desy Hertinsyana" userId="161e33367aad32cb" providerId="LiveId" clId="{59A26772-04E1-4E1B-9DF9-CDD79F4A16F2}" dt="2023-04-03T02:02:58.767" v="609"/>
          <ac:inkMkLst>
            <pc:docMk/>
            <pc:sldMk cId="595999190" sldId="296"/>
            <ac:inkMk id="11" creationId="{063451E4-69EA-51B0-609D-346940E64ED5}"/>
          </ac:inkMkLst>
        </pc:inkChg>
        <pc:inkChg chg="add mod">
          <ac:chgData name="Desy Hertinsyana" userId="161e33367aad32cb" providerId="LiveId" clId="{59A26772-04E1-4E1B-9DF9-CDD79F4A16F2}" dt="2023-04-03T02:02:58.767" v="609"/>
          <ac:inkMkLst>
            <pc:docMk/>
            <pc:sldMk cId="595999190" sldId="296"/>
            <ac:inkMk id="12" creationId="{57869F02-B295-605B-7F58-80CFE4AB7A9A}"/>
          </ac:inkMkLst>
        </pc:inkChg>
        <pc:inkChg chg="add mod">
          <ac:chgData name="Desy Hertinsyana" userId="161e33367aad32cb" providerId="LiveId" clId="{59A26772-04E1-4E1B-9DF9-CDD79F4A16F2}" dt="2023-04-03T02:02:58.767" v="609"/>
          <ac:inkMkLst>
            <pc:docMk/>
            <pc:sldMk cId="595999190" sldId="296"/>
            <ac:inkMk id="13" creationId="{E9C21CE9-CB9E-3449-7263-334F700F3E7C}"/>
          </ac:inkMkLst>
        </pc:inkChg>
        <pc:inkChg chg="add mod">
          <ac:chgData name="Desy Hertinsyana" userId="161e33367aad32cb" providerId="LiveId" clId="{59A26772-04E1-4E1B-9DF9-CDD79F4A16F2}" dt="2023-04-03T02:02:58.767" v="609"/>
          <ac:inkMkLst>
            <pc:docMk/>
            <pc:sldMk cId="595999190" sldId="296"/>
            <ac:inkMk id="14" creationId="{0E633E5B-ED29-939D-C946-DE3B8ED3249B}"/>
          </ac:inkMkLst>
        </pc:inkChg>
        <pc:inkChg chg="add mod">
          <ac:chgData name="Desy Hertinsyana" userId="161e33367aad32cb" providerId="LiveId" clId="{59A26772-04E1-4E1B-9DF9-CDD79F4A16F2}" dt="2023-04-03T02:02:58.767" v="609"/>
          <ac:inkMkLst>
            <pc:docMk/>
            <pc:sldMk cId="595999190" sldId="296"/>
            <ac:inkMk id="15" creationId="{7A28C4B4-8524-A2F3-DC1F-B748353FC2FB}"/>
          </ac:inkMkLst>
        </pc:inkChg>
        <pc:inkChg chg="add mod">
          <ac:chgData name="Desy Hertinsyana" userId="161e33367aad32cb" providerId="LiveId" clId="{59A26772-04E1-4E1B-9DF9-CDD79F4A16F2}" dt="2023-04-03T02:02:58.767" v="609"/>
          <ac:inkMkLst>
            <pc:docMk/>
            <pc:sldMk cId="595999190" sldId="296"/>
            <ac:inkMk id="17" creationId="{59668E11-B3E2-D653-ACEB-E29A87C6BFAA}"/>
          </ac:inkMkLst>
        </pc:inkChg>
        <pc:inkChg chg="add mod">
          <ac:chgData name="Desy Hertinsyana" userId="161e33367aad32cb" providerId="LiveId" clId="{59A26772-04E1-4E1B-9DF9-CDD79F4A16F2}" dt="2023-04-03T02:03:01.341" v="613"/>
          <ac:inkMkLst>
            <pc:docMk/>
            <pc:sldMk cId="595999190" sldId="296"/>
            <ac:inkMk id="18" creationId="{B31223B4-D341-3207-971B-ECE08B822D0B}"/>
          </ac:inkMkLst>
        </pc:inkChg>
        <pc:inkChg chg="add mod">
          <ac:chgData name="Desy Hertinsyana" userId="161e33367aad32cb" providerId="LiveId" clId="{59A26772-04E1-4E1B-9DF9-CDD79F4A16F2}" dt="2023-04-03T02:03:01.341" v="613"/>
          <ac:inkMkLst>
            <pc:docMk/>
            <pc:sldMk cId="595999190" sldId="296"/>
            <ac:inkMk id="19" creationId="{198D8C83-FBD0-124A-68E9-E0E06539752C}"/>
          </ac:inkMkLst>
        </pc:inkChg>
        <pc:inkChg chg="add mod">
          <ac:chgData name="Desy Hertinsyana" userId="161e33367aad32cb" providerId="LiveId" clId="{59A26772-04E1-4E1B-9DF9-CDD79F4A16F2}" dt="2023-04-03T02:03:01.341" v="613"/>
          <ac:inkMkLst>
            <pc:docMk/>
            <pc:sldMk cId="595999190" sldId="296"/>
            <ac:inkMk id="20" creationId="{5CE48003-FDF5-2FFA-FD12-4B7F2CEF7EDA}"/>
          </ac:inkMkLst>
        </pc:inkChg>
        <pc:inkChg chg="add mod">
          <ac:chgData name="Desy Hertinsyana" userId="161e33367aad32cb" providerId="LiveId" clId="{59A26772-04E1-4E1B-9DF9-CDD79F4A16F2}" dt="2023-04-03T02:03:01.341" v="613"/>
          <ac:inkMkLst>
            <pc:docMk/>
            <pc:sldMk cId="595999190" sldId="296"/>
            <ac:inkMk id="21" creationId="{D8B2B53F-C3AB-1ECC-02B4-C43428C39396}"/>
          </ac:inkMkLst>
        </pc:inkChg>
        <pc:inkChg chg="add mod">
          <ac:chgData name="Desy Hertinsyana" userId="161e33367aad32cb" providerId="LiveId" clId="{59A26772-04E1-4E1B-9DF9-CDD79F4A16F2}" dt="2023-04-03T02:03:01.341" v="613"/>
          <ac:inkMkLst>
            <pc:docMk/>
            <pc:sldMk cId="595999190" sldId="296"/>
            <ac:inkMk id="24" creationId="{D42D6A3D-05E9-62E3-3643-E40E9198D646}"/>
          </ac:inkMkLst>
        </pc:inkChg>
        <pc:inkChg chg="add mod">
          <ac:chgData name="Desy Hertinsyana" userId="161e33367aad32cb" providerId="LiveId" clId="{59A26772-04E1-4E1B-9DF9-CDD79F4A16F2}" dt="2023-04-03T02:03:01.341" v="613"/>
          <ac:inkMkLst>
            <pc:docMk/>
            <pc:sldMk cId="595999190" sldId="296"/>
            <ac:inkMk id="25" creationId="{15D89FCA-9571-FC57-2E11-6C9747F3E638}"/>
          </ac:inkMkLst>
        </pc:inkChg>
        <pc:inkChg chg="add mod">
          <ac:chgData name="Desy Hertinsyana" userId="161e33367aad32cb" providerId="LiveId" clId="{59A26772-04E1-4E1B-9DF9-CDD79F4A16F2}" dt="2023-04-03T02:03:01.341" v="613"/>
          <ac:inkMkLst>
            <pc:docMk/>
            <pc:sldMk cId="595999190" sldId="296"/>
            <ac:inkMk id="26" creationId="{70F84724-7D3C-51E6-19C0-A3D0D3BED897}"/>
          </ac:inkMkLst>
        </pc:inkChg>
      </pc:sldChg>
      <pc:sldChg chg="addSp delSp modSp new del mod">
        <pc:chgData name="Desy Hertinsyana" userId="161e33367aad32cb" providerId="LiveId" clId="{59A26772-04E1-4E1B-9DF9-CDD79F4A16F2}" dt="2023-04-10T00:02:38.140" v="844" actId="2696"/>
        <pc:sldMkLst>
          <pc:docMk/>
          <pc:sldMk cId="1964649128" sldId="297"/>
        </pc:sldMkLst>
        <pc:grpChg chg="del mod">
          <ac:chgData name="Desy Hertinsyana" userId="161e33367aad32cb" providerId="LiveId" clId="{59A26772-04E1-4E1B-9DF9-CDD79F4A16F2}" dt="2023-04-03T02:04:02.147" v="672"/>
          <ac:grpSpMkLst>
            <pc:docMk/>
            <pc:sldMk cId="1964649128" sldId="297"/>
            <ac:grpSpMk id="12" creationId="{016AE5BE-A97C-9B8A-C5E3-79200C074479}"/>
          </ac:grpSpMkLst>
        </pc:grpChg>
        <pc:grpChg chg="del mod">
          <ac:chgData name="Desy Hertinsyana" userId="161e33367aad32cb" providerId="LiveId" clId="{59A26772-04E1-4E1B-9DF9-CDD79F4A16F2}" dt="2023-04-03T02:04:02.147" v="672"/>
          <ac:grpSpMkLst>
            <pc:docMk/>
            <pc:sldMk cId="1964649128" sldId="297"/>
            <ac:grpSpMk id="13" creationId="{7984A1DB-E17D-5573-F7C6-DD2C437F2588}"/>
          </ac:grpSpMkLst>
        </pc:grpChg>
        <pc:grpChg chg="del mod">
          <ac:chgData name="Desy Hertinsyana" userId="161e33367aad32cb" providerId="LiveId" clId="{59A26772-04E1-4E1B-9DF9-CDD79F4A16F2}" dt="2023-04-03T02:04:02.147" v="672"/>
          <ac:grpSpMkLst>
            <pc:docMk/>
            <pc:sldMk cId="1964649128" sldId="297"/>
            <ac:grpSpMk id="19" creationId="{98F5A7ED-D7EA-5075-731A-B7A26B19EF1F}"/>
          </ac:grpSpMkLst>
        </pc:grpChg>
        <pc:grpChg chg="del mod">
          <ac:chgData name="Desy Hertinsyana" userId="161e33367aad32cb" providerId="LiveId" clId="{59A26772-04E1-4E1B-9DF9-CDD79F4A16F2}" dt="2023-04-03T02:03:49.805" v="651"/>
          <ac:grpSpMkLst>
            <pc:docMk/>
            <pc:sldMk cId="1964649128" sldId="297"/>
            <ac:grpSpMk id="30" creationId="{27A42173-9D5C-5A59-9552-F0F2BCFFBCA0}"/>
          </ac:grpSpMkLst>
        </pc:grpChg>
        <pc:grpChg chg="del mod">
          <ac:chgData name="Desy Hertinsyana" userId="161e33367aad32cb" providerId="LiveId" clId="{59A26772-04E1-4E1B-9DF9-CDD79F4A16F2}" dt="2023-04-03T02:03:50.925" v="654"/>
          <ac:grpSpMkLst>
            <pc:docMk/>
            <pc:sldMk cId="1964649128" sldId="297"/>
            <ac:grpSpMk id="39" creationId="{6FF64870-D8B6-FC51-2EA3-92DA80958586}"/>
          </ac:grpSpMkLst>
        </pc:grpChg>
        <pc:grpChg chg="del mod">
          <ac:chgData name="Desy Hertinsyana" userId="161e33367aad32cb" providerId="LiveId" clId="{59A26772-04E1-4E1B-9DF9-CDD79F4A16F2}" dt="2023-04-03T02:04:02.147" v="672"/>
          <ac:grpSpMkLst>
            <pc:docMk/>
            <pc:sldMk cId="1964649128" sldId="297"/>
            <ac:grpSpMk id="42" creationId="{BC40595A-9195-AA5D-8DD6-92FE6AE6A949}"/>
          </ac:grpSpMkLst>
        </pc:grpChg>
        <pc:grpChg chg="del mod">
          <ac:chgData name="Desy Hertinsyana" userId="161e33367aad32cb" providerId="LiveId" clId="{59A26772-04E1-4E1B-9DF9-CDD79F4A16F2}" dt="2023-04-03T02:04:02.147" v="672"/>
          <ac:grpSpMkLst>
            <pc:docMk/>
            <pc:sldMk cId="1964649128" sldId="297"/>
            <ac:grpSpMk id="50" creationId="{83EF33DE-1E6F-7FFD-AE39-29EAC9F5EE48}"/>
          </ac:grpSpMkLst>
        </pc:grpChg>
        <pc:grpChg chg="mod">
          <ac:chgData name="Desy Hertinsyana" userId="161e33367aad32cb" providerId="LiveId" clId="{59A26772-04E1-4E1B-9DF9-CDD79F4A16F2}" dt="2023-04-03T02:04:02.147" v="672"/>
          <ac:grpSpMkLst>
            <pc:docMk/>
            <pc:sldMk cId="1964649128" sldId="297"/>
            <ac:grpSpMk id="60" creationId="{A4FE6906-D35D-2E6C-5227-5148799FA090}"/>
          </ac:grpSpMkLst>
        </pc:grpChg>
        <pc:grpChg chg="del mod">
          <ac:chgData name="Desy Hertinsyana" userId="161e33367aad32cb" providerId="LiveId" clId="{59A26772-04E1-4E1B-9DF9-CDD79F4A16F2}" dt="2023-04-03T02:04:10.727" v="690"/>
          <ac:grpSpMkLst>
            <pc:docMk/>
            <pc:sldMk cId="1964649128" sldId="297"/>
            <ac:grpSpMk id="70" creationId="{5E52C0DD-162B-9D1F-56B7-53AC6E1A9903}"/>
          </ac:grpSpMkLst>
        </pc:grpChg>
        <pc:grpChg chg="mod">
          <ac:chgData name="Desy Hertinsyana" userId="161e33367aad32cb" providerId="LiveId" clId="{59A26772-04E1-4E1B-9DF9-CDD79F4A16F2}" dt="2023-04-03T02:04:10.727" v="690"/>
          <ac:grpSpMkLst>
            <pc:docMk/>
            <pc:sldMk cId="1964649128" sldId="297"/>
            <ac:grpSpMk id="78" creationId="{8FB1FAF8-927B-D830-FD3F-54AD846AEBEE}"/>
          </ac:grpSpMkLst>
        </pc:grpChg>
        <pc:grpChg chg="del mod">
          <ac:chgData name="Desy Hertinsyana" userId="161e33367aad32cb" providerId="LiveId" clId="{59A26772-04E1-4E1B-9DF9-CDD79F4A16F2}" dt="2023-04-03T02:04:15.520" v="698"/>
          <ac:grpSpMkLst>
            <pc:docMk/>
            <pc:sldMk cId="1964649128" sldId="297"/>
            <ac:grpSpMk id="81" creationId="{F49F1489-8417-DFB2-65DE-A9B934FC6C79}"/>
          </ac:grpSpMkLst>
        </pc:grpChg>
        <pc:grpChg chg="mod">
          <ac:chgData name="Desy Hertinsyana" userId="161e33367aad32cb" providerId="LiveId" clId="{59A26772-04E1-4E1B-9DF9-CDD79F4A16F2}" dt="2023-04-03T02:04:15.520" v="698"/>
          <ac:grpSpMkLst>
            <pc:docMk/>
            <pc:sldMk cId="1964649128" sldId="297"/>
            <ac:grpSpMk id="86" creationId="{1B2FC769-3A10-B255-30CE-630DD4B43F6A}"/>
          </ac:grpSpMkLst>
        </pc:grpChg>
        <pc:grpChg chg="del mod">
          <ac:chgData name="Desy Hertinsyana" userId="161e33367aad32cb" providerId="LiveId" clId="{59A26772-04E1-4E1B-9DF9-CDD79F4A16F2}" dt="2023-04-03T02:04:25.544" v="707"/>
          <ac:grpSpMkLst>
            <pc:docMk/>
            <pc:sldMk cId="1964649128" sldId="297"/>
            <ac:grpSpMk id="90" creationId="{72D2DF4C-41F5-63B7-0AE6-4B6895C9E5AE}"/>
          </ac:grpSpMkLst>
        </pc:grpChg>
        <pc:grpChg chg="del mod">
          <ac:chgData name="Desy Hertinsyana" userId="161e33367aad32cb" providerId="LiveId" clId="{59A26772-04E1-4E1B-9DF9-CDD79F4A16F2}" dt="2023-04-03T02:04:38.305" v="710"/>
          <ac:grpSpMkLst>
            <pc:docMk/>
            <pc:sldMk cId="1964649128" sldId="297"/>
            <ac:grpSpMk id="95" creationId="{4081A703-72B1-5860-EA12-92812DE5547F}"/>
          </ac:grpSpMkLst>
        </pc:grpChg>
        <pc:grpChg chg="del mod">
          <ac:chgData name="Desy Hertinsyana" userId="161e33367aad32cb" providerId="LiveId" clId="{59A26772-04E1-4E1B-9DF9-CDD79F4A16F2}" dt="2023-04-03T02:05:36.467" v="749"/>
          <ac:grpSpMkLst>
            <pc:docMk/>
            <pc:sldMk cId="1964649128" sldId="297"/>
            <ac:grpSpMk id="98" creationId="{0E56AA59-BF9E-6E91-4C42-0050B6AA99FE}"/>
          </ac:grpSpMkLst>
        </pc:grpChg>
        <pc:grpChg chg="del mod">
          <ac:chgData name="Desy Hertinsyana" userId="161e33367aad32cb" providerId="LiveId" clId="{59A26772-04E1-4E1B-9DF9-CDD79F4A16F2}" dt="2023-04-03T02:04:52.552" v="718"/>
          <ac:grpSpMkLst>
            <pc:docMk/>
            <pc:sldMk cId="1964649128" sldId="297"/>
            <ac:grpSpMk id="101" creationId="{5DB5DE99-967C-93F4-2222-EE0E0A5EB453}"/>
          </ac:grpSpMkLst>
        </pc:grpChg>
        <pc:grpChg chg="del mod">
          <ac:chgData name="Desy Hertinsyana" userId="161e33367aad32cb" providerId="LiveId" clId="{59A26772-04E1-4E1B-9DF9-CDD79F4A16F2}" dt="2023-04-03T02:04:55.835" v="721"/>
          <ac:grpSpMkLst>
            <pc:docMk/>
            <pc:sldMk cId="1964649128" sldId="297"/>
            <ac:grpSpMk id="106" creationId="{8DD11A2C-17F6-3630-5D7F-F201359DB1DB}"/>
          </ac:grpSpMkLst>
        </pc:grpChg>
        <pc:grpChg chg="del mod">
          <ac:chgData name="Desy Hertinsyana" userId="161e33367aad32cb" providerId="LiveId" clId="{59A26772-04E1-4E1B-9DF9-CDD79F4A16F2}" dt="2023-04-03T02:05:18.918" v="731"/>
          <ac:grpSpMkLst>
            <pc:docMk/>
            <pc:sldMk cId="1964649128" sldId="297"/>
            <ac:grpSpMk id="109" creationId="{6717CC4F-BC8D-5180-5900-1B7D02BD9617}"/>
          </ac:grpSpMkLst>
        </pc:grpChg>
        <pc:grpChg chg="mod">
          <ac:chgData name="Desy Hertinsyana" userId="161e33367aad32cb" providerId="LiveId" clId="{59A26772-04E1-4E1B-9DF9-CDD79F4A16F2}" dt="2023-04-03T02:05:18.918" v="731"/>
          <ac:grpSpMkLst>
            <pc:docMk/>
            <pc:sldMk cId="1964649128" sldId="297"/>
            <ac:grpSpMk id="119" creationId="{9C4B5042-FC8B-5569-C9DC-B188941D8E9A}"/>
          </ac:grpSpMkLst>
        </pc:grpChg>
        <pc:grpChg chg="del mod">
          <ac:chgData name="Desy Hertinsyana" userId="161e33367aad32cb" providerId="LiveId" clId="{59A26772-04E1-4E1B-9DF9-CDD79F4A16F2}" dt="2023-04-03T02:05:36.467" v="749"/>
          <ac:grpSpMkLst>
            <pc:docMk/>
            <pc:sldMk cId="1964649128" sldId="297"/>
            <ac:grpSpMk id="120" creationId="{E8225052-2040-49F2-6FC9-84C58745196C}"/>
          </ac:grpSpMkLst>
        </pc:grpChg>
        <pc:grpChg chg="mod">
          <ac:chgData name="Desy Hertinsyana" userId="161e33367aad32cb" providerId="LiveId" clId="{59A26772-04E1-4E1B-9DF9-CDD79F4A16F2}" dt="2023-04-03T02:05:23.315" v="741"/>
          <ac:grpSpMkLst>
            <pc:docMk/>
            <pc:sldMk cId="1964649128" sldId="297"/>
            <ac:grpSpMk id="130" creationId="{F13C22CD-F86F-4F1D-A31F-A29E82451F13}"/>
          </ac:grpSpMkLst>
        </pc:grpChg>
        <pc:grpChg chg="mod">
          <ac:chgData name="Desy Hertinsyana" userId="161e33367aad32cb" providerId="LiveId" clId="{59A26772-04E1-4E1B-9DF9-CDD79F4A16F2}" dt="2023-04-03T02:05:36.467" v="749"/>
          <ac:grpSpMkLst>
            <pc:docMk/>
            <pc:sldMk cId="1964649128" sldId="297"/>
            <ac:grpSpMk id="138" creationId="{79B1E47A-17EB-2AE4-96F4-E39E146F087A}"/>
          </ac:grpSpMkLst>
        </pc:grpChg>
        <pc:grpChg chg="mod">
          <ac:chgData name="Desy Hertinsyana" userId="161e33367aad32cb" providerId="LiveId" clId="{59A26772-04E1-4E1B-9DF9-CDD79F4A16F2}" dt="2023-04-03T02:05:36.467" v="749"/>
          <ac:grpSpMkLst>
            <pc:docMk/>
            <pc:sldMk cId="1964649128" sldId="297"/>
            <ac:grpSpMk id="139" creationId="{B0EB6D95-E5E7-BA60-9D84-E05A0FDC98BA}"/>
          </ac:grpSpMkLst>
        </pc:grpChg>
        <pc:grpChg chg="del mod">
          <ac:chgData name="Desy Hertinsyana" userId="161e33367aad32cb" providerId="LiveId" clId="{59A26772-04E1-4E1B-9DF9-CDD79F4A16F2}" dt="2023-04-03T02:05:39.110" v="755"/>
          <ac:grpSpMkLst>
            <pc:docMk/>
            <pc:sldMk cId="1964649128" sldId="297"/>
            <ac:grpSpMk id="143" creationId="{DE6196F9-EC8C-E84D-BD62-B90D46D4A98A}"/>
          </ac:grpSpMkLst>
        </pc:grpChg>
        <pc:grpChg chg="mod">
          <ac:chgData name="Desy Hertinsyana" userId="161e33367aad32cb" providerId="LiveId" clId="{59A26772-04E1-4E1B-9DF9-CDD79F4A16F2}" dt="2023-04-03T02:05:39.110" v="755"/>
          <ac:grpSpMkLst>
            <pc:docMk/>
            <pc:sldMk cId="1964649128" sldId="297"/>
            <ac:grpSpMk id="145" creationId="{EEFACF4B-6913-66A8-B59C-BDDAE37D141B}"/>
          </ac:grpSpMkLst>
        </pc:grpChg>
        <pc:grpChg chg="mod">
          <ac:chgData name="Desy Hertinsyana" userId="161e33367aad32cb" providerId="LiveId" clId="{59A26772-04E1-4E1B-9DF9-CDD79F4A16F2}" dt="2023-04-03T02:05:42.736" v="761"/>
          <ac:grpSpMkLst>
            <pc:docMk/>
            <pc:sldMk cId="1964649128" sldId="297"/>
            <ac:grpSpMk id="151" creationId="{DEDE21CB-76F8-77C1-4B77-5504ED322386}"/>
          </ac:grpSpMkLst>
        </pc:grpChg>
        <pc:grpChg chg="mod">
          <ac:chgData name="Desy Hertinsyana" userId="161e33367aad32cb" providerId="LiveId" clId="{59A26772-04E1-4E1B-9DF9-CDD79F4A16F2}" dt="2023-04-03T02:05:42.736" v="761"/>
          <ac:grpSpMkLst>
            <pc:docMk/>
            <pc:sldMk cId="1964649128" sldId="297"/>
            <ac:grpSpMk id="152" creationId="{458B3861-289D-692F-7397-A1CF35716D8D}"/>
          </ac:grpSpMkLst>
        </pc:grpChg>
        <pc:grpChg chg="del mod">
          <ac:chgData name="Desy Hertinsyana" userId="161e33367aad32cb" providerId="LiveId" clId="{59A26772-04E1-4E1B-9DF9-CDD79F4A16F2}" dt="2023-04-03T02:06:07.306" v="769"/>
          <ac:grpSpMkLst>
            <pc:docMk/>
            <pc:sldMk cId="1964649128" sldId="297"/>
            <ac:grpSpMk id="157" creationId="{899B1A6C-1C9F-B246-EECF-204E20D03131}"/>
          </ac:grpSpMkLst>
        </pc:grpChg>
        <pc:grpChg chg="mod">
          <ac:chgData name="Desy Hertinsyana" userId="161e33367aad32cb" providerId="LiveId" clId="{59A26772-04E1-4E1B-9DF9-CDD79F4A16F2}" dt="2023-04-03T02:06:07.306" v="769"/>
          <ac:grpSpMkLst>
            <pc:docMk/>
            <pc:sldMk cId="1964649128" sldId="297"/>
            <ac:grpSpMk id="160" creationId="{AA9206BC-E526-16BC-3D36-2DECA7737B1C}"/>
          </ac:grpSpMkLst>
        </pc:grpChg>
        <pc:grpChg chg="mod">
          <ac:chgData name="Desy Hertinsyana" userId="161e33367aad32cb" providerId="LiveId" clId="{59A26772-04E1-4E1B-9DF9-CDD79F4A16F2}" dt="2023-04-03T02:06:13.116" v="778"/>
          <ac:grpSpMkLst>
            <pc:docMk/>
            <pc:sldMk cId="1964649128" sldId="297"/>
            <ac:grpSpMk id="169" creationId="{1A0B223A-3CDB-8C87-8CC8-AF6AA59312BD}"/>
          </ac:grpSpMkLst>
        </pc:grpChg>
        <pc:grpChg chg="mod">
          <ac:chgData name="Desy Hertinsyana" userId="161e33367aad32cb" providerId="LiveId" clId="{59A26772-04E1-4E1B-9DF9-CDD79F4A16F2}" dt="2023-04-03T02:06:13.116" v="778"/>
          <ac:grpSpMkLst>
            <pc:docMk/>
            <pc:sldMk cId="1964649128" sldId="297"/>
            <ac:grpSpMk id="170" creationId="{D25CC5A3-1A95-8AA0-FD82-4B3543961569}"/>
          </ac:grpSpMkLst>
        </pc:grp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2" creationId="{15E033D4-E35E-CDB5-B096-4CCE474CAB72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3" creationId="{E18BCB34-F831-E30C-57F7-E65FDE1FE7A3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4" creationId="{8A46CEB8-9C91-9201-206F-010A86642D7D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5" creationId="{88E901DB-C489-C0ED-C501-AE59A179CD66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6" creationId="{B6130913-BA52-1AE2-8F3A-B6671182248E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7" creationId="{5793E0CD-AEA8-98C6-0FA1-5F7C083008B4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8" creationId="{FD2ACDA5-4C82-AEC3-0254-FB507836425C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9" creationId="{4FCFB41A-91EC-7893-0018-8E9B4580D622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10" creationId="{97328854-B24E-54B1-9E25-58F549C42E3D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11" creationId="{1DC09FFD-16EB-94A0-46B9-8BB0FBABFAE2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14" creationId="{C891882A-3EFD-EFF6-8F88-CBC3008BAC71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15" creationId="{C9D8153B-51AE-5D4C-5ABE-355B930A5C25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16" creationId="{D1B922BD-F24A-9E80-AA57-804AD7B9941B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17" creationId="{190D1E98-400F-2384-2C38-CE39CAF04537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18" creationId="{8E105FEF-3D67-59DF-A342-B30F21201648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20" creationId="{0A63BAF5-605E-FB0B-9F63-58929AC14639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21" creationId="{5CFFDA96-D255-7246-996F-8649E2D01179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22" creationId="{370F8616-56F0-EA2F-07F4-674D8BB7FD8F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23" creationId="{471E591F-5ED9-2AF6-E676-B21374441C84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24" creationId="{5196C81D-7EEE-2038-E05C-D578731368A1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25" creationId="{451B43AD-3143-7165-F078-499E4574D187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26" creationId="{18FC7DEE-D3B2-2EFF-F5EF-9A342AE4F4FF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27" creationId="{91728C40-6F25-2FA8-FA85-18CFEA925267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28" creationId="{9A23CFB8-4E73-63AB-3334-75EDFA6C7AF2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29" creationId="{736461D9-419C-F7ED-B0D1-F7C96A504498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31" creationId="{49CF2D30-A2BE-3026-E195-F99C0FB7BF2A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32" creationId="{1A5DC2D8-B168-46EB-00C4-B0E73560026A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33" creationId="{BCB34C96-2B1E-E388-48D8-2E249D431533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34" creationId="{7A54824F-98E6-BF04-8FBC-9C7E07C4F9BD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35" creationId="{17ABADC7-9FBF-013E-84B4-C3A979D7F7FF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36" creationId="{ED4BDEE2-F1CB-6C66-1237-68C829B3D64A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37" creationId="{51998E8C-5CFB-6309-37BF-EA7327EB59B2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38" creationId="{A08915FC-25CF-999B-A036-ED77984B1706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40" creationId="{553277F8-E121-8658-9D96-8EE111A4FBAA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41" creationId="{10C40E49-1F94-5792-B448-349DF31346E7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43" creationId="{7518FE59-6DA6-C6E9-B9A5-540F4640DF8E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44" creationId="{DAB19502-A909-B4CF-23C5-D08C23F4A933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45" creationId="{CFDF70D7-701D-997E-A62D-A3F237D3231E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46" creationId="{B41E103D-1FE5-7D18-34C3-C355EAAC7AB9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47" creationId="{1283204B-E417-2377-47FD-11FC476EA31E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48" creationId="{7364F495-4CB0-0806-FD43-DE1BBC98E4A5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49" creationId="{8D8F6BC5-645E-4916-EAB1-8EA898184C32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51" creationId="{2B3DE9A4-5C67-33A1-38F3-8BEFB04C9B26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52" creationId="{5A7D8F84-680F-D5C4-2A5D-AA3A4D99292D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53" creationId="{5E3B9169-1772-BEAF-F42C-CCD7C0D1FC5A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54" creationId="{EEC5B86A-0D84-96DF-F215-0DD6ED320C95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55" creationId="{5F054E5E-8C22-F449-CB15-72A5D896CB2F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56" creationId="{BBE9C9CC-7B52-D6C8-9286-E8B097EDCA65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57" creationId="{9CC8A029-17FF-6B1F-C91C-680F7A0E8BC8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58" creationId="{FE0BB02F-EB06-2BEA-6929-8547E4560A34}"/>
          </ac:inkMkLst>
        </pc:inkChg>
        <pc:inkChg chg="add mod">
          <ac:chgData name="Desy Hertinsyana" userId="161e33367aad32cb" providerId="LiveId" clId="{59A26772-04E1-4E1B-9DF9-CDD79F4A16F2}" dt="2023-04-03T02:04:02.147" v="672"/>
          <ac:inkMkLst>
            <pc:docMk/>
            <pc:sldMk cId="1964649128" sldId="297"/>
            <ac:inkMk id="59" creationId="{2B662418-1BD0-652E-636C-F4F95969ECE4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61" creationId="{A84D918C-1168-D84F-955F-26D9C7E4A660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62" creationId="{C52CEB5F-EA98-B161-3525-187708FDCB51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63" creationId="{37F04B36-8C1F-5ACA-D4CD-F6E49A0F396E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64" creationId="{34A6381D-3647-6F00-D81A-EA0906A1E871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65" creationId="{483628B6-C195-A10E-EF31-4977928E75C1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66" creationId="{87187334-952A-C5B3-4D66-43F7FCA3C0DD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67" creationId="{75F34647-E94F-B1AB-6E81-C7243035F441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68" creationId="{AA2A68A0-66D5-00C5-CE5E-EE6CB5287F4E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69" creationId="{60786E39-6950-C7C1-916B-51AFE1B1A463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71" creationId="{A5B89F14-16C4-63AF-71A2-954778638D3A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72" creationId="{43B3E575-63A4-8D25-9677-A9204CEBBF32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73" creationId="{C0A8A2C3-52E0-F706-324B-E32A95EEFB26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74" creationId="{92E8DCA6-21B2-D55B-E28D-DF1FBFBA9E9E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75" creationId="{1F8CDADA-85B2-10C8-D90B-D76D8FBFDC6F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76" creationId="{6484C520-5881-BBB3-4133-FC5D64EBC770}"/>
          </ac:inkMkLst>
        </pc:inkChg>
        <pc:inkChg chg="add mod">
          <ac:chgData name="Desy Hertinsyana" userId="161e33367aad32cb" providerId="LiveId" clId="{59A26772-04E1-4E1B-9DF9-CDD79F4A16F2}" dt="2023-04-03T02:04:10.727" v="690"/>
          <ac:inkMkLst>
            <pc:docMk/>
            <pc:sldMk cId="1964649128" sldId="297"/>
            <ac:inkMk id="77" creationId="{9988F33E-AEB6-DA74-3963-EFF3E9BF6AF9}"/>
          </ac:inkMkLst>
        </pc:inkChg>
        <pc:inkChg chg="add mod">
          <ac:chgData name="Desy Hertinsyana" userId="161e33367aad32cb" providerId="LiveId" clId="{59A26772-04E1-4E1B-9DF9-CDD79F4A16F2}" dt="2023-04-03T02:04:15.520" v="698"/>
          <ac:inkMkLst>
            <pc:docMk/>
            <pc:sldMk cId="1964649128" sldId="297"/>
            <ac:inkMk id="79" creationId="{D2FED773-8221-483A-E028-7E5D013D3523}"/>
          </ac:inkMkLst>
        </pc:inkChg>
        <pc:inkChg chg="add mod">
          <ac:chgData name="Desy Hertinsyana" userId="161e33367aad32cb" providerId="LiveId" clId="{59A26772-04E1-4E1B-9DF9-CDD79F4A16F2}" dt="2023-04-03T02:04:15.520" v="698"/>
          <ac:inkMkLst>
            <pc:docMk/>
            <pc:sldMk cId="1964649128" sldId="297"/>
            <ac:inkMk id="80" creationId="{3D081630-209B-4C64-F866-235C499E7B32}"/>
          </ac:inkMkLst>
        </pc:inkChg>
        <pc:inkChg chg="add mod">
          <ac:chgData name="Desy Hertinsyana" userId="161e33367aad32cb" providerId="LiveId" clId="{59A26772-04E1-4E1B-9DF9-CDD79F4A16F2}" dt="2023-04-03T02:04:15.520" v="698"/>
          <ac:inkMkLst>
            <pc:docMk/>
            <pc:sldMk cId="1964649128" sldId="297"/>
            <ac:inkMk id="82" creationId="{888FEBC9-5339-7100-47BA-4C4B61B2B90F}"/>
          </ac:inkMkLst>
        </pc:inkChg>
        <pc:inkChg chg="add mod">
          <ac:chgData name="Desy Hertinsyana" userId="161e33367aad32cb" providerId="LiveId" clId="{59A26772-04E1-4E1B-9DF9-CDD79F4A16F2}" dt="2023-04-03T02:04:15.520" v="698"/>
          <ac:inkMkLst>
            <pc:docMk/>
            <pc:sldMk cId="1964649128" sldId="297"/>
            <ac:inkMk id="83" creationId="{C8D827D6-2146-EB51-6D4D-E0CCF5B25B39}"/>
          </ac:inkMkLst>
        </pc:inkChg>
        <pc:inkChg chg="add mod">
          <ac:chgData name="Desy Hertinsyana" userId="161e33367aad32cb" providerId="LiveId" clId="{59A26772-04E1-4E1B-9DF9-CDD79F4A16F2}" dt="2023-04-03T02:04:15.520" v="698"/>
          <ac:inkMkLst>
            <pc:docMk/>
            <pc:sldMk cId="1964649128" sldId="297"/>
            <ac:inkMk id="84" creationId="{E7554656-786C-CACB-E1EA-DB8F3F82CB87}"/>
          </ac:inkMkLst>
        </pc:inkChg>
        <pc:inkChg chg="add mod">
          <ac:chgData name="Desy Hertinsyana" userId="161e33367aad32cb" providerId="LiveId" clId="{59A26772-04E1-4E1B-9DF9-CDD79F4A16F2}" dt="2023-04-03T02:04:15.520" v="698"/>
          <ac:inkMkLst>
            <pc:docMk/>
            <pc:sldMk cId="1964649128" sldId="297"/>
            <ac:inkMk id="85" creationId="{17CF1775-7DA4-B809-685E-422AA1A7CD4F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87" creationId="{0128FC92-641C-E942-7047-DFEAC09A90FF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88" creationId="{73DCA05F-144F-C7A4-A3D9-FDDDBBE1A412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89" creationId="{BCC7CA54-D465-09D7-A975-6303883E2688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91" creationId="{D2750173-89EF-779E-4AE3-D80494BD3AC3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92" creationId="{88ECB8EC-07D6-0CE5-F272-C9AD700FA517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93" creationId="{3DFDE183-D43B-4A35-D976-C0392A6EBE82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94" creationId="{2BD6D03D-47E2-5B01-F8BA-0D71B6146261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96" creationId="{E9A0B424-51F9-7C10-AAC6-5FD6079793F2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97" creationId="{1DD6AB31-F993-2ECA-DFEA-6BBCC422F198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99" creationId="{E255A9AE-6328-C8F1-72D9-150F92894190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100" creationId="{4C2A4B1D-AF19-EF45-1F51-6190DCFAC6CF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102" creationId="{4E688A3C-C543-0B7D-5BA9-D69885C8ED7C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103" creationId="{EE1244CA-4581-0A31-E22B-1C1253D0EA2D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104" creationId="{2C843753-230A-D885-9CE4-A6A1369FCD52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105" creationId="{E86943E0-D190-29E8-6D7C-A53D4D8B18D2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107" creationId="{DED3F32F-3F4A-D139-7B6D-680745730284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108" creationId="{6B46CBD8-E4DE-C27D-D6C9-BC5F4C550F40}"/>
          </ac:inkMkLst>
        </pc:inkChg>
        <pc:inkChg chg="add">
          <ac:chgData name="Desy Hertinsyana" userId="161e33367aad32cb" providerId="LiveId" clId="{59A26772-04E1-4E1B-9DF9-CDD79F4A16F2}" dt="2023-04-03T02:05:00.590" v="722" actId="9405"/>
          <ac:inkMkLst>
            <pc:docMk/>
            <pc:sldMk cId="1964649128" sldId="297"/>
            <ac:inkMk id="110" creationId="{E9F3BF05-EEA3-8D0A-00A9-93AF8F9B8C58}"/>
          </ac:inkMkLst>
        </pc:inkChg>
        <pc:inkChg chg="add mod">
          <ac:chgData name="Desy Hertinsyana" userId="161e33367aad32cb" providerId="LiveId" clId="{59A26772-04E1-4E1B-9DF9-CDD79F4A16F2}" dt="2023-04-03T02:05:18.918" v="731"/>
          <ac:inkMkLst>
            <pc:docMk/>
            <pc:sldMk cId="1964649128" sldId="297"/>
            <ac:inkMk id="111" creationId="{3C11399E-CF16-EAAF-19A9-4B3DEB9A26F3}"/>
          </ac:inkMkLst>
        </pc:inkChg>
        <pc:inkChg chg="add mod">
          <ac:chgData name="Desy Hertinsyana" userId="161e33367aad32cb" providerId="LiveId" clId="{59A26772-04E1-4E1B-9DF9-CDD79F4A16F2}" dt="2023-04-03T02:05:18.918" v="731"/>
          <ac:inkMkLst>
            <pc:docMk/>
            <pc:sldMk cId="1964649128" sldId="297"/>
            <ac:inkMk id="112" creationId="{ECC767DC-C153-C4AA-3B42-F7643262E6AF}"/>
          </ac:inkMkLst>
        </pc:inkChg>
        <pc:inkChg chg="add mod">
          <ac:chgData name="Desy Hertinsyana" userId="161e33367aad32cb" providerId="LiveId" clId="{59A26772-04E1-4E1B-9DF9-CDD79F4A16F2}" dt="2023-04-03T02:05:18.918" v="731"/>
          <ac:inkMkLst>
            <pc:docMk/>
            <pc:sldMk cId="1964649128" sldId="297"/>
            <ac:inkMk id="113" creationId="{B144CA95-307A-EC44-99ED-39C0323F3CFE}"/>
          </ac:inkMkLst>
        </pc:inkChg>
        <pc:inkChg chg="add mod">
          <ac:chgData name="Desy Hertinsyana" userId="161e33367aad32cb" providerId="LiveId" clId="{59A26772-04E1-4E1B-9DF9-CDD79F4A16F2}" dt="2023-04-03T02:05:18.918" v="731"/>
          <ac:inkMkLst>
            <pc:docMk/>
            <pc:sldMk cId="1964649128" sldId="297"/>
            <ac:inkMk id="114" creationId="{A69510B6-EDD5-0F83-71E2-FB1DB9512884}"/>
          </ac:inkMkLst>
        </pc:inkChg>
        <pc:inkChg chg="add mod">
          <ac:chgData name="Desy Hertinsyana" userId="161e33367aad32cb" providerId="LiveId" clId="{59A26772-04E1-4E1B-9DF9-CDD79F4A16F2}" dt="2023-04-03T02:05:18.918" v="731"/>
          <ac:inkMkLst>
            <pc:docMk/>
            <pc:sldMk cId="1964649128" sldId="297"/>
            <ac:inkMk id="115" creationId="{4E8A35D8-C468-BBE8-EDCC-0455DC3DFF54}"/>
          </ac:inkMkLst>
        </pc:inkChg>
        <pc:inkChg chg="add mod">
          <ac:chgData name="Desy Hertinsyana" userId="161e33367aad32cb" providerId="LiveId" clId="{59A26772-04E1-4E1B-9DF9-CDD79F4A16F2}" dt="2023-04-03T02:05:18.918" v="731"/>
          <ac:inkMkLst>
            <pc:docMk/>
            <pc:sldMk cId="1964649128" sldId="297"/>
            <ac:inkMk id="116" creationId="{124B1776-8B5B-5CE6-969A-EA51E3D081E9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117" creationId="{B0EB3724-D55E-1B7D-6EDB-D0E006FFA9D2}"/>
          </ac:inkMkLst>
        </pc:inkChg>
        <pc:inkChg chg="add mod">
          <ac:chgData name="Desy Hertinsyana" userId="161e33367aad32cb" providerId="LiveId" clId="{59A26772-04E1-4E1B-9DF9-CDD79F4A16F2}" dt="2023-04-03T02:05:18.918" v="731"/>
          <ac:inkMkLst>
            <pc:docMk/>
            <pc:sldMk cId="1964649128" sldId="297"/>
            <ac:inkMk id="118" creationId="{5B3C3345-9C73-383A-10C6-4532032AE934}"/>
          </ac:inkMkLst>
        </pc:inkChg>
        <pc:inkChg chg="add mod">
          <ac:chgData name="Desy Hertinsyana" userId="161e33367aad32cb" providerId="LiveId" clId="{59A26772-04E1-4E1B-9DF9-CDD79F4A16F2}" dt="2023-04-03T02:05:23.315" v="741"/>
          <ac:inkMkLst>
            <pc:docMk/>
            <pc:sldMk cId="1964649128" sldId="297"/>
            <ac:inkMk id="121" creationId="{470F0263-988E-0A22-3941-0FDCA0D6C034}"/>
          </ac:inkMkLst>
        </pc:inkChg>
        <pc:inkChg chg="add mod">
          <ac:chgData name="Desy Hertinsyana" userId="161e33367aad32cb" providerId="LiveId" clId="{59A26772-04E1-4E1B-9DF9-CDD79F4A16F2}" dt="2023-04-03T02:05:23.315" v="741"/>
          <ac:inkMkLst>
            <pc:docMk/>
            <pc:sldMk cId="1964649128" sldId="297"/>
            <ac:inkMk id="122" creationId="{DD3D6F43-5A29-4107-E2A0-3F2CFE14D0C4}"/>
          </ac:inkMkLst>
        </pc:inkChg>
        <pc:inkChg chg="add mod">
          <ac:chgData name="Desy Hertinsyana" userId="161e33367aad32cb" providerId="LiveId" clId="{59A26772-04E1-4E1B-9DF9-CDD79F4A16F2}" dt="2023-04-03T02:05:23.315" v="741"/>
          <ac:inkMkLst>
            <pc:docMk/>
            <pc:sldMk cId="1964649128" sldId="297"/>
            <ac:inkMk id="123" creationId="{939FB9FD-7AE6-6ED1-F8EF-BD1E94E4ABB6}"/>
          </ac:inkMkLst>
        </pc:inkChg>
        <pc:inkChg chg="add mod">
          <ac:chgData name="Desy Hertinsyana" userId="161e33367aad32cb" providerId="LiveId" clId="{59A26772-04E1-4E1B-9DF9-CDD79F4A16F2}" dt="2023-04-03T02:05:23.315" v="741"/>
          <ac:inkMkLst>
            <pc:docMk/>
            <pc:sldMk cId="1964649128" sldId="297"/>
            <ac:inkMk id="124" creationId="{34325A2F-E26F-19DB-36D2-D0BD3529E7E4}"/>
          </ac:inkMkLst>
        </pc:inkChg>
        <pc:inkChg chg="add mod">
          <ac:chgData name="Desy Hertinsyana" userId="161e33367aad32cb" providerId="LiveId" clId="{59A26772-04E1-4E1B-9DF9-CDD79F4A16F2}" dt="2023-04-03T02:05:23.315" v="741"/>
          <ac:inkMkLst>
            <pc:docMk/>
            <pc:sldMk cId="1964649128" sldId="297"/>
            <ac:inkMk id="125" creationId="{B490C6CC-C33A-2A2C-D196-21B4559D1914}"/>
          </ac:inkMkLst>
        </pc:inkChg>
        <pc:inkChg chg="add mod">
          <ac:chgData name="Desy Hertinsyana" userId="161e33367aad32cb" providerId="LiveId" clId="{59A26772-04E1-4E1B-9DF9-CDD79F4A16F2}" dt="2023-04-03T02:05:23.315" v="741"/>
          <ac:inkMkLst>
            <pc:docMk/>
            <pc:sldMk cId="1964649128" sldId="297"/>
            <ac:inkMk id="126" creationId="{882F1D51-88B6-E3B6-7ABF-323B02E70A08}"/>
          </ac:inkMkLst>
        </pc:inkChg>
        <pc:inkChg chg="add mod">
          <ac:chgData name="Desy Hertinsyana" userId="161e33367aad32cb" providerId="LiveId" clId="{59A26772-04E1-4E1B-9DF9-CDD79F4A16F2}" dt="2023-04-03T02:05:23.315" v="741"/>
          <ac:inkMkLst>
            <pc:docMk/>
            <pc:sldMk cId="1964649128" sldId="297"/>
            <ac:inkMk id="127" creationId="{F507544E-F43B-C2B5-656C-40C30D8D1780}"/>
          </ac:inkMkLst>
        </pc:inkChg>
        <pc:inkChg chg="add mod">
          <ac:chgData name="Desy Hertinsyana" userId="161e33367aad32cb" providerId="LiveId" clId="{59A26772-04E1-4E1B-9DF9-CDD79F4A16F2}" dt="2023-04-03T02:05:23.315" v="741"/>
          <ac:inkMkLst>
            <pc:docMk/>
            <pc:sldMk cId="1964649128" sldId="297"/>
            <ac:inkMk id="128" creationId="{5620DBDA-F36A-D808-0F68-2030765D910D}"/>
          </ac:inkMkLst>
        </pc:inkChg>
        <pc:inkChg chg="add">
          <ac:chgData name="Desy Hertinsyana" userId="161e33367aad32cb" providerId="LiveId" clId="{59A26772-04E1-4E1B-9DF9-CDD79F4A16F2}" dt="2023-04-03T02:05:22.415" v="740" actId="9405"/>
          <ac:inkMkLst>
            <pc:docMk/>
            <pc:sldMk cId="1964649128" sldId="297"/>
            <ac:inkMk id="129" creationId="{7C9B8D7D-3CC9-7261-D7B8-8372147E9891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131" creationId="{52DC37A9-276B-E6DD-C34D-818C4FB92DCC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132" creationId="{3F15F071-CBF5-D197-0029-5A79A4A01C0C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133" creationId="{46F92E4E-3B53-6BB2-A83D-C3A375E96AD9}"/>
          </ac:inkMkLst>
        </pc:inkChg>
        <pc:inkChg chg="add">
          <ac:chgData name="Desy Hertinsyana" userId="161e33367aad32cb" providerId="LiveId" clId="{59A26772-04E1-4E1B-9DF9-CDD79F4A16F2}" dt="2023-04-03T02:05:33.818" v="745" actId="9405"/>
          <ac:inkMkLst>
            <pc:docMk/>
            <pc:sldMk cId="1964649128" sldId="297"/>
            <ac:inkMk id="134" creationId="{C0523C5F-942D-FF6C-C2B7-FA14E6FF5B8F}"/>
          </ac:inkMkLst>
        </pc:inkChg>
        <pc:inkChg chg="add">
          <ac:chgData name="Desy Hertinsyana" userId="161e33367aad32cb" providerId="LiveId" clId="{59A26772-04E1-4E1B-9DF9-CDD79F4A16F2}" dt="2023-04-03T02:05:34.194" v="746" actId="9405"/>
          <ac:inkMkLst>
            <pc:docMk/>
            <pc:sldMk cId="1964649128" sldId="297"/>
            <ac:inkMk id="135" creationId="{EA21D52C-F5DB-16F5-2102-E72922F9FA9A}"/>
          </ac:inkMkLst>
        </pc:inkChg>
        <pc:inkChg chg="add mod">
          <ac:chgData name="Desy Hertinsyana" userId="161e33367aad32cb" providerId="LiveId" clId="{59A26772-04E1-4E1B-9DF9-CDD79F4A16F2}" dt="2023-04-03T02:05:39.110" v="755"/>
          <ac:inkMkLst>
            <pc:docMk/>
            <pc:sldMk cId="1964649128" sldId="297"/>
            <ac:inkMk id="136" creationId="{647A89E5-EA08-B91B-F4E8-040EFEC4B75E}"/>
          </ac:inkMkLst>
        </pc:inkChg>
        <pc:inkChg chg="add mod">
          <ac:chgData name="Desy Hertinsyana" userId="161e33367aad32cb" providerId="LiveId" clId="{59A26772-04E1-4E1B-9DF9-CDD79F4A16F2}" dt="2023-04-03T02:05:36.467" v="749"/>
          <ac:inkMkLst>
            <pc:docMk/>
            <pc:sldMk cId="1964649128" sldId="297"/>
            <ac:inkMk id="137" creationId="{0CFBBF06-CDDC-2D2B-E1B8-59375A0816F0}"/>
          </ac:inkMkLst>
        </pc:inkChg>
        <pc:inkChg chg="add mod">
          <ac:chgData name="Desy Hertinsyana" userId="161e33367aad32cb" providerId="LiveId" clId="{59A26772-04E1-4E1B-9DF9-CDD79F4A16F2}" dt="2023-04-03T02:05:39.110" v="755"/>
          <ac:inkMkLst>
            <pc:docMk/>
            <pc:sldMk cId="1964649128" sldId="297"/>
            <ac:inkMk id="140" creationId="{E75BBE45-BF89-E34E-6E09-02CA1AA3ADE8}"/>
          </ac:inkMkLst>
        </pc:inkChg>
        <pc:inkChg chg="add mod">
          <ac:chgData name="Desy Hertinsyana" userId="161e33367aad32cb" providerId="LiveId" clId="{59A26772-04E1-4E1B-9DF9-CDD79F4A16F2}" dt="2023-04-03T02:05:39.110" v="755"/>
          <ac:inkMkLst>
            <pc:docMk/>
            <pc:sldMk cId="1964649128" sldId="297"/>
            <ac:inkMk id="141" creationId="{506DCC47-A163-387F-33BD-5B7A5F4F2FC1}"/>
          </ac:inkMkLst>
        </pc:inkChg>
        <pc:inkChg chg="add mod">
          <ac:chgData name="Desy Hertinsyana" userId="161e33367aad32cb" providerId="LiveId" clId="{59A26772-04E1-4E1B-9DF9-CDD79F4A16F2}" dt="2023-04-03T02:05:39.110" v="755"/>
          <ac:inkMkLst>
            <pc:docMk/>
            <pc:sldMk cId="1964649128" sldId="297"/>
            <ac:inkMk id="142" creationId="{65B8B4E3-42C5-7211-755B-482F5D4D312B}"/>
          </ac:inkMkLst>
        </pc:inkChg>
        <pc:inkChg chg="add mod">
          <ac:chgData name="Desy Hertinsyana" userId="161e33367aad32cb" providerId="LiveId" clId="{59A26772-04E1-4E1B-9DF9-CDD79F4A16F2}" dt="2023-04-03T02:05:39.110" v="755"/>
          <ac:inkMkLst>
            <pc:docMk/>
            <pc:sldMk cId="1964649128" sldId="297"/>
            <ac:inkMk id="144" creationId="{6D4CEC6C-9394-1B66-9CC8-19142F4C81B0}"/>
          </ac:inkMkLst>
        </pc:inkChg>
        <pc:inkChg chg="add mod">
          <ac:chgData name="Desy Hertinsyana" userId="161e33367aad32cb" providerId="LiveId" clId="{59A26772-04E1-4E1B-9DF9-CDD79F4A16F2}" dt="2023-04-03T02:05:42.736" v="761"/>
          <ac:inkMkLst>
            <pc:docMk/>
            <pc:sldMk cId="1964649128" sldId="297"/>
            <ac:inkMk id="146" creationId="{389B647D-8BEB-A481-02F5-E7E7F13F60B9}"/>
          </ac:inkMkLst>
        </pc:inkChg>
        <pc:inkChg chg="add mod">
          <ac:chgData name="Desy Hertinsyana" userId="161e33367aad32cb" providerId="LiveId" clId="{59A26772-04E1-4E1B-9DF9-CDD79F4A16F2}" dt="2023-04-03T02:05:42.736" v="761"/>
          <ac:inkMkLst>
            <pc:docMk/>
            <pc:sldMk cId="1964649128" sldId="297"/>
            <ac:inkMk id="147" creationId="{47F41FAD-5BB4-E8A6-F96A-D63B28920332}"/>
          </ac:inkMkLst>
        </pc:inkChg>
        <pc:inkChg chg="add mod">
          <ac:chgData name="Desy Hertinsyana" userId="161e33367aad32cb" providerId="LiveId" clId="{59A26772-04E1-4E1B-9DF9-CDD79F4A16F2}" dt="2023-04-03T02:05:42.736" v="761"/>
          <ac:inkMkLst>
            <pc:docMk/>
            <pc:sldMk cId="1964649128" sldId="297"/>
            <ac:inkMk id="148" creationId="{4CDE2CA2-3728-A733-F56D-3B49800AE080}"/>
          </ac:inkMkLst>
        </pc:inkChg>
        <pc:inkChg chg="add mod">
          <ac:chgData name="Desy Hertinsyana" userId="161e33367aad32cb" providerId="LiveId" clId="{59A26772-04E1-4E1B-9DF9-CDD79F4A16F2}" dt="2023-04-03T02:05:42.736" v="761"/>
          <ac:inkMkLst>
            <pc:docMk/>
            <pc:sldMk cId="1964649128" sldId="297"/>
            <ac:inkMk id="149" creationId="{736249E4-C97F-3A76-F4A8-5A4A5D8C03CF}"/>
          </ac:inkMkLst>
        </pc:inkChg>
        <pc:inkChg chg="add">
          <ac:chgData name="Desy Hertinsyana" userId="161e33367aad32cb" providerId="LiveId" clId="{59A26772-04E1-4E1B-9DF9-CDD79F4A16F2}" dt="2023-04-03T02:05:42.009" v="760" actId="9405"/>
          <ac:inkMkLst>
            <pc:docMk/>
            <pc:sldMk cId="1964649128" sldId="297"/>
            <ac:inkMk id="150" creationId="{0434B848-62CB-8ED4-7A30-FC42713ACD27}"/>
          </ac:inkMkLst>
        </pc:inkChg>
        <pc:inkChg chg="add">
          <ac:chgData name="Desy Hertinsyana" userId="161e33367aad32cb" providerId="LiveId" clId="{59A26772-04E1-4E1B-9DF9-CDD79F4A16F2}" dt="2023-04-03T02:05:55.620" v="762" actId="9405"/>
          <ac:inkMkLst>
            <pc:docMk/>
            <pc:sldMk cId="1964649128" sldId="297"/>
            <ac:inkMk id="153" creationId="{9C81687E-870D-99DA-1F51-88FFAE742F91}"/>
          </ac:inkMkLst>
        </pc:inkChg>
        <pc:inkChg chg="add mod">
          <ac:chgData name="Desy Hertinsyana" userId="161e33367aad32cb" providerId="LiveId" clId="{59A26772-04E1-4E1B-9DF9-CDD79F4A16F2}" dt="2023-04-03T02:06:07.306" v="769"/>
          <ac:inkMkLst>
            <pc:docMk/>
            <pc:sldMk cId="1964649128" sldId="297"/>
            <ac:inkMk id="154" creationId="{04A66342-92EF-1771-9AD3-20EF9FF38B8A}"/>
          </ac:inkMkLst>
        </pc:inkChg>
        <pc:inkChg chg="add mod">
          <ac:chgData name="Desy Hertinsyana" userId="161e33367aad32cb" providerId="LiveId" clId="{59A26772-04E1-4E1B-9DF9-CDD79F4A16F2}" dt="2023-04-03T02:06:07.306" v="769"/>
          <ac:inkMkLst>
            <pc:docMk/>
            <pc:sldMk cId="1964649128" sldId="297"/>
            <ac:inkMk id="155" creationId="{EDD4E836-BE58-F82E-F4F6-E24971803523}"/>
          </ac:inkMkLst>
        </pc:inkChg>
        <pc:inkChg chg="add mod">
          <ac:chgData name="Desy Hertinsyana" userId="161e33367aad32cb" providerId="LiveId" clId="{59A26772-04E1-4E1B-9DF9-CDD79F4A16F2}" dt="2023-04-03T02:06:07.306" v="769"/>
          <ac:inkMkLst>
            <pc:docMk/>
            <pc:sldMk cId="1964649128" sldId="297"/>
            <ac:inkMk id="156" creationId="{BC7A6E4D-95E1-935C-4AFF-5B9D7BA22B50}"/>
          </ac:inkMkLst>
        </pc:inkChg>
        <pc:inkChg chg="add mod">
          <ac:chgData name="Desy Hertinsyana" userId="161e33367aad32cb" providerId="LiveId" clId="{59A26772-04E1-4E1B-9DF9-CDD79F4A16F2}" dt="2023-04-03T02:06:07.306" v="769"/>
          <ac:inkMkLst>
            <pc:docMk/>
            <pc:sldMk cId="1964649128" sldId="297"/>
            <ac:inkMk id="158" creationId="{553A2D98-630E-F7EC-ADF2-2AF1CEC751A3}"/>
          </ac:inkMkLst>
        </pc:inkChg>
        <pc:inkChg chg="add">
          <ac:chgData name="Desy Hertinsyana" userId="161e33367aad32cb" providerId="LiveId" clId="{59A26772-04E1-4E1B-9DF9-CDD79F4A16F2}" dt="2023-04-03T02:06:06.420" v="768" actId="9405"/>
          <ac:inkMkLst>
            <pc:docMk/>
            <pc:sldMk cId="1964649128" sldId="297"/>
            <ac:inkMk id="159" creationId="{5C7C1E3D-3C83-9CBA-B76B-0E2EE8C4FDC6}"/>
          </ac:inkMkLst>
        </pc:inkChg>
        <pc:inkChg chg="add">
          <ac:chgData name="Desy Hertinsyana" userId="161e33367aad32cb" providerId="LiveId" clId="{59A26772-04E1-4E1B-9DF9-CDD79F4A16F2}" dt="2023-04-03T02:06:07.550" v="770" actId="9405"/>
          <ac:inkMkLst>
            <pc:docMk/>
            <pc:sldMk cId="1964649128" sldId="297"/>
            <ac:inkMk id="161" creationId="{AF2F0AFF-5D60-AE88-1EFB-8140707C3FE3}"/>
          </ac:inkMkLst>
        </pc:inkChg>
        <pc:inkChg chg="add">
          <ac:chgData name="Desy Hertinsyana" userId="161e33367aad32cb" providerId="LiveId" clId="{59A26772-04E1-4E1B-9DF9-CDD79F4A16F2}" dt="2023-04-03T02:06:07.955" v="771" actId="9405"/>
          <ac:inkMkLst>
            <pc:docMk/>
            <pc:sldMk cId="1964649128" sldId="297"/>
            <ac:inkMk id="162" creationId="{AC7892E3-979A-4D55-0037-DEF3D1502B28}"/>
          </ac:inkMkLst>
        </pc:inkChg>
        <pc:inkChg chg="add mod">
          <ac:chgData name="Desy Hertinsyana" userId="161e33367aad32cb" providerId="LiveId" clId="{59A26772-04E1-4E1B-9DF9-CDD79F4A16F2}" dt="2023-04-03T02:06:13.116" v="778"/>
          <ac:inkMkLst>
            <pc:docMk/>
            <pc:sldMk cId="1964649128" sldId="297"/>
            <ac:inkMk id="163" creationId="{F05FF971-D0AC-2473-6E2F-B4BD0E235636}"/>
          </ac:inkMkLst>
        </pc:inkChg>
        <pc:inkChg chg="add mod">
          <ac:chgData name="Desy Hertinsyana" userId="161e33367aad32cb" providerId="LiveId" clId="{59A26772-04E1-4E1B-9DF9-CDD79F4A16F2}" dt="2023-04-03T02:06:13.116" v="778"/>
          <ac:inkMkLst>
            <pc:docMk/>
            <pc:sldMk cId="1964649128" sldId="297"/>
            <ac:inkMk id="164" creationId="{1C15E502-7BD7-7067-B363-A62D621F14AB}"/>
          </ac:inkMkLst>
        </pc:inkChg>
        <pc:inkChg chg="add mod">
          <ac:chgData name="Desy Hertinsyana" userId="161e33367aad32cb" providerId="LiveId" clId="{59A26772-04E1-4E1B-9DF9-CDD79F4A16F2}" dt="2023-04-03T02:06:13.116" v="778"/>
          <ac:inkMkLst>
            <pc:docMk/>
            <pc:sldMk cId="1964649128" sldId="297"/>
            <ac:inkMk id="165" creationId="{818CE1C6-BAD8-15B1-7D30-02E49B03F5C9}"/>
          </ac:inkMkLst>
        </pc:inkChg>
        <pc:inkChg chg="add mod">
          <ac:chgData name="Desy Hertinsyana" userId="161e33367aad32cb" providerId="LiveId" clId="{59A26772-04E1-4E1B-9DF9-CDD79F4A16F2}" dt="2023-04-03T02:06:13.116" v="778"/>
          <ac:inkMkLst>
            <pc:docMk/>
            <pc:sldMk cId="1964649128" sldId="297"/>
            <ac:inkMk id="166" creationId="{20DF9B38-DA4B-FD7F-4DD3-82E848D6E255}"/>
          </ac:inkMkLst>
        </pc:inkChg>
        <pc:inkChg chg="add mod">
          <ac:chgData name="Desy Hertinsyana" userId="161e33367aad32cb" providerId="LiveId" clId="{59A26772-04E1-4E1B-9DF9-CDD79F4A16F2}" dt="2023-04-03T02:06:13.116" v="778"/>
          <ac:inkMkLst>
            <pc:docMk/>
            <pc:sldMk cId="1964649128" sldId="297"/>
            <ac:inkMk id="167" creationId="{7E5C2371-BC6F-7261-4612-6266990817DB}"/>
          </ac:inkMkLst>
        </pc:inkChg>
        <pc:inkChg chg="add">
          <ac:chgData name="Desy Hertinsyana" userId="161e33367aad32cb" providerId="LiveId" clId="{59A26772-04E1-4E1B-9DF9-CDD79F4A16F2}" dt="2023-04-03T02:06:12.482" v="777" actId="9405"/>
          <ac:inkMkLst>
            <pc:docMk/>
            <pc:sldMk cId="1964649128" sldId="297"/>
            <ac:inkMk id="168" creationId="{DB6C43A8-239D-4C11-2274-B20161B5DDB1}"/>
          </ac:inkMkLst>
        </pc:inkChg>
        <pc:inkChg chg="add">
          <ac:chgData name="Desy Hertinsyana" userId="161e33367aad32cb" providerId="LiveId" clId="{59A26772-04E1-4E1B-9DF9-CDD79F4A16F2}" dt="2023-04-03T02:06:13.601" v="779" actId="9405"/>
          <ac:inkMkLst>
            <pc:docMk/>
            <pc:sldMk cId="1964649128" sldId="297"/>
            <ac:inkMk id="171" creationId="{15EA62BA-A9AC-F4A9-AC52-B6C191ABC16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4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0 192 708,'12'-12'4300,"-9"10"-4012,0 1 0,0 0 0,0-1 0,0 1 0,0 0 0,0 1 0,0-1 0,0 1 0,4-1-1,-2 0-95,2-2 547,-15 1-80,-8-5 262,15 2-442,10-2 38,22-26 1838,-29 32-2243,-1-1 0,0 1 1,1 0-1,-1 0 0,0 0 0,0-1 1,0 1-1,0 0 0,0-1 1,0 1-1,1-4 0,-1 4 3,0-1-1,0 1 1,0-1-1,0 0 0,0 1 1,0 0-1,0-1 1,1 1-1,-1 0 1,0-1-1,3-1 1,-3 3 18,0-1 1,0 0 0,0 0 0,0 0 0,0 0 0,0-1 0,-1 1 0,1 0 0,0 0 0,-1 0 0,1-1 0,-1 1 0,1 0 0,-1 0 0,0-1 0,1 1 0,-1 0 0,0-1 0,0 1-1,0-1 1,0 1 0,0 0 0,0-1 0,-1-1 0,1-5 473,0 7-155,-2-28 6281,-6 27-6465,8 2-222,0 0 1,-1 0 0,1-1 0,0 1 0,0 0 0,-1 0 0,1 0 0,0 0 0,0 0 0,-1-1 0,1 1 0,0 0 0,-1 0 0,1 0 0,0 0 0,-1 0 0,1 0 0,0 0 0,-1 0 0,1 0 0,0 0 0,-1 0 0,1 0 0,0 0 0,-1 0 0,1 1 0,0-1 0,0 0 0,-1 0 0,1 0 0,0 0 0,0 0 0,-1 1 0,1-1-1,0 0 1,0 0 0,-1 1 0,1-1 0,0 1-14,0-1-30,0 0 0,-1 1-1,1-1 1,0 0 0,0 0 0,0 0-1,0 1 1,0-1 0,0 0 0,0 0-1,0 1 1,0-1 0,0 0-1,0 0 1,0 0 0,0 1 0,0-1-1,0 0 1,0 0 0,0 1 0,0-1-1,0 0 1,0 0 0,0 1 0,0-1-1,0 0 1,0 0 0,0 0 0,0 1-1,1-1 1,-1 0 0,0 0 0,0 0-1,0 0 1,0 1 0,1-1 0,-1 0-1,0 0 1,0 0 0,0 0 0,1 0-1,-1 0 1,0 1 0,8 8 45,-6-8-37,-1 0 0,1 0 0,-1 0 0,0 1-1,1-1 1,-1 0 0,0 1 0,0 0-1,0-1 1,0 1 0,0-1 0,0 1-1,-1 0 1,1 0 0,-1-1 0,1 1 0,-1 0-1,1 2 1,1 39 139,-2-35-117,2 6 33,0 0-1,1 0 1,1 0-1,0 0 1,1 0-1,6 13 0,2 5 85,-3 0 0,0 1-1,7 48 1,-13-59-62,17 72 268,0 10 7,-19-93-323,1 0 1,1 0-1,0-1 1,5 12-1,5 12 34,4 14 1,8 34-7,-23-68-62,-3-10-3,1 1 0,0-1-1,0 1 1,0-1-1,1 1 1,-1-1 0,1 0-1,0 0 1,0 0 0,1 0-1,-1 0 1,1 0-1,4 4 1,9 17 2,-15-22-3,1-1-1,-1 1 1,0-1 0,1 1-1,-1-1 1,1 0-1,0 1 1,0-1-1,0 0 1,0 0-1,0 0 1,1-1-1,1 3 1,15 6 27,-14-6-24,0 0 0,1-1 0,0 0 0,-1 0 0,1 0 0,0-1 0,1 1 1,-1-2-1,0 1 0,1-1 0,-1 0 0,1 0 0,-1-1 0,1 1 0,-1-1 0,12-2 0,169-42-5,-61 13 0,-116 28-14,1 0-1,0 0 1,-1-1-1,0 0 1,14-8-1,-7 8-1659,-36 7-4000,16-3 4979,0-1 0,1 1-1,-1-1 1,0 0 0,0 0-1,0 0 1,1-1 0,-1 1-1,1 0 1,-5-4-1,-11-5-2832,1 2 487,0 0-1,1-1 0,-17-13 1,12 5 1172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56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0 856,'5'20'2109,"-4"-18"-1850,-1-1 0,1 1 0,0-1 0,-1 1 0,1-1 0,-1 1 0,0 0 0,0-1 1,1 1-1,-1 0 0,0-1 0,0 1 0,-1 0 0,1 0 0,-1 1 0,-28 73 5997,24-62-5851,1-1-1,0 0 1,1 1-1,1 0 1,0 0 0,1 0-1,0 0 1,2 22-1,-1-18-145,2 5-97,1 0 1,1 0-1,1 0 0,1-1 0,10 24 0,0 4-72,-11-34-35,1 0 0,1-1-1,0 0 1,0 0 0,2 0 0,0-1-1,1-1 1,0 0 0,1 0 0,0-1 0,1 0-1,18 14 1,-18-17 179,0 0 0,1 0 0,1-1 0,24 11 0,-33-17-124,0 0-1,-1-1 1,1 1 0,0-1-1,0 0 1,0-1 0,0 1 0,0-1-1,0 0 1,0 0 0,0 0-1,0-1 1,0 0 0,0 0 0,0 0-1,-1-1 1,1 1 0,7-4-1,2-3 182,-8 5-155,0 0 1,0 0 0,-1 0-1,0-1 1,0 0 0,0 0-1,0 0 1,0-1 0,-1 1-1,0-1 1,0 0 0,4-6-1,-4 4-3,1-1 1,-1 1-1,-1-1 0,0 0 0,0 0 0,0 0 1,-1 0-1,0-1 0,0 1 0,-1-1 0,-1 1 1,1-13-1,-1 12-52,0 0 0,0 1 0,-1-1-1,0 0 1,-1 1 0,1-1 0,-2 1 0,1 0 0,-7-15 0,-6-10 75,11 22-114,0 0 1,-1 0-1,-11-15 0,10 16-145,-1 1-1,-1 0 1,0 0-1,0 1 1,0 0-1,-1 1 0,0 0 1,-1 0-1,1 1 1,-1 0-1,-1 0 0,1 1 1,-1 1-1,0 0 1,0 0-1,0 1 0,0 1 1,-19-3-1,-32 2-3421,-1 1-5712,62 2 8831,0 0-1,0 0 0,-1 0 0,1 0 0,0 0 0,0-1 0,0 1 0,-1-1 0,1 1 0,0-1 0,0 1 1,0-1-1,-2-1 0,3-3-2401,11-1 816,17 0 270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04.9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 5734,'60'17'0,"-6"-13"0,2-5 0,9-2 0,21-9 0,-65 6 0,-14 3 0,1 0 0,-26 23 0,6-7 0,-21 19 0,11-10 0,1 4 0,-1 1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39 696,'-13'-7'2419,"6"2"-1008,0 1 0,0 0 0,0 1 0,0 0 0,0 0 0,0 0 0,-1 1-1,-13-3 1,21 7-1175,-1 0-1,1 0 0,0 0 0,0 0 0,-1 0 0,1 0 0,0-1 0,1 1 0,-1 0 0,0 0 0,1 3 0,5 7 30,-1-1-1,0 1 0,-1-1 0,-1 1 1,0 0-1,0 0 0,-1 1 0,0 17 1,-2 268 1898,1-285-2130,1 1-1,0 0 1,6 20-1,-6-26-53,1 1-1,-1 0 1,-1 0-1,1 0 1,-1 0-1,-1 0 1,0 0-1,0 0 1,-3 11-1,3-16-79,-1-1 0,1 0 0,-1 1-1,1-1 1,0 1 0,0-1-1,0 1 1,1-1 0,-1 0-1,1 1 1,0-1 0,0 0-1,0 1 1,0-1 0,1 0-1,2 4 1,-2-1-197,2 3-451,-6-30-16823,2 13 15722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28 182 648,'0'-2'271,"0"1"1,-1-1-1,0 1 0,1 0 0,-1-1 0,0 1 1,1 0-1,-1-1 0,0 1 0,0 0 0,0 0 1,0 0-1,0 0 0,0 0 0,0 0 1,0 0-1,-1 0 0,1 1 0,-2-2 0,-5-4 3159,14 2 1334,78-12-1637,117-21-247,102-13-3154,-278 46-458,42-13 0,-10-7-5714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29 192,'-14'-13'5154,"11"11"-4789,0 0-1,-1 0 0,1 0 0,0 1 1,-1 0-1,0-1 0,1 1 0,-1 1 0,0-1 1,1 0-1,-1 1 0,0 0 0,0 0 0,1 0 1,-1 0-1,-4 1 0,-8 0 3244,10-1-3420,-1 1 1,0 1-1,1-1 1,-1 1-1,1 0 0,0 0 1,0 1-1,0 0 1,0 0-1,-9 6 0,-60 49 295,47-35-136,16-11-241,0-1 0,2 1 0,-1 1-1,1 0 1,1 1 0,0 0 0,1 0-1,-9 24 1,-5 5 36,16-30-122,1 1 0,0 0 0,1 0 1,0 0-1,1 0 0,0 1 0,2 0 0,0-1 1,0 20-1,1-32-17,0 0 0,0 0-1,0 0 1,0 0 0,1 0 0,-1 0 0,0 0 0,1 0 0,0-1 0,-1 1 0,1 0 0,0 0 0,0 0-1,0-1 1,0 1 0,0-1 0,0 1 0,0-1 0,1 1 0,-1-1 0,0 1 0,3 0 0,-2-1 7,1 1 0,-1-1 0,1 0 1,0-1-1,0 1 0,-1 0 0,1-1 1,0 0-1,0 0 0,-1 1 0,1-1 1,0-1-1,5 0 0,0 0 23,1-2 1,-1 1-1,1-1 0,-1 0 1,0 0-1,0-1 0,0 0 1,-1-1-1,9-6 0,16-14 109,-19 14-77,1 0-1,-2 0 1,21-23 0,2-7 36,-22 27-40,0-1 0,-1 0 1,10-17-1,-10 8 207,16-43 1,-20 44 556,21-37 0,-27 45-19,-2 11-192,0 10-223,-2 17 213,0 0 1,-8 31 0,-1 8 66,-21 88 391,19-101-737,-8 71 0,9-26-76,-36 137 1,37-162-217,9-52-38,0-1 0,-1 0 0,-1 1-1,-9 24 1,5-17-54,-9 21-803,16-44 732,1 1-1,-1-1 0,0 1 0,0-1 1,-1 0-1,1 1 0,0-1 0,0 0 1,0 0-1,-1 0 0,1 0 0,-1 0 1,1 0-1,-1 0 0,1 0 0,-1-1 1,1 1-1,-1-1 0,0 1 0,1-1 1,-1 1-1,0-1 0,-1 0 0,1 0-145,1 0 0,-1 0 0,1 0 0,0 0-1,-1 0 1,1-1 0,-1 1 0,1 0 0,0-1-1,-1 1 1,1-1 0,0 1 0,-1-1 0,1 0-1,0 0 1,0 1 0,0-1 0,0 0 0,0 0-1,0 0 1,-2-2 0,2 1-118,0 0-1,1 0 1,-1 0 0,1 0-1,-1 0 1,1 0 0,0 0-1,-1 0 1,1 0 0,0 0-1,0 0 1,1 0 0,-1 0-1,0 0 1,1 0-1,-1 0 1,2-3 0,1-8-1539,-1 0 0,0 1-1,0-1 1,-2-21 0,0 8 213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1124,'1'-1'293,"0"0"0,0 0 1,0 1-1,0-1 0,0 0 0,0 0 0,-1 0 1,1 0-1,0 0 0,0 0 0,-1-1 0,1 1 0,-1 0 1,1 0-1,0-2 0,-1 2-117,1 0 0,-1-1-1,1 1 1,-1 0 0,1 0 0,-1 0 0,1 0 0,0 0-1,0 0 1,-1 0 0,1 0 0,0 0 0,0 1 0,0-1-1,0 0 1,0 0 0,0 1 0,0-1 0,0 1 0,0-1-1,0 1 1,1-1 0,0 1 0,32-8 982,1 3 0,-1 0 1,1 3-1,36 1 0,-45 1-677,0 1 0,0 1-1,-1 1 1,1 2 0,-1 0 0,1 2 0,25 10-1,-48-16-382,0 1-1,0-1 1,0 1-1,0 0 1,0-1-1,-1 1 1,1 0-1,-1 1 0,1-1 1,-1 0-1,0 1 1,0 0-1,0-1 1,0 1-1,0 0 0,-1 0 1,1 0-1,1 5 1,-2-3 71,0 1 0,0 0 1,0 0-1,-1-1 1,0 1-1,0 0 0,0 0 1,-1 0-1,-2 10 0,-3 4 307,0-1 0,-1 0 0,-1 0 0,-21 33 0,16-30-166,0 0 0,1 1 0,1 0 0,-13 44 0,23-62-296,0 0 0,-1 1 0,0-1-1,0 0 1,0 0 0,0 0 0,-1 0 0,0 0 0,0-1 0,0 1-1,-6 5 1,8-10-13,0 1 0,0 0 0,0 0 0,0-1-1,1 1 1,-1 0 0,0 0 0,0 0 0,0 0 0,1 0-1,-1 0 1,1 0 0,-1 0 0,1 1 0,-1-1 0,1 0-1,-1 0 1,1 0 0,0 0 0,0 1 0,0-1 0,0 0-1,0 0 1,0 1 0,0-1 0,0 0 0,0 0 0,0 0-1,1 1 1,-1-1 0,0 0 0,2 2 0,-1-1 0,0 0 1,1-1 0,0 1 0,-1 0 0,1 0-1,0-1 1,0 1 0,0-1 0,0 1-1,0-1 1,0 0 0,0 0 0,1 0 0,-1 0-1,3 0 1,4 1-345,-1 0-1,0-1 1,0 0 0,0 0-1,1-1 1,-1 0-1,0-1 1,0 0-1,0 0 1,13-4 0,-4 0-2197,0-1 1,0-2-1,26-14 1,-41 21 2219,-1 0 1,1 0-1,-1 0 1,1 0-1,-1 0 0,1-1 1,-1 1-1,0 0 1,0-1-1,0 1 0,0-1 1,0 0-1,0 1 1,0-1-1,-1 0 1,2-3-1,2-5-1844,-3 8 1891,0 1 1,1-1-1,-1 0 0,0 1 0,1-1 1,-1 1-1,1-1 0,-1 1 0,1 0 0,0 0 1,-1-1-1,1 1 0,0 0 0,2 0 0,27-17-1292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7 1144,'-25'-6'7974,"16"5"-7064,1 1 0,-1 1 0,0 0 0,1 0 0,-1 1 0,1 0 0,-13 5 0,1 0-348,7-3-336,1 0-1,-1 2 1,1-1 0,0 2-1,0-1 1,0 2-1,1-1 1,-11 11-1,-13 14 260,18-18-355,0 1 1,1 0-1,1 1 1,1 1 0,0 0-1,1 1 1,-18 32-1,27-40-93,0 0-1,1 0 1,0 0 0,0 1-1,1-1 1,0 0-1,0 12 1,3-19-24,-1 1 0,1-1 0,0 0 0,1 1 0,-1-1-1,0 0 1,1 0 0,0 0 0,0 0 0,0 0 0,0 0 0,0 0 0,0-1 0,1 1 0,-1-1 0,1 1 0,5 2 0,0-5 2,0 1 1,0-2 0,0 1 0,0-1-1,0-1 1,-1 0 0,1 0 0,0 0-1,-1-1 1,1 0 0,11-6 0,13-5-5,-12 5-3,0-1 0,26-18 0,-5 4-4,-23 12 7,-1 0 0,22-21 0,14-9 14,-39 31 66,-1 0-1,16-18 1,-25 16 322,-4 9 9,-4 9-115,-9 23 318,1 0 0,2 1 0,-13 53 0,14-47-325,3-14-134,-69 216 1217,59-193-1268,3 1 0,1 1 1,3 0-1,-5 65 0,-5 21-92,9-97-129,7-29 14,1 0-1,0 0 1,1 1-1,0-1 1,-1 11-1,-4 6-884,5-23 870,1 1-1,-1 0 1,1-1 0,0 1 0,-1 0 0,1 0-1,0-1 1,-1 1 0,1 0 0,0 0 0,0 0-1,0 0 1,0-1 0,0 1 0,0 0 0,0 0 0,0 0-1,0 0 1,0-1 0,0 1 0,0 0 0,0 0-1,1 0 1,-1-1 0,0 1 0,1 0 0,-1 0-1,1-1 1,-1 1 0,1 0 0,-1-1 0,1 1-1,-1 0 1,1-1 0,0 1 0,-1-1 0,1 1 0,0-1-1,-1 1 1,3 0 0,-2-1-118,0 0 0,0 1 0,0-1 0,1 0 0,-1 0 0,0 0 0,0 0 0,0 0 0,1 0 0,-1 0 0,0-1 0,0 1 0,0 0 0,1-1 0,-1 1 0,0-1 0,0 1 0,0-1 0,0 1 0,0-1 0,0 0 0,0 0 0,0 1 0,0-1 0,0 0 0,-1 0 0,1 0 0,0 0 0,0 0 0,-1 0 0,1-2 0,20-33-7216,-21 34 7201,1 0-1,-1-1 0,1 1 0,0 0 1,0 1-1,0-1 0,0 0 0,1 0 0,-1 0 1,0 1-1,1-1 0,-1 0 0,1 1 1,-1-1-1,1 1 0,0 0 0,0 0 1,3-2-1,27-21-1544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80 484,'0'-28'5269,"0"13"2547,0 16-7723,0 0 0,0-1 0,0 1 0,0-1 1,0 1-1,0-1 0,0 1 0,1-1 1,-1 1-1,0-1 0,0 1 0,1-1 1,-1 1-1,0-1 0,1 1 0,-1-1 0,0 1 1,1-1-1,-1 0 0,1 1 0,-1-1 1,1 0-1,-1 1 0,1-1 0,-1 0 1,1 0-1,-1 1 0,2-1 0,21 2 1233,27-12 168,-17 0-731,-21 7-419,0 0 0,0-1 0,21-10 0,-32 13-295,1 0 1,0 0-1,0 0 0,0 1 0,0-1 1,0 0-1,0 1 0,0-1 0,0 1 0,0 0 1,0 0-1,0 0 0,0 0 0,0 0 1,0 0-1,0 0 0,0 1 0,0-1 0,0 1 1,0-1-1,0 1 0,-1 0 0,1 0 0,0 0 1,0 0-1,-1 0 0,1 0 0,0 0 1,-1 1-1,1-1 0,-1 0 0,0 1 0,1 0 1,-1-1-1,0 1 0,0 0 0,1 2 0,-2 1 1,-1 0-1,1 1 0,-2-1 0,1 0 0,0 0 0,-1 1 1,0-1-1,0 0 0,-1-1 0,-4 9 0,1-3-25,0 0 0,1 1 0,-6 16 0,-7 14 7,-5 24-7,21-62-18,0 0 0,1 0 0,0 0 0,0 0 0,0 1 0,0-1 0,0 1 0,1-1-1,-1 1 1,1-1 0,0 1 0,0-1 0,1 0 0,-1 1 0,1-1 0,-1 1 0,1-1 0,0 0 0,0 1 0,1-1 0,-1 0 0,1 0 0,-1 0 0,4 5 0,3 9 7,-5-12-20,0 0 0,0-1 0,0 1 0,1-1 0,-1 1 0,1-1-1,0 0 1,1 0 0,-1-1 0,6 4 0,55 31-15,-37-23 125,10 3 355,47 17 1,-82-34-400,0 0-1,0 0 1,-1 0-1,1 0 1,-1 0-1,1 1 1,-1-1 0,0 1-1,0 0 1,1 0-1,-1 0 1,0 0-1,0 0 1,-1 0 0,1 0-1,0 1 1,-1-1-1,0 1 1,1-1-1,-1 1 1,0-1 0,0 1-1,0 0 1,-1 0-1,1-1 1,0 4-1,-2-4-44,1-1 0,-1 0 0,1 0-1,-1 1 1,0-1 0,1 0 0,-1 0-1,0 0 1,0 0 0,0 0 0,1 0-1,-1 0 1,0 0 0,-1-1-1,1 1 1,0 0 0,0 0 0,0-1-1,0 1 1,0-1 0,-1 1 0,1-1-1,-2 1 1,-38 10-128,34-10 58,-23 5-1170,-1-1 0,-62 1 0,62-6-1688,0-2 0,0-1 0,-34-9 0,54 11 1453,7 1 813,1-1-1,-1 1 0,0 0 0,0-1 1,0 0-1,1 0 0,-1 0 1,0-1-1,1 1 0,-5-3 1,8-2-1362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34 1220,'0'-1'341,"0"-1"0,-1 0 0,1 1 0,-1-1 1,1 1-1,-1-1 0,0 1 0,0-1 0,0 1 0,1 0 0,-1-1 0,-1 1 0,1 0 0,0 0 1,0 0-1,0 0 0,0 0 0,-1 0 0,1 0 0,-1 0 0,1 0 0,-1 1 0,1-1 0,-1 0 0,1 1 1,-1-1-1,1 1 0,-1 0 0,-2-1 0,3 1-147,-1 0 0,1-1 1,-1 1-1,0 0 0,1 0 0,-1 0 0,1 0 1,-1 0-1,0 0 0,1 0 0,-1 1 0,1-1 0,-1 1 1,1-1-1,-1 1 0,1-1 0,-1 1 0,1 0 1,-1 0-1,1 0 0,0 0 0,-1 0 0,1 0 1,0 0-1,0 0 0,0 1 0,0-1 0,0 0 1,0 0-1,-1 3 0,-2 12 25,0-1 0,1 1 0,0 0 1,1 0-1,1 0 0,1 0 0,2 26 0,24 114-538,-18-115 75,-7-35 23,0 1 0,-1-1 0,0 1-1,0 0 1,-1-1 0,1 1 0,-2-1 0,1 1 0,-1-1-1,0 0 1,0 1 0,0-1 0,-7 11 0,6-12-338,0 0 0,-1 0 0,1-1 0,-1 1 0,0-1 0,0 0 0,0 0 1,-1 0-1,1-1 0,-6 4 0,-3 1-2496,-9 4-1644,11-6 3210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93 183 1656,'-12'-4'2417,"-1"1"-1,0 1 0,0 0 1,-26 0-1,37 2-795,5-1-349,106-24 288,135-13 1,-105 18-1892,24-13-2882,-59 0-3676,-92 24 3726,-12 8 2970,1 0-1,0 1 1,-1-1-1,1 0 1,0 1-1,0-1 1,-1 0-1,1 1 1,0-1-1,0 1 1,0 0-1,0-1 1,-1 1-1,1 0 1,0-1-1,0 1 1,0 0-1,2 0 1,27-1-1571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33 348,'-30'-9'2820,"-1"2"0,0 1 0,0 1-1,-54-1 1,67 6-2371,1 1 0,-1 1 0,1 0 0,-1 2 0,1 0 0,0 0 0,1 2 0,-1 0 0,1 1-1,0 1 1,0 0 0,-24 18 0,6 1 103,20-16-280,1 0 0,0 0 0,0 1 0,1 1 0,-14 19 0,2 0 189,18-25-392,0-1-1,1 1 1,0 0-1,1 0 0,0 1 1,0 0-1,0-1 1,-4 16-1,6-13-21,0 0 0,0 0 0,1 0-1,0 0 1,1 0 0,0 0 0,1 0-1,0 0 1,0 0 0,4 13 0,-2-18-43,0 0 1,1 0 0,0-1-1,0 1 1,0-1-1,0 0 1,0 0 0,1 0-1,0 0 1,0-1-1,0 0 1,0 0 0,0 0-1,1-1 1,-1 0-1,1 0 1,8 2 0,-4-3-1,1 0 1,-1-1-1,1 0 1,-1-1-1,1 0 1,18-5-1,60-24 3,-62 19-9,-10 4 1,-1-2 0,0 0 0,27-21 0,-8 6-8,-19 13 9,-1-1 0,-1-1-1,16-17 1,13-14-81,-28 30 144,-1-1 1,0 0 0,-1-1-1,-1-1 1,-1 0 0,10-19-1,-20 34 43,0-1 0,-1 0 0,1 0-1,-1 0 1,0 1 0,0-1 0,0 0-1,0-4 1,-1-2 608,1 8-426,0 15 502,1-10-735,-1 0 1,0 0-1,-1-1 1,1 1 0,-1 0-1,1-1 1,-1 1-1,0 0 1,-1-1-1,1 1 1,0-1-1,-3 4 1,1 1 14,0-1 0,1 1 1,0-1-1,0 1 0,1 0 1,0 0-1,0-1 0,1 1 0,0 0 1,2 14-1,-3 37 275,-18 123 284,14-113-521,6 90 0,1-57-67,-3-75-137,0 1-1,-2 0 1,-13 52 0,4-27-1938,9-38-4188,4-32-3134,0 11 8417,-1 0-1,1 0 1,0 1 0,1-1-1,-1 0 1,1 1 0,0 0-1,0-1 1,1 1 0,5-9-1,4-5-676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68 500,'14'-24'3523,"-13"22"-3108,0 0 0,-1 1 0,1-1 0,0 0 1,0 1-1,0-1 0,1 0 0,-1 1 0,0-1 0,0 1 1,1 0-1,-1-1 0,1 1 0,-1 0 0,1 0 1,0 0-1,-1 0 0,1 0 0,0 1 0,0-1 0,2 0 1,6-3 434,1 2 1,-1 0-1,1 0 1,15 0 0,26 0 224,-22 1-701,0 1-1,30 4 1,-51-3-256,0 1-1,0 0 1,0 0 0,-1 1-1,1 0 1,-1 1-1,0 0 1,0 0-1,0 0 1,-1 1 0,8 6-1,-14-10-88,0 0 0,0 0-1,0 0 1,-1 0-1,1-1 1,0 1 0,-1 0-1,1 0 1,-1 1 0,1-1-1,-1 0 1,0 0 0,1 0-1,-1 0 1,0 0-1,0 0 1,0 1 0,0-1-1,0 0 1,0 0 0,0 0-1,0 0 1,0 1 0,0-1-1,-1 0 1,1 0 0,0 0-1,-1 1 1,-20 36 565,3-6-251,16-24-297,0 0 0,-1 0 0,1 0 0,-1-1 0,-1 1 0,1-1 0,-2 0 0,1 0 0,0 0 0,-11 10 0,12-13-50,-1 0 0,1 0-1,0 0 1,0 0-1,0 1 1,1-1 0,-1 1-1,1 0 1,0-1 0,1 1-1,-1 0 1,1 0-1,0 0 1,0 0 0,0 1-1,1-1 1,0 0-1,0 0 1,0 0 0,1 0-1,-1 0 1,1 0-1,1 0 1,-1 0 0,1 0-1,3 8 1,5 14 326,-7-18-79,1 0 0,-1-1 0,10 16 0,-9-17 48,0 0-1,-1 0 1,1 0-1,-2 1 1,3 7 0,6 13 795,-10-26-990,0 0-1,-1 0 0,1 0 1,0 0-1,-1 0 0,1 0 1,-1 0-1,0 0 0,1 1 1,-1-1-1,0 0 0,0 0 1,0 0-1,-1 0 0,1 0 1,-1 0-1,1 0 0,-1 0 1,1 0-1,-1 0 0,-1 3 1,0-3-46,0 1 1,-1-1 0,1 1 0,0-1-1,-1 0 1,1 0 0,-1 0 0,0 0-1,1-1 1,-1 1 0,0-1 0,-5 2-1,-4 1-401,0 0-1,-1-2 1,0 1-1,1-1 1,-25 0-1,14-3-2241,0 0-1,-44-9 0,50 6-99,1-1 0,0 0-1,1-1 1,-26-13 0,29 10-60,10-3 416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05.1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 5734,'59'8'0,"0"0"0,15-2 0,-6-6 0,-8-15 0,3 3 0,-47-6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42 1284,'-4'-4'650,"0"0"0,0 0 0,-1 0 0,1 1 0,-1 0 0,0 0-1,0 1 1,0-1 0,0 1 0,0 0 0,-1 0 0,1 1 0,-1-1 0,1 1 0,-1 0 0,0 1 0,-10 0-1,-6 1 596,0 1 0,0 1-1,-28 8 1,34-7-886,4-1-138,1 0 1,-1 1-1,1 0 1,0 1-1,0 0 1,1 1 0,-18 13-1,21-14-183,1 0 0,0 0 0,0 1-1,1 0 1,-1 1 0,2-1 0,-1 1 0,0 0 0,1 0-1,1 0 1,-1 0 0,-3 12 0,-3 32 8,10-48-42,-1-1 0,1 1 0,1 0 1,-1 0-1,0-1 0,1 1 0,-1 0 0,1 0 0,0-1 0,0 1 0,0-1 0,0 1 0,0-1 0,1 1 0,-1-1 0,3 3 0,-2-4-6,0 1 0,0-1-1,1 1 1,-1-1 0,0 0 0,1 0-1,-1 0 1,1 0 0,-1-1-1,1 1 1,-1-1 0,1 0 0,0 1-1,-1-1 1,1 0 0,-1 0-1,1-1 1,-1 1 0,1 0 0,3-2-1,61-17-59,-54 14 52,24-10 16,-1-1 0,-1-1 0,-1-2 0,57-42 0,-47 27 6,-27 20 418,36-23 0,-51 74 1566,-3-27-1805,0 0-1,-1 0 0,0 0 1,0-1-1,-8 18 0,-5 22 111,-5 74 35,-21 105-235,10-129-525,30-94 369,-21 66-2987,20-65 1978,-1 0 1,0-1-1,0 0 0,0 1 1,-6 6-1,6-2-3583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18 964,'32'-15'4503,"-22"12"-1087,-20 9 4931,10-5-8284,0-1 0,-1 0 1,1 0-1,0 0 0,-1 0 1,1 0-1,0 1 0,-1-1 1,1 0-1,0 0 0,-1 1 1,1-1-1,0 0 1,0 0-1,-1 1 0,1-1 1,0 0-1,0 1 0,-1-1 1,1 0-1,0 1 0,0-1 1,0 0-1,0 1 0,0-1 1,0 0-1,0 1 0,0-1 1,-1 1-1,1-1 1,0 0-1,1 1 0,-1-1 1,0 0-1,0 1 0,0-1 1,0 1-1,0-1 0,0 0 1,0 1-1,0-1 0,1 0 1,-1 1-1,0-1 0,0 0 1,0 1-1,1-1 1,-1 0-1,1 1 0,4 16 1465,-4-9-1162,0 1-1,0-1 0,1 0 0,4 14 1,-3-13-199,0 0 0,-1 0 1,0 0-1,0 17 0,-1-3 14,0 0 1,7 41-1,-5-44-158,-1 0 1,-1 1-1,-1-1 1,-2 21-1,0 13-360,2-53 323,0 0 1,0 0-1,0 1 1,0-1-1,0 0 0,-1 1 1,1-1-1,0 0 1,-1 0-1,1 1 1,-1-1-1,1 0 1,-1 0-1,0 1 1,0-1-103,1-1 0,0 1 1,-1-1-1,1 0 1,-1 1-1,1-1 0,-1 0 1,1 0-1,-1 1 0,1-1 1,-1 0-1,1 0 0,-1 0 1,0 0-1,1 0 1,-1 1-1,1-1 0,-1 0 1,1 0-1,-1 0 0,0-1 1,0 1-1,-2-1-923,0 0 1,0 0-1,0-1 1,0 1-1,0-1 0,0 1 1,0-1-1,0 0 1,-2-3-1,0 2 121,-16-14-2988,20 16 3758,0 1 0,1-1 0,0 1 0,-1-1 1,1 0-1,-1 1 0,1-1 0,0 0 0,-1 1 0,1-1 1,0 0-1,0 1 0,-1-1 0,1 0 0,0 1 0,0-1 1,0 0-1,0 0 0,0 1 0,0-1 0,0 0 1,0 0-1,0 1 0,1-1 0,-1 0 0,0 1 0,0-1 1,1 0-1,-1 1 0,0-1 0,1 0 0,-1 1 0,0-1 1,2 0-1,17-13-1497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13 296,'0'0'917,"48"0"4137,-44 1-4876,-4-1-140,1 0 0,-1 0 0,1 0 0,0 0 0,-1 1 0,1-1 0,-1 0 0,1 0 0,0 0 0,-1 0 1,1 0-1,-1-1 0,1 1 0,0 0 0,-1 0 0,1 0 0,-1 0 0,1-1 0,0 1 0,-1 0 0,1 0 0,-1-1 0,1 1 0,-1-1 0,1 1 0,-1 0 0,0-1 1,1 1-1,-1-1 0,1 0 0,-1 0 630,10-6 2111,-11 7-2710,1 0 0,0 0 0,-1 0 0,1 0 0,-1 0 0,1 0 0,0 0 0,-1 0 0,1 0 0,0 1 0,-1-1 0,1 0 0,0 0 0,-1 0 0,1 0 0,0 0 0,-1 1 0,1-1 0,0 0 0,-1 0 0,1 1 0,0-1 0,0 0 0,-1 0 0,1 1 0,0-1 0,0 0 0,-1 1 0,1-1 0,0 0 0,0 1 0,0-1 0,0 0 0,0 1 0,0-1 0,-1 0 0,1 1 0,0-1 0,0 0 0,0 1 0,0-1 0,0 1 0,0-1 0,0 0 0,1 1 0,-1-1 0,0 0 0,0 1 0,0 0 435,-8-1 578,-17 1 1291,24-1-2330,1 0-1,-1 0 1,1 0 0,-1 0-1,1 0 1,-1 0-1,1 1 1,-1-1 0,1 0-1,-1 0 1,1 0-1,-1 1 1,1-1 0,-1 0-1,1 1 1,-1-1 0,1 0-1,-1 1 1,1-1-1,0 1 1,-1-1 0,1 1-1,0-1 1,-1 0 0,1 1-1,0-1 1,0 1-1,-1 0 1,1-1 0,0 1-1,0-1 1,0 1-1,35 0 1373,-24 0-997,-8-1-157,1 0 1,0 0 0,0 0 0,0 0 0,0-1 0,0 1 0,0-1 0,0 0 0,0 0 0,5-3 0,-7 3-186,-1 1 0,1-1 0,-1 1 1,1 0-1,-1 0 0,1-1 1,-1 1-1,1 0 0,-1 0 1,1 0-1,-1 1 0,0-1 0,1 0 1,-1 1-1,1-1 0,-1 0 1,3 2-1,30 16 1023,-2-2 212,52 14-501,-49-17-427,52 14 0,-51-19-187,0 2 1,-1 1-1,0 1 0,-1 2 1,-1 2-1,0 1 1,45 32-1,-70-43-141,-1 1-1,0 0 0,-1 0 1,0 1-1,0 0 0,9 15 1,-10-13-4,2 0 1,-1-1 0,1 0-1,10 9 1,-13-14-40,-1 0 0,1 0 0,-1 0 0,0 1 0,0-1 0,0 1 0,-1-1-1,0 1 1,0 0 0,0 0 0,1 7 0,-2-12-11,3 11 19,-1-4 21,0 1-1,-1-1 0,1 0 0,-1 1 1,-1 0-1,0-1 0,0 1 0,0 0 1,-1 0-1,0 0 0,-2 14 0,-21 96-21,-20 37-19,36-117 0,5-24 0,-1 1 0,0 0 0,-7 14 0,-21 60 0,29-81 0,0 1 0,0-1 0,1 0 0,0 0 0,0 0 0,1 1 0,0-1 0,0 0 0,3 11 0,-2-11 0,0 0 0,-1 0 0,1 0 0,-2 0 0,1 0 0,-1 0 0,0 0 0,-1 0 0,1-1 0,-5 11 0,-9 11 0,0 0 0,-26 33 0,-4 7 0,32-49 0,0 0 0,-2-1 0,0 0 0,-2-2 0,-26 24 0,22-27 0,-4 5 0,-11 19 0,35-34 0,1-4 0,-32 17 0,24-12 0,14-5 0,4-6 0,-6 5 0,15 3 0,-20-2 0,-7 2 0,6-3 0,0 1 0,0-1 0,1 0 0,-1 0 0,1 0 0,-1 0 0,1-1 0,-1 1 0,1 0 0,-1-1 0,0-1 0,-2-15 0,-4 5 1187,-3 1-3368,8 8 738,0 1 0,-1 0 1,1 0-1,-1 1 0,0-1 1,0 1-1,0-1 0,0 1 1,0 0-1,0 1 0,0-1 1,-1 1-1,1 0 0,-1 0 1,1 0-1,-9 0 0,-31 1-2048,-12 0 767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1304,'11'6'13085,"-19"-7"-9929,16 2-2227,48-13 683,110-9-913,-30 0-982,-42 5-1531,-83 14 641,0-1 0,0 0 0,0-1 0,12-6 0,-13 6 762,3-6-2357,-13 10 2651,0 0 1,0-1-1,0 1 0,0 0 0,0 0 0,0-1 0,0 1 0,0 0 1,0 0-1,0-1 0,0 1 0,0 0 0,0 0 0,-1-1 1,1 1-1,0 0 0,0 0 0,0 0 0,0-1 0,-1 1 0,1 0 1,0 0-1,0 0 0,0 0 0,-1-1 0,1 1 0,0 0 0,0 0 1,-1 0-1,1 0 0,0 0 0,-1 0 0,-27-4-3459,5 10 1940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1 228,'-45'71'10763,"45"-70"-10599,-1 0 1,0 0-1,1 0 1,-1 0-1,0 0 1,1 0-1,0 0 1,-1 1-1,1-1 1,0 0-1,-1 0 0,1 0 1,0 0-1,0 1 1,0-1-1,0 0 1,0 0-1,0 0 1,1 1-1,-1-1 1,0 0-1,0 0 0,1 0 1,-1 0-1,1 0 1,-1 0-1,1 1 1,0-1-1,-1 0 1,1-1-1,0 1 1,0 0-1,-1 0 0,1 0 1,0 0-1,0-1 1,0 1-1,0 0 1,0-1-1,0 1 1,0-1-1,0 1 0,1-1 1,-1 1-1,0-1 1,1 1-1,8 0-22,-1 0 0,0 0 0,1-1 0,-1 0 0,10-1 0,0 0 327,120 1-2814,-137 0 2166,-1 0 0,0 0 0,1 0 0,-1 0 1,0 0-1,0-1 0,1 1 0,-1 0 0,0-1 0,0 1 1,1 0-1,-1-1 0,0 0 0,1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0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 66 576,'2'-1'-461,"5"-4"2773,-7 4-1861,1 1 1,-1-1-1,0 1 0,1-1 1,-1 1-1,0-1 0,0 0 1,1 1-1,-1-1 0,0 0 1,0 1-1,0-1 0,0 0 1,0 1-1,0-1 0,0 1 1,0-1-1,0-2 1266,-2-9-166,-4 11-850,0 0-1,1 0 0,-1 1 0,0 0 1,0 0-1,-8 1 0,-6 2 2623,20-2-3286,0-1 0,-1 0 0,1 0 0,0 0-1,-1 0 1,1 1 0,0-1 0,-1 0 0,1 0 0,-1 0 0,1 0 0,0 0 0,-1 0 0,1 0 0,-1 0 0,1 0 0,0 0 0,-1 0 0,1 0 0,-1 0 0,1 0 0,0 0 0,-1-1 0,1 1-1,-1 0 1,1 0 0,0 0 0,-1-1 0,1 1 0,0 0 0,-1-1 0,-4-1 134,0 0-1,0 1 0,0-1 1,0 1-1,0 0 1,-11 0-1,-17-4 259,-2-2-184,0 2 0,0 1 0,0 1 0,-42 3 0,51 1-184,13 0-44,0 0 1,1 2 0,-1-1 0,1 2-1,-16 5 1,-9 3-2,26-9-13,-1 1-1,1 0 1,0 1-1,0 0 1,1 1 0,-1 0-1,1 1 1,-15 12-1,18-13 14,1 1 0,0 0 0,1 0 0,-1 0 1,1 0-1,0 1 0,1 0 0,0 0 0,1 0 0,-1 0 0,1 1 0,-2 11 0,-2 13 157,-5 45 0,11-65-176,1 1 1,0-1 0,1 0-1,1 0 1,0 0-1,5 19 1,-3-18 7,-3-9 8,-1-1 0,1 1 0,0-1 0,1 1 1,-1-1-1,1 0 0,0 0 0,0 1 0,0-1 0,1-1 0,-1 1 0,1 0 0,6 6 0,0-6-5,0 0 1,0 0-1,0-1 1,0 0-1,1 0 0,-1-1 1,1-1-1,0 1 0,0-2 1,-1 1-1,17-3 0,4-1 6,0-2-1,45-14 1,-61 15-15,0-1-1,-1-1 1,1 0 0,-1 0 0,-1-1 0,1-1-1,-1 0 1,-1-1 0,1 0 0,-2-1 0,1 0-1,-1-1 1,-1 0 0,0 0 0,0-1 0,-1 0-1,-1-1 1,0 0 0,7-18 0,-1 1-6,-10 23 11,0 0 1,0 1-1,-1-1 0,1 0 1,-2 0-1,1 0 1,-1-1-1,1-9 0,9-28 193,-11 43-202,0 1 26,0 0 1,0 0-1,-1 0 0,1 0 0,0 0 1,0 0-1,0 0 0,0 1 1,0-1-1,0 0 0,1 0 1,-1 0-1,0 0 0,0 0 1,0 0-1,1 0 0,-1 1 1,1-1-1,-1 0 0,0 0 0,1 0 1,0 1-1,-1-1 0,1 0 1,-1 1-1,1-1 0,0 0 1,-1 1-1,1-1 0,1 0 1,0-3 279,-2 11-147,0-5-138,-1 0-1,0 0 1,1 0 0,-1 0 0,0 0-1,0 0 1,0 0 0,0 0 0,0-1-1,-1 1 1,1 0 0,0-1 0,-1 1-1,1-1 1,-4 3 0,3-3 5,0 0 0,0 1 1,0-1-1,1 1 0,-1 0 1,1 0-1,-1-1 1,1 1-1,-1 0 0,1 0 1,0 0-1,0 0 0,0 0 1,0 1-1,1-1 0,-1 0 1,0 0-1,1 1 0,0-1 1,-1 0-1,1 1 0,0-1 1,0 0-1,1 4 0,3 16 195,0-1 0,-1 1-1,-2 0 1,0 0-1,-1 1 1,-1-1-1,-1 0 1,-10 42 0,-23 97 1012,21-118-1111,-2-1 0,-35 64 0,46-94-117,0-1 0,-1-1 0,0 1 0,0-1 0,-1 0 0,-1-1 0,1 1 0,-2-1 0,1-1 0,-1 0 0,-17 12 0,22-17 0,-5 2 0,-1 1 0,1-1 0,-1-1 0,0 0 0,0 0 0,0-1 0,-1 0 0,-12 2 0,-93 4-1090,79-9-2075,-40-5-1,67 3 1810,0-1 1,1 0-1,-1 0 0,1-1 0,0 0 0,-11-8 0,-7-2-1869,22 13 2572,1-1 0,0 0 0,-1 0 0,1-1 0,0 1 0,0-1 0,0 0 0,1 0 1,-1 0-1,1-1 0,-1 1 0,1-1 0,-4-6 0,5-3-1540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46 131 384,'-13'13'24138,"-4"-16"-20714,34-1-4237,-16 4 681,0 0 0,0 1 0,0-2-1,-1 1 1,1 0 0,0 0 0,0 0-1,0 0 1,0 0 0,0-1 0,0 1 0,-1 0-1,1-1 1,0 1 0,0-1 0,-1 1 0,1-1-1,0 1 1,0-1 0,-1 0 0,1 1 0,-1-1-1,1 0 1,0 1 0,-1-1 0,1 0 0,-1 0-1,0 1 1,1-1 0,-1 0 0,0 0-1,1 0 1,-1 0 0,0 0 0,0 1 0,0-1-1,0 0 1,0 0 0,0 0 0,0 0 0,0 0-1,0 0 1,0 0 0,0 1 0,-1-1 0,1 0-1,0 0 1,-1 0 0,1 0 0,0 1 0,-1-1-1,1 0 1,-1 0 0,0 1 0,1-1-1,-1 0 1,1 1 0,-1-1 0,0 1 0,-1-2-1,1 1-216,0 0 0,0 0 0,0 0 0,0-1 0,0 1 0,0 0 0,0-1 0,0 1 0,1-1 0,-1 1 0,0-1 0,1 1 0,-1-3 0,-10-17-4776,9 19 4624,0-1-1,0 1 1,-1-1-1,2 1 1,-1-1-1,0 0 1,0 0-1,1 0 0,0 0 1,0 0-1,0 0 1,0 0-1,-1-4 1,2-6-1179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 1324,'9'-9'3497,"-18"5"-1102,-28 3 2652,28 2-2249,9 26 325,1-16-2552,0 0 1,1-1-1,5 20 0,3 12 273,-2 37 238,-6-51-761,1-1 0,9 41-1,-10-57-274,-1 0-1,0 0 0,-1 0 0,0 0 1,-1 0-1,0 0 0,-1 0 0,0 0 1,-5 15-1,3-14-22,1 1 0,1-1 1,0 1-1,1 0 0,0-1 1,2 26-1,4 8-386,-1 79 0,-3-124 312,-1 0-1,0 1 0,0-1 0,1 0 0,-1 1 1,0-1-1,1 0 0,-1 0 0,1 0 0,0 0 0,-1 1 1,1-1-1,0 0 0,0 0 0,0 0 0,0 0 1,0 0-1,1 1 0,-1-2-186,0 1 1,0-1-1,0 1 1,-1 0-1,1 0 0,0-1 1,-1 1-1,1 0 1,-1 0-1,1 0 0,-1 0 1,1-1-1,-1 1 1,1 0-1,-1 0 1,0 0-1,1 2 0,0-3-255,1 0-1,0-1 0,0 1 0,0 0 0,0-1 1,-1 1-1,1-1 0,0 0 0,0 0 1,-1 0-1,3-1 0,6-15-2864,-9 15 3040,0 1-1,0-1 1,-1 0 0,1 0-1,0 1 1,0-1-1,1 1 1,-1-1 0,0 1-1,1-1 1,1-1-1,18-11-1723,2-4 250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25 1172,'6'-11'3680,"-2"5"-504,-14 4-198,-13-1 1131,20 3-3786,0-1-1,1 1 1,-1-1-1,0 1 0,1 0 1,-1 0-1,0 0 1,0 0-1,1 1 1,-1-1-1,0 1 1,1 0-1,-1-1 0,-3 3 1,5 0-86,0 0 1,0 0 0,1 0 0,-1 0-1,1 0 1,0 0 0,0 0-1,0 1 1,1 4 0,0 1 360,-13 90 1987,1 41-1064,13-95-1257,2-1 1,13 61-1,-8-57-158,-5-34-59,0 0 1,1-1-1,0 1 0,1-1 1,0 0-1,13 17 0,-16-24 61,0 0 0,1-1-1,0 1 1,0-1-1,0 1 1,1-1 0,0-1-1,0 1 1,0-1 0,0 0-1,1 0 1,0 0-1,-1-1 1,1 0 0,1 0-1,-1 0 1,0-1 0,1 0-1,-1 0 1,1-1-1,0 1 1,-1-2 0,1 1-1,0-1 1,11 0 0,-13-1 13,0 0 1,0 1-1,0-2 1,0 1-1,0 0 1,0-1-1,-1 0 1,1 0-1,0-1 1,-1 1 0,0-1-1,6-5 1,8-4-9,-13 9-111,0 0 0,0 0-1,0-1 1,-1 0 0,0 0-1,8-9 1,3-5-2,-9 11 0,0-1 0,0 0 0,-1 1 0,0-2 0,0 1 0,3-11 0,-2 0 0,-1 0 0,-1-1 0,0 0 0,-2 0 0,0 0 0,-1 0 0,-1 0 0,-1 0 0,-1 0 0,-5-23 0,6 36-49,0 0 0,0 0 0,-1 1 0,1-1 0,-2 0 0,1 1-1,-1-1 1,0 1 0,0-1 0,0 1 0,-1 0 0,0 1 0,-1-1 0,1 1 0,-1 0 0,0 0 0,-7-6 0,-1 2-941,-1 0 1,-22-10-1,25 14-215,0 0-1,1-1 1,0 0 0,0-1-1,0 0 1,-12-12-1,-37-58-12650,57 75 13537,2 2 209,-1-1-1,1 1 1,0-1 0,-1 1 0,1-1-1,0 1 1,-1-1 0,1 1-1,0-1 1,-1 1 0,1-1 0,0 0-1,0 1 1,0-1 0,0 0-1,0 1 1,0-1 0,0 1 0,0-1-1,0 0 1,0 0 0,17-18-2202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89 1068,'0'-4'1004,"0"0"0,-1-1 0,1 1 0,-1 0 0,0-1 0,0 1 0,-1 0 0,1 0 0,-1 0 0,-4-7 0,5 8-623,-1 1-1,0-1 1,0 1-1,0 0 1,0 0-1,0 0 1,-1 0 0,1 0-1,-1 0 1,1 1-1,-1-1 1,1 1-1,-1 0 1,-5-2-1,5 2-261,1 0 1,-1 0-1,1 0 0,-1 0 0,0 1 0,1 0 0,-1-1 1,0 1-1,1 0 0,-1 0 0,0 0 0,1 1 1,-1-1-1,1 1 0,-1-1 0,0 1 0,1 0 0,-1 0 1,1 0-1,0 0 0,-1 1 0,-2 1 0,-17 12-18,18-13-97,0 1 0,0-1-1,1 1 1,-1 0 0,1 0 0,0 0-1,-1 0 1,-3 6 0,4-5-3,0 0 0,-1 0 0,1 1 0,0-1 0,0 1-1,1 0 1,0 0 0,-1-1 0,1 2 0,1-1 0,-1 0 0,1 0-1,0 0 1,0 1 0,0 6 0,0 10 25,0 27 54,1-46-75,0-1 0,1 0 1,-1 1-1,0-1 0,1 0 1,-1 1-1,1-1 0,0 0 0,0 0 1,0 1-1,0-1 0,0 0 1,0 0-1,1 0 0,1 2 1,11 9-9,-12-11 43,0 0 0,0 1 0,0-2-1,0 1 1,1 0 0,-1 0 0,0-1 0,5 3-1,-6-4-20,1 0 0,-1 0-1,1 1 1,-1-1 0,0 0 0,1-1-1,-1 1 1,1 0 0,-1 0 0,0 0-1,1-1 1,-1 1 0,0-1 0,1 1-1,-1-1 1,0 0 0,0 1 0,1-1-1,-1 0 1,0 0 0,0 0 0,2-1-1,11-9 168,0 1 0,26-13 0,9-6 58,-30 15 11,32-30 0,-28 23 53,-15 15-24,0 0 1,-1-1 0,0 0 0,-1 0 0,0-1-1,6-8 1,-11 15-217,0 0 0,1 0 0,-1 0-1,0 0 1,1 0 0,-1 0 0,1 1-1,-1-1 1,1 0 0,0 1 0,-1-1-1,1 1 1,-1 0 0,1-1 0,0 1-1,-1 0 1,1 0 0,0 0 0,0 0 0,-1 0-1,1 1 1,0-1 0,-1 0 0,1 1-1,-1-1 1,1 1 0,0 0 0,1 1-1,2-1 45,0 1 1,0 1-1,0-1 0,0 1 0,0 0 0,-1 0 0,7 6 0,11 29 403,-5-7-186,-4-7-187,-1 0-1,-2 1 1,0 0-1,-1 1 1,-2 0-1,-1 0 1,4 33-1,-9-41-123,0 0-1,-2 0 0,0 1 1,-1-1-1,-1 0 1,0 0-1,-9 23 1,9-28-5,1-6-76,-1-1 0,0 1 0,0-1 0,-1 0 0,0 0 0,0 0-1,0 0 1,-1-1 0,0 1 0,0-1 0,0 0 0,0-1 0,-1 0-1,0 1 1,-9 4 0,-7 3-1298,0-1-1,0-1 0,-26 7 1,-35 9-8185,69-21 6922,0 0 0,-27 5 0,-19 5-1905,27-3 2705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07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 23 5734,'-3'2'0,"0"0"0,0-2 0,2-1 0,-3 0 0,3 0 0,-1 0 0,0 0 0,-2 1 0,1-1 0,-2 1 0,2-1 0,3 0 0,3-1 0,-2 1 0,-1-1 0,-2-1 0,-6 2 0,7 0 0,0 0 0,6 1 0,0-1 0,-3-3 0,0 3 0,-1-1 0,-1 6 0,-1-2 0,-1 1 0,0-3 0,-3 1 0,3-1 0,-2 1 0,7 1 0,-2 1 0,2 1 0,-2 0 0,-1-3 0,0-5 0,-3 2 0,5-7 0,-4 7 0,1 5 0,-2-3 0,4 5 0,-1-5 0,6 0 0,-6-1 0,-1 0 0,-1 0 0,0 0 0,1 1 0,3-3 0,0 2 0,0 0 0,-1 1 0,1 2 0,0-2 0,-1 0 0,-6 0 0,0 0 0,-3 0 0,8 0 0,1 2 0,2 0 0,-3 1 0,0-1 0,1 9 0,2 7 0,1 32 0,0 12 0,-2 0 0,0 7-86,0 8 1,1 8 0,-2-1 85,0-6 0,-1-3 0,0-2 0,0 14 0,1-2 0,-1 4 0,0-9 0,0 1 0,0-7 0,1-28 0,1-41 0,2-10 0,2-4 256,15-37-256,1 0 0,7-15 0,0 7 0,2-4 0,-5 10 0,3-3 0,7-7 0,6-7 0,-5 6 0,-3 5 0,0 3 0,13-14 0,-4 8 0,-15 21 0,-27 17 0,-38 42 0,-10 11 0,-3 5 0,-13 10 0,22-15 0,4-1 0,-3 10 0,3 21 0,11 11 0,75-35 0,41 0 0,10-3 0,-24-5 0,6 14 0,-1-18 0,27 4 0,-13-8 0,-50-21 0,-71-31 0,14 11 0,-11-10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22 105 1268,'-4'0'8513,"-13"0"-1390,33-1-2809,11-2-2540,-3-1-1213,347-14 2717,-169 12-2371,468-15 1454,-211 9-1123,625-19 63,-990 29-1258,57-3 43,-98 3-86,-12 3 0,-31 0 0,-10-1-3,0 0 1,0 0-1,0 0 1,0 1-1,0-1 0,0 0 1,0 0-1,0 0 1,0 0-1,0 0 0,0 0 1,0 0-1,0 1 1,0-1-1,0 0 0,0 0 1,0 0-1,0 0 1,0 0-1,0 0 0,0 0 1,0 1-1,0-1 1,0 0-1,0 0 0,0 0 1,0 0-1,0 0 1,0 0-1,0 0 0,0 0 1,-1 1-1,1-1 0,0 0 1,0 0-1,0 0 1,0 0-1,0 0 0,0 0 1,0 0-1,0 0 1,-1 0-1,1 0 0,0 0 1,0 0-1,0 0 1,0 0-1,0 0 0,0 0 1,0 0-1,-1 0 1,1 0-1,0 0 0,0 0 1,0 0-1,0 0 1,0 0-1,0 0 0,-1 0 1,1 0-1,0 0 1,0 0-1,-8 1-212,-59 1-3366,34-5-2582,-62 3-1,36 1-974,-17 6 1498,49-1 3414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 1488,'5'-10'11418,"-22"3"-4179,8 5-6259,9 3-785,0 1 1,0-1-1,1 1 1,-1-1 0,1 1-1,-1-1 1,1 0 0,-1 1-1,1-1 1,0 1 0,1 1-1,4 10 215,0 0 0,-1 1 0,5 25 0,21 51-12,-17-21-302,-6-38-84,-2 1 1,3 63-1,-10-78-97,-1 0-1,-1-1 1,-1 1-1,0-1 1,-7 18-1,9-29-175,0-1 0,-1 0-1,0 1 1,1-1-1,-1 0 1,-1-1 0,-5 7-1,7-8-251,0 0 0,0 0-1,0 0 1,-1 0 0,1-1-1,0 1 1,-1-1 0,1 0-1,-1 1 1,0-1 0,0 0-1,1 0 1,-5 0 0,34-13-9120,-21 10 8581,19-9-1176,8 3 308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26 964,'9'-8'947,"0"-2"3492,-9 10-4343,0 0-1,0-1 0,0 1 1,0 0-1,0-1 0,0 1 1,0 0-1,0 0 0,0-1 1,0 1-1,0 0 0,0 0 1,0-1-1,0 1 0,-1 0 1,1 0-1,0 0 0,0-1 1,0 1-1,0 0 0,0 0 1,-1 0-1,1-1 0,0 1 1,0 0-1,0 0 0,-1 0 1,1 0-1,0-1 0,0 1 1,-1 0-1,1 0 0,0 0 1,0 0-1,-1 0 0,1 0 1,0 0-1,0 0 0,-1 0 1,1 0-1,0 0 0,-1 0 1,-3 0 485,-1 0 0,0 0 0,1 0 0,-1 0 0,1 1 1,-1 0-1,1 0 0,0 0 0,-1 1 0,1 0 0,-7 3 1,6-2-315,0 1 0,0 0 1,0 0-1,1 0 0,0 1 1,-1-1-1,1 1 0,1 0 1,-1 0-1,1 1 1,0-1-1,0 1 0,1-1 1,-1 1-1,1 0 0,0 0 1,-1 11-1,0-3-134,2 1 0,-1 0-1,2 0 1,0 0 0,1 0 0,4 23-1,2-11 23,2 1-1,0-1 0,20 36 0,-16-33 30,-6-19-31,0 0-1,1-1 0,0 0 1,0-1-1,1 1 0,0-2 1,1 1-1,14 9 1,2 3 761,-23-20-771,0 1 0,1 0 0,-1-1 0,1 1 0,-1-1 0,1 0 1,-1 0-1,1-1 0,0 1 0,-1-1 0,1 1 0,5-2 0,42-4 1365,-45 4-1332,0-1 0,0 0 0,-1 0-1,1 0 1,0-1 0,-1 0 0,0 0 0,0 0 0,0-1 0,0 1 0,6-7-1,-2-1 53,0 0 0,0-1 0,11-20 0,-18 28-236,1 0-1,-1-1 1,0 1 0,0-1 0,-1 1 0,1-1 0,-1 0 0,0 1 0,0-1 0,-1 0 0,1 0-1,-1 0 1,0 0 0,-1 1 0,1-1 0,-1 0 0,0 0 0,0 0 0,0 1 0,-1-1 0,1 1 0,-1-1-1,0 1 1,-1-1 0,1 1 0,-1 0 0,0 0 0,0 0 0,0 1 0,0-1 0,-7-5 0,-6-4-687,0 1 1,-1 0-1,0 1 1,-1 1-1,0 0 1,-28-9-1,-25-14-4256,64 29 3755,0 0 0,1 0 0,0-1 0,0 0 0,0 0-1,1 0 1,-10-13 0,-18-22-8185,31 27 7121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72 1700,'-43'0'9801,"33"0"-5083,30 0-2954,302-13-778,-289 15-1333,-24-1-28,1 0 0,-1-1 0,1 1 0,-1-2 1,0 0-1,0 0 0,1 0 0,-1-1 0,11-4 0,-19 6 249,-1 0-1,1 0 1,-1-1-1,1 1 1,-1 0 0,1 0-1,-1 0 1,1-1-1,-1 1 1,1 0-1,-1-1 1,0 1-1,1 0 1,-1-1-1,1 1 1,-1 0-1,0-1 1,1 1-1,-1-1 1,0 1-1,1-1 1,-1 1 0,0-1-1,0 1 1,0-1-1,1 1 1,-1-1-1,0 1 1,0-1-1,0 1 1,0-1-1,0 0 1,0 1-1,0-1 1,0 1-1,0-1 1,0 1-1,0-1 1,0 1-1,-1-1 1,1 1 0,0-1-1,0 1 1,-1-1-1,1 1 1,0-1-1,0 1 1,-1-1-1,1 1 1,-1-1-1,1 1 1,0 0-1,-1-1 1,1 1-1,-1 0 1,1-1-1,-1 1 1,1 0 0,-1-1-1,-1 1-126,1-1-1,1 0 1,-1 0-1,0 0 1,0 0 0,0 0-1,0 0 1,1 0-1,-1 0 1,0 0-1,1 0 1,-1-1 0,1 1-1,-1 0 1,1 0-1,-1-3 1,1-2-1444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 1404,'0'-1'288,"0"1"1,0-1-1,0 1 1,0-1-1,0 1 0,0-1 1,0 1-1,0-1 0,0 1 1,0 0-1,0-1 0,0 1 1,-1-1-1,1 1 0,0-1 1,0 1-1,0 0 0,-1-1 1,1 1-1,0-1 0,0 1 1,-1-1 576,0 1-577,1-1 1,0 1-1,-1 0 0,0-1 1,-11 7 4558,11-5-4540,-1 1 1,0 0-1,1-1 1,0 1-1,-1 0 1,1 0-1,0 0 1,0 0-1,0 0 1,0 0-1,0 0 0,1 0 1,-1 1-1,0 3 1,2 3 191,0 1 1,0-1-1,1 1 1,0-1-1,1 0 1,0 0-1,7 14 1,-4-10-266,-1 0 0,5 23 0,-3 13-262,-2 0 1,-3 70-1,-2-102-247,-1-15 59,1 1-1,-1-1 0,0 1 1,0-1-1,0 1 0,0-1 1,0 1-1,0-1 0,-1 0 1,1 0-1,-1 0 1,0 0-1,0 0 0,0 0 1,0 0-1,0 0 0,0-1 1,-3 3-1,3-3-277,0 1-1,0-1 0,1 0 1,-1 0-1,0 0 1,-1 0-1,1 0 1,0 0-1,0-1 1,0 1-1,0-1 0,-1 0 1,1 1-1,0-1 1,0 0-1,-1 0 1,1 0-1,0 0 1,0-1-1,-1 1 1,1-1-1,-2 0 0,1-1-458,-6-3-3375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 1076,'-1'2'519,"1"-1"0,-1 0 0,0 0 0,0-1 0,1 1 0,-1 0 0,0 0-1,0 0 1,0 0 0,0-1 0,0 1 0,0 0 0,0-1 0,0 1 0,0-1 0,0 1 0,-1-1 0,1 0 0,0 1-1,0-1 1,-2 0 0,-9 5 4615,35-5-1243,192-14-757,-210 14-3114,132-6-1086,-100 0-604,-21 0-1351,-44 12-14208,17 7 15744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1256,'-30'37'5895,"28"-34"-5325,0 0-1,1 0 1,-1-1-1,0 2 1,1-1 0,0 0-1,0 0 1,0 0-1,0 1 1,-1 5 0,2-8-458,1 0 0,-1 0 1,0 0-1,1 0 0,-1 0 0,1 0 1,-1 0-1,1 0 0,0 0 1,-1 0-1,1 0 0,0-1 1,-1 1-1,1 0 0,0-1 1,0 1-1,0 0 0,0-1 1,0 1-1,0-1 0,0 1 0,1-1 1,29 12 573,-19-8-333,5 2-337,0-2 1,0 1 0,0-2-1,28 2 1,-30-4-676,1-1 1,-1 0 0,1-1 0,-1-1 0,24-6 0,2-8-4119,-1-1-1573,-16 11 4784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78 564,'0'-7'1100,"0"4"-189,0-1 0,0 0 1,0 0-1,0 0 0,-1 0 1,0 1-1,-1-7 0,1 8-700,0 1 0,0-1 0,0 1 0,0 0 0,0-1 0,-1 1 0,1 0 0,0 0 0,-1 0 0,1 0 0,-1 0 0,1 0 0,-1 0 1,1 1-1,-1-1 0,1 0 0,-1 1 0,0-1 0,1 1 0,-1 0 0,-2-1 0,-44-5 3935,-99-2 0,137 9-3868,1 1 1,-1 0 0,0 1 0,0 0-1,1 0 1,-10 5 0,-6 2 3,11-4-28,-1 1-1,1 0 0,0 1 1,1 1-1,0 0 1,1 1-1,-1 0 1,2 1-1,-20 23 0,27-29-219,1 0 0,0 0 0,0 0 0,1 1 0,-1-1 0,1 1-1,0-1 1,1 1 0,-1 0 0,1 0 0,1-1 0,-1 1-1,1 0 1,0 0 0,0 0 0,0 0 0,1 0 0,0 0-1,0-1 1,1 1 0,-1 0 0,1-1 0,0 1 0,1-1 0,0 1-1,-1-1 1,2 0 0,-1 0 0,0-1 0,1 1 0,0-1-1,0 1 1,1-1 0,-1-1 0,1 1 0,0-1 0,7 5 0,3-2-34,-3 0 6,0 0 1,1-1-1,0-1 0,0 0 1,0-1-1,0-1 1,20 2-1,-7-5-16,-1-1 1,0-1-1,1-2 1,-1 0-1,-1-2 1,1 0-1,-1-2 1,-1-1-1,1-1 1,-2 0-1,1-2 1,-2-1-1,38-31 1,-34 26-14,-18 13 15,1 0 1,-1 0 0,0 0 0,11-15 0,13-11 0,-25 28 10,-1-1 0,1 0 0,-1 0 1,-1-1-1,1 0 0,-1 1 0,7-13 1,-6 7 58,-4 10 21,0-1-1,0 0 0,0-1 1,0 1-1,0 0 1,0 0-1,-1 0 1,1 0-1,-1-1 1,0-3-1,0 5 537,0 20-97,1-17-487,-1 0 0,0 0 0,1 1 0,-1-1-1,1 0 1,0 0 0,0 0 0,0 0 0,0 0-1,0 0 1,0 0 0,2 2 0,7 13 185,15 88 715,9 32-176,-23-107-602,-7-21-125,0 0-1,-1 1 0,0-1 0,0 1 0,-1 0 0,-1 0 1,0 0-1,0 0 0,-1 15 0,-31 117-31,27-114 0,4-26 0,0-1 0,0 1 0,0-1 0,0 1 0,0-1 0,0 1 0,-1 0 0,1-1 0,-1 1 0,1-1 0,-1 1 0,1-1 0,-1 0 0,0 1 0,0-1 0,0 0 0,0 1 0,0-1 0,0 0 0,0 0 0,0 0 0,0 0 0,0 0 0,-1 0 0,1 0 0,0 0 0,-1-1 0,-1 2 0,-6 2-24,0 0 1,-1-1-1,1 0 1,-1 0-1,-20 3 1,-55 1-1916,54-5 633,26-1 950,-5 0-463,-1 1 0,1-2-1,0 1 1,-1-1-1,1-1 1,0 0 0,0 0-1,0-1 1,0-1-1,0 1 1,-13-7-1,-4-5-5858,-37-15 1,52 21 4118,10-4 437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72 176,'0'0'5218,"-25"7"9573,18-8-13302,9-3-169,5-11-5002,-6 13 3225,1 0 1,0 1 0,-1-1-1,1 0 1,0 1-1,0-1 1,0 1 0,0-1-1,0 1 1,4-1-1,14-12-4352,-20 13 4616,0 0 1,0 0 0,0 1-1,0-1 1,0 0 0,-1 1-1,1-1 1,0 0 0,0 1-1,-1-1 1,1 0 0,0 1-1,-1-1 1,1 1 0,-1-1-1,1 1 1,-1-1 0,1 1 0,-1-1-1,1 1 1,-1-1 0,1 1-1,-1-1 1,0 1 0,1 0-1,-1 0 1,1-1 0,-1 1-1,0 0 1,-1-1 0,-3-2-1210,3-3-344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6 620,'0'-6'13561,"-1"7"-13467,1-1 1,0 1-1,0-1 1,-1 1-1,1-1 1,0 1-1,-1-1 1,1 1-1,0-1 1,-1 0-1,1 1 1,-1-1-1,1 0 0,-1 1 1,1-1-1,-1 0 1,1 1-1,-1-1 1,1 0-1,-1 0 1,1 0-1,-1 0 1,1 1-1,-1-1 1,1 0-1,-1 0 1,1 0-1,-1 0 1,0 0-1,0 0-8,0-1 1,0 1-1,0 1 0,0-1 0,1 0 0,-1 0 0,0 0 1,0 0-1,0 1 0,1-1 0,-1 0 0,0 0 0,0 1 0,1-1 1,-1 1-1,0-1 0,1 1 0,-1-1 0,0 1 0,1-1 1,-1 1-1,1 0 0,-1-1 0,1 1 0,-1 0 0,1-1 0,0 1 1,-1 0-1,1 0 0,0-1 0,-1 1 0,1 0 0,0 1 0,1 6 554,0 0-1,0 0 1,1 0-1,0 0 1,5 10-1,4 15 507,45 176 1672,-52-190-2681,0 0 0,-1 0 0,-1 1 0,0 0 0,-2-1 0,-2 28 0,0 3-52,14 5-81,-3-69-11376,-9 12 10990,1 0-1,-1 0 1,0 0 0,0 0-1,0 0 1,0 0 0,0 0-1,0 0 1,-1 0 0,1 0-1,-1 0 1,1 0 0,-1 0 0,0 1-1,0-1 1,0 0 0,0 0-1,-2-2 1,2 2 61,-1 0-1,1 1 1,0-1 0,0 0 0,0 0 0,0 0-1,0 0 1,0 0 0,1 0 0,-1 0-1,1 0 1,-1 0 0,1 0 0,0 0 0,0 0-1,0 0 1,0 0 0,0-4 0,0 0-565,0-13-962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08.9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569 141 5734,'-54'-70'0,"-6"9"0,45 58 0,-14-3 0,-46 22 0,42-7 0,-46 17 0,33 23 0,-5 32 0,3-13 0,8 11 0,30-40 0,-1 3 0,1 18 0,4-20 0,5 20 0,2-35 0,42 45 0,16-68 0,20 16 0,-16-46 0,-26-2 0,19-36 0,-12-6 0,-13 27 0,-2-1 0,10-32 0,-19 34 0,0-3 0,-11 20 0,-3 8 0,-6 13 0,0 8 0,-3 6 0,6 15 0,2 25 0,2 8 0,6 42 0,-2-7 0,0 3 0,-2-27 0,-1-2 0,0 11 0,1-3-555,-2-18 0,0-5 555,3 27-619,2 3 619,-8-50 0,3 21 0,-7-35 0,0-6 0,1-5 1034,-3-26-1034,1 4 695,-2-13-695,0 3 0,-6 7 0,-2-7 0,-5 15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26 168,'0'-1'255,"0"1"1,0-1-1,0 1 0,0-1 0,0 1 1,0-1-1,0 1 0,-1-1 0,1 0 1,0 1-1,0-1 0,-1 1 1,1-1-1,0 1 0,-1 0 0,1-1 1,0 1-1,-1-1 0,1 1 1,-1 0-1,1-1 0,-1 1 0,1 0 1,0-1-1,-1 1 0,0 0 0,1-1 1,-2 1-1,-20-1 4077,18 1-3857,1 1 0,-1 0 0,1-1 1,-1 1-1,1 1 0,0-1 0,-1 0 0,1 1 1,-5 3-1,-26 19 1416,10-9-1025,18-11-614,-1 1-1,1 0 0,1 0 0,-1 0 0,1 1 1,0-1-1,0 1 0,1 0 0,-1 1 0,1-1 1,1 1-1,-5 11 0,4-9 66,0 1 1,-1-1-1,-8 12 1,-6 14 402,13-20-452,1-6-89,1 0 1,0 0-1,0 1 1,1 0-1,1-1 1,-1 1 0,2 0-1,-2 10 1,3 201 1902,1-209-2056,1 0 1,-1 0-1,2 0 0,0 0 1,0-1-1,1 1 0,0-1 1,1 0-1,1-1 0,0 1 1,0-1-1,0 0 0,2 0 1,-1-1-1,1 0 0,0 0 1,16 11-1,20 19 33,-25-27-4,-15-10-26,-1 1-1,1-1 1,0 0-1,0 0 1,0 0 0,0-1-1,0 1 1,1-1-1,-1 0 1,0 0-1,1-1 1,-1 1-1,9-1 1,-12 0-20,10 0 155,-1 0 1,0 0-1,0-1 1,0-1-1,0 0 1,0 0-1,10-4 1,-19 6-163,62-29 1094,-58 27-1037,-1-1-1,1-1 0,-1 1 1,1-1-1,-1 1 0,0-1 0,-1 0 1,1-1-1,-1 1 0,0-1 1,3-4-1,18-28-35,-20 32-23,-1 0 0,1 0 0,-1 0 0,0-1 0,0 1-1,0-1 1,-1 1 0,0-1 0,0 0 0,-1 0 0,1 0 0,-1 0 0,0-8 0,-2-23 0,-2-1 0,-2 1 0,-1 0 0,-2 1 0,-1 0 0,-17-40 0,22 66 0,0 0 0,-1 0 0,-1 0 0,0 1 0,0 0 0,-13-14 0,-2-4 0,14 19-21,0 0-1,-1 1 1,1 0 0,-1 0-1,-1 1 1,0 0 0,1 0-1,-2 1 1,-12-6 0,-12-3-1643,-49-12-1,21 7-2108,55 16 2309,0-1 1,1 1 0,-1-2-1,1 1 1,0-1 0,0 1-1,-10-13 1,-6-3-4821,21 19 5923,1 1 207,-1 0-1,0-1 0,1 1 1,-1 0-1,1-1 0,-1 1 1,1-1-1,-1 1 0,1-1 1,-1 1-1,1-1 0,0 1 1,-1-1-1,1 1 0,0-1 1,-1 0-1,1 1 0,0-1 1,0 0-1,-1 1 0,1-1 1,0 0-1,0 1 0,0-1 1,0 0-1,0 1 0,0-1 1,0 0-1,0 0 0,10-6-1733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72 780,'0'-3'851,"0"0"1,-1 0-1,1 0 0,0 0 0,-1 0 1,0 0-1,0 0 0,0 0 1,0 0-1,0 0 0,0 1 0,-1-1 1,1 0-1,-1 1 0,0-1 1,0 1-1,0-1 0,-4-2 0,-14-9 2618,18 13-1969,23 15-130,-5 12-1192,-1 1 1,-2 1 0,0 0-1,-2 1 1,-2 1-1,7 30 1,-7-13-401,-5-17-1145,2-2-1,10 30 1,-14-25-4228,-2-22-3184,4-11 6432,15 0 301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57 92,'-12'-20'2753,"10"16"-1809,0 1-1,0-1 0,0 1 1,0-1-1,0 1 0,-1 0 1,-3-3-1,5 5-734,0 0 1,0 1-1,0-1 1,-1 0-1,1 1 0,0-1 1,0 1-1,0 0 0,-1-1 1,1 1-1,0 0 1,-1 0-1,1 0 0,0 0 1,-1 0-1,1 0 1,0 0-1,0 0 0,-1 0 1,1 1-1,0-1 1,-1 1-1,1-1 0,0 1 1,0-1-1,0 1 0,-2 1 1,-1 0 59,0 0-1,0 1 1,1 0 0,-1 0 0,1 0-1,-1 0 1,1 0 0,0 1 0,0-1-1,1 1 1,-1 0 0,1 0 0,0 0-1,-3 8 1,3-5-82,0 0 0,0 0-1,1 0 1,0 1 0,1-1-1,0 0 1,0 1 0,1 9-1,4 9-10,1 0 0,0 0 0,21 47-1,-19-52-110,-5-11-29,1-1-1,-1 1 1,1-1 0,1 0-1,0 0 1,0-1-1,1 1 1,0-1-1,0-1 1,9 9-1,6 4 87,-17-14-53,1-1 0,1 0 0,-1-1 1,11 8-1,3 0 144,-15-10-104,0 1 1,0 0-1,1-1 0,-1 0 1,1 0-1,-1 0 1,1-1-1,0 1 0,0-1 1,5 1-1,7 0 416,0 0 0,1 0 0,-1-2 1,1 0-1,-1-1 0,1-1 0,-1 0 0,23-7 0,-36 7-428,0-1-1,0 1 1,0-1-1,0 0 1,0 0-1,-1 0 1,1 0-1,-1-1 1,0 1-1,0-1 1,-1 0-1,1 0 1,-1 0-1,0 0 1,0 0-1,0-1 1,0 1-1,1-7 1,-3 9-87,0 0-1,1 0 1,-2 0 0,1 0 0,0 0 0,0 0-1,0 0 1,-1 0 0,1 0 0,-1 0 0,0 1-1,0-1 1,1 0 0,-1 0 0,0 0-1,0 1 1,-1-1 0,1 0 0,0 1 0,0-1-1,-1 1 1,1 0 0,-1-1 0,-2 0 0,-3-4-66,0 1 0,0 0 0,0 0 0,-13-6 0,0 4-569,-1 0 0,1 1 0,-43-6 1,42 9-844,0-1 0,1 0 0,0-2 1,-27-11-1,15 3-6315,-48-15-1,76 26 4825,4-2 597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1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1 220,'-17'1'1925,"1"1"-1,-1 0 1,0 1 0,-21 8 0,-21 4 936,52-13-2549,0 0 0,0 1 0,0 0 0,1 1 1,-8 4-1,-17 9 712,23-13-733,0 1 1,1 0-1,-1 1 0,1-1 0,1 1 1,-1 1-1,1-1 0,0 1 1,0 1-1,1-1 0,-5 9 0,2-4 148,-1 0-1,0-1 0,-20 19 0,14-15-75,1 0 0,1 0-1,0 2 1,1-1 0,0 2 0,2 0 0,-14 29 0,-2 3 314,14-23-264,1 1 1,0 1-1,-7 39 1,3-13 74,1 1 68,2 0 0,3 1 0,2 0 0,1 89 0,6-91-206,2 0 1,2-1-1,3 0 0,3 0 0,25 83 1,5-15 105,-14-40-40,48 103-1,-59-158-411,2-1 1,0 0-1,1-1 0,2-1 1,40 39-1,-14-12-4,-35-37 0,0-1 0,1 0 0,16 13 0,3 0 0,-7-6 0,2 0 0,30 18 0,-14-13 0,-25-14 0,1 0 0,32 13 0,-4-1 0,-34-16 0,0-1 0,22 8 0,36 20 0,-66-34 0,1-1 0,-1 0 0,0 1 0,1-2 0,-1 1 0,0 0 0,0-1 0,6-3 0,-10 5-25,0 0 20,1 0 0,-1 0 0,0 0 1,0 0-1,0 0 0,0 0 0,0-1 0,0 1 0,1 0 0,-1 0 0,0 0 0,0 0 0,0 0 0,0 0 0,0 0 0,0-1 0,0 1 1,0 0-1,0 0 0,0 0 0,0 0 0,0 0 0,0-1 0,1 1 0,-1 0 0,0 0 0,0 0 0,0 0 0,0 0 0,0-1 0,-1 1 0,1 0 1,0 0-1,0 0 0,0 0 0,0 0 0,0-1 0,0 1 0,0 0 0,0 0 0,0 0 0,0 0 0,0 0 0,0 0 0,0-1 0,-1 1 1,1 0-1,0 0 0,0 0 0,0 0 0,0 0 0,0 0 0,0 0 0,-1 0 0,1 0 0,0 0 0,0 0 0,0-1 0,0 1 0,0 0 0,-1 0 1,1 0-1,0 0 0,0 0 0,0 0 0,0 0 0,-1 1 0,-12-5-831,5 2-346,0 0-1,0 0 0,0-1 1,-10-5-1,17 8 823,0-1-1,0 0 0,0 1 1,0-1-1,0 0 1,0 0-1,0 1 1,0-1-1,0 0 1,0 0-1,0 0 1,1 0-1,-1 0 1,0 0-1,1-1 1,-1 1-1,0 0 1,1 0-1,0 0 1,-1-1-1,1 1 1,0 0-1,-1 0 1,1-1-1,0 1 1,0 0-1,0-1 1,0 1-1,0 0 1,1 0-1,-1-1 1,0 1-1,1-2 1,9-48-10354,-18 31 8503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0 456,'-1'2'299,"0"-1"-1,0 0 1,0 0 0,0 0-1,0 0 1,0-1 0,-1 1-1,1 0 1,0 0-1,0-1 1,-1 1 0,1-1-1,0 1 1,-1-1 0,1 1-1,0-1 1,-2 0 0,-34 7 2488,36-7-2753,1 0-1,0 0 1,-1 0 0,1 0-1,-1 0 1,1 0-1,0 0 1,-1 0-1,1 0 1,0-1-1,-1 1 1,1 0-1,-1 0 1,1 0-1,0 0 1,-1-1-1,1 1 1,0 0-1,0 0 1,-1-1-1,1 1 1,0 0-1,0-1 1,-1 1-1,1 0 1,0 0-1,0-1 1,-1 1-1,1-1 1,0 1-1,0 0 1,0-1-1,0 1 1,0 0-1,0-1 1,0 1-1,0-1 1,0 1 0,0 0-1,0-1 1,0 1-1,0-1 1,0 1-1,0-1 1,0 0 710,-9 1-145,9 0-557,-1-1 0,1 1 0,-1 0 0,1 0 0,0 0 0,-1 0 0,1 0 0,-1-1 0,1 1 0,0 0 0,-1 0 0,1 0 0,-1 0 0,1 0 0,0 1 0,-1-1 0,1 0 0,-1 0 0,1 0 0,0 0 0,-1 0-1,-4 7 6203,-5 6-5084,9-8-1015,0 0-1,0 0 0,1-1 0,0 1 0,-1 0 0,1 0 0,1 0 1,-1-1-1,1 1 0,1 6 0,21 65 986,45 167 1287,-22-93-1109,-28-66-667,57 207 818,-54-242-1357,-17-42-101,0 0-1,-1 0 1,0 1-1,-1-1 1,1 1-1,-1-1 1,-1 1-1,1 0 0,-1 14 1,-1 17-572,0-39 543,0 0 0,0 1 1,0-1-1,0 0 0,0 0 0,0 0 0,0 0 0,0 0 0,0 0 0,0 1 0,-1-1 0,1 0 1,0 0-1,0 0 0,0 0 0,0 0 0,0 0 0,0 0 0,-1 0 0,1 0 0,0 1 0,0-1 0,0 0 1,0 0-1,0 0 0,-1 0 0,1 0 0,0 0 0,0 0 0,0 0 0,0 0 0,0 0 0,-1 0 1,1 0-1,0 0 0,0 0 0,0 0 0,0 0 0,0 0 0,-1-1 0,1 1 0,0 0 0,0 0 1,0 0-1,0 0 0,0 0 0,0 0 0,-1 0 0,1 0 0,0 0 0,0-1 0,0 1 0,0 0 1,0 0-1,0 0 0,0 0 0,0 0 0,0-1 0,-7-4-2773,-2-5 57,1 0 0,1 0 0,-1-1 0,2 0 0,-10-21 0,15 31 2582,1 0 0,0 0-1,0 0 1,0 0 0,0 0 0,0 1 0,0-1-1,0 0 1,0 0 0,0 0 0,0 0 0,0 0 0,0 0-1,1 0 1,-1 0 0,0 0 0,1 0 0,-1 0-1,1 1 1,-1-1 0,1 0 0,-1 0 0,1 0-1,0 1 1,0-2 0,2-2-428,9-15-1207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33 44,'-36'8'5764,"17"-2"-3155,-1 1 1119,18-4-756,12-1-713,-4-1-1438,-14 1-183,0 0-166,14-1-171,-4-1-419,-3 1-306,-1 0 245,1-1 0,0 1 1,-1-1-1,1 1 0,-1-1 0,1 0 1,0 0-1,-1 1 0,1-1 0,-1 0 1,1 0-1,-1 0 0,1-1 1,-1 1-1,1 0 0,0-1 0,-1 1 1,1 0-1,-1-1 0,1 0 0,0 1 1,0-1-1,-1 0 0,1 0 1,0 0-1,-2-1 0,-1-2-1150,0 0 0,1-1 1,-1 1-1,1-1 0,-3-7 0,2 7-522,4 5 1800,0 0 0,0-1-1,0 1 1,0 0 0,0 0 0,0-1 0,0 1 0,-1 0 0,1 0 0,0 0 0,0-1 0,0 1 0,0 0 0,0 0-1,0-1 1,0 1 0,0 0 0,0 0 0,0-1 0,0 1 0,0 0 0,1 0 0,-1-1 0,0 1 0,0 0-1,0 0 1,0-1 0,0 1 0,0 0 0,0 0 0,1 0 0,-1-1 0,0 1 0,0 0 0,0 0 0,1 0-1,-1 0 1,0 0 0,0-1 0,20-11-1705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1428,'0'0'1888,"-1"0"-1541,0 0-1,1 0 0,-1 1 0,0-1 1,1 0-1,-1 0 0,0 1 1,1-1-1,-1 0 0,1 1 1,-1-1-1,0 0 0,1 1 0,-1-1 1,1 1-1,-1-1 0,0 2 1,0 28 5058,-7 12-3368,7-33-1885,0 0 0,1 0 0,0-1 1,0 1-1,1 0 0,0 0 0,1-1 0,0 1 0,1-1 0,-1 1 0,1-1 0,7 12 0,8 31 101,-10-10-118,5 70 0,-5-35-73,-5-50-66,15 181-224,-18-206 223,1 11-461,-1-1 1,-1 1 0,0 0 0,0-1 0,-6 21 0,6-31 334,1 0 0,-1-1 0,1 1 0,0 0 0,-1-1 0,1 1 0,0 0 0,0 0 0,0 0 0,-1-1 0,1 1 0,0 0 0,0 0 0,0 0 0,0-1 0,0 1 0,0 0 0,1 0 0,-1 0 0,0-1 0,0 1 0,1 0 0,-1 0 0,0-1 0,1 1 0,-1 0-1,0-1 1,1 1 0,-1 0 0,1-1 0,0 2 0,21 0-3813,-17-2 3712,4-7-4657,-1 0 3923,13-5-588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12 1364,'0'-1'197,"0"1"0,0-1-1,0 1 1,0-1 0,0 1 0,0-1 0,0 1-1,0-1 1,-1 1 0,1-1 0,0 1-1,0 0 1,-1-1 0,1 1 0,0-1 0,-1 1-1,1 0 1,0-1 0,-1 1 0,1 0-1,0-1 1,-1 1 0,1 0 0,-1 0 0,1-1-1,-1 1 1,1 0 0,0 0 0,-1 0-1,1 0 1,-1-1 0,1 1 0,-1 0-1,0 0 1,-24 3 3595,22-2-3523,0 0 0,0 0 0,0 0 1,0 0-1,1 1 0,-1-1 0,0 1 1,1 0-1,-1-1 0,1 1 0,0 0 1,-1 0-1,1 1 0,0-1 1,-2 3-1,-21 86 3104,12-33-2542,3-13-433,7-33-308,0 0 0,1 0 0,0 1 1,1-1-1,0 0 0,1 0 1,0 1-1,1-1 0,1 0 0,0 0 1,5 17-1,6 34 376,-12-49-332,2-1-1,0 1 1,0-1-1,11 25 1,-7-23 51,0 0 0,2-1 0,0 0 0,0-1-1,1 1 1,23 21 0,-27-30-4,1 1-1,0-1 1,0-1 0,0 1 0,1-1-1,-1 0 1,1-1 0,0 0-1,0 0 1,0-1 0,0 0-1,1 0 1,-1-1 0,1 0-1,10 0 1,-11-1-29,0-1 0,0 1 0,0-1 1,0-1-1,0 1 0,0-1 0,0-1 0,-1 1 0,1-2 0,-1 1 0,1-1 0,-1 0 0,0 0 0,-1-1 1,1 0-1,5-5 0,-2 0-79,-2-1 1,1 1 0,-1-2-1,-1 1 1,0-1 0,0 0-1,-1 0 1,7-23-1,-9 24-80,0 0 0,-1 0 0,0 0-1,-1 0 1,1-15 0,-3 18-60,-1 1 0,0-1 0,0 0 1,0 1-1,-1 0 0,0-1 0,-1 1 0,1 0 0,-6-9 0,-4-4-910,0 1 0,-1 0 0,-2 1 0,1 0 0,-34-29 0,-10-13-4716,45 46 3672,-2 1 1,0 1-1,-19-14 1,-26-20-4678,47 27 4542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92 1080,'-1'2'377,"1"-1"-1,-1 1 1,0-1-1,0 0 1,0 1-1,0-1 1,0 0 0,0 1-1,0-1 1,0 0-1,0 0 1,-1 0-1,1 0 1,0 0-1,-1 0 1,1-1 0,-1 1-1,1 0 1,-1-1-1,1 1 1,-1-1-1,-2 1 1,-34 8 4405,4-3-1241,32-6-2193,15 1-442,3 1-730,0 0 1,1-2-1,-1 0 0,0-1 1,19-3-1,46-2-91,-67 5-275,0-1 0,0 0 1,0 0-1,0-2 1,21-7-1,34-21-5320,-68 32 5257,0-1 0,1 1-1,-1-1 1,0 0 0,0 0-1,1 0 1,-1 0 0,0 0 0,0 0-1,0 0 1,0 0 0,0 0-1,0-1 1,-1 1 0,1 0-1,0 0 1,-1-1 0,1 1-1,-1-1 1,1 1 0,-1 0 0,1-1-1,-1 1 1,0-1 0,0 1-1,0-1 1,0 1 0,0-3-1,0 3 58,0 0 0,0 0-1,0 0 1,0 0 0,0 0 0,1 0-1,-1 0 1,0 1 0,0-1-1,1 0 1,-1 0 0,1 0-1,-1 1 1,1-1 0,-1 0-1,1 0 1,-1 1 0,1-1 0,1-1-1,1-1-485,9-10-1201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39 592,'6'-13'9305,"9"4"-5099,26 3-2665,-20 3 77,-5 0-1104,1 1 0,0 0 0,-1 1 0,1 1 0,32 4 0,-38-2-254,-1 0 0,0 1 0,1 0 0,-1 1 0,0 0 1,-1 0-1,1 1 0,-1 1 0,0 0 0,13 10 0,-15-7 15,0-1 0,0 2 1,-1-1-1,0 1 0,-1 0 1,0 0-1,-1 0 0,6 18 1,0-1 185,6 17 65,-3 0 0,-1 0 1,9 78-1,-12-76-417,-5-32-77,-1 0 0,-1 1 0,1 19 0,-2-9 6,1 1 1,5 27-1,-5-35-40,-1 0-1,-2 26 1,1-14-159,0-25-10,-1 1 1,0 0 0,0 0 0,0-1 0,0 1 0,-1 0 0,0-1 0,-4 7 0,-12 22-3874,18-34 3762,-1 1 1,1-1-1,-1 1 1,1-1-1,-1 1 0,0-1 1,1 0-1,-1 1 0,1-1 1,-1 0-1,0 1 1,1-1-1,-1 0 0,0 0 1,1 1-1,-1-1 0,0 0 1,1 0-1,-1 0 1,0 0-1,1 0 0,-1 0 1,0 0-1,0 0 0,1 0 1,-1-1-1,0 1 1,1 0-1,-1 0 0,0-1 1,1 1-1,-2-1 0,-25-14-9070,16 8 8140,0 1-702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09.5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10 222 5734,'-10'-4'0,"68"3"0,63 4 0,-13-2-2831,-46-3 1,2-1 2830,18 2 0,17 2 0,0-1 0,-18-2 0,-20-4 0,-2-1 318,26-2 0,14-2 0,-1 1-318,-11 1 0,-1 0 0,1 0-314,7 0 0,1-1 0,-7 2 314,11-2 0,-20 3 0,-34 3-85,42 0 85,-54 2 2016,31-1-2016,-61 3 399,3-2-399,-4-1 2808,-4-8-2808,-23-7 127,2 0 1,-16-4 0,14 9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6 117 1440,'-5'-15'14154,"22"9"-12977,100-13 1832,65-11-2303,-42 9-1045,-104 17-34,-29 3-449,0 1 0,1-1 0,-1 0 0,0-1 0,1 0 0,-1 0 0,9-4 1,-14-1-3858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1200,'-3'3'4572,"-4"1"-3325,5-4-229,-1 0-540,0 1 0,-1-1-1,1 1 1,0-1 0,-1 0 0,1-1 0,-6 0 0,-7 1 1181,12-1-1348,3 1-269,1 0 1,-1 0-1,1-1 1,-1 1-1,1 0 0,-1 0 1,1 0-1,-1 0 1,1 0-1,-1 0 1,0 0-1,1 0 1,-1 0-1,1 0 0,-1 0 1,1 0-1,-1 1 1,1-1-1,-1 0 1,1 0-1,-1 0 1,1 1-1,-1-1 1,1 0-1,-1 1 0,1-1 1,0 0-1,-1 1 1,1-1-1,0 1 1,-1-1-1,1 0 1,0 1-1,-1 0 0,6 5 427,-5-6-456,0 0-1,1 0 1,-1 0 0,1 0 0,-1 1 0,0-1 0,1 0 0,-1 0 0,0 1-1,1-1 1,-1 0 0,0 1 0,1-1 0,-1 0 0,0 1 0,0-1 0,0 0-1,1 1 1,-1-1 0,0 1 0,0-1 0,0 0 0,0 1 0,0-1 0,0 1-1,0-1 1,0 1 0,0 72 2145,-13 101-1,6-130-1721,2-22-236,2 0 0,0 1-1,1-1 1,3 33 0,2-18-21,-1-15-57,0-1 1,1 0-1,10 33 1,11 12 111,19 57 134,-38-108-323,1-1 0,0 1 0,14 23 0,-1-3 7,-11-21-41,1 0-1,-1-1 0,2 0 0,0-1 0,1 0 1,18 16-1,16 17-4,47 46-56,-88-87-41,0 0 0,1-1-1,-1 1 1,1-1 0,-1 0-1,1 0 1,0-1 0,6 3-1,10 5-1438,-14-6-1453,10 3-11578,-5-8 13435,11-4-741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34 1584,'-2'2'1107,"-1"1"0,-1-1 0,1 1 0,0-1-1,-1 0 1,1 0 0,-1 0 0,1-1 0,-1 1 0,0-1 0,0 0 0,0 0-1,-5 1 1,-29 11 7261,28-5-5512,1-4 577,-30-3-2403,31-1-1030,16 0 0,-7 0 8,0 0 0,0 0-1,0 0 1,0 0 0,0 0 0,0 0-1,0 0 1,0 0 0,0-1 0,0 1-1,0 0 1,0 0 0,0-1 0,0 1-1,0-1 1,-1 1 0,1-1 0,1 0-1,-2 0-107,-1 0-1,0 1 1,1-1-1,-1 0 1,0 0-1,0 1 1,1-1-1,-1 1 1,0-1-1,0 1 1,0-1-1,0 1 1,0 0-1,0-1 1,0 1-1,0 0 1,1 0-1,-1 0 1,0-1-1,0 1 1,0 0-1,-2 1 1,-39-20-11488,41 19 11133,-1-1 0,1 1-1,0-1 1,0 1 0,0-1-1,0 1 1,0-1 0,0 0 0,1 0-1,-1 1 1,0-1 0,0 0-1,0 0 1,1 0 0,-1 0 0,0 0-1,1 0 1,-1 0 0,1 0-1,-1 0 1,1 0 0,0 0 0,-1 0-1,1-3 1,0 3 186,0 0 0,0 0-1,0 0 1,0 0 0,0 0 0,0 0-1,1 1 1,-1-1 0,0 0 0,1 0 0,-1 0-1,0 0 1,1 0 0,-1 0 0,1 1 0,0-2-1,11-11-2114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93 172,'-13'-1'1836,"0"0"0,0 0 0,1-1 0,-1-1 0,1 0 0,0-1 0,-14-6 0,26 10-1788,-1 0-1,1 0 1,0-1 0,-1 1-1,1 0 1,0 0 0,0 0-1,-1-1 1,1 1 0,0 0-1,0 0 1,-1-1 0,1 1 0,0 0-1,0 0 1,0-1 0,-1 1-1,1 0 1,0-1 0,0 1-1,0 0 1,0-1 0,0 1-1,0 0 1,0-1 0,0 1-1,0 0 1,0-1 0,0 1-1,0 0 1,0-1 0,0 1-1,0 0 1,0-1 0,0 1-1,0 0 1,0-1 0,0 1-1,1 0 1,-1 0 0,0-1 0,0 1-1,0 0 1,0-1 0,1 1-1,-1 0 1,0 0 0,0 0-1,1-1 1,11-7 470,37-7 148,-32 8-436,1 2-1,0 0 1,0 1 0,0 0 0,31 0 0,-34 4-64,10-1 263,-1 1 0,1 2 0,-1 0 0,38 10 0,-58-11-343,1 0 0,0 0 0,-1 1-1,1 0 1,-1 0 0,0 0 0,0 0-1,0 1 1,0-1 0,0 1 0,0 0 0,-1 0-1,1 1 1,-1-1 0,0 1 0,0 0 0,0-1-1,0 1 1,-1 1 0,0-1 0,0 0 0,0 0-1,0 1 1,-1 0 0,1-1 0,-1 1-1,0-1 1,-1 1 0,1 0 0,-1 5 0,-2 13 94,-1 0 0,-1-1 1,-1 0-1,-1 0 0,-1 0 1,-1-1-1,-1 0 0,0 0 1,-19 28-1,-75 85 348,11-15-255,68-88-218,21-27-52,-1 0 0,1 0 0,0 0 0,0 0 0,0 1 0,0-1 0,1 1 0,0-1 0,0 1 0,0 0 0,1 0 0,-1 0 0,1 0 0,1 0 0,-2 8 0,3-12-1,-1 0-1,0 0 1,1 0-1,-1 0 1,1 0-1,-1 0 0,1 0 1,0 0-1,-1 0 1,1-1-1,0 1 1,0 0-1,-1 0 1,1-1-1,0 1 1,0-1-1,0 1 1,0-1-1,0 1 1,0-1-1,0 1 1,0-1-1,0 0 1,0 1-1,0-1 0,1 0 1,35 6-5,-28-5-12,5 1-162,0-2 1,0 1-1,0-2 1,0 0-1,19-4 1,-18 3-345,-4 0-296,0-1-1,1 0 0,-1-1 1,-1 0-1,1-1 1,0 0-1,10-8 1,-14 9-391,0 0 1,-1-1 0,0 0 0,0-1-1,0 0 1,8-10 0,-9 10 131,0 1 1,0 0-1,0 0 1,1 0-1,7-5 1,6-5-807,4-4-91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0 164,'0'7'3680,"-12"0"2433,0-1-4265,12 1-1452,12-7-596,0 0-268,-1-7-1384,1 1 288,-24-1-3961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1120,'2'-1'303,"0"1"1,0 0-1,0 0 0,-1 1 0,1-1 1,0 0-1,0 1 0,0-1 1,0 1-1,-1-1 0,1 1 0,0 0 1,-1-1-1,1 1 0,0 0 1,-1 0-1,1 1 0,-1-1 0,0 0 1,1 0-1,-1 1 0,0-1 0,0 1 1,0-1-1,0 1 0,0-1 1,0 1-1,0 0 0,0-1 0,-1 1 1,2 3-1,-1 3 456,0 0 0,0 1 0,-1-1 0,0 1 0,-2 14 0,0 3 391,3 6-638,1 0-1,2 0 1,1 0 0,1-1 0,2 0-1,15 40 1,-19-59-478,7 17 67,10 50-1,-19-69-93,0 0-1,-1 1 1,-1-1-1,0 0 1,0 1 0,-1-1-1,0 0 1,-1 1-1,-3 9 1,-1 5-101,0 0 1,2 1-1,1-1 0,-1 36 1,10-29-574,0 2-3657,17-48-343,-18 9 3940,0-1 1,0 0-1,-1 1 0,1-2 0,-2 1 0,1 0 0,-1-1 1,1 0-1,-2 1 0,1-1 0,2-14 0,5 0-593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10 709 36,'0'-3'214,"0"0"0,0 0 0,1 0-1,-1 0 1,1 0 0,0 0 0,0 1 0,0-1 0,0 0-1,0 0 1,0 1 0,1-1 0,-1 0 0,1 1 0,0-1-1,4-3 1,1 0 809,0 0-1,1 0 0,0 1 1,10-5-1,-17 10-988,8-9 1944,-14 6 1232,4 3-3092,0 0 1,0 0-1,1 1 1,-1-1-1,0 0 1,0 0-1,1 1 1,-1-1 0,0 0-1,1 1 1,-1-1-1,1 1 1,-1-1-1,1 0 1,-1 1-1,0 0 1,1-1-1,0 1 1,-1-1-1,1 1 1,-1 0 0,1-1-1,0 1 1,-1 0-1,1-1 1,0 1-1,0 0 1,-1-1-1,1 1 1,0 0-1,0 0 1,0-1-1,0 2 1,0 102 4061,0 53-2223,0-145-1838,1 1 1,1-1-1,0 1 0,1-1 0,0 1 0,1-1 0,6 15 1,7 8 818,23 36 0,-39-69-876,1 0 19,0 0 0,1 0 0,-1 0 0,1 0 0,-1-1 0,1 1 0,-1-1 0,1 0 0,0 0 0,0 0 1,0 0-1,0 0 0,0 0 0,0-1 0,0 0 0,0 1 0,3-1 0,-1 0 70,1 0 1,-1 0-1,1 0 0,-1 0 1,0-1-1,1 0 0,-1 0 1,0 0-1,0-1 0,6-2 0,27-17 576,59-35-19,-91 51-698,0-1 0,0 0 0,0 0 0,-1 0 1,0-1-1,0 1 0,5-11 0,-1 4-15,-6 7-19,0 0 0,-1 0 1,1 0-1,-1 0 0,0-1 1,-1 1-1,2-13 0,1-3-142,-4 15 65,1 1 0,-1 0 0,0-1 0,-1 1 1,1 0-1,-1-1 0,-1 1 0,-2-10 0,-1-2-428,2 9 57,-1 0 1,0 0-1,-1 0 1,0 1-1,0-1 1,-1 1-1,-7-8 1,-7-11-1693,-42-45-5793,52 61 6398,-1-1-1,0 2 1,0 0-1,-1 0 1,0 1-1,-24-13 1,17 10 341,-8-9-1028</inkml:trace>
  <inkml:trace contextRef="#ctx0" brushRef="#br0" timeOffset="1">22 32 1548,'-14'0'7351,"7"-1"-905,18-1-5177,24-2-1560,-12 2-2,46 4 1,-47 0-1023,1-2 0,35-2 0,-26-9-2163,-41-2-2373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17 788,'83'-13'10384,"-37"11"-8096,-22 1-502,45 3 0,-57-1-1350,-1 1-1,1 0 1,-1 1-1,21 8 1,-28-9-293,1 0 0,-1 1 0,1-1 0,-1 1 1,0 0-1,0 0 0,0 0 0,0 1 0,-1-1 0,1 1 0,-1 0 1,0 0-1,5 8 0,0 5 230,0-1 0,-2 1 0,1 0 0,5 32 0,-10-38-281,-1 0 0,0 0 0,-1 1 0,0-1-1,0 0 1,-2 0 0,1 0 0,-6 20 0,-14 70 294,9-33-260,11-60-122,0 0-1,1 1 0,-1-1 1,3 14-1,-1-16-46,0 1 0,-1 0 0,0-1 0,0 1 0,-1-1 0,0 1 0,-2 8 0,0-7-475,1 0 1,1 1-1,-1-1 1,1 1-1,0-1 1,1 17-1,0-22 75,-19-15-7612,2-2 4598,-37-16-2755,40 22 4575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10 105 988,'-1'-2'5567,"-7"-10"492,77-2-2593,4 1-3129,-55 9-485,-1 0 0,2 2 0,-1 0 0,0 0 0,0 2 0,19 1 0,-10 5-713,-18-4 427,0 0 0,-1-1 0,1 0 0,11 0 1,-18-1 205,1 0 0,-1-1 0,0 1 1,0-1-1,0 1 0,0-1 1,1 1-1,-1-1 0,0 0 0,0 0 1,-1 0-1,1 0 0,0-1 0,0 1 1,0 0-1,-1-1 0,1 1 1,-1-1-1,1 0 0,-1 0 0,3-3 1,-1-5-1684,-3 9 1772,0 0 0,0 1 0,0-1 0,1 0 0,-1 0 0,0 1 0,0-1 0,1 0 0,-1 1 0,0-1 0,1 0 0,-1 1-1,1-1 1,-1 0 0,1 1 0,-1-1 0,1 1 0,0-1 0,-1 1 0,1-1 0,0 1 0,-1 0 0,1-1 0,1 0 0,19-11-1355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1 292,'-15'1'5483,"12"4"-1935,25 10-215,43 10-1185,-59-23-1940,0-1 0,0 1 0,-1 1-1,1-1 1,-1 1 0,1 0 0,-1 0 0,0 1 0,0-1 0,0 1-1,-1 0 1,1 0 0,-1 1 0,0-1 0,4 8 0,45 56 2211,18 24-277,-56-67-1560,-2 0 0,0 1-1,-1 1 1,8 28 0,22 115 1835,-31-96-1245,-3 0-1,-3 122 0,-5-191-1128,-27 304 1179,17-227-1251,7-68 29,0 0 0,0 0 0,-6 14 0,-8 32 0,13-42 0,-1-1 0,-1 0 0,-1-1 0,0 1 0,-14 22 0,-6 14 0,25-50 0,0 0 1,0 0-1,0 0 0,0-1 0,-1 1 1,1-1-1,-1 0 0,1 1 0,-1-1 1,0 0-1,0-1 0,0 1 0,0 0 1,0-1-1,0 0 0,-1 0 0,1 0 1,0 0-1,-7 1 0,-7 0-1022,0 0 1,-29 0-1,40-3-81,1 0 1,-1 0 0,1-1-1,-1 0 1,1 0 0,-1 0-1,1-1 1,-9-5 0,-7-3-1650,19 10 2354,-5-2-1002,0 0-1,1 0 1,0-1 0,-9-6-1,14 9 1213,0 1 0,0-1 0,0 0 0,1 0 0,-1 1-1,0-1 1,1 0 0,-1 0 0,0 0 0,1 0 0,-1 0 0,1 1-1,0-1 1,-1 0 0,1 0 0,0 0 0,0 0 0,-1 0 0,1-1-1,0 1 1,0 0 0,0 0 0,0 0 0,0 0 0,0 0 0,1 0-1,-1 0 1,0 0 0,0 0 0,1 0 0,-1 0 0,1 0-1,-1 0 1,1 0 0,-1 1 0,2-3 0,9-15-2005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10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1 324 5734,'27'90'0,"0"1"0,1-1 0,-1 1 0,1-1 0,2 4 0,1 4 0,-6-20 0,-14-47 0,-30-101 0,7 4 0,-1-21 0,0 0 0,3 16 0,0-27 0,-1 17 0,-1-13 0,8 19 0,19 15 0,11 3 0,4 16 0,11 3 0,37 12 0,4 7 0,13-11 0,-20 24 0,-12 6 0,-41 0 0,-3 3 0,-5-7 0,-4 3 0,-11-12 0,-3-4 0,-2-2 0,0-1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62 508,'1'-1'326,"0"0"0,0 0 0,0 0 0,0 0 0,0-1 0,-1 1 0,1 0 0,0 0 0,-1 0 0,1-1 0,-1 1 0,1 0 0,-1-1 0,1 1-1,-1 0 1,0-1 0,0 1 0,0 0 0,0-1 0,0 1 0,0-2 0,-1 1 177,0 0 0,0 0 0,0 1 0,0-1 0,0 1 0,0-1 0,-1 1 0,1-1 0,0 1 0,-1-1 0,0 1 0,1 0 0,-1 0 0,1 0 0,-4-2 0,-5-4 1395,22 7-203,20 10-216,-30-9-1376,1 1 0,-1 0 1,-1-1-1,1 1 0,0 0 1,0 0-1,-1 1 1,1-1-1,-1 0 0,0 0 1,1 1-1,-1-1 0,0 1 1,-1-1-1,1 1 0,0-1 1,-1 1-1,1 0 1,-1-1-1,0 1 0,0 0 1,0-1-1,-1 5 0,3 16 578,5 31 545,-2 0 1,-2 0-1,-6 57 1,1-11-650,2-93-559,0 31 69,1 0 0,8 46 0,-7-69-66,-1-1 1,0 0-1,-2 22 1,0-2-459,-5-16-568,3-8-1711,21-6-733,-19-5 2912,-1 1 1,1-1-1,-1 0 0,1 1 1,-1-1-1,1 0 1,0 0-1,-1 0 0,1 0 1,0 0-1,0 0 1,0 0-1,0 0 0,0-1 1,0 1-1,0 0 1,-1-3-1,-9-10-3076,-44-36-3559,42 36 5527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35 189 4,'-13'-8'4306,"0"1"2861,7 3-5888,4 3 305,2 0-1389,0 1-1,1-1 1,-1 0 0,0 0-1,1 0 1,-1 1 0,1-1-1,0 0 1,-1 1 0,1-1 0,-1 0-1,1 1 1,0-1 0,0 1-1,-1-1 1,1 1 0,0 0-1,0-1 1,1 0 0,21-5 268,1 0 1,45-4-1,-36 6-398,-15 2-70,299-48-911,-276 44 164,-28 4-68,0 1 0,-1-2 1,1 0-1,0 0 0,-1-1 1,0-1-1,12-6 0,20-17-7544,-32 16 6602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2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7 780,'19'-6'8076,"-26"5"-5361,2 2-2255,-1-1 0,1 1 0,0 0 0,0 0 0,0 0 0,1 1 0,-1-1 0,0 1 0,0 0 0,1 1 0,-1-1 0,1 1 0,0 0 0,0 0 0,0 0 0,0 1 0,0-1 0,1 1 0,-5 7 0,-20 17 1133,-70 56 1511,73-60-2511,1 1 1,1 1-1,1 1 0,2 1 0,1 0 0,1 2 0,-16 36 0,-3 11 361,21-45-634,0 1 0,3 1 0,0 0 0,-8 43 0,4 60-320,13-92 0,1 118 0,4-100 0,0-35 0,2 1 0,8 38 0,-1-8 0,-7-47 0,0 0 0,1-1 0,0 0 0,1 1 0,1-1 0,8 14 0,3 5 0,27 56 0,-43-83-9,1 0 0,-1-1 0,1 1 0,0-1 0,0 1-1,0-1 1,0 0 0,0 0 0,0 0 0,0 0 0,1 0 0,-1-1 0,1 1 0,0-1 0,-1 1 0,1-1-1,0 0 1,4 1 0,-5-2-1023,-2 0 732,-1 0 0,1 0 0,-1 0 0,1 0 0,-1 0 0,1 0 0,-1 0 0,1 0 0,-1-1 0,1 1 0,-1 0 0,1 0 0,-1-1-1,1 1 1,-1 0 0,1-1 0,0 1 0,-1 0 0,1-1 0,-1 1 0,1-1 0,0 1 0,0-1 0,-1 1 0,1-1 0,-1-1-413,1 0 0,-1 0-1,0 0 1,1 0 0,-1 0 0,0 0 0,0 1 0,0-1 0,-1 0-1,1 1 1,0-1 0,-1 0 0,-1-1 0,2 2 21,-1 0-1,1-1 1,-1 1 0,1-1-1,0 0 1,0 1 0,0-1 0,0 0-1,0 0 1,0 0 0,1 1-1,-2-5 1,8-6-1876,-4-1 591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20 1388,'4'1'8421,"-17"2"-3920,10-3-4120,0 1-1,0-1 0,0 0 1,0 0-1,0 0 0,-1-1 1,1 1-1,0-1 0,-4-1 1,5 1 355,2 1-717,0 0 0,0 0 1,0 0-1,0-1 0,-1 1 1,1 0-1,0 0 0,0 0 1,0 0-1,0 0 0,0 0 0,0-1 1,0 1-1,0 0 0,0 0 1,0 0-1,0 0 0,0-1 1,0 1-1,0 0 0,0 0 1,0 0-1,0 0 0,0 0 1,0-1-1,0 1 0,0 0 1,0 0-1,0 0 0,0 0 0,1 0 1,-1 0-1,0-1 0,0 1 1,0 0-1,0 0 0,0 0 1,0 0-1,0 0 0,1 0 1,-1 0-1,0 0 0,0 0 1,0 0-1,0-1 0,0 1 0,0 0 1,1 0-1,-1 0 0,0 0 1,0 0-1,0 0 0,0 0 1,0 0-1,1 0 0,-1 0 1,0 0-1,0 0 0,0 0 1,0 0-1,0 0 0,1 1 1,4-2 118,0 1 0,-1 0 1,1 0-1,0 0 0,0 0 1,5 2-1,28 1 472,12-8 283,153-9 1965,-200 14-2735,1 0 0,-1 0 0,1 1 1,-1-1-1,0 1 0,1 0 0,-1 0 0,1 0 0,-1 0 0,0 0 0,0 1 0,0-1 0,0 1 0,0 0 0,0 0 0,3 2 0,-5-2-52,1 0 0,-1 0 0,1 0 0,-1 0 0,0 1 0,0-1 0,0 0-1,0 1 1,0-1 0,0 0 0,-1 1 0,1-1 0,-1 1 0,0-1 0,0 1-1,0-1 1,0 1 0,0-1 0,0 1 0,-1-1 0,1 1 0,-2 3 0,2-6-59,-3 13 117,0 0 0,-1 0 0,0 0 0,-1-1 0,-1 0 0,-13 23 0,-39 69 158,32-66-163,-50 54 0,6-20-29,65-65-87,1 0 0,0-1 0,0 2-1,-3 8 1,-4 4 1,11-19-16,0-1-1,0 0 1,-1 1-1,1-1 1,0 1 0,0-1-1,0 1 1,-1-1-1,1 1 1,0-1-1,0 1 1,0-1 0,0 1-1,0-1 1,0 1-1,0-1 1,0 1-1,0-1 1,0 1 0,0-1-1,0 1 1,0-1-1,1 0 1,-1 1-1,0-1 1,0 1 0,0-1-1,1 1 1,-1-1-1,0 0 1,1 1-1,-1-1 1,0 1 0,1-1-1,-1 0 1,0 1-1,1-1 1,-1 0-1,1 0 1,-1 1 0,1-1-1,-1 0 1,0 0-1,1 0 1,-1 0-1,1 1 1,-1-1 0,1 0-1,-1 0 1,1 0-1,0 0 1,30 2-693,-27-2 590,13 0-1310,0-1-1,1-1 1,-1 0 0,27-8-1,-29 5-750,-1 0-1,0-1 0,15-9 0,-27 14 1937,16-9-3459,1 0 0,25-9 0,-11 7 1852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1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39 800,'0'1'176,"0"0"-1,0-1 1,0 1-1,0-1 1,-1 1-1,1 0 1,0-1-1,0 1 1,-1 0-1,1-1 1,0 1-1,-1-1 1,1 1-1,-1-1 1,1 1 0,-1-1-1,1 1 1,-1-1-1,1 0 1,-1 1-1,0-1 1,1 1-1,-1-1 1,1 0-1,-1 0 1,0 1-1,0-1 1,-24 5 3006,14-3-729,-6 0-171,-3 0 639,17-1-1208,8-1 167,28 7 3,-20-4-1852,-10-14-8594,-8-10 3720,4 21 4647,1-1 0,-1 0 1,1 0-1,-1 0 0,1 0 0,0 0 0,-1 0 1,1 0-1,0 0 0,0 0 0,0 0 0,0 0 1,0 0-1,0 0 0,0 0 0,0 0 0,0 0 1,0 0-1,0 0 0,1 0 0,-1 0 0,0 1 1,1-1-1,-1 0 0,1 0 0,-1 0 0,1 0 1,-1 0-1,1 1 0,0-1 0,-1 0 0,1 0 1,1 0-1,9-11-1441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17 652,'0'-1'159,"0"1"0,0-1-1,1 1 1,-1 0 0,0-1-1,0 1 1,0-1 0,0 1 0,1 0-1,-1-1 1,0 1 0,0 0 0,1-1-1,-1 1 1,0 0 0,1 0-1,-1-1 1,0 1 0,1 0 0,-1 0-1,1-1 1,-1 1 0,4-3 3009,-14 0-609,-7 0 54,13 9 407,15 16 2008,-3-6-4262,11 47 336,-3 1 0,7 67 1,-20-108-1079,-2 0 1,-2 37 0,0-16-45,0-24-83,-1 1 0,-7 30 0,5-31-1545,1 0 0,-1 30 0,4-49 1548,0-1-1,0 0 1,0 1 0,-1-1-1,1 1 1,0-1 0,0 0-1,0 1 1,1-1 0,-1 1-1,0-1 1,0 1 0,0-1-1,0 0 1,0 1 0,0-1-1,1 1 1,-1-1 0,0 0-1,0 1 1,0-1 0,1 0-1,-1 1 1,0-1 0,1 0-1,-1 1 1,0-1 0,1 0-1,-1 0 1,0 1 0,1-1-1,-1 0 1,1 0 0,14-6-4680,10-18-1590,-11 10 4403,7-5 234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162 502 432,'2'-2'292,"0"0"0,0 0 1,0 0-1,0 1 0,1-1 0,-1 1 1,0-1-1,1 1 0,-1 0 0,4-1 1,10-5 2627,-26 11 2080,9-4-4689,0 1 1,-1-1-1,1 1 1,0-1-1,-1 1 1,1 0-1,0-1 1,0 1-1,0 0 1,-1 0-1,1 0 1,0 0-1,0 0 1,0 0-1,1 0 1,-2 2-1,0 3 277,1 0 1,0 1-1,0-1 0,1 0 0,-1 0 1,1 1-1,1-1 0,0 7 0,1 8 112,-2-12-468,-1 30 823,9 63 0,-6-89-942,1 0 0,0-1 0,0 0 0,2 1 0,0-1 0,0-1 0,1 1 0,13 19-1,-7-11 184,-10-16-151,0-1-1,0 1 1,0-1-1,0 1 1,1-1 0,0 0-1,2 3 1,-3-5-74,-1 0 1,1 0-1,-1-1 1,0 1-1,1 0 1,-1-1 0,1 0-1,-1 1 1,1-1-1,-1 0 1,1 1-1,0-1 1,-1 0-1,1 0 1,-1 0-1,1 0 1,-1-1-1,1 1 1,-1 0-1,1-1 1,-1 1-1,1-1 1,1 0-1,7-2 43,-1-1 0,0 0 0,1 0 0,-1-1 0,-1 0 0,1-1 0,-1 1 0,0-2 0,0 1 0,0-1 0,-1 0 0,-1-1 0,10-12 1,-11 12-181,0 0 1,-1 0-1,0 0 1,-1-1 0,0 0-1,0 1 1,-1-1 0,0 0-1,0 0 1,-1 0 0,0 0-1,-1-12 1,0 14-275,0-1 0,0 1-1,-1 0 1,0 0 0,0 0 0,-1 0-1,0 0 1,0 0 0,-1 0 0,0 0 0,0 1-1,0-1 1,-1 1 0,0 0 0,0 0-1,-9-9 1,-28-26-5105,-1 2 0,-69-49-1,52 43 861,34 24 2528</inkml:trace>
  <inkml:trace contextRef="#ctx0" brushRef="#br0" timeOffset="1">0 92 692,'17'-5'2788,"-16"5"-2448,0 0 1,0 0-1,0 0 1,0-1 0,0 1-1,0 0 1,0 0-1,0-1 1,0 1 0,0 0-1,0-1 1,-1 1-1,1-1 1,0 1 0,0-1-1,2-3 2852,5-1-88,-1-3-1914,3 4-919,0-1 1,1 2-1,-1-1 0,1 1 1,-1 1-1,1 0 0,19-1 1,85 2-1637,-61 2-675,-31-4-402,-22 3 2341,-1 0 0,0-1 0,1 1-1,-1 0 1,0 0 0,1 0 0,-1-1 0,0 1 0,0 0 0,1 0 0,-1-1 0,0 1 0,0 0-1,1 0 1,-1-1 0,0 1 0,0 0 0,0-1 0,1 1 0,-1 0 0,0-1 0,0 1-1,0 0 1,0-1 0,0 1 0,0-1 0,0 1 0,0 0 0,0-1 0,-1 0-203,1-1 0,-1 1 1,0 0-1,0 0 1,0-1-1,0 1 0,0 0 1,0 0-1,0 0 1,-1 0-1,1 0 0,0 1 1,-1-1-1,1 0 0,0 1 1,-1-1-1,1 0 1,-1 1-1,1 0 0,-3-1 1,-6-1-1483,9-4 286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65 724,'-7'9'4710,"9"-9"-4491,-1-1 0,0 1 1,0 0-1,0-1 0,0 1 1,0 0-1,0-1 0,0 0 1,0 1-1,0-1 0,0 1 1,0-1-1,0 0 0,1-1 0,1 0 200,1-1 0,0 1 0,-1 0 0,1 0 0,0 0-1,0 1 1,0-1 0,0 1 0,0 0 0,0 0-1,7 0 1,-5 0-21,1-1 0,-1 1 0,0-1-1,11-4 1,-7 0-34,0 2 0,0-1 1,1 2-1,-1-1 0,1 1 0,0 1 0,0 0 0,12 0 0,9 0 511,46 5-1,-8 0 21,-53-3-459,1 1 0,-1 0-1,0 1 1,29 7-1,-42-8-328,0 0-1,0 0 1,0 1-1,0 0 1,0 0-1,0 0 1,0 0-1,-1 1 1,1-1-1,-1 1 1,0 0-1,0 0 1,0 0-1,0 0 1,0 1-1,-1-1 1,1 1-1,-1 0 1,0-1-1,0 1 1,-1 0-1,1 0 1,1 7-1,0 4 138,2 4-47,-1-1-1,0 2 1,-2-1 0,0 0-1,-1 0 1,-3 26-1,0-28-126,-2 17-23,-1 0 1,-2-1-1,-1 0 1,-2 0-1,-21 49 1,28-75-226,0 1 1,1 0 0,0 0-1,1 0 1,0 1-1,0-1 1,0 0-1,1 0 1,2 13 0,-2 3-2504,0-24 2589,0 0 0,0 1 0,0-1 0,0 0 0,0 0-1,0 1 1,0-1 0,0 0 0,0 0 0,0 1 0,0-1 0,0 0 0,0 0 0,0 1 0,0-1 0,0 0 0,0 0 0,0 0 0,-1 1-1,1-1 1,0 0 0,0 0 0,0 0 0,0 1 0,-1-1 0,1 0 0,0 0 0,0 0 0,0 0 0,-1 0 0,1 1 0,0-1 0,0 0-1,-1 0 1,1 0 0,0 0 0,0 0 0,-1 0 0,1 0 0,-12-4-3091,-7-11-2785,16 11 4804,0 1 0,1-1-1,-1 0 1,1 0 0,-3-9 0,-1-1-755,-3 1 344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93 816,'5'-5'2755,"0"-8"6432,-5 13-9140,0 0 0,-1 0 0,1 0 0,0 0 0,0 0 0,0-1 0,0 1 0,0 0 0,0 0 0,0 0 1,0 0-1,-1 0 0,1 0 0,0 0 0,0 0 0,0 0 0,0 0 0,0 0 0,0 0 0,0 0 0,0 0 0,0 0 0,0-1 0,0 1 0,0 0 0,-1 0 0,1 0 1,0 0-1,0 0 0,0 0 0,0 0 0,0 0 0,0-1 0,0 1 0,0 0 0,0 0 0,0 0 0,0 0 0,0 0 0,0 0 0,0 0 0,0 0 0,0-1 1,0 1-1,0 0 0,1 0 0,-1 0 0,0 0 0,0 0 0,0 0 0,0 0 0,0 0 0,0 0 0,0 0 0,0-1 0,0 1 0,0 0 0,0 0 0,0 0 1,0 0-1,1 0 0,10-3 2124,26-1 86,-26 3-2080,303-28 2277,-262 21-2914,-36 4-1056,0 2-1,27-2 1,-42 4 1332,0 0-1,0 0 0,0 0 1,0 0-1,0 0 0,-1 0 1,1 0-1,0 0 0,0 0 1,0 0-1,0 0 0,0-1 1,0 1-1,-1 0 0,1-1 1,0 1-1,0 0 0,-1-1 1,1 1-1,0-1 0,0 0 1,-1 1-1,2-2 0,-3 2-151,0-1-1,1 0 0,-1 1 0,0-1 1,1 1-1,-1-1 0,0 1 0,0-1 0,1 1 1,-1 0-1,0-1 0,0 1 0,0 0 0,0-1 1,0 1-1,0 0 0,1 0 0,-1 0 0,0 0 1,0 0-1,0 0 0,0 0 0,0 0 0,0 0 1,-1 1-1,-5-1-1706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170 111 1264,'-3'3'816,"0"0"1,-1 0-1,1-1 0,-1 1 0,0-1 1,0 0-1,0 0 0,0 0 1,0-1-1,0 1 0,-1-1 0,1 0 1,-5 0-1,-57 4 14437,66-6-15151,-1 1 0,1-1 1,0 1-1,0 0 1,-1-1-1,1 1 0,0-1 1,0 1-1,0-1 1,0 1-1,0-1 1,0 1-1,0 0 0,0-1 1,0 1-1,0-1 1,0 1-1,0-1 0,0 1 1,0-1-1,0 1 1,0-1-1,1 1 1,-1-1-1,0 1 0,0 0 1,1-1-1,1-1-114,0 0 0,0 1 0,0-1 0,1 1 0,-1 0 0,0-1 0,1 1 0,-1 0 0,1 1 0,-1-1 0,4 0 0,-4 0-242,1 0 1,0 1-1,0-1 0,0 0 1,-1-1-1,1 1 1,0 0-1,-1-1 0,1 1 1,-1-1-1,3-3 1,-28-34-10152,22 37 9939,-1 0 0,1 0 0,-1 0 0,0 0 0,0 0 0,1 0 0,-1 0 0,-1 1 0,1-1 0,0 1 0,0 0 0,-5-2 1,-31-13-4310,28 13 3348,1-2-941,16-6 427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11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 63 5734,'-2'-8'0,"13"2"0,8-3 0,9 4 0,-11 0 0,29-4 0,2 0 0,2 0 0,9 7 0,-36 8 0,10 3 0,-19 1 0,-8-3 0,-2 3 0,-4-1 0,-14 49 0,10-21 0,-17 42 0,16-47 0,-10 12 0,7-15 0,-3 2 0,7 3 0,6-14 0,2-3 0,19-8 0,40-18 0,2-2 0,21-7 0,-37 6 0,-18 5 0,-17 4 0,-4 2 0,-8 0 0,1-2 0,-3 1 0,0 0 0,-25-1 0,7 3 0,-20-4 0,14 1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45 157 752,'10'2'5227,"-16"2"-1838,-21 3 6154,5-8-1712,33-3-7237,1 0 0,-1 1 0,0 0 0,1 1 0,0 0 0,-1 1 0,21 0 0,30-4 113,235-48-141,-290 51-701,-1 1-1,0-1 1,1-1 0,-1 1-1,0-1 1,9-5 0,-10 5-447,-3 2-551,-23-19-8493,7 9 3788,1-3 600,6 8 2938,16-8-3631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1316,'27'-6'5277,"-23"6"-2403,-10 0 1166,-7 3-672,17 6-1556,20 10-595,-20-17-924,7 8 28,0 0 1,-1 1 0,0 0 0,-1 1 0,0 0 0,14 25-1,7 12-144,-2-6-102,-24-34-66,1-1 0,1 0 0,0 0 0,0-1 0,0 0 0,1 0 0,0 0 0,0-1 0,1 0 0,9 6 0,-3 2 22,-13-13-27,0 1 0,0-1 0,0 0 0,0 0 1,0 0-1,0 0 0,0 0 0,0 0 0,1 0 1,-1 0-1,0 0 0,1-1 0,-1 1 0,0 0 1,1-1-1,-1 1 0,3 0 0,1 0 9,1 0-1,-1 0 1,0-1-1,0 1 1,0-1-1,1 0 1,-1 0 0,0-1-1,0 1 1,0-1-1,1 0 1,-1-1-1,0 1 1,0-1 0,-1 0-1,1-1 1,0 1-1,6-5 1,24-19 1,-27 21-17,-1 0 1,1-1-1,-1 0 0,0 0 1,0-1-1,-1 1 1,0-2-1,7-9 0,-11 13 63,2-2 104,0 0-1,0 0 1,-1-1-1,0 1 1,0-1 0,0 0-1,-1 0 1,0 0-1,-1 0 1,1 0 0,-1 0-1,0-8 1,-2 15-116,1-1 1,0 0 0,0 1 0,0-1-1,0 0 1,-1 1 0,1-1 0,0 0-1,0 1 1,-1-1 0,1 1 0,0-1-1,-1 0 1,1 1 0,-1-1 0,1 1-1,-1 0 1,1-1 0,-1 1 0,1-1-1,-1 1 1,0 0 0,1-1-1,-1 1 1,1 0 0,-1 0 0,0-1-1,1 1 1,-1 0 0,0 0 0,1 0-1,-1 0 1,0 0 0,1 0 0,-1 0-1,0 0 1,1 0 0,-1 0 0,0 0-1,1 0 1,-1 1 0,0-1 0,1 0-1,-1 0 1,0 1 0,1-1 0,-1 0-1,0 1 1,-3 1 100,1-1 0,-1 1 0,1-1-1,-1 1 1,1 0 0,0 0 0,-5 5 0,-1 5 115,0 0 0,2 1 0,-1 0 0,2 0 0,0 1 0,0 0 0,-4 17 0,1-3 35,6-17-187,0 1 1,0 1-1,-1 13 1,-6 29 123,1-22-168,1 1 1,1 0 0,2 1-1,-1 54 1,1-32-58,3-50-30,1 0 0,0 0-1,1 1 1,-1-1 0,1 0 0,1 0-1,-1 1 1,1-1 0,1 0 0,2 11-1,-1-1 44,3 13-3799,-5-29 3601,-1-1 0,0 1 0,1-1 1,-1 1-1,1-1 0,-1 1 0,1-1 0,0 1 0,-1-1 0,1 1 0,-1-1 1,1 0-1,0 1 0,-1-1 0,1 0 0,0 0 0,-1 1 0,1-1 0,0 0 0,0 0 1,-1 0-1,1 0 0,0 0 0,-1 0 0,1 0 0,0 0 0,0 0 0,-1-1 1,1 1-1,0 0 0,-1 0 0,1-1 0,0 1 0,-1 0 0,1-1 0,-1 1 1,1 0-1,0-1 0,0 0 0,0 0-271,0 0-1,0 0 1,0 1 0,0-1 0,0 0-1,0 0 1,0 0 0,0 0 0,0 0 0,-1-1-1,1 1 1,0 0 0,-1 0 0,1 0-1,-1-1 1,0 1 0,1 0 0,-1 0-1,0-1 1,0 1 0,1 0 0,-1-3-1,0 2 138,0 1-1,0-1 1,0 0-1,0 1 0,1-1 1,-1 1-1,0-1 0,1 0 1,0 1-1,-1-1 1,1 1-1,0-1 0,0 1 1,0 0-1,0-1 1,0 1-1,0 0 0,0 0 1,0-1-1,0 1 1,1 0-1,-1 0 0,0 1 1,1-1-1,-1 0 0,1 0 1,2 0-1,27-11-1667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91 1496,'-11'5'3134,"0"0"0,0-1 0,0 0 0,-1-1 0,-13 2 4506,38-5-8464,-11 0 712,-1 0 0,1 0 0,-1 0 0,1 0 0,0-1 1,-1 1-1,1-1 0,-1 1 0,1-1 0,-1 1 1,1-1-1,1-1 0,-2 1-203,0 0 1,0 0-1,0 0 0,0 0 1,-1 0-1,1 0 1,0 0-1,-1 0 0,1-1 1,-1 1-1,1 0 1,-1 0-1,1 0 0,-1-1 1,0 1-1,0 0 1,0-1-1,1 1 0,-1 0 1,-1 0-1,1-1 1,0 1-1,0 0 0,0-1 1,-1 1-1,1 0 1,0 0-1,-1 0 0,1-1 1,-1 1-1,0 0 0,1 0 1,-1 0-1,0 0 1,0 0-1,0 0 0,1 0 1,-3-1-1,2 1 31,0-1 0,0 1-1,-1-1 1,1 1 0,0-1 0,0 0-1,1 1 1,-1-1 0,0 0-1,1 0 1,-1 1 0,1-1-1,-1 0 1,1 0 0,0 0 0,0 0-1,0 0 1,0 1 0,0-1-1,0 0 1,0 0 0,1 0 0,-1 0-1,2-3 1,7-13-1587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1 340,'-17'5'8065,"-12"11"-2906,19-10-3878,8-4-1043,0-1 1,0 1-1,1 0 0,-1 0 0,1-1 0,-1 1 0,1 0 0,0 1 0,0-1 1,0 0-1,0 0 0,0 0 0,0 1 0,1-1 0,-1 3 0,-4 38 1830,4 16-655,0 8-782,12 105-1,-9-148-611,0-1 0,-3 26-1,0-7-14,-8 13-84,1-5-268,8-47 224,0 0 1,0-1 0,1 1 0,-1 0 0,0-1 0,1 1 0,0 0 0,0-1-1,0 1 1,0-1 0,0 1 0,0-1 0,0 0 0,1 0 0,2 4 0,0 7-2629,-1-6 518,6-14-348,-2-1 929,2 0 1,-1 1 0,12-7-1,-10 7 434,-1-1-1,1 1 0,9-12 1,2-1-200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81 625 76,'44'-45'7547,"-44"44"-7451,0 1 1,0 0-1,1-1 0,-1 1 1,0 0-1,0-1 1,0 1-1,0 0 1,0-1-1,0 1 0,0 0 1,0-1-1,-1 1 1,1-1-1,0 1 1,0 0-1,0-1 1,0 1-1,0 0 0,0-1 1,-1 1-1,1 0 1,0 0-1,0-1 1,-1 1-1,1 0 0,0-1 1,0 1-1,-1 0 1,1 0-1,0 0 1,-1-1-1,1 1 1,0 0-1,-1 0 0,1 0 1,0 0-1,-1 0 1,1-1-1,0 1 1,-1 0-1,1 0 0,0 0 1,-1 0-1,1 0 1,-1 0-1,1 0 1,0 0-1,-1 1 0,-1-2 202,1 1 0,0 0 0,-1-1 0,1 1-1,0 0 1,-1 0 0,1 0 0,0 0 0,-1 0-1,1 0 1,0 1 0,-1-1 0,-1 1 0,-8 24 2634,10-22-2665,0 1-1,-1-1 1,1 1 0,-1-1 0,0 1 0,1-1 0,-5 4 0,1-1-22,1 0 1,-1 0-1,1 1 1,0-1-1,1 1 0,-1 0 1,1 0-1,1 0 1,0 0-1,-1 1 1,0 11-1,-6 26 397,2 1 0,-1 72 0,8-98-495,1 0 0,1-1 0,0 1 0,2 0 0,0-1 0,2 0 1,0 0-1,14 30 0,-17-43-34,0-1-1,1 1 1,-1-1 0,1 0 0,0 0 0,1 0-1,-1-1 1,1 1 0,0-1 0,0 0 0,0-1-1,0 1 1,12 4 0,-8-4 98,0-1 0,0 0 0,1-1 1,-1 0-1,1 0 0,-1-1 0,1-1 0,14 0 1,-3-1-56,-1-2 1,0-1 0,0 0 0,0-1 0,-1-1 0,0-1-1,0-1 1,22-13 0,-17 8-157,0-2 0,25-21 0,-43 31 0,0 1 0,-1-1 0,1-1 0,-1 1 0,-1-1 0,1 0 0,-1 0 0,0 0 0,0-1 0,-1 0 0,1 1 0,-1-1 0,1-8 0,-1 3-5,-1 5 0,0 0 0,-1-1 0,0 1 0,0 0 0,0 0 0,-1-1 0,0 1 0,-1-1 0,1 1 0,-1 0 0,-1 0 0,-3-11 0,-1 3-829,-2 0 0,0 1-1,-1 0 1,0 0 0,-1 1 0,-1 0 0,0 1-1,-1 1 1,-21-19 0,25 24 198,-96-91-12167,90 87 10703,1-2-1,0 1 1,-17-21-1,17 11 199</inkml:trace>
  <inkml:trace contextRef="#ctx0" brushRef="#br0" timeOffset="1">220 26 1164,'-56'0'11840,"54"0"-10343,27 0 621,26 1-2097,39-1-1782,-66-1-1055,38-6 1,-36-5-3383,-15 5 4432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0 504,'2'0'9148,"40"7"-5172,-24-7-3406,-1 1-1,0 1 1,1 0 0,-1 2 0,-1 0 0,22 8-1,-28-8-274,-1 1-1,0 0 0,0 1 1,-1 0-1,0 0 1,9 9-1,-12-11-131,-1 1 0,0-1 0,0 1 0,0 0 0,0 0 0,-1 1 1,0-1-1,0 1 0,0 0 0,-1 0 0,3 9 0,2 35 796,-2-1 1,-3 81-1,-2-87-819,-12 47-4,12-82-192,0 0-1,-1 0 1,0-1 0,0 1 0,-1 0 0,0-1 0,-1 0 0,1 1 0,-1-1 0,-5 9 0,-5 10-1187,12-24 934,0 1 0,0-1 0,0 0 0,0 1 0,0-1 0,0 0-1,-1 0 1,1 0 0,-1 0 0,0 0 0,1 0 0,-1 0 0,0 0 0,0-1 0,0 1 0,0-1-1,0 1 1,-1-1 0,-2 2 0,3-3-108,0 1 0,0-1 0,0 1 0,0-1 0,1 0 0,-1 0-1,0 0 1,0 0 0,0 0 0,0 0 0,0 0 0,0-1 0,0 1 0,1-1 0,-1 1 0,0-1-1,0 0 1,1 0 0,-4-1 0,-13-6-2310,-23-6-1145,37 2 2347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1560,'1'-2'552,"0"-1"0,-1 0 0,1 1 0,0-1-1,0 1 1,1-1 0,-1 1 0,1-1 0,-1 1 0,1 0 0,0 0 0,-1 0-1,1 0 1,0 0 0,1 0 0,-1 0 0,0 1 0,0-1 0,1 1 0,-1 0-1,1 0 1,-1-1 0,4 0 0,19-13 800,-19 12-1234,1-1-1,0 1 0,0 0 0,0 1 1,1-1-1,-1 1 0,0 1 0,1 0 1,-1 0-1,11 0 0,7-2 14,73-8-2567,-65 8 416,-1 0 0,0-2 1,62-18-1,-65 10-2211,2 6 2435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1024,'-3'0'458,"-25"1"5675,27-1-5980,1 0 1,-1 0 0,0 0-1,1 1 1,-1-1 0,0 0-1,1 0 1,-1 0-1,0 0 1,1 1 0,-1-1-1,1 0 1,-1 1 0,1-1-1,-1 0 1,1 1-1,-1-1 1,1 1 0,-1-1-1,1 0 1,-1 1 0,1-1-1,-1 1 1,1 0-1,0-1 1,0 1 0,-1-1-1,1 1 1,0 0 0,-1 0-1,3 2 191,-1 0 0,1-1 0,-1 1 0,1-1 0,0 1 0,0-1 0,0 1 0,0-1-1,1 0 1,-1 0 0,1 0 0,3 2 0,9 8 281,62 62 2245,-54-54-1711,39 44 0,-48-48-567,-1 1-1,0 1 0,-2 0 0,0 1 0,0 0 0,12 37 0,-15-36-181,-3-7-91,0 1 0,-1 0 0,0 0 0,1 15 0,1 33 931,-3 1 0,-8 110 0,-34 107-1037,32-238-213,-2-1 0,-2 0 0,-2-1 0,-1 0 0,-36 67 0,40-88-3,-1-2 0,-1 0 1,-1 0-1,-1-1 0,0-1 0,-1 0 0,0-1 0,-18 13 1,9-9-293,12-10-317,1 1 0,-1-1 0,-1-1-1,-19 9 1,-2-2-1198,-30 11-1941,58-24 2799,1 1 1,-1-1-1,0 0 1,0 0 0,0-1-1,0 1 1,0-1-1,-9-2 1,12 2 180,-1-1-1,1 0 1,0 0 0,0 0 0,0-1-1,0 1 1,-6-4 0,9 5 633,-1-1 1,1 1 0,-1 0 0,1-1 0,-1 1-1,1-1 1,-1 1 0,1-1 0,-1 1 0,1-1-1,0 0 1,-1 1 0,1-1 0,0 1 0,-1-1 0,1 0-1,0 1 1,0-1 0,0 0 0,0 1 0,-1-1-1,1 0 1,0 1 0,0-1 0,0 0 0,1 1-1,-1-1 1,0 0 0,0 1 0,0-1 0,0 0-1,1 1 1,-1-1 0,0 0 0,0 1 0,1-1-1,-1 1 1,1-1 0,-1 1 0,0-1 0,1 1-1,0-2 1,18-11-1955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52 460,'-6'-18'5666,"5"17"-4959,1-1 0,-1 1 1,0-1-1,1 1 0,-1-1 1,1 1-1,-1-1 0,1 1 0,0-1 1,-1 1-1,1-4 0,0 4-567,0 1 0,0-1 0,0 1 1,0-1-1,1 1 0,-1-1 0,0 1 0,0-1 0,0 1 0,0-1 0,1 1 0,-1-1 0,0 1 0,1 0 0,-1-1 0,0 1 0,1-1 0,-1 1 0,0 0 0,1-1 0,-1 1 0,1 0 0,-1-1 0,1 1 0,-1 0 1,1 0-1,-1 0 0,1-1 0,-1 1 0,1 0 0,-1 0 0,1 0 0,24 0 2488,18 12 39,-36-9-2372,0 0 0,-1 1 0,0 0 1,1 0-1,-2 1 0,1 0 0,0 0 0,-1 0 0,0 0 0,0 1 0,0 0 0,-1 0 0,0 0 0,0 1 0,-1 0 0,0-1 0,4 11 0,0 4-65,0 0-1,-2 0 0,6 40 0,3 12-96,-13-65-128,1 0 0,-2 0 1,0 1-1,0 9 0,2 29-2,-2-44-22,1-1 1,-1 1-1,1-1 1,0 1-1,0 0 0,0-1 1,0 0-1,0 1 0,1-1 1,-1 0-1,1 1 1,0-1-1,0 0 0,2 2 1,-3-3-9,-1-1 0,1 0 1,-1 1-1,0-1 0,1 1 1,-1-1-1,0 1 0,1-1 1,-1 1-1,0 0 0,0-1 1,1 1-1,-1-1 0,0 1 1,0-1-1,0 1 0,0 0 0,0-1 1,0 1-1,0 0 0,0-1 1,0 1-1,0-1 0,0 1 1,0 0-1,0-1 0,-1 2 1,-13 17-961,11-17 345,0 1-1,0-1 1,0 0 0,-1 0 0,1 0 0,0-1 0,-1 1 0,0-1 0,1 0 0,-1 0-1,0 0 1,-7 1 0,-23-7-3365,32 5 3677,0-1 1,1 1-1,-1-1 0,0 0 1,0 0-1,1 1 0,-1-1 1,0 0-1,1-1 1,-1 1-1,1 0 0,0 0 1,-1-1-1,1 1 0,0 0 1,0-1-1,-2-2 0,-20-29-7031,21 20 5452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65 196,'-10'-2'2546,"-9"-8"7950,19 10-10357,0-1 1,0 1-1,0 0 1,0 0 0,0 0-1,0 0 1,0-1-1,0 1 1,0 0 0,0 0-1,0 0 1,0 0 0,0-1-1,0 0 1257,1 0-1256,19-2 2826,42 2-379,69-11 0,29 1-1694,-42 4-1172,-79 7-235,9-1-913,-21-7-2344,-44 4-4106,-13 4 3518,-37 12-987,32-6 3394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28.4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373 63 5734,'-5'-22'0,"-3"-4"0,5 22 0,0-6 0,3 12 0,2-3 0,3 3 0,0-1 0,13 7 0,-4-2 0,21 12 0,-4-1 0,28 19 0,-5 3 0,13 12 0,-15-2 0,-3 2 0,9 12 0,-6-1 0,0 2 0,-20-20 0,-2-3 0,7 7 0,26 25 0,3 0 0,-15-22-580,4 6 0,-2-5 580,-21-20 0,33 37 0,-28-29 0,23 25 0,-15-14 0,-14-15 0,11 14 0,-13-11 0,-6-8 0,20 26 0,-16-23 0,25 35 0,-12-19 0,-5-4 1160,5 8-1160,-6 0 0,-15-22 0,9 15 0,-26-42 0,1 4 0,-2 1 0,0 1 0,-4 7 0,-15 11 0,-22 25 0,-16 13 0,-4 5 0,22-26 0,0-1 0,-17 21 0,4-3 0,7-3 0,15-17 0,1 1 0,-21 35 0,8-13 0,-2 7 0,-3 7 0,1 1 0,8-15 0,0-2 0,-2 3 0,-3 5 0,-4 5 0,-6 8 0,5-5 0,-2 5 0,0 1-431,1-4 1,-4 5-1,6-6 431,3-2 0,5-5 0,8-9 0,3-4 0,-12 22-268,2 0 0,1-3 268,10-23 0,-15 30-111,17-41 0,0-3 111,-5 8 0,-15 27 0,16-34 0,1-2 0,-6 11 0,-2 17 0,-7 20 0,7-14 0,0 5 0,-4 14 0,9-12 0,28-58 0,-1 28 0,0-13 1182,0 25-1182,1-39 598,2-9-598,1-13 270,2 9-270,-2-10 0,2 8 0,0-24 0,6-1 0,7-12 0,13-6 0,21-36 0,-12 9 0,9-27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12 80,'5'-3'1088,"7"-4"313,-12 7-1300,1-1 1,-1 1 0,0 0 0,0 0 0,0 0-1,0 0 1,0 0 0,0 0 0,1 0 0,-1 0-1,0 0 1,0 0 0,0 0 0,0 0 0,1 0-1,-1 0 1,0 0 0,0 0 0,0 0 0,0 0-1,0 0 1,1 0 0,-1 0 0,0 0 0,0 0 0,1 1 916,-1-1-917,0 0 1,0 0 0,0 1 0,1-1 0,-1 0-1,0 0 1,0 0 0,0 0 0,0 0 0,0 1-1,0-1 1,0 0 0,0 0 0,0 0 0,-37 8 8857,6-8-4615,30 0-4258,1 0 1,-1 1-1,0-1 1,0 0-1,0 1 1,0-1-1,0 1 1,1-1-1,-1 1 1,0-1-1,0 1 1,1-1-1,-1 1 1,0 0-1,1-1 1,-1 1-1,1 0 0,-1 0 1,1-1-1,-1 1 1,1 0-1,-1 1 1,-8 23 1128,7-19-801,1-2-239,-1 0 1,-1 0-1,1 0 0,-1 0 1,1 0-1,-1-1 1,-3 4-1,-16 25 706,-5 38 436,3 1 0,-16 79 0,27-96-781,10-44-438,1 1-1,0 0 1,1 0-1,0 0 1,1 0 0,0 0-1,0 0 1,1 0 0,1 0-1,4 15 1,8 40 143,-12-50-241,1 0 0,0-1-1,2 1 1,-1-1 0,13 25 0,-11-28 0,1 0 0,0-1 0,1 0 0,0 0 0,1 0 0,0-1 0,0-1 0,1 1 0,0-2 0,1 1 0,0-1 0,1-1 0,-1 0 0,1-1 0,1 0 0,-1-1 0,1 0 0,0-1 0,0 0 0,0-1 0,0 0 0,1-2 0,18 2 0,12-8-66,-45 5-465,0-1 0,-1 0 0,1 1-1,0-1 1,0 0 0,-1 0 0,1 0 0,0 1 0,0-1 0,0-1-1,0 1 1,0 0 0,0 0 0,0 0 0,1 0 0,-1-1 0,0 1-1,1 0 1,-1-1 0,1 1 0,-1-2 0,0 2 93,1 0-1,0 0 1,-1-1 0,1 1 0,0 0-1,0 0 1,-1 0 0,1-1-1,0 1 1,0 0 0,0 0 0,1-1-1,-1 1 1,0 0 0,0 0 0,1-1-1,-1 1 1,1 0 0,-1 0 0,1 0-1,-1 0 1,1 0 0,0 0-1,-1 0 1,1 0 0,0 0 0,0 0-1,0 0 1,0 0 0,0 0 0,2-1-1,8-4-2608,1-1 555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3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73 392,'-6'-6'7835,"2"5"-8261,2 1 1968,-2-1-1698,-12-4 5754,25 4-5180,7 1 451,-13 0-433,-9 0-250,4-33 6723,3 32-6879,-1 1-1,0-1 1,0 1 0,0-1 0,0 1-1,0-1 1,-1 1 0,1-1 0,0 1 0,0 0-1,0-1 1,0 1 0,0-1 0,-1 1-1,1-1 1,0 1 0,0-1 0,-1 1-1,1 0 1,0-1 0,-1 1 0,1 0 0,0-1-1,-1 1 1,1 0 0,-1-1 0,1 1-1,0 0 1,-1 0 0,1 0 0,-1-1-1,1 1 1,-1 0 0,1 0 0,-1 0 0,1 0-1,-1 0 1,1 0 0,-1 0 0,1 0-1,-1 0 1,1 0 0,-1 0 0,1 0 0,0 0-1,-1 0 1,0 1 0,-5-1 7,6 0-32,0 0 1,0 0-1,0 0 0,0 0 1,0 0-1,-1 0 0,1 0 0,0 0 1,0 0-1,0 0 0,0 1 1,0-1-1,0 0 0,0 0 1,0 0-1,0 0 0,0 0 1,-1 0-1,1 0 0,0 0 1,0 0-1,0 1 0,0-1 0,0 0 1,0 0-1,0 0 0,0 0 1,0 0-1,0 0 0,0 1 1,0-1-1,0 0 0,0 0 1,0 0-1,0 0 0,0 0 1,0 0-1,0 0 0,0 1 0,0-1 1,0 0-1,0 0 0,0 0 1,0 0-1,1 0 0,-1 0 1,0 0-1,0 1 0,0-1 1,0 0-1,0 0 0,0 0 1,0 0-1,0 0 0,0 0 0,1 0 1,-1 0-1,0 0 0,0 0 1,0 0-1,0 0 0,21-8 14,-13 3 259,-19 8 707,9-3-952,0 0 75,0 0-1,0 0 1,-1 1-1,1-1 1,0 1-1,0 0 1,0-1-1,0 1 1,0 0-1,0 0 1,0 0-1,-2 2 1,4-2 202,23 5 586,-23-6-889,0 0 1,0 0-1,1 0 1,-1 0 0,0 0-1,0 0 1,0 0 0,0 0-1,1 0 1,-1 0-1,0 0 1,0 0 0,0 0-1,0 0 1,1 0-1,-1 0 1,0 0 0,0 0-1,0 0 1,0 0-1,1 0 1,-1 0 0,0 1-1,0-1 1,0 0-1,0 0 1,0 0 0,0 0-1,0 0 1,1 0-1,-1 1 1,0-1 0,0 0-1,0 0 1,0 0-1,0 0 1,0 1 0,0-1-1,0 0 1,0 0-1,0 0 1,0 0 0,0 1-1,0-1 1,0 0 0,0 0-1,0 1 1,-10 3 323,-18 1 309,20 1 32,7-6-658,1 0-1,0 0 1,0 0-1,0 0 1,0 0-1,-1 0 1,1 0 0,0 0-1,0 1 1,0-1-1,0 0 1,-1 0-1,1 0 1,0 0-1,0 0 1,0 0 0,0 0-1,0 0 1,-1 0-1,1 0 1,0 0-1,0 1 1,0-1 0,0 0-1,0 0 1,0 0-1,0 0 1,0 0-1,0 0 1,-1 1 0,1-1-1,0 0 1,0 0-1,0 0 1,0 0-1,0 1 1,0-1-1,0 0 1,0 0 0,0 0-1,0 0 1,0 1-1,0-1 1,0 0-1,0 0 1,0 0 0,0 0-1,0 0 1,0 1-1,1-1 1,-1 0-1,0 0 1,0 0 0,0 0-1,0 0 1,0 1-1,0-1 1,0 0-1,1 0 1,54 6 614,145-20-628,-137 8 0,80-18 0,-132 21 0,-7 2 0,-1 0 0,1 0 0,0 0 0,0 1 0,-1-1 0,1 1 0,5 0 0,-31 5-2266,-35 3-5464,49-9 5738,37-17-17715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14 464,'24'-13'5952,"-24"13"-5618,1 0-1,0 0 1,-1 0 0,1 1-1,0-1 1,-1 0 0,1 0-1,0 1 1,-1-1 0,1 0-1,-1 1 1,1-1 0,-1 1-1,1-1 1,-1 1-1,1-1 1,0 1 0,-1 2 31,0 0-1,-1-1 1,1 1 0,-1-1 0,1 1-1,-1-1 1,0 0 0,0 1 0,0-1-1,-1 0 1,-2 5 0,3-5-210,0 0 1,-1 0 0,1 0-1,0 0 1,0 1 0,0-1-1,0 0 1,1 1 0,-1-1-1,1 1 1,-1 4-1,1 16 206,1 1 0,1-1-1,8 38 1,-9-54-293,1 1 1,1 0 0,0-1-1,0 0 1,0 1-1,1-1 1,0-1 0,0 1-1,0 0 1,1-1-1,0 0 1,1 0 0,-1-1-1,11 8 1,4 2-77,-16-11 5,0 0-1,1-1 0,0 1 1,0-1-1,0-1 0,0 1 1,0-1-1,1 1 0,-1-2 1,9 3-1,0-3 47,0 0 0,-1-1 0,1 0 0,0-1 1,0-1-1,-1 0 0,1-1 0,-1-1 0,22-8 0,-29 10 48,-1 0 0,0-1 0,0 0 0,0 0 0,7-6 0,10-7 345,45-36 1745,-48 27-818,-13 13-29,-7 9 1520,-1 4-2789,0 0-1,1 1 1,0-1 0,-1 0 0,1 1 0,0-1 0,-1 1 0,1-1 0,0 1-1,0 0 1,0-1 0,1 1 0,-1 0 0,0 0 0,1 0 0,-2 3-1,-3 39 412,4-35-401,0 0-1,0 0 0,-4 15 0,1-8-35,0 0 1,1 1-1,1-1 0,1 1 0,0-1 0,2 1 1,2 20-1,-2-14-26,0-1 0,-1 1 1,-5 30-1,-3-14-32,4-23-167,1 0 0,0 1 0,0 19 0,2-30-291,1 0 1,-1 0-1,-1 0 0,1-1 0,-1 1 0,0 0 0,-1-1 0,1 1 1,-5 6-1,7-12 281,-1 1 1,1-1-1,0 0 1,0 1-1,-1-1 0,1 1 1,0-1-1,0 0 1,0 1-1,0-1 0,0 1 1,0-1-1,0 0 1,-1 1-1,1-1 1,0 1-1,0-1 0,1 0 1,-1 1-1,0-1 1,0 1-1,0-1 1,0 0-1,0 1 0,0-1 1,0 1-1,1-1 1,-1 0-1,0 1 1,0-1-1,1 0 0,-1 1 1,0-1-1,0 0 1,1 1-1,0-1 1,12-17-14532,-12 17 14546,-1 0-1,1-1 0,-1 1 0,1 0 0,-1 0 0,2-1 0,1 0-330,18-11-1626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20 1292,'-6'3'1348,"0"0"-1,-1 0 1,1-1 0,-1 0-1,0 0 1,-11 1-1,-17 4 3914,27-5-4388,-6 2 417,26-2-1177,1-6-1168,-13 4 751,0-1 1,0 1-1,0-1 0,1 1 1,-1-1-1,0 0 0,0 1 0,0-1 1,0 1-1,0-1 0,0 0 0,0 1 1,0-1-1,0 1 0,-1-1 1,1 0-1,0 1 0,0-1 0,0 1 1,-1-2-1,-1-7-3882,2 8 4042,0 1 0,0-1-1,0 0 1,0 1 0,0-1 0,0 1 0,0-1 0,1 1 0,-1-1 0,0 1 0,0 0 0,1-1 0,-1 1 0,0-1 0,1 1 0,-1-1 0,0 1 0,1 0 0,-1-1 0,1 1 0,-1 0 0,0-1 0,1 1-1,0 0 1,3-4-591,8-7-1003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12 1672,'-1'-1'230,"1"0"1,0 1-1,-1-1 0,1 0 1,0 1-1,-1-1 0,1 1 0,-1-1 1,1 0-1,-1 1 0,1-1 0,-1 1 1,0 0-1,1-1 0,-1 1 1,1-1-1,-1 1 0,0 0 0,1 0 1,-1-1-1,0 1 0,0 0 0,1 0 1,-1 0-1,0 0 0,1 0 1,-1 0-1,0 0 0,0 0 0,-1 0 1,0 0 301,-1 0 0,1 0 0,-1 0 0,1 0 1,-1 1-1,1-1 0,0 1 0,-1-1 0,-2 2 1,-1 2-6,0 0 0,1 0 1,-1 1-1,1 0 0,0 0 1,0 0-1,1 0 0,0 1 0,0 0 1,0 0-1,0 0 0,1 0 1,0 1-1,0-1 0,-1 8 1,-4 13-162,2 0 0,-5 43 1,5-26-12,3-26-319,-7 34 26,4-33-96,1 1 0,0 0 1,2-1-1,1 1 1,-1 31-1,5-45-34,-1 0-1,1 0 0,0 0 1,0 0-1,0 0 0,1-1 1,0 1-1,4 5 0,4 10-2806,-9-8-6398,2-17 8033,-1 1 0,1-1 0,0 1 0,0 0 0,1 0 0,8-4 0,18-5-386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105 372 392,'0'-1'136,"0"0"-1,0 0 1,0 0-1,0 0 0,0 0 1,1 0-1,-1 0 1,0 1-1,1-1 1,-1 0-1,1 0 1,-1 0-1,1 1 1,-1-1-1,1 0 1,0 0-1,4-9 3733,-9 8 52,-15 5-975,12 3-2132,0 1-1,0 0 1,1 1 0,0 0 0,0 0 0,1 0-1,0 0 1,0 1 0,-4 12 0,3-8-81,1-4-466,2 0 0,-1 1-1,1 0 1,1 0 0,0 0 0,-1 16 0,1 63 165,2-56-255,1-26-100,-1-1 1,1 1-1,0 0 0,0-1 0,1 1 1,-1-1-1,2 1 0,-1-1 0,1 0 1,0 0-1,0 0 0,1 0 0,-1 0 1,1-1-1,0 1 0,1-1 0,0 0 1,-1-1-1,1 1 0,1-1 0,-1 0 0,1 0 1,0-1-1,-1 0 0,11 4 0,-8-3 188,0-1-1,1 0 0,0-1 0,-1 0 0,1-1 0,0 1 0,0-2 0,0 1 0,0-1 1,0-1-1,0 1 0,0-2 0,0 1 0,-1-1 0,1 0 0,0-1 0,-1 0 0,14-7 1,8-5 349,-21 11-532,-1 0 1,0-1 0,0 0-1,10-8 1,5-5-75,-17 14-7,0-1 0,0 0 0,0-1 0,-1 1 1,1-1-1,-1 0 0,-1 0 0,1-1 0,4-8 0,1-4 0,-6 12 0,0 0 0,-1 0 0,0-1 0,3-8 0,-5 13 0,-1 1 0,0-1 0,1 0 0,-1 0 0,0 0 0,0 0 0,-1 0 0,1 0 0,-1 0 0,1 1 0,-1-1 0,0 0 0,0 0 0,-3-4 0,-3-7-390,-2 0 0,1 0 1,-2 1-1,-11-12 0,9 12-1085,0 1 0,-2 0 0,-22-15 0,13 9-3650,-27-25 0,-16-14-5693,49 44 8714,13 0 438</inkml:trace>
  <inkml:trace contextRef="#ctx0" brushRef="#br0" timeOffset="1">232 20 1556,'-8'-1'12600,"25"0"-10895,55-4-4163,-44 5-2755,35-7 1,-50 1 3534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42 208,'5'-4'608,"-1"0"1,1 0-1,-1 0 0,1 1 1,0 0-1,1 0 0,-1 0 1,0 1-1,1-1 0,-1 1 1,1 1-1,0-1 0,0 1 1,0 0-1,0 0 0,0 1 1,8 0-1,-4 0-90,1 1-1,-1 0 1,0 0 0,0 1-1,1 1 1,-2 0 0,1 0-1,0 1 1,12 7 0,59 33 2820,-75-41-3064,0-1 0,-1 1 0,1 0 0,-1 1 0,0-1 0,0 1 0,-1 0 0,1 1 1,-1-1-1,1 1 0,-1-1 0,-1 1 0,1 0 0,-1 1 0,5 10 0,-4-5 146,0 1 0,-1-1 1,-1 1-1,0 0 0,-1 0 0,0 0 1,-1 14-1,-2 9 34,-2 0 1,-15 69-1,9-74-454,8-24 0,0-1 0,0 0 0,0 1 0,1-1 0,0 1 0,-1 8 0,2-4-71,-1-1 0,-1 0 0,0 0 1,0 0-1,-1 0 0,0-1 0,-5 11 0,5-12-954,-1 0 1,0 0-1,0 0 0,-8 8 1,11-14 633,-1 0 1,1 0 0,-1 0-1,0-1 1,1 1 0,-1 0-1,0-1 1,0 0-1,0 1 1,1-1 0,-1 0-1,0 0 1,0 0-1,-2 0 1,1 0-215,-16-9-12661,13 5 12076,-5-3-454</inkml:trace>
  <inkml:trace contextRef="#ctx0" brushRef="#br0" timeOffset="1">116 432 1168,'1'0'252,"0"0"0,-1-1 0,1 1 0,0-1 0,-1 1 0,1-1 0,0 0 0,-1 1 0,1-1 0,-1 0 0,1 1 0,0-1 0,-1 0 0,0 0 0,1 1 0,-1-1 0,-6-12 10330,5 13-10498,10-4 801,199-36 2129,-108 23-3965,-54 10-361,-35 6 282,0 0 1,0-1 0,0-1 0,0 1 0,-1-2 0,20-8 0,-5 11-9217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1 376,'-2'12'6976,"-44"-5"-2256,15 6-3893,0 0-1,2 2 0,-1 1 1,2 2-1,0 1 0,2 0 1,0 2-1,-44 47 0,-92 95-162,131-133-650,22-22-148,1 0 0,0 1 0,0 0 0,-7 11-1,11-11-4921,6-25-239,-2-41-1937,0 37 5799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33 476,'26'-18'2885,"-6"4"6248,-5 28-4434,-1-5-4060,-1 0 1,2-1-1,-1-1 1,1 0-1,0 0 1,17 3-1,34 16 111,-47-17-652,18 7-102,-1 1 0,-1 2 0,34 24 0,-1 2-3989,-43-33 459,-18-11-643,19 0-5436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1088,'36'-12'15639,"-25"19"-13720,-9-6-1673,0 0-1,0 1 1,0-1-1,0 1 1,0 0 0,0 0-1,0-1 1,-1 1-1,1 0 1,-1 1-1,1-1 1,-1 0-1,0 0 1,0 0-1,0 1 1,0-1-1,0 1 1,0 4-1,12 54 2471,-11-48-2412,1 15 401,-1 1 0,-3 53-1,-1-19-334,2 105-39,0-94-4589,-1-74 3663,-1 1 1,0-1 0,1 0-1,-1 0 1,1 1 0,-1-1-1,1 0 1,-1 0 0,1 0-1,-1-1 1,0 1 0,1 0-1,-1-1 1,1 1 0,-1 0-1,-2-2 1,-35-12-9066,39 8 7286,10-6 404</inkml:trace>
  <inkml:trace contextRef="#ctx0" brushRef="#br0" timeOffset="1">278 598 400,'0'1'320,"-1"0"1,1-1-1,-1 1 0,0 0 1,1-1-1,-1 1 0,0 0 1,1-1-1,-1 1 0,0-1 1,0 1-1,1-1 0,-1 1 1,0-1-1,0 0 0,0 1 1,0-1-1,0 0 0,-1 0 1,-28 8 5238,18-5-3180,-4 2-335,27-4-3100,4-2-1280,-13 1 1861,-1 0 0,1 0 1,-1-1-1,1 1 0,-1 0 1,1-1-1,-1 1 0,1-1 1,-1 0-1,1 0 0,-1 1 1,0-1-1,1 0 0,0-1 1,12-8-5143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31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90 5734,'3'-17'0,"10"-19"0,3 34 0,5-12 0,-3 28 0,41 46 0,-36-35 0,36 36 0,-29-23 0,10 25 0,-7 4 0,0 6 0,-9-19 0,-1 4 0,2 21 0,-1 10 0,-4-12 0,1 14 0,-4-11 0,0-3 0,-2-8 0,0-4 0,6 30 0,-1-17 0,-3-13 0,0-21 0,-8-24 0,-2-10 0,0-21 0,1-5 0,10-20 0,15-46 0,-5 7 0,-10 24 0,0-9 0,2-21 0,-1-10 0,-1 10 0,-6 26 0,0 0 0,3-19 0,2-9 0,-3 10 0,-4 18 0,-1 8 0,5-24 0,5-26 0,-3 33 0,-7 19 0,-2-3 0,3-2 0,-5 27 0,3-2 0,-2 16 0,-1 3 0,1-2 0,7 12 0,-7 8 0,3 8 0,-7 3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20 232,'-6'-3'1135,"0"0"1,0 0-1,0 1 0,0 0 0,0 0 1,0 1-1,-1-1 0,1 1 1,-8 0-1,-3 2 764,0 0-1,-20 3 1,26-2-1491,10-2-327,0 0 1,0 0-1,-1 0 0,1 0 1,0 0-1,0 1 0,0-1 1,0 0-1,0 1 1,-1-1-1,1 1 0,0-1 1,0 1-1,0 0 0,0-1 1,0 1-1,1 0 0,-1 0 1,0 0-1,0-1 0,0 1 1,1 0-1,-1 0 1,0 0-1,1 0 0,-1 0 1,1 1-1,-1-1 0,1 0 1,0 0-1,-1 0 0,1 1 1,0 3 204,0 0 1,1 0-1,0 0 1,-1 0 0,2 0-1,2 8 1,3 12 379,-4 0-301,-1-1-1,-1 1 1,-3 35-1,0 1-176,-1-13-150,-2 0 0,-12 53 1,9-58-70,6-32-70,1 1 0,0-1 0,2 23 0,-1-31-154,0-1 1,0 1 0,0 0-1,1 0 1,-1-1 0,1 1-1,0 0 1,0-1 0,0 1-1,0 0 1,0-1 0,1 0-1,-1 1 1,1-1 0,-1 0-1,1 1 1,0-1-1,3 2 1,-3-3-189,0-1-1,0 0 1,0 0-1,0 0 1,0-1-1,0 1 0,0 0 1,0-1-1,0 1 1,0-1-1,0 0 1,0 1-1,0-1 1,0 0-1,0 0 1,2-3-1,37-23-4307,-35 23 3894,0 0 198,-1-1-1,0 0 1,0 0 0,0 0-1,6-10 1,10-10-916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35 365 112,'43'-57'5610,"-43"56"-5415,0 0 1,0 0-1,0 0 0,0 0 1,0 0-1,0 0 1,0 0-1,0 0 0,-1 0 1,1 0-1,0 0 1,-1 0-1,1 0 0,-1 0 1,1 0-1,-1 0 0,1 1 1,-1-1-1,1 0 1,-1 0-1,0 1 0,1-1 1,-1 0-1,0 1 1,0-1-1,0 1 0,1-1 1,-1 1-1,0-1 1,0 1-1,0-1 0,0 1 1,0 0-1,0-1 1,0 1-1,0 0 0,-1 0 1,1 0-30,0-1-1,0 1 1,0-1 0,0 1 0,1 0 0,-1 0-1,0 0 1,0-1 0,0 1 0,0 0 0,0 0 0,0 0-1,0 0 1,0 1 0,0-1 0,0 0 0,0 0-1,0 1 1,0-1 0,1 0 0,-1 1 0,0-1 0,0 1-1,0-1 1,0 1 0,1-1 0,-1 1 0,0-1-1,1 1 1,-1 0 0,0 0 0,1-1 0,-1 1-1,1 0 1,-1 0 0,1 0 0,-1-1 0,1 1 0,0 0-1,-1 0 1,1 0 0,0 0 0,0 0 0,0 0-1,0 0 1,0 0 0,0 1 0,-12 81 4412,6-35-3553,5-40-925,-1 0 1,1 0-1,0 0 1,1 0-1,0 0 1,1 13 0,3-3-16,0 1 0,0-1 0,2 0 0,0 0 0,12 22 0,-13-31-56,1 0-1,-1 0 1,2-1-1,-1 0 1,1 0 0,0-1-1,1 0 1,0 0-1,0-1 1,0 0-1,12 7 1,-12-9 72,1 0 1,-1-1-1,1 1 1,-1-2-1,1 1 0,0-1 1,0-1-1,0 1 1,0-2-1,0 1 0,0-1 1,0 0-1,0-1 1,18-4-1,-11 1 124,0-1-1,1-1 1,-2 0 0,1-1 0,-1-1-1,0-1 1,15-11 0,-4 5-62,-23 14-153,0-1 0,1 1 0,-1-1 0,0 0 0,0 0 0,0 0 1,-1-1-1,1 1 0,-1-1 0,1 1 0,-1-1 0,0 0 0,0 0 0,3-5 1,-1 1-52,-1-1 0,0 0 1,0 1-1,-1-1 0,0 0 1,0 0-1,-1 0 0,0 0 1,0-1-1,-1 1 0,0 0 1,-1 0-1,0 0 0,0-1 1,-4-13-1,4 17-169,0-1 1,-1 1-1,1 0 0,-1 0 1,0 0-1,-1 0 0,1 0 1,-1 0-1,0 1 0,0 0 1,0-1-1,-8-7 0,-3-3-1879,0-2 0,-13-18-1,18 21-275,-1 1 0,0 0 0,-2 0 0,-21-19 0,-37-25-5643,49 44 6142</inkml:trace>
  <inkml:trace contextRef="#ctx0" brushRef="#br0" timeOffset="1">290 27 1604,'-1'0'5882,"-12"0"-3921,-11-7 3339,23 7-5250,1 0 1,0 0-1,0 0 1,0 0-1,0 0 1,0 0 0,0 0-1,0 0 1,0 0-1,0 0 1,-1 0-1,1 0 1,0 0-1,0 0 1,0-1-1,0 1 1,0 0-1,0 0 1,0 0-1,0 0 1,0 0-1,0 0 1,0 0-1,0 0 1,0 0-1,-1 0 1,1-1-1,0 1 1,0 0-1,0 0 1,0 0 0,0 0-1,0 0 1,0 0-1,0 0 1,0 0-1,0-1 1,0 1-1,0 0 1,0 0-1,0 0 1,0 0-1,0 0 1,1 0-1,-1 0 1,0 0-1,0 0 1,0-1-1,0 1 1,0 0-1,0 0 1,0 0-1,0 0 1,0 0-1,0 0 1,0 0 0,0 0-1,0 0 1,1 0-1,17-2 858,101 2-404,1 0-3934,-115 0 2519,1-1-1,0 1 1,-1-1-1,1 0 1,-1 0 0,0 0-1,1-1 1,8-3-1,-1 4-5373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27 300,'0'-7'9890,"2"2"-8560,2 3-887,0 1 0,1 0 0,-1 0 0,0 0 0,0 1 0,1-1 0,7 1 0,17-2 1376,20-2-76,63 2 0,-66 3-779,-39-1-681,1 0 0,-1 1 0,0 0 0,1 1 0,-1 0 0,9 3 0,-13-4-142,0 0 1,0 0-1,0 1 0,-1-1 0,1 1 0,0 0 1,-1 0-1,1 0 0,-1 0 0,0 0 0,0 0 1,0 1-1,0-1 0,0 1 0,0-1 0,0 1 1,1 4-1,7 15 679,-8-20-745,-1 1 0,1-1 0,-1 1 0,0 0 0,0-1 0,0 1 0,-1 0 1,1 0-1,0 0 0,-1 0 0,0-1 0,0 5 0,-1 14 117,-2-1 1,0 1-1,-1 0 0,-1-1 1,-1 0-1,-11 23 0,10-22-134,-15 68 30,11-42-109,10-38-120,-1 0 1,2 0 0,-1 0 0,2 17 0,0-3-1147,-1-22 1107,1 0-1,-1 0 1,0 0-1,1 0 1,-1 0 0,1 0-1,-1 0 1,1 0-1,-1-1 1,1 1-1,0 0 1,-1 0-1,1 0 1,0 0 0,0-1-1,0 1 1,0 0-1,-1-1 1,1 1-1,0-1 1,0 1 0,0-1-1,2 1 1,-3-1-33,0 1 0,1-1 0,-1 0 0,0 0 0,1 1 0,-1-1 0,1 0 0,-1 0 0,1 0 0,-1 0 0,0 0 0,1 0 0,-1 1 0,1-1 0,-1 0 0,1 0 1,-1 0-1,1 0 0,-1 0 0,0-1 0,1 1 0,-1 0 0,1 0 0,-1 0 0,1 0 0,-1 0 0,0-1 0,1 1 0,-1 0 0,1 0 0,-1-1 0,0 1 0,1 0 0,-1-1 0,0 1 1,1 0-1,-1-1 0,0 1 0,0 0 0,1-1 0,-1 1 0,0-1 0,0 1 0,0 0 0,1-1 0,-1 1 0,0-1 0,-1-1-140,0 1 1,0 0-1,0 0 0,0 0 0,0 0 0,0 0 0,-1 0 1,1 0-1,0 0 0,0 0 0,-1 1 0,1-1 0,-1 0 1,1 1-1,0 0 0,-1-1 0,1 1 0,-3-1 1,-16-7-2292,10-1 911,8-3 306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24 124 828,'-15'-3'2635,"15"3"-2305,-1 0 0,0-1 0,1 1 0,-1-1 0,1 1 0,-1-1 0,1 1 0,-1-1 0,1 1 0,-1-1 0,1 1 0,0-1 1,-1 0-1,1 1 0,0-1 0,-1 0 0,1 1 0,0-1 0,0 0 0,0 1 0,0-1 0,0 0 0,0 0 0,0 1 0,0-1 0,0-1 0,1 1-49,-1-1-1,1 1 0,0 0 0,0-1 0,0 1 1,1 0-1,-1 0 0,0 0 0,0 0 1,1 0-1,-1 0 0,0 0 0,1 0 0,-1 0 1,1 1-1,-1-1 0,1 1 0,-1-1 0,3 0 1,40-11 675,2 4-677,61-3 0,-59 7-1821,64-12 1,-64 7-1253,29-7-7023,-63 14 7911,7-4 305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11 664,'0'-1'321,"1"1"0,-1-1 0,0 1 0,0-1-1,1 1 1,-1-1 0,0 1 0,1-1 0,-1 1 0,0-1 0,1 1 0,-1-1-1,1 1 1,-1-1 0,1 1 0,-1 0 0,1-1 0,-1 1 0,1 0 0,0 0-1,-1-1 1,1 1 0,-1 0 0,1 0 0,0 0 0,-1 0 0,1 0-1,-1-1 1,1 1 0,0 0 0,-1 1 0,1-1 0,0 0 0,0 0 0,32 3 8293,-26-1-9300,12 2 1792,-1 1 0,0 1-1,0 1 1,0 0 0,-1 1-1,0 1 1,18 13 0,2 0 106,-24-13-843,0 1 0,-1 0 1,0 1-1,-1 0 0,0 1 1,14 19-1,5 5-112,-17-22-254,0 1 0,-1 0-1,-1 1 1,0 0 0,-1 1-1,-1 0 1,0 0 0,-2 1 0,0 0-1,-1 1 1,-1-1 0,0 1 0,-1 0-1,-2 1 1,1 22 0,-1 32-3,-4 81 0,1-136 0,-2 1 0,0-1 0,-1 1 0,-1-1 0,-13 32 0,4-26 0,-2 0 0,0-1 0,-1 0 0,-36 36 0,43-49 0,-3 3 0,10-11 0,0 0 0,1 0 0,-1 0 0,1 0 0,-1 1 0,1-1 0,0 1 0,0-1 0,-1 5 0,2-5-154,-1 0 0,1-1 0,-1 1 0,0-1 0,1 0 0,-1 1 0,0-1 0,0 0 0,0 0 0,-1 0 0,1 0 0,0-1 0,-1 1 0,1-1 0,-1 1-1,0-1 1,-3 1 0,-53 15-7226,33-11 2390,-68 20-9648,73-20 12388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29 688,'0'-1'223,"0"1"1,-1-1-1,1 0 1,0 1-1,-1-1 0,1 0 1,0 1-1,-1-1 1,1 0-1,0 1 1,-1-1-1,1 1 0,-1-1 1,0 1-1,1-1 1,-1 1-1,1-1 0,-1 1 1,0 0-1,1-1 1,-1 1-1,0 0 0,0-1 1,-22-7 3174,10 4 2434,6 3-4909,0 0 1,0 0-1,0 1 0,0 0 0,-1 0 1,1 0-1,-11 3 0,13 0-738,1-1 1,-1 1-1,1 0 1,0 0-1,0 0 0,0 1 1,0-1-1,1 1 1,-1 0-1,1 0 0,0 1 1,0-1-1,0 1 1,-2 5-1,-25 48 896,17-33-411,-15 35-1,1 8 295,-27 77 1178,37-88-1259,-32 73 0,30-81-876,2 1 0,2 0-1,-15 91 1,5-20-6,21-106-1,1 0 0,0 1 0,1-1 0,1 1 0,0 0 0,1-1 0,1 1 0,0 0 0,1-1 0,1 1 0,4 14 0,8 23 0,-14-45 0,0 0 0,1 0 0,1-1 0,-1 1 0,1 0 0,0-1 0,1 0 0,0 0 0,6 10 0,-7-15 0,0 0 0,-1 0 0,1 0 0,0 0 0,0 0 0,0-1 0,0 0 0,1 1 0,-1-1 0,0-1 0,0 1 0,1 0 0,-1-1 0,0 1 0,7-1 0,-10-1-333,-1 0 0,0 0-1,1 0 1,-1 0 0,1 1 0,-1-1-1,1 0 1,0 0 0,-1 0 0,1 0-1,0 0 1,-1-1 0,1 1 0,0 0-1,0 0 1,0 0 0,0 0 0,0 0-1,0 0 1,1 0 0,-1 0 0,0 0-1,0 0 1,1 0 0,-1 0 0,0 0 0,1 0-1,-1 0 1,1 0 0,0 0 0,0-1-1,12-22-5117,-2 2 305,0-9 38,-10 28 4650,0-1-1,0 0 1,1 0-1,-1 1 1,1-1-1,-1 1 1,4-4-1,16-14-1539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1 200 384,'0'-15'2029,"0"5"1237,0-1 0,0 0 0,4-15 0,5 3 2165,11 2-4138,-10 14-702,1 0 0,0 1 0,0 0-1,1 1 1,-1 0 0,1 1 0,15-3-1,89-12 198,-69 13-326,-13 2-104,0 0 0,1 2-1,-1 2 1,0 1 0,1 2-1,56 11 1,-80-11-174,-1 0 0,0 1 0,1 1 0,-2-1 0,1 2 0,0-1 0,8 8 0,-14-10-153,-1 0 0,0 0-1,1 0 1,-1 0 0,0 0-1,-1 1 1,1 0 0,-1-1-1,0 1 1,1 0 0,-2 0-1,1 0 1,0 0 0,-1 1 0,0-1-1,0 0 1,0 1 0,0-1-1,-1 6 1,0 3-31,1-7 0,-1-1 0,0 0 0,0 0 0,0 1 0,-1-1 0,0 0 0,0 0 0,0 0 0,-1 0 0,0 0 0,-4 9 0,-18 35 0,17-34 0,0-1 0,0 1 0,-18 23 0,-13 4 0,-66 58 0,-16 17 0,104-93 0,-5 3 0,17-24 0,3-2 0,0-1 0,1 1 0,-1 0 0,0-1 0,1 1 0,-1 0 0,1 0 0,-1-1 0,1 1 0,-1 0 0,1 0 0,0 0 0,-1-1 0,1 1 0,0 0 0,0 0 0,0 0 0,0 0 0,-1 0 0,1 0 0,0-1 0,0 1 0,1 0 0,-1 0 0,0 0 0,0 0 0,1 1 0,-1-2 0,0 1 0,0-1 0,0 0 0,0 1 0,0-1 0,0 0 0,0 1 0,1-1 0,-1 0 0,0 1 0,0-1 0,0 0 0,0 1 0,1-1 0,-1 0 0,0 0 0,0 1 0,1-1 0,-1 0 0,0 0 0,1 0 0,-1 1 0,0-1 0,1 0 0,-1 0 0,0 0 0,1 0 0,-1 0 0,0 0 0,1 1 0,-1-1 0,0 0 0,1 0 0,-1 0 0,0 0 0,1 0 0,-1 0 0,0-1 0,1 1 0,-1 0 0,0 0 0,1 0 0,0 0 0,0-1 0,2 1-13,153-5 129,-134 2-326,0 0 1,-1-2-1,0 0 0,0-1 0,26-12 1,90-36-9517,-22 10 16,-83 33 7355,1 0 0,0 3-1,36-6 1,-62 13 2135,62-12-1819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98 1784,'-45'9'5458,"-66"-5"17510,93-4-20960,86 0-1459,-61 0-752,-11-2-1683,3 2 1375,-1-1 0,0 1 0,0-1 0,1 1 1,-1-1-1,0 0 0,1 0 0,-1 0 0,1 0 0,-1 0 0,1 0 0,-2-2 0,-5-7-4281,7 9 4283,-1 0 0,1 0 1,0 0-1,0-1 0,-1 1 0,1 0 0,0-1 0,0 1 1,0-1-1,1 1 0,-1-1 0,0 0 0,1 1 0,-1-1 1,1 0-1,-1 0 0,1 1 0,0-1 0,-1 0 0,1 0 0,0 1 1,0-1-1,1 0 0,-1 0 0,0 1 0,0-1 0,1 0 1,0-2-1,19-15-2004,3 0 638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26 1168,'1'-1'264,"-1"1"0,0-1 0,0 0 0,0 0-1,0 0 1,0 0 0,0 0 0,0 0 0,0 0 0,0 1 0,-1-1-1,1 0 1,0 0 0,0 0 0,-1 0 0,1 1 0,-1-1 0,1 0 0,-1 0-1,1 0 1,-1 1 0,1-1 0,-1 0 0,0 1 0,1-1 0,-1 1-1,0-1 1,1 1 0,-1-1 0,0 1 0,0-1 0,0 1 0,1 0 0,-1-1-1,0 1 1,0 0 0,0 0 0,0-1 0,0 1 0,0 0 0,-1 0-1,0 0 1395,-11 6 1805,12-5-3311,0 0 0,0 0 0,0 0 0,0 1 0,0-1 0,1 0 0,-1 1 0,1-1 0,-1 0 0,1 1 0,-1-1 0,1 1 0,0-1 0,-1 1 0,1-1 0,0 1 0,0-1 0,0 1 0,0-1 0,1 1 0,-1-1 0,0 1 0,1-1 0,-1 1 0,1-1 0,0 3 0,21 52 1881,-13-34-1297,-3 1-210,0 0 0,-2 1-1,0 0 1,-2-1-1,0 1 1,-3 32 0,1-32-261,-12 133 788,1-1-724,11-143-326,-1 1 1,0-1 0,-4 19-1,4-28-200,0 0 0,0-1 0,0 1 0,0-1 0,-1 0 0,1 1-1,-1-1 1,0 0 0,0 0 0,0 0 0,-1 0 0,1 0 0,-1 0 0,1-1 0,-1 1 0,-6 3-1,7-5-1220,2-6-2461,-1 4 3446,1 0 1,0 0-1,1 0 0,-1 0 0,0 0 0,0 0 0,0 0 1,1 1-1,-1-1 0,0 0 0,1 0 0,-1 0 0,1 0 1,-1 0-1,1-1 0,4-1-319,-4 2 367,1-1 0,-1 1 0,1 0 0,-1-1 0,1 1 0,-1-1 0,0 1 0,0-1 0,0 0 0,0 0 0,2-2-1,1-2-362,0 1 0,0 0 0,1 0 0,0 0-1,0 1 1,0-1 0,1 1 0,6-3 0,28-13-830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4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41 576,'0'-1'207,"0"-1"0,0 1 0,0 0 0,0-1 0,0 1 0,-1 0 0,1-1 0,0 1 0,0 0 0,-1-1 0,1 1 0,-1 0 0,1 0 0,-1 0 1,0-1-1,0 1 0,1 0 0,-1 0 0,0 0 0,0 0 0,0 0 0,-1-1 0,-2 1 291,1-1-1,0 1 1,-1 0 0,0 0 0,1 0-1,-1 0 1,-4 0 0,-7-1 1463,12 2-1655,0-1 1,1 1-1,-1 1 1,0-1-1,1 0 0,-1 1 1,0-1-1,1 1 1,-1 0-1,1 0 0,-1 0 1,1 0-1,-1 0 1,1 0-1,0 1 0,-1-1 1,1 1-1,0 0 1,0-1-1,0 1 0,0 0 1,-2 3-1,-6 8 731,0 1-1,-14 26 1,0-1 114,13-21-696,1 1 0,1 0 0,-13 36 0,7-15 6,8-18-240,1 0-1,1 1 0,2 0 1,0 0-1,1 0 1,1 0-1,3 27 0,-2-14 21,0-29-163,0 1 1,1-1 0,0 0-1,0 0 1,0 0 0,1 0 0,0 0-1,1 0 1,-1-1 0,1 1-1,1-1 1,-1 0 0,1 1-1,0-1 1,0-1 0,1 1-1,0-1 1,0 0 0,0 0-1,1 0 1,-1-1 0,1 0-1,0 0 1,0 0 0,1-1-1,-1 0 1,1 0 0,13 4-1,-2-2 209,0-1-1,1-1 1,-1-1-1,1 0 1,0-1-1,0-1 1,-1-1-1,1 0 0,0-2 1,20-5-1,-5 0-40,42-18 0,-66 23-250,-1-1 1,0 0 0,0-1 0,-1 0 0,1 0 0,-1-1 0,0 0 0,-1 0 0,10-11 0,0-4 3,-11 15 0,-1 0 0,0 0 0,0 0 0,-1-1 0,1 0 0,-1 0 0,-1 0 0,1 0 0,-1 0 0,-1-1 0,1 0 0,-1 1 0,-1-1 0,2-12 0,-3 14 0,1 0 0,-1 0 0,-1-1 0,1 1 0,-1 0 0,0 0 0,0 0 0,-1 0 0,0 0 0,0 0 0,0 0 0,-1 0 0,1 1 0,-2 0 0,1-1 0,0 1 0,-6-6 0,-9-7-887,0-1 0,-33-23 0,-45-24-5970,50 36 2028,-14-28-5454,54 54 9538,4 3 437,0 0 0,0 0-1,0-1 1,0 1 0,0-1-1,0 0 1,0 0 0,1 1-1,-1-1 1,1 0 0,-1 0 0,1-1-1,0 1 1,-2-3 0,1-15-1684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31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5734,'68'2'0,"-1"1"0,-22-3 0,30 3 0,-7-1 0,-51-3 0,18-4 0,-28 9 0,9 0 0,-47 24 0,1-3 0,-12 10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5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53 1440,'-11'-15'15823,"22"9"-13918,9 1-787,1 1 1,31-2 0,42 3-1632,18-3-3471,-69 7 923,-5-1-90,-15-7-1724,-9 6-1277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5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25 240,'0'-1'302,"0"-1"0,0 1 0,-1 0-1,1 0 1,0 0 0,-1 0 0,1 0 0,0 0 0,-1 0 0,1 0-1,-1 0 1,0 1 0,1-1 0,-1 0 0,0 0 0,1 0 0,-1 1-1,0-1 1,0 0 0,0 1 0,0-1 0,0 0 0,0 1 0,0-1-1,0 1 1,0 0 0,0-1 0,0 1 0,0 0 0,0 0 0,-2-1-1,1 1 15,0 0 1,1 0-1,-1 0 0,0 0 0,0 0 0,1 0 0,-1 0 0,0 0 0,0 1 0,1-1 0,-1 1 0,0-1 0,0 1 0,1 0 0,-1 0 0,1 0 0,-1 0 0,1 0 0,-3 2 0,-6 6 533,10-9-803,-1 0 0,0 0 0,1 1 0,-1-1 0,0 0 0,1 1 0,-1-1 0,1 1 0,-1-1 0,1 1 0,-1-1 0,1 1 0,-1-1 0,1 1 0,0-1 0,-1 1 0,1 0 0,0-1 0,-1 1 0,1 0 0,0-1 0,0 1 0,-1 0 0,1-1 0,0 1 0,0 0 0,0 0 0,0-1 0,0 1 0,0 0 0,0-1 0,0 1 0,1 0 0,-1 0 0,0-1 0,0 1 0,0 0 0,1-1 0,-1 1 0,0-1 0,1 1 0,-1 0 0,1-1 0,-1 1 0,1-1 0,-1 1 0,1-1 0,-1 1 0,1-1 0,-1 1 0,1-1 0,-1 0 0,1 1 0,0-1 0,1 1 0,2 3 132,-1-3-87,-1 1 0,0-1 0,0 1 0,0 0-1,0-1 1,0 1 0,-1 0 0,1 0 0,0 0 0,-1 1-1,0-1 1,1 0 0,-1 1 0,0-1 0,0 0 0,0 1 0,-1-1-1,1 1 1,-1 0 0,1-1 0,-1 1 0,0 4 0,1 19 442,0 24 141,-1-47-634,0 0 0,0 0 0,-1 0 0,1 0 0,-1 0 0,0 0 0,0-1 0,0 1 0,0 0 0,-1 0 0,1-1 0,-3 4 0,3-5-37,-2 1 27,0 1 0,0 0 0,1 0 0,-1 0 0,1 1 0,-1-1 0,1 1 0,0-1 0,0 1 0,0-1 0,1 1 0,0 0 0,-1 0 0,1 0 0,0 0-1,1 0 1,-1 0 0,1 0 0,0 8 0,-13 25-20,2-28-17,10-8 5,0-1 1,1 0-1,-1 1 0,1-1 0,-1 0 0,0 1 0,1-1 0,-1 1 0,1 0 0,-1-1 0,1 1 0,-1-1 0,1 1 0,0 0 0,-1-1 0,1 1 0,0 0 0,-1-1 0,1 1 0,0 0 1,0-1-1,-1 1 0,1 0 0,0 0 0,0-1 0,0 1 0,0 1 0,0-1-12,0 1 0,0-1 1,-1 1-1,1 0 0,-1-1 0,1 1 1,-1-1-1,0 1 0,1-1 0,-1 0 0,0 1 1,0-1-1,0 0 0,-2 2 0,2-1-42,0-1 0,0 0 0,0 1-1,0-1 1,0 1 0,0 0 0,0-1-1,0 1 1,1-1 0,-1 1 0,1 0 0,-1 0-1,1-1 1,-1 5 0,1-6-109,1 1 0,-1 0 0,0 0 0,0 0 0,0 0 0,0-1 0,0 1 0,0 0 0,0 0 0,0 0 0,0 0 0,0 0 0,-1-1 0,1 1 0,0 0 0,0 0 0,-1 0 0,1-1 0,-1 1 0,1 0 0,0-1 0,-1 1 0,0 0 0,1-1 0,-1 1 0,1 0 0,-1-1 0,0 1 0,1-1 0,-1 1 0,0-1 0,0 0 0,1 1 0,-1-1 0,0 0 0,0 1 0,0-1 0,1 0 0,-1 0 0,0 0 0,0 0 0,0 1 0,0-1 0,1-1 0,-1 1 0,0 0 0,0 0 0,0 0 0,0 0 0,1 0 0,-1-1 0,0 1 0,0 0 0,0-1 0,1 1 0,-1-1 1,0 1-1,1-1 0,-1 1 0,-1-2 0,2 2-72,-1-1 0,1 1 0,0-1 0,-1 1 0,1-1 0,-1 0 0,1 1 0,0-1 1,0 1-1,-1-1 0,1 0 0,0 1 0,0-1 0,0 0 0,-1 1 0,1-1 1,0 0-1,0 1 0,0-1 0,0 0 0,1 1 0,-1-1 0,0 0 0,0 1 1,0-1-1,0 0 0,1 1 0,-1-1 0,0 0 0,1 0 0,11-18-3470,0 7 2117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5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26 248,'0'-26'8750,"-1"27"-8207,0-1-1,0 1 1,0 0-1,0 0 1,0-1-1,1 1 1,-1 0-1,0 0 1,0 0 0,1 0-1,-1 0 1,1 0-1,-1 0 1,0 1-1,13 63 4832,-1 13-3418,-10-61-1889,1 0-1,0 0 1,1 0 0,1 0 0,1-1 0,0 1 0,1-1 0,1-1 0,0 1 0,1-1 0,1-1 0,13 19 0,-18-29-51,0-1 1,0 0 0,0 0 0,0-1 0,1 1-1,-1-1 1,0 0 0,1 0 0,0 0-1,0 0 1,-1-1 0,1 0 0,0 0 0,0 0-1,0-1 1,6 0 0,3 0 35,-1 0 1,0-1-1,0-1 1,25-6-1,-15 2-10,-1-1 0,0-1-1,0-1 1,-1-1 0,0 0 0,-1-2-1,26-18 1,77-54 1112,-116 68 152,-7 10-341,-5 7 70,-8 15-710,1 1 1,1 0-1,0 1 1,1 0-1,1 0 1,-9 27-1,-33 127-671,26-82 504,-2 24-158,10-34 0,12-49 0,-2 4 0,5-10 0,2-17 0,0-8 0,0 0-1,0 0 1,0 1-1,-1-1 1,1 0-1,0 0 1,0 1-1,0-1 1,-1 0-1,1 0 1,0 1-1,0-1 1,-1 0-1,1 0 1,0 0-1,-1 0 1,1 0-1,0 1 1,-1-1-1,1 0 1,0 0-1,0 0 1,-1 0-1,1 0 1,0 0-1,-1 0 1,1 0-1,0 0 1,-1 0-1,1 0 1,0 0-1,-1 0 1,1 0-1,-1-1 1,-11-1-120,11 2 80,-64-14-4791,5-6-5950,59 20 10551,0 0 0,1 0 0,-1-1 0,0 1 0,1 0 1,-1 0-1,0 0 0,1-1 0,-1 1 0,0 0 0,1-1 0,-1 1 0,1-1 0,-1 1 0,1-1 0,-1 1 0,1-1 0,-1 1 0,1-1 0,-1 1 0,1-1 0,0 0 0,-1 1 1,1-1-1,0 0 0,0 1 0,-1-1 0,1 0 0,0 1 0,0-1 0,0 0 0,0 1 0,0-1 0,0 0 0,0 1 0,0-1 0,0 0 0,0 0 0,0 1 0,1-1 0,-1 0 0,0 1 1,0-1-1,1 0 0,1-1-225,-1-1 0,1 1 1,-1 0-1,1 0 1,0 0-1,0 1 1,0-1-1,0 0 0,4-2 1,17-9-1483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5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30 229 1352,'-30'-8'13620,"39"3"-11147,86-24 5956,56 1-4885,-64 13-3053,9 5-516,-68 8-874,0-1 1,40-9-1,-63 10 81,0 0 1,0 0-1,0-1 1,0 1-1,-1-1 1,1 0-1,-1-1 1,0 1-1,0-1 1,0 0-1,-1 0 1,1 0-1,-1 0 0,0 0 1,0-1-1,3-5 1,-5 8 428,0 1 1,1-1-1,-1 0 1,1 1-1,0-1 0,-1 1 1,1 0-1,0 0 1,0-1-1,0 1 0,0 0 1,0 1-1,3-2 1,14-7-2775,0-3 943,-5-1 381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5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590 339 956,'-16'6'6711,"-1"5"-4961,0 0 0,0 1 0,2 0 1,-18 18-1,24-22-1313,1 1 0,0 1 0,1-1 1,0 1-1,0 1 0,1-1 1,0 1-1,-6 19 0,5-7-98,1 1 0,1 1 0,1-1 0,1 1 0,2-1 0,1 27 0,0-37-284,1 0 1,1 0-1,0 0 0,1 0 1,1 0-1,0 0 1,1-1-1,0 0 1,1 0-1,0 0 0,16 23 1,-7-18 0,-8-7-15,1-1 0,0-1-1,0 1 1,1-1-1,1-1 1,-1 1 0,22 12-1,-20-15 18,0 0 0,0-1 0,1 0 1,0-1-1,0 0 0,1-1 0,-1 0 0,1-1 0,-1 0 0,1-1 0,0-1 0,-1 0 0,25-3 1,-27 1 24,-1 0 0,0-1 0,15-6 1,-22 8-54,0 0 0,0 1 0,0-1 0,-1 0 0,1 0 0,0 0 0,-1-1 0,1 1 0,-1 0-1,1 0 1,-1-1 0,0 1 0,1-1 0,-1 0 0,0 1 0,0-1 0,0 0 0,0 1 0,-1-1 0,1 0 0,0 0 0,-1 0 0,1-2 0,0 0 42,-1 0-1,0 0 0,0 0 0,0 0 0,-1 0 1,1 1-1,-1-1 0,0 0 0,0 0 0,0 1 1,0-1-1,-1 0 0,0 1 0,0-1 0,0 1 0,0 0 1,0 0-1,0 0 0,-1 0 0,0 0 0,1 0 1,-5-3-1,-45-32 223,-1 1 1,-1 3-1,-68-31 0,7 4-276,-8-10-58,63 40 43,-81-55 0,133 81-6,6 4 2,1 1 0,-1-1 0,1 0 0,-1 0 1,1 0-1,0 0 0,0 0 0,-1 0 0,1 0 0,0 0 0,0 0 0,0 0 0,0-1 0,0 1 0,0 0 0,0-1 0,1 1 0,-1-1 0,1 1 0,-1-1 0,1 1 0,-1-1 0,1 0 0,0 1 0,-1-4 0,0-5-18,0 0 1,0 1 0,-2-1 0,1 0 0,-8-17-1,-4-20-80,13 43 87,1 0 1,0 0-1,0-1 1,0 1-1,1 0 0,0 0 1,0-1-1,0 1 1,0 0-1,1 0 0,-1 0 1,1 0-1,0 1 1,0-1-1,0 0 0,6-6 1,3-3-32,0-1 1,25-20-1,-7 9 1,2 1 0,0 2-1,2 1 1,51-24 0,-59 34 70,1 1 1,0 1 0,0 1-1,1 1 1,51-6-1,-65 13 33,0-1 0,-1 1 0,1 1 0,0 1 1,-1-1-1,1 2 0,-1 0 0,0 0 0,19 9 0,-24-9-21,0 1 0,-1-1 1,1 1-1,-1 1 0,0-1 0,0 1 0,0 1 1,-1-1-1,1 1 0,-1-1 0,-1 2 1,1-1-1,-1 0 0,0 1 0,-1 0 1,1 0-1,2 10 0,0-1-8,0 2 1,-2-1-1,0 0 1,-1 1-1,-1 0 1,0-1-1,-2 1 1,-2 31-1,0-28-62,1 0 0,0 0 0,2 0 0,0-1 0,1 1 1,6 23-1,-7-37-168,0 0-1,0 0 1,-1 0 0,0 0 0,0 0 0,0 0 0,-1 1 0,-4 12 0,-11 26-3909,14-26-25,2-19 3914,0-1-1,1 1 1,-1-1 0,0 1-1,0 0 1,0-1 0,0 1-1,0-1 1,0 1-1,0-1 1,0 1 0,0-1-1,0 1 1,0 0 0,0-1-1,0 1 1,0-1-1,0 1 1,0-1 0,-1 1-1,1-1 1,0 1 0,0-1-1,-1 1 1,1-1-1,0 1 1,-1-1 0,1 1-1,-1-1 1,1 0-1,0 1 1,-1-1 0,1 0-1,-1 1 1,1-1 0,-1 0-1,1 0 1,-1 1-1,1-1 1,-1 0 0,1 0-1,-2 0 1,12 12-7465,1-11 5913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5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14 664,'0'-1'165,"-1"1"0,1-1 1,0 0-1,0 1 0,0-1 0,-1 0 0,1 1 1,0-1-1,0 1 0,-1-1 0,1 1 0,-1-1 0,1 1 1,0-1-1,-1 1 0,1-1 0,-1 1 0,1-1 1,-1 1-1,1 0 0,-1-1 0,0 1 0,1 0 0,-1-1 1,1 1-1,-1 0 0,0 0 0,1 0 0,-1 0 1,0-1-1,1 1 0,-1 0 0,0 0 0,1 0 0,-1 0 1,-1 1-1,-29 3 3463,23-3-2135,-1 0-446,8-1-894,0 0 1,0 0-1,0-1 1,0 1 0,1 0-1,-1 0 1,0 0-1,0 1 1,0-1 0,0 0-1,0 0 1,0 0-1,1 1 1,-1-1 0,0 0-1,0 1 1,0-1-1,1 1 1,-1-1-1,0 1 1,0-1 0,1 1-1,-1-1 1,0 1-1,1 0 1,-1-1 0,1 1-1,-1 0 1,1 0-1,-1-1 1,1 1 0,0 0-1,-1 0 1,1 0-1,0 0 1,0-1-1,-1 1 1,1 0 0,0 0-1,0 0 1,0 1-1,-12 58 4311,1 62-1548,11-78-2662,3-1 0,7 45-1,-8-79-248,2 6-33,-2 0 1,0 0 0,0 1-1,-1-1 1,-1 0-1,-1 1 1,-3 22 0,-4 25-1326,6-22-2432,2-41 3689,0 1-1,0-1 0,0 0 0,0 0 1,0 0-1,0 1 0,0-1 0,0 0 0,0 0 1,0 0-1,0 1 0,0-1 0,0 0 1,0 0-1,0 0 0,0 1 0,0-1 0,1 0 1,-1 0-1,0 0 0,0 1 0,0-1 1,0 0-1,0 0 0,0 0 0,0 0 1,1 1-1,-1-1 0,0 0 0,0 0 0,0 0 1,0 0-1,1 0 0,-1 0 0,0 1 1,0-1-1,0 0 0,1 0 0,-1 0 0,0 0 1,0 0-1,0 0 0,1 0 0,-1 0 1,0 0-1,0 0 0,1 0 0,-1 0 1,0 0-1,1 0-166,-1-1 0,1 1 1,-1 0-1,0-1 0,1 1 0,-1 0 1,0-1-1,1 1 0,-1-1 1,0 1-1,1 0 0,-1-1 1,0 1-1,0-1 0,0 1 0,1-1 1,-1 1-1,0-1 0,0 1 1,0-1-1,0 1 0,0-1 0,0 0 1,9-13-4925,19-6 2097,-19 14 2151,15-13-613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5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20 252,'4'-16'2810,"-3"13"-54,-14 2 2663,8 1-3693,-7 7 4495,3 9-3759,1 20-759,11-4-663,-2-25-869,0 0 0,0 0 0,0 0 0,-1 1-1,-2 10 1,-18 58 446,13-55-494,1 0 0,-3 23 0,2 7 58,1 58-1,6-87-133,1 0 1,1 0 0,2 1 0,0-2-1,8 26 1,-1-6 68,8 17 160,-10-32-64,-9-23-167,1 1-1,0-1 0,0 0 0,0 0 0,0 0 1,1 0-1,-1 0 0,1 0 0,0 0 0,0-1 1,2 4-1,-2-3 51,1 0-1,-1 0 1,0-1 0,1 1 0,-1-1 0,1 0-1,0 1 1,-1-1 0,1-1 0,0 1 0,0 0-1,1-1 1,-1 1 0,0-1 0,0 0 0,1 0-1,-1 0 1,1 0 0,-1-1 0,1 0 0,-1 1-1,1-1 1,-1 0 0,1-1 0,-1 1-1,0-1 1,1 1 0,3-2 0,7-3 145,0 1 0,0-2 1,-1 0-1,0 0 0,0-2 0,-1 1 1,19-15-1,-26 18-245,0-1 1,0 0-1,0 1 1,-1-2-1,1 1 1,-1 0-1,-1-1 1,1 0-1,-1 0 1,0 0-1,0 0 1,0 0-1,-1-1 1,0 1-1,0-1 1,-1 0-1,0 0 1,0-8-1,-1 3 5,1 0 0,-1-1 0,0 1 0,-1 0 0,0 0 0,-1 0 0,0 0 0,-1 0 0,0 0 0,-1 0 0,-6-11 0,2 9-28,0 0-1,-1 1 1,0-1 0,-1 2 0,-1 0-1,0 0 1,-19-15 0,9 11-1865,-45-26 1,46 30-928,0-2 1,-17-17-1,-13-8-5257,44 35 6972,-16-14-2543,21 17 3469,1 1 1,-1-1-1,0 0 1,1 0 0,-1 1-1,1-1 1,-1 0 0,1 0-1,0 0 1,-1 0 0,1 0-1,0 0 1,-1 0-1,1 0 1,0 0 0,0 0-1,0 0 1,0 0 0,0 0-1,0 0 1,0 0-1,0 1 1,1-1 0,-1 0-1,1-2 1,8-10-1923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5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21 740,'0'-1'408,"0"0"-1,0 0 1,0 0 0,0 0-1,0 0 1,0 0 0,0 0-1,0 0 1,0 0 0,0 0-1,-1 0 1,1 0 0,-1 0-1,1 0 1,0 0 0,-1 1-1,1-1 1,-2-2 0,-14 2 5074,2 2-3587,14-1-1821,-1 0 0,1 0 0,0 0 0,-1 0 1,1 0-1,-1 0 0,1 0 0,-1 0 0,1 1 0,0-1 0,-1 0 1,1 0-1,-1 0 0,1 0 0,0 0 0,-1 1 0,1-1 0,-1 0 1,1 0-1,0 1 0,-1-1 0,1 0 0,0 1 0,0-1 0,-1 0 1,1 1-1,0-1 0,0 0 0,-1 1 0,1-1 0,0 1 1,0-1-1,0 0 0,0 1 0,0-1 0,-1 1 0,1-1 0,0 0 1,0 1-1,0-1 0,0 1 0,1 0 0,5 22 1919,-1-7-1150,-5-8-542,0 27 481,1 1 0,1-1 0,9 41 0,-8-61-602,-1-1 1,0 0 0,-1 1 0,0 0-1,-1-1 1,-1 1 0,0-1 0,-6 26-1,6-35-119,0 1-1,0 0 1,1 0-1,0-1 1,0 1-1,1 6 0,0-6-14,-1 0 0,0 0 0,0-1 0,0 1 0,-1 0 0,-1 6 0,1-8-26,-5 17 65,2-1 0,0 1 0,-2 43 0,-6 1-122,14-57-237,0-10-600,-1 2 796,-1-1 0,0 0 0,0 1 0,0-1 0,0 1 1,0-1-1,0 1 0,0-1 0,0 0 0,0 1 0,0-1 1,0 1-1,0-1 0,-1 1 0,1-1 0,0 1 1,0-1-1,0 0 0,-1 1 0,1-1 0,0 1 0,-1 0 1,1-1-1,0 1 0,-1-1 0,0 0 0,0 0-268,-1-1 1,1 1-1,0-1 0,0 0 0,0 0 0,0 1 0,0-1 1,0 0-1,1 0 0,-1 0 0,1 0 0,-1 0 0,1 0 1,0 0-1,-1 0 0,1-1 0,0 1 0,0 0 0,1 0 1,-1 0-1,1-3 0,14-48-7585,-9 35 5513,-5 15 2053,0-1-1,0 1 1,0-1-1,1 1 1,-1-1-1,1 1 1,0 0 0,0 0-1,0 0 1,0 0-1,1 0 1,2-2-1,18-16-1390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5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15 620,'3'-9'3060,"-2"3"-232,-17 9 405,14-2-2996,1-1 0,-1 1 0,0 0 0,0 0 0,0 0 0,1 0 0,-1 0 0,1 0 0,-1 0 0,1 1 0,-1-1 0,1 0 0,0 1 0,-1-1 0,1 1 0,0 0 1,0-1-1,0 1 0,0 0 0,1 0 0,-1-1 0,0 1 0,1 0 0,-1 0 0,1 0 0,0 0 0,-1 0 0,1 0 0,0 0 0,0 0 0,0 0 0,1 0 0,-1 0 0,0 0 0,1 0 0,-1-1 0,1 1 0,0 0 0,0 0 0,-1 0 0,1-1 0,0 1 0,2 2 1,2 4 80,-1 0 1,0 0 0,-1 1 0,0-1 0,0 1 0,2 14 0,-3-11-219,2 0 0,-1-1 0,7 15 0,-3-14-51,0 0-1,1-1 1,0 0 0,1-1 0,0 0 0,16 14 0,-17-17-35,-1-1 0,1 0 0,0-1-1,0 0 1,1 0 0,0-1 0,0 0 0,0 0 0,15 4 0,-19-8 7,0 1 0,-1-1 1,1 1-1,0-1 0,0 0 0,0-1 0,-1 0 0,1 1 0,0-1 0,-1-1 1,1 1-1,0-1 0,5-2 0,1-2 157,0-1 0,-1-1 0,15-12 0,10-8 242,-23 19-115,-1 0 1,-1-1-1,19-23 1,-10 11 429,-18 21-655,0 0 0,0 0 1,0 0-1,0 0 0,0 0 0,-1 0 0,1-1 0,0 1 0,-1 0 0,1 0 1,-1 0-1,1-1 0,-1 1 0,0 0 0,1-1 0,-1 1 0,0 0 1,0-1-1,0 1 0,0-1 0,0 1 0,0 0 0,0-1 0,-1 1 1,1 0-1,0-1 0,-1 1 0,1 0 0,-1 0 0,0-1 0,1 1 1,-1 0-1,0 0 0,0 0 0,1 0 0,-1 0 0,0 0 0,0 0 1,0 0-1,0 0 0,0 0 0,-1 1 0,1-1 0,0 0 0,-3 0 0,-4 25 2525,-12 32-2798,4-30 193,12-20 0,-1 0 0,2 1 0,-1-1 0,0 1 0,1 0 0,1 0 0,-1 0 0,1 1 0,0-1 0,-1 10 0,11 79 0,-8 144 0,0-239-1,0 1 1,-1-1-1,1 0 0,-1 1 1,1-1-1,-1 0 0,1 0 1,-1 0-1,0 0 1,0 1-1,0-1 0,1 0 1,-1 0-1,0 0 0,0 0 1,0-1-1,0 1 0,-1 0 1,1 0-1,0-1 0,0 1 1,0-1-1,-1 1 0,1-1 1,0 1-1,0-1 1,-3 1-1,-38 4-5312,33-5 67,32-3-13734,-16 2 18562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5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68 261 728,'-23'-3'2990,"20"2"-2093,0 0 0,0 0 0,0 0 0,0 0 0,0-1 0,0 1 0,0-1 0,0 0 0,1 0 0,-1 0 0,1 0 0,-1 0 0,1 0 1,-4-5-1,6 6-717,0 0 0,0 1 0,0-1 1,0 0-1,1 0 0,-1 0 0,0 0 1,0 1-1,0-1 0,1 0 1,-1 0-1,1 1 0,-1-1 0,0 0 1,1 0-1,-1 1 0,1-1 0,-1 0 1,1 1-1,0-1 0,-1 1 0,1-1 1,0 1-1,-1-1 0,1 1 1,0-1-1,-1 1 0,1 0 0,0-1 1,1 1-1,26-14 1271,-26 13-1266,3-1 38,14-6 409,-1 1-1,32-8 0,328-49-15,-315 56-1160,-22 3-2365,68-16 0,-109 21 2719,1 0-1,-1 0 0,1 0 1,-1 0-1,1 0 0,0-1 1,-1 1-1,1 0 0,-1 0 1,1-1-1,-1 1 0,1 0 1,-1 0-1,1-1 1,-1 1-1,0-1 0,1 1 1,-1 0-1,1-1 0,-1 1 1,0-1-1,1 1 0,-1-1 1,0 1-1,0-1 0,1 1 1,-1-1-1,0 1 1,0-2-1,-6-13-6202,6 14 6107,-1 0 0,0 0 0,1 0 0,-1 0 1,1 0-1,-1 0 0,1 0 0,-1 0 0,1 0 0,0 0 0,-1 0 0,1 0 0,0-1 0,0 1 0,0 0 0,0 0 0,0 0 1,0 0-1,0 0 0,1-1 0,0-1 0,8-9-1389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5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82 1568,'2'-4'410,"0"1"196,0 0 0,-1 1 0,1-1 0,-1 0 1,0 0-1,0 0 0,2-6 0,-3 8-329,-1 0-1,1-1 1,0 1-1,0-1 0,0 1 1,-1 0-1,1-1 1,-1 1-1,1 0 0,-1 0 1,0-1-1,1 1 1,-1 0-1,0 0 1,0 0-1,0 0 0,0 0 1,0 0-1,0 0 1,0 0-1,-1-1 1,1 2-205,1 0 0,-1 0 0,1-1 0,-1 1 0,1 0 0,-1 0 1,1-1-1,0 1 0,-1 0 0,1-1 0,0 1 0,-1 0 0,1-1 1,0 1-1,-1-1 0,1 1 0,0 0 0,0-1 0,-1 1 0,1-1 1,0 1-1,0-1 0,0 1 0,0-1 0,0 1 0,-1-1 0,1 1 1,0-1-1,0 1 0,0-1 0,0 1 0,1-1 0,-1 1 0,0-1 1,0 1-1,0-1 0,0 1 0,0-1 0,1 1 0,-1-1 0,0 1 1,0 0-1,1-1 0,-1 1 0,0-1 0,1 1 0,-1 0 0,0-1 0,1 1 1,-1 0-1,1-1 0,-1 1 0,1 0 0,9 16 1035,-9-14-1074,4 9 106,0 0 0,1-1 0,10 17 0,-5-9-53,-1 1-1,0 0 1,-2 1-1,11 35 1,7 18 67,-3-7-12,-3 0 0,18 107 0,-36-163-129,19 136 78,-13-98-661,-1 0 1,-3 0-1,-2 72 1,-2-102-386,0-18 907,0 0 0,0 0 0,0 1 1,0-1-1,0 0 0,0 0 0,0 0 1,0 0-1,0 1 0,0-1 1,0 0-1,0 0 0,0 0 0,0 0 1,0 1-1,0-1 0,0 0 0,0 0 1,0 0-1,0 0 0,0 1 1,0-1-1,0 0 0,0 0 0,-1 0 1,1 0-1,0 0 0,0 0 0,0 1 1,0-1-1,0 0 0,0 0 1,0 0-1,-1 0 0,1 0 0,0 0 1,0 0-1,0 0 0,0 0 0,0 1 1,-1-1-1,1 0 0,0 0 1,0 0-1,0 0 0,0 0 0,-1 0 1,1 0-1,0 0 0,0 0 0,0 0 1,0 0-1,-1 0 0,1-1 1,-10-8-2644,-8-16-2442,15 19 4170,2 5 805,0 0 1,1-1-1,-1 1 0,1 0 0,-1 0 1,1 0-1,0 0 0,-1-1 1,1 1-1,0 0 0,0-1 1,0 1-1,0 0 0,0 0 1,0-1-1,0 1 0,1-3 1,7-18-1376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31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 5734,'77'-4'0,"-1"0"0,1-1 0,20-1 0,-29 10 0,-1-1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5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1356,'-2'2'9223,"-2"8"-6128,-2 17-1436,6-22-1432,0 5 65,-1 0 0,2 0 1,-1 0-1,1 0 0,1 1 0,0-1 1,0-1-1,1 1 0,0 0 1,9 18-1,46 74 257,-41-75-483,1-1-1,40 44 1,9-12 177,-63-56-216,0 1 0,0-1 1,0 0-1,1 0 0,-1 0 1,0-1-1,1 1 0,-1-1 1,1 0-1,-1 0 0,1-1 1,0 0-1,-1 1 0,1-2 0,0 1 1,-1 0-1,1-1 0,-1 0 1,6-1-1,1-1 25,0-1-1,0 0 1,0 0-1,0-1 1,-1 0-1,17-11 1,6-9 230,36-31 0,-57 44 36,-1 1 1,0-1-1,0-1 1,-2 0-1,16-25 0,-23 33 1,1-1-1,-1 1 1,0 0-1,-1-1 1,2-7-1,-2 12-145,-1-1-1,0 0 0,0 0 0,0 1 0,0-1 0,0 0 1,0 0-1,0 1 0,-1-1 0,1 0 0,-1 1 1,1-1-1,-1 0 0,0 1 0,1-1 0,-1 1 1,0-1-1,-1-1 0,0-7 1916,0 15 204,1-4-2286,-4 6 2,1 1-1,0 0 1,0 0-1,0 1 1,1-1-1,-3 14 1,2 43-8,-5-8 0,-3 100 0,13-113 0,8 48 0,-5-42 2,-4 95 0,-3-61-148,3-84-150,-1 0 1,1 1-1,-1-1 0,0 0 0,0 0 1,1 1-1,-1-1 0,0 0 1,1 0-1,-1 0 0,0 0 0,0 0 1,1 0-1,-1 0 0,0 0 1,0 0-1,1 0 0,-1 0 0,0 0 1,1-1-1,-1 1 0,0 0 1,1-1-1,-1 1 0,0 0 0,1-1 1,-1 1-1,0-1 0,1 1 1,-1-1-1,1 1 0,-1-1 0,0 0 1,-5-23-8830,5 22 8620,0 0 0,0 0 1,0 0-1,1 1 0,-1-1 0,0 0 0,1 0 0,0 0 0,0 0 0,-1 0 0,1 0 0,0 0 0,0 0 0,1 0 0,-1 0 0,0 0 0,1 0 1,-1 0-1,2-2 0,7-9-1635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5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77 105 416,'-10'5'2082,"7"-5"-1364,1 1 0,-1 0 0,1 0 0,-1 1-1,1-1 1,-1 0 0,1 1 0,0 0 0,0-1 0,0 1 0,0 0-1,0 0 1,0 0 0,1 0 0,-3 3 0,4-4-314,-1 0 1,0 0-1,0 0 1,0 0-1,0 0 0,0 0 1,0 0-1,0 0 1,0-1-1,-1 1 0,1 0 1,0-1-1,0 1 0,-1-1 1,1 1-1,-2-1 1,-6 5 1498,27-3-841,-3-2-659,-11 1-487,-1-1 1,1 1-1,-1-1 0,1 0 0,-1 0 0,1-1 1,-1 1-1,1-1 0,-1 1 0,1-1 1,-1 0-1,0 0 0,1-1 0,-1 1 0,0-1 1,6-3-1,-8 3-252,-1 1 1,1 0 0,0-1-1,-1 1 1,1-1 0,-1 1-1,0-1 1,1 1 0,-1-1-1,0 0 1,0 1 0,0-1-1,0 1 1,0-1 0,-1 1-1,1-1 1,0 1 0,-1-3-1,-12-24-4769,10 25 4270,-20-27-3937,22 29 4601,0 0 1,1 0-1,-1-1 1,0 1-1,1 0 1,-1 0-1,1-1 1,-1 1-1,1 0 1,0-1-1,-1 1 1,1 0-1,0-1 1,0 1-1,0-1 1,0 1-1,0 0 1,0-1-1,1 1 1,-1 0-1,0-1 1,1-1-1,19-17-1446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5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0 672,'-4'5'8545,"1"-1"-7390,0 0-1,0 1 1,0-1 0,1 1-1,-5 10 1,3 5 337,1 0 1,0 0-1,2 1 0,1 35 1,0-31-984,0-1 1,-1 0 0,-8 38 0,4-36-363,0-1 1,2 1-1,1 0 1,1 0 0,4 38-1,1-9-113,-5 79-1,0-47-119,-5-43-103,0 9-3477,6-52 3494,1-1-1,-1 1 1,1-1-1,-1 0 1,1 1-1,-1-1 1,1 0-1,-1 1 1,1-1-1,0 0 0,-1 0 1,1 0-1,-1 1 1,1-1-1,0 0 1,-1 0-1,1 0 1,-1 0-1,1 0 1,0 0-1,-1 0 1,1 0-1,-1 0 0,1-1 1,0 1-1,-1 0 1,1 0-1,-1 0 1,1-1-1,-1 1 1,1 0-1,-1-1 1,2 0-1,0 1-319,1-2-1,0 1 1,0 0-1,0-1 1,-1 1-1,1-1 1,4-4-1,26-20-4059,-28 23 3931,0 0 0,0-1 0,0 0 1,-1 1-1,0-2 0,7-6 0,12-15-1170,10-6 257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5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96 137 148,'33'-51'5694,"-33"51"-5583,0-1 1,0 1-1,0-1 1,0 1-1,0-1 1,0 1-1,1-1 1,-1 1-1,0-1 1,0 1-1,-1-1 1,1 1-1,0-1 1,0 1-1,0-1 1,0 1-1,0-1 1,0 1-1,-1 0 1,1-1-1,0 1 1,0-1-1,-1 1 1,1-1-1,0 1 1,0 0-1,-1-1 1,1 1-1,-1 0 1,1-1-1,0 1 1,-1 0-1,1 0 1,-1-1-1,1 1 1,-1 0-1,1 0 1,0 0-1,-1-1 1,1 1-1,-1 0 1,1 0-1,-1 0 1,1 0-1,-1 0 0,1 0 1,-1 0-1,1 0 1,-1 0-1,1 0 1,-1 0-1,1 1 1,-1-1-1,1 0 1,-1 0-1,-1 1 170,1-1-1,-1 0 1,0 0-1,1 1 0,-1-1 1,1 1-1,-1-1 0,1 1 1,-1 0-1,1 0 0,-1-1 1,1 1-1,0 0 0,0 0 1,-1 1-1,-1 1 1,-12 31 3419,-31 76 1936,41-94-5296,0-1 1,1 1-1,1-1 0,1 1 0,-1 24 0,1 8 106,1 35 94,2-75-490,-1 1 0,1-1 0,1 1 0,0-1 0,0 1 0,7 15 0,-2-9 57,1-1 1,0 0-1,2 0 1,-1-1-1,2 0 1,-1-1-1,2 0 1,0 0-1,26 18 0,-32-26 0,0-1-1,0 0 0,0 0 0,1 0 0,-1-1 0,1 0 0,-1-1 0,1 1 0,0-1 0,0-1 0,-1 1 0,1-1 0,0 0 0,13-2 0,6-3 100,0-1 0,37-13 0,-48 15-287,0-2 81,-1 0 0,0-1 0,0 0 0,-1-1 0,1 0 0,-2-1 0,1-1 0,13-14 0,-8 6 0,-1-1 0,-1 0 0,-1-1 0,16-27 0,-26 38 1,0-1 1,0 0-1,-1 0 0,-1 0 1,1 0-1,-2-1 0,1 0 1,-2 1-1,1-1 1,-1 0-1,-1 0 0,-1-14 1,0 17-15,0 0 0,0 0 0,-1 0 0,0 0 1,-1 1-1,0-1 0,0 1 0,0-1 0,-1 1 1,0 0-1,-1 0 0,1 1 0,-1 0 0,-1-1 1,1 1-1,-12-9 0,-1 1-1400,0 0 0,-2 1 0,1 1 0,-33-15 0,25 14-1952,1-1 0,-28-21 0,-9-5-5501,49 31 6198,3-3 399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8:5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59 228,'-4'0'912,"0"0"0,0-1 0,0 1 0,0-1-1,0 0 1,0 0 0,0-1 0,1 1 0,-6-3 0,7 2-171,16-4 870,18 6 76,-43-5-454,11 5-1211,-1 1-1,1-1 1,0 1 0,-1-1-1,1 1 1,-1-1-1,1 1 1,-1-1-1,1 1 1,-1-1-1,1 1 1,-1-1-1,1 1 1,-1-1-1,1 0 1,-1 0 0,0 1-1,1-1 1,-1 0-1,0 0 1,1 0-1,-1 1 1,0-1-1,0 0 1,-25 3 356,14-3 263,39-1 682,-32 1-1149,5 0-134,-1 0-1,1 0 0,-1-1 0,1 1 0,-1 0 0,1 0 0,-1 0 0,1 0 1,-1 0-1,1 0 0,-1 0 0,1 0 0,-1 0 0,0 0 0,1 0 0,-1 0 1,1 0-1,-1 1 0,1-1 0,-1 0 0,1 0 0,-1 1 0,1-1 0,0 0 1,-1 0-1,1 1 0,-1-1 0,1 1 0,0-1 0,-1 0 0,1 1 0,-1-1 1,1 1-1,0 0 0,0 0 335,-10-8 1106,10 8-1459,1-1-1,-1 0 1,0 0 0,1 0 0,-1-1 0,1 1-1,-1 0 1,0 0 0,1 0 0,-1 0-1,1 0 1,-1 0 0,0 0 0,1-1 0,-1 1-1,0 0 1,1 0 0,-1-1 0,0 1-1,0 0 1,1 0 0,-1-1 0,0 1-1,0 0 1,1-1 0,-1 1 0,0 0 0,0-1-1,0 1 1,1 0 0,-1-1 0,0 1-1,0-1 1,0 1 0,0 0 0,0-1 0,0 1-1,0 0 1,0-1 0,0 1 0,0-1-1,0 1 1,0 0 0,0-1 0,0-1 205,0 8 816,-1-7-1017,0 0 0,0 1 0,0-1 0,0 0-1,0 1 1,0-1 0,0 1 0,0-1 0,0 1-1,0 0 1,0-1 0,0 1 0,0 0 0,-1 0-1,1 0 1,0 0 0,0 0 0,0 0 0,0 0-1,0 0 1,0 0 0,-1 0 0,-1 1 0,-4-1 404,3 6 299,-4 0-554,-13 2 31,19-8-142,-11 1-91,7 3 179,7-2 262,0-2-395,-1 0-1,0 0 1,0 0 0,1 0-1,-1 0 1,0 0 0,1 0-1,-1-1 1,0 1-1,0 0 1,1 0 0,-1 0-1,0 0 1,0 0 0,0-1-1,1 1 1,-1 0-1,0 0 1,0 0 0,0-1-1,0 1 1,1 0 0,-1 0-1,0-1 1,0 1-1,0 0 1,0 0 0,0-1-1,0 1 1,0 0-1,0 0 1,1-1 0,-1 0 262,0 2-273,0 3-8,0-3 155,-27-1-24,26 0-30,15 0-27,-12 0-4,-16 0-41,14 1-31,0-1 0,-1 0 1,1 0-1,0 0 0,-1 0 1,1 0-1,-1 0 0,1 0 0,0-1 1,-1 1-1,1 0 0,0 0 1,-1 0-1,1 0 0,0 0 1,-1 0-1,1-1 0,0 1 0,-1 0 1,1 0-1,0-1 0,0 1 1,-1 0-1,1 0 0,0-1 0,0 1 1,-1 0-1,1-1 0,0 1 1,0 0-1,0-1 0,0 1 0,-1 0 1,1-1-1,0 1 0,0 0 1,0-1-1,0 1 0,0-1 1,0 1-1,0 0 0,0-1 0,0 1 1,0 0-1,0-1 0,0 1 1,0-1-1,1 1 0,-1-2 2,0 21 184,0-18-178,0-2 4,-1 0-9,1 1 0,-1-1 0,1 1 0,-1-1 0,1 1 0,-1-1 0,1 1 0,-1 0 0,1-1 0,-1 1 0,0 0 0,1-1 0,-1 1 0,0 0 0,1 0 0,-1 0 0,0 0-1,1-1 1,-1 1 0,0 0 0,1 0 0,-1 0 0,0 0 0,1 0 0,-2 1 0,-14-1 89,16 0-66,1 0-1,-1 0 1,1 0 0,-1 0-1,0 0 1,1 0 0,-1 0-1,0 0 1,1 1 0,-1-1-1,0 0 1,1 0 0,-1 0-1,1 0 1,-1 0 0,0 0-1,0 1 1,1-1 0,-1 0-1,0 0 1,1 1 0,-1-1-1,0 0 1,0 0 0,1 1-1,-1-1 1,0 0 0,0 1-1,0-1 1,1 0 0,-1 1-1,0-1 1,0 0-1,0 1 1,0-1 0,0 0-1,0 1 1,0-1 0,0 1-1,0-1 1,0 0 0,0 1-1,0-1 1,0 0 0,0 1-1,0-1 1,0 1 0,0-1-1,0 2 173,13-14 983,13 7-938,-6 3-103,27-5 40,32-7 16,48-4 194,-125 17-365,0 1 1,0 0-1,0-1 0,1 1 0,-1 0 1,0 0-1,0 0 0,0 0 0,0 1 1,0-1-1,3 1 0,-5-1-36,0 0 1,0 0-1,0 0 0,0 1 0,0-1 0,-1 0 0,1 0 1,0 0-1,0 0 0,0 0 0,0 0 0,0 0 1,0 0-1,0 0 0,0 0 0,0 0 0,0 0 1,0 0-1,0 0 0,0 0 0,0 0 0,0 0 0,0 0 1,0 1-1,0-1 0,0 0 0,0 0 0,0 0 1,0 0-1,0 0 0,0 0 0,0 0 0,0 0 1,0 0-1,0 0 0,0 0 0,0 0 0,0 1 1,0-1-1,0 0 0,0 0 0,0 0 0,0 0 0,0 0 1,0 0-1,0 0 0,0 0 0,0 0 0,0 0 1,0 0-1,0 0 0,0 0 0,0 0 0,0 0 1,0 0-1,0 1 0,0-1 0,1 0 0,-1 0 1,0 0-1,0 0 0,0 0 0,0 0 0,0 0 0,-18 1-3270,12 0 3250,4-1-856,1 0 0,-1 0 1,1 0-1,-1 0 0,1 0 0,-1 0 0,1 0 0,-1 0 1,1-1-1,-1 1 0,1 0 0,-1-1 0,1 0 1,-1 1-1,1-1 0,0 0 0,-3-1 0,-10-5-3278,9 6-5,14-4 2222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0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 1084,'8'-8'174,"-6"0"4956,-21 5 5015,20 3-9941,0 1 1,-1-1-1,1 1 1,0-1-1,0 1 1,-1-1-1,1 1 0,0-1 1,0 1-1,-1 0 1,1 0-1,-1-1 1,1 1-1,-1 0 1,1 0-1,-1-1 0,1 1 1,-1 0-1,0 0 1,1 0-1,-1 0 1,0 0-1,0 0 1,0 1-1,7 36 1051,-4-18-508,3 2-405,-1 1 1,-1-1-1,2 41 0,-6 114-162,-11-125-427,-1-20-2431,47-58-11716,13-12 8213,-27 25 4702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0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77 652,'10'-16'1430,"-7"12"-822,0 0-1,0 0 1,-1-1-1,1 1 0,-1-1 1,0 0-1,0 0 1,-1 0-1,2-7 1,-4 11-367,0 0 1,0 0 0,-1 0 0,1 1-1,0-1 1,-1 0 0,1 1-1,0-1 1,-1 1 0,1 0-1,-1-1 1,1 1 0,-3 0-1,-17 3 1990,21-3-2177,-1 0 1,1 0-1,-1 0 0,1 0 0,-1 1 1,1-1-1,0 0 0,-1 0 0,1 0 1,-1 0-1,1 1 0,0-1 0,-1 0 1,1 0-1,0 1 0,-1-1 0,1 0 1,0 1-1,-1-1 0,1 0 0,0 1 0,0-1 1,0 0-1,-1 1 0,1-1 0,0 0 1,0 1-1,0-1 0,0 1 0,0-1 1,-1 1-1,1-1 0,0 1 0,52 37 3951,-45-31-3707,-1 0 0,0 1 1,-1 0-1,0 0 0,5 10 1,-8-14-244,-1 0 0,1 0-1,-1 0 1,0 0 0,0 1 0,-1-1 0,1 0 0,-1 1 0,0-1 0,0 0 0,0 1 0,-1-1 0,-1 8 0,1-8-40,1 0-1,-1 1 1,1-1 0,0 0 0,0 1 0,1-1 0,-1 0 0,1 0 0,0 1 0,0-1-1,1 0 1,-1 0 0,1 0 0,0 0 0,0 0 0,0-1 0,0 1 0,1 0 0,-1-1-1,1 0 1,4 4 0,4 4 43,1 0-1,0-2 1,0 1-1,1-1 1,14 7-1,-23-14-40,-1-1-1,1 1 1,-1-1-1,1 0 1,-1 0-1,1 0 1,0-1-1,-1 1 1,1-1-1,0 0 1,0 0-1,-1 0 0,1 0 1,0-1-1,0 1 1,-1-1-1,1 0 1,-1 0-1,1-1 1,-1 1-1,1-1 1,-1 1-1,0-1 1,1 0-1,-1 0 0,5-5 1,-1 0 75,1 0 0,-1 0 0,0-1-1,-1 0 1,0 0 0,0-1 0,-1 0 0,6-13 0,-7 17 62,-1 0 0,1 0 1,0 1-1,0-1 0,1 1 0,-1 0 0,11-7 1,-5 3 115,-10 7-169,1 0-1,0-1 1,-1 1-1,1-1 1,-1 1-1,1-1 1,-1 1 0,0-1-1,0 1 1,0-1-1,0 1 1,0-3-1,0-5 694,-1 12 782,23 43-376,-20-36-1072,-1 1 1,0 0-1,0 0 0,-1 0 0,-2 17 1,1 8 46,0-18-143,2 0 0,0 0 0,2 0 0,0 0 0,0 0 0,10 24 0,-10-28-253,1 0 1,-2 0-1,0 0 1,-1 1-1,0-1 1,-2 24-1,0-7-1807,1-30 1890,0-1 1,0 1 0,0-1 0,0 1 0,1 0 0,-1-1 0,0 1-1,0 0 1,0-1 0,1 1 0,-1-1 0,0 1 0,1 0-1,-1-1 1,0 1 0,1-1 0,-1 1 0,1-1 0,0 1 0,-1-1 49,0 0 0,0 1 0,0-1 0,0 0 0,1 0 0,-1 0 0,0 0 0,0 0 0,0 1 0,0-1 0,0 0 0,0 0 1,0 0-1,0 0 0,0 0 0,0 1 0,0-1 0,0 0 0,1 0 0,-1 0 0,0 1 0,0-1 0,0 0 0,0 0 0,-1 0 1,1 0-1,0 1 0,0-1 0,0 0 0,0 0 0,0 0 0,0 0 0,0 1 0,0-1 0,0 0 0,0 0 0,0 0 0,0 0 0,-1 0 1,1 1-1,0-1 0,0 0 0,0 0 0,0 0 0,0 0 0,-1 0 0,1 0 0,0 0 0,0 0 0,0 0 0,0 0 0,-1 1 1,1-1-1,0 0 0,0 0 0,0 0 0,0 0 0,-1 0 0,1 0 0,0 0 0,0 0 0,0 0 0,0-1 0,-1 1 0,27-10-6996,20-1 1529,0 0 1430,-4-1 2211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0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21 120,'-11'-7'-6,"2"-6"11093,15 22-7727,1 1-2320,1-1 1,0 1-1,1-1 1,0 0 0,10 7-1,-6-4-76,0 0 0,21 25 0,-4 5 141,-2 1 1,-2 1-1,-2 1 0,-2 1 0,19 59 0,-19-39-309,-4 1 0,13 86 0,-26-113-788,-1 0 1,-3 0 0,-1 1 0,-1-1-1,-9 49 1,8-79-9,-31 151 0,26-134 0,-2 0 0,-1 0 0,-22 41 0,25-57-16,0-1 0,-1 1-1,0-1 1,-1-1 0,0 0 0,-1 0 0,0-1-1,0 0 1,-1-1 0,1 0 0,-18 8 0,-5 1-2299,-1-2 1,-61 17 0,45-21-2226,0-2 1,0-2 0,-1-3-1,-58-2 1,108-1 4508,-47 0-2195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0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88 105 1676,'-4'-1'882,"1"0"0,0 0-1,-1 1 1,1-1 0,-1 1-1,1 0 1,-1 0 0,1 0-1,-1 0 1,1 0 0,-7 2 0,-10 0 1736,1-3 450,23-1-203,34-1 267,-12 3-2306,2 1 30,0-2 1,39-6-1,17-4 87,-51 7-593,58-13-1,-59 12-290,-27 4-60,1 1 1,-1-1-1,1 0 1,-1 0 0,8-3-1,-3 1-217,0 0-1,0 0 0,0 2 0,17-2 0,-26 2 51,1 1 0,-1 0 1,0 0-1,0-1 0,0 1 0,0-1 0,0 1 0,0-1 0,0 0 0,0 1 0,0-1 0,0 0 1,0 0-1,0 0 0,1-1 0,-2 2 25,1-1-1,-1 1 1,0 0 0,0-1-1,0 1 1,1-1 0,-1 1-1,0-1 1,0 1 0,0-1-1,0 1 1,0 0 0,0-1-1,0 1 1,0-1 0,0 1-1,0-1 1,0 1 0,0-1-1,0 1 1,0 0 0,-1-1-1,1 1 1,0-1 0,0 1 0,0-1-1,-1 1 1,1 0 0,0-1-1,0 1 1,-1 0 0,1-1-1,0 1 1,-1 0 0,1-1-1,0 1 1,-1 0 0,1 0-1,-1-1 1,1 1 0,0 0-1,-1 0 1,1 0 0,-1 0-1,1 0 1,-1 0 0,1-1 0,-1 1-1,1 0 1,0 0 0,-1 0-1,0 1 1,-10-4-1322,1 2 0,-1-1 0,0 1-1,0 1 1,-14 1 0,-59 8-3700,56-5 4032,-20 3-847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02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1360,'7'0'1641,"0"-1"-1,0 0 1,-1 0-1,1-1 1,0 1-1,0-2 1,-1 1-1,10-5 1,11-4 2192,5 1-3579,93-9 918,1-1-1599,-104 15-606,0 2 0,0 0-1,28 1 1,-33-3-2172,-17 5 3088,1 0-1,-1-1 1,0 1-1,0 0 1,1 0-1,-1-1 0,0 1 1,0 0-1,0-1 1,1 1-1,-1 0 1,0-1-1,0 1 1,0 0-1,0-1 0,0 1 1,0 0-1,0-1 1,0 1-1,0-1 1,0 1-1,0 0 1,0-1-1,0 1 0,0 0 1,0-1-1,0 1 1,-1-1-1,1 0-108,-1 0 0,0 0 0,0 0-1,0 1 1,1-1 0,-1 0 0,0 0 0,0 1 0,0-1-1,-1 1 1,1-1 0,0 1 0,0-1 0,0 1-1,0-1 1,0 1 0,-1 0 0,1 0 0,0 0-1,0 0 1,0 0 0,-1 0 0,1 0 0,0 0 0,0 0-1,0 0 1,-2 1 0,-16 4-1565,5 2 237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43.2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6 183 5734,'2'3'0,"-1"0"0,2-3 0,0 0 0,-5 3 0,0-7 0,-3 5 0,1-5 0,4 3 0,0 1 0,3-1 0,-2 0 0,-1 0 0,0-2 0,0 1 0,2 0 0,-1 0 0,1 1 0,-1-1 0,-1-3 0,0 2 0,-1-1 0,-2 2 0,-1-5 0,3 2 0,1-4 0,4 4 0,-5-4 0,2-7 0,-3-1 0,2-10 0,0 15 0,0-8 0,0 8 0,0 3 0,0 3 0,0 8 0,-3 1 0,2-2 0,1 10 0,1-6 0,4 9 0,-3-6 0,10 56 0,-9-34 0,6 42 0,-6-22 0,1 4 0,8 32 0,6-10 0,-1-11 0,18 13 0,-14-26 0,9 37 0,-15-40 0,-8 10 0,-3-21 0,1-8 0,3 6 0,2-13 0,1 7 0,-2-17 0,0 2 0,6-9 0,3-5 0,43-5 0,-12-5 0,28-8 0,-26 3 0,-11 1 0,-7 3 0,-11 1 0,-8 5 0,-4-1 0,2 3 0,-7 1 0,7 0 0,-11-5 0,1 6 0,-2-4 0,-17-10 0,-1 1 0,-6-9 0,6 6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0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91 680,'-8'9'662,"-24"29"3466,30-36-3469,0 1 0,0-1 0,0 1 0,1 0 0,-1 0 0,1 0 0,-1 0 0,1 0 0,0 0 0,-1 6-1,2-8-499,0 0 0,1 0-1,-1 0 1,0 0-1,1 0 1,-1 0-1,0-1 1,1 1-1,-1 0 1,1 0-1,0 0 1,-1-1 0,1 1-1,0 0 1,-1-1-1,1 1 1,0 0-1,0-1 1,-1 1-1,1-1 1,0 1-1,0-1 1,0 1-1,0-1 1,0 0 0,0 0-1,0 1 1,0-1-1,0 0 1,0 0-1,1 0 1,38 2 1248,-32-2-999,54-4-500,0-2-1,112-27 1,-126 22-1047,4-2-3293,95-39 1,16-6-2712,-97 39 5526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0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42 1112,'-9'-5'2271,"-1"0"0,0 1 0,-19-5-1,5 3 270,-44-3 0,56 7-2186,0 1-1,0 0 1,0 1-1,0 1 1,0 0-1,0 1 1,0 0-1,0 0 1,1 1-1,-1 1 1,1 0-1,0 1 1,0 0-1,-12 8 1,-81 45 1583,78-46-1385,1 1 0,1 2 0,0 0-1,-24 21 1,27-17-120,16-16-347,0 1 0,0 0 0,0 0 0,1 1 0,0 0 1,0-1-1,0 1 0,0 1 0,1-1 0,-4 8 0,2-1 37,1-1 0,0 1 0,0-1 0,2 1 0,-3 15 0,5-24-105,0 0 0,0 1-1,0-1 1,1 1 0,-1-1-1,1 0 1,0 0 0,0 1-1,0-1 1,0 0 0,0 0-1,1 0 1,-1 0 0,1 0-1,0 0 1,0 0 0,0-1 0,0 1-1,1-1 1,-1 1 0,1-1-1,4 4 1,3 0-6,1 0 1,-1-1-1,1 0 0,0 0 1,0-1-1,0 0 0,0-1 0,1-1 1,-1 0-1,1 0 0,0-1 1,0 0-1,21-3 0,-5-1-18,0-1-1,-1-2 0,0-1 0,44-16 0,-56 17 1,0-1 0,0 0 0,-1-1 0,0 0-1,0-2 1,-1 1 0,0-1 0,-1-1 0,0-1 0,15-17 0,-7 2 6,-15 21 14,0 0 0,0 0 0,-1 0 0,1-1 1,-2 0-1,1 1 0,-1-1 0,0-1 0,0 1 1,-1 0-1,0-1 0,2-8 0,-4-19 1078,0 32 129,0 22-256,0-9-671,-1 0-117,1 1 0,1-1-1,0 0 1,0 0 0,1 1-1,5 16 1,49 134-176,-46-134 0,0 1 0,-2 0 0,-2 0 0,0 1 0,2 52 0,-8-61 0,-1 0 0,-1 0 0,-6 25 0,7-37 0,-1 0 0,-1 0 0,0-1 0,0 1 0,0 0 0,-1-1 0,0 0 0,-1 0 0,0 0 0,-9 9 0,3-4 0,0-1 0,-1 0 0,-1-1 0,0-1 0,0 0 0,-1 0 0,-26 11 0,15-12-31,0 0 1,0-2-1,-37 5 0,-30-5-3686,72-8 1197,1 0-1,0-1 0,0-1 0,0-1 0,0-1 0,1 0 1,-23-12-1,38 17 2007,0-1 0,0 1 0,0-1 1,0 1-1,0-1 0,0 0 0,0 0 0,1-1 0,-1 1 1,1 0-1,-4-5 0,-5-12-1605</inkml:trace>
  <inkml:trace contextRef="#ctx0" brushRef="#br0" timeOffset="1">973 758 288,'23'6'24214,"-8"-20"-31129,-10 11 6323,14-12-4399,-19 14 4786,1 1-1,-1 0 1,1-1-1,-1 1 1,1-1-1,-1 0 0,1 1 1,-1-1-1,0 1 1,1-1-1,-1 1 0,0-1 1,1 0-1,-1 1 1,0-1-1,0 0 1,0 1-1,0-1 0,0 0 1,0 1-1,0-1 1,0 0-1,0 0 0,0 1 1,0-1-1,0 0 1,0 1-1,-1-2 1,-6-6-2267,5-4 345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0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1 460,'-23'8'8313,"22"-7"-8021,0 0 0,-1 0 0,1 0-1,0 0 1,0 0 0,0 0-1,0 0 1,0 0 0,0 0-1,0 0 1,0 1 0,0-1-1,1 0 1,-1 1 0,0-1-1,1 0 1,-1 1 0,1-1 0,0 1-1,-1-1 1,1 1 0,0-1-1,0 1 1,0-1 0,0 1-1,0-1 1,0 1 0,1-1-1,-1 0 1,0 1 0,1-1-1,-1 1 1,1 1 0,3 23 2153,-5-8-1330,1 9 439,1 1 0,0 0 1,9 39-1,46 141 1663,-22-75-2632,-8-28-442,7 47-368,-33-149 137,1-1 0,-1 0 0,1 1 0,-1-1 0,0 1 0,0-1 1,0 1-1,0-1 0,0 1 0,-1-1 0,1 1 0,-1-1 0,0 0 1,1 1-1,-1-1 0,0 0 0,0 1 0,-1-1 0,1 0 0,0 0 1,-1 0-1,1 0 0,-1 0 0,0-1 0,0 1 0,-3 2 0,3-2-324,0-1 0,0 0 0,0 0 1,0 0-1,0 0 0,0-1 0,0 1 0,-1 0 0,1-1 0,0 1 0,-1-1 0,1 0 0,0 0 0,-1 0 0,1 0 0,0-1 0,-1 1 0,-3-1 0,5 0 154,0 1 0,0-1 0,0 1 1,1-1-1,-1 1 0,0-1 0,0 1 0,0-1 0,1 0 0,-1 1 1,0-1-1,1 0 0,-1 0 0,1 0 0,-1 1 0,1-1 1,-1 0-1,1 0 0,-1 0 0,1 0 0,0 0 0,0 0 0,-1 0 1,1 0-1,0 0 0,0 0 0,0 0 0,0 0 0,0 0 0,0 0 1,0 0-1,1 0 0,-1 0 0,0 0 0,0 0 0,1 0 0,0-1 1,19-42-6754,-16 36 6134,-3 6 676,15-21-1735,25-3 191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0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72 1236,'0'-1'218,"0"1"0,-1-1 1,1 1-1,0-1 0,0 1 0,0 0 0,0-1 1,0 1-1,0-1 0,-1 1 0,1 0 0,0-1 1,0 1-1,0-1 0,-1 1 0,1 0 0,0-1 1,-1 1-1,1 0 0,0 0 0,-1-1 0,1 1 1,0 0-1,-1 0 0,1-1 0,-1 1 0,1 0 0,0 0 1,-1 0-1,1 0 0,-1 0 0,1 0 0,-1-1 1,-23 3 3320,-23 14 849,42-13-4013,0-1 0,0 1 0,0 0 0,1 1 0,-1-1 0,1 1 1,0 0-1,0 0 0,1 0 0,-1 1 0,1-1 0,0 1 0,0 0 0,-3 5 0,-3 11 784,1-1 0,-8 29-1,7-19-476,4-9-407,1 1 1,1 0 0,1 0 0,1 0-1,0 0 1,2 0 0,5 32-1,-4-38-183,2 0 0,0 1 1,1-2-1,0 1 0,1-1 0,1 1 0,0-2 0,1 1 0,1-1 0,0 0 0,16 16 0,-19-22-14,2-1 0,-1 0 0,1 0 0,0-1 0,1 0 0,0 0 0,0-1 0,0 0 0,0-1 0,1 0 0,-1 0 0,1-1 0,0 0 0,0-1 0,0 0 0,1-1 0,-1 0 0,0-1 0,16 0 0,-3-3 32,0-1-1,0-1 0,-1-1 1,1 0-1,-2-2 0,1-1 1,-1 0-1,0-2 0,-1 0 1,0-2-1,-1 0 0,0-1 1,24-24-1,-36 31-109,-1 0 0,0 0 0,-1-1 0,0 1 0,0-1 0,0-1 0,-1 1 0,0-1 0,-1 1 0,0-1 0,0 0 0,-1 0 0,2-16 0,10-26 0,-9 38 0,-1 0 0,4-23 0,-8 32 0,1 0 0,-1 0 0,0 0 0,0-1 0,-1 1 0,1 0 0,-1 0 0,0 0 0,0 0 0,0 1 0,-1-1 0,1 0 0,-4-5 0,-1-2-51,-1 0-1,0 0 1,-1 1-1,0 0 1,-1 1 0,0 0-1,0 0 1,-1 1 0,0 0-1,0 0 1,-1 1-1,-12-6 1,1 4-505,-9-4-1803,-39-10 1,54 19 392,1-1 0,0-1 0,0 0 1,0-1-1,1-1 0,0 0 0,0-1 0,-19-16 1,31 23 1565,0 1 0,0-1 0,1 0 0,-1 0 0,1 0 0,-1 0 0,1 0 1,-1 0-1,1 0 0,0 0 0,0 0 0,0 0 0,0-1 0,0-2 1,9-9-1793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14 372,'0'0'119,"-1"0"0,1 0 1,-1 0-1,1 0 0,-1 0 0,1 0 1,-1 0-1,1 0 0,0 0 0,-1 0 0,1 0 1,-1 0-1,1-1 0,0 1 0,-1 0 1,1 0-1,-1 0 0,1-1 0,0 1 0,-1 0 1,1-1-1,0 1 0,0 0 0,-1-1 1,1 1-1,0 0 0,0-1 0,-1 1 0,1 0 1,0-1-1,0 0 148,-1 1 1,1-1-1,0 1 0,-1 0 0,1-1 1,0 1-1,-1-1 0,1 1 1,0 0-1,-1-1 0,1 1 1,-1 0-1,1-1 0,-1 1 1,1 0-1,0 0 0,-1-1 1,1 1-1,-1 0 0,1 0 1,-1 0-1,1 0 0,-1 0 1,0 0-1,1 0 0,-1 0 1,1 0-1,-1 0 0,0 0 1,-18 0 5030,17 0-4018,4 22 1789,19 44-594,-18-52-2305,2 1-1,0 0 1,0-1-1,10 17 1,-13-25-149,1-1 0,-1 1 0,0 1 1,0-1-1,2 11 0,6 20 30,-5-22-82,-1 0 1,0 1-1,0-1 1,-2 1-1,2 29 1,-10-18-458,0-1-6017,22-39-3756,16-7 4147,-10 8 4581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0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4 688,'3'-4'15151,"-8"15"-15572,-6 17 2791,8-22-2008,0 0 0,0 0 0,1 0 0,0 1 1,0-1-1,0 1 0,1 0 0,0-1 0,0 1 1,1 0-1,0 10 0,5 10 318,1 4-82,-1 0 0,1 44 0,-6-59-546,1-1 1,0 1-1,1 0 0,1-1 0,9 27 0,-10-35 5,1 0 0,0 0 0,0-1 0,1 1 0,0-1 0,0 0 0,0 0 0,1 0 0,0 0 0,0-1 0,0 0 0,1 0 0,-1 0 0,10 5 0,-11-9 71,-1 1 0,0-1 0,1 0-1,-1 0 1,1 0 0,0 0 0,-1-1-1,1 0 1,0 1 0,-1-1 0,1-1-1,0 1 1,-1 0 0,1-1-1,-1 0 1,1 0 0,-1 0 0,1 0-1,3-2 1,9-5 444,0 0-1,26-20 1,-27 18-155,-5 2-289,-1 1 0,0-1 0,-1 0 0,1-1 0,-2 0 0,1 0 0,-1-1 0,-1 0 0,0 0 0,0-1 0,-1 1 0,0-1 0,-1 0 0,0-1 0,-1 1 0,0-1 0,2-22 0,-5 28-182,-1-1 1,0 1-1,0 0 1,0-1-1,-1 1 1,0 0-1,0 0 1,-1 0-1,1 1 0,-1-1 1,0 0-1,-1 1 1,0 0-1,1 0 1,-2 0-1,1 0 1,0 1-1,-1 0 0,0-1 1,0 2-1,0-1 1,-1 1-1,1-1 1,-1 2-1,0-1 1,0 0-1,0 1 1,0 0-1,0 1 0,-9-2 1,-89-5-4186,-1 7-5722,71 1 5050,29 0 4199,1 0 0,-1 0 0,1 0 0,0 1 0,-1 0 0,1-1 0,0 1 0,0 1 1,0-1-1,0 1 0,0 0 0,-5 2 0,-12 8-1361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0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10 992,'-7'-2'1288,"-1"0"0,0 0 1,0 1-1,0-1 0,0 2 0,0-1 0,0 1 0,0 1 1,-8 1-1,-10-1 1753,20-1-2627,0 1 1,0 0 0,0 0-1,0 1 1,0-1-1,0 1 1,1 1-1,-1-1 1,1 1-1,-1 0 1,1 0 0,0 0-1,0 1 1,-5 5-1,-8 8 717,2 0 0,-19 25 1,27-32-573,-12 17 307,1 1-1,1 0 1,2 2 0,-16 36 0,11-12-190,-23 89 0,34-104-676,2 1 0,2 0 0,-3 59 0,9-77 0,1 0 0,1 0 0,1-1 0,1 1 0,1-1 0,0 1 0,18 39 0,-13-39 0,1 0 0,0-1 0,2 0 0,1-1 0,18 21 0,-21-29 0,1 0 0,1-1 0,0 0 0,0-1 0,1 0 0,0-1 0,1-1 0,20 9 0,-3-2 0,1-2 0,0-2 0,1-1 0,0-1 0,0-2 0,1-1 0,43 1 0,-25-6 0,70-2 0,-111 0 0,0-1 0,0 0 0,0-1 0,-1 0 0,1 0 0,0-1 0,16-9 0,-27 13-54,-1-1 0,1 1-1,0 0 1,-1-1 0,1 1 0,0 0 0,-1-1-1,1 1 1,-1-1 0,1 1 0,-1-1 0,1 1-1,-1-1 1,1 1 0,-1-1 0,1 1 0,-1-1-1,1 0 1,-1 1 0,0-1 0,0 0 0,1 1-1,-1-1 1,0 0 0,0 1 0,0-1-1,0 0 1,0 0 0,0 1 0,0-1 0,0 0-1,0 0 1,0 1 0,0-1 0,0 0 0,0 1-1,0-1 1,-1 0 0,1 1 0,0-1 0,-1 0-1,1 1 1,0-1 0,-1 0 0,1 1 0,-1-1-1,1 1 1,-1-1 0,1 1 0,-1-1 0,0 1-1,1-1 1,-2 1 0,-9-18-4950,10 15 4128,0-1-1,1 1 0,-1-1 1,1 1-1,0 0 0,-1-1 1,1 1-1,1-1 1,-1 1-1,1-1 0,-1 1 1,1 0-1,1-5 0,2-1-1409,1 1 0,-1 0 0,10-13-1,-7 10 1473,14-15-1386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1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207 105 36,'0'-1'66,"0"1"0,0 0 1,0 0-1,0 0 0,0 0 0,0-1 1,0 1-1,0 0 0,0 0 0,0 0 1,0-1-1,0 1 0,0 0 0,0 0 1,0 0-1,-1 0 0,1 0 0,0-1 0,0 1 1,0 0-1,0 0 0,0 0 0,0 0 1,0 0-1,-1-1 0,1 1 0,0 0 1,0 0-1,0 0 0,0 0 0,-1 0 0,1 0 1,0 0-1,0 0 0,0 0 0,0 0 1,-1 0-1,1 0 0,0 0 0,0 0 1,0 0-1,0 0 0,-1 0 0,1 0 1,0 0-1,0 0 0,-1 0 0,-11 5 1423,-7 1 1669,15-6-2995,4 0-137,-1-1 0,1 1 0,-1 0 0,0 0 0,1 0 0,-1 0 0,1 0 0,-1 0 0,1-1 0,-1 1-1,1 0 1,-1 1 0,1-1 0,-1 0 0,0 0 0,1 0 0,-1 0 0,1 0 0,-1 1 0,1-1 0,-1 0 0,1 0 0,-1 1 0,1-1 0,0 0-1,-1 1 1,1-1 0,-1 0 0,1 1 0,0-1 0,-1 1 0,1-1 0,0 0 0,-1 2 0,-10-1 585,11-2-529,-1 1 1,0 0-1,0-1 0,1 1 0,-1 0 0,0 0 1,0 0-1,1 0 0,-1 0 0,0 0 0,0 0 1,0 0-1,1 0 0,-1 0 0,0 0 0,0 0 1,1 0-1,-1 1 0,0-1 0,1 0 0,-1 1 1,0-1-1,0 0 0,1 1 0,-1-1 0,1 1 1,-1-1-1,0 1 0,1-1 0,-1 1 1,1 0-1,0-1 0,-2 2 0,3-11 4817,-1 9-4838,0-1 0,0 1 1,1 0-1,-1-1 0,0 1 0,0 0 0,0-1 0,0 1 0,0-1 0,0 1 0,0 0 1,0-1-1,0 1 0,-1 0 0,1-1 0,0 1 0,0 0 0,0 0 0,0-1 1,0 1-1,-1 0 0,1-1 0,0 1 0,0 0 0,0 0 0,-1-1 0,1 1 0,0 0 1,0 0-1,-1-1 0,1 1 0,0 0 0,-1 0 0,1 0 0,0 0 0,0-1 0,-1 1 1,1 0-1,0 0 0,-1 0 0,1 0 0,0 0 0,-1 0 0,1 0 0,0 0 0,-1 0 1,1 0-1,0 0 0,-1 0 0,1 0 0,0 0 0,-1 1 0,-19 5 1441,19-6-1419,1 0-1,-1 0 1,1 0-1,-1 1 1,1-1-1,-1 0 1,1 0 0,-1 0-1,1 0 1,-1 0-1,1 0 1,-1 0 0,1 0-1,-1 0 1,1 0-1,-1 0 1,1 0-1,-1-1 1,1 1 0,0 0-1,-1 0 1,1 0-1,-1-1 1,1 1 0,-1 0-1,1 0 1,0-1-1,-1 1 1,1 0-1,-1-1 1,1 1 0,0-1-1,0 1 1,-1 0-1,1-1 1,0 1 0,0-1-1,-1 1 1,1-1 637,-9-5 5958,5 5-6588,-18 1-11,12-1-79,9-1 0,0 0 0,-10 1 0,2 2 0,9 3 0,9-3 0,350-13 0,-341 10 0,149-3 0,-144-1 0,-25 6-932,-20-5-7789,21 4 8523,0 1 0,1 0 0,-1 0 0,1-1-1,-1 1 1,1 0 0,-1-1 0,1 1 0,-1-1 0,1 1-1,-1-1 1,1 1 0,-1-1 0,1 1 0,0-1-1,-1 1 1,1-1 0,0 1 0,0-1 0,-1 0-1,1 1 1,0-1 0,0 1 0,0-1 0,0 0-1,-1 1 1,1-1 0,0 0 0,0 1 0,1-1-1,-1 0 1,0 1 0,0-1 0,0 1 0,0-1 0,0 0-1,1 1 1,-1-1 0,0 0 0,2-2-775,-1 0 1,1 0-1,-1 0 1,1 0-1,0 1 1,0-1-1,0 0 1,1 1-1,-1 0 1,1-1-1,-1 1 1,1 0-1,5-3 0,13-2-574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1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12 628,'-6'-6'8073,"-15"1"-2827,17 5-4350,1 0 1,-1 0 0,1 0-1,-1 0 1,0 0-1,1 1 1,-5 1-1,7-2-834,1 0 44,-1 1 0,0-1-1,1 0 1,-1 1 0,1-1 0,-1 1 0,1-1 0,-1 0 0,1 1 0,-1-1-1,1 1 1,-1-1 0,1 1 0,-1 0 0,1-1 0,0 1 0,-1-1 0,1 1-1,0 0 1,0-1 0,0 1 0,-1 0 0,1-1 0,0 1 0,0 0-1,0-1 1,0 1 0,0 0 0,0-1 0,0 1 0,0 0 0,0-1 0,1 1-1,-1 1 1,0-1 33,0 1 1,-1-1-1,1 1 0,0 0 0,-1-1 0,1 1 0,-1-1 1,0 1-1,0-1 0,1 0 0,-1 1 0,0-1 0,0 0 1,-2 2-1,2-2-81,0 1 0,0-1 0,0 0 0,0 0 0,0 1 0,0-1 0,1 1 0,-1-1 1,0 0-1,1 1 0,-1-1 0,1 1 0,-1 0 0,1-1 0,0 1 0,0-1 0,0 1 0,0-1 1,0 1-1,0 0 0,0-1 0,1 3 0,18 131 1850,-18-125-1841,0 0-1,0 0 1,-1 1 0,-1-1-1,0 0 1,0 0 0,-1 0-1,0 0 1,-4 11 0,-3 16 58,5-1-38,4-31-79,0-1 1,0 1-1,-1 0 1,1-1-1,-1 1 1,-1 0-1,1-1 0,-4 8 1,2-4-4,1 0 0,-1 0 0,2 0 0,-1 1 0,1-1 0,0 1 0,1-1 0,-1 1 0,3 13 0,-1 6-163,-2-26-10,1 1 1,-1-1-1,1 1 1,-1-1-1,0 1 1,0-1 0,0 0-1,-1 0 1,1 0-1,0 1 1,-1-1-1,0 0 1,1-1-1,-1 1 1,0 0-1,0 0 1,0-1-1,0 1 1,0-1-1,-4 2 1,10-15-10699,17-5 7393,-2 2-317,-12 8 2755,0 1 1,0 0-1,1 0 0,-1 0 1,1 1-1,10-5 0,25-9-649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1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53 1344,'1'-1'355,"0"0"0,0 0-1,0-1 1,0 1 0,0 0 0,0 0-1,0-1 1,-1 1 0,1 0-1,-1-1 1,1 1 0,-1-1 0,1 1-1,-1-1 1,0 1 0,1-1 0,-1-2-1,0 3-87,-1 0-1,1 0 1,0 0-1,-1 0 1,1 0-1,-1 1 1,1-1-1,-1 0 0,1 0 1,-1 0-1,0 1 1,0-1-1,1 0 1,-1 1-1,0-1 1,0 1-1,1-1 1,-1 0-1,0 1 0,-1-1 1,-3-1 368,-1 0 0,1 1 0,-1-1 0,1 1 0,-1 1-1,0-1 1,-7 1 0,12 0-489,0 0-1,0 0 1,0 0 0,0 1-1,1-1 1,-1 0-1,0 1 1,0-1-1,0 0 1,1 1-1,-1-1 1,0 1-1,0 0 1,1-1-1,-1 1 1,0-1 0,1 1-1,-1 0 1,1 0-1,-1-1 1,1 1-1,-1 0 1,0 1-1,-7 23 1405,5-17-583,-8 20 569,-9 28 615,14-20-1459,2-1-1,1 2 0,3 44 1,0-54-481,0-8-68,1 1-1,2 0 1,0-1-1,1 0 1,0 1-1,2-2 1,12 30-1,-13-36-100,1 0 1,1-1-1,0 0 0,0 0 0,1 0 0,0-1 1,1 0-1,0-1 0,1 0 0,0 0 1,0-1-1,17 10 0,-8-6-42,-15-8 0,1-1 0,1 0 0,-1 0 0,0 0 0,9 2 0,3 0 0,-6-2 0,0 0 0,0 0 0,22 2 0,-28-6 0,1 1 0,-1 0 0,1-1 0,-1 0 0,0 0 0,1-1 0,-1 0 0,0 0 0,0 0 0,9-5 0,-2 0 0,5-2 0,0-1 0,18-15 0,-30 21 0,-1 1 0,0-1 0,-1 0 0,1 0 0,-1 0 0,1-1 0,-1 1 0,-1-1 0,1 0 0,-1 0 0,1 0 0,1-8 0,0-1 0,-1 0 0,-1-1 0,-1 1 0,0 0 0,0-1 0,-2 1 0,1 0 0,-6-26 0,1 21 0,-1 0 0,-1-1 0,-1 2 0,0-1 0,-17-25 0,-56-74 0,70 93 0,10 22 0,1 1 0,-1 0 0,0 0 0,0 0 0,0 0 0,0-1 0,0 1 0,0 1 0,0-1 0,-1 0 0,1 0 0,-3-2 0,-3-1-397,0 0 0,-1 0 1,0 0-1,0 1 0,0 0 0,0 1 0,-16-4 1,-8-5-2306,30 11 2073,0 0 1,0 0-1,0-1 0,0 1 0,0 0 0,0-1 1,0 0-1,0 0 0,0 1 0,1-1 0,-1 0 0,1 0 1,-1-1-1,1 1 0,0 0 0,0 0 0,-1-4 1,1 4-33,0 0 0,1 0 0,-1 1 0,0-1 0,0 0 0,0 1 0,0-1 0,0 1 0,0-1 1,-1 1-1,1 0 0,0-1 0,-3 0 0,14 1-4239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43.7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98 5734,'80'-17'0,"-3"9"0,15 2 0,-16 1 0,-1 4 0,2-2 0,14 0 0,-25 1 0,-38 1 0,17-4 0,-46 2 0,1-1 0,-5 1 0,0 1 0,1 0 0,-22-10 0,13 8 0,-18-6 0,17 9 0,-1-1 0,1-1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1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13 732,'-4'34'5939,"4"-32"-5317,-1-1 1,1 1 0,-1 0-1,0-1 1,0 1-1,0-1 1,0 1-1,0-1 1,0 1-1,0-1 1,0 0-1,-1 0 1,1 1 0,0-1-1,-1 0 1,-1 1-1,-5 2 1213,7-2-1204,-1-1-1,0-1 1,1 1-1,-1 0 0,0 0 1,1 0-1,-1-1 1,0 1-1,0-1 1,1 0-1,-1 1 1,-5-1 1919,17-17-15985,-8 13 12133,0-1-1,0 1 1,0-1 0,-1 1-1,0-1 1,1 0 0,-1-5-1,1-3-987,8 0 357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1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48 476,'-13'-7'3879,"1"2"0,-25-8 0,-15-7 6123,52 20-9939,0 0-1,0 0 0,-1-1 1,1 1-1,0 0 0,0 0 1,0 0-1,-1 0 1,1 0-1,0-1 0,0 1 1,-1 0-1,1 0 0,0 0 1,0 0-1,-1 0 0,1 0 1,0 0-1,0 0 0,-1 0 1,1 0-1,0 0 1,0 0-1,-1 0 0,1 0 1,0 0-1,0 0 0,-1 0 1,1 0-1,0 1 0,0-1 1,-1 0-1,1 0 0,0 0 1,0 0-1,0 0 1,-1 1-1,1-1 0,0 0 1,0 12 1798,5 7-596,4 8-504,-2 0 0,-1 1 1,-1 0-1,2 32 0,-4 115 90,-3-116-520,-1-47-324,0-1 1,-1 0 0,-1 0 0,1 0 0,-7 15-1,5-18-7,2-1 0,-1 1-1,1 0 1,0 0 0,0 0 0,1 0-1,0 0 1,1 0 0,0 0 0,0 0-1,2 11 1,1-6-15,0 0 1,-1 0-1,0 26 0,9 0-4371,2-41-1917,6-8 4360,-18 9 1492,6-3-675,0-1 0,0-1 1,-1 1-1,1-1 0,5-7 0,14-12-1941,41-47-3489,-38 45 4859,13-4 259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1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102 138 840,'3'-4'604,"0"1"1,-1-1-1,1 0 0,-1 0 1,0 0-1,-1 0 0,1 0 1,0 0-1,-1 0 0,1-8 1,-1 10-288,-1 1 0,0-1 1,0 1-1,0-1 0,0 1 1,0-1-1,0 1 0,0-1 1,0 1-1,0 0 0,-1-1 1,1 1-1,-1-1 1,1 1-1,-1 0 0,1-1 1,-1 1-1,0 0 0,0-1 1,1 1-1,-1 0 0,0 0 1,0 0-1,0 0 0,0 0 1,-1 0-1,1 0 1,0 0-1,0 1 0,-1-1 1,1 0-1,0 1 0,-3-2 1,3 2-12,-1-1 0,1 0 1,-1 1-1,1 0 0,-1-1 0,1 1 1,-1 0-1,1 0 0,-1-1 0,0 1 1,1 1-1,-1-1 0,1 0 1,-1 0-1,1 0 0,-1 1 0,0-1 1,1 1-1,-1-1 0,1 1 1,0 0-1,-1 0 0,1-1 0,0 1 1,-1 0-1,-1 2 0,1 1 57,-1 1 0,1 0 0,0 0-1,0 0 1,0 0 0,1 0 0,-2 7-1,3-10-330,-8 28 675,-19 89 1141,22-70-1726,2 1 0,3-1 0,2 0-1,2 1 1,13 66 0,-15-107-122,0 1 0,1-1 0,0 1 0,0-1 0,1 0 0,0 0 0,1 0 0,-1-1 0,2 0 0,-1 0 0,1 0 0,8 7 0,0-1 0,2-1 0,-1 0 0,2-1 0,32 18 0,-39-26 0,-1 0 0,1 0 0,0-1 0,1-1 0,-1 1 0,0-2 0,1 1 0,-1-1 0,1-1 0,17-1 0,0-2 0,0-1 0,52-13 0,-61 11 0,0 0 0,-1-2 0,0 0 0,0 0 0,23-17 0,-34 20 0,0 0 0,0 0 0,-1 0 0,1-1 0,-1 0 0,-1-1 0,1 1 0,-1-1 0,-1 0 0,1 0 0,-1-1 0,0 1 0,-1-1 0,1 0 0,1-9 0,-3 7 0,0 1 0,-1-1 0,0 0 0,-1 1 0,0-1 0,0 0 0,-1 1 0,0-1 0,-1 0 0,0 1 0,0 0 0,-1-1 0,-1 1 0,1 0 0,-2 0 0,1 1 0,-1-1 0,0 1 0,-8-9 0,-7-6 0,-1 1 0,-1 1 0,-25-18 0,-7-7 0,38 34-267,0 1 0,-1 0-1,0 1 1,0 1 0,-1 1 0,-23-8 0,16 7-2508,1-1 0,-38-23 0,48 24 879,-9-7-3030,-28-21 0,46 32 4122,-1 0 0,1 0-1,0-1 1,0 0 0,1 0 0,-1 0-1,1 0 1,1 0 0,-6-13 0,-2-13-1446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1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105 124 872,'-19'5'3632,"0"0"0,0-1 0,-28 1 2906,51-6-5126,30-5 2328,70-3-1,-73 7-2884,186-26 2906,-88 9-2846,67-14-876,-134 20-39,-43 7 0,-18 5-10,1 1 1,-1-1-1,0 0 1,0 1-1,1-1 0,-1 1 1,0-1-1,0 1 0,1 0 1,-1 0-1,0-1 1,1 1-1,-1 0 0,1 0 1,-1 0-1,0 0 0,2 1 1,-16 4-2538,6-5 888,-25-2-3688,20-4-1402,7-12-8475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1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7 640,'9'-2'4241,"-19"-1"549,6 3-3855,0-1 0,0 0 0,-1 1 0,1 0 0,0 0 0,-8 2 0,10-2-740,1 0-1,-1 1 0,1-1 1,-1 1-1,1-1 1,0 1-1,-1 0 1,1 0-1,0-1 0,-1 1 1,1 0-1,0 0 1,0 0-1,0 1 1,0-1-1,0 0 0,0 0 1,-1 3-1,0 0 234,1 0-1,0 0 1,0 0 0,1 1-1,-1-1 1,1 0-1,0 8 1,-12 71 1708,12-44-1372,2-1 1,6 41-1,-6-57-421,0 0-1,-3 39 1,0-16-42,-2-14-129,3-26-151,-1 0 1,1 0-1,-1 0 0,1 0 0,1 0 0,-1 0 0,2 6 0,-1-6-30,0-1 0,-1 1 0,1 0 0,-1 0-1,0-1 1,0 1 0,-1 0 0,1 0 0,-1-1 0,0 1 0,-1 0 0,1-1-1,-1 1 1,0-1 0,0 0 0,0 1 0,0-1 0,-1 0 0,0 0 0,0-1-1,0 1 1,0 0 0,0-1 0,-7 5 0,-1 6-885,13-6-1997,-1-8 2638,0 0 0,1 0 0,-1 0 0,0 0 0,1 0 0,-1 0-1,1-1 1,-1 1 0,0 0 0,1-1 0,-1 1 0,0-1 0,0 1 0,1-1 0,-1 0 0,0 1 0,0-1-1,0 0 1,0 0 0,0 0 0,2-1 0,17-15-2791,0-1 0,-1-1 1,-1 0-1,22-31 0,-16 24 1162,8 0 226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1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33 468,'20'-15'2744,"-8"2"4849,-12 13-7479,0-1 0,0 1-1,0 0 1,0 0 0,0 0 0,0 0 0,0 0-1,0-1 1,0 1 0,0 0 0,0 0 0,0 0 0,0 0-1,0 0 1,0-1 0,0 1 0,0 0 0,0 0-1,0 0 1,0-1 569,1 1-569,-2 0-20,1 0 0,-1 0 0,1 0 0,0 0 0,-1 0 0,1 0 0,-1 0 0,1 1 0,-1-1 0,1 0 0,0 0 0,-1 0 0,1 1 0,0-1 0,-1 0 0,1 0 0,0 1 0,-1-1 0,1 0 0,0 1 0,-1-1 0,1 0 0,0 1 0,0-1 1,0 1-1,-1-1 0,1 0 0,0 1 0,0-1 0,0 1 0,0-1 0,0 0 0,0 1 0,0-1 0,0 1 0,0-1 0,0 1 0,0-1 0,0 0 0,0 1 0,0-1 0,0 1 0,0-1 0,0 1 0,1-1 0,-1 0 0,0 1 0,1 0 0,12 29 2415,-7-17-1786,44 161 2640,-45-164-3282,-1-1-1,2 0 1,-1 0 0,1 0 0,0 0 0,1-1 0,0 0 0,9 8 0,1 2 146,-11-13-126,-1-1 1,0 1-1,1-1 1,0-1-1,0 1 1,0-1-1,0 0 1,0 0-1,1-1 0,-1 0 1,1 0-1,0-1 1,12 2-1,-14-2-64,1-1 40,1 1 0,0-1 1,0-1-1,0 1 0,-1-1 0,10-2 1,-5 0 9,-6 3-49,-1-1-1,0 0 1,0-1 0,0 1 0,0-1-1,0 0 1,6-3 0,15-7 80,-10 7-62,0-2 1,-1 1-1,0-2 0,0 0 1,-1-1-1,0 0 1,0-1-1,-1 0 0,0-1 1,13-16-1,-12-3 194,-12 27-180,0-1 0,0 1 0,0 0 0,0-1 0,1 1 0,0 0 0,-1 0 0,1 0 0,0 0 0,1 1-1,2-4 1,-4 5-4,0 0-1,0-1 0,0 1 0,0-1 1,0 1-1,0-1 0,-1 1 0,1-1 0,0 1 1,-1-1-1,1 0 0,-1-2 0,-1-7 816,0 12-875,-1 0 3,1 1 0,-1 0 0,0 0 0,1 0-1,-1 0 1,1 0 0,-1 0 0,1 0 0,0 0 0,0 1 0,0-1 0,0 0 0,1 1 0,-1-1 0,1 1-1,-1-1 1,1 1 0,0-1 0,0 1 0,0 4 0,1 15 1,-2 1-1,-1 0 1,-6 31 0,6-41-109,0 1 0,1-1 1,0 0-1,2 18 1,0-19-415,-1 0 1,0 1-1,-1-1 1,0 0-1,-4 14 1,3-2-25,2-22 58,0-1 1,1 0 0,-1 0 0,1 1-1,-1-1 1,1 0 0,-1 0 0,1 0-1,0 0 1,0 0 0,-1 0 0,1 0-1,0 0 1,0 0 0,0 0 0,0 0-1,0 0 1,0-1 0,2 2 0,0-1-602,-1 0 1,0 0 0,1-1 0,-1 1-1,1-1 1,-1 1 0,1-1-1,-1 0 1,1 0 0,4 0 0,16-6-3561,-1 0 2956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1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53 540,'-1'-2'313,"1"0"-1,0 1 1,0-1 0,0 0-1,0 0 1,0 1 0,1-1-1,-1 1 1,0-1 0,1 0-1,0 1 1,-1-1 0,1 1-1,0-1 1,-1 1 0,1-1-1,0 1 1,2-3 0,-3 4-100,1-1 0,-1 1 0,0-1 0,0 0 0,0 1 0,0-1 1,0 1-1,0-1 0,0 1 0,0-1 0,0 1 0,0-1 0,0 1 1,0-1-1,0 1 0,0-1 0,0 1 0,-1-1 0,1 1 1,0-1-1,0 1 0,-1-1 0,1 1 0,0-1 0,-1 1 0,1-1 1,0 1-1,-1 0 0,1-1 0,-1 1 0,1-1 0,-3-3 3459,12 6-1615,14 4 1516,40 19-1,-47-17-2823,-1 0 1,0 1-1,-1 1 0,0 0 1,23 22-1,-15-11-400,0 1 1,-1 1-1,-2 1 0,-1 1 1,30 52-1,-16-20-349,17 39 0,-41-78 0,-1-4 0,-1 0 0,-1 0 0,0 1 0,0 0 0,-2 0 0,0 1 0,2 26 0,-26 376 0,-6-296 0,25-111 0,-1-1 0,1 0 0,-1 0 0,-1 0 0,0 0 0,0-1 0,-1 1 0,0-1 0,-1 0 0,0-1 0,0 1 0,-10 9 0,0-2 0,13-12 0,-1 0 0,0 0 0,0 0 0,-1-1 0,-7 6 0,0-2 0,1-2 0,-1 1 0,0-1 0,0-1 0,0 0 0,-20 3 0,-88 9-3377,-28 3-11649,130-16 13226,1 0-1,-1 1 1,1 1-1,0 1 1,-23 11 0,-6 2-594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2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209 125 376,'-12'1'1869,"-1"0"0,1 1 0,-15 4-1,15-3-195,0-1 0,0 0 0,-15 1 0,-37 1 6088,47-2 580,98-8-6219,-51 4-2122,0-2 0,-1-1 0,1-1 0,-1-1 0,33-14 0,110-25 0,-141 38 0,-18 5 0,-1 0 0,0-1 0,0-1 0,0 0 0,0 0 0,11-8 0,-21 11-10,-1 1 2,0 1 0,0-1 0,-1 0 0,1 1 0,0 0 0,0-1-1,0 1 1,-1 0 0,1-1 0,0 1 0,0 0 0,0 0 0,0 0-1,0-1 1,0 1 0,0 0 0,0 0 0,0 1 0,-1-1 0,1 0-1,2 1 1,6-1-2422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21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20 236,'-13'6'2293,"0"0"-1,0-1 1,0-1-1,-26 6 1,25-6 6238,16-6-6350,24-2-800,-5 2-877,41-7-708,35-6-3215,-88 12 1092,1 0 0,-1 0 0,1-1 0,9-5 0,-6 8-5355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2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98 1964,'-119'10'13579,"-7"0"3290,151-17-16514,52 4-355,100-17 0,-61 4 0,82-16 0,-164 25 0,68-18 0,-90 23 0,-9 1-30,0 1-1,0-1 1,0 1-1,0-1 1,0 1-1,0 0 1,0 0-1,4 1 1,1 1-1815,-20-1-2150,44-7-22638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44.4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38 5734,'18'0'0,"-1"0"0,7 6 0,-8-3 0,59 9 0,11 1 0,-31-7-667,26 6 1,-5-3 666,-45-10-161,39-8 161,-32 3 0,14-7 0,-2-1 0,-12-1 0,17-11 0,-41 18 964,-11 1-964,-18 14 530,3 0-530,-5 6 0,3 9 0,7 0 0,-1 2 0,6-4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2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23 928,'-7'-3'1156,"-1"0"0,0 0 0,0 1 1,-1 0-1,1 1 0,0 0 0,-1 0 0,1 1 0,0 0 0,-15 2 0,12-1-95,-1-1-1,1 0 1,0 0-1,-1-2 1,-12-2-1,16 3-480,1 0 0,-1 0 0,0 0 0,0 1 0,-15 2 0,-7-1 405,22 0-811,1 1 0,-1-1 0,1 1 0,-1 0 0,1 1 0,0 0 0,0 0 0,-9 6 0,-14 6 537,14-7-145,0 0 0,-22 17 0,-7 4 490,37-25-970,1 0 0,0 0 0,1 1 0,-1 0 1,1 0-1,0 1 0,0 0 0,1 0 0,-1 0 0,1 0 0,1 1 0,-1 0 0,1 0 0,0 0 1,1 1-1,0-1 0,0 1 0,1 0 0,0 0 0,0 0 0,-1 15 0,2-20-81,1 0 0,0 0 0,0-1 0,1 1 0,-1 0 0,1 0 0,-1-1 0,1 1 0,0 0 0,0-1 0,0 1 0,0-1 0,0 1 0,1-1 0,-1 0 0,1 1 0,0-1 0,-1 0 0,1 0 0,0 0 0,0 0 0,0 0 0,1-1 0,-1 1 0,0-1 0,1 1 0,-1-1 0,1 0 0,3 1 0,3 4 0,-5-3-3,1 0 0,0 0-1,0-1 1,0 1 0,0-1 0,1 0-1,-1 0 1,0-1 0,1 0-1,-1 0 1,1 0 0,0 0 0,-1-1-1,7 0 1,8-3 0,-1 0 0,-1-2 0,1 0 0,-1-1 0,0-1 0,0 0 0,-1-2 0,0 0 0,28-20 0,67-38-11,-110 65 7,1 0 1,-1-1-1,1 1 1,-1-1 0,0 0-1,0 1 1,0-1-1,-1 0 1,3-5 0,13-17-3,-14 22 19,0 0 0,0 0 0,0 0-1,-1-1 1,1 1 0,-1 0 0,0-1 0,0 0 0,0 0-1,-1 1 1,1-1 0,-1 0 0,0 0 0,0 0-1,0 0 1,-1-1 0,1-6 0,-1 11-9,0-1 0,0 1 1,0 0-1,0-1 0,0 1 0,0-1 0,0 1 1,0 0-1,0-1 0,0 1 0,0 0 1,1-1-1,-1 1 0,0 0 0,0-1 0,0 1 1,1 0-1,-1-1 0,0 1 0,0 0 1,1 0-1,-1-1 0,0 1 0,0 0 0,1 0 1,-1-1-1,0 1 0,1 0 0,-1 0 0,1 0 1,-1-1 7,1 1 0,-1 0 0,0 0 0,0 0 1,1 0-1,-1-1 0,0 1 0,1 0 0,-1 0 0,0 0 1,0-1-1,1 1 0,-1 0 0,0-1 0,0 1 0,1 0 1,-1 0-1,0-1 0,0 1 0,0 0 0,0-1 0,0 1 1,0 0-1,1-1 0,-1 1 0,0-1 0,0 1 0,0 0 1,0-1-1,0 1 0,0-2 150,4 5-155,0 0 0,0 0 0,0 1 0,-1-1 0,1 1 0,-1 0 0,0 0 0,0 0 0,0 0 0,0 0 0,-1 1 0,0-1 1,1 1-1,-2-1 0,3 9 0,4 14-21,6 46 0,-7-36 23,-4-14-11,-1 0 0,-1 0 0,-4 36 0,2-4 0,1-25 0,1-16 0,-1 0 0,0-1 0,-4 25 0,3-34 0,0 0 0,0-1 0,0 1 0,-1 0 0,1-1 0,-1 0 0,0 1 0,0-1 0,0 0 0,0 0 0,-1 0 0,1 0 0,-1 0 0,0-1 0,0 1 0,0-1 0,0 0 0,-4 2 0,-1 1-123,0-1 1,-1 0-1,1-1 0,-1 0 1,0 0-1,0-1 0,0 0 0,-10 1 1,13-3-564,0 0 0,0 0 1,0-1-1,1 1 0,-1-1 1,0 0-1,0-1 0,-9-3 1,11 3 315,-40-19-8975,30 7 2730,14 14 6402,0-1 1,-1 1 0,1-1-1,0 1 1,0-1 0,0 1-1,0-1 1,0 1 0,0-1 0,-1 1-1,1-1 1,0 1 0,1-1-1,-1 1 1,0-1 0,0 1-1,0-1 1,0 1 0,0-1 0,0 1-1,1-1 1,-1 1 0,0-1-1,0 1 1,1 0 0,-1-1 0,0 1-1,1-1 1,1-6-2009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2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58 131 152,'0'0'144,"1"0"0,-1 0 0,1 0 0,-1 0 0,1 0 0,-1 0 0,0 0 0,1 0 0,-1 0 0,1 0 1,-1 0-1,1 0 0,-1 0 0,0-1 0,1 1 0,-1 0 0,0 0 0,1 0 0,-1-1 0,0 1 0,1 0 0,-1-1 0,0 1 0,1 0 0,-1-1 0,0 1 0,0 0 0,1-1 0,-1 1 0,0 0 1,0-1-1,0 1 0,0-1 0,1 0 0,-1-10 6408,0 5-1252,-20 5 8697,8 1-11456,9 0-3358,-7-3 817,6 1 0,-1 0 0,12-3 0,17 4 0,-23 0-954,-6-2-241,3 3 751,1-1 0,0 1 0,-1-1 0,1 0-1,0 1 1,0-1 0,0 0 0,0 0 0,0 0 0,0 0 0,0 0 0,0 0 0,0 0 0,0 0 0,0 0 0,1 0 0,-2-1 0,2-4-1241,1 4 1046,-1 1 0,0-1 0,0 1 1,0-1-1,0 1 0,0-1 0,0 0 0,-1 1 1,1-1-1,-1 1 0,1-1 0,-1 1 0,1 0 0,-1-1 1,0 1-1,1-1 0,-1 1 0,0 0 0,0 0 1,0 0-1,-2-3 0,-7-9-2357,8-5 546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4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40 1284,'-14'-7'4741,"-5"1"-1797,17 6-2039,-10-6 6503,5 6-5609,5 0-1258,9 0-213,-11 0-199,3-1-76,-1 1-1,1 0 0,0 0 1,0-1-1,-1 1 0,1 0 0,0 0 1,-1 0-1,1 1 0,0-1 1,-1 0-1,1 0 0,0 1 0,0-1 1,-1 1-1,1-1 0,0 1 0,0-1 1,0 1-1,-2 1 0,-30-1 6099,37 0-5894,-3-1-206,-1 0 0,1 0 1,-1 1-1,1-1 0,-1 0 1,1 0-1,-1 0 1,1 0-1,-1 0 0,1 0 1,-1 0-1,1 0 0,0 0 1,-1 0-1,1 0 1,-1 0-1,1-1 0,-1 1 1,1 0-1,-1 0 0,1 0 1,-1-1-1,1 1 1,-1 0-1,1-1 0,-1 1 1,0 0-1,1-1 0,-1 1 1,0 0-1,1-1 1,-1 1-1,0-1 0,1-1 1055,-7 4-1160,12-4 94,-6 2-42,0 0 0,0 0 0,0 0-1,0 0 1,0 0 0,0 0 0,0 0 0,0 0 0,0 0 0,0-1 0,0 1 0,-1 0 0,1 0 0,0 0-1,0 0 1,0 0 0,0 0 0,0 0 0,0 0 0,0 0 0,0 0 0,0 0 0,0 0 0,0 0-1,0 0 1,0-1 0,0 1 0,0 0 0,0 0 0,0 0 0,0 0 0,0 0 0,0 0 0,1 0 0,-1 0-1,0 0 1,0 0 0,0 0 0,0 0 0,0 0 0,0 0 0,0 0 0,-11-2 40,4 0 25,25 1-118,-18 2 56,0-1-1,0 0 1,0 1-1,0-1 1,0 0-1,0 1 1,0-1-1,0 0 1,1 0-1,-1 1 1,0-1-1,0 0 1,0 0-1,0 1 1,0-1 0,1 0-1,-1 0 1,0 1-1,0-1 1,0 0-1,1 0 1,-1 0-1,0 1 1,0-1-1,1 0 1,-1 0-1,0 0 1,1 0-1,-1 0 1,0 0-1,0 0 1,1 0-1,-1 1 1,0-1-1,1 0 1,-1 0-1,0 0 1,0 0-1,1 0 1,-1-1-1,0 1 1,1 0-1,-1 0 1,1 0-1,1 0 16,-5 0-1,3 0-14,-1 0-1,1 0 0,0 0 0,0 0 1,0 1-1,-1-1 0,1 0 0,0 0 1,0 0-1,-1 0 0,1 0 0,0 0 1,0 0-1,-1 0 0,1 0 0,0 0 0,0 0 1,-1 0-1,1 0 0,0 0 0,0 0 1,-1-1-1,1 1 0,0 0 0,0 0 1,0 0-1,-1 0 0,1 0 0,0 0 0,0-1 1,0 1-1,-1 0 0,1 0 0,0 0 1,0-1-1,0 1 0,0 0 0,0 0 1,0 0-1,-1-1 0,1 1 0,0 0 1,0 0-1,0-1 0,0 1 0,0 0 0,0 0 1,0-1-1,0 1 0,0 0 0,0-2-7,17 2-1,-14 0-5,-9 0 3,4 0 4,4 0-8,3 0 23,-10 0-5,3 0 3,-8 0 95,21 0-130,-7 0 9,-7 0 17,1 0 47,2 1-47,0-1 0,1 1 0,-1-1 0,1 1 0,-1-1 0,0 1 0,1-1 0,-1 0 0,1 1 0,0-1 0,-1 0 0,1 1 0,-1-1 0,1 0 0,-1 0 0,1 1 0,0-1 0,-1 0 0,1 0 0,0 0 0,11-1-6,-8-1 12,-5 0 5,-37 0-5,38 2-4,-1 0 0,1 0 0,-1 0 0,1 0 0,-1 0 0,1 0 1,-1 0-1,1 0 0,-1 0 0,1-1 0,-1 1 0,1 0 0,0 0 0,-1 0 0,1-1 0,-1 1 0,1 0 0,0-1 0,-1 1 0,1 0 0,0-1 0,-1 1 0,1-1 0,0 1 1,0 0-1,-1-1 0,1 1 0,0-1 0,0 1 0,0-1 0,-1 0 0,1-3-17,0 6 21,0-2 5,3 7 7,18-3 25,-18-4-43,8 0 2,-10 1-12,-7 4-18,-3-5 47,8 0-17,1 0 0,0 0 1,-1 0-1,1 1 0,0-1 0,-1 0 0,1 0 0,0 0 1,-1 0-1,1 0 0,0 0 0,-1 0 0,1 0 0,0 0 0,-1 0 1,1 0-1,-1 0 0,1 0 0,0-1 0,-1 1 0,1 0 1,0 0-1,0 0 0,-1 0 0,1-1 0,0 1 0,-1 0 0,1 0 1,0 0-1,0-1 0,-1 1 0,1 0 0,0-1 0,0 1 1,0 0-1,-1 0 0,1-1 0,0 1 0,0 0 1,0 0-1,0 0 1,0 0 0,0 1-1,0-1 1,0 0 0,0 0-1,0 1 1,0-1 0,0 0-1,0 0 1,0 0 0,0 1-1,0-1 1,0 0-1,0 0 1,1 1 0,-1-1-1,0 0 1,0 0 0,0 0-1,0 0 1,0 1 0,1-1-1,-1 0 1,0 0 0,0 0-1,0 0 1,1 0 0,-1 1-1,0-1 1,0 0-1,0 0 1,1 0 0,-1 0-1,0 0 1,0 0 0,0 0-1,1 0 1,-1 0 0,0 0-1,0 0 1,1 0 0,-1 0-1,0 0 1,0 0 0,1 0-1,-1 0 1,0 0-1,1 0 1,10-6 43,-9 4-67,-5 2 27,2 0-5,0 0 1,1 0-1,-1 0 1,1-1-1,-1 1 1,0 0-1,1 0 1,-1 0-1,1 0 1,-1 0-1,0 0 1,1 0-1,-1 0 1,0 1-1,1-1 1,-1 0-1,1 0 1,-1 0-1,1 1 1,-1-1-1,1 0 1,-1 1-1,1-1 1,-1 0-1,1 1 1,-1-1-1,1 1 1,-1-1-1,1 1 1,-1 0-1,1 0-5,2-1-13,-2 0 19,0 0 0,-1 0 0,1 0 0,0 0 0,0-1 0,0 1 0,0 0 0,-1 0 0,1 0 0,0 0 0,0 0 0,0-1-1,0 1 1,0 0 0,-1 0 0,1 0 0,0 0 0,0-1 0,0 1 0,0 0 0,0 0 0,0 0 0,0-1 0,0 1 0,0 0-1,0 0 1,0 0 0,0-1 0,0 1 0,0 0 0,0 0 0,0 0 0,0-1 0,0 1 0,0 0 0,0 0 0,0 0 0,0-1-1,0 1 1,1 0 0,-1 0 0,0 0 0,0-1 0,0 2 20,0 1-28,0 2 5,0-3 8,0-1-4,0-1 0,0 1 0,0 0-1,0 0 1,0-1 0,0 1 0,0 0 0,0 0 0,-1-1-1,1 1 1,0 0 0,0 0 0,0-1 0,0 1 0,0 0-1,-1 0 1,1 0 0,0-1 0,0 1 0,0 0 0,-1 0-1,1 0 1,0 0 0,0 0 0,-1-1 0,1 1 0,0 0-1,0 0 1,-1 0 0,1 0 0,0 0 0,0 0 0,-1 0-1,1 0 1,0 0 0,0 0 0,-1 0 0,1 0 0,0 0-1,-1 0 1,-1-1-6,0 1 2,2 8 14,0-5-5,0-12-27,0 7 64,-1 2-40,-4 0-2,8 0-1,-1-1 0,1-1-2,-6 2-2,6 2 1,17-1 1,-20 0 2,0-1 1,-1 0-1,1 0 0,0 0 0,0 1 0,0-1 0,0 0 1,0 0-1,0 0 0,0 1 0,-1-1 0,1 0 1,0 0-1,0 0 0,0 0 0,0 0 0,-1 0 1,1 1-1,0-1 0,0 0 0,0 0 0,-1 0 0,1 0 1,0 0-1,0 0 0,0 0 0,-1 0 0,1 0 1,0 0-1,0 0 0,0 0 0,-1 0 0,1 0 1,0 0-1,0 0 0,-1 0 0,1 0 0,0 0 0,0 0 1,0 0-1,-1-1 0,1 1 0,0 0 0,0 0 1,0 0-1,0 0 0,-1 0 0,1 0 0,0-1 1,0 1-1,0 0 0,0 0 0,0 0 0,0-1 0,-1 1 1,1 0-1,0 0 0,0 0 0,0-1 0,0 1 1,0 0-1,0 0 0,0-1 0,0 2 36,-10-1-66,18 3 30,-9 0-8,0-3 9,1 0-1,0 0 1,0 1-1,0-1 1,0 0-1,-1 0 1,1 0-1,0 0 1,0 0-1,0 0 1,-1 0-1,1 0 1,0 0-1,0 0 1,0 0-1,-1 0 1,1 0-1,0 0 0,0 0 1,-1 0-1,1 0 1,0 0-1,0 0 1,0 0-1,-1 0 1,1 0-1,0 0 1,0 0-1,0 0 1,0 0-1,-1-1 1,1 1-1,0 0 1,0 0-1,0 0 1,0 0-1,-1 0 0,1-1 1,0 1-1,0 0 1,0 0-1,0 0 1,0 0-1,0-1 1,0 1-1,0 0 1,-1 0-1,1-1 1,0 1-1,0 0 1,0 0-1,0 0 1,0-1-1,0 1 1,0 0-1,0 0 0,0-2 6,2 4-13,-1-2 7,0 1 0,0-1 0,0 1 0,0-1 0,0 1 0,0-1 0,0 0 0,0 1 0,0-1 0,0 0 0,1 0 0,-1 0 0,0 0 0,0 0 0,0 0 0,0 0 0,0 0 0,2-1 0,-6-2 1,-16 1-4,17 2 18,12 0 7,-24 0-11,10 0 18,11 0-14,-6 0-4,-1-1-13,0-3 0,1 5 9,-1-1 0,0 1 0,0-1 0,0 1 0,0-1 0,0 0 0,0 1 0,-1-1 0,1 1 0,0-1 0,0 1 0,0-1 0,0 1 0,0-1 1,-1 1-1,1-1 0,0 1 0,-1-1 0,1 0 0,0 1 0,0-1 0,-1 0 0,1 1 0,-1-1 0,1 0 0,0 1 0,-1-1 0,1 0 0,-1 0 0,1 1 0,-1-1 0,1 0 0,-1 0 0,1 0 1,0 0-1,-1 1 0,1-1 0,-1 0 0,1 0 0,-1 0 0,1 0 0,-1 0 0,1 0 0,-1-1 0,1 1 0,-1 0 0,1 0 0,-1 0 0,1 0 0,-1-1 0,-8 1 11,4 0-8,8 0-8,11 0-16,-12 0 3,0 0 20,6 0-7,-7 0 1,7 0 38,-7 0-5,-8 0-37,5 9 47,2-6-24,0-7-5,0 2-1,0-5 68,0 8-30,0-1-45,1-1 0,-1 1-1,0 0 1,0-1 0,0 1-1,0 0 1,0-1 0,0 1-1,0 0 1,0 0 0,1-1-1,-1 1 1,0 0 0,0-1-1,0 1 1,1 0 0,-1 0 0,0-1-1,0 1 1,1 0 0,-1 0-1,0 0 1,0 0 0,1-1-1,-1 1 1,0 0 0,1 0-1,-1 0 1,0 0 0,1 0-1,-1 0 1,1 0 0,-10 0 204,2 0 5,14 0-98,-6 0 247,-12 8-224,10-2-143,0-1 1,-1 1-1,0 0 0,0-1 0,-4 9 0,-5 15 0,-34 129 0,41-137 0,-1 0 0,2 0 0,1 1 0,1-1 0,1 1 0,2 25 0,0 10 0,-2 124 0,-1-172 0,0 0 0,0 0 0,-1-1 0,0 1 0,0-1 0,-1 0 0,-7 15 0,-1 5 0,10-26 0,1-1 0,0 1 0,-1-1 0,1 1 0,0 0 0,-1-1 0,1 1 0,0-1 0,0 1 0,0 0 0,1-1 0,-1 1 0,0 0 0,1-1 0,-1 1 0,1-1 0,-1 1 0,1-1 0,0 1 0,0-1 0,-1 1 0,1-1 0,0 0 0,2 2 0,-1 4 0,-2-1 0,2 0 0,7-5 0,-8-1 0,0 0 0,0 0 0,0 0 0,0 0 0,0 0 0,0-1 0,0 1 0,0 0 0,-1 0 0,1-1 0,0 1 0,0 0 0,0-1 0,0 1 0,-1-1 0,1 1 0,0-1 0,0 1 0,-1-1 0,1 0 0,0 1 0,-1-1 0,1-1 0,2-1 0,-2 3-15,-1 0 1,1-1-1,-1 1 0,0 0 0,1 0 1,-1 0-1,1 0 0,-1-1 1,0 1-1,1 0 0,-1 0 0,0-1 1,1 1-1,-1 0 0,0 0 1,1-1-1,-1 1 0,0 0 0,0-1 1,1 1-1,-1-1 0,0 1 1,0 0-1,0-1 0,0 1 0,0 0 1,1-1-1,-1 1 0,0-1 1,0 1-1,0-1 0,0 1 0,0 0 1,0-1-1,0 1 0,0-1 1,-1 1-1,1-1 0,0 1 0,0 0 1,0-1-1,0 1 0,-18-14-2168,16 12 1766,0 1 0,-1 0-1,1-1 1,0 1 0,0-1 0,0 0 0,1 0-1,-1 0 1,-2-3 0,3 3-77,1 0 0,-1-1 1,1 1-1,0 0 0,0-1 0,0 1 0,0 0 1,0 0-1,1-1 0,-1 1 0,1 0 0,-1 0 1,1-1-1,2-3 0,2-18-4669,-5 22 4786,1 0 0,-1 0 0,0 0 0,0 1 0,1-1 0,0 0 0,-1 0 0,1 0 0,0 0 1,0 1-1,0-1 0,0 0 0,0 1 0,0-1 0,0 1 0,0-1 0,1 1 0,-1 0 0,1-1 0,-1 1 0,1 0 0,-1 0 0,1 0 0,2-1 0,27-11-1908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4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14 1204,'-6'-2'1378,"1"0"0,-1 1 0,0-1 0,0 1 0,0 0 1,1 1-1,-1-1 0,-11 2 0,-26-4 5764,40 3-6859,1-1 0,0 1 1,-1 0-1,1-1 0,0 1 0,-1 0 0,1 1 0,-1-1 0,1 0 1,0 1-1,-1-1 0,1 1 0,0 0 0,0-1 0,-1 1 0,1 0 0,0 0 1,0 1-1,0-1 0,0 0 0,0 1 0,1-1 0,-1 1 0,0 0 0,-1 2 1,-20 33 817,-33 82 995,41-78-1610,1 1 1,-13 81-1,17-69-486,5-30 0,0 1 0,0 43 0,4-63 0,1 1 0,0 0 0,0-1 0,1 1 0,0-1 0,0 1 0,0-1 0,1 1 0,-1-1 0,1 1 0,1-1 0,-1 0 0,6 8 0,13 24 0,-16-27 0,1 0 0,0-1 0,14 18 0,-16-24 0,-1 0 0,0 0 0,1 0 0,-1 0 0,1-1 0,0 0 0,0 1 0,0-1 0,0-1 0,0 1 0,1-1 0,-1 0 0,0 1 0,5-1 0,18 3 0,10 1 0,49 2 0,-74-7 0,1 0 0,0-1 0,-1-1 0,1 0 0,-1-1 0,1 0 0,21-10 0,58-19 0,-74 27 0,1-1 0,-1-1 0,0 0 0,-1-1 0,19-12 0,-32 17 0,0 0 0,-1 0 0,1 0 0,-1-1 0,0 1 0,0-1 0,0 0 0,0 1 0,-1-1 0,0-1 0,0 1 0,0 0 0,0 0 0,1-7 0,0-1 0,-1-1 0,-1 1 0,0 0 0,0-14 0,-1 23 0,0-1 0,1 1 0,-1 0 0,1-1 0,0 1 0,0 0 0,0 0 0,1-1 0,2-4 0,-2 5 0,-1 0 0,1 0 0,-1 0 0,0 0 0,0 0 0,0-1 0,0 1 0,0 0 0,0-7 0,-1 3 0,1-1 0,-1 1 0,-1-1 0,1 1 0,-1 0 0,-1-1 0,1 1 0,-1 0 0,-1 0 0,1 0 0,-1 0 0,-6-11 0,2 8 0,-1 0 0,0 1 0,0 0 0,0 1 0,-1 0 0,0 0 0,-1 1 0,0 0 0,0 1 0,-19-10 0,-19-16 6,38 24-46,0 1-1,0 0 1,-1 1 0,0 0 0,-18-7 0,3 5-869,-32-13-3824,51 18 3282,0-1 0,0 0-1,0-1 1,0 1 0,-10-10 0,14 11 274,-21-22-5655,24 25 6566,-1-1-1,0 0 1,0 0 0,1 1-1,-1-1 1,1 0-1,-1 0 1,1 0 0,-1 0-1,1 0 1,-1 0 0,1 0-1,0 0 1,0 0-1,-1 0 1,1 0 0,0 0-1,0 0 1,0 0 0,0 0-1,0 0 1,0 0-1,1-2 1,8-5-2111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4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163 149 524,'-95'-7'11784,"28"1"386,80 6-9218,156-10 970,83-27-3017,-179 25-532,-42 6-303,39-14-1,-30 8-76,-27 8-199,-11 1-310,-21-2-1956,-2 2-328,17 2 1780,0 0 0,1 0 1,-1 0-1,0-1 0,1 1 0,0-1 1,-6-3-1,0 0-3367,7 1 2628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9:4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78 236,'-25'-1'2585,"18"1"-632,-1 0 1,0-1-1,1-1 1,-1 1-1,-12-6 0,11-2 2833,9 9-4681,0-1 0,0 1 0,1-1 0,-1 1 0,0-1 0,0 1-1,0-1 1,1 1 0,-1-1 0,0 1 0,1-1 0,-1 1 0,0-1 0,1 1 0,-1-1-1,1 1 1,-1 0 0,1-1 0,-1 1 0,1 0 0,-1-1 0,1 1 0,-1 0 0,1 0-1,-1-1 1,1 1 0,-1 0 0,1 0 0,-1 0 0,2 0 0,22-7 1150,0 1-1,47-4 1,-42 6-522,108-14 2956,-122 18-3467,-1 0 1,0 0-1,1 1 1,-1 1-1,0 1 1,0 0-1,0 0 1,23 10-1,-30-10-222,1 0 0,-1 1 0,1-1 0,-1 1 0,0 1 0,11 9 0,-16-12 0,0 0 0,0-1 0,0 1 0,-1 0 0,1 0 0,-1 0 0,0 1 0,1-1 0,-1 0 0,0 0 0,0 1 0,0-1 0,-1 1 0,1-1 0,-1 1 0,1-1 0,-1 1 0,0-1 0,0 1 0,0-1 0,0 1 0,0-1 0,-1 1 0,0 4 0,-4 4 0,0 0 0,0-1 0,-1 0 0,-1 0 0,0 0 0,0-1 0,0 0 0,-1 0 0,-15 12 0,-25 31 0,42-46 0,-1 0 0,1 0 0,-2 0 0,1-1 0,-1 0 0,1-1 0,-15 7 0,15-8 0,1 0 0,-1 0 0,1 0 0,0 1 0,0 0 0,1 0 0,-1 1 0,1 0 0,-8 9 0,11-12 0,-7 14 0,9-16 0,0 1 0,-1-1 0,1 1 0,0-1 0,0 0 0,0 1 0,0-1 0,0 1 0,-1-1 0,1 1 0,0-1 0,0 1 0,0-1 0,0 1 0,0-1 0,0 1 0,1-1 0,-1 1 0,0-1 0,0 0 0,0 1 0,0-1 0,0 1 0,1-1 0,-1 1 0,0-1 0,0 0 0,1 1 0,-1-1 0,0 1 0,1-1 0,0 1 0,8 0 0,51 5 0,-39-6 0,-10-1 0,0 1 0,0 0 0,0 1 0,1 0 0,-1 0 0,0 1 0,0 1 0,-1 0 0,19 7 0,-28-9 0,1 1 0,-1-1 0,0 1 0,0-1 0,0 1 0,0 0 0,0-1 0,0 1 0,0 0 0,0 0 0,0 0 0,-1 0 0,1 0 0,-1 0 0,0 0 0,0 0 0,1 0 0,-1-1 0,0 1 0,0 0 0,-1 0 0,1 0 0,-1 3 0,-10 47 0,8-46 0,0 0 0,-1 0 0,0-1 0,0 1 0,0-1 0,0 0 0,-1 0 0,0 0 0,0 0 0,0-1 0,0 0 0,-9 5 0,-2 3 0,-4 2 0,0-1 0,-1 0 0,-34 14 0,28-15 0,-6 2-872,0-3 1,-55 13-1,28-9-8949,104-19-5660,12 3 12203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40:1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474 175 816,'-127'-13'13659,"94"7"-10848,31 6-1498,2-2-1195,0 1 0,0-1 0,1 1 0,-1-1 0,1 1 0,-1 0 1,1-1-1,-1 1 0,1 0 0,0-1 0,0 1 0,-1 0 0,1 0 0,0 0 0,0-1 0,0 1 0,0 0 0,0 0 0,1 1 0,1-3 0,34-15 695,-10 5 68,-14 5-501,1 2 0,0-1 1,1 2-1,-1-1 0,18-2 0,16-12 843,-25 9-692,-21 9-434,1 1 0,0-1 0,0 1 1,0-1-1,0 1 0,0 0 0,0 0 0,0 0 0,0 0 0,5 0 0,-8 1-70,1 1-1,-1-1 0,0 0 1,1 0-1,-1 0 0,0 0 1,1 0-1,-1 0 1,0 0-1,0 0 0,1 0 1,-1 0-1,0 0 0,1 0 1,-1 0-1,0 0 1,1 0-1,-1 0 0,0 0 1,0 0-1,1 0 0,-1-1 1,0 1-1,1 0 1,-1 0-1,0 0 0,0 0 1,1-1-1,-1 1 0,0 0 1,0 0-1,0 0 1,1-1-1,-1 1 0,0 0 1,0-1-1,0 1 0,0 0 1,0 0-1,1-1 1,-1 1-1,0 0 0,0-1 1,0 1-1,0 0 0,0-1 1,0 1-1,0 0 1,0 0-1,0-1 0,0 1 1,0 0-1,0-1 0,0 1 1,-1 0-1,1-1 1,0 1-1,0 0 0,0 0 1,0-1-1,0 1 0,-1-1 1,-2 0 1190,9 14-1172,61 80 380,-49-69-358,-3-4 4,0 0 0,-2 2 0,0 0 0,16 37 0,-2 26 383,28 155-1,-44-171-346,2 130 0,-13-185-107,0 19 0,-1 0 0,-10 63 0,5-63 0,3-16 0,0-1 0,-1 1 0,0-1 0,-1 0 0,-9 17 0,4-15 0,-1 0 0,-1-1 0,-1 0 0,0 0 0,-2-2 0,1 0 0,-23 17 0,-8 1 0,-89 45 0,107-64 0,-1-3 0,0 0 0,-1-1 0,-58 10 0,64-16-25,-2 1-24,0-1 0,0-1 0,0-2 1,0 0-1,-51-6 0,61 3-333,5 1-785,-1-1-1,1 0 1,-15-5-1,22 6 589,0 0 0,1-1 0,-1 1 0,1 0-1,-1-1 1,1 1 0,0-1 0,-1 0 0,1 0-1,0 0 1,0 0 0,1 0 0,-1 0 0,0-1 0,1 1-1,-1-1 1,1 1 0,-2-4 0,3 4 257,0 1 1,0-1-1,0 1 1,0-1-1,0 0 1,0 1-1,1-1 1,-1 1-1,0-1 1,1 1-1,-1-1 1,1 1-1,0-1 1,-1 1-1,1-1 1,0 1-1,0 0 1,0-1-1,0 1 1,0 0-1,0 0 1,2-1-1,33-28-3848,19 4 1522,12 0 672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40:1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65 1132,'-7'3'817,"1"0"0,-1-1 0,1 0 0,-1 0-1,0 0 1,0-1 0,-9 1 0,-25 6 6216,33-6-3496,15-5-2822,19-3-831,249-38-4048,-211 27 52,-25 0-2540,-37 13 4696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40:1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0 840,'-112'52'7040,"4"7"8282,151-60-13972,47-8-1,42-13-4782,-52 8-1307,107-30-10792,-152 36 13572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40:1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88 144 1836,'-3'-2'865,"0"1"1,0 0-1,0 0 0,0 0 0,0 1 0,0-1 0,-1 1 1,1 0-1,0-1 0,-5 2 0,5-1-11,1 0-1,-1 0 1,0 0-1,0 0 0,1-1 1,-1 1-1,0-1 1,1 1-1,-1-1 1,-2-1-1,4 1-587,1 1 1,-1 0-1,1-1 0,-1 1 0,1 0 1,-1-1-1,1 1 0,-1 0 0,0 0 0,1-1 1,-1 1-1,1 0 0,-1 0 0,0 0 1,1 0-1,-1 0 0,1 0 0,-1 0 0,0 0 1,1 0-1,-1 0 0,1 0 0,-1 1 0,0-1 1,1 0-1,-2 1 0,3-1-182,0 0 0,-1 1 0,1-1-1,-1 0 1,1 1 0,-1-1 0,1 0 0,0 0 0,-1 0-1,1 0 1,0 1 0,-1-1 0,1 0 0,0 0-1,-1 0 1,1 0 0,0 0 0,-1-1 0,1 1 0,0 0-1,-1 0 1,1 0 0,-1-1 0,1 1 0,0 0-1,-1 0 1,2-1 0,15-3 423,1 0 0,29-1-1,12-1-329,94-11-1,25-4-145,-135 19-887,-28 3-625,-13-32-13213,0 17 7773,10 0 2875,9 1 1424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44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 5734,'1'5'0,"5"1"0,-3-8 0,7 1 0,-1-3 0,3-2 0,3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40:1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0 1148,'-24'0'2661,"-64"1"4247,51 0-4216,-57 10-1,39-2-1170,39-8-1118,0 1 0,0 1-1,0 1 1,0 0 0,1 1-1,-30 14 1,39-14-306,1 0 0,0 1 1,0 0-1,0 0 0,1 0 1,-1 1-1,2-1 0,-1 1 1,1 0-1,-3 9 0,-3 2 108,-81 206 1725,88-219-1884,-6 20 169,2 1 1,-5 44-1,3-15-53,7-48-151,0-1 0,0 1 1,1 0-1,0 0 0,0-1 0,0 1 0,1 0 1,0 0-1,1-1 0,0 1 0,0-1 0,0 1 0,6 10 1,0-3 8,2-1 1,-1 0 0,2 0 0,12 12-1,26 33 145,-46-55-146,-1-1 1,1 0-1,0 1 0,0-1 0,0 0 0,0 0 0,1 0 1,-1-1-1,0 1 0,1-1 0,-1 0 0,1 0 0,0 0 0,-1 0 1,1-1-1,-1 1 0,1-1 0,0 0 0,0 0 0,-1-1 1,6 0-1,1 0 186,-1 0 0,1-1 0,-1-1 0,1 1 0,-1-1 0,17-9-1,-12 5 115,0-2-1,-1 1 1,0-1-1,-1-1 1,0 0-1,0-1 0,-1-1 1,0 1-1,-1-2 1,-1 1-1,0-1 1,-1-1-1,0 0 0,6-14 1,-12 21-209,-1 1 0,1-1 0,-1 0 1,-1 1-1,1-1 0,-1 0 0,-1 0 0,0-7 1,0-10 64,0 10-167,-1 0 1,-1 0-1,0 1 1,-4-14-1,-2-6-7,7 27-1,1 0 0,-1 1 0,0 0 0,0-1 0,-1 1 0,0 0 0,0 0 0,0 1 0,0-1 0,-1 0 0,0 1 0,0 0 0,-6-5 0,-3-1 0,0 1 0,-1 0 0,-18-7 0,3 0 0,11 5 98,15 8-282,-1 1 0,1 0 0,0 0 0,-1 0 0,1 0 0,-1 1-1,0-1 1,1 1 0,-1 0 0,0 0 0,0 1 0,-6-1-1,-7-1-2460,1 0 0,0 0-1,-16-6 1,-1 1-4057,23 3 3440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40:1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1 900,'2'5'509,"0"0"0,-1 0 0,1 0-1,-1 1 1,0-1 0,-1 0 0,0 1 0,1-1 0,-1 0-1,-1 1 1,1-1 0,-1 0 0,0 1 0,-1-1 0,1 0-1,-5 10 1,-96 211 14694,100-221-15049,1 0 1,-1 0-1,1-1 0,0 1 1,0 0-1,1 0 1,-1 0-1,1 0 0,0 0 1,0 0-1,1 0 0,0 0 1,1 7-1,3 31 289,-5-38-535,0 0 0,1 0 0,0-1 0,0 1 0,0 0 0,0 0 0,1 0 0,0-1 0,-1 1 0,2-1 0,-1 1-1,6 7 1,-7-11-50,0-1-1,0 1 0,-1 0 1,1-1-1,0 1 0,-1 0 0,1-1 1,0 1-1,-1 0 0,1 0 1,-1 0-1,1 0 0,-1 0 0,0 0 1,1-1-1,-1 1 0,0 0 1,0 0-1,1 0 0,-1 0 0,0 0 1,0 0-1,0 0 0,0 2 1,-1-3-122,1 1 0,-1 0 0,1 0 1,0-1-1,-1 1 0,0 0 0,1-1 0,-1 1 1,1-1-1,-1 1 0,0-1 0,1 1 1,-1-1-1,0 1 0,1-1 0,-1 0 1,0 1-1,0-1 0,1 0 0,-1 0 1,0 1-1,0-1 0,0 0 0,1 0 1,-1 0-1,0 0 0,-1 0 0,0 0-259,1 0 0,0-1-1,0 1 1,0 0 0,0 0 0,0-1-1,0 1 1,0-1 0,0 1-1,0-1 1,0 1 0,0-1-1,0 1 1,0-1 0,0 0-1,0 0 1,0 0 0,0 0 364,1 1 0,-1-1 0,1 0-1,-1 1 1,1-1 0,0 1 0,-1-1 0,1 0 0,0 1 0,0-1 0,-1 0 0,1 1 0,0-1-1,0 0 1,0 1 0,0-1 0,0 0 0,0 0 0,0 1 0,0-1 0,0 0 0,0 0 0,0 0 0,10-12-1555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40:1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7 712,'10'-6'10614,"-18"7"-10218,0 0 0,-1 0 0,1 1-1,0 0 1,1 1 0,-1 0 0,0 0 0,1 1 0,-1 0 0,1 0 0,-8 7 0,1-2-23,1 2-1,1 0 1,-1 0-1,-19 26 1,22-23-146,2 0 1,0 0-1,0 1 1,-9 28-1,-17 71 619,28-93-726,2-4-14,1 0 0,0 1 0,1-1 0,1 1 0,1 0-1,0-1 1,1 1 0,1 0 0,8 31 0,3 7 138,-9-37-128,0 0 0,10 25 0,-12-38-86,0 1 1,1-1-1,0 0 0,0 0 0,0 0 1,1 0-1,0-1 0,0 1 1,0-1-1,1 0 0,0 0 1,0-1-1,0 1 0,0-1 0,9 5 1,54 42 618,-65-49-483,1 0 0,0 0 0,0-1 0,0 1 0,0-1 0,1 0 0,-1 0 0,0-1 0,0 1 0,1-1 0,-1 0 0,0 0 0,1 0 0,-1 0 0,0-1 0,0 0 0,1 0 0,-1 0 0,0 0 0,0-1 0,0 0 0,0 0 0,-1 0 0,1 0 0,0 0 0,-1-1 0,1 1 0,-1-1 0,0 0 0,0 0 0,0 0 0,-1-1 0,1 1 0,-1-1 0,1 1 0,3-9 0,5-16 927,-7 20-839,-1 0 1,0-1 0,0 1 0,-1-1 0,0 1 0,0-1 0,0-13 0,-1-4 116,0 18-344,-1 1 0,1-1-1,-2 0 1,1 0 0,-1 1-1,0-1 1,-1 0 0,1 1 0,-1-1-1,-6-12 1,-9-12-27,-13-34 0,-2-5 0,26 60-3,-1 1-1,0 1 1,0-1 0,-1 1-1,0 0 1,0 1 0,-12-10 0,-2 2-800,0 0 1,-25-13 0,-1-1-3773,3-4-3478,44 34 7782,1-1 0,-1 1 0,0 0 0,1-1 0,-1 0 0,1 1 0,-1-1 0,1 1 0,-1-1 0,1 0 0,-1 1 0,1-1 0,-1 0 0,1 1 0,0-1 0,0 0 0,-1 0 0,1 1 0,0-1 0,0 0 0,0 0 0,0 0 0,0 1 0,0-1 0,0 0 0,0 0 0,0 0 0,0 1 0,0-1 0,0 0 0,1 0 0,-1 1 0,0-1 0,1 0 0,-1 0 0,0 1 0,1-1 0,-1 0 0,1 1 0,0-2 0,5-9-2351,4-2 225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40:1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1 184,'-35'0'8459,"12"1"-5504,-21 7-660,38-8-2090,0 1 0,-1-1 1,1 2-1,0-1 0,0 1 1,-1 0-1,1 0 0,1 0 0,-1 1 1,0 0-1,1 0 0,-6 5 1,-20 13 570,25-17-657,0-1 1,0 1 0,1 0-1,0 1 1,-8 7 0,-3 5 89,11-13-142,1 1-1,-1 0 0,1 1 0,-1-1 0,1 1 0,1 0 0,-1 0 0,-2 7 0,-30 66 699,23-53-452,1 1 1,1 1-1,-9 33 1,17-41-149,0 0 1,2-1 0,1 1 0,0 0 0,1 0 0,7 32 0,-4-17 132,1 39-1,-4-49-207,1 1 0,0-1-1,11 42 1,-10-54 21,1 0 1,1 0-1,0 0 0,0-1 0,1 1 1,1-1-1,0-1 0,14 18 1,-20-27-40,1-1 0,-1 0 1,0 0-1,0 1 1,0-1-1,-1 1 1,1-1-1,0 1 1,0-1-1,-1 1 1,1 0-1,-1-1 1,0 1-1,1 0 1,-1-1-1,0 1 1,0 0-1,0-1 1,0 3-1,0-4-14,0 1 0,0-1 1,1 1-1,-1-1 0,0 1 0,1-1 0,-1 1 1,0-1-1,1 1 0,-1-1 0,0 1 0,1-1 0,-1 0 1,1 1-1,-1-1 0,1 0 0,-1 0 0,1 1 1,-1-1-1,1 0 0,-1 0 0,1 0 0,-1 1 1,1-1-1,-1 0 0,1 0 0,-1 0 0,1 0 1,0 0-1,-1 0 0,1 0 0,-1 0 0,1 0 1,-1 0-1,1-1 0,-1 1 0,1 0 0,-1 0 0,1 0 1,-1-1-1,1 1 0,0-1 0,27-12 1305,-6-2-971,-2-1 0,0-2 0,0 0 0,-2-1 0,19-25 0,-23 26-362,-1 0 0,0-1 0,-1-1 0,-2 0 0,0 0 0,-1-1 0,12-44 0,2-58-430,-22 119 214,-1-1 1,0 1 0,-1 0 0,1 0 0,-1-1 0,0 1 0,0 0 0,0 0 0,0 0-1,-1 0 1,0 0 0,0 0 0,0 1 0,0-1 0,0 1 0,-1-1 0,0 1 0,0 0 0,-4-5-1,2 4-699,1-1-1,0-1 1,0 1-1,1 0 1,0-1-1,0 0 1,-3-7-1,4 9-188,1 0-1,-1 0 1,-1 0 0,1 0-1,0 0 1,-5-6-1,-9-14-5073,16 23 6013,0 0 1,0 0-1,0 0 0,0 0 1,0 0-1,0 1 0,0-1 1,0 0-1,1 0 0,-1 0 1,0 0-1,1 0 0,-1 0 1,0 1-1,1-1 0,-1 0 1,1 0-1,-1 1 0,1-1 1,-1 0-1,1 1 0,0-1 1,-1 0-1,1 1 0,0-1 1,0 1-1,-1-1 0,1 1 1,0 0-1,0-1 0,0 1 1,0 0-1,-1-1 0,2 1 1,2-2-311,20-11-1375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40:2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11 274 132,'-8'-2'1409,"11"-1"-286,-3 3-1050,1 0 0,-1 0 1,0 0-1,0 0 0,0 0 0,0 0 0,1 0 0,-1 0 0,0 0 0,0 0 0,0 0 0,0-1 1,1 1-1,-1 0 0,0 0 0,0 0 0,0 0 0,0 0 0,0 0 0,1-1 0,-1 1 1,0 0-1,0 0 0,0 0 0,0 0 0,0 0 0,0-1 0,0 1 0,0 0 0,0 0 1,0 0-1,1-1 0,-1 1 0,0 0 0,0 0 0,0 0 0,0 0 0,0-1 0,0 1 0,-1 0 1,1 0-1,0 0 0,0-1 0,0 1 0,0 0 0,0 0 0,0 0 0,0 0 0,0-1 1,0 1-1,0 0 0,0 0 0,-1 0 0,-7-9 4722,8 8-4681,0 1 0,0-1 1,0 0-1,1 1 0,-1-1 0,0 1 0,0-1 0,1 0 0,-1 1 1,0-1-1,1 1 0,-1-1 0,1 1 0,-1-1 0,1 1 0,-1 0 1,1-1-1,-1 1 0,1 0 0,-1-1 0,1 1 0,-1 0 0,2-1 1,20-9 414,0 1-1,0 0 1,1 2 0,36-7 0,-20 4-260,204-47 421,-142 38-298,-66 14 31,67-19-1,-98 23-369,28-11 601,-1 2 1,2 1-1,32-4 0,-41 7 142,10 0 2204,-36-14 720,-1 21-3607,-1 0 0,0 0 0,1 0 0,-1 0 0,0 1 0,1-1 0,-4 3 0,4-3 93,2-1-181,1 0-1,0 0 1,-1 0-1,1 0 1,0 0 0,-1 0-1,1 0 1,0 0-1,-1 0 1,1 0-1,0 1 1,0-1 0,-1 0-1,1 0 1,0 0-1,-1 0 1,1 1 0,0-1-1,0 0 1,-1 0-1,1 0 1,0 1-1,0-1 1,-1 0 0,1 0-1,0 1 1,0-1-1,0 0 1,0 1 0,0-1-1,-1 0 1,1 1-1,0-1 1,0 1 0,1 12 158,0 0 0,2 0 0,-1 0 0,1 0 0,7 15 0,7 35 302,-14-49-477,1 1 1,1-1-1,1 0 0,13 25 0,9 22-9,13 60 1,-6 2 0,30 191 0,-48-128 0,-13-130 0,-2 10 0,-2 1 0,-4-1 0,-3 0 0,-28 124 0,28-167 0,-1 0 0,0 0 0,-2 0 0,-1-1 0,0 0 0,-2-1 0,-25 32 0,30-44 0,0-1 0,0-1 0,0 1 0,-1-1 0,0-1 0,-1 0 0,0 0 0,0-1 0,0 0 0,-14 4 0,2-1 0,-1-1 0,1-1 0,-2-1 0,-24 2 0,32-7 40,-1 0 1,0 0-1,1-2 0,-1 0 1,-24-7-1,-78-29-3095,106 33 1282,1-1-1,0 0 1,-1-1 0,-12-9-1,-18-22-7317,42 37 8825,0-1 0,0 1 1,0 0-1,0 0 0,0 0 0,0-1 1,0 1-1,0 0 0,0-1 1,0 1-1,1-1 0,-1 1 0,1-1 1,-1 1-1,1-1 0,-1 1 0,1-1 1,0 1-1,0-1 0,0 0 1,0 1-1,0-1 0,0 0 0,0 1 1,1-1-1,-1 1 0,0-1 0,2-2 1,0-17-2517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40:2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1 255 964,'11'-13'7983,"-11"12"-7584,0-1 0,1 1 0,-1-1 0,0 1 0,1 0 0,-1 0 0,0-1 0,1 1 0,0 0-1,-1 0 1,1-1 0,0 1 0,0 0 0,-1 0 0,1 0 0,0 0 0,1-1 0,26-15 1918,39-6-2538,-57 21 707,347-83-658,-185 38-3101,-92 23-741,-60 13 1112,-19 10 2460,0 0 0,1 0 0,-1 0-1,0 1 1,1-1 0,-1 0-1,0 0 1,1 1 0,-1-1-1,1 1 1,-1 0 0,4-1 0,5 1-1314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40:2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45 405 824,'-14'6'647,"-8"-2"6377,22-4-6814,-1 0 1,1 0 0,0 0-1,-1 0 1,1 0 0,0 0-1,-1 0 1,1 0-1,0 0 1,0 0 0,-1 0-1,1 0 1,0 0 0,-1 0-1,1 0 1,-2-2 1685,2 2-1686,0-1 1,-1 1-1,1 0 1,0-1 0,0 1-1,0 0 1,0 0 0,0-1-1,-1 1 1,2-2 106,-1 1-1,0 0 1,1-1-1,-1 1 1,1 0-1,-1 0 1,1 0 0,0-1-1,0 1 1,-1 0-1,1 0 1,0 0 0,2-1-1,7-7 151,0 1 0,1 0 0,0 1 0,1 0 0,-1 1 0,1 0 1,0 1-1,19-5 0,1-3-51,291-115-1390,-106 47-7641,-71 15-2130,-136 60 10106,56-25-2163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40:5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20 824,'25'-7'5886,"33"15"-5089,33 16 437,-70-20-1076,1 0 0,-1-1 0,40 0 1,-59-3-123,6 0 1158,-8 0-802,-6 0-584,4 0 1073,39 0-145,-3-7 64,-3 1 2699,-31 6-3436,-1 0 1,1 0-1,0 0 0,-1 0 1,1 0-1,0 0 0,-1 0 1,1 0-1,-1 0 0,1 0 0,0 0 1,-1 0-1,1-1 0,0 1 1,-1 0-1,1 0 0,0 0 1,-1-1-1,1 1 0,0 0 0,0 0 1,-1 0-1,1-1 0,0 1 1,0 0-1,-1-1 0,1 1 1,0 0-1,0-1 0,0 1 0,-1 0 1,1-1-1,0 1 0,0 0 1,0-1-1,0 1 0,0 0 1,0-1-1,0 1 0,0-1 0,0 1 1,0 0-1,0-1 0,0 1 1,0 0-1,0-1 0,0 1 1,1-1-1,-1 0 204,-7 0 759,7 1-967,0 0 0,1 0 0,-1 0 0,0 0 0,0 0 0,1 0-1,-1 1 1,0-1 0,1 0 0,-1 0 0,0 0 0,0 0-1,1 0 1,-1 0 0,0 1 0,0-1 0,1 0 0,-1 0 0,0 0-1,0 1 1,0-1 0,0 0 0,1 0 0,-1 1 0,0-1 0,0 0-1,0 1 1,0-1 0,0 0 0,0 0 0,0 1 0,1-1-1,-1 1 166,-12-7 2247,1 8-2327,-5 2 802,16-4-922,0 0 0,0 0 0,-1 0 0,1 0 0,0 0 0,0 0 0,-1 0 0,1 0 0,0 0 0,0 0 0,-1 0 0,1 0 0,0 0 0,0 0 0,-1 0 0,1 0 1,0 0-1,0-1 0,-1 1 0,1 0 0,0 0 0,0 0 0,0 0 0,-1 0 0,1-1 0,0 1 0,0 0 0,0 0 0,-1 0 0,1 0 0,0-1 0,0 1 0,0 0 0,0 0 0,0-1 0,0 1 0,-1 0 0,1 0 0,0-1 0,0 1 0,-2 0 11,-1-1 0,1 1 1,-1 0-1,1 0 0,-1 0 0,1 0 0,-1 1 0,1-1 0,-1 1 0,1 0 0,-5 1 1,7-2-39,-26 3 99,24-3-93,0 0 1,0 0 0,1 0-1,-1 0 1,0 0 0,0 1-1,0-1 1,0 1 0,0-1-1,-2 2 1,-30 4 38,-20 14 65,-27 21 92,78-39-197,1-1-1,-1 1 1,1 0 0,0 0-1,-1 0 1,1 0 0,0 0-1,0 1 1,-3 4 0,5-6 0,0 0-1,0 1 1,0-1 0,-1 0 0,1 0 0,-1 0 0,1 0 0,-1 1 0,1-1 0,-1 0-1,0 0 1,0 0 0,1 0 0,-1 0 0,-2 1 0,2-1 0,0 0 1,0 0-1,0 1 0,0-1 1,0 0-1,0 1 1,0-1-1,0 1 0,1 0 1,-1-1-1,0 1 0,1-1 1,-1 1-1,1 0 1,0-1-1,-1 4 0,1 138 392,-5-127-368,4-14-20,0-1 0,1 1 0,-1-1 0,0 1-1,1 0 1,-1 0 0,1-1 0,-1 1 0,1 0 0,0 0 0,0 2-1,-1 1 8,1 0 0,0 0 0,0 0 0,0 0 0,0 0 0,1 0 0,0 0-1,0 0 1,0 0 0,1 0 0,0-1 0,0 1 0,0 0 0,0-1 0,1 0 0,0 1-1,3 3 1,-4-5 1,1 0-1,-1 0 1,1 0-1,0 0 1,0 0-1,0-1 0,0 1 1,1-1-1,-1 0 1,1 0-1,-1 0 1,1-1-1,0 1 1,-1-1-1,1 0 0,0 0 1,0 0-1,4 0 1,62 6 132,-36-9-98,0 0 1,61-14-1,68-27-22,-130 34-34,-16 3 21,0 0-1,0-2 1,0 0-1,-1-1 1,0 0-1,0-1 1,-1-1 0,-1-1-1,0 0 1,0-1-1,21-26 1,-26 28-10,-1 0 1,0 0-1,0-1 1,-1 0-1,9-22 0,-15 29-1,0 0-1,0 1 1,0-1-1,0 0 1,-1 1-1,0-1 1,0 0-1,0 0 0,-1 1 1,0-1-1,1 0 1,-2 1-1,1-1 1,0 1-1,-1-1 1,0 1-1,-5-9 0,4 10 2,3 3-2,-1-1 0,0 1 0,1-1 0,-1 0-1,1 1 1,-1-1 0,1 1 0,0-1 0,-1 0 0,1 0 0,0 1-1,-1-1 1,1 0 0,0 0 0,0 1 0,0-1 0,0 0-1,0 0 1,-1 0 0,2 1 0,-1-2 0,-1 1 0,1 0 0,0 0 1,-1 1-1,1-1 0,0 0 0,-1 0 1,1 1-1,-1-1 0,1 0 1,-1 1-1,0-1 0,1 0 0,-1 1 1,1-1-1,-1 1 0,0-1 1,0 1-1,1-1 0,-1 1 0,0 0 1,0-1-1,0 1 0,1 0 0,-3-1 1,2 1-2,0 0-1,0 0 1,0-1 0,0 1 0,1 0-1,-1-1 1,0 1 0,0-1 0,0 1-1,0-1 1,1 1 0,-1-1 0,0 1 0,1-1-1,-1 0 1,0 0 0,1 1 0,-1-1-1,1 0 1,-1 0 0,1 0 0,-1 1-1,1-1 1,0 0 0,-1-2 0,1 2-33,-2-11-62,-3 10 115,3 2-15,1-1-1,0 1 0,0-1 1,0 1-1,0-1 1,0 1-1,0-1 0,0 0 1,0 0-1,0 1 1,0-1-1,0 0 0,-1-2 1,2 2-13,0 0 0,0 1 8,0 0 0,0-1 1,0 1-1,0 0 0,0 0 0,0-1 0,0 1 0,0 0 0,0-1 0,0 1 0,-1 0 0,1 0 0,0-1 0,0 1 0,0 0 0,0 0 0,0-1 0,0 1 0,-1 0 0,1 0 0,0 0 0,0-1 0,0 1 0,-1 0 0,1 0 0,0 0 0,0 0 0,-1-1 0,1 1 0,0 0 0,0 0 0,-1 0 0,1 0 0,0 0 0,0 0 0,-1 0 0,1 0 0,0 0 0,-1 0 0,1 0 0,0 0 0,0 0 0,-1 0 0,1 0 0,0 0 1,-1 0-1,1 0 0,0 0 0,0 0 0,-1 0 0,1 1 0,0-1 0,0 0 0,-1 0 0,1 0 0,-14 1 4,11-1-7,-2 0 19,3-13-15,2 7-8,-1 11 37,4 10 179,28 9 284,-16-9 29,28 23 442,-28-6-715,-11-16-249,0-1 0,-2 0 0,0 1 0,0-1 0,-2 1 0,0-1 0,-3 24 0,2 9 0,1-36 0,0 13 0,0 0 0,-2 0 0,0-1 0,-8 30 0,8-46 0,0 0 0,-1 1 0,0-1 0,-1-1 0,0 1 0,-9 13 0,-22 37 0,13-17 0,1-9 0,13-18 0,0-1 0,-1 0 0,-17 18 0,-32 35 0,40-49 0,0 1 0,2 1 0,0 0 0,1 1 0,-17 30 0,27-44 0,1 0 0,-1 0 0,0 0 0,0-1 0,-12 9 0,-14 15 0,-27 30 0,50-51 0,0-1 0,-1 1 0,0-2 0,0 1 0,-1-1 0,-11 5 0,-65 27 0,61-28 0,-42 25 0,43-27 0,23-8 0,0 0 0,-1 1 0,1-1 0,-1 1 0,1-1 0,0 1 0,-1-1 0,1 1 0,0 0 0,0 0 0,0-1 0,-1 1 0,1 0 0,0 0 0,0 0 0,0 0 0,0 1 0,1-1 0,-3 2 0,3-1 0,-4-1 0,-24-8 0,27 7 4,0 0 0,0-1 0,0 1 0,0 0 1,0 0-1,0-1 0,0 1 0,0-1 0,0 1 0,0-1 0,0 1 0,0-1 1,1 1-1,-1-1 0,0 0 0,0 1 0,1-1 0,-1 0 0,0 0 0,1 0 1,-1 1-1,1-1 0,-1 0 0,1 0 0,0 0 0,-1 0 0,1 0 0,-1-1 1,2-2-295,-1 1 0,1-1 1,-1 1-1,1-1 1,0 1-1,0 0 1,2-5-1,1-2-1476,-3 8 1412,0 0 0,0-1-1,0 1 1,1 0 0,-1 0 0,1 0-1,-1 0 1,1 0 0,0 1 0,0-1-1,-1 0 1,1 1 0,1-1 0,2-1-1,-2 1-260,0 0 0,0 0 0,0 0-1,-1 0 1,1-1 0,-1 1-1,1-1 1,-1 0 0,3-3 0,-2 1-415,0 1 0,1-1 0,-1 1 1,1 0-1,0 0 0,0 1 0,7-6 0,4 0-624,1 0 0,25-11 0,-10 6 112,27-14-621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40:5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8 488,'0'0'5723,"19"7"6562,55-7-6260,-61 0-5520,-6 0-238,-11 0 391,-10 0-149,12 0 402,1-1-855,1 1 1,0-1-1,-1 1 1,1-1 0,-1 1-1,1 0 1,-1-1 0,1 1-1,-1-1 1,1 1 0,-1 0-1,1 0 1,-1-1-1,1 1 1,-1 0 0,0 0-1,1 0 1,-1 0 0,1-1-1,-2 1 1,-3 1 38,3-1-71,1 0 0,0 0 0,-1 1 0,1-1 0,0 0-1,-1 0 1,1 0 0,0 0 0,-1 0 0,1-1 0,0 1 0,-1 0 0,1 0 0,0-1 0,-1 1 0,1-1 0,0 0 0,0 1-1,-1-1 1,-1-1 0,-45 1 234,24 0-193,10 1-46,0-1 1,0 2-1,0 0 1,-20 4-1,-12 2-36,-23-1 21,22 1-36,30-4 23,-2 2 5,-49 20-148,65-23 138,-1 0 0,0-1 0,0 0 0,0 0 0,0 0 0,-6 1 0,5-2-24,1 1 1,0 0 0,0 0 0,-1 0-1,1 0 1,-6 4 0,-58 20-1152,66-24 1121,1-1 0,-1 1 1,0-1-1,0 1 1,0-1-1,0 0 1,0 1-1,0-1 1,0 0-1,0 0 1,0 0-1,0-1 1,0 1-1,-3-1 1,3 0-21,1 1 1,-1-1 0,1 1 0,-1 0 0,0 0 0,1 0 0,-1 0 0,1 0 0,-1 0 0,0 0 0,1 0 0,-1 0 0,1 1 0,-3 0 0,3 0-97,-1-1 0,1 1-1,-1-1 1,1 1 0,-1-1 0,1 0 0,-1 0 0,0 1 0,1-1 0,-1 0 0,0 0 0,1-1 0,-1 1 0,1 0 0,-1-1 0,1 1 0,-1-1-1,0 1 1,1-1 0,-3-1 0,-18-4-5136,8 4-2925,4 3 3752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45.8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73 5734,'6'1'0,"-6"-3"0,15 5 0,-9 0 0,-2-1 0,3 3 0,0 5 0,5 7 0,5 14 0,8 13 0,4 10 0,5 20 0,-9-12 0,1 11 0,-15-29 0,3 20 0,-8-20 0,4 31 0,-3-25 0,-1-9 0,-2-19 0,-4-15 0,-1-7 0,-2-4 0,2-8 0,-5-6 0,-3-6 0,-4-9 0,-4-7 0,-2-18 0,-3-14 0,4-3 0,4-8 0,13 31 0,5-6 0,-1 33 0,29-29 0,-6 34 0,16-16 0,39 3 0,-52 21 0,38-16 0,-50 25 0,12 0 0,13-5 0,-7 4 0,-2-4 0,-6 0 0,-18 4 0,11-3 0,-21 5 0,7-1 0,-8 1 0,8-1 0,-4 1 0,3 0 0,-11 7 0,-9 7 0,-6 3 0,-7 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50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12 221 5734,'-10'0'0,"11"-49"0,-3 31 0,9-46 0,0 28 0,-6 14 0,7-6 0,-7 26 0,2 1 0,-1 0 0,3 1 0,-2 0 0,46 17 0,13 7 0,-22-9 0,25 10 0,2 4 0,-11 6 0,-16-9 0,19 15 0,1 1 0,-20-13 0,21 12 0,3 4 0,3 2 0,-1 8 0,1 2 0,5 7 0,-27-19 0,-3 0 0,-2 6 0,11 15 0,-5-13 0,4 3 0,-11-13 0,2 1 0,13 11 0,0-1 0,-10-11 0,-3-4 0,18 18 0,-5-5 0,-14-15 0,-13-13 0,18 15 0,-20-17 0,5 1 0,38 16 0,-34-18 0,25 8 0,-42-22 0,3 0 0,8 3 0,10 5 0,1 3 0,1-2 0,-9-1 0,-12-8 0,-7-2 0,0 1 0,-7-2 0,-1-1 0,-5-1 0,-1 0 0,0 2 0,-3 1 0,-28 27 0,8-9 0,-14 16 0,-11 26 0,16-18 0,-15 19 0,21-29 0,-13 22 0,2-3 0,-13 23 0,6 0 0,22-24 0,3-1 0,-8 14 0,-2 22 0,16-44 0,1 1 0,-4 9 0,-4 22 0,3-17 0,0-1 0,-1 2 0,-6 13 0,-5 15 0,2-19 0,6 1 0,4-17 0,-1 2 0,6-7 0,-1 3 0,-11 33 0,-1 5 0,2-9 0,-1 1 0,5-13 0,-1 2 0,-1 0 0,0 2 0,0 1 0,1-5 0,-1 4 0,1-1 0,-5 20 0,-1-2 0,4-23 0,1-4 0,7-13 0,-1-1 0,-15 24 0,2-10 0,12-29 0,-19 38 0,18-40 0,1-5 0,-2 3 0,-19 33 0,28-46 0,-17 30 0,31-49 0,-1 0 0,4-2 0,35-25 0,0-4 0,-1-1 0,2-4 0,16-18 0,3-11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51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63 583 5734,'-18'-77'0,"1"0"0,0 9 0,7 29 0,11 47 0,20 60 0,-10-38 0,14 35 0,-16-39 0,1 2 0,12 44 0,3 7 0,-4-13 0,2 11 0,1 6 0,-3-15 0,-2-8 0,1 7-233,2 6 1,1 0 232,-3-6 114,1-1-114,-4-15 0,0 2 0,3 17 0,7 25 0,-12-47 0,2-9 0,-7-26 351,5 4-351,-13-11 0,-6-5 0,9-12 0,-3-19 0,6 0 0,9-57 0,-6 21 0,3-7 0,4-18 0,-3 12 0,-5 26 0,-1 1 0,3-13 0,2-7 0,-2 11 0,6-19 0,3-14 0,2 0 0,-2 1 0,-11 56 0,-1-2 0,-3 19 0,0 5 0,-1 3 0,2 13 0,2 16 0,23 73 0,-17-42 0,1 2 0,1 7 0,2 6 0,0-1 0,1 6 0,0-5 0,2 1 0,3 2 0,10 20 0,7 10 0,-5-11 0,-9-23 0,-1-5 0,11 14 0,-3-7 0,-6-19 0,-15-23 0,52-42 0,-39-31 0,1 12 0,0-8 0,-7-35 0,-7-7 0,-1 15 0,-1-8-848,-2-4 0,1-16 0,-1-1 0,-1 14 848,0-4 0,-1 4 0,-2-1 0,0-5 0,-3 18 0,-5 6 0,-4-26 0,2 7 0,-2 11 0,3 33 0,2 28 0,0-6 0,1 5 3392,0 6-3392,-1 5 0,0 8 0,-10 20 0,8-11 0,-6 14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52.1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0 139 5734,'78'-50'0,"-49"29"0,53-15 0,-66 34 0,31-5 0,-19 5 0,19-4 0,-30 6 0,0-3 0,0 0 0,-2-1 0,-5-1 0,-3 8 0,-7-2 0,3 8 0,-26 23 0,11-14 0,-19 21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52.4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 5734,'76'-5'0,"-3"0"0,-4 5 0,-13 14 0,43-8 0,-94 13 0,-1-14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5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1156,'4'-9'734,"1"0"481,-1 1 0,0-1 0,-1-1 0,0 1-1,-1 0 1,1-1 0,-2 0 0,2-17 0,-3 26-1085,0 0 0,-1-1 1,1 1-1,0 0 0,0 0 0,-1 0 1,1 0-1,0 0 0,-1 0 0,1 0 1,-1 0-1,1 1 0,-1-1 0,0 0 1,1 0-1,-1 0 0,0 0 0,0 1 0,1-1 1,-1 0-1,0 1 0,0-1 0,-1 0 1,-6 2 836,11 13-658,30 59 265,-3 2 0,40 153 0,-57-180-460,27 68-1,-11-35-14,2 31-32,-20-68-69,32 81 0,-34-102-15,-8-17-12,1-1-1,0 1 1,1-1 0,-1 0 0,1 0 0,6 9 0,-1-5-88,14 12-2286,-22-39-3469,-40-29-2260,29 31 6500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5:00.4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1 126 5734,'0'-16'0,"0"2"0,0 9 0,1-5 0,38-17 0,-25 12 0,30-9 0,-34 25 0,11 9 0,27 47 0,-20-22 0,11 44 0,-3 12 0,-21-32 0,-2 1-290,12 34 1,-2 3 289,-9-22 0,-3 3 0,-1-5 0,0 7 0,0 3 0,1-6 0,2 3 0,-1 1 0,1-3 0,1 13 0,0-2 0,0 0 0,2 1 0,1 0 0,-2-16 0,8 5 0,-10-39 0,11 8 0,-6-29 0,7 8 0,-9-22 0,6-21 0,-3-9 289,7-25 1,4-16-290,-7 1 0,1-8 0,-1 3 0,7-12 0,-1-2 0,-6 8 0,0-5 0,0-2 0,2-7 0,0-2 0,1-3-848,-3 13 0,-1-3 0,1 1 0,0 1 848,4-15 0,0 1 0,-2 5 0,-2 9 0,-1 3 0,-7 28 0,-10 35 0,-1 2 0,0 2 0,-1-8 0,5 6 0,-3-4 3392,9 4-3392,1-1 0,-3 3 0,11-2 0,-13 24 0,1 0 0,-9 19 0,-4-5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5:00.7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78 5734,'79'-38'0,"-16"14"0,-32 11 0,-15 11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5:02.0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865 258 5734,'-12'-65'0,"-40"5"0,-11 10 0,-5 28 0,6-12 0,-2 7 0,-23 38 0,43 4 0,-3 8 0,1 2 0,5 2 0,-25 37 0,44-37 0,-12 18 0,-9 26 0,16-22 0,-17 36 0,23-37 0,8-12 0,5 29 0,8-31 0,2 22 0,5-34 0,-2-6 0,2-4 0,42 11 0,-25-15 0,33 6 0,-8-28 0,-18 3 0,14-10 0,4-8 0,-12-5 0,-2-5 0,7-2 0,-1-3 0,-8 0 0,-5-2 0,9-31 0,-16 24 0,-1 6 0,-5 3 0,-8 27 0,-2-12 0,0 18 0,-2 4 0,1 10 0,4 24 0,-8 10 0,2 4 0,-6 5 0,-5 43 0,0-4 0,4-24 0,0 3 0,-2-14 0,2 0 0,3 13 0,2 0 0,-3-10 0,0 0 0,4 3 0,1-2 0,2 18 0,-2-13 0,1 21 0,-5 4 0,-2 14 0,1-32 0,0-2 0,-2 7 0,1 19 0,3-12 0,1-48 0,0 37 0,2-59 0,-1-4 0,3 1 0,2-5 0,16-4 0,21-9 0,14-4 0,-11 4 0,5-1 0,0 2 0,-1 0 0,37-11 0,-8 6 0,-48 9 0,-8 2 0,-10 4 0,-9 1 0,-24 5 0,-19 1 0,-5 1 0,-17-1 0,35-10 0,-5-1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0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0 500,'-10'6'1792,"-1"-6"228,-9 0 117,9 0-57,-10 0-688,11 0-576,-11 0-412,11 0-284,-1 6-240,22-6-988,-11-6-3645,10 6 2885,11-6 136,-11 6 256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7:5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1 916,'7'6'1759,"7"12"11154,-13-17-12532,1 0 0,-1 0 0,1 0 0,0-1 0,0 1 0,-1-1 0,1 1 0,0-1 0,0 0 0,-1 1 0,1-1 0,0 0 0,0 0 0,0 0 0,-1 0 0,1-1 0,3 0 0,4 1-19,110-10 854,-54 3-1163,-16 3-230,35-3-1195,-26 6-3796,-47 3 579,-21 2 999,-41 8-1128,27-6 3011,-8 5-1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7:5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1 184,'-123'92'8833,"19"-25"1799,104-67-10614,-1 0-1,1 0 1,0 1 0,0-1-1,0 0 1,0 0-1,0 0 1,0 0 0,0 1-1,0-1 1,0 0-1,0 0 1,0 0 0,0 1-1,0-1 1,0 0-1,0 0 1,0 0 0,0 0-1,0 1 1,0-1-1,0 0 1,0 0 0,0 0-1,0 1 1,0-1 0,0 0-1,0 0 1,0 0-1,0 0 1,0 1 0,1-1-1,-1 0 1,0 0-1,0 0 1,0 0 0,0 0-1,0 0 1,0 1-1,1-1 1,-1 0 0,0 0-1,0 0 1,0 0-1,1 0 1,-1 0 0,0 0-1,0 0 1,0 0-1,0 0 1,1 0 0,-1 0-1,0 0 1,0 0 0,0 0-1,1 0 1,-1 0-1,0 0 1,0 0 0,17 4 483,43 1 25,-44-2-584,0-1 0,1-1 0,18-2 0,45-3-1717,-27 4-3871,-52 0 5459,-1 0-1,1 0 1,-1 0 0,0 0-1,1 0 1,-1 0 0,1-1 0,-1 1-1,0 0 1,1 0 0,-1 0-1,1 0 1,-1 0 0,0-1 0,1 1-1,-1 0 1,0 0 0,1 0-1,-1-1 1,0 1 0,1 0 0,-1-1-1,0 1 1,1 0 0,-1-1-1,0 1 1,0 0 0,0-1-1,1 1 1,-1 0 0,0-1 0,0 1-1,0-1 1,0 1 0,0-1-1,0 1 1,0 0 0,0-2 0,3-6-3217,6-3 1312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7:5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95 888,'-52'19'9146,"12"-4"1330,53-15-6947,26-4-2456,388-59-77,-305 43-2192,3-10-6436,-125 30 7446,1 0 0,0 0-1,-1 0 1,1 0 0,-1-1 0,1 1 0,-1 0 0,1 0 0,-1 0 0,1-1 0,-1 1 0,1 0 0,-1-1 0,0 1 0,1 0 0,-1-1 0,1 1 0,-1 0 0,0-1 0,1 1 0,-1-1 0,0 1 0,1-1 0,-1 0 40,0 1 0,0 0 1,-1 0-1,1 0 0,0-1 1,0 1-1,0 0 0,0 0 1,0 0-1,0-1 0,-1 1 1,1 0-1,0 0 0,0 0 1,0 0-1,-1-1 0,1 1 1,0 0-1,0 0 0,0 0 1,-1 0-1,1 0 0,0 0 1,0 0-1,-1 0 0,1 0 1,0 0-1,0 0 0,-1 0 1,1 0-1,0 0 0,0 0 1,0 0-1,-1 0 0,1 0 1,0 0-1,0 0 0,-1 0 1,1 0-1,0 0 0,0 0 1,0 0-1,-1 1 0,1-1 1,0 0-1,-14 5-2340,-14 1 326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7:5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2232,'-8'7'1839,"0"0"0,0 0 0,0 0 0,-14 7 0,13-9 1068,1 1 0,-1 0 1,1 0-1,-10 11 0,18-17-2859,-1 0 1,1 1-1,0-1 1,0 0-1,0 0 1,0 0-1,0 1 1,0-1-1,-1 0 1,1 0-1,0 0 1,0 1-1,0-1 1,0 0-1,0 0 0,0 1 1,0-1-1,0 0 1,0 0-1,0 1 1,0-1-1,0 0 1,0 0-1,0 1 1,0-1-1,1 0 1,-1 0-1,0 0 0,0 1 1,0-1-1,0 0 1,0 0-1,0 0 1,1 1-1,-1-1 1,0 0-1,0 0 1,0 0-1,0 0 1,1 1-1,-1-1 0,0 0 1,0 0-1,1 0 1,-1 0-1,0 0 1,0 0-1,0 0 1,1 0-1,-1 0 1,0 0-1,0 0 1,1 0-1,-1 0 1,0 0-1,1 0 0,26 4 497,36-6-962,-44 0 184,177-17-5508,-158 12-368,55-17 1,-29 6-430,-26 13 4018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8:0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35 740,'4'2'553,"0"-1"1,0 0-1,1 0 0,-1 0 0,0-1 1,0 0-1,1 0 0,-1 0 1,0 0-1,0 0 0,1-1 0,-1 0 1,0 0-1,6-2 0,24-3 853,-33 6-1136,-1-1 474,0 7-270,-43-5 5713,40-1-5837,-20 2 834,23-2-1161,0 0-1,-1 0 1,1 0-1,0 0 1,-1 0-1,1 1 1,0-1-1,-1 0 1,1 0-1,0 0 1,-1 0-1,1 1 1,0-1-1,0 0 1,-1 0-1,1 1 1,0-1-1,0 0 1,-1 1-1,1-1 1,0 0-1,0 0 1,0 1-1,-1-1 1,1 0-1,0 1 1,0-1 0,0 1-1,0-1 1,0 0-1,0 1 1,0-1-1,0 0 1,0 1-1,0-1 1,0 0-1,0 1 1,0-1-1,0 0 1,0 1-1,0-1 1,1 1-1,-1-1 1,0 0-1,0 0 1,0 1-1,0-1 1,1 0-1,-1 1 1,0-1-1,0 0 1,1 0-1,-1 1 1,0-1-1,1 0 1,-1 0 0,0 0-1,1 1 1,5 5 142,-5-4-117,1-1 0,-1 0 1,0 1-1,0-1 0,0 1 0,0-1 1,0 1-1,0 0 0,0 0 0,-1-1 1,1 1-1,0 0 0,-1 0 0,0-1 0,1 1 1,-1 0-1,0 0 0,0 0 0,0 0 1,0 0-1,0 0 0,-1 2 0,2 20 330,-1-13-220,1 0 0,-2-1 0,1 1 0,-1 0 0,-1 0 0,0-1 0,-4 14 0,2-10-56,1 1 1,0 0-1,1 0 0,1 0 1,0 0-1,1 0 1,2 17-1,-1 13 28,1-26-87,0-1 1,1 0 0,8 30-1,1 0-17,-11-42-21,0-1 0,0 1 0,1 0 0,-1-1 0,1 1 0,1-1 0,-1 0 0,1 0 0,0 0 0,0 0 0,0 0 0,1 0 1,0-1-1,5 5 0,8 11 77,-16-19-58,0 1 0,0 0 1,0-1-1,0 0 0,0 1 0,0-1 0,1 0 0,-1 1 0,0-1 0,1 0 0,-1 0 0,1 0 0,-1 0 1,1-1-1,-1 1 0,1 0 0,0-1 0,-1 1 0,1-1 0,0 1 0,0-1 0,-1 0 0,1 1 1,0-1-1,0 0 0,-1 0 0,1-1 0,0 1 0,0 0 0,-1-1 0,1 1 0,0-1 0,-1 1 0,1-1 1,0 0-1,2-1 0,23-6 278,-20 7-227,-1-1 0,1 0 1,0 0-1,-1-1 0,7-3 1,8-6 102,-3 3 55,-1-2-1,29-21 1,-39 27-145,-1 0 0,0-1 0,-1 0 0,0 0 0,1 0 0,-2-1 0,1 0 0,-1 0 0,5-11 0,-7 13-12,-1 1 1,0-1-1,0 0 1,0 0-1,0 0 1,-1 0-1,0 0 1,0 0-1,0 0 1,-1 0 0,1 0-1,-1 0 1,0 0-1,-1 0 1,1 0-1,-5-7 1,-5-11 101,0 1 0,-2 0 1,-1 1-1,-1 0 0,0 1 1,-2 0-1,-20-18 0,6 11-181,-1 1-1,-1 2 1,-59-33-1,67 43-799,-1 2 1,-1 1-1,-43-13 1,-32 1-7229,73 15 2330,23 6 4230,0 0-1,-1 1 0,1-1 1,-1 1-1,-6 0 1,4 2-785,7 4 274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3:31:5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1376,'4'2'1115,"0"0"0,0 1-1,0 0 1,0 0 0,0 0 0,-1 0 0,1 1-1,5 7 1,10 1 13114,-24-11-12184,3-1-1355,2-1-649,1 1-1,-1-1 1,1 1-1,-1-1 1,1 1 0,-1-1-1,1 1 1,-1 0-1,1-1 1,0 1-1,-1 0 1,1-1 0,-1 1-1,1 0 1,0 0-1,-1 0 1,1 0-1,0 0 1,-1 0-1,1 0 1,0 0 0,-1 0-1,2 0 1,22 0-383,-20 0 62,9-3-1853,-13 3 1746,1 0-1,0 0 1,0-1-1,0 1 1,0 0 0,0-1-1,-1 1 1,1 0-1,0-1 1,0 1 0,-1-1-1,1 1 1,0-1-1,-1 0 1,1 1 0,0-1-1,-1 0 1,1 1-1,-1-1 1,1 0 0,-1 0-1,0 0 1,1 1-1,-1-1 1,0 0 0,1-1-1,-1 1-27,0 0-1,1 1 1,-1-1-1,0 0 1,1 0 0,-1 0-1,1 1 1,-1-1-1,1 0 1,-1 0-1,1 1 1,0-1 0,-1 1-1,1-1 1,0 0-1,0 1 1,-1-1-1,1 1 1,2-1 0,20-10-4327,-18 9 4331,16-5-1736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5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30 311 392,'-2'-1'766,"-1"-1"0,1 1 1,0-1-1,0 1 0,0-1 0,0 0 1,0 0-1,0 0 0,0 0 0,0 0 0,1 0 1,-3-4-1,4 5-533,0 0 0,-1 1 0,1-1 0,0 0 0,0 0 0,0 0 0,0 0 1,0 1-1,0-1 0,0 0 0,0 0 0,0 0 0,0 0 0,0 1 0,1-1 0,-1 0 0,0 0 1,1 0-1,-1 1 0,0-1 0,1 0 0,0 0 0,15-13 533,21-3-594,0 2 0,1 1 0,1 2 0,0 2 0,49-7 0,8-3-159,7-4-324,113-27-3390,-196 45 2044,0-1 0,22-10 0,-34 13-50,1-1 0,0 0 0,12-11-1,-11 5 215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0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35 118 480,'46'6'12787,"-67"-5"-10575,16 1-1870,0-1 1,0 0 0,0 0-1,0 0 1,-1-1 0,1 0-1,-9 0 1,4 0 1445,11-1-1750,-1 1-1,0-1 1,1 1 0,-1-1-1,1 1 1,-1-1 0,0 1 0,1 0-1,-1-1 1,1 1 0,0 0 0,-1-1-1,1 1 1,-1 0 0,1 0-1,-1 0 1,1-1 0,0 1 0,-1 0-1,1 0 1,-1 0 0,1 0 0,1 0-1,40-6 682,-38-6-438,43-3-35,-26 10-127,47-22 598,-23 7-401,4-7 381,-28 15 659,-22 12-1342,1 1 1,-1-1 0,1 0 0,-1 0 0,1 0-1,0 0 1,-1 1 0,1-1 0,-1 0-1,1 0 1,0 1 0,-1-1 0,1 0 0,-1 0-1,1 1 1,0-1 0,0 1 0,-1-1-1,1 0 1,0 1 0,0-1 0,-1 1 0,1-1-1,0 0 1,0 1 0,0-1 0,0 1-1,-1-1 1,1 1 0,0-1 0,0 1 0,0-1-1,0 1 1,0-1 0,0 1 0,0-1-1,1 1 1,-1-1 0,0 0 0,0 1 0,0-1-1,0 1 1,0-1 0,1 1 0,-1 0-1,13 31 223,-7-17-144,-2 31 54,3-3-51,-3-1-1,-1 1 1,-5 72 0,0-26 1,2-67-85,2-1-1,6 33 1,-6-34-5,0 0 0,-1 1 0,-3 28 0,0-3-1496,-1-48 888,0 0 1,0 1-1,-1-1 0,1 1 0,0 0 0,-1 0 0,1 0 0,-1 0 0,0 1 1,-6-1-1,8 1 462,-2-1-333,1 0 1,-1 0 0,1-1-1,-1 1 1,1-1 0,0 0-1,0 1 1,-5-5 0,-15-7-2211,18 11 2090,1 0 1,-1 0 0,0-1-1,1 1 1,-1-1 0,1 0-1,0 0 1,0 0 0,0-1-1,0 1 1,0-1 0,1 0-1,0 0 1,0 0 0,-3-6-1,4-14-1096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1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22 504,'6'-3'955,"1"0"0,-1 0 0,1 1 0,-1-1 0,1 1 0,0 1 0,0-1 0,0 1 0,0 1 0,-1-1 0,1 1 0,10 1 0,-7 0-427,0 1 0,0 1 1,0-1-1,0 2 0,0-1 0,0 2 0,13 7 1,5 6-75,0 2 1,-2 1 0,0 2 0,25 28 0,-29-29 160,-2 1 0,31 46-1,-43-57-387,0 1-1,-2 0 1,1 0-1,-2 0 1,0 1-1,0-1 1,-2 1-1,4 21 0,-6-23-72,4 19 385,-3 1 1,0-1-1,-2 1 0,-8 63 1,4-76-322,-9 56 598,-4 0-1,-4-1 1,-32 80 0,17-85-429,-51 76 1,74-128-382,-1 0-1,0 0 1,-26 22-1,16-16-26,14-13 32,-7 8-625,0-1-1,-1 0 1,-1-2-1,-1 0 1,0-1 0,-32 16-1,45-26-181,0-2 0,0 1 0,-1-1-1,1 0 1,-1 0 0,1-1 0,-1 0 0,1-1 0,-10 0-1,11 0-472,0-1-1,0 0 0,1-1 1,-1 0-1,0 1 1,1-2-1,-1 1 0,-4-4 1,0-1-1528,8-5 431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1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8 992,'8'-2'557,"19"-4"9898,-58 7-4118,54-1-4921,-21 0-119,-21 0-97,-43 2 3405,-34 8-2455,51-6-1879,39-4-259,0 0 0,-1 0 0,1 0 0,0 1 0,0 0 0,0 1 1,0-1-1,-8 5 0,-26 10-1,-36 19-10,58-26-6,1 0-6,0 1 1,1 1-1,0 0 0,-25 23 1,25-19 2,-4 3-13,1 2 0,1 0 0,0 0 0,2 2 0,-16 26 0,29-41 13,0 1 0,1-1 0,0 1 0,1 0 0,0 0 0,0 0 0,0 0 0,1 0 0,1 14 0,0 4-57,-1-24 48,0 0 0,1-1 0,-1 1 0,0 0 1,1 0-1,-1-1 0,1 1 0,-1 0 0,1-1 0,0 1 0,0-1 0,0 1 0,0-1 0,0 1 1,0-1-1,0 0 0,0 0 0,1 1 0,-1-1 0,0 0 0,1 0 0,-1 0 0,1 0 0,-1-1 1,1 1-1,-1 0 0,1 0 0,0-1 0,-1 1 0,1-1 0,0 0 0,0 0 0,-1 1 1,1-1-1,0 0 0,0 0 0,1-1 0,18 1-34,-1-2 0,1 0 0,-1-2 0,0 0 0,0-1 0,36-15 0,-1-5 31,52-32 1,-88 46 15,-5 2 10,0-1 1,24-22 0,10-8 18,-37 32-10,-1-1 0,0 0-1,-1-1 1,14-17 0,-5 5 17,-15 18-13,1-1 1,-1 0 0,-1-1-1,1 1 1,-1 0 0,4-12-1,6-13 152,-8 19-18,-5 8 36,0 4-185,1-1 0,0 1 1,-1 0-1,1 0 0,0-1 1,0 1-1,0 0 0,-1 0 1,1-1-1,0 1 0,0 0 1,0 0-1,0 0 1,0-1-1,0 1 0,1 0 1,-1 0-1,0-1 0,0 1 1,1 0-1,-1 0 0,0-1 1,1 1-1,0 1 0,3 10 11,0 0-1,-1 0 1,-1 0 0,1 1-1,-2 0 1,0-1-1,-1 15 1,5 38 22,8 114-37,-3-23-47,9 54 26,-7-63 23,-8-98-927,-5 83 1,0-52-62,1-79 830,0 0 1,0-1 0,-1 1-1,1 0 1,0-1 0,0 1-1,0 0 1,-1-1 0,1 1-1,0-1 1,0 1-1,-1-1 1,1 1 0,-1 0-1,1-1 1,0 1 0,-1-1-1,1 0 1,-1 1 0,1-1-1,-1 1 1,1-1-1,-1 0 1,0 1 0,1-1-1,-1 0 1,1 0 0,-1 1-1,0-1 1,1 0 0,-1 0-1,0 0 1,1 0 0,-1 0-1,0 0 1,1 0-1,-1 0 1,0 0 0,1 0-1,-1 0 1,0-1 0,-1 1-176,1 0 1,-1 0-1,1 0 1,0-1-1,-1 1 1,1-1 0,-1 1-1,1-1 1,0 1-1,0-1 1,-1 0-1,1 0 1,0 0-1,0 1 1,0-1-1,0 0 1,-2-3 0,-9-16-4102,11 18 4032,-1 1 0,1-1 0,0 0 0,-1-1 0,1 1 0,0 0 0,1 0 0,-1 0 0,0 0 0,0-1 0,1 1 0,0 0 0,-1-1 1,1 1-1,0-5 0,0-18-1536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1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0 1276,'1'0'308,"-1"0"0,1 0 0,-1 0 1,1 0-1,-1 1 0,1-1 0,-1 0 0,1 0 0,-1 0 0,1 0 0,-1 1 1,1-1-1,-1 0 0,0 1 0,1-1 0,-1 0 0,0 0 0,1 1 0,-1-1 0,0 1 1,1 0-1,-7 2 1175,-1 0-739,1 1 0,-1 0 0,1 0 0,-1 1 0,2 0 0,-1 0 1,0 0-1,-7 11 0,-4 5-24,-6 8 205,-28 49 0,16-7-440,3 2-1,-26 90 1,44-123-386,2 2 22,-3-1-1,-39 77 0,-24 43 60,77-159-180,-1 21-129,2-17-139,0-17-207,1 3 286,1 0 1,0 1 0,0-1-1,0 0 1,1 1 0,0 0-1,1 0 1,8-14 0,15-35-678,-13 11 321,4-11-335,43-95-1,-6 20 506,-34 79 353,-17 37 64,2 0 0,0 1 0,15-26 0,-12 27 93,1 1 0,0 1 1,12-11-1,10-12 606,-21 19-314,-9 13-315,-1 0 0,0-1 0,1 1 0,0 1 0,-1-1 0,1 0 0,0 0 0,0 1 0,0-1 0,0 1 0,0-1 0,3-1 0,-2 2-11,-1 0 0,1-1-1,0 1 1,0 0-1,-1 1 1,1-1 0,0 0-1,0 1 1,0 0 0,0-1-1,0 1 1,0 1-1,0-1 1,0 0 0,0 1-1,0-1 1,-1 1 0,1 0-1,0 0 1,0 0-1,0 0 1,-1 0 0,1 1-1,-1-1 1,1 1 0,3 3-1,27 16 632,-24-16-533,0 1 0,0-1 0,-1 2 0,0-1 0,0 1 0,12 14 0,8 13 259,-16-22-271,-1 1 1,-1 1-1,0 0 0,14 28 0,44 96 408,22 50-366,-32-53-163,-52-120-75,2-1 1,-1-1-1,2 0 1,0 0-1,18 20 1,13 17-225,-36-43 48,-1-1 0,0 1 0,0 0 0,-1 0 0,1 0 0,-1 0 0,-1 0 0,0 0 0,0 1 0,0-1 0,-1 0 0,0 1 0,-1 8 1,1-2-634,0-13 597,0 0 1,0 0-1,0 0 1,0 0-1,0 1 1,-1-1-1,1 0 1,0 0-1,-1 0 1,1 0-1,-1 0 1,1 0-1,-1 0 1,1 0-1,-1 0 0,0 0 1,1 0-1,-1 0 1,0 0-1,0-1 1,0 1-1,0 0 1,0-1-1,0 1 1,0 0-1,0-1 1,-1 1-1,-1 0-327,0 0-1,0 0 1,-1-1-1,1 1 1,0-1-1,0 0 1,-1 0-1,1 0 1,-6-1-1,3 0-137,0 0-1,0 0 1,0-1-1,0 0 0,1 0 1,-1 0-1,1 0 1,-1-1-1,1 0 0,-6-5 1,7-5-1093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1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102 202 560,'-31'7'2700,"21"-5"-311,1 0-1,-1 0 1,1 1 0,-13 6 0,12-7 2006,20-3-2969,9 0-1155,0-1 0,0-1 1,29-9-1,21-3-83,58-13-104,-36 5-34,105-26-827,-70 6-5087,-122 42 5275,-1 0 0,0 0-1,1-1 1,-1 0 0,0 1 0,0-1 0,0 0 0,0-1 0,0 1 0,0 0 0,0-1 0,-1 1 0,1-1-1,-1 0 1,3-5 0,-4 7 93,-1 0 322,1 1 0,-1-1 0,0 1 0,1-1 0,-1 1 0,1-1 0,-1 1 0,1-1 0,-1 1 0,1 0 0,0-1 0,-1 1 0,1 0 0,-1 0 0,1-1 0,0 1 0,-1 0 0,1 0 1,0 0-1,-1 0 0,2-1 0,17-4-1508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1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14 120,'3'4'1310,"0"-1"0,0 1 0,1-1-1,-1 0 1,1 1 0,0-2 0,0 1 0,0 0-1,8 3 1,13-2 853,170-17-738,-187 12-2088,-1 0 1,0 0 0,1 0 0,9-4 0,0-4-2067,-17 9 2665,0 0 0,0-1 0,1 1-1,-1 0 1,0 0 0,0 0 0,0 0-1,0-1 1,0 1 0,1 0 0,-1 0-1,0 0 1,0-1 0,0 1 0,0 0-1,0 0 1,0-1 0,0 1 0,0 0 0,0 0-1,0 0 1,0-1 0,0 1 0,0 0-1,0 0 1,0 0 0,0-1 0,0 1-1,0 0 1,0 0 0,0-1 0,-1 1-1,1 0 1,0 0 0,0 0 0,0 0 0,0-1-1,0 1 1,-1 0 0,1 0 0,0 0-1,0 0 1,0-1 0,0 1 0,-1 0-1,1 0 1,0 0 0,0 0 0,0 0-1,-1 0 1,1 0 0,-2-3-1051,2-6-5156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1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1712,'0'11'1645,"3"8"7793,17-9-4368,-9-8-4496,-1 0 1,0 0-1,1-1 0,12 0 1,21-3-1570,-2 1-4078,-41 1 4695,1 0 1,-1 0 0,0 0 0,1 0 0,-1 0-1,0 0 1,1 0 0,-1-1 0,0 1-1,1 0 1,-1-1 0,0 1 0,0-1 0,1 0-1,-1 1 1,0-1 0,0 0 0,0 0-1,0 0 1,0 0 0,0 0 0,0 0 0,0 0-1,0 0 1,-1 0 0,1 0 0,0 0-1,-1-1 1,1 1 0,0 0 0,0-3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2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429 129 828,'6'1'766,"-6"-1"-648,1 0 1,-1 0-1,1 0 0,0 0 0,-1 1 0,1-1 0,-1 0 0,1 0 0,0 0 1,-1 0-1,1 0 0,-1 0 0,1 0 0,0-1 0,-1 1 0,1 0 1,-1 0-1,1 0 0,-1-1 0,1 1 0,-1 0 0,1 0 0,0-1 0,-1 1 1,0-1-1,1 1 0,-1 0 0,1-1 0,-1 1 0,1-1 0,-1-1 1275,0-10 1556,0 12-2803,0 0 0,0 1 0,0-1 0,0 0 0,0 1 0,0-1 0,0 0 0,0 0 0,0 1 0,-1-1 0,1 0 0,0 0 0,0 1 0,0-1 0,0 0 0,-1 0 0,1 0 0,0 1 0,0-1 0,0 0 0,-1 0 0,1 0 0,0 0 0,0 0 0,-1 1 0,1-1 0,0 0 0,-1 0 0,1 0 0,0 0 0,0 0 0,-1 0 0,5-1 2668,0-18-539,14 4-2089,-1-2-139,-15 15-47,1 0 1,-1-1-1,1 1 1,0 0 0,-1 0-1,1 0 1,0 1-1,0-1 1,0 1-1,0 0 1,1-1 0,-1 1-1,4 0 1,17-8-5,-15 5 4,1 1 0,0 0 1,0 1-1,0 0 0,0 0 1,16 0-1,4-1-2,-17 1-1,15-2 14,49-1-1,-67 5 27,-1 1 1,1 0-1,-1 0 0,0 1 0,0 0 1,1 1-1,-1 0 0,-1 0 0,13 7 0,-19-9-28,-1 0-1,0 0 1,1 0-1,-1 0 1,0 0-1,1 1 0,-1-1 1,0 0-1,0 1 1,0-1-1,0 0 0,0 1 1,-1-1-1,1 1 1,0 0-1,-1-1 0,1 1 1,0 2-1,1 36 160,-3-23-134,0-7-9,0 1 1,-1-1 0,0 0-1,-5 15 1,-5 19 13,10-36-29,-1 1 0,0 0 0,-1-1 0,1 0 0,-2 0 1,1 0-1,-1 0 0,0-1 0,-13 14 0,-5 4 62,-31 25-1,48-45-55,-241 192 632,35-58-159,100-70-255,57-38-123,35-20-20,0 1-1,-33 24 1,33-27-14,20-9-71,-1 0 0,0 0 0,1 0 0,-1 0 0,0 1 1,1-1-1,-1 0 0,0 0 0,1 1 0,-1-1 0,1 0 0,-1 1 0,1-1 0,-1 0 1,0 1-1,1-1 0,-1 1 0,1-1 0,0 1 0,-1-1 0,1 1 0,-1-1 1,1 1-1,0 0 0,-1-1 0,1 1 0,0-1 0,0 1 0,-1 0 0,1-1 1,0 1-1,0 0 0,0-1 0,0 1 0,0 1 0,0-1 247,35-8-27,100-30-1113,158-22 0,-284 58 248,1 1 1,-1 0-1,0 0 0,15 3 1,21 0-7120,5-14 173,-9 9 5600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2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59 164,'10'-1'4387,"-21"-1"2275,-11-1-672,12 3-6273,9 0 464,1 0-787,1 0 454,-1 0 1,0 1-1,0-1 0,1 0 0,-1 0 0,0 0 0,1 0 0,-1 0 1,0 0-1,1 0 0,-1 0 0,0 0 0,1 0 0,-1 0 0,0 0 0,1 0 1,-1 0-1,0 0 0,1 0 0,-1 0 0,0 0 0,0 0 0,1-1 1,-1 1-1,0 0 0,1 0 0,-1 0 0,0-1 14,1 1-1,-1-1 1,0 1-1,0-1 1,1 1-1,-1-1 1,0 1-1,0-1 1,0 1-1,0-1 0,0 1 1,0-1-1,0 0 1,0 1-1,0-1 1,0 1-1,0-1 1,0 1-1,0-1 1,0 1-1,0-1 1,-1 1-1,1-1 1,0 1-1,0-1 1,-1 1-1,1-1 1,0 1-1,-1 0 1,1-1-1,0 1 1,-1 0-1,1-1 1,0 1-1,-1 0 1,1-1-1,-1 1 1,1 0-1,-1-1 1,1 1-1,-1 0 1,1 0-1,-1 0 1,1 0-1,-2-1 1,-6-7-2193,16-4 477,3-1 299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22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7 180,'-3'-2'7781,"-7"-2"-2957,8 4-4694,-1 0 0,1 1-1,0-1 1,-1 1 0,1-1 0,0 1-1,0 0 1,0 0 0,-1 0 0,1 0 0,0 0-1,0 0 1,0 1 0,1-1 0,-1 1-1,0-1 1,1 1 0,-1 0 0,0 0-1,1-1 1,0 1 0,0 0 0,-1 0-1,1 1 1,0-1 0,1 0 0,-2 2-1,-2 9 19,0 0-1,1 1 0,-2 21 0,1-12 204,-9 67 82,-6 34-258,-12 97-113,17-104-81,10-56-151,4-43-174,-1-1 0,-5 25 1,3 7-1748,4-35 1003,-1-14 999,-1 0-1,1 1 1,0-1-1,0 0 1,0 1-1,0-1 1,0 0-1,0 1 1,0-1-1,0 1 0,0-1 1,0 0-1,0 1 1,0-1-1,0 0 1,0 1-1,0-1 1,0 1-1,0-1 1,0 0-1,0 1 1,1-1-1,-1 0 1,0 1-1,0-1 1,0 0-1,1 1 1,-1-1-1,0 0 0,0 0 1,1 1-1,-1-1 1,0 0-1,1 0 1,-1 0-1,0 1 1,1-1-1,0 0 1,7-8-7270,-6 6 6720,18-11-957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1 148 856,'0'-147'13699,"2"149"-13534,0 0-1,0 0 0,1-1 1,-1 1-1,1-1 0,-1 1 1,1-1-1,3 2 0,2 0 263,73 49 1777,114 94 0,-150-110-1675,205 183 1835,-220-192-2100,2 3 116,-1 2 0,-2 2 0,-1 0-1,-1 2 1,-2 1 0,-2 1 0,-1 1 0,19 50 0,-32-64-164,-2 1 0,-1 0 1,5 49-1,-10-62-187,-1 1 0,0-1 0,-1 0 0,0 0 0,-1 0 0,-1-1 1,0 1-1,0 0 0,-1-1 0,-1 0 0,0 0 0,-1 0 0,0 0 0,-1-1 0,0 0 0,-1-1 0,0 0 0,-11 11 1,-17 14-782,-2-2 1,-1-1 0,-60 37-1,46-32-1592,-130 72-13478,126-78 10945,26-13 2611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2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92 138 976,'18'-12'1527,"19"-22"7888,-36 34-9241,-1-1-1,1 1 0,-1-1 0,0 1 1,1-1-1,-1 1 0,0-1 0,0 1 0,1-1 1,-1 1-1,0-1 0,0 1 0,0-1 0,0 1 1,0-1-1,0 1 0,1-1 0,-1 1 1,-1-1-1,1 0 0,0 1 0,0-1 0,0 1 1,0-1-1,0 1 0,0-1 0,-1 0 1,1 1-126,0 0 1,-1-1-1,1 1 1,0 0-1,-1 0 1,1 0-1,-1 0 1,1-1-1,0 1 1,-1 0-1,1 0 1,-1 0-1,1 0 1,0 0-1,-1 0 1,1 0-1,0 0 1,-1 0-1,1 0 1,-1 0-1,1 0 1,0 1-1,-1-1 1,1 0 0,-1 0-1,1 0 1,0 0-1,-1 1 1,1-1-1,0 0 1,-1 0-1,1 1 1,0-1-1,0 0 1,-1 0-1,1 1 1,0-1-1,0 0 1,0 1-1,-1-1 1,1 1-1,-7 9 107,1 1 0,0 0-1,0 0 1,-5 15-1,3-6-80,-5 10 51,2 1-1,2 1 1,-10 58-1,-2 100 354,11-81-322,6-83-119,2-13-14,0 0 0,1 0 0,2 25 1,1-15 5,13 71 62,-13-84-82,1-1 1,0 0-1,0 0 1,1-1-1,0 1 1,1-1-1,10 15 1,5 4 25,-15-18 5,1-1 1,0 0-1,1-1 0,-1 1 0,15 11 0,-13-13 1,-5-4 5,0 1 0,-1-1-1,1 0 1,0 0 0,0 0 0,1 0 0,-1 0-1,0-1 1,0 1 0,1-1 0,-1 0 0,1 0-1,-1 0 1,1-1 0,0 1 0,6-1 0,13-4 253,1-2 1,-1 0-1,0-1 1,-1-2 0,1 0-1,-2-1 1,1-2-1,-2 0 1,1-1 0,-2-1-1,0 0 1,0-2-1,24-27 1,-27 23-45,-1-1-1,0 0 1,-2-2-1,0 1 1,-2-2-1,0 1 1,-2-1-1,-1-1 1,0 0 0,-2 0-1,-1 0 1,-1-1-1,1-33 1,-5 44-203,-1 1 0,0-1 1,-1 1-1,0-1 0,-8-24 1,3 18-33,-1 0 1,-2 0 0,0 1-1,-18-28 1,22 39-156,-1 1 1,0-1 0,-1 2-1,0-1 1,0 1 0,0 0-1,-1 1 1,0 0-1,-1 0 1,1 1 0,-20-7-1,21 9-65,-88-35-3697,3-6-4038,91 43 7511,-13-7-2192,1-1-1,-17-14 0,29 22 2331,-1-1 0,1 1 0,0-1 0,0 0 0,1 1 0,-1-1-1,0 0 1,1 0 0,-1 0 0,1-1 0,0 1 0,-1 0 0,1 0 0,0-1-1,0 1 1,1-1 0,-1 1 0,0-1 0,1 1 0,0-1 0,-1 1-1,1-1 1,0-5 0,10-11-1278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2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16 1152,'4'-15'11959,"-20"18"-9495,11-1-2384,0 0 0,0 0 0,0 0 0,0 0-1,1 1 1,-1 0 0,1 0 0,0 0 0,0 0-1,0 1 1,-5 5 0,-1 3-5,1 1 1,-11 20-1,-11 15 248,14-27-163,-24 36 454,20-26-242,13-21-169,2 0 0,-1 0 0,-7 18 0,-67 202 2178,73-198-2217,2 0-1,1 0 0,2 0 0,1 1 0,3 33 1,-1-55-156,1 0 0,1 0 0,0 0 0,0 0 0,1 0 0,1 0 0,0 0 0,0-1 0,1 0 0,0 0 0,1 0 0,0 0 0,1-1 0,0 0 0,0-1 0,9 9 0,42 49 26,-45-54-24,-8-7 7,1 0-1,0 0 0,0-1 0,0 1 0,9 3 0,55 26 885,-67-33-853,-1-1 1,1 1 0,0-1-1,-1 1 1,1-1-1,0 0 1,0 0-1,-1 0 1,1-1-1,0 1 1,-1 0 0,1-1-1,3-1 1,0 0 71,0 0 1,-1 0-1,1 0 1,-1-1 0,9-5-1,5-5 339,-5 3-19,0-1 0,14-15 0,-23 22-326,-1-1 0,-1 0 1,1 0-1,0 0 0,-1 0 0,0-1 1,-1 0-1,1 1 0,-1-1 1,2-6-1,-1 1 81,7-43 561,-9 51-716,-1 0-1,0-1 0,0 1 1,0 0-1,-1-1 0,1 1 1,-1 0-1,0 0 0,0 0 1,0-1-1,0 1 0,-1 0 1,-2-5-1,0 2-12,0 1 0,1 0 1,-2 1-1,1-1 0,-1 1 0,1 0 1,-1 0-1,0 0 0,0 0 0,-1 1 0,1 0 1,-10-4-1,5 5-101,0-1 0,0 2 0,0-1 0,-1 1 0,1 1-1,0 0 1,-15 2 0,-16 2-1113,-53 13 0,-43 17-5683,56-12 700,-21 9-4355,98-30 8083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2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49 1156,'-1'-1'335,"0"0"-1,1-1 1,-1 1-1,0 0 1,0 0-1,0 0 1,0 0-1,0 0 1,-1 0-1,1 0 1,0 0-1,0 1 1,0-1-1,-1 0 1,1 1-1,0-1 1,-1 1-1,1-1 1,-2 1-1,-37-13 1871,34 12-1964,-11-2 194,-1 0 1,1 2 0,-23 0 0,-143 16 1371,136-9-1548,26-2-103,0 0 0,0 2 0,-33 13 0,42-14-94,-14 5 86,1 0 1,0 2 0,-30 20 0,45-25-104,-1 0 0,1 1 0,1 1 0,-1 0 0,2 0 0,-1 1 0,1 0 0,1 0-1,-10 16 1,15-21-37,0 1 0,0-1 0,0 1 0,1-1 0,0 1-1,0 0 1,0-1 0,1 1 0,0 0 0,0 0-1,0 0 1,2 7 0,2 10 0,14 40-1,-6-23-23,-9-30 23,1-1-1,0 0 0,0 0 1,1 0-1,1 0 1,-1-1-1,2 0 1,11 12-1,-16-18 15,0-1 1,1 0-1,-1 0 1,1 0-1,-1 0 0,1 0 1,-1-1-1,1 1 0,0-1 1,-1 0-1,1 0 1,0 0-1,-1 0 0,1 0 1,0 0-1,-1-1 0,1 1 1,0-1-1,3-1 0,53-22 241,-48 18-227,7-3 0,1-1 0,-2-1 1,1 0-1,-2-2 0,0 0 1,27-28-1,-19 14 30,-2 0 1,-1-1-1,20-34 1,-34 48 1,0 0 1,-1-1-1,4-14 0,8-18 168,-3 0 138,-14 40-233,1-1 1,0 1-1,1 0 0,-1 0 1,1 0-1,1 0 0,-1 1 1,6-8-1,-9 13-125,0 1 0,0-1 0,1 0 0,-1 1 0,0-1 0,0 0 0,0 1 0,-1-1 0,1 0 0,0 1 0,0-1 0,0 0 0,0 1 0,-1-1 0,1 0 0,0 1 0,-1-1 1,1 1-1,0-1 0,-1 0 0,1 1 0,-1-1 0,1 1 0,-1-1 0,1 1 0,-1 0 0,1-1 0,-2 0 0,-7-4 227,9 5-232,0 0 0,0 0-1,0 0 1,-1 0-1,1 0 1,0 0 0,0 0-1,0 0 1,0 0-1,0 0 1,-1 0 0,1 0-1,0 0 1,0 0-1,0 1 1,0-1-1,0 0 1,-1 0 0,1 0-1,0 0 1,0 0-1,0 0 1,0 0 0,0 0-1,0 1 1,-1-1-1,1 0 1,0 0 0,0 0-1,0 0 1,0 0-1,0 0 1,0 1-1,0-1 1,0 0 0,0 0-1,0 0 1,0 0-1,0 1 1,0-1 0,0 0-1,0 0 1,0 0-1,0 0 1,0 1 0,-1 55 132,3 1 0,3-1 0,12 60 0,-6-56-131,-5-29-13,10 35 1,33 140-24,-4-16-110,-36-162 47,-3-10-208,0 0 0,-2 1-1,0 0 1,2 28 0,6 18-4281,-34-83-7556,21 5 10445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2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22 392,'4'0'415,"0"0"405,0 0 0,0 0 1,0 0-1,-1 0 1,1-1-1,0 0 1,0 0-1,6-2 1,-17 4 2283,7-1-3053,-1 0 1,1 0-1,-1 0 0,1 0 1,-1 0-1,1 0 0,-1 0 1,1 0-1,-1 0 1,1 0-1,-1 0 0,1 0 1,-1 0-1,1 0 0,-1 1 1,1-1-1,0 0 1,-1 0-1,1 1 0,-1-1 1,1 0-1,-1 0 0,1 1 1,0-1-1,-1 0 1,1 1-1,0-1 0,0 1 1,-1-1-1,1 0 0,0 1 1,0-1-1,-1 1 1,1-1-1,0 1 0,0-1 1,0 1-1,0-1 0,0 1 1,0-1-1,0 1 0,0-1 1,0 1-1,-1 8 96,0 1 0,0-1-1,-1 0 1,-4 12-1,3-13-114,1-1 0,0 0-1,0 1 1,1-1-1,0 1 1,1 0 0,0-1-1,0 12 1,16 55 228,3 21 114,-12-55-38,20 66 0,-15-63-8,8 47-1,-9-8 219,3 121 0,-16-190-75,-4-14-6,-11-21 328,5 6-422,7 11-317,1-2-1,-1 1 1,1 0 0,0-1 0,1 0-1,0 0 1,0 0 0,0 0 0,1 0-1,0-1 1,0 1 0,1-1 0,-1-10-1,-11-44 258,5 32-273,0 0 1,2 0-1,-3-46 1,5-94-226,4 136 188,1 19 0,0 1-1,1-1 1,0 0 0,1 1 0,1-1 0,0 1 0,8-16 0,5-8 5,30-46 1,-43 78-5,0 1 1,0-1-1,1 1 1,0 0-1,0 0 1,0 1-1,1-1 1,-1 1-1,1 0 1,0 0-1,0 1 1,0 0-1,1 0 1,-1 1-1,12-4 1,-6 3-1,1 1 0,0 0 0,0 0 0,1 1 1,-1 1-1,0 0 0,18 3 0,-20-1-3,0 1-1,0 0 1,-1 1 0,1 0 0,-1 1-1,0 0 1,0 0 0,0 1-1,-1 0 1,0 1 0,16 15 0,-22-18 1,0 1 1,0-1 0,0 1 0,-1 0-1,0 0 1,0 0 0,0 0 0,-1 0-1,1 1 1,-1-1 0,0 11 0,11 30-16,-9-39 13,1 2 7,0-1 1,-1 1-1,4 16 0,-7-22-1,1 0 0,-1 1 0,0-1 0,0 0 0,0 0-1,0 1 1,-1-1 0,1 0 0,-1 0 0,0 0 0,0 0-1,0 0 1,0 0 0,-4 6 0,-11 18 44,-4 8-44,-2 0 0,-36 43-1,58-75-5,-1-1-1,0 0 1,1 0-1,-1 0 0,1 1 1,0-1-1,0 0 1,0 0-1,0 1 1,0-1-1,0 0 0,0 1 1,1-1-1,0 0 1,-1 0-1,1 0 0,0 1 1,0-1-1,0 0 1,0 0-1,3 3 1,-1 2 5,1-1 1,0 0 0,0 0 0,0 0-1,1-1 1,0 0 0,7 7 0,113 80 49,-112-81-56,-1 0 0,0 1 1,13 17-1,-8-9 46,-13-16 52,-1 1 1,1-1-1,-1 0 1,0 1-1,-1 0 1,1-1-1,-1 1 1,0 0-1,0 1 1,0-1-1,-1 0 1,1 0-1,-1 1 1,-1-1-1,1 9 1,-1-11-18,-1 0 1,1 0 0,-1 0 0,0 0-1,1 0 1,-2-1 0,1 1-1,0 0 1,0 0 0,-1-1 0,1 1-1,-1-1 1,0 1 0,0-1-1,0 0 1,0 0 0,0 0-1,-1 0 1,1 0 0,0 0 0,-1-1-1,0 1 1,1-1 0,-1 0-1,0 1 1,0-1 0,1-1 0,-5 2-1,-32 9-90,-1-2-1,0-2 0,0-1 1,-44 0-1,22-4-520,27-1-1050,-42-3 1,61 1 1023,-8-1-2742,-41-9 0,58 9 2228,0 0 0,-1 0 0,1-1 0,0 0 0,1 0 0,-1-1 0,1 0 0,-1 0 0,-9-9 0,2-5-993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2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67 904,'56'6'11507,"-53"-14"-4787,-2 4-6423,6 2-89,-1 1 1,1 0 0,-1 0-1,13-1 1,2 1-46,104-23 190,-121 23-353,0-1 0,0 1 1,-1 0-1,1-1 0,-1 0 1,1 0-1,4-4 0,6-3-246,-10 6-1614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2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1160,'3'1'714,"0"1"0,0 0 0,0-1 0,-1 1-1,1 0 1,-1 0 0,1 1 0,-1-1 0,0 0 0,0 1 0,0-1-1,3 7 1,-16 2 8569,22-9-8897,105-9 1602,-111 7-2235,0-1 0,0 0-1,0 0 1,0-1 0,0 1 0,9-5 0,-14 6 158,0 0 0,0 1 0,0-1 0,0 0 0,0 0 1,0 0-1,0 0 0,0 1 0,0-1 0,0 0 0,0 0 0,0 0 0,0 0 0,0 0 0,0 1 0,1-1 0,-1 0 0,0 0 0,0 0 0,0 0 0,0 0 0,0 0 1,0 1-1,0-1 0,0 0 0,1 0 0,-1 0 0,0 0 0,0 0 0,0 0 0,0 0 0,0 0 0,0 0 0,1 0 0,-1 0 0,0 1 0,0-1 0,0 0 0,0 0 0,1 0 1,-1 0-1,0 0 0,0 0 0,0 0 0,0 0 0,0-1 0,1 1 0,-1 0 0,0 0 0,0 0 0,0 0 0,7 0-4732,-16-3 2531,7 2 1714,0 0 0,0 1 0,0-1 0,0 0 0,0 0 0,0 0 0,0-1-1,1 1 1,-1 0 0,0-1 0,-1-1 0,3-3-1042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7 892,'13'-2'2865,"6"-3"-863,-17 5-1195,12 1 906,6 7 494,-13-5 700,-23-2-1267,15-1-574,-5 0 67,6 0-1080,-1 0 1,1 1-1,-1-1 1,1 0-1,-1 0 1,1 0-1,-1 0 1,0 0-1,1 1 1,-1-1-1,1 0 1,-1 0-1,1 0 1,-1-1-1,1 1 1,-1 0-1,1 0 1,-1 0-1,1 0 1,-1 0-1,1-1 1,-1 1-1,1 0 1,-1 0-1,1-1 1,-1 1-1,1 0 1,0-1-1,-1 1 1,1 0-1,0-1 1,-1 1-1,1-1 1,0 1-1,-1 0 1,1-1-1,0 1 1,-1-1 173,-12 2-151,11 0-75,1 1 0,0-1-1,0 1 1,-1 0-1,1-1 1,0 1-1,1 0 1,-1 0-1,0 0 1,0 0 0,1 0-1,-1 0 1,1 3-1,-8 19 4,4-15-4,1 0 0,0 1-1,1-1 1,0 1-1,-1 13 1,-2 11-6,2-8-1,1 0 1,1 1 0,4 33-1,-2 2 23,0-45-11,0 0-1,0 0 1,6 23 0,-5-29-19,-1 1 0,-1-1 0,0 17 0,-1-7-48,1-20 61,0 0 1,0 0-1,1 0 0,-1 0 0,0 0 0,0 0 1,1 0-1,-1 0 0,0 0 0,1 0 0,-1 0 1,1-1-1,0 1 0,-1 0 0,1 0 0,-1-1 1,1 1-1,0 0 0,0-1 0,-1 1 0,1 0 1,0-1-1,1 1 0,-1 0 8,0-1 0,-1 0 0,1 1-1,-1-1 1,1 0 0,0 1 0,-1-1 0,1 1 0,-1-1 0,1 1-1,-1-1 1,0 1 0,1-1 0,-1 1 0,0 0 0,1-1 0,-1 1-1,0-1 1,1 1 0,-1 0 0,0-1 0,0 2 0,1-1 27,-1-1 0,1 1 0,-1-1 0,1 1 0,0 0 0,-1-1 1,1 1-1,0-1 0,-1 1 0,1-1 0,0 0 0,0 1 0,-1-1 0,1 0 0,0 1 0,0-1 1,0 0-1,0 0 0,-1 0 0,1 0 0,0 0 0,0 0 0,0 0 0,0 0 0,1 0 0,25-2 537,47-20-32,-22 4-464,3-4-150,-42 16 68,0 0-1,1 1 1,20-5-1,-19 8 9,1 0-1,-1 1 1,1 0 0,-1 1-1,1 1 1,-1 0 0,20 5-1,-27-4 15,1 0 0,-1 1 0,0 0 0,1 0 0,-1 1 0,-1 0 0,1 0 0,-1 1 0,0 0 0,0 0 0,0 1 0,0 0 0,-1 0 0,9 12 0,-10-11 3,1 1 16,0 0 0,-1 0 0,0 0 0,-1 1-1,1-1 1,2 11 0,-6-16-16,-1 1 1,1-1-1,-1 0 0,0 1 1,0-1-1,0 0 1,0 1-1,0-1 0,-1 0 1,0 1-1,0-1 1,0 0-1,0 0 0,0 0 1,0 0-1,-1 0 1,0 0-1,1 0 0,-1 0 1,0-1-1,0 1 1,-3 2-1,-13 11 125,-1 0 1,0-1-1,-1-2 1,-42 23-1,51-30-116,-30 13-14,-1-1 0,-1-2 0,0-2 0,-77 14 0,63-17-880,-68 4 1,100-13-1019,-1-2 0,-42-5 0,63 4 1351,-1 0-1,1-1 1,0 0 0,0 0 0,0 0-1,1-1 1,-1 1 0,0-1 0,1 0-1,-6-5 1,0-1-1131,1 0 1,-15-20-1,12 7-333,10-9 234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1564,'6'-4'713,"0"0"0,0 1 0,0-1 0,13-4 0,-14 6 32,0 0 0,0 0 0,0-1 1,0 1-1,0-1 0,-1 0 0,1-1 0,4-4 0,39-23 3611,-44 28-4279,1 0-1,-1 1 1,0 0-1,1 0 1,-1 0-1,1 0 0,0 1 1,7-2-1,12-3 104,-20 4-157,43-15 47,1 3 0,0 1 1,73-9-1,-84 18-135,-17 0-277,1 2 0,-1 1-1,40 1 1,29 18-4335,-85-17 2787,-4 12-6080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0 884,'1'4'482,"-1"-1"-1,0 1 0,0-1 1,-1 1-1,1 0 1,-1-1-1,1 1 1,-1-1-1,0 0 1,-1 1-1,1-1 1,0 0-1,-1 1 1,0-1-1,0 0 0,0 0 1,0-1-1,0 1 1,0 0-1,-1-1 1,0 1-1,1-1 1,-5 3-1,-17 17 1285,18-16-1261,1-1 1,-1 1-1,1-1 0,-2-1 1,1 1-1,0-1 0,-10 4 1,15-7-449,0-1 1,0 0 0,0 0 0,0 0 0,0 0 0,1 1-1,-1-1 1,0 0 0,0 1 0,0-1 0,1 1-1,-1-1 1,0 1 0,0-1 0,1 1 0,-1-1-1,1 1 1,-1 0 0,0-1 0,1 1 0,-1 0-1,1-1 1,0 1 0,-1 0 0,1 0 0,-1 0-1,1 1 1,1-1 35,-1 0 0,1 1 1,0-1-1,0 0 0,0 0 0,0 0 0,1 0 0,-1 0 0,0 0 1,0 0-1,1 0 0,-1 0 0,0 0 0,3 0 0,-2 4 816,-3-9-1243,-1 2-125,0-1 0,0 1 0,0 0 0,-1 0 0,1 0 0,-1 1 0,1-1 0,-1 1 0,0-1 0,0 1 0,0 0 1,-4-1-1,-11-8-2210,5 2 34,-16-13-1453,28 20 3839,0 0 1,0 0 0,-1 0 0,1-1-1,0 1 1,0 0 0,0 0 0,1 0-1,-1-1 1,0 1 0,0-1 0,1 1-1,-1 0 1,1-1 0,-1 1 0,1-3 0,7-14-1612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32 1208,'21'-7'2868,"-19"6"-2538,0 1 0,0-1 0,-1 1-1,1-1 1,0 0 0,0 0 0,-1 1 0,1-1 0,0 0 0,-1-1-1,1 1 1,1-1 0,-4 1-70,1 0 0,0 1 0,-1-1-1,1 0 1,0 1 0,-1-1 0,1 1 0,-1-1-1,1 1 1,-1-1 0,0 1 0,1-1 0,-1 1 0,1-1-1,-1 1 1,0 0 0,1-1 0,-1 1 0,0 0-1,0 0 1,1 0 0,-1-1 0,0 1 0,0 0 0,1 0-1,-2 0 1,1 0-146,-1-1 0,1 1-1,0 0 1,-1 0 0,1-1-1,0 1 1,-1 0 0,1 0-1,-1 0 1,1 0 0,0 1-1,-1-1 1,1 0 0,0 1-1,-1-1 1,1 0 0,0 1-1,0 0 1,-1-1 0,-1 2-1,1 1-50,0 1-1,-1-1 1,1 1-1,0-1 1,1 1 0,-1 0-1,0-1 1,1 1-1,0 0 1,0 0-1,0 0 1,1 0-1,-1 8 1,1 5 15,1 0-1,4 20 1,1 21-4,-18 78 122,1 1-43,9-110-133,-8 50-1,5-51 0,-1 53-1,5-63-18,1-6-21,0 0 0,0 0 1,1 0-1,0 0 0,1 0 1,0-1-1,4 12 0,0-3-293,-2 0 0,5 33 0,-5 8-6448,8-77-3902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5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18 1072,'-1'-1'9344,"-9"-3"-7812,-64-8 4388,58 13-5530,0 0 0,1 2 0,-1-1 0,1 2 0,0 0 0,0 1 0,0 1 0,1 0 0,0 1 0,0 0 0,-15 11 0,0 3 91,1 0 0,2 2 0,0 0 0,-24 30 0,36-35-292,1 0-1,0 1 1,1 0 0,2 1 0,-10 22-1,2 2 308,-16 63-1,28-72-268,1 0 0,2 0-1,1 0 1,4 57-1,0-14 19,1-30-111,2 1-1,2-1 1,15 53 0,-17-77-98,2 3-2,2-1-1,1-1 0,20 39 0,-22-47-25,3 1-11,1-2 0,0 1 0,1-1 0,0-1-1,2-1 1,16 14 0,-13-11-11,-9-10-54,1 0 0,0 0 0,0-1 0,1 0 0,13 5 0,15 8-1799,-37-17 1435,1-1 0,-1 0 0,0 0-1,1-1 1,-1 1 0,1 0 0,-1-1 0,1 1-1,-1-1 1,1 0 0,-1 0 0,1 0 0,-1 0-1,1-1 1,-1 1 0,1 0 0,-1-1 0,1 0-1,-1 0 1,0 0 0,1 0 0,-1 0-1,0 0 1,0 0 0,0-1 0,0 1 0,0-1-1,3-2 1,7-14-7195,9-1 3368,0 2 2292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83 332,'2'-4'385,"1"0"1,0 0-1,-1 1 1,1-1-1,0 0 0,1 1 1,-1 0-1,5-4 0,17-21 4686,-24 28-4947,-1 0 1,0 0-1,1-1 1,-1 1 0,0 0-1,1-1 1,-1 1-1,0 0 1,0-1-1,1 1 1,-1-1-1,0 1 1,0 0-1,0-1 1,0 1 0,1-1-1,-1 1 1,0-1-1,0 1 1,0 0-1,0-1 1,0 1-1,0-1 1,0 1-1,0-1 1,0 1 0,0-1-1,0 1 1,-1 0-1,1-1 1,0 1-1,0-1 1,0 1-1,0-1 1,-1 1 0,1 0-1,0-1 1,-1 1-1,1 0 1,0-1-1,0 1 1,-1 0-1,1-1 1,-1 1-1,1 0 1,0 0 0,-1 0-1,1-1 1,-1 1-1,0 0-55,0 0 1,0 0-1,0 0 0,0 0 1,0 0-1,0 1 0,0-1 1,0 0-1,0 1 0,0-1 1,0 1-1,0-1 0,1 1 0,-1-1 1,0 1-1,0-1 0,0 1 1,1 0-1,-1 0 0,0-1 1,1 1-1,-1 0 0,0 1 1,-25 34 528,21-31-565,1 0 0,0 0 0,0 1 0,0 0 0,1-1 0,0 1 0,0 0 0,0 1 0,1-1 0,-3 11 0,3 6 11,0 0 1,3 45-1,1-21-30,-1-22 3,1 1 1,9 36-1,0 2 42,-5-29 83,3 0 0,0-1 0,3 0 0,0 0-1,30 53 1,-39-81-84,0-1-1,0 0 0,1 0 0,-1 0 0,1 0 0,0 0 0,1-1 1,-1 0-1,1 0 0,0 0 0,0 0 0,0-1 0,0 0 1,0 0-1,8 3 0,-5-4 90,1 1 1,-1-1-1,1-1 1,-1 1 0,1-1-1,0-1 1,-1 0-1,1 0 1,16-3-1,-8 0 158,-1-1 0,1-1 0,-1-1 0,0 0 0,0-1 0,-1 0 0,1-1 0,-2-1 1,1-1-1,18-16 0,-25 19-186,0-1 1,0 0 0,0 0-1,-1-1 1,0 0-1,-1 0 1,0 0 0,0-1-1,-1 0 1,-1-1 0,1 1-1,-2-1 1,1 1 0,-2-1-1,1 0 1,-1 0-1,0-22 1,-2 16-92,0 0-1,-2 0 1,0-1-1,-1 1 1,-1 1 0,0-1-1,-1 1 1,-1-1-1,0 1 1,-2 1 0,0-1-1,0 1 1,-1 1-1,-1 0 1,-15-17-1,11 13-116,13 15 55,-1 0 1,0 1-1,0-1 1,-1 1 0,1-1-1,0 1 1,-1 0-1,0 0 1,-4-3-1,6 5 24,-123-65-4633,111 60 3239,-1 1-1,1 1 0,-27-4 0,22 4-892,1 0-1,-20-7 1,1 1-766,-19-8-1492,32 5 2825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1620,'11'-6'1892,"-10"6"-1623,0 0 1,-1 0 0,1 0 0,-1-1 0,1 1 0,0 0 0,-1-1 0,1 1-1,-1 0 1,1-1 0,-1 1 0,1-1 0,-1 1 0,1-1 0,-1 1-1,1-1 1,-1 1 0,0-1 0,1 1 0,-1-1 0,0 1 0,0-1-1,1 0 1,-1 1 0,0-1 0,0 0 0,0 1 0,0-1 0,0 0 0,1 1-1,-1-1 1,-1 0 0,1 1 0,0-1 0,0 1 0,0-2 0,13-17 2737,-6 16-2909,0 0 0,0 0 0,0 0 1,0 1-1,1 0 0,-1 0 0,11 0 0,113-10-525,-40 10-2999,-78-1 3028,-1 0-2056,-3 2-5622,1 1 6408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60,'-15'6'4888,"6"-6"-4245,1 1-1,0 0 1,0 0-1,-1 1 0,1 0 1,0 1-1,1-1 1,-1 2-1,-9 4 0,-5 5 724,-35 27-1,21-14-374,30-20-852,0-1 0,0 1 0,0 0-1,1 0 1,0 1 0,0-1 0,1 1 0,0 0 0,0 1 0,0-1-1,1 1 1,0-1 0,1 1 0,-3 14 0,0 5 146,1 0 0,2 0 0,0 31 1,2-26-19,2-1 1,1 1 0,14 56-1,-13-71-182,1-1 0,1 0 0,1 0 0,0 0 0,1-1 0,0 0 0,1-1 0,19 23 0,-10-17 21,4 6 40,1-1-1,1-2 0,27 21 1,-45-38 7,1-1 0,0-1 1,1 1-1,-1-1 0,1 0 1,0-1-1,0 0 0,0 0 0,0-1 1,1 0-1,-1 0 0,1-1 1,-1 0-1,1-1 0,-1 1 1,1-2-1,10 0 0,-11-1 63,-3 1 16,1 0 0,-1 0 0,0 0 0,1-1 0,-1 0 0,0 0 0,0 0 0,0 0 0,-1-1 0,6-3 0,-5 2-57,0 1 0,-1-1 0,1 0 0,-1 0-1,0-1 1,0 1 0,4-6 0,-7 8-143,-1 0-1,1 0 1,0 0 0,-1 0 0,1 1 0,-1-1 0,1 0 0,-1 0 0,0 0 0,0 0 0,0 0-1,0 0 1,0 0 0,0 0 0,-1 0 0,1 0 0,0 0 0,-1 0 0,0 0 0,1 1 0,-1-1-1,0 0 1,0 0 0,0 1 0,0-1 0,-2-1 0,-3-5-23,0 1 0,-1 0 1,1 0-1,-1 1 0,-1-1 0,1 2 0,-1-1 0,0 1 1,0 0-1,-1 1 0,1 0 0,-1 0 0,-17-4 1,-4 1-918,0 2 1,-58-3 0,69 6 274,-14 2-1842,-1 1 1,-62 9-1,40-2-1005,-143 31-6987,143-25 8429,-14 4 165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87 896,'24'-6'3490,"-15"6"1937,-10 0-5367,0 1 0,-1 0 0,1-1 0,0 1 0,-1 0 0,1 0 0,0 0 0,0 0 0,0 0 0,0 0 0,0 0 1,0 0-1,0 0 0,0 1 0,0-1 0,1 0 0,-1 1 0,0-1 0,1 0 0,-1 1 0,1-1 0,-1 2 0,-14 48 267,8-24-172,-39 124 223,44-142-364,1 0 1,0 0 0,0 1-1,1-1 1,0 0 0,1 1-1,0-1 1,1 0 0,0 0-1,5 16 1,6 32 159,-3-1 86,-5-28 92,0-1 1,0 38-1,-5-62-252,0 0 0,0 0-1,1 0 1,0 0 0,-1 0 0,1 0 0,0 0 0,0 0 0,0 0-1,1 0 1,-1 0 0,1-1 0,0 1 0,-1-1 0,1 1 0,3 2-1,-3-4 492,-3-1-496,0 0-1,1 0 0,-1 0 1,0-1-1,0 1 1,0 0-1,0-1 1,1 1-1,-1-1 1,0 1-1,0-1 0,1 1 1,-1-1-1,1 1 1,-1-1-1,0 0 1,-16-32 413,2 0 0,-19-66 1,-1-1-130,28 81-311,1-1 1,-6-38-1,-3-9-1,7 46-55,6 16-9,0 0-1,0-1 1,1 1 0,-1-1 0,1 1 0,0-1 0,0-7-1,1-105 8,1 116-11,-1 0 0,0-1 0,1 1 0,-1 0 0,1 0 0,-1 0 0,1 0 0,0 0 0,0 0 0,0 0 0,0 0 0,1 0 0,-1 0 0,0 0-1,1 1 1,-1-1 0,1 1 0,3-4 0,6-6-13,-6 2-44,-5 8 51,0 1 0,0-1 1,0 1-1,1-1 0,-1 1 0,0-1 1,0 1-1,1-1 0,-1 1 0,0-1 1,1 1-1,-1 0 0,0-1 0,1 1 0,-1-1 1,1 1-1,-1 0 0,0-1 0,1 1 1,-1 0-1,1 0 0,-1-1 0,1 1 1,-1 0-1,1 0 0,-1 0 0,2 0 0,28-9-969,1 2-1,0 0 0,0 3 1,1 0-1,39 2 0,25-3-2988,-96 5 3942,15-2-1425,0 1 0,1 0 0,-1 2 0,18 2 0,-11 2-110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1240,'2'5'383,"1"0"0,-1 0 0,-1 0 0,1 0 1,-1 1-1,1-1 0,-2 0 0,1 1 0,0-1 0,-1 1 0,0-1 0,-1 1 0,1-1 0,-1 0 1,-2 9-1,-3 9 618,-1-2 0,-16 33 1,2-4-314,15-34-418,-1-1 0,-11 19 0,-6 11 184,14-26-221,0-1 0,-22 29 1,21-32-132,1 0 1,0 1-1,-14 29 0,3 13-2,20-55-95,0 0 0,0 1-1,0-1 1,-1 0 0,1 0 0,-1 0-1,0 0 1,0 0 0,0 0 0,0 0-1,-1-1 1,1 1 0,-1-1 0,0 0-1,1 1 1,-1-1 0,0-1 0,-4 3-1,3-2 0,0 1 0,0 0-1,0-1 1,1 1 0,0 0 0,-1 1-1,1-1 1,0 0 0,-3 6 0,3-4 5,3-4-9,0-1 0,0 0 0,0 1 0,0-1 0,0 0 0,0 0 0,0 1 0,-1-1 0,1 0 0,0 1 0,0-1 0,0 0 0,-1 0 0,1 1 0,0-1 0,0 0 0,-1 0 0,1 0 0,0 1 0,0-1 0,-1 0 0,1 0 0,0 0 0,-1 0 0,1 0 0,0 0 0,-1 0 0,1 1 0,0-1 0,-1 0 0,1 0 1,0 0-1,-1 0 0,1-1 0,-1 0 5,1-1 0,-1 0 0,1 0 1,0 0-1,0 0 0,0 0 0,0 1 0,0-1 1,0 0-1,0 0 0,1 0 0,0-2 1,25-75 86,-8 22-64,-7 24-43,15-64 0,-23 83 11,1 1 0,1 1 1,0-1-1,0 1 1,15-22-1,7-18 54,-26 50-28,0-1 0,0 1 0,0 0 0,0 0 0,0 0 0,1 1-1,-1-1 1,1 0 0,-1 0 0,1 1 0,0-1 0,0 1 0,-1-1 0,1 1 0,0 0 0,0 0 0,0 0 0,1 0 0,-1 0 0,0 0 0,0 0 0,0 1 0,1-1 0,-1 1 0,0 0 0,1-1 0,-1 1 0,0 0 0,1 1 0,-1-1 0,0 0 0,0 1 0,5 0 0,11 7 335,-16-7-321,0-1 1,0 1-1,0 0 0,0 0 0,0 0 0,0 0 0,-1 0 0,1 0 0,0 0 0,-1 1 0,1-1 0,-1 1 1,1-1-1,1 3 0,19 24 361,-15-20-310,0 0 0,-1 1 0,10 16-1,-10-14-71,1 0 0,1-1 0,0 0 0,0 0 0,11 9 0,-7-8-10,-1 1-1,12 17 1,16 19-9,-29-37-138,0 1 1,14 21 0,20 32-4084,-42-57 2939,-2-5-872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1172,'7'-7'12233,"-1"2"-11583,50-14-124,-38 12-483,1 2 0,25-5 1,26-8-84,46-25-1056,-59 23-1569,3-2-3602,-37 15 4393,10 1 185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7 868,'23'7'10954,"23"-8"-8426,-31-3-2805,-1 1 1,1 1-1,0 0 1,17 1-1,-30 1-426,-37 13-9745,24-7 8976</inkml:trace>
  <inkml:trace contextRef="#ctx0" brushRef="#br0" timeOffset="1">0 339 1128,'14'9'2505,"-12"-8"-2163,-1 0 0,0 0-1,1 0 1,-1 0-1,1 0 1,-1 0-1,1-1 1,-1 1 0,1-1-1,-1 1 1,1-1-1,0 1 1,-1-1-1,1 0 1,0 0-1,-1 0 1,1 0 0,0 0-1,-1 0 1,1-1-1,0 1 1,-1 0-1,1-1 1,-1 1 0,1-1-1,-1 0 1,3-1-1,57-22 1975,50-18-1789,16-1-1199,-102 36-73,-23 7 569,1 0 0,-1 0 0,0-1 0,0 1 0,0-1 0,0 1 0,0-1 0,0 0 0,0 0 0,0 0 1,-1 0-1,1 0 0,3-3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0 884,'17'2'2714,"-13"3"1032,-16 12 1599,3-8-6116,-2 4 1120,4-6-190,0 0 0,1 1 0,0 0 0,1 0 0,-1 0 0,-4 11 1,0 5 129,2-3-5,-2-1 1,0 1-1,-21 29 0,11-23 73,-23 44-1,4-6 9,-31 52 59,70-117-424,0 0 0,-1 1 1,1-1-1,0 1 0,0-1 0,0 1 1,0-1-1,-1 1 0,1-1 1,0 1-1,0-1 0,0 1 0,0-1 1,0 1-1,0-1 0,0 1 0,0-1 1,0 1-1,1-1 0,-1 1 1,0-1-1,0 1 0,0-1 0,0 1 1,1-1-1,-1 1 0,0-1 0,1 1 1,-1-1-1,0 1 0,1-1 1,0 1-1,20 9-12,-15-8 11,0-1 0,0 0 0,1 0 0,-1 0 0,7-1-1,54-13 32,-54 11-22,-1-1-1,0 0 1,0-1-1,13-6 0,19-6 12,47-18-42,-86 33-35,0-1 0,1 1 1,-1-2-1,0 1 0,6-4 0,11-5-1467,-20 11 1411,-1 0-1,0 0 1,0-1 0,1 1 0,-1-1-1,0 1 1,0-1 0,0 1 0,0-1-1,0 0 1,0 0 0,0 1 0,0-1-1,0 0 1,0 0 0,0 0 0,-1 0-1,1 0 1,1-2 0,0-24-851,-2 13 964,-1 11 8,1 0-1,-1 0 1,0 0 0,0 0-1,0 0 1,0 0 0,-1 0-1,1 0 1,-1 0 0,1 1-1,-4-5 1,2 5 19,2-1 1,-1 1 0,0-1-1,0 0 1,1 0-1,-1 0 1,1 0-1,0 0 1,0 0 0,0 0-1,0-6 1,0 3 74,1-1 0,-1 1 0,-1 0 0,1 0 0,-5-11 0,3 11 160,1 0 1,0-1-1,0 1 1,1-1 0,-1-12-1,2-13 1419,0 24-97,0 24-1127,1-2-383,1-1 0,0 1-1,6 19 1,4 17 66,23 131-45,-26-115-219,3 95 1,-13-130-159,0-20-207,1 0 0,0 0-1,0 0 1,1 0-1,1 0 1,-1 0 0,6 16-1,-4-24 139,-1 0-1,0-1 0,1 1 0,-1-1 1,1 0-1,0 0 0,0 0 1,0 0-1,5 2 0,4 3-2433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0 300,'-10'5'1606,"-1"-1"0,1 0 1,-1-1-1,-14 3 0,12-3-695,0 0 1,-22 9 0,6 3-617,0 1 0,1 1 0,0 1 0,1 1 0,2 2 0,0 1 0,-29 31 0,29-26-273,16-18-15,0 0-1,1 0 0,1 1 1,-1 0-1,-7 14 1,-27 47 21,36-60-28,0 0 1,-1 0-1,-11 13 1,-7 11-111,-11 4-304,28-32-136,1 1 0,0-1 1,-12 18-1,17-22 292,2-2 131,0-1 0,-1 1 1,1-1-1,-1 1 0,1 0 1,0-1-1,-1 1 0,1-1 1,-1 1-1,0-1 0,1 1 0,-1-1 1,1 1-1,-1-1 0,0 0 1,1 1-1,-1-1 0,0 0 1,1 1-1,-1-1 0,0 0 0,0 0 1,1 0-1,-1 0 0,0 0 1,1 0-1,-1 0 0,0 0 1,0 0-1,1 0 0,-1 0 0,0 0 1,0 0-1,1-1 0,-1 1 1,0 0-1,1-1 0,-2 0 1,-31-9-3027,22 9 1735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51 936,'0'0'222,"20"-27"3359,-17 3 2292,22 24-4133,-16 3-1561,1 0 0,-1 0 0,0 1 0,0 0 0,0 1 0,0 0 0,-1 0 0,8 7 0,62 56 538,-72-63-684,44 39 119,-29-26-130,0 0-1,-2 2 1,0 0-1,24 34 1,-32-37-37,8 12-75,-1 0 0,27 61-1,-43-82-96,1 0-1,1-1 0,-1 0 0,1 0 0,1 0 0,-1 0 1,1 0-1,0-1 0,1 0 0,-1 0 0,1 0 1,11 8-1,-10-10-177,-3-1-59,0 0 0,1 0-1,-1 0 1,-1 1 0,1-1-1,4 6 1,-7-7 34,0-1 1,0 1-1,-1 0 1,1 0-1,0-1 0,0 1 1,-1 0-1,1 0 1,-1 0-1,0 0 1,0 0-1,1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5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53 435 1408,'1'-1'311,"0"1"-1,0-1 1,0 1-1,0-1 1,0 0-1,0 1 1,0-1-1,0 0 1,0 0-1,0 1 1,0-1-1,-1 0 1,1 0 0,0 0-1,0 0 1,0-2-1,-9-11 6115,1 7-4975,-7 2 645,13 5-2001,0 0 1,0 0-1,1 0 1,-1 0 0,0 0-1,0 0 1,1 0-1,-1 0 1,0-1-1,0 1 1,1 0 0,-1 0-1,0-1 1,1 1-1,-1-1 1,1 1-1,-1 0 1,0-1-1,1 1 1,-1-1 0,1 1-1,-1-1 1,1 0-1,-1 1 1,1-1-1,0 1 1,-1-1 0,1 0-1,-1-1 940,24 14 91,-19-7-949,0 2 0,0-1 1,-1 0-1,0 1 0,0 0 0,0 0 0,-1 0 0,3 11 1,9 68 726,-10-61-649,3 42 662,-2 96-1,-4-130-825,2 0 0,1 0 0,1 0 0,2-1 0,13 36 0,-19-64-84,1 0 0,-1 0-1,1 0 1,1 0 0,-1-1 0,0 1 0,1-1 0,0 1 0,0-1 0,0 0 0,0 0 0,0 0 0,7 4-1,-8-6 133,-2-19 59,-1-6-103,-8-44 1,4 44-89,-1-48 0,4 49-23,-1 0 0,-2 1 0,0-1 1,-1 1-1,-1 0 0,-11-22 0,10 24 16,-52-126-19,44 111 28,-1-10 21,8 14 31,7 27-41,0 0 0,1 0 1,0 0-1,0 0 1,0 0-1,0 0 1,0 0-1,1 0 0,0-1 1,0 1-1,0 0 1,0 0-1,1 0 0,0-1 1,0 1-1,0 0 1,0 0-1,0 0 0,1 0 1,2-3-1,-3 5-14,-1 1 0,1-1-1,1 1 1,-1-1 0,0 1-1,0 0 1,0-1 0,1 1 0,-1 0-1,1 0 1,-1 0 0,1 0-1,-1 0 1,1 0 0,-1 1 0,1-1-1,0 0 1,-1 1 0,4-1-1,39 4-21,-33-2 35,14 4 65,0 1 0,0 2 0,-1 0 1,0 1-1,0 2 0,36 21 0,-17-5 96,0 2 0,54 49 0,-35-25-48,-14-13-29,54 60-1,-91-90-82,-1-1 0,24 17 0,-21-17 27,-1 0 0,21 21 0,-28-25 66,0-1 1,0 0-1,0 0 0,1 0 1,6 2-1,-10-4 5,-1-2-88,-1 0 0,1 0-1,-1 0 1,1 0 0,0 0 0,-1 0 0,1 0 0,0 0 0,-1-1 0,1 1-1,-1 0 1,1 0 0,0 0 0,-1-1 0,1 1 0,-1 0 0,1-1 0,-1 1 0,1 0-1,-1-1 1,1 1 0,-1-1 0,1 1 0,-1-1 0,1 1 0,-1-1 0,0 1 0,1-1-1,-1 1 1,0-1 0,0 1 0,1-1 0,-1 0 0,0 1 0,0-1 0,0 1-1,0-1 1,0 0 0,0 1 0,0-2 0,5-29 300,-6-23-203,-3 1 0,-2 0 0,-3 0 0,-21-72 0,5 13-117,15 66-15,-17-54-1,22 83-1,1 1-1,-4-31 0,4 17 1,1 4 7,3 22 0,-1 0 0,1 0 0,-1 0 0,1 0-1,-1 1 1,-1-1 0,-1-4 0,1-18-37,3 18-70,-1 7-62,1 29-3490,4-23 1966,0 0 0,1 0-1,-1-1 1,1 0 0,0 0 0,10 4 0,-14-7 642,29 12-6339,21-2 2044,-50-11 5202,38 6-1937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72 316,'17'-34'4209,"-10"-4"5328,-5 46-8029,8 16-825,-1 0-1,-1 0 1,0 1-1,-2 0 1,5 45 0,-9-60-595,9 112 363,-6-86-373,15 52-1,-15-68-55,-1 1 0,-1 0 1,0 28-1,-2-31-213,0 0 0,1 0 0,1 0 0,8 28 0,-11-45 117,1 1 1,-1-1-1,0 1 0,0-1 0,0 0 0,0 1 0,0-1 0,0 0 0,-1 1 0,1-1 0,0 1 0,-1-1 0,1 0 0,-1 0 0,1 1 0,-1-1 0,1 0 0,-1 0 0,-1 2 0,0-1-125,2-1 122,0-1 0,0 1 1,0-1-1,0 1 0,0-1 1,0 1-1,0 0 0,0-1 1,0 1-1,0-1 0,0 1 1,0-1-1,0 1 0,0-1 1,1 0-1,-1 1 1,0-1-1,0 1 0,1-1 1,-1 1-1,0-1 0,0 0 1,1 1-1,-1-1 0,1 1 1,-1-1-1,0 0 0,1 1 1,-1-1-1,1 0 0,-1 0 1,0 1-1,1-1 0,-1 0 1,1 0-1,-1 0 0,1 0 1,-1 0-1,2 1 0,22 4-3218,-22-5 2911,1 0-1,-1 0 1,1-1-1,-1 1 1,0-1-1,1 1 0,-1-1 1,0 0-1,1 0 1,-1 0-1,0 0 1,0 0-1,0-1 0,3-2 1,18-10-2699,8-3 1320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161 293 56,'1'0'115,"-1"0"0,1 0 0,-1 0 0,1 0 0,-1-1 0,1 1 0,-1 0 0,1 0 0,-1-1 0,1 1 0,-1 0 0,0-1 0,1 1 0,-1-1 0,1 1 0,-1 0 0,0-1 0,1 1 0,-1-1 0,0 1 0,1-1 0,-1 1 0,0-1 0,0 1 0,0-1 0,0 1 0,1-1 0,-1 1 0,0-1 0,0 1 0,0-1 0,0 0 0,0 1 0,0-1 0,0 1 0,0-1 0,-1 1 0,1-1 0,0 1 0,0-1 0,0 1 0,0-1 0,-1 1 0,1-1 0,0 1 0,-1-1 0,1 1 0,0-1 0,-1 1 0,1 0 0,0-1 0,-1 1 0,1 0 0,-1-1 0,1 1 0,-1 0 0,1-1 0,-1 1 0,-1-1 311,1 0-1,-1 1 1,0-1-1,1 0 1,-1 1-1,0-1 0,1 1 1,-1 0-1,0 0 1,1-1-1,-1 1 1,0 0-1,0 1 0,1-1 1,-1 0-1,0 0 1,0 1-1,1-1 1,-1 1-1,-2 0 0,-6 5 58,-1 1-1,1 0 0,1 0 0,-15 15 0,20-18-424,0 0 0,0 1 0,0-1-1,1 1 1,0 0 0,0 0 0,0 1 0,1-1-1,0 0 1,0 1 0,-2 8 0,-19 124 476,22-126-490,1 0-1,0 0 0,1 0 1,1 0-1,3 16 0,0 0 41,25 108 339,-26-120-211,0-1 0,0 0 0,11 25 0,-13-37-107,0 0 1,0 0-1,1-1 1,-1 1-1,1 0 1,-1-1-1,1 0 1,0 1-1,0-1 1,0 0-1,0-1 1,6 4-1,-2-2 265,0 0 0,0 0 0,1-1 0,14 4 0,-13-7-76,-1 1 0,1-1-1,-1 0 1,0-1 0,1 0 0,-1 0-1,0-1 1,0 0 0,-1-1 0,1 1-1,0-1 1,9-8 0,-5 5-116,-5 3-49,0-1 1,-1 0-1,0 0 0,0 0 0,0-1 0,0 0 0,-1 0 0,0-1 1,-1 1-1,8-14 0,1-6 228,15-48-1,-23 60-335,-2 5-25,-1-1 0,0 1 0,0-1 0,-1 1 0,-1-1 0,0 0 0,0 0 0,0 1 0,-1-1 0,-1 0 0,0 1 0,0-1 0,-1 1 1,0 0-1,-1-1 0,0 2 0,0-1 0,-1 0 0,0 1 0,0 0 0,-1 0 0,0 0 0,-10-9 0,-9-7-267,19 18 52,0 0 0,-1 0 1,1 0-1,-1 1 0,0 0 0,-12-6 0,-69-21-4258,25 15-1239,19 5-385,17 8 2446,24 4 3102,-1 0 0,0-1 0,1 1 0,-1-1 0,1 0 0,0 0 0,-1 0 0,-4-3 0,8 4 489,0 0 0,0-1 0,0 1-1,0 0 1,0 0 0,0-1 0,0 1 0,0 0 0,0 0 0,0-1 0,0 1 0,1 0 0,-1 0 0,0-1 0,0 1 0,0 0 0,0 0 0,1 0 0,-1-1 0,0 1 0,0 0 0,0 0 0,1 0 0,-1 0 0,0-1-1,0 1 1,1 0 0,-1 0 0,0 0 0,0 0 0,1 0 0,-1 0 0,1 0 0</inkml:trace>
  <inkml:trace contextRef="#ctx0" brushRef="#br0" timeOffset="1">300 72 288,'-31'-7'6757,"31"8"-6619,-1-1-1,1 0 1,0 0 0,0 0 0,-1 0 0,1 0 0,0 0 0,-1 0 0,1 0 0,-1 0 0,1 0 0,0 0 0,-1 0 0,1 0 0,0 0-1,-1 0 1,1 0 0,0 0 0,-1 0 0,1 0 0,0 0 0,-1-1 0,1 1 0,0 0 0,0 0 0,-1 0 0,1-1 0,0 1 0,0 0-1,-1 0 1,1 0 0,0-1 0,0 1 0,-1 0 0,1-1 0,0 1 0,0 0 0,0-1 0,0 1 0,0 0 0,-1-1 0,1 1-1,0 0 1,0-1 0,0 1 0,0 0 0,0-1 0,0 1 0,0-1 0,1 0-59,-1 1-1,1-1 1,-1 0-1,1 1 1,-1-1-1,1 0 1,-1 1-1,1-1 1,-1 1-1,1-1 1,0 0-1,0 1 1,-1 0-1,1-1 1,0 1 0,1-1-1,0 0-94,123-29-1152,-103 26-1610,0 1 0,23 1 0,-43-4-952,8 5 2178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22 292,'11'-6'8974,"26"2"-5302,-6 1-3105,7-2 517,-33 4-906,-1 0 0,1 0 0,0 1 0,0-1 1,-1 1-1,1 0 0,0 1 0,0-1 1,9 3-1,-2 0 362,-6-2-261,-1 1-1,1-1 1,0 1 0,-1 0 0,6 4 0,-10-5-199,1 0 0,-1 0-1,0 0 1,0 0-1,1 0 1,-1 0 0,0 0-1,0 1 1,0-1 0,-1 0-1,1 1 1,0-1 0,0 1-1,-1-1 1,1 1-1,-1-1 1,1 1 0,-1-1-1,1 1 1,-1-1 0,0 1-1,0 3 1,12 40 1421,-12-14-1105,-1 0 0,-1 0 0,-9 39 0,5-44-252,2-9 7,0 1-1,1 0 0,-1 34 1,4 13 126,0-64-291,0-1 0,0 0 1,0 1-1,1-1 0,-1 0 1,0 1-1,0-1 0,0 0 0,1 1 1,-1-1-1,0 0 0,0 0 1,1 1-1,-1-1 0,0 0 1,1 0-1,-1 1 0,0-1 1,1 0-1,-1 0 0,0 0 1,1 0-1,-1 0 0,0 1 1,1-1-1,-1 0 0,1 0 1,-1 0-1,0 0 0,1 0 1,-1 0-1,0 0 0,1 0 1,0-1-1,12 0-745,-12 1 754,73-16-5263,2-6-6378,-31 14 7317,-22 3 2671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3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17 136,'-3'3'9202,"-6"13"-3378,9-15-5753,0-1-1,0 1 1,-1-1-1,1 1 1,0-1-1,0 1 1,-1-1-1,1 1 1,0-1-1,-1 1 1,1-1 0,0 0-1,-1 1 1,1-1-1,-1 0 1,1 1-1,-1-1 1,1 0-1,-1 0 1,1 1-1,-1-1 1,1 0-1,-1 0 1,0 0 0,1 0-37,-1 1 0,0-1 1,1 0-1,-1 0 0,0 0 1,1 1-1,-1-1 0,0 0 1,1 1-1,-1-1 0,1 0 1,-1 1-1,1-1 1,-1 1-1,1-1 0,-1 1 1,1-1-1,0 1 0,-1-1 1,1 1-1,-1-1 0,1 1 1,0 0-1,0-1 1,-1 1-1,1-1 0,0 1 1,0 0-1,0-1 0,0 1 1,0 0-1,0-1 0,0 1 1,0 0-1,0-1 0,0 1 1,0 0-1,0-1 1,0 1-1,1 0 0,-1-1 1,0 1-1,0 0 0,1 0 1,55 103 1479,-45-76-1086,-2 1 0,11 52 0,-16-63-236,-2-5-54,-1 0 0,0 0 0,-2 19 0,0-6 49,7-8-24,0 5 288,-6-30-111,-1-8-248,1-1 0,1 0 0,0 1 0,1-1 0,1 1 0,0 0 0,11-28 0,10-14-90,-19 43 9,1 0-1,1 0 1,0 1-1,0-1 1,18-22-1,-8 15-4,-11 14-2,0-1 0,0 1-1,0 1 1,11-9 0,5-1-1,-11 8-4,0 0 0,1 0 1,0 2-1,12-7 0,-13 9 12,0-1-1,0 1 1,0 1 0,22-4-1,-29 7 22,1-1 0,-1 1 0,1 1-1,-1-1 1,1 1 0,0 0 0,-1 0 0,0 0 0,1 0-1,-1 1 1,0 0 0,0-1 0,0 2 0,0-1-1,7 5 1,7 5 113,-15-11-118,0 1 0,0 0 1,0 0-1,0 0 0,0 1 0,0-1 1,0 1-1,-1-1 0,1 1 1,-1 0-1,0 0 0,3 4 1,7 17 144,-1 1 1,14 47-1,6 33-63,-27-79-83,-5-24-25,1-1 0,0 1-1,0-1 1,0 1 0,1-1-1,-1 1 1,0-1 0,1 1-1,-1-1 1,0 1 0,1-1-1,0 0 1,-1 1 0,1-1-1,0 0 1,1 3 0,-1-3-1,-1-1 1,1 1 0,0-1-1,-1 1 1,1 0 0,0-1 0,-1 1-1,1-1 1,0 1 0,-1-1-1,1 0 1,0 1 0,0-1-1,-1 0 1,1 1 0,0-1-1,0 0 1,0 0 0,0 0 0,-1 0-1,1 0 1,0 0 0,0 0-1,0 0 1,0 0 0,0 0-1,-1 0 1,1-1 0,0 1-1,0 0 1,0 0 0,-1-1 0,1 1-1,0-1 1,0 1 0,-1-1-1,1 1 1,0-1 0,-1 1-1,2-2 1,3-3 8,-1-1 1,1 0-1,-1 0 0,5-8 0,6-9 5,-6 14-14,1 0 0,1 1 0,-1 0 0,1 1 0,16-9 0,20-12-3,-31 17 11,1 0 0,0 2 0,0 0 1,1 1-1,0 1 0,1 1 0,0 0 0,23-3 0,-38 8 7,-1 1-1,1 0 1,-1-1-1,1 2 1,-1-1-1,1 0 1,-1 1 0,0 0-1,1-1 1,-1 1-1,0 1 1,1-1-1,-1 0 1,0 1-1,5 3 1,2 2 31,0 1 0,-1 0 0,9 10 0,6 5 0,34 42 3,-7-16-106,-48-45-55,0-1 0,0 1 0,-1-1 0,1 1 0,-1 0 0,1 0 0,-1 0 0,-1 1-1,1-1 1,0 0 0,-1 1 0,0-1 0,1 5 0,-2 27-3706,0 0-7846,5-28 7678,10-4 2467,-12-4 972,20 1-1745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4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139 136 556,'4'-2'875,"0"1"-1,0 0 1,0 0-1,0 0 1,0 0-1,0 1 1,0-1-1,0 1 1,7 1-1,-2-1 127,-7 27 1145,0 25-1778,2-1 0,2 1 0,2-1 0,18 60 1,-4-57-206,-17-44-113,-1-1 1,0 1-1,-1 0 1,4 14-1,-3 0 295,1 0 0,1-1 1,17 44-1,-13-54 38,-5-5 254,-20-5 42,12-6-577,-1 1 1,1-1 0,0 0 0,-1 0 0,1-1 0,1 1 0,-1-1-1,0 1 1,1-1 0,0 0 0,-2-5 0,-15-22 45,14 23-112,0 0 0,0 0 0,1-1-1,-5-11 1,0-6 48,-1 1 0,-2 1 1,0-1-1,-24-31 0,16 22-26,1-1 0,-17-42 1,7 14-18,-7-33 136,35 95-176,-3-8 36,0 0 1,0 0-1,1 0 0,0-1 1,-2-15-1,6 23-32,-1 0 0,0-1-1,1 1 1,-1 0 0,1 0 0,0 0 0,-1-1 0,1 1-1,0 0 1,0 0 0,1 1 0,-1-1 0,0 0 0,1 0-1,-1 0 1,1 1 0,-1-1 0,1 1 0,0-1 0,0 1-1,0 0 1,0 0 0,0 0 0,0 0 0,2-1 0,8-3-8,1 1 1,-1 0 0,18-3 0,-4 1 14,-3 2-153,0 0 0,41-2 0,-14 2-559,-8 6-887,-13 1-197,-6 1 137,1 13-5734,1 0 2468,-4-9 3139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4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49 167 848,'27'61'3283,"-17"-41"-1270,11 36-1,49 132 2016,-66-173-3813,-1 0-1,0 0 1,0 19-1,-2-25-150,-1-1 0,1 1 1,0-1-1,1 1 0,0-1 1,0 0-1,1 1 0,0-1 1,1 0-1,6 11 0,0-1 19,-9-16-51,-1 0 0,1-1-1,0 1 1,-1-1 0,1 1-1,0-1 1,0 0 0,0 1 0,0-1-1,0 0 1,1 0 0,-1 0 0,0 0-1,3 2 1,7 5 577,-18-9 338,-20-11 53,18 4-896,0 0 0,1 0 0,0-1 0,0 0 0,-10-15 0,-2-5-28,11 18-43,1 0 1,-13-24-1,2-1-3,11 21-22,0-1 1,0 0-1,-5-17 1,4-1-1,-7-55 0,6 43-4,7 36 1,1 0 1,0-1 0,0 1 0,0-15-1,1-1 6,0 18-16,1 0 0,0 0 0,0 0 0,0 0-1,1 0 1,0 0 0,0 0 0,1 0 0,0 1 0,5-11 0,-1 2-6,-5 14 10,0 0 1,-1 0-1,1 0 0,0 0 0,0 0 0,0 0 0,0 0 1,0 0-1,1 0 0,-1 1 0,0-1 0,1 1 0,-1-1 0,3-1 1,7-3 13,0 1 1,0 0 0,0 0-1,1 1 1,0 1 0,-1 0 0,1 1-1,1 0 1,-1 0 0,14 1-1,-21 1 56,1 1-1,0-1 1,0 1 0,0 0-1,0 1 1,-1-1-1,1 1 1,-1 0-1,1 1 1,-1-1 0,0 1-1,0 0 1,0 0-1,0 1 1,0 0-1,-1 0 1,0 0-1,1 0 1,-2 0 0,1 1-1,0 0 1,-1 0-1,5 9 1,-3-2 25,-1-1-1,0 1 1,-1 0 0,-1 0-1,0 1 1,0-1 0,-1 0 0,-1 1-1,0-1 1,0 0 0,-1 1 0,-1-1-1,0 0 1,-6 18 0,6-22-81,1-3-7,0 0-1,-1 0 1,1 0-1,-1 0 0,0 0 1,0 0-1,-1 0 1,-4 7-1,4-10-4,1 0 1,0 1-1,0-1 1,0 1-1,1 0 1,-1 0-1,1 0 0,-1 0 1,1 0-1,0 0 1,0 0-1,0 0 1,1 0-1,-1 0 0,1 1 1,-1-1-1,1 0 1,0 0-1,1 7 1,0-10-1,-1 1 0,0 0-1,0 0 1,1-1 0,-1 1 0,1 0 0,-1-1 0,0 1 0,1 0 0,-1-1 0,1 1 0,0-1 0,-1 1 0,1-1 0,-1 1 0,1-1 0,0 1 0,-1-1 0,1 0 0,0 1 0,0-1 0,-1 0 0,1 1 0,0-1 0,0 0 0,-1 0 0,1 0-1,0 0 1,0 0 0,-1 0 0,1 0 0,0 0 0,1 0 0,0 0-10,32 0-163,-9 0 175,0 1 0,0 1 0,42 9 1,-54-7 3,-1 0 1,1 0-1,-1 2 0,1-1 1,-2 1-1,1 1 1,-1 0-1,16 14 1,-22-18 16,-1 1 1,0-1 0,0 1-1,0 0 1,0 0-1,-1 1 1,0-1 0,1 1-1,-2-1 1,5 9-1,-7-11 9,1 1 0,-1 0 1,0 0-1,0 0 0,0 0 0,0 0 0,-1-1 0,1 1 0,-1 0 0,1 0 1,-1 0-1,0-1 0,0 1 0,0 0 0,0-1 0,-1 1 0,1-1 0,-1 1 1,0-1-1,1 0 0,-1 0 0,-4 4 0,-10 9-39,0 0-1,-1-1 1,0-1-1,-1 0 1,-1-2-1,0 0 1,0-1-1,-1-1 1,0-1-1,-1 0 1,1-2-1,-2 0 1,-33 4-1,43-9-504,1 0 0,-1-1-1,1 0 1,0-1 0,-14-2 0,9-1-1292,1 1 1,0-2 0,0 0 0,0-1-1,-22-13 1,36 19 1648,0 0 0,1-1 0,-1 1 1,0 0-1,0-1 0,1 1 0,-1-1 0,0 1 0,1-1 0,-1 1 0,1-1 0,-1 1 1,0-1-1,1 1 0,-1-1 0,1 0 0,0 0 0,-1 1 0,1-1 0,0 0 0,-1 0 1,1 1-1,0-1 0,0 0 0,-1 0 0,1 1 0,0-1 0,0 0 0,0 0 1,0-1-1,0-11-1796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4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1576,'11'1'2216,"-1"-1"1,0 2-1,1 0 0,10 3 0,8 2 1640,5-4-4086,11-3 141,96 0 198,-50 0-3326,-89 0 2052,-17-7-5209,-14 2 3726,16 4 949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4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1 308,'0'10'766,"0"-8"-390,0 1-1,-1-1 0,1 1 0,0-1 0,0 1 0,1-1 0,-1 1 0,0-1 0,1 1 0,-1-1 0,1 0 0,0 1 0,0-1 0,0 0 0,0 1 1,1-1-1,-1 0 0,2 2 0,25 14 4159,-23-17-4377,-1 0 0,0 0 0,0 0 1,0-1-1,1 1 0,-1-1 1,0 0-1,1-1 0,-1 1 0,8-2 1,25-5 65,-12 4-441,0-2 0,35-12 0,-44 13-502,-15 4 605,0 0-1,0 0 0,0 0 0,0 0 0,0 0 0,0 0 0,0-1 0,0 1 0,0 0 0,0-1 0,0 1 1,0 0-1,0-1 0,-1 1 0,1-1 0,0 0 0,0 1 0,0-1 0,-1 0 0,2-1 0,-2 2 9,0-1-1,0 1 0,0 0 1,-1-1-1,1 1 0,0-1 0,0 1 1,-1 0-1,1-1 0,0 1 1,0 0-1,-1-1 0,1 1 1,0 0-1,-1 0 0,1-1 1,0 1-1,-1 0 0,1 0 0,-1-1 1,1 1-1,-1 0 0,1 0 1,0 0-1,-1 0 0,1 0 1,-1 0-1,1 0 0,-1 0 0,1 0 1,-1 0-1,0 0 0,1 0-38,-1 0 0,1 0 0,0 0-1,-1 0 1,1 0 0,-1 0 0,1 0 0,0 0-1,-1 0 1,1 0 0,-1 0 0,1-1-1,0 1 1,-1 0 0,1 0 0,-1 0-1,1-1 1,0 1 0,-1 0 0,1 0-1,0-1 1,-1 1 0,1 0 0,0-1 0,0 1-1,-1 0 1,1-1 0,0 1 0,0 0-1,0-1 1,-1 0 0,1-4-1621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4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8 728,'-4'4'5655,"-8"4"-1565,-13-5-649,13-3 31,18-3-892,31-4-1573,-1 2 1,1 1-1,62 2 1,-59 1-424,-14 0 20,1 1-1,41 6 0,-60-5-461,-1 1-1,0 0 1,1 0-1,-1 1 1,0-1-1,0 2 1,-1-1-1,1 1 1,-1 0-1,1 0 1,-1 1-1,0-1 1,8 10-1,-12-11-72,0 1 0,0-1 0,0 1 0,0-1-1,-1 1 1,1 0 0,-1 0 0,0 0 0,0-1 0,0 1-1,-1 0 1,0 0 0,1 0 0,-1 0 0,-1 0 0,1 0-1,-2 7 1,1-2 7,-1 1-1,-1-1 1,0 0-1,0 0 1,-1 0-1,-7 12 1,-66 94 186,70-103-253,-1-1 1,-1-1-1,-18 19 1,-16 20-48,39-44 37,1-1-45,0 0-1,0 0 0,1 0 1,-1 1-1,1-1 1,-2 6-1,4-9 28,0 0-1,-1 0 1,1 0-1,0 1 1,0-1 0,0 0-1,0 0 1,0 0-1,0 0 1,1 1-1,-1-1 1,0 0-1,1 0 1,-1 0 0,0 0-1,1 0 1,-1 0-1,1 0 1,0 0-1,-1 0 1,1 0-1,0 0 1,0 0 0,-1 0-1,1 0 1,0-1-1,0 1 1,0 0-1,0-1 1,0 1-1,2 0 1,2 2-5,0 0 0,0-1 0,0 1 0,1-1 0,-1-1 0,1 1 0,-1-1 0,1 0-1,-1 0 1,10 0 0,-11-1 31,1 1-1,-1 0 1,1 0-1,-1 0 1,1 1-1,-1-1 1,0 1-1,0 0 0,0 0 1,0 1-1,0-1 1,0 1-1,-1 0 1,6 5-1,-4-3 13,1 0-1,-1 1 1,-1 0 0,1 0-1,-1 0 1,0 1-1,0-1 1,3 12-1,-5-12-6,-1 0-1,0 1 1,0-1-1,-1 1 1,0 0-1,0-1 1,-1 9-1,-1 11-19,2-22-20,-1 0 0,0 0 0,0 0 0,0 0 0,-1-1 0,1 1 0,-1 0 0,0-1 0,0 1 0,0-1-1,0 0 1,-1 0 0,1 0 0,-1 0 0,0 0 0,0 0 0,0-1 0,0 1 0,0-1 0,-1 0 0,1 0 0,-1 0-1,-5 2 1,-12 5-1612,-1 0-1,-39 9 0,44-14-206,11-2 841,0 0-1,0-1 1,0 0 0,0 0 0,-1 0-1,1-1 1,0 0 0,-12-2-1,-11-5-5938,19 2 4273,8-2 454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4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65 148,'-3'17'27328,"-1"-15"-25276,0-1-5731,4-2 3289,0-1-1,0 1 1,0 0-1,0 0 1,0 0-1,0 0 1,0 0-1,0-1 1,-1 1-1,1 0 1,0 0-1,-1 0 1,1 0-1,-1 0 1,1 0 0,-1 0-1,0 0 1,1 0-1,-1 0 1,0 0-1,0 0 1,0 1-1,-1-2 1,-22-18-5855,23 20 6014,1-1-1,-1 1 1,0-1 0,0 1 0,0-1 0,1 1-1,-1-1 1,0 0 0,1 1 0,-1-1 0,1 0-1,-1 1 1,1-1 0,-1 0 0,1 0-1,-1 0 1,1 0 0,0 1 0,-1-1 0,1 0-1,0 0 1,0 0 0,0 0 0,0 0-1,0 0 1,0 0 0,0 0 0,0 0 0,0 0-1,0 1 1,1-2 0,-1 0-174,0-10-1460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5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1 836,'28'5'4784,"-28"-5"-4695,0 0 1,1 0-1,-1 0 1,0 0-1,0 0 1,1 0-1,-1 0 1,0 1-1,1-1 1,-1 0-1,0 0 1,0 0-1,1 0 1,-1 0-1,0 0 1,0 1-1,1-1 1,-1 0-1,0 0 1,0 0-1,0 1 1,1-1-1,-1 0 1,0 0-1,0 0 1,0 1-1,0-1 1,1 0-1,-1 0 1,0 1-1,0-1 1,0 0 0,0 1-1,0-1 1,0 0-1,0 0 1,0 1-1,0-1 1,0 0-1,0 1 1,0-1-1,0 0 1,0 0-1,0 1 1,0-1-1,0 0 1,0 1-1,-1-1 1,1 0-1,0 0 1,0 1-1,0-1 1,0 0-1,-1 0 1,1 0-1,0 1 1,0-1-1,0 0 1,-1 0-1,1 0 1,0 1-1,0-1 1,-1 0-1,1 0 1,0 0-1,0 0 1,-1 0-1,-4 4 409,0 0 1,1 0-1,-1 0 0,1 1 0,0 0 0,1-1 0,-1 1 0,1 1 0,0-1 0,0 0 0,0 1 1,1 0-1,-4 10 0,2-2-52,0 0 0,1 0 1,1 0-1,0 1 1,0 16-1,1-23-229,0 0 0,-1 0 0,1 0-1,-2 0 1,1-1 0,-1 1 0,-7 13 0,0 2 246,-1-1 92,-1 0-1,-1-1 1,-30 38 0,0 0 344,-75 104 1098,67-96-1028,-63 107-1,-146 234 865,150-239-1508,34-49-324,34-39-1,40-73 0,3 2 0,-1-9 0,0-1 0,0 0 0,0 0 0,0 0 0,0 1 0,0-1 0,0 0 0,0 0 0,0 0 0,0 1 0,0-1 0,0 0 0,1 0 0,-1 0 0,0 1 0,0-1 0,0 0 0,0 0 0,0 0 0,1 0 0,-1 0 0,0 1 0,0-1 0,0 0 0,0 0 0,1 0 0,-1 0 0,0 0 0,0 0 0,0 0 0,1 0 0,-1 0 0,0 0 0,0 0 0,0 0 0,1 0 0,-1 0 0,0 0 0,0 0 0,0 0 0,1 0 0,-1 0 0,0 0 0,0 0 0,1 0 0,-1 0 0,11-5-81,-8 4-7,4-4-514,1 0 1,-1-1 0,0 0 0,-1 0 0,0 0-1,0-1 1,7-10 0,-1 2-1736,0 0-1,0 1 1,2 1 0,0 0 0,30-22 0,39-18-7412,-43 30 7353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4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1560,'0'-5'9860,"-5"23"-3722,4-16-6007,0 1 1,0-1 0,0 0 0,1 0-1,-1 1 1,1-1 0,-1 1 0,1-1 0,0 0-1,0 3 1,2 40 931,2-1 1,11 48-1,0 0-497,20 81-82,-30-148-440,14 45 1,3 12-8,-17-44-670,0 51 0,-5-66-4851,0-4-5028,0-20 10316,0 0-1,0 0 1,0 1-1,1-1 1,-1 0-1,0 0 1,0 0-1,1 0 1,-1 0-1,1 1 1,-1-1-1,1 0 1,-1 0-1,1 0 1,-1 1-1,1-1 1,0 0-1,0 0 1,2-2-409,9-10-1028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4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93 137 1740,'1'0'291,"0"-1"-1,0 0 1,0 0-1,0 0 1,-1 0-1,1 0 1,0 0-1,-1 0 1,1 0-1,-1 0 1,1 0-1,-1 0 1,1 0-1,-1 0 1,0 0-1,1 0 1,-1-1 0,0 1-1,0 0 1,0 0-1,0 0 1,0 0-1,-1-3 1,1 3 235,-2-1 1,1 1-1,0-1 1,0 1-1,0-1 1,-1 1-1,1 0 1,0 0-1,-1 0 1,1 0-1,-1 0 1,-2-1-1,-12 6 1689,13-3-2107,1 0 1,-1 0-1,0 0 1,1 0-1,-1 0 1,0 1 0,1-1-1,0 1 1,-1-1-1,1 1 1,0 0-1,0 0 1,0 0 0,0 1-1,0-1 1,0 0-1,1 1 1,-2 2-1,0 1-51,1 0 0,-1 1 0,1-1 0,1 1-1,-1 0 1,1-1 0,1 1 0,-1 0 0,1 0-1,0-1 1,2 13 0,-3 32 46,-3-4 143,1 0 0,3 0-1,1 0 1,3 0 0,14 70-1,-15-105-117,1 1 0,0-1-1,1 0 1,0 0 0,1 0-1,1-1 1,0 0-1,0 0 1,1-1 0,0 0-1,1 0 1,0-1 0,1 0-1,-1 0 1,2-1 0,-1-1-1,1 1 1,0-2-1,1 0 1,0 0 0,0-1-1,0 0 1,0-1 0,25 4-1,-24-7 168,1-2-1,-1 0 0,1 0 0,-1-1 0,0-1 1,0 0-1,0-1 0,0 0 0,0-1 1,-1-1-1,0 0 0,15-10 0,-15 8-14,0-1 0,-1 0-1,0-1 1,19-21-1,-27 28-240,0-1-1,0 0 1,0-1-1,-1 1 0,1-1 1,-1 1-1,0-1 0,0 0 1,-1 1-1,1-1 1,-1 0-1,0 0 0,-1 0 1,1 0-1,-1 0 0,0 0 1,-1-7-1,-2-6 16,0-1 0,-2 1 0,0 1 0,-10-23 0,6 16-33,5 15-17,1-1 0,-1 1 0,-1 1 0,-8-14 0,-23-26-503,-51-52 0,65 79-1011,0 1 1,-1 0-1,0 2 1,-40-22-1,-37-31-7760,90 65 7993,1 1 315,1 0 1,0 0-1,0-1 1,1 0-1,-1 0 1,1-1-1,1 0 1,-1-1-1,1 1 1,-7-12 0,2-5-835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44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53 1432,'-6'3'916,"0"-1"1,0 1-1,0-1 0,0 0 1,-1-1-1,1 0 0,-10 1 1,-31 8 4315,26-6-3121,17-4-1651,0 0 1,1 1 0,-1-1 0,1 1 0,0 0 0,-1 0 0,1 0-1,-4 2 1,7-2 157,13-3 826,24-5-1252,52-3 0,-72 9-179,0-1-1,-1 0 0,24-6 0,-1 0-339,2-5-1018,-22 2-2360,-18 10 3182,-1 1 1,1-1 0,0 0-523,0 0 522,-1 1 1,1-1-1,-1 0 1,0 1 0,1-1-1,-1 0 1,0 0-1,1 1 1,-1-1 0,0 0-1,0 0 1,1-1-1,-1 2 423,0-1 0,0 1 0,0 0 0,0 0-1,0-1 1,0 1 0,0 0 0,0 0 0,0-1-1,0 1 1,0 0 0,0 0 0,0-1 0,0 1-1,1 0 1,-1 0 0,0-1 0,0 1 0,0 0 0,0 0-1,1 0 1,-1 0 0,0-1 0,0 1 0,0 0-1,1 0 1,-1 0 0,0 0 0,0 0 0,1 0-1,-1-1 1,0 1 0,0 0 0,1 0 0,-1 0-1,0 0 1,0 0 0,1 0 0,-1 0 0,1 0-1,3-1-760,8-4-1137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4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15 280,'7'-10'10178,"-6"10"-9771,18-4 2956,30 4-4894,-32 1 2727,30-1 201,-1 2 0,55 10 0,-98-12-1310,-1 0 1,0 0-1,0 1 1,0-1-1,-1 1 1,1 0 0,0-1-1,0 1 1,0 0-1,0 0 1,0 0-1,-1 0 1,1 0 0,-1 1-1,1-1 1,-1 0-1,1 1 1,-1-1-1,1 1 1,-1 0 0,0-1-1,0 1 1,0 0-1,0 0 1,0-1-1,0 3 1,0 1 64,-1-1 0,0 1 0,0 0 0,0-1 0,0 1 0,-1-1 0,1 1 1,-1-1-1,-2 5 0,1 26 465,3-32-571,-1 0 1,0 0-1,0 1 1,0-1-1,0 0 0,-1 1 1,1-1-1,-1 0 1,-2 6-1,-16 27 277,14-27-237,-1 1 0,1-1 0,1 2 0,0-1 0,-5 17 1,7-12-2,1-9-48,0-1 0,0 1-1,0-1 1,-1 1 0,-3 7 0,0-2 18,1-1 0,1 1 0,-1 0 0,2 1 0,0-1 0,0 0 0,1 1 0,0-1 0,2 13 0,-1-23-41,0 1-1,0-1 0,0 1 0,1-1 1,-1 1-1,0-1 0,1 0 0,-1 1 1,1-1-1,0 1 0,-1-1 0,1 0 1,0 0-1,0 1 0,0-1 0,0 0 1,0 0-1,0 0 0,0 0 0,1 0 1,-1 0-1,0-1 0,0 1 1,1 0-1,-1-1 0,0 1 0,1 0 1,-1-1-1,1 0 0,-1 1 0,1-1 1,-1 0-1,1 0 0,-1 0 0,3 0 1,8 0 33,0 0 0,-1-1 0,20-3 1,-19 2-40,24-4-870,-1-2 0,66-23 0,-55 5-4585,-44 26 4876,0-1 1,0 0 0,0 0-1,0 0 1,0-1 0,0 1 0,-1 0-1,1-1 1,0 1 0,-1-1-1,3-2 1,13-11-6661,2 8 5102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4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87 532,'-4'-1'1356,"0"0"0,0 0 0,0-1 1,0 1-1,0-1 0,-7-3 3262,4 5-3280,14 6 571,-18 66-508,11 170 1237,0-224-2569,-2 1 0,0 0 0,0 0 0,-2-1 0,-9 30 0,9-36-58,1 0 0,1 1-1,0-1 1,0 1 0,1-1 0,1 1 0,1 17 0,0 2 7,-1-30-7,0-1-1,-1 0 1,1 0-1,-1 1 1,1-1 0,-1 0-1,1 0 1,-1 0-1,0 0 1,0 0 0,1 0-1,-1 0 1,0 0-1,0 0 1,0 0 0,0-1-1,-2 2 1,-1-2 192,13-12-9,7 0-69,-15 12-121,0-1 1,1 0-1,-1 1 1,0-1-1,0 0 0,0 1 1,0-1-1,0 0 1,0 0-1,0 0 0,-1 0 1,1 0-1,0 0 1,0 0-1,-1 0 1,1 0-1,-1 0 0,1-1 1,-1 1-1,1 0 1,-1-2-1,3-3 2,-1 0 0,0-1-1,0 1 1,0-1 0,-1 1 0,0-1-1,0 0 1,-1 1 0,0-1 0,0 0 0,-2-11-1,0 0-2,1 0 0,0 0 0,2 0 0,0 0 0,1 1 0,0-1-1,7-20 1,-1-6 12,19-94-9,-23 125 8,0 0-1,0 0 1,11-20-1,4-13 110,-15 39-105,0 0 0,0 1 0,1 0 0,0-1 1,0 2-1,0-1 0,1 0 0,0 1 0,12-9 0,-1 1 50,-14 10-37,0 1-1,-1 0 1,1 0-1,0 0 0,0 0 1,0 1-1,0-1 1,1 1-1,-1 0 0,0 0 1,1 0-1,-1 0 0,0 1 1,1-1-1,-1 1 1,1 0-1,-1 0 0,1 0 1,-1 0-1,0 1 1,1-1-1,-1 1 0,1 0 1,-1 0-1,0 0 1,0 0-1,0 1 0,1-1 1,-1 1-1,-1 0 1,1 0-1,0 0 0,0 0 1,-1 1-1,4 3 0,-4-4-4,12 17 130,-1 0 0,-1 1 0,17 37 1,17 32-26,-41-75-122,0 0 0,1 0 0,1 0 0,0-1 0,1 0 0,0-1 0,15 18 1,-11-17-25,-12-12 16,1 0 1,0 0 0,-1 0-1,1 0 1,0 0 0,-1 0-1,1 0 1,0-1 0,0 1 0,0 0-1,0 0 1,0-1 0,0 1-1,0-1 1,0 1 0,0-1-1,0 1 1,0-1 0,0 0 0,0 1-1,0-1 1,0 0 0,0 0-1,1 0 1,-1 0 0,0 0-1,0 0 1,0 0 0,0 0-1,0 0 1,1-1 0,-1 1 0,2-1-1,20-8 25,1 0 1,-2-2-1,1-1 0,-2 0 1,23-18-1,28-15 137,-54 34-49,-7 5 65,-1 0 1,1 1-1,0 0 1,11-3-1,-20 7-108,1 1 0,-1-1 0,0 1 0,0 0 0,1 0 0,-1 0 0,0 0 0,0 0 0,1 0 0,-1 0 0,0 1 0,0-1 0,0 1 0,0 0 0,1 0 0,-1 0 0,0 0 0,0 0 0,0 0 0,-1 0 0,1 1 0,0-1 0,0 1 0,-1-1 0,1 1 0,1 2 0,3 4 135,0 2 1,0-1 0,-1 1 0,6 13 0,4 8 9,18 32 5,-22-41-191,0 0 0,25 34 1,20 30-66,-54-82-36,0 0 1,0 0-1,-1 0 1,1 0-1,-1 0 1,0 1-1,0-1 1,-1 0-1,1 1 0,-1-1 1,0 0-1,0 1 1,-2 6-1,2-6-351,0 1 0,0-1-1,0 1 1,0-1 0,1 1-1,0-1 1,1 7 0,1-5-551,-2-6 839,-1-1 0,0 0-1,0 1 1,0-1 0,0 0-1,1 1 1,-1-1 0,0 0 0,0 1-1,0-1 1,0 1 0,0-1 0,0 0-1,0 1 1,0-1 0,0 1 0,0-1-1,0 0 1,0 1 0,0-1-1,0 1 1,-1-1 0,1 0 0,0 1-1,0-1 1,0 0 0,0 1 0,-1-1-1,1 0 1,0 1 0,0-1-1,-1 0 1,1 0 0,0 1 0,-1-1-1,0 1 1,1-1-142,0 0 0,-1 0 0,1 1 0,0-1 0,-1 1-1,1-1 1,0 0 0,0 1 0,0-1 0,-1 0 0,1 1 0,0-1 0,0 1 0,0-1-1,0 1 1,0-1 0,0 0 0,0 1 0,-1-1 0,1 1 0,1-1 0,-1 1 0,0-1-1,0 1 1,0-1 0,0 0 0,0 1 0,0-1 0,0 1 0,1-1 0,-1 1 0,0-1-1,0 0 1,0 1 0,1-1 0,-1 0 0,0 1 0,1 0 0,7 2-3725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0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0 273 336,'8'-1'677,"0"0"-1,0-1 1,0 0-1,-1 0 1,1 0-1,-1-1 1,1 0-1,9-6 1,0 5-43,-16 4-605,-1 0-1,1 0 1,0 0 0,0 0-1,0 0 1,0 0-1,0 0 1,-1-1 0,1 1-1,0 0 1,0 0-1,0-1 1,0 1 0,-1 0-1,1-1 1,0 1-1,0-1 1,-1 1-1,1-1 1,0 1 0,-1-1-1,1 0 1,-1 1-1,2-2 1,23-6 1204,-4 8-1083,-12 0 1216,-18 0 3904,10-3-4664,-2 4-487,-1 0-51,1-1-9,0-1 0,0 1 0,0-1 0,-1 1 0,1-1-1,0 1 1,0-1 0,0 0 0,0 1 0,0-1 0,0 0 0,1 0 0,-1 0-1,0 0 1,0 0 0,0 0 0,1 0 0,-1 0 0,1 0 0,-1 0 0,1 0-1,-1 0 1,1 0 0,0-1 0,-1-1 0,-4-2 375,4 5-402,1 0-1,0 0 1,-1 0-1,1 0 0,-1 0 1,1-1-1,0 1 1,-1 0-1,1 0 1,0 0-1,-1-1 1,1 1-1,0 0 1,0 0-1,-1-1 1,1 1-1,0 0 0,0-1 1,-1 1-1,1 0 1,0-1-1,0 1 1,0 0-1,0-1 1,-1 1-1,1 0 1,0-1-1,0 1 1,0-1-1,0 1 1,0 0-1,0-1 0,0 1 1,0 0-1,0-1 1,0 1-1,0-1 1,0 1-1,0 0 1,1-1-1,-1 1 1,0 0-1,0-1 1,0 1-1,1 0 1,-1-1-1,0 1 0,0 0 1,0-1-1,1 1 1,5-7 430,-4 6-292,-1 0 1,0 0-1,0-1 0,1 1 1,-1 0-1,0-1 0,0 1 1,0-1-1,-1 1 0,1-1 1,0 0-1,-1 1 0,1-1 1,-1 0-1,1 1 1,-1-1-1,0 0 0,0 0 1,0-3-1,-5-2 605,5 7-759,0 0-1,0 0 1,-1 0 0,1 0 0,0-1-1,0 1 1,0 0 0,0 0 0,0 0 0,0 0-1,0 0 1,0 0 0,-1 0 0,1 0-1,0 0 1,0 0 0,0 0 0,0-1 0,0 1-1,0 0 1,0 0 0,-1 0 0,1 0-1,0 0 1,0 0 0,0 0 0,0 0 0,0 0-1,-1 0 1,1 0 0,0 0 0,0 0-1,0 0 1,0 1 0,0-1 0,0 0 0,-1 0-1,1 0 1,0 0 0,0 0 0,0 0-1,0 0 1,0 0 0,0 0 0,0 0 0,0 0-1,-1 1 1,1-1 0,0 0 0,0 0-1,0 0 1,0 0 0,0 0 0,0 0 0,0 1-1,0-1 1,0 0 0,0 0 0,0 0-1,0 0 1,0 0 0,0 0 0,0 1 0,0-1-1,0 0 1,1 2 1,-1 0-1,1 1 1,0-1 0,0 0-1,0 0 1,1 0 0,-1 0-1,0-1 1,1 1-1,-1 0 1,1 0 0,-1-1-1,1 1 1,0-1 0,0 0-1,2 2 1,6 5 39,39 46 269,57 78 1,5 7-161,-22-21-84,-18-23-20,25 36-5,-17-21-23,-11-24 1065,-68-86-1067,1 1 1,-1-1-1,0 1 0,0-1 0,1 1 0,-1-1 0,1 1 0,-1-1 1,0 0-1,1 1 0,-1-1 0,1 0 0,-1 0 0,1 1 0,-1-1 0,1 0 1,-1 0-1,1 1 0,-1-1 0,1 0 0,-1 0 0,1 0 0,0 0 1,-1 0-1,1 0 0,-1 0 0,1 0 0,-1 0 0,2 0 0,5-15 580,-4-28-124,-3 41-479,3-66 198,13-73-1,-2 32-83,21-183-177,-30 243 34,15-226-260,-20 272 219,0 1-1,1-1 0,-1 1 0,1-1 0,0 1 1,0-1-1,0 1 0,0 0 0,0-1 0,0 1 0,1 0 1,1-3-1,7-15-2734,7 21-3148,-1 3 3704,-15-4 1808,0 0 1,1 1 0,-1-1 0,0 1 0,0 0-1,1-1 1,-1 1 0,0 0 0,0 0-1,0 0 1,0-1 0,0 1 0,0 0 0,0 1-1,0-1 1,0 0 0,0 0 0,-1 0-1,1 0 1,1 3 0,13 16-4448,6-7 2631,3 0 365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1000,'4'5'515,"-1"0"0,-1 0 0,1 1 0,-1-1 0,0 0 0,0 1 0,0 0 0,-1-1 0,0 1 0,0 0 0,-1 0 0,1-1 0,-1 1 0,-1 0 0,1 0 0,-1 0 0,0-1 0,0 1 0,0 0 0,-1-1 0,-3 9 0,1-5 24,1 1-1,1-1 0,-4 20 1,-2 11 428,-6 9-20,3-9-37,-22 54-1,-25 61 259,42-111-947,-12 49 1,17-51-159,-25 60 0,11-38-47,-9 20-9,10-38-37,24-45-14,8-25-469,-6 20 414,13-28-256,-11 27 290,-2 0-1,1-1 1,0 1-1,-1-1 1,0 1-1,2-9 1,6-32-352,2 1-1,24-60 1,-28 80 265,7-37 1,-10 37 49,17-48 1,7 9 44,9-23 59,-33 77 25,0 0-1,0 1 1,1 0 0,0 0-1,8-9 1,13-20 377,-27 37-359,1 0 1,0 0 0,-1 0-1,1-1 1,0 1-1,0 1 1,-1-1-1,1 0 1,0 0 0,0 0-1,0 0 1,0 1-1,0-1 1,0 0-1,1 1 1,-1-1 0,0 1-1,0-1 1,0 1-1,1 0 1,-1-1-1,0 1 1,0 0 0,1 0-1,-1 0 1,0 0-1,0 0 1,1 0-1,-1 0 1,0 0 0,0 1-1,1-1 1,-1 0-1,0 1 1,0-1-1,0 1 1,0-1 0,2 2-1,5 3 240,0 1 1,0 0-1,-1 0 0,10 11 1,0-1 58,8 7 135,-2 1-1,0 1 1,29 41-1,0 19-114,-4 2 0,41 105 1,-64-145-357,-18-35-29,0-1 0,-1 1 0,-1 0 0,0 1 1,6 23-1,-9-22-50,-2-12 37,0 1-1,0-1 0,0 1 0,1-1 0,0 1 1,-1-1-1,1 1 0,0-1 0,0 1 0,0-1 0,0 0 1,1 0-1,-1 1 0,2 1 0,10 10-831,0-1 0,15 12 1,-18-14 155,-15-6-1883,3-4 2025,0-1-1,-1 0 1,1 0-1,0 0 1,-1 0 0,1-1-1,0 1 1,0-1-1,-1 1 1,-2-2 0,-8-4-1262,0-1 1,0 0 0,0 0-1,-12-11 1,12 5 258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68 247 896,'-20'-6'2828,"15"5"-1494,0-1 0,0 0 0,0-1 0,0 1 0,0-1 0,0 0 0,1 0 0,-5-4-1,57-27 854,-2 18-2147,1 2 0,58-10 0,18-5-52,85-18-1419,-83 22-3601,-94 17 2195,37-4-3395,-26 6 4432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1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20,'-10'26'2474,"8"16"7332,3-30-5094,-1-12-4680,1 0 1,-1 1 0,0-1 0,0 0 0,0 0 0,0 1-1,0-1 1,0 0 0,0 0 0,0 0 0,1 1 0,-1-1-1,0 0 1,0 0 0,0 0 0,0 0 0,1 1 0,-1-1-1,0 0 1,0 0 0,1 0 0,-1 0 0,0 0 0,0 0-1,0 0 1,1 0 0,-1 0 0,0 0 0,0 0 0,1 1-1,-1-1 1,0 0 0,0-1 0,1 1 0,-1 0 0,0 0 0,0 0-1,0 0 1,1 0 0,-1 0 0,0 0 0,0 0 0,1 0-1,30-8 782,-26 7-800,0 1 1,-1-1-1,1 0 1,-1 0-1,1-1 1,7-3-1,19-5 14,-28 10-39,0-1-1,-1 1 1,1-1 0,0 0 0,0 0-1,0 0 1,0-1 0,-1 1 0,1-1-1,0 1 1,3-4 0,10-3-2103,-21 15-3256,-6-1 4284,8-4 912,-1-1 0,1 1 0,-1 0-1,1 0 1,0 0 0,0 1 0,0-1 0,0 1 0,0 0 0,0 0 0,1 0-1,-1 0 1,1 0 0,0 0 0,0 0 0,0 1 0,0 0 0,1-1-1,-2 7 1,1-4 429,0 0 0,0 0 0,-1-1 0,1 1 0,-1-1 0,-1 0 0,1 0 0,-1 0 0,1 0 0,-6 4 0,7-7 23,0-1-1,0 1 0,0 0 1,1 0-1,-1 0 0,1 0 0,-1 0 1,1 0-1,0 0 0,-1 0 1,1 1-1,0-1 0,1 0 1,-1 1-1,0-1 0,0 5 1,1-6-211,0 0 0,0-1 0,1 1 1,-1 0-1,0-1 0,0 1 0,1-1 0,-1 1 1,0-1-1,1 1 0,-1-1 0,1 1 1,-1-1-1,0 1 0,1-1 0,-1 1 1,1-1-1,0 0 0,-1 1 0,1-1 0,-1 0 1,1 1-1,-1-1 0,1 0 0,0 0 1,-1 0-1,1 0 0,0 1 0,-1-1 0,1 0 1,-1 0-1,1 0 0,0 0 0,-1 0 1,2-1-1,32-2 347,-19 1-252,-4 1-128,-1 0 0,1 0 0,19-6 0,-21 4-202,0 1 1,1 0 0,16-1 0,-21 3-104,0 0 1,-1 0-1,1-1 1,0 0-1,-1 0 1,6-2-1,-4 1-1276,0-1-1,0 0 0,-1-1 0,1 1 1,7-8-1,4-2-1438,4 0 1094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99 420,'0'-77'11004,"0"76"-10811,-1 0 0,1 0 0,0 0 0,-1 0 0,1 0 0,-1 0 0,1 0 0,-1 0 0,0 0 0,1 0 0,-1 0 0,0 0 0,0 0 0,0 0 0,0 1 0,0-1 0,1 0 0,-1 1 0,0-1 0,-1 0 0,1 1-1,0-1 1,0 1 0,0 0 0,0-1 0,0 1 0,0 0 0,-1 0 0,1 0 0,0 0 0,0 0 0,0 0 0,0 0 0,-1 0 0,1 0 0,-2 1 0,3 18 949,0-15-1081,1 0 0,-1 0 0,1 0 0,0 0 0,0 0 0,0 0 0,1-1 0,-1 1 0,1 0 0,0-1 0,0 0 0,2 5 0,13 24 243,-11-12-96,0 0-1,-2 1 0,0 0 0,1 30 1,-5 88 545,-2-58-453,2 178 102,1-246-394,0 0-1,1 0 1,0 0-1,1 0 0,1-1 1,0 1-1,0-1 1,1 0-1,1 0 0,7 11 1,-13-22-9,1 0 0,0 0 0,0 0 0,-1 0 0,1 0 0,0 0 0,0 0 0,0 0 0,0 0 0,1-1 0,-1 1 0,0 0 0,0-1 0,0 1 0,1 0 0,-1-1 0,0 0 0,1 1 1,-1-1-1,0 0 0,2 1 0,0-1-5,1-1 1,-1 1-1,1 0 1,-1-1 0,0 0-1,1 1 1,-1-1-1,5-2 1,5-4-25,1 0-1,24-18 1,-34 22 27,75-54-56,-73 51 54,1 1 1,-1-1-1,10-11 0,9-8-5,-20 20 10,0-1 0,1 1 1,-2-1-1,1 0 0,-1 0 0,0 0 1,0-1-1,-1 0 0,5-11 0,-1 8 9,7-13 74,-14 23-77,1-1-1,-1 1 0,0 0 1,0-1-1,0 1 1,0 0-1,0-1 0,0 1 1,0-1-1,0 1 1,0 0-1,0-1 0,0 1 1,0-1-1,0 1 1,0 0-1,0-1 1,0 1-1,-1-1 0,1 1 1,0 0-1,0-1 1,0 1-1,-1 0 0,1-1 1,0 1-1,0 0 1,-1 0-1,1-1 1,0 1-1,-1 0 0,1 0 1,0-1-1,-1 1 1,1 0-1,0 0 0,-1 0 1,1 0-1,0-1 1,-1 1-1,1 0 0,-1 0 1,1 0-1,0 0 1,-1 0-1,1 0 1,-1 0-1,1 0 0,0 0 1,-1 0-1,1 0 1,-1 0-1,1 1 0,-8-1 135,0 1-1,1 1 0,-1-1 0,1 1 0,-1 0 0,1 1 0,-13 6 1,-46 30 729,55-31-694,1 0 0,0 1 0,1 0 0,0 1 0,-13 16-1,18-20-103,0 0 0,0 0 0,1 0 0,0 1 0,0-1 0,0 1 0,1-1 0,0 1 0,0 0 0,1 0 0,-2 14 0,7 50 402,-4-65-433,1 0 0,0 0 0,1 0 0,-1 0 0,1 0 0,0-1 0,1 1 0,0-1 0,4 8 0,-2-7 10,1 3 28,0-1 0,0 1 1,1-2-1,1 1 0,-1-1 0,1 0 1,18 11-1,-1-3 42,1-1 0,0-1 0,1-1 0,1-2 0,38 11 0,-48-18-137,-1-1-1,1 0 1,-1-1 0,1-1-1,34-5 1,-10-2-3131,52-15 0,-92 21 2824,0 1 0,0-1 1,0 1-1,-1-1 0,1 1 0,0-1 0,0 0 0,-1 0 0,1 0 1,-1 0-1,1 0 0,-1 0 0,1 0 0,-1-1 0,1 1 1,-1-1-1,0 1 0,0-1 0,0 1 0,0-1 0,0 1 0,0-1 1,0 0-1,-1 0 0,2-2 0,1 1-396,0-1 0,0 1-1,0 0 1,0 0 0,1 0 0,-1 1-1,1-1 1,0 1 0,0 0 0,0 0 0,0 0-1,0 1 1,0-1 0,0 1 0,0 0-1,9-1 1,30-5-1320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7:0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897 35 924,'-4'-3'6310,"-4"-4"-1667,-1 3-3617,1 1 0,0 0 0,-1 1 0,0 0 1,1 0-1,-1 1 0,-15-1 0,15 0-426,8 1-446,-1 1 1,1-1-1,-1 1 0,1-1 0,-1 1 0,1 0 0,-1 0 0,0-1 0,1 1 0,-1 1 0,0-1 0,-1 0 0,-105 12 3889,68-9-2713,-48 10 1,60-6-915,-12 1 128,1 2 0,-76 30 1,103-35-489,-6 2 31,1 1 0,0 0 0,1 1 0,-1 1 0,2 1 0,-1 0 0,-13 14 0,17-11-10,0 0 0,0 1 0,1 1 0,-13 25 0,5-6 24,12-25-83,1 1-1,1 0 0,0 0 1,-7 21-1,-1 7-17,10-34 0,0 1 0,1 0 0,0 0 0,0-1 0,1 1 0,0 1 0,0-1 0,0 0 0,1 0 0,-1 0 0,1 0 0,1 1 0,1 6 0,0-2 0,0-1 0,1 1 0,1-1 0,0 0 0,0 0 0,1-1 0,0 0 0,0 1 0,1-2 0,1 1 0,6 8 0,9 5 0,-13-11 0,1-2 0,0 1 0,12 8 0,12 5 0,1-1 0,51 24 0,-42-26 0,0-2 0,2-2 0,0-2 0,1-2 0,61 8 0,-60-17 0,0-3 0,76-9 0,-101 6 0,-1-2 0,0-1 0,22-8 0,-20 7 3,6-4-67,-19 7-342,-3 0-1298,-6-5-3543,2-2-244,-4 11 5366,0-1-1,0 1 0,0 0 1,0-1-1,1 1 1,-1 0-1,0-1 1,0 1-1,0 0 0,0-1 1,0 1-1,0 0 1,0-1-1,0 1 1,0 0-1,0-1 0,0 1 1,0 0-1,0-1 1,0 1-1,0 0 0,0-1 1,0 1-1,0 0 1,-1-1-1,1 1 1,0 0-1,0-1 0,0 1 1,-1 0-1,1 0 1,0-1-1,0 1 1,-1 0-1,1-1 0,-1 1-284,1-1 0,-1 0 0,1 0-1,0 0 1,-1 0 0,1 0 0,0 0 0,-1 0-1,1 0 1,0 0 0,0 0 0,0 0-1,0 0 1,0 0 0,0 0 0,0 0-1,0 0 1,1-1 0,0 0 0,0 0-1,0 0 1,0 1 0,0-1-1,0 0 1,1 1 0,-1-1-1,1 1 1,-1-1 0,3-1-1,0-1-248,8-12-1327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52 336,'-3'-1'377,"0"0"1,1 0-1,-1 0 1,1-1-1,-1 1 0,1-1 1,0 0-1,-1 0 1,-2-3-1,3 3-55,1 0 0,-1 0 0,0 1 0,0-1 0,0 1 0,0-1 0,0 1 0,0 0 0,0 0 0,0 0 0,-1 0 0,1 0 0,0 0 0,-1 1 0,1-1 0,0 1 0,-5-1 0,-34 0 2180,25-1-1477,1 2 0,-28 2 0,5 2 76,27-4-910,0 1 0,0 1 1,0 0-1,0 0 0,0 1 1,-15 6-1,11-2-93,0 1 0,0 0 0,1 1 0,0 0 0,0 2 1,-12 12-1,5-4 10,15-15-88,0 1 0,1 0 0,-1 0 0,1 0 0,1 1 1,-1 0-1,1 0 0,0 0 0,0 0 0,1 1 0,-4 6 0,5-5-6,0-1 1,0 1-1,1 0 0,0 0 0,0-1 1,1 1-1,0 0 0,0 0 0,1 0 1,0 0-1,1 0 0,3 13 0,-3-17-12,-1-1 0,1 0 0,-1 0-1,1 0 1,0 1 0,0-2-1,0 1 1,0 0 0,1 0-1,-1-1 1,1 1 0,0-1 0,0 0-1,0 0 1,0 0 0,0 0-1,3 1 1,0 0 6,0-1 0,0-1 0,0 1 0,1-1 0,-1 0 0,0 0 0,1-1-1,-1 0 1,8 0 0,-1-2 13,0 1-1,-1-2 1,1 0 0,0 0-1,-1-2 1,0 1-1,0-1 1,0-1-1,12-8 1,17-12 33,52-39 43,-81 56-64,-1-1-1,0-1 0,0 0 0,-1 0 0,10-15 0,-7 6 57,-9 16-31,0-1 0,-1 0 0,0 0 0,1 0 0,-2 0 0,1-1 1,-1 1-1,0-1 0,0 0 0,0 1 0,-1-1 0,0 0 0,0 0 0,0-9 1,-1 12 27,1 0 1,0-1 0,0 1 0,1-1-1,-1 1 1,1 0 0,-1 0 0,1 0-1,0 0 1,0 0 0,0 0 0,1 1-1,-1-1 1,1 1 0,5-5 0,-6 6 177,-2 21 582,-2 11-302,-8 52 0,5-52-418,-2 52 0,7-52-108,2-4-8,-2 1-1,-1-1 1,-2 1 0,0-1 0,-15 52 0,-5 18-423,18-84-80,1 1 0,0 0 0,-2 15-1,2 19-5474,5-43 5885,21-23-15156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38 1100,'30'-19'3222,"-20"8"-549,-10 10-2599,0 1 1,0 0-1,0 0 0,0-1 1,0 1-1,0 0 0,0 0 0,0-1 1,0 1-1,0 0 0,0 0 1,0-1-1,0 1 0,0 0 1,0 0-1,0 0 0,0-1 1,-1 1-1,1 0 0,0 0 0,0-1 1,0 1-1,0 0 0,0 0 1,-1 0-1,1 0 0,0-1 1,0 1-1,0 0 0,0 0 1,-1 0-1,1 0 0,0 0 0,0 0 1,-1-1-1,1 1 0,0 0 1,0 0-1,0 0 0,-1 0 1,1 0-1,-1 0 0,-2 0 266,0 1 0,0 0 0,0-1 0,0 1 0,1 0 1,-1 0-1,0 1 0,0-1 0,1 1 0,-1-1 0,1 1 0,-1 0 0,1 0 0,-3 2 0,0 0 40,-4 4-122,0 0-1,0 0 0,1 1 0,0 0 1,0 1-1,1 0 0,1 0 0,-11 21 1,1 7 51,-16 51 1,21-54-215,-30 65 0,38-94-89,0 1 1,1 0-1,0 1 0,0-1 1,-1 12-1,-7 23 5,-23 44-25,32-85 13,1-1 0,0 1 0,-1 0 0,1-1 0,0 1 0,-1 0 0,1 0 0,0-1 0,0 1 1,-1 0-1,1 0 0,0 0 0,0-1 0,0 1 0,0 0 0,0 0 0,0 0 0,0-1 0,1 1 0,-1 0 0,0 0 0,0-1 0,0 1 0,1 0 0,-1 0 0,1-1 0,-1 1 0,0 0 0,1-1 0,-1 1 0,1 0 0,-1-1 1,1 1-1,0-1 0,-1 1 0,1-1 0,0 1 0,-1-1 0,1 1 0,0-1 0,-1 0 0,1 1 0,0-1 0,0 0 0,0 0 0,-1 0 0,1 0 0,0 1 0,0-1 0,1 0 0,0 0-14,-1 0-1,1-1 0,0 1 1,0 0-1,-1 0 0,1-1 1,0 1-1,-1-1 0,1 1 1,-1-1-1,1 0 0,-1 0 1,1 0-1,-1 1 0,1-1 0,-1-1 1,0 1-1,0 0 0,1 0 1,-1 0-1,0-1 0,0 1 1,0 0-1,0-1 0,-1 1 1,2-3-1,25-62-640,-17 44 527,0 0-1,-2-1 1,10-45 0,13-62 47,-28 118 94,-2 3 40,2-1 0,-1 1 0,1 0 0,0-1 0,5-8 0,-4 8 204,-4 9-247,1 1 1,-1-1 0,0 1 0,0 0-1,0-1 1,0 1 0,0-1 0,1 1-1,-1 0 1,0-1 0,0 1 0,0 0-1,1-1 1,-1 1 0,0 0 0,1-1-1,-1 1 1,0 0 0,1 0-1,-1-1 1,0 1 0,1 0 0,-1 0-1,1 0 1,-1-1 0,0 1 0,1 0-1,-1 0 1,1 0 0,0 0 0,-1 0 13,0 0 1,1 0 0,-1 1-1,0-1 1,0 0 0,0 0-1,1 0 1,-1 1 0,0-1 0,0 0-1,0 0 1,1 1 0,-1-1-1,0 0 1,0 1 0,0-1-1,0 0 1,0 0 0,0 1-1,0-1 1,0 0 0,1 1-1,-1-1 1,0 0 0,0 1 0,-1-1-1,1 0 1,0 1 0,0-1-1,0 0 1,0 0 0,0 1-1,0-1 1,0 0 0,-1 1-1,1 1 64,0 1 0,0-1-1,0 1 1,0-1 0,1 1-1,-1-1 1,0 1 0,1-1-1,0 0 1,0 1 0,-1-1-1,1 0 1,1 0 0,-1 1 0,2 2-1,13 12 173,-1 0 0,-1 1-1,0 1 1,-2 1 0,19 37-1,-27-50-241,-1 0-1,0-1 0,1 0 0,1 0 1,-1 0-1,6 5 0,13 21 13,-10-11-72,1 1 0,1-2 0,0 0-1,1-1 1,2-1 0,34 30 0,16-9-2423,-60-32 1366,-4-4-1196,-10-9-2413,3 4 4120,0 0 1,0 0-1,-1 0 1,1 0 0,0 1-1,-1-1 1,0 1-1,1 0 1,-7-1 0,-14-6-1518,1-4 325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191 118 12,'-172'7'11924,"153"-6"-9843,24 2-485,30-2-952,83-16-443,-27 5-146,140-35 0,-92 7-607,-48 18-2885,-79 19 2371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1632,'0'1'208,"1"0"1,-1-1-1,0 1 0,0 0 0,1-1 1,-1 1-1,0 0 0,1-1 1,-1 1-1,0-1 0,1 1 0,-1-1 1,1 1-1,-1-1 0,1 1 0,-1-1 1,1 1-1,0-1 0,-1 0 0,1 1 1,0-1-1,-1 0 0,1 1 1,0-1-1,-1 0 0,1 0 0,0 0 1,-1 0-1,1 0 0,0 0 0,-1 0 1,2 0-1,29 1 3804,-22-2-3644,14 0 780,1-2-1,-1-1 1,22-7-1,-9 3-524,552-100 2568,-401 72-3073,-73 13-1712,-103 19-324,-23-5-8130,3 9 9398,-14 7-3806,11-2 2623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1256,'0'136'11797,"1"-121"-11210,1-1 1,1 1-1,0 0 1,1 0 0,0-1-1,1 0 1,1 0-1,12 21 1,-9-17-223,0-2 0,1 1 0,18 22-1,20 27-166,-45-64-191,16 20 74,-10-17 89,-9-5-163,0 0 1,1 0 0,-1 0-1,0 0 1,0 0 0,0 0-1,1 0 1,-1 0-1,0 0 1,0 0 0,0 0-1,0 0 1,1 0 0,-1-1-1,0 1 1,0 0-1,0 0 1,0 0 0,0 0-1,0 0 1,1 0 0,-1-1-1,0 1 1,0 0 0,0 0-1,0 0 1,0 0-1,0-1 1,0 1 0,0 0-1,0 0 1,0 0 0,0-1-1,0 1 1,0 0-1,0 0 1,0 0 0,0 0-1,0-1 1,0 1 0,0 0-1,0-1 1,-4-13 183,4 13-185,0 0 0,-1 1 0,1-1 0,0 0 0,0 0 0,-1 0 0,1 0 0,0 1 0,0-1 0,0 0 0,0 0 0,0 0 0,0 0 0,0 1 0,0-1 0,1 0 0,-1 0 0,0 0 0,0 1 1,1-1-1,-1 0 0,0 0 0,1 1 0,-1-1 0,1 0 0,-1 0 0,1 1 0,0-2 0,1-1 1,0-1 0,-1 0 0,1 1 0,-1-1-1,0 0 1,0 0 0,0 0 0,-1 0 0,1 0 0,-1-1 0,0 1 0,0 0 0,-1 0 0,1 0 0,-1 0 0,0 0-1,0 0 1,0 0 0,0 0 0,-4-6 0,-4-9-2,0 0 0,-20-29-1,20 31 7,1 0-1,0-1 0,2 1 0,0-2 1,1 1-1,-5-35 0,6 32 45,2 8-21,0 1 1,1 0 0,1-1-1,0 1 1,0-1-1,2 1 1,-1-1-1,2 1 1,-1 0-1,2 0 1,0 0-1,0 1 1,1-1-1,8-13 1,-8 19-29,1 1-1,0-1 1,1 1 0,0 1 0,-1-1-1,1 1 1,1 0 0,-1 0-1,1 1 1,-1 0 0,1 1-1,9-3 1,13-5 69,-16 6-266,0 0-1,0 1 0,0 0 1,21-1-1,64 2-4581,-71 3 2439,45 7-6123,-31-2 5392,-7-1 1325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0 904,'0'0'5129,"-13"0"-1056,-101 7 693,103-6-4361,1 0 1,-1 1-1,-14 4 0,-11 2 181,16-5-314,0 1 0,0 1-1,1 1 1,0 1 0,0 0 0,0 1 0,1 1 0,0 1-1,0 1 1,2 0 0,-1 1 0,1 1 0,1 1-1,0 0 1,1 0 0,-15 22 0,9-9 57,-24 46 0,39-63-293,1 0-1,0 0 1,0 1-1,1-1 1,0 1-1,1-1 1,1 1 0,-2 19-1,3 154 94,0-184-126,0 0 0,0 1-1,0-1 1,0 0 0,0 1 0,1-1 0,-1 0 0,0 0 0,0 1 0,0-1 0,0 0 0,0 0 0,0 1-1,0-1 1,1 0 0,-1 0 0,0 1 0,0-1 0,0 0 0,1 0 0,-1 0 0,0 1 0,0-1-1,1 0 1,-1 0 0,0 0 0,0 0 0,1 0 0,-1 0 0,0 1 0,0-1 0,1 0 0,-1 0 0,0 0-1,0 0 1,1 0 0,-1 0 0,0 0 0,1 0 0,-1 0 0,0 0 0,0 0 0,1 0 0,-1-1-1,13-6 154,-8-3-80,-3 6-63,0 0 1,0 1 0,0 0 0,1-1 0,-1 1 0,1 0 0,3-2-1,-1-1-3,0-1-1,0 1 1,-1-1-1,6-9 1,3-6-6,36-64 2,-17 27-1,5-9-1,-14 31-4,12-13 10,-14 22-15,-17 21 1,0 1 1,0 0-1,0 1 1,1-1-1,0 1 1,0 0-1,0 0 1,0 1-1,1-1 1,0 1-1,12-6 1,-15 9 49,0 0 0,0 1 0,0 0 0,0-1 0,0 1 1,0 0-1,0 1 0,0-1 0,0 0 0,-1 1 0,1 0 0,0-1 1,0 1-1,0 0 0,0 1 0,-1-1 0,4 2 0,4 4 150,-1 0 0,0 0 0,11 11 0,4 5 35,-17-16-170,0-1 0,-1 1 0,10 15 0,6 8 11,1-1-81,-1 0 0,-2 2 0,31 61 0,-41-65-186,3 5-432,6 2-1765,-18-33 2217,-1 0-1,1 0 0,-1 0 0,1 0 0,-1 0 0,0 0 0,0 0 0,0 0 0,1 0 0,-1 0 1,0 0-1,0 0 0,0 0 0,0 0 0,0 0 0,-1 0 0,1 0 0,0 0 0,0 0 0,-1 0 0,1 0 1,-1-1-1,1 1 0,-1 0 0,1 0 0,-1 0 0,1 0 0,-1-1 0,0 1 0,1 0 0,-2 1 1,1-2-357,-1 0 1,1 1 0,0-1-1,0 0 1,0 0 0,-1 0-1,1 0 1,0 0 0,0 0 0,-1 0-1,1 0 1,0 0 0,0-1-1,0 1 1,-1 0 0,1-1-1,-1 0 1,-14-3-2403,-3 3 936,5-4 350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68 241 984,'-2'1'463,"-1"0"-1,1 0 1,-1 0 0,0 0-1,0 0 1,0-1-1,1 1 1,-1-1 0,-3 0-1,-21 6 10205,17-6-6915,32-2-3258,-1 0 0,1-2 0,-1 0 0,24-9 0,9-2-233,128-45-150,-63 17-825,-107 39 534,12-3-1233,-1-1 1,34-18 0,-38 19-374,-17 6 1493,0 1 0,-1 0-1,1-1 1,-1 0 0,1 1 0,0-1 0,-1 0 0,1 0 0,-1 0 0,0 0 0,1 0-1,-1 0 1,0 0 0,0 0 0,1-1 0,-1 1 0,1-3 0,2 0-988,0 0 0,1 1 0,-1-1 0,1 1 0,10-6 0,16-4-691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20 404,'12'-8'12937,"-11"7"-12805,-1 1-1,1-1 1,0 0 0,0 0-1,0 1 1,0-1-1,0 0 1,0 1-1,0-1 1,0 1 0,0-1-1,0 1 1,0-1-1,0 1 1,0 0-1,0 0 1,0 0 0,0-1-1,0 1 1,1 0-1,0 0 1,33-2 4,-32 3-253,-1-1 0,1 1 1,0 0-1,-1 0 1,1 0-1,-1 0 0,1 0 1,-1 1-1,0-1 1,5 4-1,-7-5-30,1 0-1,-1 1 1,1-1 0,-1 0-1,1 0 1,-1 1-1,1-1 1,-1 1 0,1-1-1,-1 0 1,0 1 0,1-1-1,-1 1 1,1-1 0,-1 1-1,0-1 1,0 1-1,1-1 1,-1 1 0,0-1-1,0 1 1,1-1 0,-1 1-1,0-1 1,0 1 0,0 0-1,0-1 1,0 1-1,0-1 1,0 1 0,0 0-1,0-1 1,0 1 0,0-1-1,-1 1 1,1-1 0,0 1-1,0 0 1,0-1-1,-1 1 1,1-1 0,0 1-1,-1-1 1,1 1 0,0-1-1,-1 0 1,1 1-1,-1-1 1,1 1 0,-1-1-1,-34 21-5665,23-9 4297</inkml:trace>
  <inkml:trace contextRef="#ctx0" brushRef="#br0" timeOffset="1">2 404 1180,'0'11'1056,"-1"-8"-565,1 0 0,0 0 0,0 0 0,0 0 0,0 0 0,1-1 0,-1 1 0,1 0 0,-1 0 1,1 0-1,0-1 0,0 1 0,0 0 0,0-1 0,3 4 0,-1 6 2612,-2-7-1600,10-3-1001,73-11 13,-44 4-664,-29 3-482,1-1-1,22-9 0,-12 5-1070,13-7-5770,-20 6 5974,8-4-422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62 780,'0'-2'262,"-1"1"-1,1-1 1,0 1-1,0-1 1,-1 1-1,1-1 1,-1 1-1,1 0 1,-1-1-1,0 1 1,0-1-1,1 1 1,-1 0-1,0 0 1,0 0-1,0-1 1,0 1-1,0 0 1,-3-1-1,0-1 282,0 0-1,-1 1 0,1 0 0,0 0 0,-1 0 1,-6-1-1,-7-1 820,0 0 1,-25 0-1,38 4-1182,-19-3 545,1 2 1,-1 1-1,0 0 1,1 2-1,-1 1 1,1 1-1,-36 10 0,38-7-542,13-6-127,0 2 0,1-1 0,-1 1 0,1 0-1,0 0 1,0 1 0,-11 8 0,-15 13 139,26-21-160,0 1-1,1 0 0,-1 0 1,1 0-1,0 1 0,1-1 0,-1 2 1,1-1-1,0 0 0,-6 13 1,-9 19 59,-11 25-28,29-59-63,1-1-1,0 1 1,0 0 0,0 0-1,0-1 1,1 1-1,-1 0 1,1 0-1,0 0 1,0 0 0,0 0-1,1 0 1,1 6-1,-1-7-1,0 0-1,0 0 0,0 0 0,1 0 1,-1 0-1,1 0 0,0-1 0,0 1 1,0 0-1,0-1 0,0 0 0,0 1 1,1-1-1,-1 0 0,1 0 0,-1-1 1,1 1-1,0 0 0,0-1 0,0 0 1,-1 0-1,2 1 0,3 0 0,3-3-5,-1 0 0,1 0 0,0-1 0,-1 0 0,0 0 0,1-1 0,16-8 0,2-3 13,29-21 0,-3 2 2,13-14-7,-52 35-2,1 0 0,1 1-1,18-10 1,-20 14 38,0 0 1,-1-2-1,19-13 0,-32 21-8,-1 0 1,0 0-1,0 0 1,1 0-1,-1 0 1,0 0-1,0 0 1,0 0-1,0 0 1,0 0-1,0 0 0,0 0 1,0 0-1,-1 0 1,1 0-1,0 0 1,-1-1-1,1-2 471,6 14 183,7 17 250,-1 2 0,14 55 0,-21-69-795,1 5 5,3 8 115,9 54 1,9 59 117,-17-88-263,-7-40-88,0 0 0,-1-1-1,1 22 1,-3-23-20,0 0 0,-1-1 1,0 1-1,-1 0 0,0-1 0,-1 1 1,-6 18-1,6-24-131,0 1 0,0-1-1,-1 1 1,0-1 0,0 0 0,0-1 0,0 1 0,-1-1 0,1 1-1,-1-1 1,0-1 0,-1 1 0,1-1 0,-1 0 0,-6 3 0,3-2-889,0-1 0,-1 0 0,0 0 0,1-1 0,-1 0 0,0-1 0,-18 0 0,23-1 317,1 0 0,-1 0-1,1-1 1,-1 1 0,0-1-1,1 0 1,-1-1 0,1 1 0,0-1-1,-1 0 1,1 0 0,0 0-1,0 0 1,0-1 0,1 0-1,-1 0 1,1 0 0,-1 0 0,-4-6-1,-3-9-1567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6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1680,'0'1'414,"-1"1"1,1 0-1,-1-1 0,1 1 0,-1-1 0,0 1 1,0-1-1,0 0 0,1 1 0,-1-1 1,-1 0-1,1 1 0,0-1 0,0 0 1,0 0-1,-1 0 0,1 0 0,0 0 0,-1 0 1,1-1-1,-3 2 0,-16 14 4138,12-6-2061,7-10-2438,1 1 0,-1-1 0,1 1 0,-1-1 0,1 1 1,-1-1-1,1 1 0,0 0 0,-1-1 0,1 1 0,0 0 0,-1-1 0,1 1 0,0 0 0,0 0 0,0-1 0,0 1 0,0 0 0,0 0 0,0-1 0,0 1 0,0 0 0,0 0 0,0 0 0,-4-1-569,1 0 165,-21-2-733,11 3-2933,14-2 3580,0 0 1,0 0-1,0 0 0,1 0 1,-2 0-1,1 0 1,0 0-1,0-1 0,0 1 1,-1 0-1,1-1 1,0 1-1,-1-1 0,1-1 1,0 1 126,-1 0 1,1 0-1,0 0 1,0 0-1,0 0 1,0 0-1,0 0 1,0 1-1,1-1 1,-1 0-1,1 1 1,-1-1-1,1 1 1,0-1-1,2-1 1,17-4-1284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7:0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1440,'2'-2'2342,"-2"1"-2129,1 1-1,-1 0 1,0 0 0,0-1 0,0 1 0,0 0 0,0-1 0,0 1 0,0 0-1,0 0 1,0-1 0,0 1 0,0 0 0,0-1 0,0 1 0,-2-5 3831,1 5-3831,12 4 5486,3 11-4054,6 6-1152,29 12 512,55 42 808,116 99 1281,25-7-689,-175-124-1544,-2 2-1,121 107 1,-159-121-558,-1 2 1,-2 1-1,35 56 0,-24-23 283,34 80 0,25 80-385,-89-208-201,-1 0 0,-1 1 0,-1 0 0,0 0 0,-2 0 0,2 21 0,26 199 0,-30-230 0,0 0 0,0 0 0,-1 0 0,0 0 0,-1 1 0,0-1 0,-1 0 0,-4 16 0,2 3 0,5-28 0,-1 1 0,0 0 0,0 0 0,0-1 0,0 1 0,0 0 0,0-1 0,-1 1 0,1-1 0,-1 1 0,1 0 0,-1-1 0,1 1 0,-1-1 0,0 1 0,0-1 0,0 1 0,0-1 0,0 0 0,0 1 0,0-1 0,0 0 0,0 0 0,0 0 0,-1 0 0,-2 2 0,-4 1-91,-1 0 0,0-1-1,0 0 1,0-1 0,0 1 0,-1-2 0,-15 2 0,-24-1-3657,1-3-5329,6 0-6168,51 1 12549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14 1072,'0'0'169,"-1"-1"0,1 1 1,0-1-1,0 0 0,0 1 0,0-1 0,0 1 0,-1-1 0,1 1 1,0-1-1,0 1 0,-1-1 0,1 1 0,0 0 0,-1-1 1,1 1-1,-1-1 0,1 1 0,-1 0 0,1-1 0,0 1 0,-1 0 1,1-1-1,-1 1 0,1 0 0,-1 0 0,0 0 0,1-1 0,-1 1 1,-24-2 3850,-19 10 702,38-6-4275,-1 1 0,0 0 0,1 0-1,-1 1 1,1 0 0,-7 6 0,10-8-353,0 1 0,1 0 0,-1-1 0,1 1 1,0 1-1,0-1 0,0 0 0,0 0 0,1 1 0,-1-1 1,1 1-1,0-1 0,-2 7 0,-1 14 90,2-1-1,0 1 0,1 0 1,1 1-1,1-1 1,1-1-1,2 1 0,8 33 1,13 128-108,-17-112-63,-5-10 5,-4-50-47,1 0-1,1 0 0,0 0 1,1 0-1,5 20 0,4 9-461,0 1-712,-5-33-1433,-6-10 2531,0 0 0,0 0 0,1 0-1,-1 0 1,0 0 0,0 0 0,0 0 0,0 0 0,0 0 0,1 0 0,-1 0 0,0 0 0,0 0-1,0 0 1,0 0 0,1 0 0,-1 0 0,0 0 0,0 0 0,0 0 0,0 0 0,0 0 0,1 0-1,-1 0 1,0-1 0,0 1 0,1-1-841,-1 1 841,0 0 0,0 0 0,0 0 0,0 0 0,0-1 0,0 1-1,0 0 1,0 0 0,0 0 0,0-1 0,9-20-2648,-5 11 1896,0 1-1,0-1 1,1 1-1,1-1 1,-1 1-1,8-8 1,20-16-925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116 118 1004,'-3'-2'6899,"-5"4"-4642,-17 8 714,22-9-2786,0-1 0,0 1 0,0 1 0,0-1 0,0 0 1,1 1-1,-1-1 0,0 1 0,1 0 0,-1 0 0,1 0 0,0 0 0,0 0 0,0 0 0,-4 6 0,1-1 56,1 0-1,0 0 1,0 1 0,1-1-1,0 1 1,0 0 0,1 0-1,0 0 1,0 1-1,-1 11 1,3-9-139,1 0 0,0 0-1,0 0 1,1 0 0,0 0 0,1-1 0,0 1-1,6 11 1,-1 1 37,11 40 0,-15-46-98,1-1 0,0 0 0,1 0 0,0-1 0,12 20 0,38 63 333,-35-62-92,-19-31-186,0 0 1,0-1-1,1 1 1,-1-1-1,1 0 1,0 1-1,1-1 0,-1 0 1,1-1-1,0 1 1,-1-1-1,2 0 1,-1 1-1,0-2 1,0 1-1,1 0 1,0-1-1,-1 0 0,1 0 1,0-1-1,6 2 1,-3-1 156,0 0 1,0-1-1,0 0 0,0 0 1,0-1-1,0 0 1,0 0-1,1-1 0,-1 0 1,0 0-1,0-1 1,0 0-1,-1-1 0,1 1 1,-1-1-1,1-1 0,7-5 1,-3 3 84,-1-1-1,0 0 1,0-1 0,-1 0 0,14-14-1,-20 17-266,-1 1 0,1-1 0,-1 1-1,0-1 1,0 0 0,-1 0 0,1-1 0,-1 1-1,0 0 1,-1-1 0,1 1 0,-1-1-1,0 0 1,0 1 0,-1-8 0,2-58 257,0 31-275,-8-78-1,2 101-86,-1 1 0,-1 0-1,0 0 1,-1 0 0,-11-17-1,9 20-257,0 1-1,0 0 1,-2 0 0,1 1-1,-2 1 1,1 0 0,-16-10-1,21 15 4,-7-4-662,0 1 0,-1 1 0,1 0 0,-21-7 0,17 7-1341,0 0 1,1-1-1,-19-12 0,5-5-2617,29 24 4693,0 1 0,0-1 1,0 0-1,0 0 0,0 1 0,0-1 0,1 0 0,-1 0 1,0 0-1,0 0 0,1 0 0,-1 0 0,1 0 0,-1 0 1,1 0-1,-1 0 0,1 0 0,0 0 0,0-1 0,-1 1 1,1 0-1,0 0 0,0 0 0,0 0 0,0 0 0,0-1 1,0 1-1,1 0 0,-1 0 0,1-2 0,18-10-1750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40 500,'0'0'151,"1"0"-1,-1-1 1,1 1 0,0 0-1,-1 0 1,1 0-1,-1-1 1,1 1 0,-1 0-1,1-1 1,-1 1-1,1 0 1,-1-1 0,1 1-1,-1-1 1,1 1 0,-1 0-1,0-1 1,1 1-1,-1-1 1,0 1 0,1-1-1,-1 0 1,0 1-1,0-1 1,1 1 0,-1-1-1,0 0 1,0 1 0,0-1-1,0 1 1,0-1-1,0 0 1,0 1 0,0-1-1,0 1 1,0-1-1,0 0 1,0 1 0,-1-1-1,1 1 1,0-1 0,0 1-1,-1-1 1,1 0-1,0 1 1,-1-1 0,1 1-1,0-1 1,-1 1 0,1 0-1,-1-1 1,1 1-1,-1-1 1,1 1 0,-1 0-1,1-1 1,-1 1-1,1 0 1,-1 0 0,1-1-1,-1 1 1,0 0 0,1 0-1,-1 0 1,0 0-1,-29-9 4695,14 7-4713,-8 2 728,0 1 0,0 1 0,-24 5 0,35-4-809,0 1 0,1 0 1,-1 1-1,1 0 0,0 1 1,1 0-1,-14 10 0,4 0-42,1 0 0,1 1-1,1 1 1,0 1-1,1 0 1,-21 33-1,37-51-6,0 1 0,-1 0 0,1 0-1,0 0 1,0 0 0,0 0-1,0 0 1,0 0 0,1 0-1,-1 0 1,1 0 0,-1 1-1,1-1 1,0 0 0,0 0 0,0 4-1,0-5-1,1 1-1,-1-1 1,1 1-1,0-1 1,-1 1 0,1-1-1,0 0 1,0 1-1,0-1 1,0 0-1,0 0 1,0 0-1,0 0 1,0 0-1,1 0 1,-1 0 0,0 0-1,2 1 1,4 0-2,0 1 0,-1-1 0,1 0 0,0 0 1,0-1-1,0 0 0,0 0 0,12 0 0,-2-2 15,-1 0-1,0-2 0,-1 1 0,1-2 0,0 0 0,-1-1 1,19-9-1,101-57 222,-91 45-144,82-52 661,-106 59-279,-19 17-406,-1 1-1,1 0 1,0 0-1,-1 0 1,1 0-1,0 0 0,0 0 1,0 0-1,0 0 1,0 0-1,0 1 1,0-1-1,0 0 1,0 1-1,0-1 1,0 0-1,0 1 1,1-1-1,-1 1 1,0 0-1,0-1 1,1 1-1,-1 0 1,0 0-1,0 0 1,1 0-1,-1 0 1,0 0-1,0 0 1,1 0-1,-1 1 1,0-1-1,0 0 1,1 1-1,-1-1 1,0 1-1,0-1 1,0 1-1,0 0 0,0-1 1,0 1-1,0 0 1,0 0-1,0 0 1,0 0-1,1 1 1,16 13 699,-11-10-557,-1 0-1,1 0 0,-1 1 1,-1 0-1,1 0 0,-1 1 1,7 10-1,55 125 1321,-57-123-1361,-2 0 0,0 1-1,-1 0 1,8 37 0,-5-17 34,6 47 144,-11-50-231,-3-26-89,-2 1 0,1 0-1,-1 0 1,-1 0 0,0 0 0,-1 0 0,0 0 0,-1-1 0,0 1 0,-9 19 0,7-23-83,0-1 1,0 0-1,0 0 1,-1-1 0,0 1-1,-1-1 1,1-1-1,-1 1 1,0-1 0,-1 0-1,1-1 1,-9 4-1,5-3-809,0 0 0,-1 0 0,1-1 0,-1-1 0,0 0 0,1-1 0,-1 0 0,-14 0 0,13-2-1179,0 0 0,1-1 0,-1-1 0,1 0 0,-1-1 0,1 0-1,0-1 1,-14-6 0</inkml:trace>
  <inkml:trace contextRef="#ctx0" brushRef="#br0" timeOffset="1">1229 1251 636,'-22'15'3008,"17"-11"-1932,0-1 0,0 1 1,0-1-1,0 0 0,-8 3 0,-6-1 2133,1-1 1,-26 4-1,-10-5 414,53-3-3654,1 1 0,0-1-1,-1 0 1,1 0 0,0 0 0,-1 0-1,1 0 1,-1 0 0,1 0 0,0 0 0,-1 0-1,1 0 1,-1 0 0,1 0 0,0 0-1,-1 0 1,1 0 0,0 0 0,-1 0-1,1-1 1,-1 1 0,1 0 0,0 0 0,-1 0-1,1-1 1,0 1 0,0 0 0,-1 0-1,1-1 1,0 1 0,-1 0 0,1-1-1,0 1 1,0 0 0,0-1 0,-1 1-1,1 0 1,0-1 0,0 1 0,0 0 0,0-1-1,0 1 1,0-1 0,0 1 0,0 0-1,0-1 1,0 1 0,0-1 0,0 1-1,0 0 1,0-1 0,0 1 0,0-1 0,0 1-1,0 0 1,0-1 0,1 1 0,-1-1-1,10-12-6569,-10 7 3435,-1 4 2511,1 1 0,0-1 0,0 1-1,0-1 1,0 1 0,0-1 0,0 1 0,1-1 0,-1 1-1,0-1 1,1 1 0,0-2 0,8-9-1466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68 218 1240,'-10'-5'3732,"-16"-10"3072,-6-10-964,32 24-5786,0 0-1,0 1 0,0-1 1,0 0-1,0 1 0,1-1 1,-1 0-1,0 1 1,0-1-1,0 1 0,1-1 1,-1 0-1,0 1 0,1-1 1,-1 1-1,1-1 1,-1 1-1,0-1 0,1 1 1,-1-1-1,1 1 0,-1-1 1,1 1-1,0 0 0,0-1 1,21-16 389,-18 14-285,10-7-69,1 1 0,1 1 0,0 0 0,0 1 0,24-7 0,93-20 181,-86 23-93,-4-1 54,-23 6 41,0 0-1,0 2 1,28-3-1,-43 6-150,0 1 0,0 0 0,0 0 0,0 0 0,-1 1 0,1 0 0,0 0 0,-1 0 0,1 1 0,0-1 0,-1 1 0,0 0 0,1 0 0,-1 1-1,0-1 1,0 1 0,0 0 0,0 0 0,4 5 0,-6-5-15,1 0 0,-1 1-1,0-1 1,0 1 0,0 0 0,-1 0-1,1-1 1,-1 1 0,0 0 0,0 0-1,0 0 1,-1 0 0,1 1-1,-1-1 1,0 0 0,0 0 0,-1 0-1,1 0 1,-2 5 0,-2 8 139,-1 1 0,-1 0 0,-8 17 0,11-28-184,-54 129 641,40-97-495,-1-1 1,-23 36-1,-11 21 178,23-47-253,22-39-103,1 1 0,0 1 0,1-1 0,-7 18 0,7-15-2,4-10-17,0 0 0,0-1 1,1 1-1,-1 0 0,0-1 0,1 1 0,0 0 1,-1 0-1,1-1 0,1 6 0,0-7-7,-1 1-1,1-1 1,0 0 0,0 1-1,1-1 1,-1 0 0,0 0-1,0 0 1,1 1-1,-1-1 1,0-1 0,1 1-1,-1 0 1,1 0-1,0-1 1,-1 1 0,1 0-1,-1-1 1,1 0-1,3 1 1,2 1-4,0-1 0,0-1 0,0 1 0,0-1 0,1 0 0,-1 0 0,0-1-1,8-2 1,61-16-343,-51 11-16,103-39-4875,-114 42 4095,0 0 1,0-1-1,-1-1 0,0 0 1,0-1-1,16-12 0,-24 15 490,3 0-620,0 0 0,0 0-1,1 1 1,-1 0 0,1 0-1,0 1 1,0 0 0,14-3-1,2 5-941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8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163 163 840,'-65'-3'13342,"2"0"-4563,46-4-7233,17 7-1565,-1 0 0,1 0 0,0 0 0,-1 0 0,1 0 0,0 0 0,0 0 1,-1 0-1,1 0 0,0 0 0,0 0 0,-1-1 0,1 1 0,0 0 0,0 0 0,-1 0 1,1 0-1,0-1 0,0 1 0,0 0 0,-1 0 0,1 0 0,0-1 0,0 1 0,0 0 1,0 0-1,-1-1 0,1 1 0,0 0 0,0-1 0,0 1 0,0 0 0,0 0 0,0-1 1,0 1-1,0 0 0,0-1 0,0 1 0,0 0 0,0 0 0,0-1 0,0 1 0,0 0 0,0 0 1,0-1-1,0 1 0,1 0 0,-1-1 0,0 1 0,0 0 0,0 0 0,0 0 0,1-1 1,-1 1-1,0 0 0,0 0 0,0 0 0,1-1 0,-1 1-119,1 0 0,-1 0 0,0 0 0,1 0 0,-1 0 0,0 0-1,1 0 1,-1 0 0,0-1 0,1 1 0,-1 0 0,0 0 0,1 0 0,-1-1 0,0 1 0,0 0-1,1 0 1,-1 0 0,0-1 0,0 1 0,1 0 0,-1-1 0,0 1 0,0 0 0,0-1 0,1 1-1,-1 0 1,0-1 0,0 1 0,0 0 0,0-1 0,0 1 0,0 0 0,0-1 0,0 1 0,0 0-1,0-1 1,0 1 0,0 0 0,0-1 0,0 1 0,0 0 0,0-1 0,0 1 0,-1 0-1,1-1 1,0 1 0,0 0 0,0-1 0,-1 1 0,1 0 0,0 0 0,0-1 0,0 1 0,-1 0-1,1-1 1,-5-6-407,1-18-3518,2 19 3112,0 0 0,0-1 0,1 1 0,0-1 0,0 1 0,0-1 0,1 0 0,0-7 0,0-11-674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1296,'5'-9'716,"-2"5"303,-1 0 1,1 0-1,-1 0 1,0 0-1,-1-1 1,3-4-1,-4 7-656,0 0 0,0 1 0,0-1 0,0 0-1,0 0 1,-1 1 0,1-1 0,0 0 0,-1 1 0,1-1 0,-1 0 0,0 1 0,1-1 0,-1 1-1,0-1 1,0 1 0,0-1 0,0 1 0,0 0 0,-2-2 0,-6-16 7678,30 65-6236,-3 61-759,1 0-633,-10-57-355,-2 0 1,-2 1-1,-3 81 1,-2-131-58,1 28-7,9 53 1,-5-54-429,2 50 1,-7-74 318,1-1 1,-1 0 0,1 0 0,0 0-1,0 1 1,0-1 0,1 0 0,-1 0-1,1-1 1,-1 1 0,1 0 0,0 0-1,0-1 1,0 1 0,1-1 0,-1 0-1,0 1 1,1-1 0,0 0 0,-1-1-1,1 1 1,5 2 0,-1 0-640,0-1-1,0 0 1,0 0-1,1-1 1,-1 0 0,1 0-1,-1-1 1,1 0-1,8 0 1,-12-1 209,0-1 0,-1 1 0,1-1 0,-1 0 1,1 0-1,0-1 0,-1 1 0,0 0 0,1-1 0,-1 0 0,0 0 0,5-4 1,36-35-5034,-20 17 3512,9-2 302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232 489 604,'1'0'220,"0"-1"1,-1 1-1,1-1 0,0 0 0,-1 1 1,1-1-1,-1 0 0,1 1 1,-1-1-1,1 0 0,-1 0 0,1 1 1,-1-1-1,0 0 0,1 0 1,-1 0-1,0 1 0,0-1 0,0 0 1,0 0-1,0 0 0,0 0 1,0 0-1,0 1 0,0-1 0,0 0 1,0-1-1,-1 1 55,0 0-1,0 1 1,0-1 0,0 0-1,0 1 1,0-1 0,0 1-1,0 0 1,0-1 0,0 1 0,0 0-1,0-1 1,-1 1 0,1 0-1,0 0 1,0 0 0,-2 0-1,-5 1 1021,0-1 0,0 1 0,-1 1 0,-13 4 0,12-2-505,0 0 1,0 1-1,0 1 0,1-1 0,0 2 1,0-1-1,1 1 0,0 0 0,-9 11 1,10-10-596,0 1-1,1 0 1,0 0 0,0 0 0,1 1-1,0 0 1,1 0 0,0 1 0,1-1-1,0 1 1,0-1 0,1 1 0,1 0 0,-1 17-1,2-7-100,4 87 165,-2-95-253,0 0 1,1 1-1,0-1 0,1-1 1,1 1-1,7 13 1,0 1 14,2-1 0,1-1 0,2 0 0,0-2 0,23 26 0,-19-27 54,0-1-1,1-1 1,32 21-1,-45-35-44,0-1 1,0 0-1,0-1 0,1 0 1,-1-1-1,1 1 0,0-2 1,0 0-1,0 0 0,0 0 0,0-2 1,1 1-1,13-2 0,-8-1 25,-1-1-1,0-1 0,0 0 1,-1-1-1,1 0 0,-1-1 1,0-1-1,0 0 0,-1-1 1,24-19-1,-30 20-36,0 0-1,-1-1 1,0 0 0,0 0 0,0-1 0,5-12 0,-2 7-2,-6 6-13,0 0 0,-1 1 1,1-1-1,-2 0 1,1 0-1,-1-1 0,0 1 1,-1 0-1,1 0 1,-2 0-1,-1-11 1,1-12 4,1 19-24,-1 0 0,0 0 0,-1 0 0,-1 0 0,0 0 0,0 0 0,-1 1 0,0 0 0,-1-1-1,-10-15 1,2 8-344,-1-1 0,0 2-1,-2 0 1,-25-23 0,-3-3-1433,24 24-1037,0 0 0,-46-33 0,-25-18-7321,89 70 9925,-2-1-313,1-1-1,-1 1 1,1-1 0,0 0-1,0 0 1,0 0 0,0 0-1,0 0 1,-3-6 0,-5-15-1579</inkml:trace>
  <inkml:trace contextRef="#ctx0" brushRef="#br0" timeOffset="1">267 137 1728,'2'-13'14369,"-2"12"-14172,12-13 3629,-11 11-3689,1 1 1,-1 0-1,0 0 1,0 0-1,1 1 1,0-1-1,-1 0 0,1 0 1,0 1-1,-1-1 1,1 1-1,3-2 1,9-3-38,0 1 0,1 0 0,0 0 1,0 2-1,0 0 0,26-2 0,3-1-84,9 1-1116,73 0-1,-18 3-3722,-80 0 653,47-10-1,-15 4-563,-26-3 2877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4:5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26 268,'-3'-3'480,"0"1"0,0-1-1,0 1 1,-1 0 0,1 0 0,0 0 0,-1 0-1,1 1 1,-1-1 0,0 1 0,0 0 0,1 0-1,-1 0 1,0 1 0,0-1 0,0 1 0,-5 0-1,-8 1 1205,0 1-1,-28 5 1,31-4-1076,0-1-216,1 1 0,0 0 0,1 1 0,-1 0 0,0 1 0,1 1 1,0 0-1,1 0 0,-1 1 0,1 1 0,1 0 0,-1 0 0,1 1 0,1 0 0,-12 15 1,5-1 152,1 1 1,2 0-1,0 1 1,-9 27-1,16-33-246,0 1 0,2-1 1,0 1-1,0 23 0,1-15 13,1 6 81,2 0 0,1-1 0,2 1 0,13 58 0,-7-39-68,-6-40-246,1-1 0,0 0 0,1 0 0,0 0-1,1 0 1,11 15 0,-15-23-48,2 2 5,1 0 0,-1-1 0,1 0 0,1 1 0,-1-2 0,1 1 0,-1-1 0,1 0 0,1 0 0,-1 0 0,0-1 0,11 4 0,4 0 82,1 0 1,38 7-1,-30-9-18,-1-1 0,1-2 0,0-1-1,0-1 1,0-1 0,-1-2 0,1-1 0,-1-2 0,0 0-1,0-2 1,47-20 0,-71 26-92,-1 0 1,1-1-1,-1 0 0,0 1 0,0-1 0,0-1 1,-1 1-1,1 0 0,-1-1 0,0 0 1,0 0-1,0 0 0,0 0 0,2-5 0,10-14 6,-14 21-15,0 1 0,0-1 1,0 1-1,0-1 0,0 0 0,0 0 1,0 1-1,-1-1 0,1 0 0,-1 0 1,1 0-1,-1 0 0,0 0 0,0 0 1,0 0-1,0 0 0,0 0 0,0 1 1,0-1-1,-2-4 0,1 3-20,0 1-1,-1-1 0,1 0 0,-1 1 1,0-1-1,0 1 0,0 0 1,0-1-1,0 1 0,-1 0 1,1 0-1,-3-1 0,-7-4-273,1 1 1,-1 0-1,0 1 0,0 0 0,-14-3 0,-4 0-2003,-43-5 0,44 10-162,1 1 1,-1 2 0,0 0 0,0 2 0,0 2-1,-45 10 1,5 3-337,-10-3 451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209 319 720,'-13'3'1256,"-1"-1"0,1 0 0,-17 0 0,-16 1 1171,22 0-1413,14-3-693,1 1-1,0 0 1,-1 1 0,-17 5 0,27-7-307,0 0-1,0 0 1,0 1-1,-1-1 1,1 0 0,0 0-1,0 0 1,0 0-1,0 0 1,-1 1 0,1-1-1,0 0 1,0 0 0,0 0-1,0 0 1,0 1-1,0-1 1,0 0 0,-1 0-1,1 1 1,0-1-1,0 0 1,0 0 0,0 0-1,0 1 1,0-1-1,0 0 1,0 0 0,0 0-1,0 1 1,0-1 0,1 0-1,-1 0 1,0 1-1,0-1 1,0 0 0,0 0-1,0 0 1,0 0-1,0 1 1,0-1 0,1 0-1,-1 0 1,0 0-1,0 0 1,0 1 0,0-1-1,1 0 1,-1 0 0,0 0-1,0 0 1,0 0-1,1 0 1,-1 0 0,0 1-1,0-1 1,0 0-1,1 0 1,-1 0 0,0 0-1,3 2-59,-10-1 129,5-1 36,26 0 562,170-6 3140,-164 6-3523,197 6 1669,251 14 1432,658-44 2107,-1047 22-5254,1513-78 2852,-1171 54-2534,160-11 11,323-17 5,-167 6-352,-638 40-241,252-6 7,-4-5 0,-269 16 0,104-8 0,-55-1 0,106-16 0,-218 23 0,-20 4 0,-9-2 0,-11 0 0,-186 6-9251,-1 1-4291,38 1 7280,62-4 3906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9 1908,'0'-1'6809,"-4"-4"-4513,-2 4-1530,1 0 0,-1 1 0,1-1 0,-1 1 0,1 0 0,-1 1 0,1 0 0,-1-1 1,1 1-1,-1 1 0,1-1 0,-6 4 0,8-4-640,0 0-1,1 0 1,-1 0 0,0 0 0,1 1 0,0-1 0,-1 1 0,1 0 0,0 0-1,0-1 1,0 2 0,0-1 0,0 0 0,0 0 0,1 0 0,-1 1-1,1-1 1,0 1 0,-1-1 0,1 1 0,0 0 0,1 0 0,-1-1-1,0 1 1,0 4 0,1 12 222,1 0 0,3 21-1,-3-33-320,1 1-1,0-1 1,1 0-1,-1 0 0,1 0 1,1-1-1,-1 1 1,7 8-1,24 34-4,47 61 23,-70-97-32,1-1 1,1 0-1,0 0 1,0-1-1,30 17 1,-17-12-14,-19-11 8,1 0 0,0-1 1,0 0-1,13 5 0,-18-8 0,1 0 0,0-1 0,-1 1 0,1-1 0,0 0 0,0 0 0,0 0 0,0 0 0,-1-1 0,1 1 0,0-1 0,-1 0 0,1 0 0,5-3 0,15-8 10,0-1 1,0-1-1,-1 0 0,38-34 0,73-81 33,-125 121-45,-3 2-1,1-1 1,-1 1 0,-1-1-1,1 0 1,-1-1-1,0 1 1,-1-1 0,0 0-1,0 0 1,-1 0-1,4-11 1,-6 14 35,1 0 0,1 1 0,-1 0 0,1-1 0,-1 1 0,7-6 1,-8 8 21,0 0 1,1 0 0,-1 1 0,1-1 0,0 1 0,-1-1 0,1 1 0,0 0-1,0-1 1,0 1 0,0 0 0,0 0 0,0 0 0,0 1 0,4-2 0,-6 2-50,0 0 0,0 1 0,0-1 1,1 0-1,-1 0 0,0 0 1,0 0-1,0 0 0,0 1 1,1-1-1,-1 0 0,0 0 1,0 0-1,0 1 0,0-1 1,0 0-1,0 0 0,0 0 1,0 1-1,1-1 0,-1 0 1,0 0-1,0 0 0,0 1 1,0-1-1,0 0 0,0 0 1,0 1-1,0-1 0,0 0 1,0 0-1,-1 1 0,1-1 1,0 0-1,0 0 0,0 0 1,0 1-1,0-1 0,0 0 1,0 0-1,0 0 0,-1 1 1,1-1-1,0 0 0,0 0 1,0 0-1,0 0 0,-1 0 1,1 1-1,0-1 0,0 0 1,0 0-1,-1 0 0,-8 11 315,3-5-214,1 0-1,0 1 0,1 0 0,-1 0 0,1 0 1,1 1-1,-1-1 0,-3 14 0,-10 19 91,-3-6-106,13-24-76,1 0 1,0 1 0,1 0-1,-7 17 1,0 7 4,9-30-24,1 0 0,0 0-1,0 1 1,1-1 0,-1 0 0,1 1 0,1 0 0,-1-1 0,1 1 0,0-1 0,0 1 0,1 6-1,0 11 9,0 0-1,-2-1 1,-1 1-1,-1 0 0,0-1 1,-10 31-1,2-3-55,8-37-197,-1 0 0,0 1 0,-1-1 0,-8 15 0,-16 15-5441,26-37 6383,39-5-24348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4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39 188 1140,'-38'-5'18042,"384"-31"-16955,-152 18-1093,-51 7-52,-75 8-862,-1-3 0,118-27 1,-184 33 749,1 0 1,-1 0-1,0 0 1,0-1-1,0 1 1,0-1-1,0 1 1,0-1-1,0 1 1,0-1-1,0 0 1,0 1-1,0-1 1,0 0 0,0 0-1,-1 1 1,1-1-1,0 0 1,-1 0-1,1 0 1,0 0-1,-1 0 1,1 0-1,-1 0 1,0 0-1,1 0 1,-1-1-1,0 1 1,1 0-1,-1 0 1,0 0-1,0 0 1,0 0 0,0-1-1,0 1 1,0 0-1,-1 0 1,1 0-1,0 0 1,-1 0-1,1-1 1,0 1-1,-1 0 1,1 0-1,-1 0 1,0 0-1,1 0 1,-1 0-1,0 1 1,0-1 0,1 0-1,-1 0 1,0 0-1,0 1 1,0-1-1,0 0 1,0 1-1,0-1 1,0 1-1,0-1 1,0 1-1,0 0 1,0-1-1,-3 1 1,-44-17-3631,27 10 2190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7:0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220 321 980,'-1'0'151,"0"0"0,1 0 0,-1 0 0,1-1 0,-1 1 0,0 0 0,1 0 0,-1-1 0,1 1 0,-1 0 0,1-1 0,-1 1 0,1 0 0,-1-1 0,1 1 0,0-1 0,-1 1 0,1-1 0,-1 1 0,1-1 0,0 1 0,0-1 0,-1 0 0,1 1 0,0-1 0,0 1 0,0-1 0,-1 0 0,1 1 0,0-1 0,0 1 0,0-1 0,0 0 0,0 1 0,0-1 0,0 1 0,1-1 0,-1 0 0,0 1 0,0-1 0,0 1 0,1-2 0,-1-5 1085,0 6-741,-2-10 1323,-12 8 2988,-17 4-2655,17 0-934,11-13 1485,-46-4 814,48 15-3353,-1 0 0,0 1 0,0-1 0,1 1 0,-1-1 0,0 1 0,0-1 1,0 1-1,0 0 0,-3 0 0,-13-3 1050,13 1-958,1 0 0,-1 1-1,1-1 1,-1 1 0,1 0 0,-1 0 0,0 1 0,0-1 0,-7 1 1680,12 1-1837,0 1-97,1 0 1,-1 0-1,1 0 0,0-1 0,-1 1 0,1 0 0,0-1 0,0 1 0,0 0 0,1-1 0,-1 0 1,0 1-1,0-1 0,1 0 0,-1 1 0,2 0 0,10 11-1,1 8 0,-7-10 0,0-1 0,17 19 0,74 87 0,-62-70 0,8 7 0,-9-11 0,-1 1 0,42 73 0,18 23 0,-28-44 0,-16-26 0,-41-55 0,0-2 0,1 1 0,13 12 0,-17-15 0,-1-2 0,25 3 0,-29-10 0,0-1 0,0 0 0,0 0 0,0 1 0,0-1 0,0 0 0,0 0 0,0 0 0,0 0 0,0 0 0,0 0 0,0 0 0,0 0 0,0 0 0,0-1 0,0 1 0,0 0 0,-1-1 0,1 1 0,0-1 0,0 1 0,0-1 0,0 1 0,0-1 0,-1 1 0,1-1 0,0 0 0,-1 1 0,1-1 0,0 0 0,-1 0 0,1 0 0,-1 1 0,1-1 0,-1 0 0,1 0 0,-1 0 0,0 0 0,1 0 0,-1 0 0,0 0 0,0 0 0,0-1 0,1-1 0,9-22 0,8-26 0,-15 26 0,-2 0 0,-1 0 0,0 0 0,-2 1 0,-6-30 0,4 17 0,-9-47 0,6 45 0,-3-74 0,10 71 0,-1-25 0,11-80 0,-7 105 0,-3 32 0,1-1 0,0 1 0,1 0 0,3-13 0,24-106 0,-28 125 0,0-1 0,0 0 0,-1 1 0,0-1 0,0 1 0,0-1 0,0 0 0,-1 1 0,0-1 0,-2-6 0,-3-38 0,5 47 0,2 1 0,7-3 0,-6 1 0,-2 3 0,0 1 0,0-1 0,0 0 0,-1 1 0,1-1 0,0 0 0,0 1 0,0-1 0,0 0 0,0 1 0,0-1 0,0 0 0,0 1 0,0-1 0,0 0 0,0 1 0,1-1 0,-1 0 0,0 1 0,0-1 0,0 0 0,0 1 0,0-1 0,1 0 0,-1 0 0,0 1 0,0-1 0,1 0 0,-1 1 0,5 4-64,-4-4-190,0 0-1,0 0 0,1 0 1,-1 0-1,0 0 0,-1 0 1,1 0-1,0 1 1,0-1-1,0 0 0,-1 1 1,1-1-1,-1 0 0,1 1 1,-1-1-1,0 1 1,1 1-1,-1 1-640,1-1 0,0 1 0,0 0 0,0-1 0,0 1 0,1-1 0,-1 1 0,1-1 0,0 0 0,0 1 0,0-1 0,0 0 0,1-1 0,-1 1 0,1 0-1,-1-1 1,6 5 0,6 3-1699,0 0-1,20 10 1,-30-18 2338,29 17-2290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98 1016,'-92'20'13006,"65"-17"-8983,-37 0 1,64-3-4004,0 0-1,0 0 1,0 0-1,0 0 1,0 0-1,0 0 1,0 0-1,0 0 1,0 0-1,0 0 1,0 0-1,0-1 1,0 1-1,0 0 1,0 0-1,0 0 1,0 0-1,0 0 1,0 0-1,0 0 1,0 0-1,0 0 0,0 0 1,0 0-1,0 0 1,0 0-1,0 0 1,0 0-1,0 0 1,0 0-1,0 0 1,0-1-1,0 1 1,0 0-1,0 0 1,0 0-1,0 0 1,0 0-1,0 0 1,0 0-1,0 0 1,0 0-1,0 0 1,-1 0-1,1 0 1,0 0-1,0 0 1,11-5-94,28-10-2141,-9 3-739,-10-1 141,-19 12 2288,0-1 0,1 1 0,-1-1 0,0 1 0,0-1 0,1 0 0,-2 1 0,1-1 1,0 0-1,0 0 0,0 0 0,-1 0 0,1 1 0,-1-1 0,1-4 0,-1 4 251,0 1 1,0-1-1,0 1 1,1-1-1,-1 1 1,1-1-1,-1 1 1,1-1-1,-1 1 1,1-1-1,0 1 1,0 0-1,0-1 1,-1 1-1,3-1 1,-2-1-25,11-16-1402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19 964,'0'-1'339,"0"0"1,-1 0-1,1 0 0,0 1 0,-1-1 1,1 0-1,-1 0 0,1 0 1,0 0-1,-1 1 0,0-1 0,1 0 1,-1 0-1,1 1 0,-1-1 0,0 1 1,0-1-1,1 0 0,-1 1 1,0-1-1,0 1 0,0 0 0,0-1 1,1 1-1,-1 0 0,0-1 1,0 1-1,0 0 0,0 0 0,0 0 1,0 0-1,0 0 0,-1 0 0,-1 0 181,0-1 0,1 1 0,-1 1 0,0-1 0,0 0 0,0 1 0,0-1 0,0 1 0,1 0 0,-4 1 0,-14 6 1734,18-8-2145,0 0 1,0 1-1,0-1 0,0 1 0,0 0 1,1 0-1,-1-1 0,0 1 0,0 0 1,1 1-1,-1-1 0,0 0 0,1 0 1,-1 1-1,1-1 0,0 1 0,-1-1 1,1 1-1,0-1 0,-2 5 0,-1 6 245,1 1 0,0-1 0,1 1 0,0 0 0,1 0 0,1 21 0,12 77 212,-6-76-505,1 53 0,-6-71-54,0 1-1,8 31 1,-5-32-10,-1 1-1,2 32 1,-5 105-1736,0-150 1189,1 1 0,0-1 0,1 0 0,-1 0 0,1 0 0,0 0 0,0 0 0,0 0 0,6 8 0,-7-13 397,-1 1-1,1-1 1,-1 0-1,1 1 1,-1-1-1,1 0 1,-1 0-1,1 1 1,-1-1-1,1 0 1,0 0-1,-1 0 1,1 1-1,-1-1 1,1 0-1,0 0 1,-1 0-1,1 0 1,0 0-1,-1 0 1,1-1-1,-1 1 1,1 0-1,0 0 1,-1 0-1,1 0 1,-1-1-1,1 1 1,0-1-1,22-14-4631,-14 5 3372,1 2 1,1-1 0,-1 1 0,15-7 0,10-5-305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221 449 1468,'28'-14'4799,"-28"14"-4720,0 0 1,0 0 0,0 0 0,1 0-1,-1 0 1,0 0 0,0 0 0,0 0 0,0 0-1,0-1 1,0 1 0,0 0 0,1 0 79,-1 0-79,0 0 0,0 0 0,0 0-1,0 0 1,0 0 0,0-1 0,0 1-1,0 0 1,0 0 0,0 0 0,0 0 0,0 0-1,0 0 1,0-1 0,0 1 0,0 0-1,0 0 1,0 0 0,0 0 0,0 0 0,0 0-1,0-1 1,0 1 0,0 0 0,0 0-1,0 0 1,0 0 0,0 0 0,0 0 0,0 0-1,0-1 1,0 1 0,0 0 0,0 0 79,-1 0-79,1 0 0,0 0 0,0 0-1,0 0 1,0 0 0,-20 1 4009,13 1-3506,0 1-1,1 0 1,-1 0-1,1 1 1,-1 0 0,1 0-1,0 0 1,1 1-1,-7 6 1,-23 16 853,30-23-1291,0-1 0,1 1-1,0 0 1,-1 0 0,1 0 0,1 1 0,-1 0 0,1-1 0,0 1 0,0 0 0,0 0 0,0 1-1,1-1 1,-3 11 0,1-7-88,0 1 1,1 0-1,0 0 0,1 0 0,0 1 0,1-1 1,0 1-1,0-1 0,1 1 0,0-1 1,1 0-1,1 1 0,-1-1 0,2 0 0,-1 1 1,1-1-1,1 0 0,0-1 0,0 1 0,7 9 1,-1-2-19,1 0-1,1 0 1,1-1 0,0-1 0,1 0 0,0-1 0,2 0 0,31 22 0,-40-33 34,1-1-1,-1 1 1,1-1 0,0-1 0,-1 1 0,1-1 0,0 0 0,0-1 0,0 0 0,0 0 0,0-1-1,0 0 1,-1-1 0,1 1 0,0-1 0,11-5 0,3-1 274,0-1 0,0-1 0,-1-1 0,23-16 0,-34 19-195,0 0 0,-1 0-1,1-1 1,-2 0 0,1 0 0,7-12 0,-12 15-126,0 0 0,0-1 0,0 1 0,-1-1 0,0 1 0,-1-1 0,1 0 0,-1 0 0,-1 0 0,1 0 0,0-11 0,-2-4-10,1 14-12,0 0 0,-1 0 1,-1-1-1,1 1 0,-1 0 0,-1 0 0,1 0 0,-1 0 0,-1 0 0,1 0 1,-1 1-1,-7-13 0,-14-18 41,15 21-95,-1 1 0,0 0 0,-2 1 0,1 0 0,-2 1 0,-25-23 0,8 17-1331,-1 1-1,0 2 1,-1 1-1,-64-23 1,-111-27-15417,184 55 14221,10 3 355</inkml:trace>
  <inkml:trace contextRef="#ctx0" brushRef="#br0" timeOffset="1">452 26 580,'0'1'413,"0"-1"0,0 1 0,0 0 0,-1-1-1,1 1 1,0 0 0,0-1 0,-1 1 0,1 0 0,0-1 0,-1 1-1,1-1 1,0 1 0,-1-1 0,1 1 0,-1-1 0,1 1 0,-1-1 0,1 1-1,-1-1 1,0 0 0,1 1 0,-1-1 0,1 0 0,-1 0 0,0 1 0,0-1-1,0 0-46,0 0-1,1 1 1,-1-1-1,1 0 0,-1 0 1,1 0-1,-1 1 1,1-1-1,-1 0 0,1 1 1,-2 0 1095,2 0-1095,-1-1-1,1 0 0,0 1 1,-1-1-1,1 1 1,-1 4 4257,196-5-5763,-193 0 678,1 0-1,0 0 1,0-1 0,-1 1 0,1-1 0,-1 0-1,1 1 1,0-1 0,-1 0 0,4-3-1,-5 4 303,-1 0-1,1 0 0,-1 0 0,0 0 0,1-1 0,-1 1 0,1 0 1,-1-1-1,0 1 0,1 0 0,-1-1 0,0 1 0,1 0 0,-1-1 1,0 1-1,1 0 0,-1-1 0,0 1 0,0-1 0,1 1 0,-1-1 1,0 1-1,0-1 0,0 1 0,0-1 0,0 1 0,0-1 0,0 1 1,0-1-1,0 1 0,0-1 0,0 1 0,0-1 0,0 1 0,0-1 1,0 1-1,0 0 0,-1-1 0,1 1 0,0-1 0,-1 0 0,1 0-208,-1 1-1,1-1 0,0 0 1,0 0-1,-1 0 0,1 0 1,0 1-1,0-1 0,0 0 1,0 0-1,0 0 0,0 0 1,0 0-1,0 0 0,0 1 1,0-1-1,0 0 0,1 0 1,-1 0-1,0 0 0,1 0 1,9-6-1723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1380,'56'4'9839,"3"-1"-7485,81-13 1789,-2 0 634,-136 10-4665,0 0-1,0 0 0,0 0 0,-1 0 0,1 1 0,0-1 1,0 0-1,0 1 0,-1-1 0,1 1 0,0 0 0,-1 0 1,1-1-1,0 1 0,-1 0 0,1 0 0,-1 1 1,1-1-1,-1 0 0,0 0 0,0 1 0,1-1 0,-1 1 1,0-1-1,0 1 0,0-1 0,-1 1 0,1 0 0,0-1 1,0 1-1,-1 0 0,1 0 0,-1-1 0,0 1 0,1 0 1,-1 0-1,0 2 0,0 8 302,-1 0 0,0 0 0,-1 0 0,-5 20 0,4-19-203,1-7-121,0-1 1,0 1-1,0-1 0,-1 1 1,1-1-1,-8 9 1,-11 25 369,-49 121 1273,66-151-1627,0 0 0,1 0 0,0 0 0,1 0 1,-1 1-1,2-1 0,-1 0 0,1 17 0,1-23-104,0-1-1,0 0 0,1 1 1,-1-1-1,1 0 0,-1 1 1,1-1-1,0 0 0,0 0 1,0 0-1,0 1 0,0-1 1,1 0-1,-1 0 0,1-1 1,-1 1-1,1 0 0,-1 0 1,1-1-1,0 1 0,0-1 1,0 1-1,0-1 0,0 0 1,0 0-1,0 0 0,1 0 1,-1 0-1,0-1 0,0 1 1,1-1-1,-1 1 0,1-1 1,2 0-1,11 2 0,0-2-1,0 0 1,0-1 0,17-2-1,-21 1 2,11-4-1,-1 0 0,1-2 0,-1 0 0,-1-2 0,26-15 0,11-20-970,-58 44 793,0 1 0,0 0 0,0-1 0,0 1 0,0 0 0,0 0 0,0-1 1,0 1-1,0 0 0,0-1 0,0 1 0,0 0 0,0 0 0,-1-1 0,1 1 0,0 0 0,0-1 0,0 1 0,0 0 1,-1 0-1,1 0 0,0-1 0,0 1 0,0 0 0,-1 0 0,1 0 0,0-1 0,0 1 0,-1 0 0,1 0 1,0 0-1,0 0 0,-1 0 0,1 0 0,0 0 0,-1-1 0,1 1 0,-15-5-8461,-8 6-5162,23 4 11660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3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1539 57 728,'42'-23'3724,"-12"8"2766,-13 9-4761,-7 3-396,-9 2-1289,-1 1 0,0 0 0,0 0 0,0 0 0,0-1 0,0 1 0,0 0 0,0 0-1,0 0 1,0-1 0,0 1 0,0 0 0,0 0 0,0 0 0,0-1 0,-1 1 0,1 0 0,0 0 0,0 0-1,0 0 1,0-1 0,0 1 0,0 0 0,0 0 0,-1 0 0,1 0 0,0 0 0,0-1 0,0 1 0,0 0-1,0 0 1,-1 0 0,1 0 0,0 0 0,0 0 0,0 0 0,-1 0 0,1 0 0,0 0 0,0-1-1,0 1 1,0 0 0,-1 0 0,1 0 0,0 0-24,0 0-1,0 0 1,0 0 0,0 0-1,0 0 1,0 0-1,0 0 1,1 0 0,-1 0-1,0 0 1,0 0 0,0 0-1,0 0 1,0 0-1,0 0 1,0 0 0,0 0-1,0 0 1,0 0 0,0 0-1,0 0 1,0 0-1,0 0 1,0-1 0,0 1-1,0 0 1,0 0 0,0 0-1,0 0 1,1 0-1,-1 0 1,0 0 0,0 0-1,0 0 1,0 0 0,0 0-1,0 0 1,0-1-1,0 1 1,-1 0 0,1 0-1,0 0 1,0 0 0,0 0-1,0 0 1,0 0-1,0 0 1,0 0 0,0 0-1,12 0 1327,-3 2-104,-20 0-574,9-2-571,0 1 0,0-1 0,-1 1 0,1 0 0,0 0 1,0 0-1,0 0 0,0 0 0,0 0 0,0 1 1,-2 1-1,-7 4 229,-54 25 842,43-22-606,0 0 0,-29 21 0,-64 38 1223,78-48-956,-64 46 1,39-20-142,34-27-295,1 2 0,-33 33-1,10-4 117,-188 217 1447,160-170-1573,-31 44-337,65-87-46,-2-2 0,-2-1 0,-81 65 0,32-29 0,29-31 0,63-52 0,0-1 0,1 1 0,0 0 0,-1 0 0,2 1 0,-7 10 0,8-13 0,1 0 0,-1 1 0,0-1 0,0 0 0,0 0 0,-1 0 0,1 0 0,-1-1 0,0 1 0,1-1 0,-1 1 0,0-1 0,0 0 0,-1 0 0,1 0 0,0-1 0,-5 2 0,-13 10 0,22-13-22,0-1 0,0 0-1,-1 1 1,1-1 0,0 0 0,0 0 0,-1 0-1,1 0 1,-1 1 0,1-1 0,-1 0 0,1 0 0,-1 0-1,1 0 1,-1-1 0,0 1 0,0 0 0,1 0-1,-1 0 1,0 0 0,0 0 0,0 0 0,0 0-1,0 0 1,-1 0 0,1 0 0,0 0 0,0-1 0,-1 1-1,1 0 1,-1-1 0,-1-1-472,1 0 1,0 1-1,0-1 0,0 0 1,0 0-1,0 0 1,1 0-1,-1 0 0,1 0 1,0-1-1,0 1 1,0 0-1,0 0 0,1 0 1,-1 0-1,1 0 1,0 0-1,0 0 0,1-3 1,4-7-1355,0 1 1,1-1 0,9-12-1,10-19-2577,-16 21 2358,1 0 0,1 1 0,26-34 0,-3 10 241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47 460,'25'-18'3373,"-22"17"-2815,0-1 1,0 0-1,0 1 1,-1-1 0,1 0-1,0-1 1,-1 1 0,1 0-1,-1-1 1,3-4 0,0 7 990,13-1 988,-17 1-2479,-1 0 1,1-1-1,-1 1 0,1 0 1,-1 0-1,0 1 0,1-1 1,-1 0-1,1 0 0,-1 0 1,1 0-1,-1 0 0,0 0 1,1 1-1,-1-1 0,1 0 1,-1 0-1,0 0 0,1 1 1,-1-1-1,0 0 0,1 1 1,-1-1-1,0 0 0,0 1 1,1-1-1,-1 0 0,0 1 1,0-1-1,0 1 0,1-1 0,-1 0 1,0 1-1,0 0 0,0 10 1141,-2 1-1,1-1 0,-1 0 0,-1 1 0,0-1 1,-4 10-1,-33 69 1329,4-10-1174,-15 42-73,-12 32-140,31-75-714,16-44-159,-15 56 1,0 16 87,-10 47-4,6-19-163,12-60-122,23-75-66,-8 32 18,-1-2-1,-20 42 1,25-64-59,1 0 1,0-1-1,0 1 0,0 0 1,1 0-1,1 1 0,-1-1 1,1 0-1,0 13 0,0-20-80,0 0-1,1 1 1,-1-1-1,0 0 0,0 0 1,0 0-1,0 0 1,-1 0-1,1 0 0,0 0 1,0 0-1,-1 0 1,1 0-1,0-1 1,-1 1-1,1-1 0,-1 1 1,1-1-1,-1 1 1,1-1-1,-3 0 0,-20 6-2588,4-4-3436,12-3 4474,4 1 441,0-1 1,0 1-1,-1 0 1,1 0-1,0 0 1,0 0-1,0 1 0,1 0 1,-1 0-1,0 0 1,0 0-1,-4 2 1,6 4-1066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36 183 268,'-3'-1'840,"1"-1"0,0 0 0,-1 0 0,1 0 0,0 0 0,0 0 0,0 0-1,1-1 1,-3-4 0,-6-7 3185,9 13-3804,1 0 0,-1 0 0,1 0 1,0 0-1,0 0 0,-1 0 0,1 0 0,0 0 1,0 0-1,0-1 0,0 1 0,0 0 0,0 0 0,1 0 1,-1 0-1,0 0 0,0 0 0,1 0 0,-1 0 1,1 0-1,-1 0 0,1 0 0,-1 0 0,2-2 1,16-20 981,-11 18-1029,1 0 0,-1 0-1,1 1 1,0-1 0,0 2 0,1-1-1,13-3 1,67-11 687,-12 3 169,-51 9-198,1 2 0,35-2 0,-17 2 349,-35 3-855,0 1 1,0 0-1,0 0 0,-1 1 1,1 0-1,0 0 0,0 1 0,18 7 1,-25-8-227,0 0 1,1 1-1,-1 0 1,0-1 0,0 1-1,0 0 1,0 0-1,0 1 1,0-1 0,-1 1-1,1-1 1,-1 1-1,0 0 1,0 0 0,0 0-1,0 0 1,0 0-1,0 0 1,-1 0-1,0 1 1,0-1 0,0 1-1,0-1 1,0 1-1,-1-1 1,1 7 0,-1 15-10,-2-1 0,-1 0 1,0 0-1,-2 0 1,-1-1-1,-1 1 1,-13 30-1,-4 0-91,-3-2 0,-1 0 0,-44 57 0,21-35 0,17-23 0,-1-2 0,-65 67 0,95-110 0,-3 1 0,1 0 0,0 1 0,0 0 0,0 0 0,-7 15 0,10-6 0,8-15 0,-4-1 0,0-1 0,1 1 0,-1-1 0,1 1 0,-1 0 0,1-1 0,-1 0 0,1 1 0,-1-1 0,1 1 0,-1-1 0,1 0 0,0 1 0,-1-1 0,1 0 0,-1 1 0,1-1 0,0 0 0,-1 0 0,1 0 0,0 0 0,0 0 0,-1 0 0,1 0 0,0 0 0,-1 0 0,1 0 0,0 0 0,-1 0 0,1 0 0,0 0 0,-1-1 0,1 1 0,1-1 0,-1 1 0,54-10 0,89-19 0,-121 23 0,0-1 0,0-2 0,42-20 0,-41 17 0,0 2 0,0 1 0,47-10 0,-32 9 0,-8-4 197,-30 14-374,0 0 1,-1-1 0,1 1-1,0 0 1,0-1 0,0 1-1,0 0 1,-1-1 0,1 1 0,0-1-1,0 0 1,-1 1 0,1-1-1,0 1 1,-1-1 0,1 0-1,-1 0 1,1 1 0,-1-1-1,1 0 1,-1 0 0,1 0-1,-1 1 1,0-1 0,0 0 0,1-2-1,-1 3 158,-4-5-3461,23-4-6591,-17 8 9586,1 0 0,-1 0 1,0 0-1,0 1 0,1-1 0,-1 0 0,0 1 0,1 0 0,3-1 0,29-6-6512,-6-4 4714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1804,'7'0'7156,"-7"0"-6971,-1 0-1,1 0 1,0 0 0,-1 0 0,1 0 0,0 0 0,-1 0 0,1 0 0,0 0-1,0 0 1,-1 1 0,1-1 0,0 0 0,0 0 0,-1 0 0,1 1 0,0-1-1,0 0 1,0 0 0,-1 0 0,1 1 0,0-1 0,0 0 0,-1 3 2633,1-3-2693,1-1 0,-1 1 0,0 0 0,1-1 0,-1 1 0,0-1 0,1 1 0,-1 0 0,0-1 0,1 1 0,-1 0 1,1-1-1,-1 1 0,1 0 0,-1 0 0,1-1 0,-1 1 0,1 0 0,-1 0 0,1 0 0,-1 0 0,1 0 0,-1 0 0,1 0 0,0 0 0,-1 0 0,2 0 0,24-2 73,0-1-1,0-1 1,28-8-1,32-5-180,-45 13-1355,43 0 0,-82 4 109,-37 1-8727,4 12 5718,27-1 2502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72 676,'0'4'604,"1"0"-1,-1 0 1,1 0 0,0-1-1,0 1 1,0 0 0,0 0-1,1-1 1,0 1 0,-1-1 0,4 5-1,-4-6-369,0-1 1,1 1-1,-1-1 0,0 1 1,0-1-1,1 1 0,-1-1 0,1 0 1,-1 0-1,1 0 0,-1 0 1,1 0-1,0 0 0,0 0 0,-1-1 1,1 1-1,0-1 0,0 1 1,0-1-1,0 0 0,-1 1 0,1-1 1,0 0-1,4-1 0,198-37-484,-196 37-116,-1-1 0,0 0-1,1 0 1,-1-1 0,0 0 0,10-6-1,-14 6-92,1 1 0,-1-1 0,0 0-1,0 0 1,-1 0 0,1 0 0,-1-1 0,1 1-1,-1-1 1,0 0 0,-1 1 0,1-1 0,1-4-1,6-10-1436,3 4 206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7 660,'10'-7'6482,"-30"11"-921,-2 6-3633,20-10-1874,1 1 0,-1 0 0,0 0 1,1 0-1,-1 0 0,1 1 0,-1-1 1,1 0-1,0 1 0,-1-1 0,1 0 1,0 1-1,0 0 0,0-1 0,0 1 1,0 0-1,1-1 0,-1 1 0,0 0 1,1 0-1,-1 2 0,2 12 129,1 0 0,0 0-1,1 0 1,1 0 0,0-1 0,10 24 0,2-3-87,31 51 0,-30-60-69,35 41-1,-38-51-21,3 2 3,1-1 0,38 29 0,-22-19-24,-26-22 19,-1-1-1,1 0 1,1 0-1,-1-1 1,1 0-1,0 0 1,0-1 0,0 0-1,0 0 1,0-1-1,1-1 1,-1 1-1,1-2 1,-1 1-1,1-1 1,0-1-1,-1 1 1,11-4-1,-8 2 25,0-1-1,-1 0 0,1-1 0,-1 0 1,0-1-1,-1 0 0,1-1 1,-1 0-1,0-1 0,0 0 0,-1 0 1,0-1-1,0 0 0,10-13 0,14-14 13,-26 28-25,1 0 1,-1-1 0,0 0 0,10-17-1,-2-4 224,-1-1 1,-1 0-1,-2-1 0,10-43 0,-2 15 1270,-18 57-1384,0 0-1,0 0 0,0 0 1,0 1-1,0-1 1,1 0-1,-1 1 0,1-1 1,-1 1-1,1 0 1,0-1-1,-1 1 0,1 0 1,0 0-1,0 0 1,2-1-1,0 1 1048,-22 7-605,14-4-478,0 0 0,0 0 0,0 0 0,0 1 0,0-1 0,0 1 0,1 0 0,-1 0 0,1 0 0,0 1 0,0-1 0,0 1 0,0-1 0,1 1 0,-1 0 0,1 0 0,-3 7 0,-3 8 165,1 1 1,-7 30 0,13-45-217,-7 26 117,1-6-57,0 0 0,3 1 0,0 0 0,-1 32 0,5-19-36,-10 250 137,9-258-200,1 0 0,1 1-1,9 54 1,-4-46-52,0 46-1,-6 6-1325,0-32-6666,-1-60 7796,1 1 0,0-1 0,-1 1 0,1-1 0,0 1-1,-1-1 1,1 1 0,-1-1 0,1 0 0,-1 1 0,1-1 0,-1 0 0,1 1 0,-1-1 0,1 0 0,-1 0 0,1 1 0,-1-1 0,1 0 0,-1 0 0,0 0 0,1 0 0,-1 0 0,1 0 0,-1 0 0,1 0 0,-1 0 0,0 0 0,-23 0-6127,20-1 5606,0 1-1476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7:0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1417 35 960,'44'-13'8139,"-22"6"-4231,-22 6-3829,0 1 1,1 0-1,-1 0 0,0 0 0,1 0 0,-1 0 1,0-1-1,0 1 0,1 0 0,-1 0 0,0 0 0,0-1 1,0 1-1,1 0 0,-1 0 0,0-1 0,0 1 1,0 0-1,0 0 0,1-1 0,-1 1 0,0 0 1,0-1-1,0 1 0,0 0 0,0 0 0,0-1 1,0 1-1,0 0 0,0-1 0,0 1 0,0 0 0,0-1 1,0 1-1,0 0 0,0 0 0,0-1 0,-1 1 1,1 0-1,0-1 0,0 1 0,0 0 0,0 0 1,0-1-1,-1 1 0,1 0 0,0 0 0,0-1 1,-1 1-1,1 0 0,0 0 0,0 0 0,-1 0 0,1-1 1,0 1-1,0 0 0,-1 0 0,1 0 0,0 0 1,-1 0-1,1 0 0,-3 0 247,0 0-1,0 1 1,0 0 0,0 0-1,0 0 1,0 0 0,0 0-1,-5 3 1,0 4 41,-1-1 1,0 0 0,0 0-1,0-1 1,-13 5-1,-9 8 228,-105 75 1796,3 5 1,-179 177 0,164-140-1365,-140 148-110,99-56-917,161-195 0,2 0 0,-35 61 0,31-47 0,29-35 0,1-12 1,0 0 0,0 0-1,1 0 1,-1 0 0,0 1 0,1-1-1,-1 0 1,0 0 0,0 0 0,1 0-1,-1 0 1,0 0 0,1 0 0,-1 0-1,0 0 1,0 0 0,1 0 0,-1 0-1,0 0 1,1 0 0,-1 0 0,0-1 0,0 1-1,1 0 1,-1 0 0,0 0 0,0 0-1,1 0 1,-1-1 0,0 1 0,0 0-1,0 0 1,1 0 0,-1-1 0,0 1-1,0 0 1,0 0 0,0-1 0,1 1-1,-1 0 1,0 0 0,0-1 0,0 1 0,0 0-1,0-1 1,12-13-562,-3 1-1484,1 0 0,0 1 0,18-17-1,-17 18-801,0 0-1,-1-1 0,14-21 1,-21 28 2032,0-1 0,0 1 1,1 0-1,-1 0 0,1 0 1,0 0-1,1 1 0,-1 0 1,1-1-1,9-5 0,18-13-1405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16,'9'8'10122,"-17"-4"-7998,-3 2-683,0 1 1,1-1-1,-18 16 1,26-20-1420,0-1 1,0 1 0,0 0 0,1 0-1,-1 0 1,1 0 0,-1 0-1,1 0 1,0 0 0,-1 1 0,1-1-1,0 0 1,1 1 0,-1-1-1,0 1 1,1-1 0,-1 1 0,1-1-1,0 1 1,0-1 0,0 1-1,0-1 1,0 1 0,1-1 0,1 5-1,2 4-116,1 0-1,1-1 0,0 0 0,7 10 1,7 10-1193,-20-30 838,0 1 0,1 0 0,-1-1 0,1 1 0,-1 0-1,0 0 1,1 0 0,-1-1 0,0 1 0,0 0 0,0 0 0,0 0 0,0-1-1,0 1 1,0 0 0,0 0 0,0 0 0,0 1 0,10-12-4647,2-2 3187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347 118 404,'-18'-14'2940,"17"13"-2656,0 0 0,0 0-1,0 0 1,0 0 0,0 0-1,-1 0 1,1 0 0,0 1-1,-1-1 1,1 0 0,-1 1-1,1-1 1,-1 1 0,1-1-1,-1 1 1,1 0 0,-1 0-1,1 0 1,-2 0-1,-12 0 719,1 2 0,-1-1 0,1 2 0,-14 4 0,10-2-711,1 1 1,1 0-1,-1 1 1,1 1-1,-19 13 0,32-19-262,0 1 0,0 0-1,0 0 1,0 0-1,0 1 1,1-1-1,-1 1 1,1-1 0,0 1-1,0 0 1,-1 5-1,-12 43 190,14-46-180,0 2 26,1-1 0,0 1 0,0 0 0,1 0 0,0 0 0,0 0 0,1-1 0,4 15 0,3 12 335,-6-16-138,1 1 0,0-1 0,1 0 0,1-1 0,1 1 0,1-1 0,0-1 0,20 31 0,26 14 719,-39-45-556,0 1 1,0 0-1,12 22 0,6 7 508,5 12 410,-26-36-792,2 3 388,-1 0 1,14 39 0,-26-56-643,0 0 0,0 1 0,-1-1 0,-1 16 0,1-1 48,-1-22-341,1 1 1,-1 0-1,0 0 0,1-1 1,-1 1-1,0 0 1,0-1-1,0 1 1,0-1-1,0 1 0,0-1 1,-1 0-1,1 1 1,0-1-1,-1 0 1,1 0-1,-1 0 0,1 0 1,-1 0-1,0 0 1,1-1-1,-1 1 1,0 0-1,0-1 0,1 1 1,-1-1-1,0 0 1,0 0-1,-2 1 1,-10 1-89,1-1 0,-22 1 0,20-3-335,0 0 0,0-1 1,0 0-1,1-1 1,-1-1-1,-24-10 0,32 12 121,1-1 0,0 0 0,0 0 0,0 0-1,0-1 1,0 0 0,1 0 0,0-1 0,0 1 0,0-1-1,0 0 1,1-1 0,0 1 0,0-1 0,0 0 0,-4-10-1,-15-42-2222,13 35 1640,1-1 0,1 0 0,2 0 0,-6-31 0,7 14-6,2 22 515,0 1 0,2-1 0,0 0 0,3-23 0,0 23 155,2-23-106,18-70 0,-18 99 402,0 0-1,1 0 1,0 1-1,1 0 1,0 0 0,1 0-1,1 1 1,-1 0-1,17-17 1,-19 22-15,6-5 166,0 0-1,0 1 1,1 0 0,1 0 0,18-10-1,-2 7 137,-16 8-29,0 0 0,21-13-1,-9 1 402,0 2-1,1 1 0,0 1 1,36-12-1,-9 8-4,-1-1-226,1 2-1,65-10 1,-78 22-760,59 0 0,-99 4 251,18 3-629,-18-3 319,1 1-1,-1-1 0,1 1 1,-1 0-1,1-1 1,-1 1-1,0 0 0,1-1 1,-1 1-1,0 0 0,0-1 1,1 1-1,-1 0 1,0 0-1,0-1 0,0 1 1,0 0-1,0 0 1,0-1-1,0 1 0,0 1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61 860,'27'-20'3753,"-24"17"-3274,0 0-1,0 0 0,0 1 0,1 0 0,-1-1 1,1 1-1,0 0 0,0 0 0,7-2 1,10-4 818,-19 3 2448,-3 5-3425,-1-1-1,0 1 1,1 0 0,-1 0-1,0 0 1,0-1 0,1 2-1,-1-1 1,0 0 0,0 0-1,1 1 1,-1-1 0,0 0-1,1 1 1,-1 0 0,0-1 0,1 1-1,-3 3 1343,-19-3-658,15 2-882,2 0 0,-1 1-1,0 0 1,1 0 0,0 0-1,-1 1 1,2 0 0,-10 9 0,-13 11 275,2-2-154,1 1 0,0 1 0,2 2 0,1 0 1,-29 47-1,13-20-130,25-39-89,2 1 0,0 1 0,-10 20-1,-4 3 2,-6 10-14,13-20-14,-1 4 7,2 1-213,13-30-3291,2-62-7157,1 46 9253,-1 1 0,0-1 0,0 1 0,-1 0 1,-8-17-1,1 0-389,8 1 328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33 884,'0'-2'459,"1"0"0,-1 0 1,1 0-1,0 0 0,-1 0 0,1 0 0,0 0 0,0 0 0,3-3 1,-4 4-12,1 0 0,-1 1 0,1-1 0,-1 1 0,1-1 0,0 0 1,-1 1-1,1-1 0,-1 1 0,1-1 0,0 1 0,0 0 0,-1-1 0,1 1 1,0 0-1,0-1 0,1 1 0,-2 8 3166,4 10-2296,39 16 511,-11-10-1003,8 11 50,-10-9-395,27 31 1,140 151-91,-170-178-597,-1 1-1,39 64 1,-58-83 13,-6-11 63,0 0 1,0 0 0,0 0 0,0 1 0,0-1-1,0 1 1,0-1 0,-1 0 0,1 1-1,0-1 1,-1 1 0,1-1 0,-1 1 0,0 0-1,0-1 1,1 1 0,-1-1 0,0 1 0,0 0-1,0-1 1,-1 1 0,1-1 0,0 1 0,-1-1-1,1 1 1,-1-1 0,1 1 0,-1-1 0,-1 3-1,-6 1-7354,7-5 7403,1 0 0,0 0 1,0 0-1,0 0 0,-1-1 0,1 1 0,0 0 1,0 0-1,0 0 0,-1 0 0,1 0 1,0-1-1,0 1 0,0 0 0,0 0 0,0 0 1,-1-1-1,1 1 0,0 0 0,0 0 1,-1-7-5058,5 5 3007,15-3 362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47 656,'4'-1'437,"-1"-1"-1,0 0 1,0 0 0,-1 0-1,1 0 1,0 0 0,-1 0-1,4-4 1,-5 4 300,0 1 1,-1-1-1,1 1 0,0-1 1,-1 0-1,1 1 0,-1-1 1,0 1-1,1-1 0,0-8 7646,-4 12-7062,0 2-1032,0 0-1,0 1 0,0 0 1,1 0-1,0-1 0,0 1 1,0 0-1,0 1 0,1-1 1,0 0-1,0 0 0,1 1 1,-1-1-1,1 0 0,0 1 1,0-1-1,1 1 0,0-1 1,2 9-1,5 23 316,-1 0 0,-2 0 0,1 46 0,1 10 135,1 1-77,-4-39-209,20 102-1,-1-34-281,-1 0-182,-20-114-86,-1 1-1,0-1 0,-1 1 0,1-1 1,-3 15-1,1 10-2931,1-33 2903,0-1 0,0 1 0,0-1 0,0 1 0,0-1-1,0 1 1,0-1 0,0 0 0,0 1 0,1-1 0,-1 1 0,0-1-1,0 1 1,0-1 0,1 0 0,-1 1 0,0-1 0,1 0 0,-1 1 0,0-1-1,1 0 1,-1 1 0,0-1 0,1 0 0,-1 0 0,0 1 0,1-1-1,-1 0 1,1 0 0,-1 0 0,1 0 0,-1 0 0,1 1 0,-1-1-1,0 0 1,1 0 0,-1 0 0,1 0 0,-1 0 0,1 0 0,-1-1-1,1 1 1,-1 0 0,0 0 0,1 0 0,-1 0 0,1 0 0,-1-1-1,1 1 1,-1 0 0,1-1 0,0 1-142,0-1-1,0 1 1,0-1-1,0 0 1,0 1-1,0-1 1,0 0-1,0 0 1,0 1-1,0-1 1,0 0-1,-1 0 1,1 0-1,0 0 1,-1 0-1,1 0 1,-1 0-1,1 0 1,-1-1-1,1 1 1,-1 0-1,0-2 1,0-8-1782,0 2 644,0 0 0,0 0 0,1 0 0,0 0 0,0 0 0,1 1 0,5-16 0,5-2-439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0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92 872,'4'-5'312,"13"-19"5184,-20 16-1105,-15 5 17,13 4-4149,0-1-1,0 1 1,0 0 0,-1 0 0,1 0 0,0 1 0,0-1 0,1 1 0,-1 0-1,0 1 1,1-1 0,-1 1 0,1 0 0,0 0 0,0 1 0,0-1-1,0 1 1,-4 5 0,-2 7 127,-3 5 219,1 1-1,1-1 1,-13 37-1,16-30-158,1 1 0,1 0-1,2 0 1,0 1 0,2-1-1,2 1 1,0 0 0,2-1-1,2 1 1,0-1-1,2 0 1,9 29 0,-6-30-110,1 1 0,1-2 0,23 41 0,-26-55-263,0 0 0,1 0 1,1-1-1,0 0 0,1-1 0,0 0 1,0 0-1,23 14 0,24 7 76,-37-22-38,-1 1 1,20 14 0,-32-20-65,0 0 1,0-1-1,1 0 1,0 0 0,0-1-1,0-1 1,0 1-1,0-1 1,0-1 0,1 0-1,-1 0 1,0-1-1,1 0 1,-1 0 0,1-1-1,-1-1 1,0 1 0,0-1-1,0-1 1,0 0-1,0 0 1,0-1 0,-1 0-1,1-1 1,-1 1-1,14-13 1,22-19-48,-27 22 0,0-1 0,20-23 0,-31 32 0,-1-1 0,-1 0 0,1 1 0,-1-2 0,-1 1 0,1 0 0,-1-1 0,0 1 0,-1-1 0,3-13 0,-3 5 0,-1-1 0,-1 1 0,0 0 0,-1-1 0,0 1 0,-1 0 0,-8-27 0,-5-6 0,-24-52 0,34 89 0,-3-6 0,-1 1 0,0 0 0,-1 0 0,-1 1 0,-1 0 0,-1 1 0,-17-18 0,7 9 0,-21-27 0,32 35 0,0 1 0,-1 1 0,0 0 0,-1 1 0,-1 0 0,-22-14 0,22 18-263,-1 1 0,1 0 0,-1 1 0,-1 1 0,1 1 0,-28-5 0,18 4-4622,-43-13 1,23 4-3771,44 15 8334,1 0 0,-1 0 0,1 0-1,-1-1 1,1 1 0,-1 0 0,1-1 0,-1 1 0,1-1 0,0 0 0,-1 0 0,1 1 0,0-1 0,-1 0-1,1 0 1,0 0 0,0 0 0,0 0 0,0-1 0,0 1 0,0 0 0,0 0 0,0-1 0,1 1 0,-1-1-1,1 1 1,-1 0 0,0-1 0,1 1 0,0-1 0,-1-1 0,1-5-1682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88 856,'-20'-19'6839,"19"18"-6576,0-1-1,0 1 0,0-1 0,0 1 1,-1 0-1,1-1 0,0 1 1,-1 0-1,1 0 0,-1 0 1,1 0-1,-1 0 0,1 1 0,-1-1 1,0 0-1,0 1 0,1-1 1,-1 1-1,0-1 0,0 1 1,-3 0-1,-3-1 302,0 0 0,1-1-1,-1 0 1,0 0 0,1-1 0,-1 1 0,1-2 0,-13-6-1,20 9-489,0 1 0,-1 0 0,1 0-1,-1-1 1,1 1 0,0 0-1,0-1 1,-1 1 0,1 0 0,0-1-1,0 1 1,-1 0 0,1-1 0,0 1-1,0-1 1,0 1 0,-1-1-1,1 1 1,0 0 0,0-1 0,0 1-1,0-1 1,0 1 0,0-1 0,0 1-1,0-1 1,0 1 0,0 0-1,0-1 1,1 1 0,-1-1 0,0 1-1,0-1 1,0 1 0,1 0 0,-1-1-1,0 0 1,1-4 2061,-12 6-1256,7 1-653,0 1-1,1-1 1,-1 1-1,1 0 1,0 0-1,0 0 1,0 1-1,0-1 1,1 0-1,-1 1 1,1 0-1,0 0 1,0 0-1,-3 8 1,-7 10 168,7-13-288,1-1 0,0 1 0,1 0-1,-1 0 1,-1 11 0,-10 17 144,12-33-233,1-1 0,0 1 0,1 0 0,-1 0 0,0 0 0,1 0 0,0 0-1,0 0 1,0 0 0,1 1 0,-1-1 0,1 0 0,0 0 0,1 6 0,1-3 9,1 0 0,0-1 1,0 1-1,0-1 0,1 0 0,0 0 0,0-1 0,0 1 1,1-1-1,0 0 0,0 0 0,0 0 0,1-1 0,-1 0 1,10 5-1,3 1 18,1-1 0,0-1 0,1 0 0,23 4 0,61 25 38,2-13 43,145 51-1,-244-72-33,-1 0 1,1 0-1,-1 1 0,0 0 1,0 0-1,0 0 0,10 10 1,-15-12-50,1-1 0,-1 1 0,0 0 0,1 0 0,-1 0 0,0 0 0,0 0-1,0 0 1,0 0 0,0 0 0,-1 0 0,1 0 0,-1 0 0,1 1 0,-1-1 0,0 0 0,0 0 0,0 1 0,0-1 0,0 3 0,-1-2-3,-1 1 1,1-1-1,0 1 1,-1-1-1,0 0 1,0 0-1,0 0 1,0 0-1,0 0 0,-1 0 1,-3 3-1,-8 6 19,-1 0-1,0-2 1,-1 0-1,-16 8 1,19-11-33,-71 35 1,-1-4 1,-2-3 0,-132 33-1,210-67-224,-1 1 1,1-2-1,-1 1 0,0-1 0,1-1 0,-1 0 0,-13-2 1,22 3 82,0-1 0,0 1 0,0 0 1,0 0-1,0 0 0,0-1 1,0 1-1,0-1 0,0 1 1,0 0-1,0-1 0,0 0 1,0 1-1,1-1 0,-1 1 1,0-1-1,0 0 0,1 0 1,-1 1-1,0-1 0,1 0 0,-1 0 1,1 0-1,-1 0 0,1 0 1,0 0-1,-1 0 0,1 0 1,0 0-1,-1-2 0,1 1-346,0-1-1,1 0 1,-1 0-1,1 0 1,-1 1-1,1-1 1,0 0-1,2-4 1,-2 4 147,0 1 1,-1 0-1,1-1 1,-1 1-1,0 0 0,1-1 1,-1 1-1,0 0 1,0-1-1,-1-2 1,2-18-2201,2 12 838,-2 0-1,1 0 1,-1 0 0,-1-20 0,0 17 92,0 1-1,1 0 0,3-16 0,5 3-267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59 1296,'1'-1'293,"-1"1"-1,0-1 1,0 1 0,0-1-1,0 1 1,0-1 0,0 1-1,0-1 1,0 1 0,-1-1-1,1 1 1,0 0-1,0-1 1,0 1 0,0-1-1,-1 1 1,1-1 0,0 1-1,0-1 1,-1 1 0,1 0-1,0-1 1,-1 1 0,1 0-1,0-1 1,-1 1-1,1 0 1,-1-1 0,1 1-1,-1 0 1,1 0 0,0 0-1,-1-1 1,1 1 0,-1 0-1,1 0 1,-1 0-1,1 0 1,-1 0 0,1 0-1,-1 0 1,1 0 0,-1 0-1,1 0 1,-1 0 0,1 0-1,-1 0 1,1 0 0,-1 1-1,-5-1 2794,189-13 2469,-18 3-2682,-7 0-1476,-21 4-995,-66-1-2006,-95 8-5959,-36 5 0,9 6 960,24-6 3705,-6-5 604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70 319 396,'0'-4'701,"0"1"0,0-1 0,-1 1 0,1-1 0,-1 1 1,0 0-1,0-1 0,0 1 0,0 0 0,-1 0 0,-1-3 0,1 3-396,0 1 1,0-1-1,0 1 1,0 0-1,0 0 0,-1-1 1,1 2-1,-1-1 1,0 0-1,1 0 0,-1 1 1,0 0-1,-3-2 1,5 3-228,0-1 1,-1 1-1,1-1 1,0 1 0,0-1-1,0 0 1,0 1 0,0-1-1,0 0 1,0 0 0,0 0-1,0 0 1,1 0 0,-1 0-1,0 0 1,0 0 0,1 0-1,-1 0 1,1 0 0,-1-2-1,-1-28 2877,2 17-1589,23 14-348,-15 1-799,0 0 1,0 0-1,0 0 1,0 1 0,0 1-1,-1-1 1,1 1-1,-1 1 1,1-1 0,-1 1-1,0 0 1,0 1-1,-1 0 1,0 0 0,0 0-1,0 1 1,10 12 0,12 20 673,62 97 928,37 86-921,-85-143-778,39 79 41,-74-144-142,0 0 0,1 0-1,11 14 1,12 18 260,-30-43-229,1 0-1,-1 0 0,0 1 0,0-1 1,0 1-1,0-1 0,0 1 0,0-1 1,-1 1-1,1 4 0,-1-7-38,0 1-1,0-1 1,0 0-1,0 0 1,0 0-1,0 0 1,-1 1-1,1-1 1,0 0-1,0 0 0,0 0 1,0 1-1,0-1 1,0 0-1,0 0 1,0 0-1,0 1 1,0-1-1,0 0 1,0 0-1,0 0 1,0 1-1,0-1 1,1 0-1,-1 0 0,0 0 1,0 1-1,0-1 1,0 0-1,0 0 1,0 0-1,0 0 1,1 0-1,-1 1 1,0-1-1,0 0 1,0 0-1,0 0 1,0 0-1,1 0 1,-1 0-1,0 1 0,0-1 1,0 0-1,1 0 1,-1 0-1,0 0 1,0 0-1,0 0 1,1 0-1,-1 0 1,0 0-1,0 0 1,0 0-1,1 0 1,-1 0-1,0 0 0,0 0 1,0 0-1,1 0 1,-1-1-1,0 1 1,0 0-1,1 0 1,11-13 608,-6 6-403,0 0-109,0 0 1,0 0-1,-1 0 0,0-1 1,-1 0-1,0 0 1,0 0-1,4-14 1,19-79 457,-23 82-484,8-43 126,4-91 0,-11 84-173,0-95 3,2-16-66,-4 144-96,-3-58-1,-1 41-2938,1 74-6702,0-16 8552,-1-1 426,1 1-1,-1-1 1,0 1-1,-1-1 1,1 1-1,-1-1 1,1 0 0,-1 0-1,-4 6 1,3-6 120,1 1 1,0-1 0,0 1-1,0 0 1,0-1-1,1 1 1,0 0 0,0 0-1,-1 8 1,2 18-1415,0 2 421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126 106 1120,'7'11'986,"-1"-1"-1,0 1 1,0 0-1,-1 1 1,0-1 0,-1 1-1,5 21 1,0 0 883,-6-24-1482,-1 0-1,0-1 0,0 1 1,-1 0-1,1 12 1,-2 338 5570,1-334-5574,9 48 0,-5-47 11,2 49 1,-7-70-338,1-1 0,-1 0 1,1 1-1,0-1 1,0 0-1,1 0 0,-1 0 1,1 0-1,0 0 1,0 0-1,0 0 0,0-1 1,1 1-1,-1-1 1,1 1-1,0-1 0,0 0 1,0 0-1,1-1 0,-1 1 1,1 0-1,5 2 1,-8-5-16,0 1 1,-1-1-1,1 0 1,0 1-1,-1-1 1,1 1-1,-1-1 0,1 1 1,-1-1-1,1 1 1,-1-1-1,1 1 1,-1-1-1,1 1 1,-1-1-1,1 1 1,-1 0-1,0-1 1,1 1-1,-1 0 1,0 1-1,0-2-7,0 0 0,-1 0 0,1 0 1,0 0-1,-1 0 0,1 0 0,0 0 0,0 0 0,-1 0 0,1 0 1,0 0-1,-1 0 0,1 0 0,0 0 0,0-1 0,-1 1 0,1 0 0,0 0 1,-1 0-1,1 0 0,0 0 0,0-1 0,-1 1 0,1 0 0,0 0 0,0 0 1,0-1-1,-1 1 0,1 0 0,0 0 0,0-1 0,0 1 0,0 0 0,0-1 1,-1 1-1,1 0 0,0 0 0,0-1 0,0 1 0,0 0 0,0-1 0,0 1 1,-58-86 720,17 33-721,32 43-20,0 0 1,1-1-1,0 0 1,1-1-1,0 0 1,0 0-1,1 0 1,-6-20-1,5 5 3,-53-165 36,53 175-56,1 0 1,0-1-1,2 0 0,0 0 1,1 0-1,0 0 1,1-27-1,2 33 18,1 1 0,1 0 1,0-1-1,0 1 0,1 0 0,0 0 0,1 1 1,0-1-1,1 1 0,0 0 0,1 0 0,0 0 0,7-9 1,-3 8 42,0 0 0,1 0-1,0 1 1,1 0 0,0 1 0,0 0 0,1 1 0,0 0 0,20-8 0,6-6 158,-33 18-133,-1 0 0,1 1 0,0 0 0,1 0 0,-1 0 0,0 1 0,1 0 0,11-3 0,-11 4 15,0 0 1,0 1-1,0 0 1,0 0 0,0 0-1,0 1 1,-1 0-1,1 0 1,0 1-1,0 0 1,-1 0-1,1 1 1,-1-1-1,0 1 1,0 1-1,0-1 1,0 1 0,0 0-1,-1 0 1,0 1-1,0 0 1,0 0-1,0 0 1,-1 0-1,0 1 1,0 0-1,0 0 1,-1 0-1,0 0 1,0 0 0,-1 1-1,1-1 1,0 8-1,2 6-61,-2 1 0,-1-1 0,0 1-1,-2 0 1,0 0 0,-1-1 0,-1 1 0,-1 0-1,-1-1 1,-1 0 0,-1 0 0,0 0 0,-11 21 0,11-28-41,3-6 1,1 0 0,-1 0 0,-1 0 0,1-1 0,-1 1 0,0-1 0,-1 0 0,-10 10 1,13-14-1,0-1 1,-1 1 0,1 0 0,0 0 0,0 0 0,0 0 0,0 0 0,0 0 0,0 1 0,1-1 0,-1 1 0,1-1-1,0 1 1,-1 0 0,1-1 0,1 1 0,-1 0 0,0 0 0,1-1 0,-1 1 0,1 0 0,0 0 0,0 3 0,-1-5 0,1-1 0,0 1 0,0 0 1,0 0-1,0-1 0,0 1 1,0 0-1,0 0 0,0-1 0,0 1 1,0 0-1,0-1 0,0 1 1,1 0-1,-1-1 0,0 1 0,1 0 1,-1-1-1,0 1 0,1 0 1,-1-1-1,0 1 0,1-1 0,-1 1 1,1-1-1,-1 1 0,1-1 1,0 1-1,-1-1 0,1 1 0,-1-1 1,1 0-1,0 1 0,-1-1 1,1 0-1,0 0 0,-1 0 1,1 1-1,0-1 0,0 0 0,-1 0 1,1 0-1,0 0 0,0 0 1,-1 0-1,1 0 0,0 0 0,-1-1 1,1 1-1,0 0 0,-1 0 1,2-1-1,11 1 14,18 3 15,0 2 0,0 1-1,-1 1 1,40 16 0,-47-15 2,-14-5-4,0 0-1,-1 1 1,1 0 0,-1 0-1,0 1 1,0 0-1,-1 0 1,9 8 0,-14-11 4,0 1 1,1-1-1,-1 1 1,0-1-1,0 1 1,0 0-1,0 0 0,-1 0 1,1 0-1,-1 0 1,0 0-1,0 0 1,0 0-1,0 1 1,0-1-1,-1 0 1,1 1-1,-1-1 1,0 0-1,0 1 1,0-1-1,-1 1 1,1-1-1,-1 0 0,-1 6 1,0-5-12,-1 0-1,1-1 1,0 1-1,-1-1 1,1 1 0,-1-1-1,0 0 1,0 0-1,-1 0 1,1-1 0,-1 1-1,1-1 1,-7 4-1,-58 24 43,55-25-57,-34 11-170,-2-2-1,0-2 1,0-3-1,-81 6 1,111-15-489,1 0 0,-1-1 1,0-1-1,1 0 0,0-2 1,-1 0-1,-19-7 0,37 10 457,-1 1 0,0-1 0,0 0 0,1 1 0,-1-1 0,1 0-1,-1 0 1,1 0 0,-1 0 0,1 0 0,-1-1 0,1 1 0,0 0-1,0-1 1,0 1 0,0-1 0,0 1 0,0-1 0,0 1 0,0-1 0,0 0-1,1 0 1,-1 1 0,1-1 0,-1 0 0,1 0 0,0 1 0,0-4-1,0 0-475,2-1-1,-1 0 1,1 1-1,-1-1 0,2 1 1,-1 0-1,4-7 1,4-10-1723,-5 10 1456,1 0 0,-1 1 1,2 0-1,-1 0 0,2 0 0,-1 1 0,1 0 0,1 1 0,0 0 0,16-13 1,19-5-906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7:0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1 111 140,'0'-1'292,"0"0"0,1 0 0,-1 0-1,0 0 1,1 0 0,-1 0 0,1 1 0,-1-1 0,1 0-1,-1 0 1,1 0 0,-1 1 0,1-1 0,0 0 0,-1 1-1,1-1 1,0 1 0,0-1 0,0 1 0,-1-1 0,1 1-1,0-1 1,0 1 0,0 0 0,0-1 0,0 1 0,0 0-1,1 0 1,0-1-10,-1 1-1,1 0 1,-1 0-1,0-1 1,1 1-1,-1 0 1,1 1-1,-1-1 1,1 0-1,-1 0 1,0 0 0,1 1-1,-1-1 1,0 1-1,1-1 1,-1 1-1,0 0 1,0-1-1,1 1 1,0 1-1,2 17 2843,17 16-883,-18-26-1914,2-1 0,-1 1 0,1-1 1,8 10-1,-9-12-178,0 0 0,1 0 0,-2 0 0,1 1 0,-1 0 0,0 0 0,3 11 0,-2 6 582,0 0-1,-1 42 0,-3-55-460,-1 0 0,0 1-1,0-1 1,-1 0-1,-1 0 1,0-1-1,0 1 1,-6 12-1,5-15 24,1 1 0,-1 1-1,2-1 1,-1 0 0,1 1-1,1-1 1,-1 19 0,-3-12 41,4-15-275,0 0 1,1 0 0,-1 0-1,1 0 1,-1 0 0,1 0-1,0 0 1,-1 0 0,1 0-1,0 0 1,0 1 0,-1-1-1,1 0 1,0 0 0,0 0-1,1 2 1,-20-16 449,11-3-492,1 1 0,1-1 0,1 0 0,0-1 0,1 1 0,0-1 0,2 0 0,0 0 0,1 0 0,1-18 1,-5-25-12,3 50-7,1 0 1,-1 0-1,2-1 1,0 1-1,0 0 1,1-1-1,0 1 1,0 0-1,6-18 1,1 9-17,0 0 0,17-27 0,-20 38 12,1 1 0,-1-1 1,2 1-1,-1 0 0,1 1 0,0 0 0,12-8 1,5-4 3,-14 11 2,0 0 0,1 0-1,19-8 1,-18 10 7,1 0-1,0 1 1,0 0-1,0 1 1,0 0 0,1 2-1,-1-1 1,0 2-1,1-1 1,0 2-1,-1 0 1,0 1-1,1 0 1,-1 1 0,0 0-1,0 1 1,0 0-1,-1 1 1,1 1-1,15 9 1,-20-10 15,-1 1-1,1-1 1,-1 1-1,0 0 1,0 1 0,-1 0-1,0 0 1,0 0-1,0 1 1,-1 0 0,5 10-1,66 114 323,-45-59-208,-22-50-97,0 0-1,2 0 1,21 34 0,-27-51-34,-4-4-1,1 0-1,0 0 1,-1 0-1,1 0 1,-1 1 0,0-1-1,0 0 1,0 1-1,0-1 1,0 1-1,0-1 1,-1 1-1,1 3 1,-1-6-5,0 1 0,0-1 0,0 0 0,0 0 0,0 1 0,0-1 0,0 0 0,0 0 0,1 1 0,-1-1 0,0 0 0,0 0 0,0 0 0,0 1 0,0-1 0,0 0 0,1 0 0,-1 0 0,0 1 0,0-1 0,0 0 0,0 0 0,1 0 0,-1 0 0,0 0 0,0 1 0,0-1 0,1 0 0,-1 0 0,0 0 0,0 0 0,1 0 0,-1 0 0,0 0 0,0 0 0,1 0 0,-1 0 0,0 0 0,0 0 0,1 0 0,-1 0 0,17-5 0,13-14 0,-3-6 0,48-49 0,-17 16 0,-35 35 0,30-36 0,-44 48 0,0 0 0,0 0 0,1 1 0,0 0 0,1 1 0,16-12 0,-23 19 0,0 0 0,0 1 0,0-1 0,0 1 0,0 0 0,0 0 0,0 0 0,0 0 0,0 1 0,1-1 0,-1 1 0,0 0 0,0 0 0,1 1 0,-1 0 0,0-1 0,0 1 0,0 0 0,0 1 0,0-1 0,0 1 0,0 0 0,0 0 0,-1 0 0,1 1 0,-1-1 0,5 4 0,6 8 0,0 0 0,0 0 0,-1 1 0,16 26 0,-21-29 0,4 7 0,-1 0 0,8 20 0,0 2 0,32 69 0,-46-97 0,-1 0 0,0 1 0,-1-1 0,0 1 0,-1 0 0,1 17 0,-3-29-220,-1 1 0,1-1 0,0 0 0,-1 0 0,1 0 1,-1 0-1,0 0 0,0 0 0,0 0 0,0 0 0,0-1 0,0 1 0,-1 0 0,1 0 0,0-1 0,-1 1 0,1-1 1,-1 1-1,0-1 0,1 0 0,-1 0 0,0 0 0,0 0 0,0 0 0,0 0 0,0 0 0,0 0 0,0-1 1,0 1-1,-3-1 0,-7 3-2974,0-1 1,0-1-1,-23 0 1,-15-7-7764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1568,'-6'6'1715,"0"0"0,-1-1 0,0 0-1,0 0 1,0 0 0,-14 6 0,3-1 98,-1 7 670,18-15-2298,0 0 1,0-1-1,-1 1 1,1 0 0,-1-1-1,1 0 1,-1 1 0,0-1-1,0 0 1,1 0-1,-1 0 1,0 0 0,0 0-1,-3 1 1,72 16 295,24-10-2482,-86-8 1347,0-1 1,1 0-1,-1 0 1,0 0-1,0-1 1,0 0-1,0 1 1,-1-2-1,9-4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1 940,'-2'4'345,"-1"6"442,0 0 0,-1 0 1,-1-1-1,1 1 1,-1-1-1,-1 0 1,-9 11-1,-54 65 6868,63-79-6968,4-4-526,1-1-1,-1 0 1,1 1 0,0-1-1,0 1 1,-1-1-1,1 1 1,0-1-1,1 1 1,-1 0-1,0-1 1,0 1-1,1 0 1,-1 0-1,1 0 1,-1 0-1,1 2 1,0-4-123,1 1 0,-1-1 0,0 1 0,1-1 0,-1 1 0,1-1 0,-1 0 0,1 1 0,-1-1 0,1 1 0,-1-1 0,1 0 0,0 1 0,-1-1 0,1 0 0,-1 0 0,1 0 0,0 1 0,-1-1 0,1 0 0,0 0 0,-1 0 0,1 0 0,0 0 0,0 0 0,16 0 104,-16 0-107,11-1 42,0 0 1,0-1-1,0 0 0,20-7 1,7-2-151,-20 7-270,0-1 1,0-1-1,-1-1 0,19-9 0,-12 7-2000,-10 3-553,-15 6 2833,0 0 1,1 0-1,-1 0 1,0 0-1,0 0 0,0-1 1,0 1-1,0 0 1,0 0-1,1 0 0,-1 0 1,0 0-1,0 0 1,0 0-1,0-1 0,0 1 1,0 0-1,0 0 0,0 0 1,0 0-1,0 0 1,0-1-1,0 1 0,0 0 1,0 0-1,0 0 1,0 0-1,0 0 0,0-1 1,0 1-1,0 0 1,0 0-1,0 0 0,0 0 1,0 0-1,0-1 0,0 1 1,0 0-1,0 0 1,0 0-1,0 0 0,0 0 1,-1 0-1,1-1 1,0 1-1,0 0 0,0 0 1,0 0-1,0 0 0,0 0 1,-1 0-1,1 0 1,0 0-1,0 0 0,0 0 1,0 0-1,0-1 1,-1 1-1,1 0 0,0 0 1,0 0-1,0 0 1,-1 0-40,1 0 0,0 0 0,0 0 0,0 0 0,-1-1 0,1 1 0,0 0 0,0 0 0,0 0 0,0-1 0,-1 1 0,1 0 0,0 0 0,0-1 0,0 1 0,0 0 0,0 0 0,0-1 0,0 1 0,0 0 0,0 0 0,0-1 0,0 1 0,0 0 0,0 0 0,0-1 0,0 1 0,0 0 0,0 0 0,0-1 0,0 1 0,0 0 0,0 0 0,0-1 0,0 1 0,0 0 0,1 0 0,-1-1 0,0 1 0,0 0 0,0 0 0,1 0 0,-1-1 0,0 1 0,0 0 0,1 0 0,8-8-2178,3 1 516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2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59 8,'-7'3'1889,"1"-1"-1,-1 0 1,1 0-1,-1-1 1,0 0-1,0 0 1,-10 0-1,-8-1 1337,48-2-3134,1-1-1,-1 0 1,28-9 0,7-2-82,-20 2-10,-33 10-11,0 0 1,0 0-1,0 0 1,0 1 0,0-1-1,10 0 1,30-11-4168,-59 21-4108,-17 3 4205,20-10 2454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2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1280,'-1'16'2008,"1"21"4387,0-36-6163,0 1 1,0-1 0,0 0 0,0 1 0,1-1 0,-1 0 0,0 1 0,1-1-1,0 0 1,-1 1 0,1-1 0,-1 0 0,1 0 0,0 0 0,0 0-1,0 0 1,0 0 0,0 0 0,1 2 0,8 1 173,-1 0 0,1 0 0,0-1-1,0 0 1,0 0 0,0-1 0,18 1 0,79-2 330,-54-2-427,-1 1-865,100-12 0,-142 11 1560,4-1-9297,-14 2 8083,1-1-1,-1 1 1,0 0-1,0-1 1,0 1-1,1 0 1,-1 0-1,0-1 1,0 1-1,0 0 1,0-1-1,0 1 1,0 0-1,0-1 1,1 1-1,-1-1 1,0 1-1,0 0 1,0-1-1,0 1 1,0 0 0,-1-1-1,1 1 1,0 0-1,0-1 1,0 1-1,0 0 1,0-1-1,0 1 1,-1 0-1,1-1 1,0 1-1,0 0 1,0 0-1,-1-1 1,1 1-1,-1-1 1,-8-10-1531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2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1071 1620,'0'2'623,"-1"0"-1,1 0 0,0 0 1,-1 0-1,0 0 1,1 0-1,-1-1 1,0 1-1,0 0 0,0 0 1,0 0-1,0-1 1,0 1-1,-1-1 0,1 1 1,-1-1-1,-1 2 1,-34 23 9343,11-8-6415,-4 1 311,12-10-1841,17-9-2011,1 0 0,0 0 0,0 0-1,-1 0 1,1 0 0,0 1-1,0-1 1,-1 0 0,1 0 0,0 0-1,0 0 1,-1 0 0,1 0 0,0 1-1,0-1 1,0 0 0,-1 0 0,1 0-1,0 1 1,0-1 0,0 0 0,0 0-1,0 1 1,-1-1 0,1 0 0,0 0-1,0 1 1,0-1 0,0 0-1,0 0 1,0 1 0,0-1 0,0 0-1,0 0 1,0 1 0,0-1 0,0 0-1,0 1 1,0-1 0,0 0 0,0 0-1,0 1 1,0-1 0,1 0 0,-1 0-1,0 1 1,0-1 0,0 0 0,0 0-1,0 0 1,1 1 0,-1-1 0,0 0-1,16 8 51,-9-3-143,-22-4 89,13-1-340,-31-1-7068,6-25-3163,25 25 10181,0 0 0,0 1 1,0-1-1,0 0 0,1-1 0,-1 1 0,0 0 0,1 0 1,-1-1-1,1 1 0,-1-1 0,1 1 0,-1-1 1,1 0-1,0 1 0,0-1 0,0 0 0,0 0 1,0 0-1,1 0 0,-1 0 0,0 0 0,1 0 0,0 0 1,-1 0-1,1-4 0,0-19-2085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2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20 1904,'11'-2'3682,"-18"-2"140,6 3-3282,0 1-1,0-1 0,0 1 0,0 0 0,0-1 1,0 0-1,0 1 0,0-1 0,0 1 0,1-1 0,-1 0 1,0 0-1,-2-5 4736,2 7-5118,0-1 0,-1 1 0,1-1 0,0 1-1,0 0 1,0 0 0,0-1 0,1 1 0,-1 0-1,0 0 1,0 0 0,0 0 0,1 0 0,-1 0-1,0 0 1,1 0 0,-1 0 0,1 0 0,-1 1 0,1-1-1,0 0 1,-1 0 0,1 0 0,0 2 0,-5 31 1014,14 199 1820,-7-203-2663,-2 41 0,0-41-128,2 36 0,8 31-22,-10-85-176,1 0 0,1-1 0,0 1 0,5 16 0,6 28-37,-3 27 3,-10-74 23,1-1 0,0 1-1,1-1 1,0 1 0,0-1 0,1 0 0,0 0 0,0 0 0,8 14-1,3 6-82,-12-20-245,0 0-1,-1 1 1,0-1 0,0 0-1,-1 1 1,0-1 0,-2 16 0,1 4-4593,1-27 4815,0-1-1,0 0 1,0 1 0,0-1-1,0 0 1,0 1 0,1-1-1,-1 0 1,0 0 0,0 1 0,0-1-1,0 0 1,1 1 0,-1-1-1,0 0 1,0 0 0,1 0 0,-1 1-1,0-1 1,0 0 0,1 0-1,-1 0 1,0 1 0,1-1-1,-1 0 1,0 0 0,0 0 0,1 0-1,-1 0 1,0 0 0,1 0-1,-1 0 1,0 0 0,1 0 0,-1 0-1,0 0 1,1 0 0,-1 0-1,0 0 1,1 0 0,-1 0-1,0 0 1,1-1 0,-1 1 0,1 0-119,0 0 1,-1 0-1,1-1 1,-1 1-1,1 0 1,0-1-1,-1 1 1,1 0-1,-1-1 1,1 1-1,-1 0 1,1-1-1,-1 1 1,1-1-1,-1 1 1,0-1-1,1 1 1,-1-1-1,0 1 1,1-1-1,-1 1 1,0-1-1,0 0 1,1 1-1,-1-2 1,3-9-3986,-1 8 3676,1 0 0,-1 1 0,0-1 0,1 1 0,0-1 0,-1 1 0,5-3 0,24-13-1572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41 20,'-4'-4'866,"0"0"0,0 1 0,0 0 0,0 0 0,0 0 0,-1 0 0,1 1 0,-1 0 0,0-1 0,1 2 0,-1-1-1,0 1 1,-9-2 0,-4 1 835,1 1 0,-31 1-1,18 1-861,25-1-696,1 1-1,-1-1 0,0 1 1,0 0-1,0 1 0,0-1 1,1 1-1,-1 0 0,1 0 1,-1 1-1,1-1 0,-5 5 1,-2 2 161,0 0 1,-17 20-1,23-22-167,2-1-1,-1 1 1,0-1-1,1 1 1,1 0-1,-1 1 1,1-1 0,0 0-1,1 1 1,0-1-1,-1 12 1,-1 4 327,-1 3 8,-5 24 1103,-3 95 1,12-102-1246,3 1-1,1-1 1,2 0 0,2 0-1,2-1 1,19 50 0,-21-73-301,1 0-1,0-1 1,2 0 0,0-1 0,1 0-1,0 0 1,2-2 0,0 0-1,0 0 1,2-1 0,0-1 0,0-1-1,1 0 1,0-1 0,1-1-1,1 0 1,0-2 0,0 0 0,0-1-1,1-1 1,0-1 0,0 0-1,0-2 1,1 0 0,-1-2 0,30 0-1,-25-2 82,0-2-1,0 0 0,-1-1 0,1-2 1,24-9-1,-30 9 157,0-2 0,0 0 1,-1-1-1,0-1 0,-1 0 0,0-1 1,-1-2-1,27-23 0,-41 32-261,1 1 0,-1 0 0,1 0 0,-1-1 0,0 1-1,0-1 1,-1 0 0,1 0 0,-1 1 0,0-1 0,2-7 0,7-23-6,-7 26 1,-1 1 0,0-1 0,-1 1 0,0-1 0,0 0 0,0 0 0,-1 0 0,-1 0 0,1 0 0,-1 1 0,0-1 0,-1 0 0,0 0 0,0 1 0,-5-11 0,-6-13 0,-2 1 0,-21-35 0,36 65 0,-11-18 0,0 1 0,-1 1 0,0 0 0,-23-22 0,0 3 0,22 20 0,-1 1 0,-17-13 0,-54-31-558,-108-56 1,139 84-2064,44 25 1197,0-1-1,1 0 1,0-1-1,0 0 1,0-1 0,0 0-1,1 0 1,1 0-1,-9-13 1,1 3-2680,14 17 3820,-1-1 0,1 1 0,-1 0 0,1-1 0,0 1 0,0-1 0,-1 1 0,1-1 0,0 1 0,1-1 0,-1 0 0,0 1 0,0-1 0,1 0 0,-1 0 0,1 0 0,-1 0 0,1 1 0,0-1-1,0 0 1,0 0 0,0 0 0,0-2 0,10-21-2238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40 664,'21'-11'2485,"16"-17"13529,-38 34-15865,1 0 1,-1 1-1,-1-1 0,1 0 0,-1 0 0,-3 8 1,3-8-59,0 0 0,0 1 0,0-1 0,1 1 1,0-1-1,-1 10 0,2-6-9,-2-1 1,1 1-1,-2-1 1,1 1-1,-1-1 1,-4 9-1,-7 24 198,12-36-246,0 0 0,1 0 1,-1 0-1,1 1 0,1-1 1,-1 0-1,1 0 0,0 0 1,1 1-1,0-1 0,2 10 1,-2-11-27,1 0 1,0 0 0,0 0-1,0-1 1,1 1 0,0-1-1,0 1 1,0-1 0,0 0 0,0 0-1,5 3 1,5 8 13,-6-7-16,0 0 1,1-1-1,0 1 0,0-1 0,1-1 0,0 0 0,0 0 0,0-1 0,12 5 0,11 5-6,8 4-1,1-2 0,65 18 0,-71-25 16,33 17-1,-1-1 29,28 15 953,-89-38-752,0 1 0,0-1-1,-1 1 1,9 8 0,-12-11-163,-1 0 0,0 0-1,1 0 1,-1 0 0,0 1-1,0-1 1,0 0 0,0 1-1,0-1 1,0 0 0,0 1 0,0-1-1,0 1 1,-1 0 0,1-1-1,-1 1 1,1 0 0,-1-1 0,1 1-1,-1 0 1,0-1 0,0 1-1,0 3 1,-5 5 90,-1 0 1,0 0-1,0-1 0,-1 0 0,0 0 0,0 0 1,-1-1-1,0 0 0,-1-1 0,0 0 0,0 0 1,0-1-1,-17 9 0,-6 4-136,18-11-39,0 1 0,-1-2-1,0 0 1,-26 8 0,-7-2-1000,-54 7 0,77-15-139,18-4-98,0 1-1,0-1 0,0 0 0,0-1 1,0 0-1,0 0 0,0 0 0,0-1 1,-10-2-1,16 2 829,-28-8-3961,29 9 4185,-1 0 0,0 0-1,1-1 1,-1 1 0,0 0 0,1 0-1,-1 0 1,1-1 0,-1 1-1,0 0 1,1-1 0,-1 1-1,1-1 1,-1 1 0,1 0-1,-1-1 1,1 1 0,-1-1-1,1 1 1,0-1 0,-1 0 0,1 1-1,-1-1 1,1 1 0,0-1-1,0 0 1,0 1 0,-1-1-1,1 0 1,0 1 0,0-1-1,0 0 1,0 1 0,0-2 0,10-10-1597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66 728,'10'-16'16672,"4"13"-14347,9-2-1279,1 1 0,-1 1 0,32 1-1,28-4-516,86-6-246,-27 3-309,-73 4-866,-69 5 815,0 0 0,0-1-1,-1 2 1,1-1 0,0 0-1,0 0 1,0 0 0,0 0-1,0 0 1,0 0 0,-1 0-1,1 0 1,0 0 0,0 0-1,0 0 1,0 0 0,0 0-1,0 0 1,0 0 0,0 0-1,-1 0 1,1 1 0,0-1-1,0 0 1,0 0 0,0 0-1,0 0 1,0 0 0,0 0-1,0 0 1,0 1 0,0-1-1,0 0 1,0 0 0,0 0-1,0 0 1,0 0 0,0 0-1,0 1 1,0-1 0,0 0-1,0 0 1,0 0 0,0 0-1,0 0 1,0 0 0,0 1-1,0-1 1,0 0 0,0 0-1,0 0 1,0 0 0,0 0-1,0 0 1,0 0 0,1 0-1,-1 1 1,0-1 0,0 0-1,0 0 1,0 0 0,0 0-1,0 0 1,0 0 0,1 0-1,-1 0 1,0 0 0,0 0-1,0 0 1,-8 7-3987,7-6 4281,-82 31-12155,51-19 9910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94 220 1676,'1'0'212,"0"0"-1,0 0 1,0-1 0,0 1-1,-1-1 1,1 1 0,0-1-1,0 1 1,-1-1-1,1 1 1,0-1 0,-1 0-1,1 1 1,0-1 0,-1 0-1,1 1 1,-1-1-1,1 0 1,-1 0 0,0 0-1,1 1 1,-1-1 0,0 0-1,0 0 1,1 0-1,-1 0 1,0-1 0,-1 0 316,0 0-1,0 0 1,0 0 0,0 1 0,0-1 0,-1 0 0,1 0 0,-1 1 0,-2-3-1,-8-9 1413,9 11-1581,1 0 0,0 0 0,0 0 0,1-1 0,-1 1 0,0-1 0,1 0 0,-1 1 0,1-1 0,0 0 0,0 0 0,0 1 0,0-1 0,1 0 1,-1 0-1,1 0 0,-1 0 0,1 0 0,1-4 0,-7-12 1467,5 17-1676,0 1-1,1-1 1,-1 0-1,0 0 1,1 1-1,-1-1 1,1 0-1,-1 0 1,1 0-1,0-2 1,1-8 536,-1-15 1927,0 26-2541,0 0 1,0 0-1,-1 1 1,1-1-1,0 0 1,0 0 0,-1 0-1,1 1 1,0-1-1,-1 0 1,1 0-1,0 1 1,-1-1-1,1 0 1,-1 1-1,1-1 1,-1 0-1,0 1 1,1-1 0,-1 1-1,0-1 1,1 1-1,-1-1 1,0 1-1,-1-1 1,2 1-60,-2-1 180,0 0 0,-1 1 0,1-1 0,-1 1 1,1-1-1,-1 1 0,1 0 0,-1 0 0,-3 0 1,-1 9 69,10 11-361,20 75 98,10 31 0,152 369 0,-161-436 0,39 70 0,10 21 0,-67-136 0,0 0 0,1-1 0,1 0 0,1 0 0,-1 0 0,19 18 0,-18-16 0,-8-14 0,-1 0 0,0 0 0,1 0 0,-1 0 0,1 0 0,0 0 0,-1 0 0,1 0 0,-1 0 0,1 0 0,0-1 0,0 1 0,0 0 0,-1-1 0,1 1 0,0 0 0,0-1 0,0 1 0,0-1 0,0 1 0,0-1 0,0 0 0,0 1 0,0-1 0,0 0 0,0 0 0,1 0 0,-1 0 0,0 0 0,2 0 0,2-1 0,1 0 0,-1 0 0,0-1 0,0 1 0,0-1 0,0 0 0,0-1 0,0 1 0,0-1 0,-1 0 0,1 0 0,-1-1 0,0 1 0,0-1 0,0 0 0,-1 0 0,4-5 0,10-13 0,28-47 0,-45 69 0,16-31 0,-2-1 0,-2-1 0,-1 0 0,-1 0 0,8-59 0,-12 56 0,-2 0 0,-1 0 0,-3-36 0,-12-108 0,9 157 0,-5-40 0,-4 1 0,-35-113 0,14 65 0,30 88-257,3 20-147,0 1 0,1 0 0,-1-1 0,0 1 0,0 0 0,1 0-1,-1-1 1,0 1 0,1 0 0,-1 0 0,1 0 0,0-1 0,-1 1-1,1 0 1,0 0 0,0 0 0,0 0 0,1-1 0,35 21-23008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7:0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48 464,'0'-2'474,"-1"0"0,1 0 0,0 1 0,-1-1 0,1 0 1,-1 0-1,1 1 0,-1-1 0,0 0 0,0 1 0,0-1 0,1 1 0,-2-1 0,1 1 0,0 0 0,0-1 1,0 1-1,-1 0 0,1 0 0,0 0 0,-1 0 0,1 0 0,-4-1 0,1 0-25,0 0 0,-1 0 0,1 1-1,0 0 1,-1 0 0,1 0 0,-1 0 0,-6 1-1,-21 7 1315,28-6-1626,0 0 0,0 1 0,0 0 0,0-1 0,1 2 0,-1-1 0,0 0 0,1 1 0,-5 4-1,-14 9 501,13-10-363,0 0 1,1 1-1,0 0 1,0 1-1,1 0 1,0 0-1,-7 10 1,3-3 29,-10 13 476,3 2 0,0 0 0,-21 50 0,8-14 190,7-16-179,3 2 1,2 0-1,-23 99 0,-8 169 924,47-286-1638,1 0-1,2 1 1,2-1-1,1 0 0,1 0 1,2 0-1,2-1 1,1 0-1,1 0 1,22 46-1,-19-50-69,2 0-1,1-1 1,2-1-1,0-1 1,2-1-1,1 0 1,0-1-1,2-2 1,1 0 0,0-2-1,37 24 1,9-2-109,69 45-2697,-129-81 1496,0 0 0,0-1 0,1 0 0,-1-1 0,1 0 0,1-1 0,-1 0 0,0-1 1,1 0-1,21 1 0,9-3-4483,69-9 1,-72 5 4700,23-1-870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1592,'2'4'307,"1"2"325,0 0-1,-1-1 1,1 1 0,-1 0 0,0 1 0,-1-1 0,1 0-1,-1 0 1,-1 1 0,1-1 0,-1 1 0,0-1-1,-1 7 1,-5 14 1290,2-16-1240,1 1-1,1 0 1,0 0-1,0 0 0,1 0 1,2 20-1,6 13 923,-2-23-760,-2 0 0,0 0 0,-2 1 1,-1 32-1,-6-3 491,-2 7 323,3 0 1,5 116-1,3-134-1238,15 100 691,-15-124-995,1 1 1,1-1 0,1 0 0,0-1-1,16 30 1,2 3 47,-21-39-136,2 0 0,-1 0 1,1-1-1,1 1 1,0-1-1,11 13 0,-7-12 10,1 1 31,0 0 1,0-1 0,1 0-1,15 8 1,-22-15-65,0-1 1,0 1 0,1-1 0,-1 0 0,1-1 0,-1 1 0,1-1 0,-1 0-1,1-1 1,0 0 0,0 1 0,0-2 0,-1 1 0,11-2 0,5-3-392,0-1 0,0 0 0,37-18 0,-41 16-1210,0-2 1,21-15 0,-35 23 1161,-1 0-1,1 0 1,-1 0 0,0 0 0,0 0 0,0 0 0,0-1-1,0 1 1,0-1 0,0 0 0,-1 1 0,0-1 0,1 0 0,-1 0-1,0 0 1,0 0 0,-1 0 0,1 0 0,-1 0 0,1-5-1,-2 2-535,1-1 0,-2 1 0,1 0 0,-1 0 0,1 0 0,-2 0 0,1 0 0,-5-9-1,5 12 567,0 1 0,0-1 0,0 0 0,0 0 0,0 1 0,-1-1 0,1 1 0,-1 0 0,-4-4 0,-9-7-938,14 10 1049,0 0 1,0 0-1,0-1 0,0 1 0,0-1 1,-1-6-1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3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68 261 96,'-25'-13'5276,"19"11"-3379,0-1 1,0 0 0,0 0 0,1-1-1,-8-5 1,12 8-1765,1 1-1,0-1 0,0 1 0,0-1 1,0 1-1,0-1 0,0 1 1,0-1-1,0 1 0,0-1 1,0 1-1,0-1 0,0 1 1,1-1-1,-1 1 0,0 0 1,0-1-1,0 1 0,1-1 0,-1 1 1,0-1-1,0 1 0,1 0 1,-1-1-1,0 1 0,1 0 1,-1-1-1,1 1 0,0-1 1,13-11 103,-12 11 97,8-6-214,0 2 1,1-1-1,-1 1 1,1 1-1,0 0 1,1 1 0,15-4-1,-2 1-33,365-85 48,-330 75-746,-49 12-219,1 1 0,0 0 0,0 0 0,22-1 0,-32 4 229,1 0 1,0 0-1,-1 0 0,1-1 0,-1 1 0,1-1 1,-1 0-1,1 0 0,-1 0 0,1 0 0,-1 0 0,3-2 1,21-7-6274,-4 4 4883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85 1348,'-18'21'15874,"36"-24"-13546,132-27-819,-89 9-1623,-46 14-493,1 1-1,0 1 1,0 1-1,0 0 1,27-3-1,-42 7 472,-1 0 0,0 0-1,0-1 1,0 1 0,1 0 0,-1 0-1,0-1 1,0 1 0,0 0 0,0-1-1,0 1 1,0 0 0,1-1-1,-1 1 1,0 0 0,0-1 0,0 1-1,0 0 1,0-1 0,0 1 0,-1 0-1,1-1 1,0 1 0,0 0-1,0 0 1,0-1 0,0 1 0,0 0-1,0-1 1,-1 1 0,1 0 0,0 0-1,0-1 1,0 1 0,-1 0-1,1 0 1,0-1 0,0 1 0,-1 0-1,1-1 1,-4 1-660,4 0 636,-1 0 0,0 1-1,1-1 1,-1 0 0,0 0 0,1 0 0,-1-1-1,0 1 1,1 0 0,-1 0 0,0 0 0,1 0-1,-1-1 1,0 1 0,1 0 0,-1 0 0,1-1 0,-1 1-1,1-1 1,-1 1 0,1 0 0,-1-1 0,1 1-1,-1-1 1,0 0 0</inkml:trace>
  <inkml:trace contextRef="#ctx0" brushRef="#br0" timeOffset="1">62 364 1840,'-6'9'2046,"-1"0"-1,0-1 0,0 0 1,-1 0-1,-11 8 1,19-16-1946,-1 0 1,1 0 0,0 0-1,-1 0 1,1 1-1,0-1 1,-1 0 0,1 0-1,0 0 1,-1 1-1,1-1 1,0 0 0,-1 0-1,1 1 1,0-1 0,0 0-1,-1 1 1,1-1-1,0 0 1,0 1 0,0-1-1,0 0 1,-1 1 0,1-1-1,0 0 1,0 1-1,0-1 1,0 0 0,0 1-1,0-1 1,0 1 0,0-1-1,0 0 1,0 1-1,0-1 1,0 0 0,0 1-1,0-1 1,0 1 0,0-1-1,1 0 1,-1 1-1,0-1 1,0 0 0,0 1-1,1-1 1,-1 0 0,0 1-1,0-1 1,1 0-1,-1 0 1,0 1 0,0-1-1,1 0 1,-1 0 0,0 0-1,1 1 1,-1-1-1,1 0 1,19 4 1625,7-6-1247,0-1 0,-1-2-1,0 0 1,48-17 0,-22 6-379,-8 6-241,-27 6-186,0 0 0,21-9 0,-1 3-1172,-31 10 508,-1-1 0,1-1-1,0 1 1,-1-1 0,9-4-1,-12-5-4715,0-3 236,7 8 3198,3-1 391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4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40 1828,'-25'7'4164,"0"0"-1,0-2 1,-38 4 0,-5 1 5556,60-9-8903,1 0-1,0-1 0,-1 1 1,-10-2-1,-6 0-334,15 0-482,8 0 0,1 1 0,0 0 0,-1-1 0,1 1 0,0 0 0,-1 0 0,1-1 0,-1 1 0,1 0 0,0 0 0,-1-1 0,1 1 0,-1 0 0,1 0 0,-1 0 0,1 0 0,-1 0 0,1 0 0,0 0 0,-1 0 0,1 0 0,-1 0 0,1 0 0,-1 0 0,1 0 0,-1 0 0,1 0 0,-1 1 0,-23 3 0,24-4 0,-7-1 0,14-4 0,11 2 0,-1 5 0,-8-3 0,-9 1-2,0 0 1,0-1-1,0 1 0,0 0 1,0 0-1,0-1 0,0 1 1,0 0-1,-1 0 0,1-1 1,0 1-1,0 0 0,0 0 1,0 0-1,-1-1 0,1 1 1,0 0-1,0 0 0,0 0 0,-1 0 1,1 0-1,0-1 0,0 1 1,-1 0-1,1 0 0,0 0 1,0 0-1,-1 0 0,1 0 1,0 0-1,-1 0 0,1 0 1,0 0-1,0 0 0,-1 0 1,1 0-1,0 0 0,0 0 1,-1 0-1,0 0-78,-11 0-655,9 0-321,0 1 0,-1-1 0,1-1 0,0 1 0,0 0-1,0-1 1,-1 1 0,-3-3 0,6 3 467,0-1 0,0 0 0,0 0 1,0 0-1,0 0 0,0 0 0,0 0 0,1 0 0,-1 0 1,0 0-1,1 0 0,-1 0 0,1 0 0,-1-1 0,1 1 0,-1 0 1,1 0-1,0-1 0,0 1 0,-1 0 0,1 0 0,0-1 0,0 1 1,1-3-1,-1 3 379,0 0 1,1 0-1,-1-1 0,0 1 1,1 0-1,-1 0 1,1 0-1,0 0 1,-1 0-1,1 0 1,0 0-1,0 0 1,-1 0-1,1 0 0,0 0 1,0 0-1,0 0 1,0 1-1,0-1 1,0 0-1,0 1 1,0-1-1,1 1 0,-1-1 1,0 1-1,2-1 1,20-6-1672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4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43 1584,'0'-2'338,"0"1"0,-1 0 0,1 0 0,-1 0 0,1 0 0,-1 0-1,1 0 1,-1 0 0,0 0 0,0 0 0,1 0 0,-1 1 0,0-1 0,0 0 0,0 0 0,0 1-1,0-1 1,0 1 0,0-1 0,0 1 0,-2-1 0,-30-12 5530,17 7-2776,15 5-2977,1 1-1,-1-1 1,1 1-1,-1 0 1,1-1-1,-1 1 1,0 0-1,1-1 1,-1 1-1,0 0 1,1 0-1,-1 0 1,0 0-1,1 0 1,-1-1-1,0 1 1,1 0-1,-1 0 1,0 1-1,1-1 1,-1 0-1,0 0 1,1 0-1,-1 0 1,1 1-1,-1-1 1,0 0-1,1 0 1,-1 1-1,1-1 1,-1 1-1,0-1 1,1 0-1,-1 1 0,1-1 1,0 1-1,-1-1 1,1 1-1,-1-1 1,1 1-1,0 0 1,-1-1-1,1 1 1,0-1-1,0 1 1,-1 0-1,1-1 1,0 1-1,0 0 1,0-1-1,0 1 1,0 0-1,0 0 1,0 46 2412,1-35-2321,-15 249 2934,8-194-2790,3-25-211,-1 0 0,-2 0 0,-17 57 0,13-68-124,2 2 0,2-1 0,0 1 0,2 0 0,1 52 0,9-44-88,-5-38-78,0 1 1,0 0-1,0 0 1,-1 0-1,1-1 1,-1 1-1,0 0 1,0 0-1,0 0 1,-1 0-1,1 0 1,-1 0-1,0-1 0,0 1 1,-1 0-1,-1 3 1,3-6 77,0-1 0,0 0-1,-1 1 1,1-1 0,0 0 0,0 1 0,0-1-1,0 0 1,0 0 0,0 1 0,0-1 0,0 0-1,0 1 1,0-1 0,0 0 0,0 1 0,0-1-1,0 0 1,0 1 0,0-1 0,0 0 0,0 1-1,0-1 1,0 0 0,1 1 0,-1-1 0,0 0-1,0 0 1,0 1 0,1-1 0,-1 0 0,0 0-1,0 1 1,1-1 0,-1 0 0,0 0 0,0 0-1,1 0 1,-1 1 0,0-1 0,1 0 0,-1 0-1,0 0 1,0 0 0,1 0 0,17 0-4776,-13-2 3767,0-1-1,0-1 1,0 1 0,0-1 0,-1 0-1,0 0 1,1 0 0,-2-1 0,1 1 0,5-9-1,16-18-2658,0 8 1429,8-7 464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4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99 876,'0'-1'338,"0"0"0,0 0 0,0 0-1,0 0 1,0 0 0,0 0 0,-1 0 0,1 0-1,0 0 1,-1 0 0,1 0 0,0 1 0,-1-1 0,1 0-1,-1 0 1,1 0 0,-1 1 0,0-1 0,1 0 0,-1 1-1,0-1 1,1 0 0,-1 1 0,0-1 0,0 1-1,0-1 1,1 1 0,-1-1 0,0 1 0,-2-1 0,0 1 209,0-1 1,-1 1 0,1 0 0,-1 0 0,1 0-1,-1 0 1,1 0 0,-7 3 0,-1-1-47,1 1 1,-1 1-1,1 0 0,0 1 1,-9 5-1,15-7-343,0 0 0,1 0 0,-1 1 0,1 0 0,0-1 0,0 1 0,0 0 0,1 0 0,-1 0 0,1 1 1,0-1-1,0 1 0,1-1 0,-1 1 0,1-1 0,-1 8 0,-1 8 340,2 0 0,0 33 1,1-31-281,2 5-93,2 0 0,0 0 0,1-1 0,2 1-1,1-1 1,12 28 0,-10-27-60,2-1 53,1 0-1,1-1 0,25 35 1,-15-24 120,-14-22-87,-1-1 0,2-1 1,-1 1-1,2-2 0,13 12 1,37 30 874,-56-49-883,0 0 0,0 0 1,0-1-1,0 0 0,1 0 0,-1-1 1,1 0-1,0 0 0,0 0 0,-1-1 1,1 0-1,0 0 0,0-1 0,8 0 1,0-1 108,-1 0 0,0-1 0,1 0 0,-1-1 0,0-1 0,0 0 0,-1-1-1,1 0 1,21-13 0,-26 13-196,0-1-1,0 0 1,-1 0-1,0-1 0,0 0 1,0 0-1,-1-1 0,0 0 1,-1 0-1,0-1 1,0 0-1,-1 0 0,0 0 1,4-11-1,-6 8-55,-1 1 0,-1-1 0,0 1 0,-1-1 0,0 0 0,0 1 0,-5-21 0,1 11 0,-1 1 0,0-1 0,-2 2 0,0-1 0,-2 1 0,-15-27 0,-4-1 0,-43-55 0,53 79 13,-1 0-1,-1 1 1,-1 1-1,-43-33 1,50 44-91,-1 1 0,-1 0 0,1 1-1,-1 0 1,-1 1 0,0 1 0,0 1 0,0 0-1,-21-2 1,14 3-661,-4 0-2152,-34-1 1,53 5 1126,0-1 0,1 0 0,-18-5 0,-5-6-5769,31 12 7395,0 0-1,-1 0 1,1 0 0,-1 0-1,1 0 1,0 0 0,-1 0-1,1-1 1,0 1 0,-1 0-1,1 0 1,0-1 0,-1 1-1,1 0 1,0 0 0,-1-1-1,1 1 1,0 0 0,0-1-1,0 1 1,-1 0 0,1-1-1,0 1 1,0 0 0,0-1-1,0 1 1,0-1 0,-1 1-1,1 0 1,0-1 0,0 1-1,0-1 1,0 1 0,0 0-1,0-1 1,0 1 0,0-1-1,1 1 1,-1 0 0,0-1-1,0 1 1,0-1 0,14-9-2836,-11 9 2941,10-7-1831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41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23 1920,'0'-1'299,"0"0"1,-1 0-1,1 0 0,-1 0 1,1 1-1,-1-1 0,1 0 1,-1 0-1,0 1 0,1-1 0,-1 0 1,0 1-1,0-1 0,1 0 1,-1 1-1,0-1 0,0 1 0,0 0 1,0-1-1,1 1 0,-1 0 1,0-1-1,0 1 0,0 0 1,0 0-1,0 0 0,-1 0 0,-37-5 4154,28 4-3284,-4 0 156,0 0 1,-28 3-1,39-2-1127,-1 1 1,1 0-1,0 0 0,-1 0 0,1 0 0,-7 4 1,10-5-184,0 1 0,0-1 0,0 1 1,0 0-1,0-1 0,1 1 1,-1 0-1,0 0 0,0 0 1,0 0-1,1 0 0,-1 0 0,0 0 1,1 0-1,-1 0 0,1 0 1,-1 0-1,1 0 0,0 0 0,-1 0 1,1 0-1,0 0 0,-1 3 1,3 2-5,-1 1 1,1-1 0,0 0-1,0 0 1,1 0 0,0 0-1,0 0 1,0-1 0,0 1-1,1-1 1,0 0-1,0 0 1,1 0 0,5 4-1,9 14-23,6 5 85,45 41-1,9 8 656,-41-36-116,-22-25-93,0 0 0,20 29 1,-21-22-72,1-1 324,-1 2 0,16 30 0,-6-4 436,-18-39-952,-1 0 0,0 0 1,-1 0-1,0 1 0,-1 0 0,0 0 0,-1 0 1,-1 0-1,2 15 0,-4-20-217,0 1-1,-1-1 0,0 0 1,0 0-1,0 0 1,-1 0-1,0 0 0,-1-1 1,1 1-1,-1-1 1,-1 1-1,1-1 0,-1 0 1,0 0-1,-1 0 1,-5 6-1,-1 2-186,11-13 105,-1 0-1,0 1 0,0-1 0,0 0 1,0 0-1,0 0 0,0 0 0,0 0 1,0 0-1,0 0 0,0 0 0,-1 0 1,1 0-1,0-1 0,-1 1 0,1 0 1,-1-1-1,-2 1 0,-9 3-353,4-1-827,0-1-1,-1 1 1,1-2 0,-20 2 0,26-3 779,0 0 0,-1-1 0,1 1 0,0-1 0,-1 0 1,1 0-1,0 0 0,0-1 0,0 1 0,0-1 1,0 1-1,0-1 0,0 0 0,1 0 0,-1-1 0,1 1 1,-5-5-1,-31-29-5598,30 29 5196,1 1 1,0-2-1,0 1 0,0-1 0,1 1 1,-6-12-1,-4-14-1355,-5-5 393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4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1440,'22'-12'4498,"1"1"1,25-8-1,55-10 1528,104-2-2813,-115 21-2736,246-15-1402,-247 32-4688,-84-6 1409,-16 4-47,-24 3-3084,12-3 5312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60 172,'-7'5'1235,"-1"1"0,0-1 1,0-1-1,0 1 0,0-1 0,-1-1 1,-13 5-1,-66 10 10493,46-11-6982,-33 3 735,1-7-4723,61-4-758,3-5 0,10 6 0,0 0 0,0 0 0,0 0 0,0 0 0,0-1 0,0 1 0,0 0 0,-1 0 0,1 0 0,0 0 0,0 0 0,0-1 0,0 1 0,0 0 0,0 0 0,0 0 0,0 0 0,0 0 0,0-1 0,0 1 0,0 0 0,0 0 0,0 0 0,0 0 0,0 0 0,0-1 0,0 1 0,0 0 0,1 0 0,-1 0 0,0 0 0,0 0 0,0-1 0,0 1 0,0 0 0,0 0 0,0 0 0,0 0 0,0 0 0,1 0 0,-1 0 0,0 0 0,0-1 0,0 1 0,0 0 0,0 0 0,1 0 0,-1 0 0,0 0 0,0 0 0,0 0 0,0 0 0,0 0 0,1 0 0,-1 0 0,0 0 0,0 0 0,0 0 0,1 0 0,5 0 0,5 0 0,-10 0-47,-1 0 0,1 0 0,-1 0 0,0 0 0,1 0 0,-1 0-1,0 0 1,1 1 0,-1-1 0,1 0 0,-1-1 0,0 1 0,1 0 0,-1 0 0,1 0 0,-1 0 0,0 0 0,1 0 0,-1 0-1,0 0 1,1-1 0,-1 1 0,0 0 0,1 0 0,-1-1 0,0 1 0,1 0 0,-1 0 0,0-1 0,0 1 0,1 0-1,-1-1 1,0 1 0,0 0 0,0-1 0,1 1 0,-1 0 0,0-1 0,0 1 0,0-1 0,-3-5-1967,-11-7-875,12 11 2088,0 0 0,0 0 1,0 0-1,0 0 0,0 0 1,0 0-1,1-1 0,-1 1 1,-2-5-1,-9-12-3536,12 18 3816,-1-1 0,1 1 0,-1-1 1,1 1-1,0-1 0,0 0 0,-1 1 0,1-1 1,0 0-1,1 0 0,-1 0 0,0 0 0,0 0 0,1 0 1,-1 0-1,1 0 0,0 0 0,0 0 0,0-4 1,9-7-1570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27 120,'0'-6'11028,"-1"7"-10903,1-1 0,0 1 0,0-1 0,0 0-1,-1 1 1,1-1 0,0 0 0,0 1 0,-1-1 0,1 0 0,0 0 0,-1 1 0,1-1 0,0 0 0,-1 0 0,1 1 0,0-1 0,-1 0 0,1 0 0,-1 0 0,1 0 0,0 0 0,-1 0 0,1 0 0,-1 0 0,1 1 0,0-1-1,-1-1 1,1 1 0,-1 0 0,1 0 0,0 0 0,-1 0 0,1 0 0,-1 0 0,1 0 0,0 0 0,-1-1 0,1 1 0,0 0 0,-1 0 0,1-1 0,0 1 0,-1 0 0,1 0 0,-1-1 0,-23-12 3313,20 10-2934,2 2 542,2 1-991,1-1 1,-1 1 0,0 0-1,1-1 1,-1 1-1,0-1 1,1 1 0,-1 0-1,0-1 1,1 1-1,-1 0 1,0 0 0,1-1-1,-1 1 1,1 0 0,-1 0-1,1 0 1,-1-1-1,1 1 1,-1 0 0,1 0-1,-1 0 1,1 0-1,-1 0 1,1 0 0,-1 0-1,1 0 1,-1 0 0,1 0-1,-1 0 1,1 0-1,0 1 1,5 5 4838,-12-1-4638,0 0 1,0 0-1,0 1 0,1-1 0,0 1 1,0 0-1,0 0 0,1 1 1,0 0-1,0 0 0,1 0 1,-1 0-1,-2 12 0,-3 8-109,1 2 0,-6 39 0,13-58-147,0-1 0,0 1 0,1 0 0,1 0 0,-1 0 0,2-1 0,-1 1 0,1 0 0,1-1 0,0 1 0,4 8 0,-1-5 0,1 0 0,0 0 0,1-1 0,0-1 0,1 1 0,19 19 0,-8-13 0,0-2 0,1 0 0,1 0 0,1-2 0,0-1 0,0-1 0,43 15 0,167 60 0,-136-43 0,-95-43 0,0 0 0,0 0 0,0 1 0,0-1 0,0 0 0,0 1 0,0-1 0,0 1 0,-1-1 0,1 1 0,2 3 0,2 2 0,-6-7 0,0 0 0,0 0 0,0 1 0,0-1 0,0 0 0,0 1 0,0-1 0,0 0 0,0 1 0,0-1 0,0 1 0,0-1 0,0 0 0,0 0 0,0 1 0,0-1 0,-1 0 0,1 1 0,0-1 0,0 0 0,0 1 0,0-1 0,-1 0 0,1 0 0,0 1 0,0-1 0,-1 0 0,1 0 0,0 1 0,0-1 0,-1 0 0,1 0 0,0 0 0,-1 0 0,1 1 0,-15 7 0,13-7 0,-13 6 0,0 0 0,-1-1 0,-18 5 0,-13 4 0,-11 3-176,-115 22-1,151-35-615,1-2-1,0 0 0,-1-1 0,1-1 1,-1-1-1,0-1 0,-32-6 0,50 5 359,0 1 0,0-1 0,0 1-1,0-1 1,0-1 0,0 1-1,1 0 1,-1-1 0,1 0 0,-1 0-1,1 0 1,0 0 0,0 0-1,1-1 1,-1 1 0,1-1 0,0 0-1,0 0 1,0 0 0,0 0-1,0 0 1,1 0 0,0 0 0,0 0-1,0-1 1,0-4 0,0-5-1373,0 0-1,-1 0 1,-6-18 0,5 18 511,0 0 0,1 0 0,-1-21 0,3-3-334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7:0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18 116,'-1'0'495,"0"0"-1,0 0 1,0 0-1,0 0 1,0 0-1,0 0 1,0-1-1,0 1 1,0 0-1,0-1 1,0 1-1,0-1 1,1 1-1,-1-1 1,0 0-1,-1 0 1,-12-4 3695,4-1-885,-11 10-1520,21-4-1737,-1 0 1,1 1-1,0-1 1,0 0-1,-1 0 1,1 0 0,0 0-1,-1 0 1,1 0-1,0 1 1,0-1-1,-1 0 1,1 0-1,0 0 1,0 1-1,0-1 1,-1 0-1,1 0 1,0 1 0,0-1-1,0 0 1,0 0-1,-1 1 1,1-1-1,0 0 1,0 1-1,0-1 1,0 0-1,0 0 1,0 1-1,0-1 1,0 0 0,0 1-1,0-1 1,0 0-1,0 1 1,0-1-1,0 0 1,0 0-1,0 1 1,0-1-1,1 0 1,-1 1-1,0-1 1,0 0 0,0 0-1,0 1 1,1-1-1,-1 0 1,0 0-1,0 1 1,0-1-1,1 0 1,-1 0-1,0 0 1,0 0-1,1 1 1,-1-1 0,0 0-1,1 0 1,-1 0-1,0 0 1,0 0-1,1 0 1,-1 0-1,0 0 1,1 0-1,-1 0 1,3 3 162,-1 0-1,1-1 1,-1 1 0,0 0 0,0 0-1,-1 0 1,1 1 0,0-1 0,-1 0-1,0 1 1,0-1 0,0 1-1,0-1 1,0 5 0,0-3 0,0 1 1,1 0 0,0 0-1,0-1 1,0 0-1,5 8 1,6 2 138,0 0 1,1-1 0,1 0 0,25 17 0,73 42 531,-62-42-543,84 52 374,-27-18-241,-27-18-167,-32-18-131,-16-10 68,0 1 1,-2 2 0,0 1 0,51 51 0,-54-42 218,33 47 0,-52-64-433,0 0 1,-1 1-1,0-1 0,-2 2 0,0-1 1,5 20-1,-5-10-28,26 125 0,-29-127 0,0 0 0,-1 0 0,-2 1 0,-3 28 0,-31 175 0,31-217 0,0 0 0,0 0 0,-1-1 0,-1 1 0,1-1 0,-2 0 0,1 0 0,-11 12 0,-7 14 0,1-10 0,19-24 0,1 0 0,-1 1 0,0-1 0,1 1 0,0 0 0,0 0 0,0 0 0,0 0 0,0 0 0,0 0 0,1 1 0,-3 6 0,-1-1 0,2-6 0,3 2 0,8-4 0,3-4-33,-12-2-328,-7 0-1141,7 0-362,0 1 1,0-1 0,1 1 0,0-1-1,0 0 1,0 1 0,1-8-1,-1 4-2246,1 6 3675,-1 1 0,1-1-1,-1 0 1,1 1 0,-1-1-1,1 1 1,0-1 0,0 1-1,0-1 1,0 1 0,0 0-1,0-1 1,0 1 0,0 0-1,1 0 1,-1 0 0,0 0-1,1 0 1,-1 0 0,1 0-1,2-1 1,-4 2 434,27-17-2007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58 1444,'-7'-2'818,"2"1"36,0 0 1,0-1-1,0 0 0,0 0 0,0 0 1,1 0-1,-1-1 0,-7-5 0,-12-1 5291,22 9-5793,1 0 1,0-1 0,-1 1 0,1 0-1,0 0 1,0-1 0,-1 1 0,1-1-1,0 1 1,0-1 0,0 0 0,0 1-1,-1-1 1,1 0 0,0 0 0,-1-1-1,15 0 992,379-9 287,-281 13-2038,-39 1-1077,-23 2-2803,22 16-11277,-50-14 13408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33 120,'-7'7'1537,"-1"-1"0,1 0 1,-1-1-1,0 1 0,-1-2 0,1 1 1,-1-1-1,0-1 0,0 1 0,-1-1 0,1-1 1,-19 3-1,-51 0 3658,69-7-5293,15-5-263,23-10-2000,-17 11-1404,-11 4 3084,0 0 1,0 0-1,0 0 1,0-1-1,1 1 1,-1 0 0,1 0-1,-1 0 1,1 0-1,0 0 1,-1 1-1,1-1 1,0 0-1,2-3 1,-2 4 386,-1 1 189,0-1 1,1 1 0,-1 0-1,0-1 1,0 1 0,0-1 0,0 1-1,0 0 1,0-1 0,0 1-1,0-1 1,0 1 0,0-1-1,0 1 1,0 0 0,0-1-1,0 1 1,0-1 0,0 1-1,0 0 1,-1-1 0,1 1-1,0-1 1,0 1 0,0 0-1,-1-1 1,1 1 0,0 0-1,0-1 1,-1 0 0,-3-5-1634,12-6-247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33 1404,'0'-1'538,"0"-1"-1,0 1 1,0-1-1,0 0 1,0 1 0,0-1-1,0 1 1,-1-1-1,1 1 1,-1-1-1,1 1 1,-1 0 0,1-1-1,-1 1 1,0-1-1,-1-1 1,0 2-25,1 0 1,-1 1-1,0-1 1,1 0-1,-1 1 1,0-1-1,0 1 0,0 0 1,0-1-1,1 1 1,-1 0-1,0 0 1,-3 1-1,4-1-323,0 1-1,0 0 1,0-1 0,0 1 0,0 0 0,0 0-1,0 0 1,1 0 0,-1 0 0,0 0-1,1 0 1,-1 0 0,0 0 0,1 0-1,-1 1 1,1-1 0,0 0 0,-1 0-1,1 0 1,0 1 0,0-1 0,0 0 0,0 0-1,0 1 1,0-1 0,0 0 0,1 3-1,2 43 1136,43 113 437,-31-118-1670,-2 1 1,14 82-1,-21-56-69,-3-28-22,13 63 0,-2-14-211,2 6-919,-13-85 437,1-1 0,-1 1-1,1-1 1,1 0 0,0 0 0,10 15 0,-13-23 388,-1 0 1,1 0-1,0 0 0,-1-1 0,1 1 1,0-1-1,0 1 0,1-1 0,-1 1 0,0-1 1,0 0-1,0 0 0,1 0 0,-1-1 1,1 1-1,-1 0 0,1-1 0,-1 1 1,1-1-1,-1 0 0,1 0 0,-1 0 0,1 0 1,2-1-1,7-1-1495,0-1-1,0-1 1,22-8-1,4-2-799,16 1 693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290 554 248,'5'-24'1986,"-4"22"-1695,-1 1 0,1 0 0,0 0 0,-1-1 0,1 1 0,-1 0 0,0-1 0,1 1 0,-1-1 0,0 1 0,0 0 0,0-1 0,0 1 0,0-1-1,0 1 1,0 0 0,-1-1 0,1 1 0,0-1 0,-1 1 0,1 0 0,-1-1 0,0 1 0,1 0 0,-1 0 0,0-1 0,0 1 0,1 0 0,-3-1 0,-2-1 675,0 1-1,0-1 1,0 1 0,0 1-1,0-1 1,-7 0 0,7 1-488,0 0 1,0 1-1,-1 0 1,1 0-1,0 1 1,-6 0-1,4 1-192,0 0 0,-1 1-1,1 0 1,0 0 0,0 0 0,1 1-1,-1 0 1,1 0 0,-10 9 0,11-8-166,0 0 1,0 1 0,0 0 0,1 0 0,-1 0 0,2 1-1,-1-1 1,1 1 0,0 0 0,-3 10 0,0 4 11,1 0 0,-3 27 0,7-34-114,0 0 0,2 0 1,0 0-1,0-1 0,4 15 0,0 6 12,-1-11-17,2 0 0,0 0 0,1-1 1,1 0-1,1 0 0,1-1 0,19 30 1,-22-40 78,1-1 0,-1 0 0,2 0 0,-1-1 0,1 0 0,1-1 0,0 0 0,0 0 0,0-1 0,1 0-1,0-1 1,0 0 0,1-1 0,0 0 0,0-1 0,0 0 0,0-1 0,0 0 0,1-1 0,0-1 0,-1 0 0,22-1 0,-26-2-8,1 0 1,-1 0-1,1-1 0,-1 0 0,0-1 0,0 0 1,-1 0-1,1 0 0,-1-1 0,0-1 0,0 1 1,0-1-1,-1 0 0,0 0 0,0-1 0,-1 0 1,9-14-1,-7 11-60,-1 0-1,0 0 1,-1-1 0,0 0 0,-1 0 0,0-1 0,3-19 0,-6 25-22,0 0 1,0 0-1,-1-1 1,0 1 0,0 0-1,-1 0 1,0-1 0,0 1-1,0 0 1,-1 0-1,0 0 1,0 0 0,-1 0-1,1 1 1,-1-1-1,-4-5 1,-47-54 0,43 52-16,1 0 1,-2 1-1,0 1 0,0 0 1,-1 1-1,-18-12 1,-6-1-642,-43-19 0,-84-28-7112,122 54 3885,36 15 3087,1-1 0,-1 0 0,0 0 0,1 0 0,0 0 0,-1-1 0,1 0 0,0 0 0,0-1 0,1 1 0,-1-1 0,1 0 0,0 0 0,0-1 0,-7-8 0,0-6-1616</inkml:trace>
  <inkml:trace contextRef="#ctx0" brushRef="#br0" timeOffset="1">163 130 448,'4'-3'10397,"2"-1"-8013,8-5 5027,-8 5-6934,1 0-1,-1 1 0,0 0 0,1 0 0,10-3 0,28-4-300,0 1-1,68-4 1,95 6-3354,-164 5-548,0-2 0,0-2-1,51-14 1,-42 8 781,-7 4 917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2 800,'-36'-1'6533,"-22"1"245,33 3-5181,-58 9 2007,75-11-3347,1 1 0,-1 1-1,1-1 1,0 1 0,0 1 0,0-1 0,0 1 0,-11 8-1,8-3 23,5-6-196,0 0 1,1 1-1,-1 0 0,1 0 1,0 0-1,0 0 0,0 1 0,1-1 1,0 1-1,0 0 0,0 0 1,0 1-1,1-1 0,-3 9 0,2 1 54,-20 162 1056,22-151-956,0 0 0,2 1 0,1-1 1,9 48-1,0-32 386,27 73 0,-31-98-416,0-2-1,1 1 1,1-1 0,1 0 0,0-1 0,1 0-1,13 14 1,-19-24-120,-2 0-2,1 0-1,0 0 1,0 0-1,0-1 1,0 0-1,0 0 1,1 0-1,-1 0 1,1-1-1,0 1 1,0-1-1,0 0 1,8 1-1,5 2 165,1-2-1,-1 0 0,1-2 1,0 0-1,0 0 0,0-2 1,0 0-1,25-6 0,-3-2-16,0-2-1,63-26 1,-90 31-232,0-1 0,0 0 0,-1-1 0,0-1 0,23-19 0,-35 27 0,0 0-1,0 0 1,0 0 0,1 0-1,-1 0 1,0 0 0,-1 0-1,1 0 1,0-1 0,0 1-1,0 0 1,-1-1 0,1 1-1,-1 0 1,1-1 0,-1 1-1,0-1 1,1 1 0,-1-1-1,0 1 1,0-1 0,0 1 0,0-3-1,-1 2 2,0 0 1,0 1-1,0-1 0,0 0 0,0 1 0,0-1 1,0 1-1,-1 0 0,1-1 0,0 1 1,-1 0-1,1 0 0,-1 0 0,0 0 0,-2-2 1,-7-2-31,1 1 0,-1 0 0,0 1 0,-17-3 0,-11 1-2582,0 2 1,-70 3-1,41 1-3001,-82 7-4599,-74 26 3146,112-10 5219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20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0 397 256,'142'-3'12624,"12"-1"-9341,206-8-671,-65 0-1698,1046-23 97,-68 11 1349,116-17 1464,581-22-1829,-192-9-1583,-181 27 1236,-844 42-859,-404 4-506,-235-14-142,-72 11-107,0-2 1,43-10-1,-9 2-33,153-20 25,-216 29 39,5-1-663,-17 6 90,-8 2-84,2-1-48,-1-1-1,0 0 0,0 0 0,0 0 0,0-1 0,-12 2 1,-12 2-2237,-190 39-17728,176-36 18463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2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66 944,'-2'2'590,"-9"10"3776,-7 2 6651,17-13-10362,0 0 0,-1-1 0,1 1 0,0-1 1,-1 1-1,1-1 0,-1 0 0,1 1 0,-1-1 1,1 0-1,-1 0 0,-1 0 0,-13-6-732,14 5 606,17 8-4263,-14-7 3580,-1 0 1,1 0-1,0 0 0,0 0 1,-1 0-1,1 0 0,0 0 1,-1-1-1,1 1 0,0 0 1,-1 0-1,1-1 1,0 1-1,-1 0 0,1-1 1,0 1-1,-1 0 0,1-1 1,-1 1-1,1-1 0,-1 1 1,1-1-1,-1 1 0,1-1 1,-1 1-1,1-1 0,-1 0 1,0 1-1,1-1 0,-1 0 1,0 1-1,0-1 0,1-1 1,11-16-4425,-11 17 4278,0 1 0,0-1 0,-1 0 0,1 0 0,0 0 1,0 0-1,-1 0 0,1 0 0,-1 0 0,1 0 0,-1 0 0,1 0 0,-1 0 0,1 0 0,-1 0 0,0 0 0,0 0 0,1-1 0,-1 1 0,0 0 0,0 0 0,-1-2 0,4-20-3291,7 5 1919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2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1752,'-1'2'5171,"-9"9"-1686,-37 29 3655,42-35-6877,-1 1-1,1-1 1,0 1 0,0 0-1,0 0 1,1 0-1,0 1 1,1 0 0,-1 0-1,1-1 1,0 2-1,1-1 1,0 0 0,-2 8-1,1 0-34,0 1 0,1-1 1,1 1-1,1 0 0,2 29 0,2-18-9,13 38-1,-9-40-145,5 41 0,-6-15-73,2 14-223,0 71-1,-8-133 109,-1 0-1,1 0 1,0 0-1,0-1 1,0 1 0,0 0-1,1-1 1,-1 1-1,1-1 1,-1 0 0,1 1-1,0-1 1,0 0-1,0 0 1,0 0 0,0 0-1,4 2 1,9 10-3038,-14-14 2931,-1 1 1,1-1 0,0 0 0,0 1 0,0-1-1,0 0 1,0 0 0,0 0 0,0 0-1,0 1 1,0-2 0,0 1 0,0 0 0,0 0-1,0 0 1,0 0 0,0-1 0,0 1 0,-1 0-1,1-1 1,0 1 0,0 0 0,1-2-1,1 1-229,-1 0 0,1-1 0,-1 1 0,1-1-1,-1 0 1,0 0 0,0 0 0,4-4-1,-1-1-689,-4 4 728,1 0-1,0 1 1,0-1 0,0 1 0,0 0-1,0-1 1,0 1 0,5-3-1,24-14-1612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2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1640,'-8'3'7344,"-36"13"-13,32-11-6525,0 0 0,0 1 0,0 0 0,-15 12 0,20-13-675,1 0 1,1 1-1,-1-1 1,1 1 0,0 1-1,0-1 1,1 1 0,0 0-1,0 0 1,1 0 0,0 0-1,0 1 1,0-1 0,1 1-1,0 0 1,1 0 0,0 0-1,0 0 1,1 0 0,0-1-1,0 1 1,0 0 0,1 0-1,1 0 1,-1 0 0,1 0-1,4 8 1,-1 4-108,2-1 1,0 0-1,2 0 1,0 0-1,1-1 1,0-1 0,2 0-1,13 16 1,4 1-10,31 34 349,-53-62-258,0 1-1,0-2 0,0 1 0,1-1 0,0 0 0,0 0 0,11 4 0,-2-2 240,-1-1 0,1-1 0,1-1 0,-1 0 0,35 3 0,-28-8 160,0-1-1,-1 0 1,0-2 0,46-13 0,-54 12-236,-1 0 0,0-1 1,1-1-1,-2 0 1,1-1-1,-1 0 0,0-1 1,16-16-1,-24 21-259,0-1-1,0 0 0,-1-1 0,0 1 0,0-1 1,0 0-1,-1 0 0,0 0 0,0 0 1,0-1-1,-1 1 0,0-1 0,0 1 0,-1-1 1,0 0-1,0 0 0,0 1 0,-1-1 1,0 0-1,0 0 0,-1 0 0,0 0 0,0 0 1,-1 1-1,0-1 0,0 0 0,0 1 1,-1 0-1,-3-7 0,-1 1-9,-1 1 0,0-1 0,0 2 0,-1-1 0,-1 1 0,0 1 0,0-1 0,-1 2 0,0-1 0,-23-12 0,12 10-148,-1 0-1,0 1 1,-1 1-1,-39-9 1,-46-1-3514,35 5-1420,7 1-3816,66 13 8635,-3 0-532,0-1 0,0 1 0,0-1 0,0 0 0,0 0 0,0 0 0,1 0 0,-1-1 0,0 0 1,0 0-1,1 0 0,-6-3 0,8-7-1651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2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70 184,'-67'12'20177,"74"-12"-15014,-5-6-4261,23 6 1607,54-7-1036,-42 2-1229,-17 3-170,22-2-41,0-1 0,0-3-1,63-19 1,-105 27-148,21-10 67,-14 2-2751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59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33 356,'-1'-1'219,"0"0"0,-1 0 0,1 0 0,0 1 0,-1-1 0,1 0 0,-1 1-1,1-1 1,-1 1 0,1 0 0,-1-1 0,1 1 0,-1 0 0,1 0 0,-1 0 0,0 0 0,-1 1 0,-7-1 324,25 0-131,31 0-2100,-39-4 1824,-7 3-142,1 0 1,0 1-1,0-1 1,0 0-1,0 1 1,0-1-1,0 0 1,0 1-1,0-1 1,0 1-1,0-1 1,0 1-1,1 0 1,0-1-1,21-5-1247,-11 0 60,0 5 334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2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97 584,'-46'-26'13207,"57"19"-8248,-4 7-4678,0-1 1,1 0 0,-2-1-1,1 0 1,0 0-1,0-1 1,6-2 0,-6 1-168,1 1 1,0 0-1,0 1 0,0 0 1,9-1-1,104-17 1111,-77 15-514,-26 2-108,0 1 0,0 1 0,24 2 1,-36-1-354,0 1 0,0 0 0,0 1 0,0-1 0,0 1 1,0 1-1,-1-1 0,1 1 0,-1 0 0,1 0 1,-1 0-1,0 1 0,7 6 0,-8-6-63,0 0-1,0 0 1,0 1 0,-1-1 0,1 1-1,-1 0 1,-1-1 0,1 1 0,-1 0-1,1 1 1,-1-1 0,2 10-1,-3-8-106,-1 1 0,1-1 0,-1 1 0,-1-1 0,1 1 0,-1-1 0,-1 0 0,1 1 0,-5 11 0,-17 97-80,16-94 0,2 0 0,1 1 0,-3 45 0,1-35 0,5-26 0,-1 0 0,1-1 0,0 1 0,0 13 0,2-19 0,-1 1 0,0-1 0,0 1 0,1-1 0,-1 1 0,1-1 0,-1 1 0,1-1 0,-1 1 0,1-1 0,0 0 0,0 1 0,0-1 0,0 0 0,0 0 0,0 0 0,0 0 0,0 0 0,0 0 0,0 0 0,1 0 0,-1 0 0,0 0 0,1-1 0,-1 1 0,2 0 0,6 2 0,0-1 0,-1 0 0,1 0 0,0-1 0,0-1 0,0 1 0,0-1 0,0-1 0,17-2 0,7-4 0,42-14 0,-15 3 0,-23 7 0,56-26 0,-49 19 0,38-20-193,-49 20-4222,-38 8-3181,1 9 6654,0 0 1,0 0-1,0 0 1,0 0 0,0 0-1,0 1 1,0 0-1,0 0 1,0 0 0,-5 1-1,-49 10-5504,47-9 5327,-14 5-1067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20 960,'15'6'3318,"1"4"1543,-11 8 7983,-4-18-12833,-1 0 0,0 0 0,0 0 0,0 1 0,0-1-1,1 0 1,-1 0 0,0 0 0,0 0 0,1 0 0,-1 0-1,0 0 1,0 0 0,0 0 0,1 1 0,-1-1 0,0 0-1,0 0 1,1 0 0,-1 0 0,0 0 0,0-1 0,1 1-1,-1 0 1,0 0 0,0 0 0,1 0 0,-1 0 0,0 0-1,0 0 1,0 0 0,1 0 0,-1-1 0,0 1 0,0 0-1,8-4-698,-4 0-2419,-12-1 339,-7-2-3173,12 6 5373,1 0-1,-1 0 0,1 0 1,-1-1-1,1 1 1,0-1-1,0 1 0,-1-1 1,1 0-1,0 0 0,-3-3 1,3-7-1390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27 412,'-10'-14'2292,"10"13"-1820,-1 0 0,1 1 0,0-1 0,-1 0 0,1 1 0,-3-4 2360,3 4-2360,-1-1 0,0 1 0,1 0 1,-1-1-1,0 1 0,1 0 0,-1-1 0,0 1 0,0 0 0,-12-1 1561,-8 4 2454,19 14-2593,2-9-1520,2 29 536,3 1 0,0-1 0,18 59 1,9 57 442,-23-67-827,-6-39-394,3 0-1,13 53 1,-12-71-220,-1 1 0,-2 0 0,1 40 0,-4-1-3439,-1-69 3431,0 1-1,0-1 1,0 0 0,0 1 0,0-1 0,0 0-1,0 1 1,0-1 0,1 0 0,-1 1-1,0-1 1,0 0 0,0 1 0,0-1 0,1 0-1,-1 0 1,0 1 0,0-1 0,0 0 0,1 0-1,-1 1 1,0-1 0,0 0 0,1 0-1,-1 1 1,0-1 0,1 0 0,-1 0 0,0 0-1,1 0 1,-1 0 0,0 0 0,1 0 0,-1 0-1,1 1 1,17-4-2232,-14 1 1717,0 1 0,0-1 0,-1 0-1,1 0 1,0 0 0,5-5 0,21-29-6024,11-19 1160,-19 29 3898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232 144 424,'12'-23'4319,"-12"22"-4153,0 1 0,0-1 0,0 1 0,0-1 1,1 1-1,-1-1 0,0 0 0,0 1 0,-1-1 0,1 1 0,0-1 0,0 1 0,0-1 0,0 1 0,0-1 0,0 1 1,-1-1-1,1 1 0,0-1 0,0 1 0,-1 0 0,1-1 0,0 1 0,-1-1 0,1 1 0,-1 0 0,1-1 0,0 1 1,-1 0-1,1-1 0,-1 1 0,1 0 0,-1 0 0,1 0 0,-1-1 0,1 1 0,-1 0 0,1 0 0,-1 0 0,1 0 1,-1 0-1,1 0 0,-1 0 0,1 0 0,-1 0 0,1 0 0,-1 0 0,-92 6 6278,84-5-6168,0 0 0,0 1-1,1 0 1,-1 1 0,0 0-1,1 0 1,-1 1-1,-8 5 1,14-7-167,0 1 0,0 0 1,0 0-1,0 1 0,1-1 0,-1 0 0,1 1 1,0 0-1,0-1 0,0 1 0,1 0 0,-3 6 0,-9 49 677,11-46-652,1-4-42,1 0 0,0 0 0,0-1 0,1 1 1,0 0-1,4 15 0,1 5 172,-4-20-174,0-1-1,1 1 1,0 0-1,1 0 1,0-1 0,8 13-1,37 49 595,-26-39-346,-14-19-156,2-1 0,-1 0-1,1 0 1,24 16 0,-20-15-25,-7-6-44,1 0 0,-1-1 0,2 0 0,-1 0 0,18 5 0,8 5 189,-23-10-165,0-1 0,1 0 0,0-1 0,0 0 0,0-1 0,0 0 0,0-1 0,0-1 1,17-1-1,-9-1 181,1-1 0,0 0 1,-1-2-1,37-13 1,-46 13-160,1 0 1,-1-1-1,-1-1 1,1 0-1,-1-1 0,13-11 1,-20 16-155,-1 0 0,1 0-1,-1-1 1,0 1 0,0-1 0,0 0-1,-1 1 1,1-1 0,-1-1 0,0 1-1,0 0 1,0 0 0,-1-1 0,1 1 0,-1-1-1,0 1 1,0-1 0,-1 1 0,1-1-1,-1 0 1,-1-8 0,-3-4-5,-1 0 0,-1 1 0,0-1 0,-1 1 0,-1 0 0,0 1 0,-1 0 0,-1 0 0,0 1 0,-21-22 0,13 17-50,-1 0 1,0 2-1,-1 0 0,-36-22 1,15 16-2188,-74-32 0,5 5-5946,49 22 689,33 11 2994,26 17 4229,1-1-1,0 0 1,0 0-1,0 0 1,0 0 0,0 0-1,0 0 1,0 0-1,0-1 1,0 1-1,0 0 1,0 0-1,1-1 1,-1 1 0,1-1-1,-1 1 1,0-2-1,9-10-1846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1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69 660,'0'-1'308,"0"0"0,0-1 0,0 1 0,0 0 0,0-1 0,0 1 0,0 0 1,0-1-1,0 1 0,-1 0 0,1 0 0,-1-1 0,1 1 0,-1 0 0,1 0 0,-1 0 0,0 0 0,1-1 0,-1 1 0,0 0 0,0 0 0,0 0 0,0 1 0,0-1 0,0 0 0,0 0 1,0 0-1,0 1 0,0-1 0,-1 1 0,1-1 0,0 1 0,0-1 0,-1 1 0,1 0 0,0-1 0,-3 1 0,-4-3 563,-2-1 461,-7-2 205,-1 0-1,-22-5 1,36 10-1382,-1 0-1,0 1 1,0-1-1,0 1 1,0 0-1,0 0 1,0 1-1,0-1 1,0 1-1,0 0 1,0 1 0,0-1-1,-8 5 1,8-3-110,-11 5 62,1 1-1,0 1 1,-26 23 0,17-12-53,17-16-50,1 0 0,0 0-1,0 1 1,0 0 0,1 0 0,0 0 0,0 1 0,0 0 0,1 0 0,0 0 0,1 0-1,-4 9 1,5-12-4,1 0-1,0 0 1,0 1-1,0-1 1,0 0-1,1 0 1,0 0-1,-1 1 1,1-1-1,1 0 1,-1 0-1,1 0 1,0 1-1,0-1 0,0 0 1,0 0-1,1 0 1,2 5-1,-2-7 6,-1-1 0,1 1 0,0-1-1,0 1 1,0-1 0,0 0 0,0 0 0,0 0-1,0 0 1,0 0 0,1 0 0,-1 0 0,0-1-1,0 1 1,5-1 0,35 4 32,-31-5-29,1 0-1,-1 0 0,1-1 1,-1-1-1,0 0 1,0 0-1,11-6 0,70-38 92,-77 38-60,1 2 68,-1-2 1,-1 0-1,1-1 1,-1-1-1,-1 0 1,14-15-1,-22 20 62,1 0 1,0 1-1,0 0 0,0 0 0,0 0 1,1 1-1,8-5 0,-8 6 236,0-2 0,0 1 0,-1-1 0,1 0 0,6-7 0,-12 11-272,0-1-1,0 1 0,1 0 1,-1 0-1,0 0 0,0 0 0,1 1 1,-1-1-1,0 0 0,1 0 0,-1 1 1,1-1-1,-1 1 0,1-1 0,1 1 1,9 13 1124,0 2-787,-1 2 0,-1-1-1,-1 1 1,15 35 0,3 7-183,-21-46-286,0 1-1,-1 0 0,5 23 0,-6-21 0,0-1 0,11 24 0,-3-8 0,-1 0 0,-1 0 0,7 45 0,-2-8 0,-13-64 0,-2 1 0,1-1 0,0 1 0,-1 0 0,0-1 0,0 1 0,0 0 0,0-1 0,-1 1 0,0-1 0,0 1 0,0-1 0,0 1 0,-1-1 0,0 1 0,0-1 0,0 0 0,0 0 0,-1 0 0,1 0 0,-1-1 0,0 1 0,0-1 0,-1 1 0,1-1 0,-1 0 0,0-1 0,1 1 0,-1 0 0,0-1 0,0 0 0,-8 3 0,-15 5-456,0-1 0,-42 9 0,-15-5-5909,70-12 2857,0 0 0,-1-1 0,1-1 1,-1 0-1,-26-6 0,37 2 1065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2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32 780,'0'0'1153,"-24"0"1998,18 1-2554,6-1-526,-1 0 0,1 0 0,-1 1 0,1-1 0,0 0 0,-1 0 0,1 0 0,-1 0 0,1 0 0,-1 0 0,1 0 0,-1 0 0,1 0 0,-1 0 0,1 0 0,-1 0 0,1 0 0,-1 0 0,1 0 0,-1 0 0,1-1 0,-1 1 0,1 0 0,0 0 0,-1-1 0,1 1 0,-1 0 0,1 0 0,0-1 0,-1 1 0,1-1 0,0 1 0,-1 0 0,1-1 0,0 1 0,0-1 0,-1 1 0,1 0 0,0-1 0,0 1 0,0-1 0,0 1 0,-1-1 0,1 0-52,0 1 0,0 0 0,0 0-1,0 0 1,0-1 0,0 1 0,0 0 0,0 0 0,0-1 0,0 1 0,0 0 0,0 0 0,-1 0-1,1-1 1,0 1 0,0 0 0,0 0 0,0 0 0,0 0 0,-1-1 0,1 1 0,0 0 0,0 0-1,0 0 1,-1 0 0,1 0 0,0 0 0,0 0 0,0 0 0,-1-1 0,1 1 0,0 0 0,0 0-1,-1 0 1,1 0 0,0 0 0,-1 0 8,1 0-1,0 0 0,0 0 1,-1 0-1,1 0 0,0 0 1,0 0-1,0 0 1,-1 0-1,1 0 0,0 0 1,0 0-1,-1 0 1,1 0-1,0-1 0,0 1 1,0 0-1,0 0 0,-1 0 1,1 0-1,0-1 1,0 1-1,0 0 0,0 0 1,-1 0-1,1 0 0,0-1 1,0 1-1,0 0 1,0 0-1,0-1 0,0 1 1,0 0-1,0 0 1,0 0-1,0-2 1012,-14 2 4130,6 0-3032,6 0-1941,0 1 0,-1-1 1,1 0-1,-1 0 0,1 0 1,0-1-1,-1 1 0,1-1 0,0 1 1,-1-1-1,1 0 0,-4-2 1,4 2 824,-12-4 1003,14 5-2058,-6 4 1234,12-3 1094,-4-1-1659,10 1 515,-12-2-810,1 2-312,-1-1-1,1 1 1,0-1 0,-1 1 0,1 0-1,0-1 1,-1 1 0,1 0 0,-1-1-1,1 1 1,-1 0 0,1 0 0,-1-1 0,0 1-1,1 0 1,-1 0 0,0 0 0,0 0-1,1 0 1,-8 9-6,0-1 0,2 0 0,-1 1 0,1 0 0,0 1 0,-4 16 0,-15 30-5,21-50-12,0 1 0,1-1 0,0 1 0,1 0 0,-1 0 0,1 14 0,0-11 2,0 0 0,-1-1 0,-5 20 0,-1-14-3,6-12-5,0 0 0,0 0 1,1 0-1,-1 0 0,1 0 0,0 0 1,0 0-1,0 6 0,1-9 2,0-1 0,0 1 0,1-1-1,-1 0 1,0 1 0,1-1 0,-1 0 0,0 1 0,1-1-1,-1 0 1,0 1 0,1-1 0,-1 0 0,1 0-1,-1 1 1,0-1 0,1 0 0,-1 0 0,1 0 0,-1 0-1,1 0 1,-1 0 0,1 0 0,-1 1 0,1-1-1,-1-1 1,1 1 0,0 0 0,19 0 14,-16 0-8,11-1-6,0-1 0,-1-1 0,0 0 0,1-1-1,17-6 1,-11 2-17,39-7 1,14 2-17,79-11 3,-130 22 22,1 1 0,0 1 1,0 1-1,34 6 0,-39-4 18,-14-3-1,0 0 0,0 1 1,0 0-1,0 0 1,0 0-1,0 0 0,0 1 1,0 0-1,-1 0 0,1 0 1,-1 1-1,1-1 1,-1 1-1,0 0 0,0 1 1,6 5-1,-6-5 36,-1 1-1,1 0 1,-1 0-1,0 0 1,0 0 0,-1 0-1,1 1 1,-1-1-1,0 1 1,-1 0 0,1-1-1,-1 1 1,-1 0-1,1 11 1,-1-3 90,-2 1 1,0-1 0,-1 0-1,0 0 1,-1 0 0,-1-1-1,0 1 1,0-1-1,-12 18 1,9-19-136,0-1 0,0 0 0,-2 0 0,1-1 0,-1 0 0,-1-1 0,-14 11 0,-25 23 0,37-32 0,0-1 0,-1-1 0,-1 0 0,1 0 0,-20 7 0,-13 8 0,32-17-46,0 0 0,0-1 0,-1-1 0,1 0 0,-1-1 0,0-1 0,0 0 0,-1-1 0,-29-1 0,28-2-1045,0 0 1,0-1-1,1-1 0,-1-1 0,-17-5 0,31 7 418,0 0 0,0-1 0,0 1 0,0-1 0,0 1 0,1-1-1,-1 0 1,1-1 0,0 1 0,0 0 0,0-1 0,0 0 0,1 0 0,-1 0 0,1 0-1,0 0 1,0 0 0,-1-7 0,0 3-389,1 0-1,0 1 1,0-1-1,1 0 1,0-1-1,1 1 1,-1 0-1,2 0 1,1-14-1,7-5-797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2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70 214 1536,'-29'-7'3547,"-4"-1"2834,25 4-495,50-3-3711,-14 2-1401,56-7 990,124-34 1,-60 11-961,-23-3-572,-42 12-1367,-61 15-5,-12 3-520,-9 8 1598,-1 0 1,0-1 0,0 1-1,0 0 1,0 0 0,0 0-1,0 0 1,1 0 0,-1 0-1,0 0 1,0-1 0,0 1-1,0 0 1,0 0 0,0 0-1,0 0 1,0 0-1,0 0 1,0-1 0,0 1-1,0 0 1,0 0 0,0 0-1,0 0 1,0-1 0,0 1-1,0 0 1,0 0 0,0 0-1,0 0 1,0 0 0,0-1-1,0 1 1,0 0 0,0 0-1,0 0 1,0 0 0,0 0-1,0-1 1,0 1 0,0 0-1,-1 0 1,1 0 0,0 0-1,0 0 1,0 0 0,-4 0-880,0 2-1,1-1 1,-1 0 0,0 1 0,1-1 0,-1 1 0,1 0 0,0 0 0,0 1 0,0-1 0,-4 3 0,7-4 739,-1-1 1,0 1 0,0 0 0,0-1 0,1 1 0,-1-1-1,0 1 1,1 0 0,-1-1 0,1 1 0,-1 0-1,1 0 1,-1 0 0,1-1 0,-1 1 0,1 0-1,0 0 1,0 0 0,-1 0 0,1 0 0,0 0 0,0 0-1,0 1 1,0 6-1571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2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1656 40 792,'1'-1'215,"0"1"0,-1-1-1,1 0 1,-1 0 0,1 0-1,-1 1 1,1-1 0,-1 0 0,1 0-1,-1 0 1,0 0 0,1 0 0,-1 0-1,0 0 1,0 0 0,0 0-1,0 0 1,0 0 0,0 0 0,0 0-1,0 0 1,0 0 0,0 0 0,-1 1-1,1-1 1,0 0 0,-1 0-1,1 0 1,0 0 0,-1 0 0,1 0-1,-1 1 1,0-1 0,1 0 0,-1 0-1,0 1 1,1-1 0,-1 0-1,0 1 1,0-1 0,1 1 0,-1-1-1,-6-2 5760,5 3-5693,1 1-1,-1-1 0,1 1 0,-1-1 1,1 1-1,-1 0 0,1 0 0,0 0 1,-1 0-1,1-1 0,0 2 1,0-1-1,-2 2 0,2-3-241,-9 12 978,-28 35 1681,4-3-985,25-35-1235,1 1 0,-12 19 0,-7 10 314,-2-1 0,-1-1 0,-41 38 0,-25 29 520,-263 319 151,1-10-1463,266-313 0,-59 69 0,-35 45 0,162-187 0,18-21 0,0 0 0,0 0 0,1 0 0,-5 9 0,-7 3 0,16-17 0,-1 0 0,1 0 0,0 0 0,-1 1 0,1-1 0,0 0 0,0 1 0,0-1 0,0 1 0,0-1 0,0 1 0,0 0 0,0-1 0,1 1 0,-1 0 0,0 3 0,1-9-260,-1 0 1,1 0-1,-1 0 0,0 0 1,0 0-1,-1 0 0,-2-6 0,3 8-18,1 0-1,-1 1 1,1-1-1,0 0 1,-1 0-1,1 0 0,0 1 1,0-1-1,0 0 1,0 0-1,0 0 0,1 0 1,-1 1-1,1-1 1,-1 0-1,1 0 0,-1 1 1,3-4-1,16-30-3407,-18 34 3477,19-26-3529,0 1 0,31-31 1,55-41-2852,-50 52 4434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2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1511 20 376,'-2'-12'5361,"-19"5"3449,8 8-6875,-9 24 2342,21-25-4163,0 1-1,0 0 1,-1 1-1,1-1 1,0 0-1,0 0 1,0 0-1,0 1 1,0-1-1,1 1 1,-1-1-1,0 0 1,1 1-1,-2 2 1,-8 15 689,-179 202 3829,124-148-3715,-91 107 953,-115 126 213,163-192-2083,-154 149 0,167-164 0,60-60 0,-43 37 0,63-64 0,6-5 0,0 1 0,1 0 0,0 0 0,-13 16 0,-25 26 0,43-45 0,2-3 0,0 0 0,0 0 0,0-1 0,-1 1 0,1 0 0,-1 0 0,1-1 0,-1 1 0,0-1 0,0 1 0,1-1 0,-1 0 0,0 0 0,0 1 0,0-1 0,0-1 0,-1 1 0,1 0 0,0 0 0,0-1 0,0 0 0,-3 1 0,-1 0 0,6-1 0,0-1 0,0 1 0,1 0 0,-1 0 0,0 0 0,1 0 0,-1 0 0,0 0 0,0 0 0,1-1 0,-1 1 0,0 0 0,0 0 0,1 0 0,-1-1 0,0 1 0,0 0 0,0 0 0,1-1 0,-1 1 0,0 0 0,0 0 0,0-1 0,0 1 0,0 0 0,0-1 0,1 1 0,-1 0 0,0 0 0,0-1 0,0 1 0,0-1 0,0 0 0,1 1 0,-1-1 0,1 1 0,-1 0 0,1-1 0,-1 1 0,1-1 0,-1 1 0,1 0 0,-1-1 0,1 1 0,0 0 0,-1 0 0,1-1 0,-1 1 0,1 0 0,0 0 0,-1 0 0,1 0 0,0 0 0,-1 0 0,1 0 0,1 0 0,22-1 0,-17 1 0,-2-1 19,-1-1 0,0 1 0,1-1 0,-1 0 0,0 0 0,0-1 0,0 1 0,4-4 0,-7 5-93,0 0 0,0 0 0,0 1 0,-1-1 0,1 0-1,0 0 1,-1 0 0,1 0 0,-1 0 0,1 0-1,-1 0 1,1 0 0,-1 0 0,1 0 0,-1 0-1,0 0 1,0 0 0,0 0 0,0-1 0,0 1-1,0 0 1,0 0 0,0 0 0,0 0 0,0 0-1,0 0 1,-1 0 0,1-1 0,0 1 0,-1 0-1,1 0 1,-1 0 0,1 0 0,-1 0 0,-1-1-1,2 1-135,-1 0-1,0 0 1,0 0-1,1 0 1,-1 0-1,1 0 1,-1 0-1,1-1 0,0 1 1,-1 0-1,1 0 1,0-1-1,0 1 1,0 0-1,0 0 0,0-1 1,0 1-1,0 0 1,0 0-1,1-1 1,-1 1-1,0 0 1,1 0-1,-1-1 0,1 1 1,-1 0-1,1 0 1,0 0-1,-1 0 1,1 0-1,0 0 0,0 0 1,0 0-1,0 0 1,1-1-1,5-3-1094,-1 0-1,1 1 1,1-1-1,10-4 0,-2 1-305,15-9-1897,-13 8 1522,0-1 0,-1-1 1,17-13-1,0-8-419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3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1088 55 372,'19'-6'2095,"3"-2"1503,-22 8-3322,1-1 1,-1 1-1,1-1 0,-1 1 1,1-1-1,-1 1 1,1-1-1,-1 0 0,0 1 1,0-1-1,1 0 0,-1 1 1,0-1-1,0 0 1,0 1-1,1-1 0,-1 0 1,0 1-1,0-2 0,0 1-139,1 1-1,-1-1 0,1 1 1,-1-1-1,1 1 0,-1 0 0,1-1 1,0 1-1,-1-1 0,1 1 1,0 0-1,-1 0 0,1-1 0,0 1 1,-1 0-1,1 0 0,0 0 1,-1 0-1,1 0 0,0 0 0,0 0 1,3 0 2302,-26-5 4679,22 5-6896,0 0 0,0 0 0,-1 0 1,1-1-1,0 1 0,-1 0 1,1 0-1,-1 0 0,-20 0 83,14 0 2125,6-1-1932,1 1-452,0-1-1,-1 1 0,1-1 1,-1 1-1,1 0 1,-1-1-1,1 1 1,-1 0-1,1-1 0,-1 1 1,1 0-1,-1-1 1,0 1-1,1 0 1,-1 0-1,1 0 1,-1 0-1,0 0 0,1-1 1,-1 1-1,-1 0 1,-2 1 219,4-1-218,-1 0-1,1 1 1,-1-1 0,1 0-1,-1 0 1,1 0-1,-1 0 1,1 0-1,-1 0 1,1 0-1,-1 0 1,1 0-1,-1 0 1,1 0-1,-1 0 1,1 0-1,-1 0 1,1 0-1,0 0 1,-1 0-1,1-1 1,-1 1 0,1 0-1,-1 0 1,1-1-1,0 1 1,-1 0-1,1-1 1,-1 1-1,1 0 1,0-1-1,-1 1 1,1 0-1,0-1 1,0 1-1,-1-1 1,1 1-1,0-1 1,0 1-1,0-1 1,-1 1 0,1-1-1,0 1-44,0 0 1,0-1-1,0 1 1,0 0-1,-1 0 0,1 0 1,0 0-1,0 0 0,0 0 1,0 0-1,-1 0 1,1-1-1,0 1 0,0 0 1,0 0-1,-1 0 0,1 0 1,0 0-1,0 0 1,0 0-1,0 0 0,-1 0 1,1 0-1,0 0 0,0 0 1,0 0-1,-1 0 1,1 1-1,0-1 0,0 0 1,0 0-1,-1 0 1,1 0-1,0 0 0,0 0 1,0 0-1,0 0 0,0 1 1,-1-1-1,1 0 1,0 0-1,0 0 0,0 0 1,0 1-1,0-1 0,0 0 1,-6 5 5,-17 2-8,13-6 0,-8-1 0,0 2 0,0 0 0,-33 8 0,19-3 0,-4 1 0,0 2 0,0 1 0,1 2 0,1 1 0,-46 26 0,-44 42 0,121-80 0,-12 10 0,-25 26 0,3-3 0,31-30 0,0 0 0,0-1 0,1 2 0,0-1 0,0 1 0,1-1 0,-1 1 0,1 1 0,1-1 0,-1 0 0,1 1 0,0 0 0,0 0 0,1 0 0,0 0 0,1 0 0,-2 8 0,3-3 0,0-5 0,0 1 0,0-1 0,1 1 0,2 12 0,-2-16 0,1-1 0,-1 1 0,1-1 0,0 0 0,0 1 0,0-1 0,1 0 0,-1 0 0,1 0 0,-1-1 0,7 6 0,-2-2 0,1 0 0,0 0 0,1 0 0,-1-1 0,1-1 0,0 1 0,0-2 0,0 1 0,1-1 0,-1 0 0,1-1 0,-1 0 0,1-1 0,0 0 0,18-1 0,9-2 0,-1-1 0,1-2 0,36-11 0,-65 14 0,0-1 0,-1 0 0,1 0 0,10-7 0,1 0 0,60-29 0,-71 35 0,-1-1 0,1 0 0,-1-1 0,0 1 0,-1-2 0,0 1 0,8-10 0,1-15 0,-15 27 0,2 0 0,-1 1 0,0-1 0,1 1 0,-1-1 0,1 1 0,0 0 0,0 0 0,1 0 0,-1 0 0,0 0 0,1 0 0,0 0 0,5-3 0,-5 4 0,0 1 0,0-1 0,-1 0 0,1 0 0,0-1 0,-1 1 0,4-4 0,-6 6 0,1-1 0,-1 0 0,1 1 0,-1-1 0,0 0 0,1 0 0,-1 0 0,0 1 0,1-1 0,-1 0 0,0 0 0,0 0 0,0 0 0,0 1 0,0-1 0,0 0 0,0 0 0,0 0 0,0 0 0,0 1 0,-1-1 0,1 0 0,0 0 0,0 0 0,-1 1 0,1-1 0,-1 0 0,1 0 0,0 1 0,-1-1 0,0 0 0,0-1 0,-2 0 0,1 0 0,0-1 0,0 1 0,0-1 0,0 0 0,0 0 0,0 0 0,1 0 0,-1 0 0,1 0 0,0 0 0,0 0 0,0-1 0,1 1 0,-1 0 0,1-1 0,-1 1 0,1 0 0,1-5 0,-1-84 0,0 92 0,0-1 0,0 1 0,0 0 0,0-1 0,0 1 0,0 0 0,0-1 0,0 1 0,0-1 0,0 1 0,0 0 0,0-1 0,0 1 0,-1-1 0,1 1 0,0 0 0,0-1 0,0 1 0,-1 0 0,1-1 0,0 1 0,0 0 0,-1 0 0,1-1 0,0 1 0,0 0 0,-1 0 0,1-1 0,0 1 0,-1 0 0,1 0 0,0 0 0,-1-1 0,1 1 0,0 0 0,-1 0 0,1 0 0,-1 0 0,1 0 0,0 0 0,-1 0 0,1 0 0,-1 0 0,1 0 0,-1 0 0,0 0 0,1 0 0,-1 0 0,1 0 0,0 0 0,-1 0 0,1 0 0,-1 0 0,1 0 0,-1 0 0,1 0 0,-1 0 0,1-1 0,-1 1 0,1 0 0,-1 0 0,1-1 0,0 1 0,-1 0 0,1 0 0,-1-1 0,1 1 0,0 0 0,-1-1 0,1 1 0,0-1 0,0 1 0,-1 0 0,1-1 0,0 1 0,0-1 0,-1 1 0,1-1 0,0 1 0,0-1 0,0 1 0,0-1 0,0 1 0,0-1 0,0 1 0,0 0 0,0-1 0,0 1 0,0-1 0,0 1 0,1-2 0,-2 2 0,1-1 0,0 1 0,0-1 0,0 1 0,0 0 0,0-1 0,0 1 0,-1-1 0,1 1 0,0 0 0,0-1 0,-1 1 0,1 0 0,0-1 0,0 1 0,-1 0 0,1-1 0,0 1 0,-1 0 0,1-1 0,-1 1 0,1 0 0,0 0 0,-1 0 0,1-1 0,-1 1 0,1 0 0,0 0 0,-1 0 0,1 0 0,-1 0 0,-11-5 0,10 0 0,2-2 0,0 1 0,1-2 0,0 8 0,-1-1 0,0 1 0,0-1 0,0 1 0,0-1 0,0 1 0,0-1 0,0 1 0,0-1 0,0 0 0,0 1 0,0-1 0,0 1 0,0-1 0,0 1 0,0-1 0,0 1 0,-1-1 0,1 1 0,0-1 0,0 1 0,-1-1 0,1 1 0,0-1 0,-1 1 0,1 0 0,0-1 0,-1 1 0,1-1 0,-1 1 0,1 0 0,-1-1 0,1 1 0,-1 0 0,1 0 0,-1-1 0,1 1 0,-1 0 0,1 0 0,-1 0 0,1 0 0,-1 0 0,1 0 0,-1 0 0,0 0 0,0 0 0,1 0 0,-1 0 0,1 0 0,-1-1 0,1 1 0,0 0 0,-1 0 0,1 0 0,-1 0 0,1 0 0,-1-1 0,1 1 0,-1 0 0,1 0 0,0-1 0,-1 1 0,1 0 0,0-1 0,-1 1 0,1 0 0,0-1 0,-1 1 0,1 0 0,0-1 0,0 1 0,-1-1 0,1 1 0,0-1 0,0 1 0,0-1 0,0 1 0,0 0 0,0-1 0,0 1 0,0-1 0,0 1 0,0-1 0,0 1 0,0-1 0,0 1 0,0-1 0,0 1 0,0-1 0,0 1 0,0-1 0,1 1 0,-1 0 0,0-1 0,0 1 0,1-1 0,-1 1 0,0 0 0,0-1 0,1 1 0,-1 0 0,0-1 0,1 1 0,-1 0 0,1 0 0,-1-1 0,0 1 0,1 0 0,-1 0 0,1-1 0,-1 1 0,1 0 0,0 0 0,-11-12 0,10 12 0,0 1 0,0-1 0,0 0 0,0 0 0,0 1 0,0-1 0,0 0 0,0 0 0,-1 0 0,1 1 0,0-1 0,0 0 0,0 0 0,0 0 0,-1 1 0,1-1 0,0 0 0,0 0 0,0 0 0,-1 0 0,1 0 0,0 1 0,0-1 0,0 0 0,-1 0 0,1 0 0,0 0 0,0 0 0,-1 0 0,1 0 0,0 0 0,0 0 0,-1 0 0,1 0 0,0 0 0,0 0 0,-1 0 0,1 0 0,0 0 0,0 0 0,-1 0 0,1 0 0,0 0 0,0-1 0,-1 1 0,1 0 0,0 0 0,0 0 0,0 0 0,-1 0 0,1-1 0,0 1 0,0 0 0,0 0 0,0 0 0,-1-1 0,1 1 0,0 0 0,0 0 0,0-1 0,0 1 0,0 0 0,0 0 0,0-1 0,-1 9 0,1 1 0,1-1 0,0 1 0,0-1 0,0 0 0,5 15 0,-1 1 0,-5-21 0,0 0 0,1 0 0,-1 1 0,1-1 0,0 0 0,0 0 0,0 0 0,3 5 0,0 0 0,-1-1 0,0 1 0,0-1 0,-1 1 0,0 0 0,0 0 0,1 16 0,-2 61 0,-1-54 0,-24 251 0,23-269 0,-5 21 0,-17 51 0,8-29 0,6-28 0,0-1 0,-2 0 0,-23 43 0,-52 69 0,67-112 0,-38 40 0,40-48 0,12-13 0,0 0 0,-1 1 0,0-1 0,0 0 0,-1 0 0,0-1 0,-8 6 0,-32 21 0,-24 1 0,49-24 0,19-8 0,0 1 0,0-1 0,0 0 0,0 0 0,-1 0 0,1 0 0,0 0 0,-1-1 0,-3 1 0,-23 5 0,27-5 0,-1 0 0,1 0 0,0 0 0,-1 0 0,1 0 0,0-1 0,-1 0 0,1 0 0,0 0 0,-5 0 0,-12-4 33,-95-21-1666,100 20-232,1 0 1,0 0-1,-15-9 0,18 6-1601,0 0-1,0 0 0,-10-12 1,-17-13-3506,14 19 4666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59:0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88 96,'-21'-7'4146,"19"7"-3542,-19-6 695,19 4-1244,0 1 1,1 0 0,-1-1 0,0 1 0,0 0 0,0 0 0,0 0 0,-1 1-1,1-1 1,0 0 0,0 1 0,0 0 0,-4-1 0,-33 0 771,29 2-624,8-1 529,-23 6-107,-14-6-158,28 0-113,28 0-118,-14 0-66,17 1-288,-19-1 188,-1 0 0,1 0 0,-1 0 0,1 1 0,-1-1 0,1 0 0,-1 0 0,1 0 0,-1 0 0,1 1 0,-1-1 0,1 0 0,-1 1 0,0-1-1,1 0 1,-1 1 0,1-1 0,-1 0 0,0 1 0,1-1 0,-1 1 0,0-1 0,0 0 0,1 1 0,-1-1 0,0 1 0,0-1 0,0 1 0,1-1 0,-1 1 0,0 1 1309,-2 11 2724,-2-13-3825,3 1-225,1-1 0,-1 0 1,1 0-1,-1 0 0,0 0 1,1 1-1,-1-1 0,1 0 0,-1 0 1,1 0-1,-1 0 0,1 0 0,-1 0 1,1-1-1,-1 1 0,1 0 1,-1 0-1,1 0 0,-1 0 0,1-1 1,-1 1-1,1 0 0,-1 0 0,1-1 1,-1 1-1,1 0 0,-1-1 1,1 1-1,0 0 0,-1-1 0,1 1 1,0-1-1,-1-1 1993,-10-2-576,10 4-1348,0-1 0,0 1-1,-1-1 1,1 1-1,0-1 1,0 1 0,0 0-1,-1-1 1,1 1-1,0 0 1,0 0 0,0 0-1,-1 0 1,1 0-1,0 0 1,0 1 0,-1-1-1,1 0 1,-2 1-1,-5 7 1129,8-8-1234,0 0 1,0 1-1,0-1 0,0 0 0,0 0 1,1 0-1,-1 1 0,0-1 0,0 0 1,0 0-1,0 0 0,0 1 0,0-1 1,1 0-1,-1 0 0,0 0 0,0 1 1,0-1-1,1 0 0,-1 0 1,0 0-1,0 0 0,0 0 0,1 0 1,-1 0-1,0 0 0,0 1 0,0-1 1,1 0-1,-1 0 0,0 0 0,0 0 1,1 0-1,-1 0 0,0 0 0,0 0 1,1 0-1,-1 0 0,0-1 0,0 1 1,1 0-1,-1 0 0,2 0 1373,-10 0-849,18 0-220,214-19 1096,-103 4-890,-89 13-397,89-13 305,-101 12-432,1 0 0,40 1 0,-50 1-2,6-4 0,-15 4 0,14 2 0,-13-1 0,1 0 0,-1 0 0,1 0 0,-1-1 0,0 1 0,0-1 0,1 0 0,3-1 0,17-5 0,-20 7 0,15-2 0,-9-2-51,-8 2-229,-39 1-10157,37 1 10347,0 0 0,1 0-1,-1 0 1,0 0 0,0 0-1,0 0 1,1 0 0,-1 0-1,0 0 1,0 0-1,0 0 1,0 0 0,1 0-1,-1 0 1,0-1 0,0 1-1,0 0 1,0 0 0,0 0-1,1 0 1,-1 0 0,0 0-1,0-1 1,0 1-1,0 0 1,0 0 0,0 0-1,0 0 1,0-1 0,0 1-1,1 0 1,-1 0 0,0 0-1,0-1 1,0 1 0,0 0-1,0 0 1,0 0 0,0-1-1,0 1 1,0 0-1,-1 0 1,1 0 0,0 0-1,0-1 1,0 1 0,0 0-1,0 0 1,0 0 0,0 0-1,0-1 1,0 1 0,0 0-1,-1 0 1,1 0-1,5 0-3600,-13 3-2479,-46 9 1334,29-6 3050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7 440,'-102'-6'19848,"90"19"-16663,12-11-3107,-1 0 0,1 0 0,-1 0 0,1 0 0,0 0 0,0 0 0,0 1-1,0-1 1,0 0 0,0 0 0,0 0 0,1 0 0,0 4 0,0-6-66,2 15 155,1-1 0,1 0 1,1 0-1,0 0 0,1-1 1,0 0-1,10 14 0,41 69 261,71 61-362,-120-149-72,0-1 0,1 1 0,0-2 0,0 0 0,0 0 0,0-1 0,1 0 0,0 0 0,0-1 0,14 2 0,-18-4 5,1-1-1,0 0 1,-1-1-1,1 0 0,0 0 1,-1 0-1,1-1 1,0 0-1,-1-1 0,1 0 1,-1 0-1,0 0 1,0-1-1,0 0 0,7-5 1,3-1-33,0-1-1,-1-1 1,-1-1 0,25-23 0,-37 32 27,0 0 1,0 0-1,-1-1 0,1 1 1,-1 0-1,0-1 1,0 0-1,0 1 0,-1-1 1,1 0-1,-1 0 1,0 0-1,1-7 0,-1 1-4,-1-1-1,0 1 0,-3-20 0,-1-15-4,-7-34 5,10 72 11,1 0 0,-1 0 1,-1 1-1,1-1 0,-6-12 0,5 13 23,0 0 0,0-1-1,0 1 1,1 0-1,-1-13 1,1 16 61,0 1 1,0-1-1,0 1 1,0 0-1,-1 0 1,1-1 0,-1 1-1,1 0 1,-1 0-1,0 1 1,0-1-1,0 0 1,0 0-1,-2-1 1,2 5-1,1-1 1,0 1-1,0 0 0,0 0 1,0-1-1,0 1 0,0 0 1,0 0-1,1 0 0,-1 0 1,1 0-1,-1 0 0,1 0 1,0 0-1,0 1 1,0-1-1,0 2 0,1 52 766,0-32-540,-3 51 267,0-42-452,1 1 1,2 0-1,2 0 0,10 54 0,10 29-58,-19-98-72,0 1 1,-1 0 0,-1 1-1,-1-1 1,-3 39 0,1-10-712,1-48 617,0-1-1,0 0 1,0 1-1,-1-1 1,1 1-1,0-1 1,0 0 0,-1 1-1,1-1 1,0 1-1,0-1 1,-1 0-1,1 1 1,0-1-1,-1 0 1,1 0 0,-1 1-1,1-1 1,0 0-1,-1 0 1,1 1-1,-1-1 1,1 0-1,-1 0 1,1 0 0,-1 0-1,1 0 1,0 0-1,-1 0 1,1 0-1,-1 0 1,1 0-1,-1 0 1,1 0 0,-1 0-1,1 0 1,-1 0-1,1 0 1,0-1-1,-2 1 1,-15-6-5424,17 6 5181,-1-1 0,0 0 0,0 1 1,1-1-1,-1 0 0,0 1 0,0-1 0,1 0 1,-1 0-1,1 0 0,-1 1 0,1-1 0,-1 0 0,1 0 1,0 0-1,-1 0 0,1 0 0,0 0 0,0 0 0,0 0 1,0 0-1,0 0 0,0 0 0,0 0 0,0 0 1,0 0-1,0 0 0,0 0 0,0 0 0,1 0 0,-1 0 1,0 0-1,1 0 0,-1 1 0,1-1 0,-1 0 0,1 0 1,0 0-1,-1 0 0,1 1 0,0-1 0,-1 0 1,1 1-1,0-1 0,0 1 0,0-1 0,0 0 0,19-11-2062,3-1 490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1016,'-2'2'598,"0"-1"0,0 1 0,0-1 0,1 1-1,-1 0 1,1-1 0,-1 1 0,1 0 0,-2 3 0,-14 15 5288,-15 14-314,30-32-5480,1 0 0,-1 0 0,1 0 1,0 0-1,0 0 0,0 0 0,0 0 0,1 0 0,-1 0 0,0 0 0,1 1 0,-1-1 0,1 0 0,0 0 0,0 1 0,0-1 0,0 0 0,1 3 1,2 8-57,1-1 1,0-1-1,1 1 1,0 0-1,1-1 1,0 0-1,1-1 1,0 1 0,0-1-1,1-1 1,1 1-1,10 8 1,-13-13-86,0 1 0,0 0-1,-1 0 1,6 9 0,0 8-1884,-9 1-5209,-11-31 2849,8 6 3611,1 1 563,-1-1 0,1 1 1,0-1-1,-1 0 0,1 1 0,0-1 1,0 1-1,0-1 0,-1 1 0,1-1 0,0 0 1,0 1-1,0-1 0,0 0 0,0 1 1,0-1-1,0 1 0,0-1 0,1 0 1,-1 1-1,0-1 0,0 1 0,0-1 0,1 0 1,-1 1-1,0-1 0,1 1 0,-1-1 1,0 1-1,1-1 0,-1 1 0,1-1 1,-1 1-1,0 0 0,2-1 0,27-17-1551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6 612,'-16'-3'1757,"-5"1"3771,-35 12 1592,0-1-3639,55-9-3443,-1 0 0,1 1 0,-1-1 0,1 0 0,-1 1 0,1-1 0,-1 1 0,1 0-1,-1-1 1,1 1 0,0 0 0,-1 0 0,1 0 0,0 0 0,0 0 0,0 0 0,0 0 0,0 0-1,0 0 1,0 0 0,0 1 0,0-1 0,0 0 0,1 1 0,-1-1 0,1 1 0,-1-1-1,1 1 1,-1-1 0,1 1 0,0-1 0,0 1 0,0-1 0,-1 1 0,2-1 0,-1 1 0,0-1-1,0 1 1,0-1 0,1 1 0,-1-1 0,1 1 0,-1-1 0,1 1 0,0-1 0,-1 0 0,1 1-1,0-1 1,1 2 0,27 42 275,-21-30-90,1-1 0,1 0 1,17 19-1,2-5 949,-2 1 0,-1 1-1,-2 1 1,0 1 0,27 53-1,-28-42 142,19 47 762,-38-79-1968,-1 0 1,0 0-1,0 0 0,-1 1 0,0-1 0,-1 17 0,-1-23-169,0 1 0,0-1 0,-1 1 0,0-1 1,0 0-1,0 1 0,-1-1 0,0 0 0,0 0 0,0 0 0,0 0 0,-1 0 0,0 0 1,0-1-1,0 1 0,-1-1 0,1 0 0,-1 0 0,0 0 0,0-1 0,-1 1 0,1-1 1,-1 0-1,-9 4 0,9-4-537,-1-1 1,0 0-1,-1 0 1,1-1-1,0 0 1,0 0-1,-1-1 1,1 1-1,0-1 1,-1-1-1,1 1 1,0-1-1,-1 0 1,-6-3-1,2 1-757,1-1 1,-1-1-1,1 0 1,0 0-1,1-1 1,-16-12-1,-50-49-5045,51 44 4861,-9-11-398,8-4 264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1184,'6'-6'718,"1"-1"-1,0 1 1,13-8 0,19-18 2964,-30 23-2542,1 0 0,1 1-1,-1 1 1,1-1 0,1 2-1,-1-1 1,1 1-1,17-5 1,30-17 1599,-34 16-1986,0 1-1,1 0 1,1 2-1,0 1 1,30-5-1,-56 13-755,25-5 183,42-2 0,-61 6-323,1 1 0,-1 1-1,1 0 1,-1 0-1,1 0 1,-1 1 0,0 0-1,0 0 1,0 0 0,10 6-1,9 8-2753,-19-11-1682,-8-5 4367,1 0 0,0 0 1,-1 0-1,1 0 1,-1 0-1,1 1 1,0-1-1,-1 0 1,1 0-1,0 1 1,0-1-1,-1 0 0,1 0 1,0 1-1,0-1 1,-1 0-1,1 1 1,0-1-1,0 0 1,0 1-1,0-1 1,-1 0-1,1 1 0,0-1 1,0 1-1,0-1 1,0 0-1,0 1 1,0-1-1,0 1 1,0-1-1,0 0 1,0 1-1,0-1 1,0 0-1,0 1 0,1-1 1,-1 1-1,0-1 1,0 0-1,0 1 1,10 6-4898,1-4 4586,10-1-1300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6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384 104 396,'-3'3'661,"0"0"-1,0-1 1,0 1 0,-1-1-1,1 0 1,-1 0 0,0 0-1,1-1 1,-1 1 0,0-1-1,-5 1 1,-50 8 6209,26-6-2578,-8 2-55,0-1 1,-50-3-1,68-2-3668,13-1-569,8-3-113,-21 2-3545,22 1 3303,0 1 0,0-1 0,0 0 0,0 0 0,0 1 0,1-1 0,-1 0 0,0 0 0,1 0 0,-1 0 0,0 0-1,1 0 1,-1 0 0,1 0 0,0 0 0,-1 0 0,1 0 0,0 0 0,-1 0 0,1 0 0,0 0 0,0 0 0,0 0 0,0-2 0,1-35-7410,-1 25 5586,0 8 1491,1 1 0,-1 0 1,1-1-1,0 1 0,0 0 0,0-1 0,0 1 0,5-8 0,5-14-1697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19 204,'10'-18'18314,"-12"20"-18097,0-1 1,1 1 0,-1 0-1,1 0 1,-1 0 0,1 0-1,-1 0 1,1 0 0,0 0-1,0 0 1,0 0 0,0 1-1,1-1 1,-1 0 0,1 1-1,-1-1 1,1 1 0,0 3-1,-2 55 978,3-42-781,1 25-62,3 0 1,17 74-1,-13-74-301,-1 0 1,4 77-1,-12 165-36,-4-256-156,2-22 85,0 1 0,1 0-1,1 0 1,-1 0-1,2 12 1,-1-20-61,1 1 0,-1-1 1,0 0-1,1 0 0,-1 0 1,0 1-1,1-1 0,0 0 1,-1 0-1,1 0 0,0 0 1,-1 0-1,1 0 0,0 0 1,0 0-1,0 0 0,0-1 1,0 1-1,0 0 0,0 0 1,0-1-1,0 1 0,0-1 1,0 1-1,0-1 0,1 1 1,-1-1-1,0 0 0,0 0 1,0 1-1,1-1 0,-1 0 1,0 0-1,0 0 0,1 0 1,-1 0-1,0-1 0,0 1 1,1 0-1,-1-1 0,0 1 1,0-1-1,2 0 0,1-1-411,-1 1-1,1-1 0,-1 1 1,0-1-1,1 0 1,-1 0-1,0-1 0,0 1 1,-1-1-1,1 1 1,-1-1-1,4-4 0,21-37-5181,-2-4 991,-4 17 2849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36 267 1364,'6'-12'11843,"-10"19"-9301,-1 2-1424,0 1 0,1-1-1,-5 18 1,5-12-795,1 0 1,0 1-1,1-1 0,0 18 0,2-13-170,2 1-1,0 0 1,2 0 0,0-1-1,1 1 1,15 37 0,8 0 707,59 90 0,-79-138-643,0-1 0,1 1 0,12 10 0,-9-9 87,-7-8-135,0 1 1,0-1-1,0 0 0,1 0 1,-1 0-1,1-1 0,0 1 1,0-2-1,-1 1 1,1-1-1,0 1 0,0-2 1,1 1-1,-1-1 0,0 0 1,0 0-1,0 0 0,0-1 1,0 0-1,0 0 0,0-1 1,0 0-1,10-4 0,-7 1-75,-1 0 0,1 0 0,-1-1-1,0 0 1,-1-1 0,0 1 0,0-2-1,0 1 1,-1-1 0,0 0-1,0 0 1,-1 0 0,0-1 0,0 0-1,-1 0 1,0 0 0,-1-1 0,0 1-1,-1-1 1,0 0 0,0 0-1,-1 0 1,0 0 0,-1 0 0,0 0-1,0 0 1,-1 1 0,-1-1 0,1 0-1,-5-10 1,-3-8-94,-18-36 0,15 39 0,2 6-1,-1 0 0,-1 1 0,-1 0 1,-23-24-1,6 7-55,20 21-30,5 8-37,0-1 0,-1 0-1,0 1 1,0 0 0,0 1 0,-11-8-1,-9-5-1288,1 0 0,-21-22 0,23 18-4905,-39-48 0,61 68 5944,-1 0-1,1 0 1,0 0-1,0 0 1,0 0-1,0 0 1,0 0-1,0-1 1,1 1-1,-1 0 1,1 0 0,-1-1-1,1 1 1,0 0-1,0-1 1,0 1-1,0 0 1,1-4-1,0 2-181,0 1 0,0-1-1,1 0 1,0 0 0,0 1-1,0 0 1,0-1 0,0 1-1,6-6 1,13-11-1372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198 237 696,'0'-2'627,"0"0"-1,0 0 1,0-1 0,0 1 0,0 0-1,-1-1 1,1 1 0,-1 0-1,1 0 1,-1 0 0,-1-3-1,0 3 9,1 1-1,-1-1 0,0 1 0,0 0 0,0 0 0,0 0 1,0 0-1,0 0 0,0 0 0,-3 0 0,-3-2 262,2 1-385,0 0 0,0 1 0,0 0 0,0 0 0,0 0 0,0 1 0,-7 0 0,5 0-300,0 1 1,0 0-1,0 1 1,1 0-1,-1 0 0,1 0 1,-1 1-1,-10 6 1,16-8-197,0 0 0,1 1 0,-1-1 0,0 1 0,1-1 0,0 1 0,-1 0 0,1-1-1,0 1 1,0 0 0,0 0 0,0 0 0,0 0 0,0 0 0,0 0 0,1 0 0,-1 0 0,0 2 0,-1 43 48,2-38-47,0-2-4,1 1 0,0-1 0,0 1 0,1-1 0,0 0 0,0 0 0,1 0 0,0 0 0,0 0 0,1-1 0,-1 1 0,1-1 0,6 7 0,9 9 240,1-1 0,26 23 0,-24-25 377,27 31 1,-16-9 295,2-2-1,2-2 1,43 33 0,-62-55-519,32 32 0,-46-43-380,0 0 0,-1 0 0,0 0 0,1 1 0,-2-1 0,1 1 0,0 0 0,-1-1 0,0 1 0,0 0 0,0 1-1,-1-1 1,2 10 0,-4-13-55,1-1-1,-1 1 1,1 0-1,-1-1 1,0 1 0,0 0-1,0-1 1,0 1-1,0-1 1,0 1-1,0-1 1,0 0-1,-1 0 1,1 1-1,0-1 1,-1 0-1,1 0 1,-1 0-1,1 0 1,-1 0 0,0-1-1,1 1 1,-1-1-1,0 1 1,0-1-1,1 1 1,-3-1-1,-5 3-599,0-2-1,-1 1 0,-18 0 1,16-2-642,-1-1 0,1 0-1,-19-4 1,26 4 719,1 0-1,-1-1 1,1 1-1,-1-1 1,1 0-1,0-1 1,0 1-1,0-1 1,0 1-1,0-1 1,-6-7-1,-25-22-4212,29 27 4013,-1 0 0,1 0 0,0-1 0,-5-7 1,-44-52-3501,40 27 2703</inkml:trace>
  <inkml:trace contextRef="#ctx0" brushRef="#br0" timeOffset="1">93 153 1404,'17'-14'2809,"1"1"0,0 1 0,1 1 0,39-17 0,-28 14-1445,-7 3-722,0 0-1,0 2 1,49-11 0,-50 16-651,1 1 0,38 1 0,-51 2-461,-1 0 1,1 1-1,0 1 0,-1-1 0,0 2 0,1-1 0,-1 1 1,14 7-1,-10-2-3645,-12-6 3653,1-1 1,0 0-1,-1 0 0,1 0 0,0 0 0,0 0 1,0 0-1,0 0 0,0-1 0,0 1 0,0-1 1,0 1-1,3-1 0,24 6-1797,-4 0 385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4,'-34'17'7159,"25"-13"-5981,1-1 0,1 1 0,-1 1 0,0-1 0,1 1 0,0 1 0,0-1-1,1 1 1,-7 8 0,7-8-800,1 1 0,0 0 0,1 0 0,0 0 0,0 1 0,0 0-1,1 0 1,0 0 0,0 0 0,1 0 0,0 0 0,1 1 0,0-1-1,0 14 1,2 12 242,3 1 0,0 0 0,3-1-1,0 0 1,2-1 0,15 34 0,22 58-218,-29-68-312,-14-45-80,1 0 0,-1 0 1,7 11-1,-7-16-243,1 0 0,-1 0 0,-1 0 0,1 0 0,-1 1 0,0-1-1,-1 1 1,0-1 0,1 15 0,-2-22 111,-1 0 1,1 1-1,0-1 0,-1 1 1,1-1-1,0 0 0,-1 0 0,1 1 1,0-1-1,-1 0 0,1 1 1,0-1-1,-1 0 0,1 0 0,-1 0 1,1 1-1,0-1 0,-1 0 1,1 0-1,-1 0 0,1 0 0,-1 0 1,1 0-1,-1 0 0,1 0 1,0 0-1,-1 0 0,1 0 0,-1 0 1,1 0-1,-1 0 0,1-1 1,-1 1-1,1 0 0,0 0 0,-1 0 1,1-1-1,0 1 0,-1 0 1,1-1-1,0 1 0,-1 0 0,0-1 1,0 0-228,0 1-1,0-1 1,0 1 0,0-1 0,0 0 0,0 0 0,0 1 0,0-1-1,0 0 1,0 0 0,1 0 0,-1 0 0,0 0 0,0 0 0,1 0-1,-1-1 1,1 1 0,-1 0 0,1 0 0,0 0 0,-1-2 0,1 0-354,0 0 1,-1 0 0,1 0-1,-1 0 1,0 0-1,1 0 1,-1 1 0,-1-1-1,1 0 1,0 1 0,-2-4-1,-7-16-2085,8 3 834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3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58 190 720,'-23'-4'4592,"-2"1"3005,24 3-7454,1 0 0,0 0 1,0 0-1,-1 0 0,1 0 0,0 0 0,-1 0 0,1 0 0,0 0 1,-1 0-1,1 0 0,0 0 0,-1 0 0,1-1 0,0 1 0,-1 0 1,1 0-1,0 0 0,0 0 0,-1-1 0,1 1 0,0 0 0,0 0 1,-1-1-1,1 1 0,0 0 0,0 0 0,0-1 0,0 1 0,-1 0 0,1-1 1,0 1-1,0 0 0,0 0 0,0-1 0,0 1 0,0 0 0,0-1 1,0 0-4,0 0 1,0 1 0,1-1-1,-1 0 1,1 1 0,-1-1-1,0 0 1,1 1 0,-1-1-1,1 1 1,-1-1 0,1 1-1,-1-1 1,1 1 0,0-1 0,-1 1-1,1-1 1,0 1 0,-1 0-1,1-1 1,0 1 0,1 0-1,75-28 2237,135-29 0,-88 29-2142,93-17-239,-203 42-105,-6 3-200,-1 3-5685,26-7-11904,2 3 15928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59:0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 1344,'-11'19'11038,"24"-18"-9019,138-3 3369,78-10-2632,-142 6-2113,46-5-107,-29 3-563,-56 8-4491,-40-1 3000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880 80 64,'-12'-4'1635,"-1"1"0,1 1 1,-1 0-1,-20 0 0,-9-5 207,40 7-394,2-1-1268,-1 1 1,1-1 0,0 0 0,0 1 0,0-1-1,0 0 1,0 0 0,0 1 0,0-1-1,0 0 1,1 0 0,-1 1 0,0-1 0,0 0-1,1 1 1,-1-1 0,0 0 0,1 1-1,-1-1 1,0 1 0,1-1 0,-1 0-1,1 1 1,-1-1 0,1 1 0,-1-1 0,1 1-1,0-1 1,-1 1 0,1 0 0,0-1-1,-1 1 1,1 0 0,0 0 0,0-1 0,8-3-152,-7 3 790,-3 1-724,0-1 1,-1 1-1,1 0 1,0 0-1,0-1 1,0 1-1,-1 0 1,1 0-1,0 0 1,0 0-1,-1 1 1,1-1-1,0 0 1,0 0-1,0 1 1,-1-1-1,1 1 1,0-1-1,0 1 1,0-1-1,0 1 1,0 0-1,0-1 1,0 1-1,0 0 1,0 0-1,0 0 1,1 0-1,-1 0 1,-1 1-1,2-1 92,-9-2 882,10-1-52,-7 1 80,-18 1 1031,-28 5-267,34-1-1482,0 1 0,-17 8 0,-12 3 46,34-11-365,0 1-1,0 0 0,-13 9 1,12-7-45,3 0-13,1-1 0,1 2 0,-1-1 0,2 1 0,-15 17 0,-10 12-24,24-28 19,1 0-1,0 1 1,1 0 0,0 1-1,1-1 1,0 1-1,1 1 1,1-1 0,-6 21-1,8-23 13,1-1 0,0 1 0,0 0 1,1-1-1,2 17 0,-1 4 10,-1-25-19,1-1 0,-1 1 1,1-1-1,0 1 1,0-1-1,0 0 0,0 0 1,1 1-1,0-1 1,0 0-1,0 0 0,0 0 1,1-1-1,-1 1 1,1-1-1,0 1 1,0-1-1,1 0 0,-1 0 1,5 3-1,18 18-5,-23-20 6,1 0-1,-1-1 1,1 1-1,0-1 1,0 0 0,0 0-1,1 0 1,-1-1-1,8 4 1,6 1-1,-11-4 3,0 0 0,0 0 0,0 0 0,1-1 0,-1 0 0,11 1 0,-4-4-2,1 0 1,-1 0-1,0-1 1,0-1-1,0-1 1,-1 0-1,1 0 1,-1-1-1,14-8 1,5 1-4,-26 10 1,0 1 1,0-1 0,0-1 0,10-5 0,1 1-1,-10 4-1,0 0 1,0-1-1,-1 1 1,1-1-1,5-5 1,10-13-42,-2-1 0,-1-1 1,-1 0-1,21-38 0,-35 53 7,-1 0-1,-1-1 0,0 1 1,0 0-1,0-1 1,-1 0-1,-1 1 0,0-1 1,0 1-1,-3-16 1,2-13-71,1-136-76,-7 155 173,7 18 12,-1 1 0,1-1 1,-1 0-1,1 1 0,-1-1 0,1 1 0,0-1 0,-1 0 0,1 0 0,0 1 0,0-1 0,-1 0 0,1 1 0,0-1 0,0 0 0,0 0 0,0 1 0,0-1 0,0 0 0,0 1 0,0-1 0,0 0 1,1 0-1,-1 1 0,0-1 0,0 0 0,1 1 0,-1-1 0,0 0 0,1 1 0,-1-1 0,0 0 0,1 1 0,-1-1 0,1 1 0,-1-1 0,1 1 0,-1-1 0,1 1 0,0-1 0,-1 1 1,1 0-1,0-1 0,-1 1 0,1 0 0,0 0 0,1-1 0,3-5 24,-4 7-20,-1-1-1,0 0 1,0 0 0,0 0 0,0 0-1,0 0 1,0 0 0,0 0 0,0 0-1,0 0 1,0 0 0,0 0 0,0 0-1,0 0 1,1 0 0,-1 0 0,0 0-1,0 0 1,0 0 0,0 0 0,0 0-1,0 0 1,0 0 0,0 0 0,0 0-1,1 0 1,-1 0 0,0 0 0,0 0-1,0 0 1,0 0 0,0 0 0,0 0-1,0 0 1,0 0 0,0 0 0,0 0-1,0 0 1,1 0 0,-1 0-1,0 0 1,0 0 0,0 0 0,0 0-1,0 0 1,0 0 0,0-1 0,0 1-1,0 0 1,0 0 0,0 0 0,0 0-1,0 0 1,0 0 0,0 0 0,0 0-1,0 0 1,14 15 171,-10-9-102,0 1 1,0-1-1,-1 1 1,1 0-1,-2 0 1,1 1-1,-1-1 1,0 0-1,0 1 1,-1-1-1,1 13 1,-1 42 424,0-27-360,-1 0 0,-1 0 0,-12 65 0,5-58-140,-3 59 0,-5 28 0,2-36 0,12-67 0,-2 0 0,-1 0 0,-1 0 0,-11 30 0,-62 127 0,76-177 0,-1 0 0,0 0 0,0 0 0,-1-1 0,0 0 0,0 1 0,0-2 0,0 1 0,-1 0 0,0-1 0,1 0 0,-2-1 0,1 1 0,-13 4 0,-29 20 0,33-12 0,14-14 0,0-1 0,0 0 0,0 1 0,0-1 0,0 0 0,0 0 0,0 0 0,0 0 0,-1 0 0,1 0 0,0 0 0,-1-1 0,1 1 0,-1 0 0,1-1 0,-4 2 0,-72 17 0,76-19 0,-1 1 0,1-1 0,-1 1 0,1-1 0,-1 1 0,1 0 0,0 0 0,-1-1 0,1 1 0,0 0 0,0 0 0,0 0 0,-2 2 0,-15 10 0,3-9 0,0 0 0,0-1 0,-1 0 0,1-2 0,-1 0 0,1 0 0,-1-2 0,-25-3 0,-57-1-2631,-4 5-8423,74 0 6123,23 0 4144,1 0-1,-1 0 0,0 1 1,1 0-1,-1 0 0,1 0 0,-1 0 1,1 1-1,-6 2 0,-10 4-2630,-1-1 1122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4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13 146 484,'-13'-11'17352,"28"7"-10573,-6-1-4817,76-18 1873,118-18-3182,-39 3-626,-142 35-36,-20 4 7,-1-1 0,1 0 0,-1 0 0,1-1 0,0 1 0,-1 0-1,1 0 1,-1-1 0,1 1 0,-1-1 0,1 1 0,1-2 0,2-1 595,2-2-3283,-17 0-734,9 5 3092,0-1 0,1 1 0,-1-1 0,0 1 0,0 0 0,0-1 0,0 1-1,1 0 1,-1 0 0,0 0 0,0-1 0,0 1 0,0 0 0,0 0 0,0 0 0,0 1 0,0-1 0,1 0 0,-1 0 0,0 0 0,0 1 0,0-1 0,0 0-1,1 1 1,-1-1 0,0 1 0,0-1 0,1 1 0,-1-1 0,0 1 0,0 0 0,1-1 0,-1 1 0,1 0 0,-1-1 0,1 1 0,-1 1 0,-15 15-11145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5:4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1632,'-3'4'703,"0"1"-1,0-1 1,-1 0 0,0 0-1,0 0 1,0-1-1,-6 5 1,-15 14 6362,43-18-320,0-2-5768,1-1 0,0 0 0,29-5 0,318-47 1575,-324 47-2866,-8 0 1311,-11 2-3085,-4 1-2927,0 1-4138,-27 0 6611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4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21 888,'10'-4'2008,"-9"3"-1823,-1 1 0,0-1-1,0 1 1,0 0 0,1-1 0,-1 1-1,0-1 1,0 1 0,0 0 0,0-1-1,0 1 1,0-1 0,0 1 0,0-1-1,0 1 1,0-1 0,0 1 0,0 0-1,0-1 1,0 1 0,0-1 0,-1 1-1,1-1 1,0 1 0,0 0 0,0-1-1,-1 1 1,1 0 0,0-1 0,0 1-1,-1 0 1,1-1 0,0 1-1,-1 0 1,1-1 0,-1 1 0,1 0-1,0 0 1,-1 0 0,1-1 0,0 1-1,-1 0 1,1 0 0,-1 0 0,1 0-1,-1 0 1,1 0 0,-1 0 0,1 0-1,0 0 1,-1 0 0,1 0 0,-1 0-1,1 0 1,-1 0 0,0 0 0,-45 3 3065,43-3-3015,-1 0 0,1 1 0,-1-1 1,1 1-1,0 0 0,-1 0 0,1 0 1,0 0-1,-5 3 0,12-2 178,1 0-1,0 0 1,1 0 0,-1-1 0,10 1-1,-10-2-306,9 3 2152,-13-2-2094,-1 0 0,1 0-1,-1 0 1,1 0 0,-1 0-1,0 0 1,1 0 0,-1 0-1,0 0 1,0 0-1,1 0 1,-1 1 0,0-1-1,0 0 1,-1 2 0,1 8 1383,0-9-1383,-1 1-1,1-1 0,0 0 1,0 1-1,0-1 0,0 0 1,0 1-1,1-1 0,-1 0 1,1 1-1,0-1 0,-1 0 1,1 0-1,0 1 0,0-1 1,0 0-1,1 0 1,2 3-1,-3-4-110,0 1 0,0-1 1,0 0-1,0 0 0,0 1 1,0-1-1,0 0 0,-1 1 0,1-1 1,-1 1-1,1-1 0,-1 1 1,1-1-1,-1 1 0,0-1 0,1 1 1,-1-1-1,0 1 0,0-1 1,0 1-1,-1 0 0,1-1 0,0 1 1,-1-1-1,1 1 0,0-1 1,-1 1-1,0-1 0,1 1 0,-2 1 1,-4 23-78,5-14 24,-1 0 0,0-1 0,-1 1 0,0-1 0,-4 12 0,-8 27 0,5-11 0,-1-1 0,-2-1 0,-24 46 0,27-59 0,-9 27 0,14-35 0,-1-1 0,-12 24 0,-2-1 0,-19 47 0,23-46 0,-25 42 0,39-78 0,0 3 0,-1-1 0,0 0 0,0-1 0,0 1 0,-1 0 0,1-1 0,-1 0 0,0 0 0,0 0 0,-1 0 0,1-1 0,-1 1 0,0-1 0,0 0 0,-7 3 0,-35 4 736,-1-11-3692,37-1 1237,0 0 0,1-1-1,0 0 1,0 0 0,-1-1 0,2-1 0,-1 1 0,1-2-1,-1 1 1,2-1 0,-16-13 0,23 18 1451,0-1 0,0 1 0,0 0 0,0 0 0,0-1 0,0 1 1,0 0-1,0-1 0,0 1 0,1-1 0,-1 1 0,1-1 0,-1 1 0,1-1 0,0 0 0,-1 1 0,1-1 0,0 1 1,0-1-1,0 0 0,0 1 0,1-1 0,-1-2 0,10-16-2055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4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35 884,'1'-1'358,"-1"1"0,1-1-1,-1 0 1,1 0 0,-1 0 0,1 0 0,0 1-1,-1-1 1,1 0 0,0 1 0,0-1-1,-1 0 1,1 1 0,0-1 0,0 1 0,0 0-1,0-1 1,0 1 0,0-1 0,0 1-1,1 0 1,27-6 7176,25 5-3492,65-10-1194,-94 9-2160,1 1-1,26 2 0,-2 0 530,-38-1-771,0 2 0,1-1 1,21 7-1,-28-7-251,0 1 0,0 0 0,-1 0-1,1 1 1,0 0 0,-1 0 0,0 0 0,1 0 0,-2 1 0,7 4 0,10 13 576,-18-19-698,0 0 1,-1 0-1,1 1 1,0-1-1,-1 0 0,0 1 1,0 0-1,0 0 1,0-1-1,0 1 1,0 0-1,-1 1 0,1-1 1,-1 0-1,0 0 1,0 0-1,0 1 0,-1-1 1,1 1-1,-1 3 1,0 5-51,1 3-7,-2 0 1,-3 26-1,2-34-17,0 0 1,0 0-1,0-1 1,-1 1-1,0-1 1,-1 1-1,1-1 1,-8 9-1,-9 9 1,-1 0 0,-1-1 0,-1-2 0,-38 29 0,48-37 0,9-9 0,1-1 0,-1 1 0,0-1 0,0 0 0,0 0 0,0 0 0,0-1 0,-10 4 0,3 2 0,11-2 0,0-6 0,1 0 0,-1 1 0,1-1 0,0 1 0,-1-1 0,1 0 0,0 0 0,-1 1 0,1-1 0,0 0 0,0 0 0,-1 0 0,1 0 0,0 0 0,-1 0 0,1 0 0,0 0 0,0 0 0,-1 0 0,1 0 0,0 0 0,-1 0 0,1-1 0,0 1 0,0 0 0,-1-1 0,1 1 0,-1 0 0,2-1 0,-2 1 0,50-14 0,-29 11 0,0 0 0,0 1 0,0 0 0,0 2 0,1 1 0,-1 1 0,36 7 0,-53-8 0,-1 0 0,1 0 0,0 1 0,0-1 0,-1 1 0,1 0 0,-1 1 0,1-1 0,-1 0 0,0 1 0,0 0 0,0 0 0,0 0 0,0 0 0,-1 0 0,1 0 0,-1 1 0,0-1 0,2 6 0,-2-3 0,0 0 0,-1 0 0,1 0 0,-1 0 0,-1 1 0,1-1 0,-1 0 0,0 0 0,-1 1 0,1-1 0,-1 0 0,-3 10 0,1-9 0,0 1 0,-1-1 0,0 0 0,0 0 0,-1 0 0,0-1 0,0 1 0,0-1 0,-1-1 0,0 1 0,-11 8 0,-6 3 0,-45 26 0,-8 4 0,-35 17 0,87-55 0,-1-1 0,0-1 0,0-1 0,-38 3 0,46-7-212,1-1-1,-1-1 1,1 0-1,-25-4 1,29 2-1234,0-1 0,-1 0-1,-17-7 1,27 8 758,0 0 0,1 0 0,-1 0-1,0-1 1,1 1 0,-1-1 0,1 1 0,0-1-1,0 0 1,0 0 0,0 0 0,1 0 0,-1 0-1,1 0 1,-1 0 0,1 0 0,0-1-1,0-3 1,0 5 289,0-1-1,1 0 1,-1 1 0,1-1-1,0 0 1,0 1-1,0-1 1,0 0 0,0 1-1,1-1 1,-1 0-1,1 1 1,0-1-1,-1 1 1,1-1 0,0 1-1,1-1 1,-1 1-1,0 0 1,1-1 0,-1 1-1,1 0 1,0 0-1,0 0 1,2-2 0,27-10-1561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4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1800,'-1'9'1812,"-1"0"-1,0 0 0,0 0 1,-1-1-1,0 1 0,-7 11 1,10-19-1739,-16 54 5186,16-53-5108,-6 9 699,0 0 0,2 0 0,-1 1-1,-2 14 1,5-18-685,0 0 1,-1-1-1,1 1 0,-2 0 0,1-1 0,-1 0 0,0 0 1,0 0-1,-1 0 0,-9 10 0,12-14-325,0 0 0,1 0-1,-1 0 1,0 1 0,1-1 0,0 0 0,0 1-1,0-1 1,0 1 0,1-1 0,-1 1 0,1 0-1,0-1 1,0 1 0,0-1 0,1 6 0,0 7-2964,-1-16 3030,0 1 0,0-1 1,0 1-1,0-1 0,0 0 0,0 1 1,0-1-1,0 1 0,0-1 1,0 0-1,0 1 0,0-1 0,0 1 1,0-1-1,-1 0 0,1 1 0,0-1 1,0 0-1,0 1 0,0-1 0,-1 0 1,1 1-1,0-1 0,0 0 0,-1 1 1,1-1-1,0 0 0,-1 0 1,1 1-1,0-1 0,-1 0 0,1 0 1,0 0-1,-1 0 0,1 1 0,-1-1 1,1 0-1,0 0 0,-1 0 0,1 0 1,-1 0-1,1 0 0,-1 0 0,13-22-13141,-3 5 11609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4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33 360,'0'-1'247,"-1"-1"0,1 1-1,0 0 1,0-1 0,-1 1 0,1 0 0,-1 0-1,1-1 1,-1 1 0,0 0 0,1 0 0,-1 0-1,0 0 1,0 0 0,0 0 0,0 0 0,0 0 0,0 0-1,0 0 1,0 0 0,0 1 0,0-1 0,0 0-1,0 1 1,-1-1 0,1 1 0,0-1 0,0 1-1,-1 0 1,-1-1 0,-44-3 8935,43 4-8125,2 1-909,1-1-1,0 1 0,-1-1 0,1 1 0,0-1 1,0 1-1,-1 0 0,1 0 0,0 0 1,0-1-1,0 1 0,0 0 0,0 0 0,0 0 1,1 1-1,-1-1 0,0 0 0,0 0 1,1 0-1,-1 1 0,1-1 0,-1 0 0,1 1 1,-1-1-1,1 0 0,0 1 0,0 1 1,-3 6 267,1-6-337,1 0 0,-1 0-1,1 0 1,0 0 0,0-1-1,1 1 1,-1 1 0,1-1 0,-1 0-1,1 0 1,0 0 0,0 0-1,0 0 1,1 0 0,0 3 0,8 16 574,0-1-1,2-1 1,0 1 0,2-2 0,0 0 0,1 0 0,18 17 0,-26-27-282,1 0-1,-1 1 1,-1 0-1,0 0 1,0 0-1,-1 0 0,4 14 1,-3-10-182,0 0 0,12 21 0,-11-23-188,-1 0 0,0 0 0,-1 0 0,0 1 0,-1-1 0,-1 1 0,0 0 0,0 0 0,-1-1 0,-1 1 0,-1 15 0,1-22 0,-1 1 0,1-1 0,-1 0 0,0 0 0,-1 0 0,1 0 0,-1-1 0,0 1 0,-1 0 0,0-1 0,0 1 0,0-1 0,0 0 0,-1 0 0,1 0 0,-7 5 0,1-1 0,-1-1 0,0 0 0,-1-1 0,1 0 0,-2 0 0,1-2 0,-13 6 0,-10 5 0,24-10 0,0-2 0,0 1 0,0-1 0,-1-1 0,-20 5 0,22-7-356,-1 0-1,0-1 1,0 0 0,1 0 0,-1-1-1,1-1 1,-1 1 0,1-1-1,-18-7 1,23 8-63,1-1 1,-1 1-1,1-1 0,-1 0 1,1 0-1,0-1 0,0 1 0,0-1 1,0 1-1,0-1 0,0 0 1,1 0-1,0 0 0,-1-1 0,1 1 1,0 0-1,0-1 0,1 1 1,-1-1-1,1 0 0,0 0 1,0 1-1,0-1 0,0 0 0,1 0 1,0-6-1,11-152-12807,-11 128 11213,0-4 313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4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59 564,'18'-15'4838,"-13"5"3301,5 8-4292,-6 2-3165,28-4 1915,0 1 0,41 3 0,45-4-880,-82 2-1581,38 2 1,-24 1-954,-36-4-439,8-1-3459,-6-1-1670,-14 4 5422,0 0 0,0 0 0,1 0 1,-1 0-1,0 0 0,0 1 0,1-1 0,-1 1 0,0-1 0,1 1 0,-1 0 0,4 0 0,24 0-845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49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85 2196,'-88'30'11303,"-32"13"7509,81-31-18317,36-11-498,0-1 0,1 1 0,-1-1 1,0 0-1,1 1 0,-1-1 0,0-1 1,1 1-1,-1 0 0,0-1 0,1 1 1,-1-1-1,-2-1 0,3-3 3,4-2 0,7 2 0,19 3 0,-22 1 0,-5-10 0,-2 10-114,1 0 0,-1-1 1,0 1-1,0 0 0,0 0 0,0 0 0,0 0 0,0 0 1,0 1-1,0-1 0,0 0 0,-1 0 0,1 1 1,0-1-1,-2 0 0,-14-10-2776,15 8 2018,0 0 1,1 0-1,-1 0 1,0 0-1,1-1 1,0 1-1,0 0 1,0-1-1,-1-4 1,-4-14-4620,5 20 4903,1 0 0,-1 0 0,1 0 0,-1 0 1,1 0-1,0 0 0,0 0 0,0 0 0,0-1 0,0 1 0,0 0 1,1 0-1,-1 0 0,1 0 0,0 0 0,1-4 0,17-7-1768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4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9 828,'-34'-4'4662,"29"2"-2929,0 1 0,0 0-1,1 1 1,-1-1 0,0 1 0,0 0-1,-9 1 1,13 0-1385,0-1-1,-1 1 1,1-1 0,0 0 0,0 1-1,0 0 1,0-1 0,0 1 0,1 0-1,-1-1 1,0 1 0,0 0 0,0 0-1,1 0 1,-2 1 0,1 1-183,0-1 0,0 0 0,0 0 0,0 1 0,1-1 0,-1 0 0,1 1 0,0-1 0,0 0-1,0 4 1,-8 131 4864,0-81-4525,-23 88 0,25-119-504,-55 173 0,54-175 0,1 1 0,-5 38 0,0-2 0,7-30 2,4-24-232,0-1 0,-1 0 0,0 1 0,0-1-1,-3 10 1,1-4-1199,-3 8-2458,6-19 3815,-1 0 1,1 0-1,0 1 0,-1-1 0,1 0 0,0 0 0,-1 0 1,1 0-1,0 1 0,-1-1 0,1 0 0,0 0 0,-1 0 1,1 0-1,0 0 0,-1 0 0,1 0 0,-1 0 0,1 0 1,0 0-1,-1 0 0,1 0 0,0 0 0,-1 0 0,1 0 1,-1-1-1,1 1 0,0 0 0,-1 0 0,1 0 0,0 0 1,-1-1-1,1 1 0,0 0 0,0 0 0,-1-1 0,1 1 1,0 0-1,0-1 0,-1 1 0,1 0 0,0 0 0,0-1 1,0 1-1,0-1 0,-1 1 0,1-1-149,-1 0 0,1 1 0,0-1 0,-1 0 0,1 1-1,-1-1 1,1 0 0,0 1 0,0-1 0,-1 0 0,1 0 0,0 1 0,0-1 0,0 0 0,0 0-1,0 0 1,0 1 0,0-1 0,0 0 0,0 0 0,1 0 0,-1 1 0,0-1 0,0 0 0,1 1-1,-1-1 1,0 0 0,1 0 0,-1 1 0,1-1 0,-1 1 0,1-1 0,-1 0 0,2 0-1,24-21-3434,-12 11 1990,34-50-5033,-25 31 5007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59:0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66 928,'2'-2'453,"-1"0"1,1 1-1,-1-1 0,1 1 0,-1-1 1,1 1-1,0 0 0,0 0 0,0 0 1,0 0-1,0 0 0,0 0 0,0 0 1,0 1-1,0-1 0,2 0 0,-2 1 456,-2-20 4246,0 19-5067,0 0 0,-1 1 0,1-1-1,0 1 1,0-1 0,0 0 0,0 1 0,0-1 0,0 0 0,0 1 0,0-1 0,0 1 0,0-1 0,1 0 0,-1 1 0,0-1 0,0 1 0,0-1 0,1 1 0,-1-1 0,0 0 0,1 1-1,-1-1 1,0 1 0,1-1 0,-1 1 0,1 0 0,-1-1 0,1 1 0,-1-1 0,1 1 0,-1 0 0,1 0 0,-1-1 0,1 1 0,-1 0 0,1 0 0,0-1 0,-1 1 0,1 0 0,-1 0 0,1 0-1,0 0 1,-1 0 0,1 0 0,0 0 0,-1 0 0,1 0 0,-1 0 0,1 0 0,0 1 0,0-1 0,1 0-238,-2 0 173,0 1 1,0-1-1,0 0 0,0 0 0,0 0 0,0 0 0,0 1 0,0-1 0,-1 0 0,1 0 0,0 0 0,0 1 0,0-1 0,0 0 0,0 0 0,-1 0 1,1 0-1,0 0 0,0 0 0,0 1 0,-1-1 0,1 0 0,0 0 0,0 0 0,0 0 0,-1 0 0,1 0 0,0 0 0,0 0 0,0 0 0,-1 0 0,1 0 1,0 0-1,0 0 0,0 0 0,-1 0 0,1 0 0,0 0 0,0 0 0,0 0 0,-1-1 0,1 1 0,0 0 0,0 0 0,0 0 0,-1 0 0,1 0 0,0 0 1,0-1-1,0 1 0,0 0 0,0 0 0,-1 0 0,1 0 0,0-1 0,0 1 0,0 0 0,0 0 0,0 0 0,0-1 0,0 1 0,0 0 0,0 0 1,0 0-1,0-1 0,0 2 195,0 0 332,0-1-534,0 0 0,0-1-1,0 1 1,0 0-1,0 0 1,0-1 0,0 1-1,0 0 1,0-1 0,0 1-1,0 0 1,0 0-1,0-1 1,0 1 0,0 0-1,0 0 1,1-1 0,-1 1-1,0 0 1,0 0-1,0 0 1,0-1 0,1 1-1,-1 0 1,0 0 0,0 0-1,1 0 1,-1-1-1,0 1 1,0 0 0,0 0-1,1 0 1,-1 0 0,0 0-1,1 0 1,-1 0-1,0 0 1,0 0 0,1 0-1,-1 0 1,0 0 0,0 0-1,1 0 1,-1 0-1,0 0 1,1 0 0,-1 0-1,0 0 1,0 0 0,1 0-1,-1 0 1,0 1-1,0-1 1,0 0 0,1 0-1,-1 0 1,0 0 0,0 1-1,0-1 1,1 0-1,-1 0 1,0 1 0,1 0-6,0-1 1,0 1 0,0 0 0,0 0 0,-1-1 0,1 1-1,0 0 1,0 0 0,-1 0 0,1 0 0,-1 0-1,1 0 1,-1 0 0,1 0 0,-1 0 0,1 2-1,-1 21 268,2-1-1,0 1 1,7 28 0,-6-32-37,0 0 1,-1 38 0,-3-42-147,1 1 0,1-1 0,1 0 1,0 0-1,8 26 0,-5-20 30,-1 0 0,-1 0 0,-1 0 0,-1 1 0,0-1 0,-4 27 0,1 10 220,2-53-307,1-1-9,-1-1 1,0 0 0,0 0 0,-1 0-1,1 0 1,-1 0 0,0 0 0,0 0-1,0 0 1,0 0 0,-1 0 0,-2 5-1,-16 33 206,7-12-116,12-29-114,1 0-1,-1 1 1,1-1 0,-1 0 0,1 1-1,0-1 1,0 1 0,0-1 0,0 1 0,0-1-1,0 0 1,0 1 0,0 1 0,-1 15 33,0-16-42,-1-1 1,1 1-1,0 0 0,0 0 1,1 0-1,-1 1 0,0-1 1,1 0-1,-1 0 0,1 0 1,-1 0-1,1 1 0,0 2 1,-7 4 22,4-5-7,11-3-3,-8-1-9,0 0 1,0 0 0,0 0-1,0 0 1,-1 0 0,1 0-1,0 0 1,0 0 0,0 0-1,0 0 1,0 0-1,0 0 1,-1 1 0,1-1-1,0 0 1,0 0 0,0 0-1,0 0 1,0 0 0,0 0-1,0 0 1,-1 0 0,1 0-1,0 0 1,0 0-1,0 1 1,0-1 0,0 0-1,0 0 1,0 0 0,0 0-1,0 0 1,0 0 0,0 0-1,0 1 1,0-1-1,0 0 1,-1 0 0,1 0-1,0 0 1,0 0 0,0 1-1,0-1 1,1 0 0,-1 0-1,0 0 1,0 0-1,0 0 1,0 0 0,0 1-1,0-1 1,0 0 0,0 0-1,0 0 1,0 0 0,0 0-1,0 0 1,0 0 0,0 1-1,1-1 1,-1 0-1,0 0 1,0 0 0,0 0-1,0 0 1,0 0 0,0 0-1,0 0 1,1 0-1,-9 6 8,-9-4-27,14-2 22,9-1 16,-4 1-14,-2-1-4,0-1-1,0 1 0,0-1 0,1 1 0,-1-1 0,0 1 1,1-1-1,-1 1 0,1-1 0,0 1 0,-1 0 0,1-1 0,0 1 1,0 0-1,0-1 0,0 1 0,0 0 0,1-1 0,11-16 20,-10 13-12,0 1 0,0 0 0,1 0 0,-1 0 0,1 1-1,0-1 1,0 1 0,6-4 0,6-6-6,-8 6-4,0 0 1,1 1-1,14-8 1,-13 9-3,-1 0 1,-1-1-1,14-11 1,-12 8-13,1 1 0,1 0 1,-1 1-1,14-6 0,-13 7 1,0 0-1,0-2 0,-1 1 1,11-10-1,-10 8 44,0 0-1,0 1 0,1 1 1,23-11-1,7-3 19,-14 8-47,-23 12 3,0-2 0,0 1 1,-1 0-1,0-1 1,1 0-1,-1 0 0,8-7 1,13-2 2,-10 5 13,-14 6 170,-2 2-185,-1-1 1,1 1 0,0-1 0,-1 1 0,1-1-1,-1 1 1,1-1 0,-1 0 0,1 1 0,-1-1-1,1 0 1,-1 1 0,1-1 0,-1 0 0,0 0-1,1 0 1,-1 1 0,1-1 0,-1 0 0,0 0 0,-9 1 18,1 0 1,0 1 0,1 1-1,-15 4 1,1 1 6,-46 15 35,52-18-50,0 0-1,0 1 0,-18 10 0,-11 4 25,40-17-29,1 0-1,-1 0 1,1 0-1,0 0 1,0 1 0,0-1-1,1 1 1,-1 0 0,1 0-1,0 0 1,0 1-1,0-1 1,-2 7 0,1-4 5,3-6-12,0 0 0,1 1 1,-1-1-1,0 1 0,1 0 0,0-1 0,-1 1 0,1 0 0,0-1 0,0 1 0,0-1 1,0 1-1,0 0 0,0-1 0,0 1 0,0 0 0,1-1 0,-1 1 0,1 0 1,-1-1-1,1 1 0,1 2 0,26 31 50,-12-16 14,-8-10-22,-1 0 0,2 0 0,-1-1-1,1 0 1,0 0 0,14 7 0,67 37 204,-44-28-176,-30-16-51,0-1 1,19 5-1,23 12 14,-44-21-22,-14-3-15,0 0 0,1 0 1,-1 0-1,1 0 0,-1 0 1,0 0-1,1 0 0,-1 0 1,1 0-1,-1 0 0,0 0 1,1 0-1,-1 0 0,0 0 1,1 1-1,-1-1 0,0 0 1,1 0-1,-1 0 0,0 1 0,1-1 1,-1 0-1,0 0 0,1 1 1,-1-1-1,0 0 0,0 0 1,1 1-1,-1-1 0,0 0 1,0 1-1,0-1 0,1 1 1,-1-1-1,0 0 0,0 1 0,0-1 1,0 0-1,0 1 0,0-1 1,0 1-1,0-1 0,0 1 1,0 0-75,-23-6-4761,21 3 4153,1 1 0,-1-1 0,0 1 0,1 0 0,-1 0 0,0 0 0,0 0 0,0 0 0,0 0 0,0 1 0,0-1 0,0 1 0,0-1 0,-1 1 0,-3 0 0,3 0 9,0 0 1,0-1 0,0 1-1,0 0 1,0-1 0,0 0-1,1 0 1,-1 1 0,-5-4-1,-6-1-1928,-7-2 314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5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70 176 68,'2'-2'282,"-1"1"0,0-1 0,0 0 1,0 0-1,0 1 0,0-1 0,0 0 0,0 0 0,-1 0 0,1 0 1,-1 0-1,1 0 0,-1-3 0,0-17 6471,0 9 11,0 13-6672,0 0-1,0 0 1,0-1-1,0 1 1,-1 0 0,1 0-1,0 0 1,0 0-1,0-1 1,0 1 0,-1 0-1,1 0 1,0 0-1,0 0 1,0 0 0,0 0-1,-1 0 1,1 0-1,0 0 1,0 0 0,0 0-1,-1 0 1,1 0-1,0 0 1,0 0 0,0 0-1,-1 0 1,1 0-1,0 0 1,0 0 0,0 0-1,-1 0 1,1 0-1,0 0 1,0 0 0,0 0-1,0 0 1,-1 0-1,1 0 1,0 1 0,0-1-1,0 0 1,0 0-1,0 0 1,-1 0 0,1 0-1,0 1 1,0-1-1,0 0 1,0 0 0,0 0-1,0 0 1,0 1-1,-12 9 1800,11-9-1732,-11 46 3518,8-28-3169,0 0 1,2 1-1,-1 39 0,2-38-314,-2-1-1,-7 38 0,-1-2 92,6-17-60,1 0 0,2 0-1,2 0 1,2 0 0,11 64-1,10-30 46,-22-70-269,0 1 1,0-1 0,1 0 0,-1 1-1,1-1 1,0 0 0,0 0 0,0 0-1,0 0 1,0-1 0,1 1 0,-1-1-1,1 1 1,0-1 0,0 0 0,0 0-1,0 0 1,0 0 0,0-1 0,0 1-1,0-1 1,1 0 0,-1 0 0,1 0-1,-1 0 1,6 0 0,-2-1-3,1 1 1,-1-2 0,0 1 0,1-1-1,-1 0 1,0-1 0,0 1-1,1-1 1,-1-1 0,-1 0-1,13-6 1,18-10 0,-24 13 0,0-1 0,-1 0 0,0-1 0,0 0 0,17-16 0,-21 16 0,0-1 0,0 1 0,-1-2 0,0 1 0,-1-1 0,0 0 0,0 0 0,-1 0 0,0-1 0,-1 0 0,0 0 0,-1 0 0,3-17 0,-5 20 0,1 0 0,-1-1 0,0 1 0,-1 0 0,0 0 0,0 0 0,-1-1 0,0 1 0,-2-8 0,0 1 0,0 1 0,-1 0 0,-1 0 0,0 0 0,0 1 0,-2 0 0,0 0 0,0 0 0,-1 1 0,0 0 0,-1 0 0,-1 1 0,-15-15 0,-19-13-981,26 21-2266,-23-28 1,39 43 2672,0-1-1,1 1 1,-1-1 0,1 1 0,-1-1-1,1 0 1,0 0 0,1 0 0,-1 0-1,1 1 1,0-1 0,-1 0 0,2 0-1,-1 0 1,0 0 0,1 0 0,0 0-1,0 0 1,0 1 0,0-1 0,1 0-1,3-6 1,-1 2-340,0 0 0,0 0 0,1 1 0,0 0 0,1 0 0,0 0 0,0 0 0,13-10 0,29-11-1125,18-4 399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5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1 312,'-3'1'484,"0"0"0,0 0 0,0 0 0,0 0 0,0-1 0,0 1 0,0-1 0,0 0 1,0 1-1,-6-2 0,-23 3 3748,12 4-2540,1 0 0,0 1 0,0 0-1,1 2 1,0 0 0,-31 23 0,46-30-1587,0 0-1,1 1 1,-1-1-1,1 0 1,0 1 0,0 0-1,0-1 1,0 1 0,0 0-1,1 0 1,-1 0-1,1 0 1,0 0 0,0 0-1,0 1 1,0-1 0,0 0-1,1 0 1,-1 1-1,1-1 1,0 0 0,0 1-1,0-1 1,2 5 0,5 18 449,0 2 374,2-1 0,0 0 0,2-1 0,27 49 1,-30-63-466,-1 2 0,0-1 1,0 1-1,-2 0 1,7 22-1,-10-28-293,-1-7-159,-1 0-1,1 0 1,-1 0 0,0 1 0,1-1 0,-1 0 0,0 0 0,0 1 0,0-1 0,0 0 0,0 0-1,0 1 1,0-1 0,-1 0 0,1 1 0,0-1 0,-1 0 0,1 0 0,-1 0 0,1 1 0,-1-1 0,0 0-1,1 0 1,-1 0 0,0 0 0,-1 1 0,-25 42-11,25-42 0,1 1 0,0-1 0,0 1 0,0-1 0,0 1 0,1 0 0,-1-1 0,1 1 0,-1 0 0,1 0 0,0-1 0,0 1 0,0 0 0,1 5 0,1-4 0,-1 1 0,0-1 0,-1 0 0,1 1 0,-1-1 0,0 1 0,0-1 0,0 1 0,-1-1 0,0 1 0,1-1 0,-2 0 0,1 1 0,0-1 0,-1 0 0,-2 5 0,3-8 0,1-1 0,-1 1 0,1 0 0,-1 0 0,1-1 0,0 1 0,-1 0 0,1 0 0,0-1 0,0 1 0,-1 0 0,1 0 0,0 0 0,0 0 0,0-1 0,0 1 0,0 2 0,0-3 0,0 1 0,1 0 0,-1-1 0,0 1 0,0 0 0,-1-1 0,1 1 0,0 0 0,0-1 0,0 1 0,0 0 0,0-1 0,-1 1 0,1-1 0,0 1 0,-1 0 0,1-1 0,0 1 0,-1-1 0,1 1 0,-1-1 0,1 1 0,-1-1 0,1 1 0,-1-1 0,1 0 0,-1 1 0,1-1 0,-2 1 0,-2 1 3,-1 0-1,1 0 1,-1-1-1,0 1 1,0-1-1,1 0 1,-1-1 0,0 1-1,0-1 1,-6 0-1,-53-8-463,24 3-1052,26 3 229,0-1 0,0 0 0,0-1 0,0 0 0,1-1-1,0 0 1,0-1 0,-22-14 0,33 16 862,1 1 1,-1 0 0,1 0-1,0-1 1,0 1-1,1 0 1,-1-1 0,1 1-1,0-1 1,0 1 0,0-1-1,0 1 1,0 0-1,2-6 1,-1-7-1377,-2 6 800,0 1 0,-1-1 0,0 1 0,0-1 0,-7-16 0,-7-30-2147,14 18 1593</inkml:trace>
  <inkml:trace contextRef="#ctx0" brushRef="#br0" timeOffset="1">175 131 1276,'9'-5'1905,"0"1"0,1 0 0,0 1 0,0 0 1,0 0-1,0 1 0,14-1 0,76 1 5748,-5-1-5337,-16 2-3121,-19 0-3227,-51 1 1943,-1-2 1,1 1-1,0-1 0,14-5 1,-16 5 652,1 0 0,0 0 0,0 0 1,11 0-1,4-1-38,21-3-503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5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71 732,'-1'0'409,"1"1"0,0 0 0,-1 0 1,1-1-1,-1 1 0,1-1 0,-1 1 0,1 0 0,-1-1 0,1 1 1,-1-1-1,0 1 0,1-1 0,-1 1 0,0-1 0,1 0 0,-1 1 0,-2 0 589,3-1-801,0 0-1,0 0 0,-1 1 0,1-1 1,0 0-1,0 0 0,-1 0 0,1 0 1,0 0-1,-1 0 0,1 0 0,0 0 1,0 0-1,-1 1 0,1-1 0,0 0 1,-1-1-1,1 1 0,0 0 0,0 0 1,-1 0-1,1 0 0,0 0 0,-1 0 1,1 0-1,0 0 0,0 0 0,-2-2 1374,2 2-1373,-1 0-1,1-1 0,0 1 0,0 0 1,0 0-1,0-1 0,0 1 0,-1-1 1,13 4 6523,1 0-4737,179-10 2125,-96-6-6475,-71 7-823,41-14 1,-61 18 2040,0 0 0,0-1-1,0 1 1,-1-1 0,1-1-1,-1 1 1,1 0-1,3-5 1,-8 8 1025,0-1-1,0 1 1,0 0-1,0-1 1,0 1-1,0 0 1,0 0-1,0-1 1,-1 1-1,1 0 1,0 0-1,0 0 1,0-1-1,0 1 0,0 0 1,0 0-1,-1-1 1,1 1-1,0 0 1,0 0-1,0 0 1,-1 0-1,1-1 1,0 1-1,0 0 1,0 0-1,-1 0 1,1 0-1,0 0 1,0 0-1,-1 0 1,1-1-1,0 1 1,0 0-1,-1 0 1,1 0-1,0 0 1,0 0-1,-1 0 1,1 0-1,0 0 1,0 1-1,-1-1 1,-12-2-2078,1 7 243,0-4 327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51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1736,'-36'19'2660,"13"-7"2290,-32 22 0,54-34-4588,-1 1 0,1 0-1,0 0 1,-1 0 0,1 0 0,0 0 0,0 0-1,0 0 1,0 0 0,0 0 0,0 1 0,0-1-1,0 0 1,0 1 0,1-1 0,-1 0-1,0 1 1,1-1 0,-1 1 0,1-1 0,0 1-1,-1 1 1,2-2-140,-1 0 0,1 0-1,0 0 1,-1 0 0,1 0-1,0 0 1,0 0 0,0 0-1,-1-1 1,1 1 0,0 0-1,0-1 1,0 1 0,0 0-1,0-1 1,1 1 0,-1-1-1,0 0 1,0 1 0,0-1-1,2 0 1,12 3 471,-1-1-1,1 0 1,21-1-1,-9-1-630,-8 1-1534,-1-1 0,27-4 0,-38 3-702,0-1 0,0 1 0,-1-1 0,1-1 0,12-6 1,16-2-7328,-14 10 7287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5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13 1552,'-15'-7'9162,"-7"2"-6500,1 4 5437,23 23-3293,4-7-3414,-1 0-1,4 23 1,4 16 268,-3-19-1530,-2 0 1,-2 1-1,-1-1 0,1 58 0,-8-45-130,-2 0 0,-15 69 0,-12-12 0,19-71 0,10-27 0,-1-1 0,1 1 0,1-1 0,-1 1 0,1-1 0,-1 13 0,1-18-205,0 1 1,0-1-1,0 0 0,-1 0 1,1 0-1,0 1 0,0-1 1,-1 0-1,1-1 0,-1 1 1,1 0-1,-1 0 0,1-1 1,-1 1-1,0 0 0,1-1 1,-1 0-1,0 1 0,-2-1 1,-6-1-7028,51-15-13950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5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0 720,'-28'17'6547,"-32"25"1,57-39-5997,0-1 0,0 1 1,1 1-1,-1-1 1,1 0-1,0 1 0,0-1 1,0 1-1,-2 6 1,-11 18 1996,9-20-2167,1 1 0,0 0 0,0 0 0,1 0 0,0 0 1,1 1-1,0-1 0,0 1 0,1 0 0,0 0 0,1 0 1,0 13-1,1-4-216,-1 0-684,2 0 0,3 24 1,-3-37-185,0 1 1,1-1 0,0-1-1,0 1 1,1 0-1,3 6 1,-6-11 615,0-1 1,0 0 0,1 1-1,-1-1 1,0 0-1,0 1 1,0-1-1,0 0 1,0 1-1,0-1 1,0 0 0,0 1-1,0-1 1,0 1-1,0-1 1,0 0-1,0 1 1,0-1-1,0 0 1,-1 1-1,1-1 1,0 0 0,0 1-1,0-1 1,0 0-1,-1 1 1,1-1-1,0 0 1,0 0-1,-1 1 1,1-1 0,0 0-1,-1 0 1,1 0-1,0 1 1,0-1-1,-1 0 1,-5 8-3030,-5-27-10507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5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32 36,'0'-1'92,"0"1"-1,1-1 1,-1 1-1,0-1 1,0 1-1,0-1 1,0 1-1,0-1 1,1 1-1,-1-1 1,0 1-1,0-1 1,1 1-1,-1 0 1,0-1-1,1 1 1,-1-1-1,0 1 1,1 0-1,-1-1 1,1 1-1,-1 0 1,0 0-1,1-1 1,-1 1-1,1 0 1,-1 0-1,1 0 1,-1 0-1,1-1 1,-1 1-1,1 0 1,-1 0-1,2 0 1,-2 0 92,1 0 0,-1 0 0,0 0 1,1 0-1,-1 0 0,1 0 1,-1 0-1,1 0 0,-1 0 0,0-1 1,1 1-1,-1 0 0,1 0 0,-1 0 1,0-1-1,1 1 0,-1 0 0,0 0 1,1-1-1,-1 1 0,0 0 0,1-1 1,-1 1-1,0 0 0,0-1 0,0 1 1,1-1-1,-1 1 0,0 0 1,0-1-1,0 1 0,0-1 0,1 0 1,-2 0 26,0 1 1,0-1 0,0 0-1,0 1 1,0-1-1,0 1 1,0-1 0,0 1-1,0 0 1,0-1 0,0 1-1,0 0 1,0 0 0,-1 0-1,1 0 1,0 0 0,0 0-1,-2 0 1,-5 0 2422,18 1 3178,37-4-3283,-30 2-1568,0 0-1,0 0 0,-1 2 0,19 3 0,-13-2 2,0-1-1,38-2 1,-16 0-477,21 2-461,0 4 0,0 2 0,74 19 0,-129-24-24,-1 0 0,1 1 0,-1 0 0,0 0 0,0 1 0,0 1 0,0-1 0,-1 2 0,0-1 0,0 1 0,0 0 0,-1 1 0,0-1 0,0 1 0,0 1 0,-1 0 0,6 10 0,-10-15 0,0 0 0,-1 0 0,0 0 0,1 1 0,-1-1 0,-1 1 0,1-1 0,0 0 0,-1 1 0,0-1 0,1 1 0,-1-1 0,-1 1 0,1-1 0,-1 1 0,1-1 0,-1 1 0,0-1 0,0 1 0,0-1 0,-1 0 0,1 0 0,-1 0 0,0 0 0,-2 3 0,-3 5 0,0 0 0,-1-1 0,-1 0 0,0 0 0,-15 13 0,-173 125 0,182-139 0,0-1 0,-21 9 0,-4 1 0,30-16 0,61-11 0,0 1 0,1 2 0,59 2 0,-108 4 0,1 0 0,0 1 0,-1-1 0,1 1 0,0-1 0,-1 1 0,1 0 0,-1 1 0,1-1 0,-1 1 0,0-1 0,1 1 0,-1 0 0,0 0 0,0 0 0,0 1 0,-1-1 0,1 1 0,0-1 0,-1 1 0,0 0 0,0 0 0,0 0 0,0 0 0,3 6 0,-5-4 0,-1-1 0,1 0 0,-1 1 0,0-1 0,0 0 0,0 0 0,-1 0 0,1 0 0,-1 0 0,0 0 0,0 0 0,-5 6 0,-1-1 0,-1 0 0,1 0 0,-1-1 0,-1-1 0,1 1 0,-1-2 0,0 1 0,-17 7 0,13-6 0,-32 24 0,39-25 0,-1-1 0,0-1 0,0 1 0,0-1 0,-11 4 0,-1-1-51,16-6-28,-1 0 0,1 0 0,-1-1 0,0 1 0,0-1 0,0 0 0,1-1 0,-1 1 0,-7-1 0,11 0-191,-1 0-1,1 0 0,-1 0 0,1 0 1,-1 0-1,1 0 0,-1 0 1,1-1-1,-1 1 0,1-1 1,-1 1-1,1-1 0,-1 1 1,1-1-1,0 0 0,0 0 0,-1 0 1,1 1-1,0-1 0,-2-2 1,3 2-81,0-1 0,-1 1 1,1-1-1,0 1 1,0-1-1,0 1 0,0-1 1,0 1-1,0-1 1,0 1-1,1-1 0,-1 1 1,0-1-1,1 1 0,-1-1 1,1 1-1,0 0 1,-1-1-1,1 1 0,0 0 1,0 0-1,0-1 1,2-1-1,10-16-3043,-5 7 648,0 1 0,1 0 0,13-14-1,-1 7 723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5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40 516,'3'-2'534,"0"1"243,0-1-1,-1 1 0,1-1 0,0 1 0,-1-1 0,0 0 0,1 0 0,-1 0 0,0 0 0,0 0 1,2-3-1,-4 4-609,0 0 1,-1 0-1,1 1 1,-1-1-1,0 0 1,1 1-1,-1-1 1,1 1-1,-1-1 1,0 1-1,1-1 1,-1 1-1,0-1 1,0 1-1,1 0 1,-1-1-1,0 1 1,0 0-1,0 0 1,1 0-1,-1-1 1,0 1-1,-1 0 1,-20-2 5421,25 2-4841,-1 32 5561,-1-13-5321,1 0 0,1 0 0,0-1 0,10 28 0,1 9-238,-11-43-744,1 0 1,0 0 0,1 0 0,0-1-1,1 1 1,10 15 0,-2-4-7,19 45 0,1 2 0,39 78 0,-63-125 0,-7-16 0,1 0 0,-1 0 0,-1 1 0,1-1 0,-2 1 0,1 0 0,-1 0 0,0-1 0,0 1 0,-1 0 0,0 0 0,0 0 0,-1 0 0,0 0 0,-1 0 0,1-1 0,-1 1 0,-1 0 0,0-1 0,-3 8 0,-1-10 0,0 0 0,1-1 0,-2 0 0,1 0 0,0 0 0,-1-1 0,1 0 0,-1 0 0,-8 1 0,-18 3 0,23-4 0,1-1 0,0 0 0,-1-1 0,1 0 0,-1 0 0,0-1 0,-11-2 0,9 0-465,-1 0-1,1-1 1,0 0-1,-14-6 1,23 7-255,-1 0 1,1 0 0,0-1-1,0 0 1,0 0-1,0 0 1,0 0 0,0 0-1,1-1 1,0 0 0,-1 0-1,2 1 1,-1-2-1,-4-6 1,0-4-1425,-21-44-5559,26 54 7115,0-1 0,1 1-1,-1 0 1,1-1 0,0 1 0,1-1 0,-1 1 0,1-1 0,1-8-1,9-23-1480,1-3 426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0 111 860,'4'-2'540,"-2"1"-232,0 1 0,0-1 0,-1 0 0,1 0 0,0 0 0,-1 0 0,1 0 0,-1 0 0,1-1 0,-1 1 0,0 0 0,1-1 0,-1 1 0,0-1 0,0 1 0,0-1 0,0 1 0,0-1 0,0 0 0,-1 0 0,1 1 0,0-1 0,-1 0 0,1-3 0,-1 3 146,1 0 0,0 0 0,-1 1 0,1-1 0,0 0 0,0 0 0,0 1 0,0-1 0,0 0 0,0 1 0,1-1 0,-1 1 0,0 0 1,1-1-1,-1 1 0,1 0 0,0 0 0,-1 0 0,1 0 0,0 0 0,0 0 0,-1 1 0,1-1 0,3 0 0,3-2 728,0 1 0,0 0 0,0 0 0,0 1 0,13 0 0,241-12 5016,-128 4-8389,-3 4-9042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5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45 2220,'-8'-5'1927,"1"1"142,0-1 0,-1 2 1,1-1-1,-1 1 0,0 0 1,0 1-1,-12-3 0,-15 2 2333,23 3-2218,1-1 1,-23-6 0,33 7-2166,1 0 0,-1 0 0,1 0 0,-1 0 1,1 0-1,0 1 0,-1-1 0,1 0 0,-1 0 0,1 0 0,-1 0 1,1 0-1,0 1 0,-1-1 0,1 0 0,-1 0 0,1 1 0,0-1 1,-1 0-1,1 0 0,0 1 0,-1-1 0,1 1 0,0-1 0,0 0 1,-1 1-1,1-1 0,0 0 0,0 1 0,0-1 0,0 1 0,-1-1 1,1 1-1,0-1 0,0 1 0,0-1 0,0 0 0,0 1 0,0-1 1,0 1-1,0-1 0,0 1 0,0-1 0,0 1 0,1-1 0,-1 0 0,0 1 1,0-1-1,0 1 0,1-1 0,-1 0 0,0 1 0,0-1 0,1 1 1,-1-1-1,0 0 0,1 1 0,6 7-19,-2-3 0,0 0 0,-1 0 0,0 0 0,0 1 0,0 0 0,-1 0 0,3 8 0,18 37 0,-12-25 0,11 33 0,-21-50 0,1 0 0,-1 0 0,-1 0 0,0 0 0,0 0 0,-1 0 0,0 1 0,-1 8 0,-3 16 0,3-16 0,-2 0 0,0-1 0,-9 32 0,-42 81 0,50-119 0,1 0 0,0 0 0,1 1 0,1-1 0,0 0 0,0 1 0,2 22 0,-1-10 0,0-20 0,0 1 0,-1-1 0,0 0 0,0 0 0,0 0 0,0 1 0,-1-1 0,1 0 0,-1-1 0,0 1 0,-4 6 0,-35 38 0,31-38 0,1 0 0,-15 22 0,21-15 11,2-7-84,-7-11-372,13-22-9096,0 8 5554,-5 10 2460,0-1 0,1 0 0,0 1-1,0-1 1,0 1 0,3-9-1,-3 10 1036,1 1-1,0-1 1,0 1-1,0 0 1,0-1-1,1 1 1,-1 0-1,1 0 1,0 1-1,4-5 1,26-18-1476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59:0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1157 112 384,'-2'-2'721,"0"0"1,0 1-1,-1 0 0,1 0 0,0 0 1,0-1-1,-1 2 0,1-1 0,0 0 1,-1 1-1,-4-2 0,-10-3 884,15 4-1427,-1 0 1,0 1 0,1-1 0,-1 1 0,0 0 0,1 0 0,-1-1-1,0 2 1,0-1 0,-5 1 0,-24-1 841,13-4-88,0 1 0,0 0 0,-30 1 0,28 1-556,13 1-260,0-1 1,1 1-1,-1 1 0,0-1 0,1 2 0,-1-1 0,-10 3 0,1 1 123,0-1 1,-1-1 0,0-1 0,-31 0-1,-4 1 178,11 0-48,-54 8 523,23-3-324,54-7-425,-1 1-1,1 1 1,-38 10 0,-15 6 52,45-13-121,-41 15-1,52-13-34,1 1 0,1 1 0,0 1 0,0 0 0,-22 24 0,15-15 9,17-16-45,0 0 0,0 0 0,0 0 0,1 0 0,-1 1 0,1 0 0,0 0 0,0 0 0,1 0 0,-1 0 0,1 0 0,0 1 0,1-1 0,-1 1 0,1-1 0,0 1 0,1 0 0,-1 0 0,1-1 0,0 1 0,1 0 0,-1-1 0,1 1 0,0 0 0,1-1 0,-1 1 0,1-1 0,0 0 0,0 1 0,1-1 0,4 8 0,11 19-16,-17-28 12,0-1 1,1 1-1,0-1 0,-1 1 1,1-1-1,1 0 0,-1 0 0,0 0 1,1 0-1,5 4 0,-3-2-4,1-1-1,0 0 1,-1-1 0,2 0-1,-1 0 1,0 0 0,1 0-1,-1-1 1,1 0-1,10 2 1,-5-4-6,-1 0-1,1-1 1,-1 0-1,0 0 1,20-6-1,2 0 11,0-1 0,0-2 0,-1-2 0,-1 0 0,0-2 0,53-33 0,-74 40 2,-1 0 0,0 0-1,0 0 1,-1-1 0,0 0-1,9-12 1,-3 3 13,0 1 1,1 0-1,1 1 0,1 1 1,30-20-1,-36 25-19,0 0 0,-1-1 0,0 0 0,-1 0 0,0-1 0,13-21-1,0 0-35,-18 26 33,-1 1-1,1-1 1,-1-1 0,-1 1-1,0 0 1,4-14-1,9-21-28,3 20 54,-15 19-2,-1 0 0,0 0 0,1 0 0,-1 0 0,-1-1 0,1 1 0,0-1 0,0 1 0,-1-1 0,1 1 0,-1-1 0,0 0 0,1-4 0,-2 6 478,0 28-66,1-17-298,1 0 0,-1 0 0,2 0 1,-1 0-1,6 12 0,-5-14-69,0 0 1,0 0-1,-1 1 0,0-1 0,-1 0 0,1 1 0,-2-1 1,1 1-1,-2 12 0,-3 2 53,-2 10 128,1 1 1,-1 47-1,6 132 816,-1-194-941,-1 0 0,-5 25 0,4-33-80,0 0 0,2 0 0,-1 0 0,1 0 0,1 1-1,0-1 1,1 0 0,0 0 0,3 16 0,-3-25-34,0 0 0,-1 0 1,0 0-1,1 1 0,-1-1 1,0 0-1,0 1 0,0-1 0,-1 0 1,1 0-1,0 1 0,-1-1 0,0 0 1,1 0-1,-1 0 0,0 0 0,0 0 1,0 0-1,0 0 0,-1 0 1,1 0-1,0 0 0,-1 0 0,1-1 1,-1 1-1,0-1 0,-2 2 0,2-1 0,0 0 0,0 0 0,0-1 0,0 1 0,1 0-1,-1 1 1,1-1 0,-1 0 0,1 0 0,0 1 0,0-1 0,0 0-1,0 1 1,0-1 0,0 1 0,1 0 0,-1 4 0,1 38-287,0-44 90,-2-34-9983,-4 24 8102,4 7 1260,1 0 0,-1-1-1,0 1 1,1-1 0,-1 0 0,1 1 0,0-1 0,0 0 0,-1-3-1,2 5 614,0 0-1,0 0 0,-1 0 0,1 0 0,0 0 0,0 0 0,-1 0 1,1 1-1,-1-1 0,1 0 0,-1 0 0,1 0 0,-1 0 1,1 1-1,-1-1 0,0 0 0,1 1 0,-1-1 0,0 1 1,0-2-1,-1 1-117,-9-6-1517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5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33 16,'-1'-2'4000,"-7"-9"-931,7 10-2658,0 0 0,1 0 0,-1 0 0,0-1 1,0 1-1,0 0 0,0 1 0,0-1 0,0 0 1,0 0-1,-1 0 0,1 1 0,0-1 0,0 0 1,-1 1-1,1-1 0,0 1 0,-1 0 0,1-1 1,0 1-1,-1 0 0,1 0 0,0 0 1,-1 0-1,1 0 0,-1 0 0,1 0 0,0 0 1,-3 1-1,1 2 382,-1-1 1,0 1-1,1 0 1,-1 0 0,1 0-1,0 1 1,-5 6-1,-7 9 67,3-5-267,2 0 0,-1 0 0,2 1-1,0 1 1,0 0 0,-10 31 0,10-24 14,-2 1 1,-25 42-1,24-46-574,0 0 1,2 0-1,0 2 0,-6 21 0,-40 113-33,8-30 0,44-112 0,1-1 0,0 1 0,1 0 0,0 0 0,2 0 0,-1 0 0,2 0 0,0 0 0,0-1 0,1 1 0,5 16 0,-4-21 0,0 1 0,0-1 0,1 0 0,0 1 0,1-2 0,0 1 0,0 0 0,1-1 0,0 0 0,1-1 0,0 1 0,0-1 0,0 0 0,1-1 0,0 0 0,9 6 0,-7-7 0,1-1 0,0 0 0,-1 0 0,1-1 0,0 0 0,1-1 0,-1 0 0,0-1 0,1 0 0,-1-1 0,1 0 0,-1-1 0,0 0 0,1-1 0,-1 0 0,0-1 0,0 0 0,0-1 0,-1 0 0,1-1 0,-1 0 0,16-11 0,-15 10 0,-1-1 0,0 0 0,-1-1 0,0 0 0,0-1 0,0 1 0,-1-2 0,-1 1 0,0-1 0,0 0 0,-1-1 0,0 1 0,0-1 0,-1-1 0,-1 1 0,0-1 0,-1 1 0,0-1 0,-1 0 0,2-23 0,-3-24 0,1 21 0,-7-60 0,3 89 0,0 0 0,-1 0 0,0 0 0,-1 0 0,-7-14 0,-8-20 0,15 29 0,-1 0 0,-1 0 0,0 1 0,-1-1 0,0 1 0,-1 0 0,0 1 0,-1 0 0,-1 0 0,-15-14 0,-10-13 0,28 29 0,0 1 0,-1 1 0,0-1 0,-1 1 0,-9-7 0,-20-11-33,-50-32-2318,86 57 1918,-1-1 0,1 1 0,0 0 0,0-1 0,0 0 0,-1 1 0,1-1 0,1 0 0,-1 0 0,0 0 0,0 0-1,1-1 1,-1 1 0,1 0 0,0-1 0,0 1 0,0-1 0,0 1 0,0-1 0,0 1 0,1-1 0,-1-3 0,-9-16-3972,-3-10-1830,13 31 5992,0 0 0,0 0 0,0 0 0,0 0 0,0 0 1,0 0-1,0 0 0,1 0 0,-1 0 0,0-1 0,1 1 1,-1 0-1,1 0 0,-1 0 0,1 1 0,-1-1 0,1 0 1,-1 0-1,1 0 0,0 0 0,0 0 0,-1 1 0,1-1 0,0 0 1,0 1-1,0-1 0,0 1 0,1-1 0,19-11-1829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6:5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60 728,'2'-2'467,"0"1"-1,0 0 0,0 0 1,-1-1-1,1 1 1,0-1-1,-1 0 1,1 1-1,-1-1 1,0 0-1,3-3 1,-4 4-251,0 1 0,0-1 0,1 0-1,-1 1 1,0-1 0,0 0 0,0 0 0,0 1 0,0-1 0,0 0 0,0 1 0,0-1 0,0 0 0,0 0 0,0 1-1,0-1 1,0 0 0,0 1 0,-1-1 0,1 0 0,0 1 0,-1-1 0,1 1 0,0-1 0,-1 0 0,1 1-1,-1-1 1,1 1 0,-1-1 0,1 1 0,-1-1 0,1 1 0,-1-1 0,0 1 0,1 0 0,-2-1 0,-1-13 8528,-3 14-8303,0 1 1,1-1-1,-1 1 0,1 1 1,0-1-1,-1 1 1,1 0-1,0 0 1,0 0-1,0 1 0,0-1 1,0 1-1,-4 4 1,-6 6 447,0 0 0,-17 22 1,0-1-115,9-8-762,0 1 1,3 0-1,0 2 1,1 1-1,-15 35 1,-12 18-10,30-53-4,-18 47 0,-9 19 0,32-73 0,1 0 0,1 1 0,1 0 0,-7 34 0,-11 101 0,24-141 0,2-1 0,0 0 0,0 0 0,2 0 0,0 0 0,1 0 0,5 17 0,5 7 0,29 64 0,-36-94 0,0-1 0,1 0 0,1 0 0,14 16 0,-14-17 0,-1-4 0,-1 0 0,1 0 0,0 0 0,0-1 0,0 0 0,1-1 0,-1 0 0,1 0 0,0 0 0,0-1 0,0 0 0,9 1 0,-7-2 0,1 0 0,0-1 0,0 0 0,-1 0 0,1-1 0,0 0 0,-1-1 0,20-6 0,-24 6 0,0 0 0,-1-1 0,1 0 0,-1 0 0,0 0 0,0 0 0,0-1 0,-1 0 0,1 0 0,-1 0 0,0 0 0,0-1 0,0 1 0,0-1 0,-1 0 0,5-11 0,2-1 0,-9 16 0,-1 1 0,1-1 0,0 0 0,0 0 0,0 0 0,-1 0 0,1 0 0,-1 0 0,1 0 0,-1 0 0,1 0 0,-1-1 0,1 1 0,-1 0 0,0 0 0,0 0 0,1 0 0,-1-1 0,0 1 0,0 0 0,0 0 0,-1-1 0,1 1 0,0 0 0,0 0 0,-1 0 0,1 0 0,0-1 0,-1 1 0,1 0 0,-1 0 0,0 0 0,1 0 0,-1 0 0,0 0 0,1 0 0,-1 0 0,0 1 0,0-1 0,0 0 0,0 0 0,0 1 0,0-1 0,0 0 0,0 1 0,0-1 0,0 1 0,-3-1 0,-7-4 0,0 1 0,0 0 0,-1 1 0,1 1 0,-1 0 0,0 0 0,0 1 0,-17 0 0,0 0 0,-261 2-79,117 3-7421,65-4-4173,100 0 6477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1528,'5'12'8753,"-10"1"-700,28-17-6396,220-22-743,-83 11-6092,-150 14 3576,0-1 0,0 0 1,-1 0-1,1-1 0,11-5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20 177 816,'0'0'334,"-1"1"-1,1 0 1,0 0-1,-1-1 1,0 1 0,1 0-1,-1-1 1,1 1-1,-1 0 1,0-1-1,0 1 1,1-1 0,-1 1-1,0-1 1,0 1-1,1-1 1,-1 0 0,0 1-1,0-1 1,0 0-1,0 0 1,-4 1 2751,12 0-59,16-8-636,-8 1-2123,229-61-706,-82 16-5686,-143 45 4933,112-32-5689,-75 24 5123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39 772,'1'-1'272,"0"1"1,0-1-1,0 0 0,-1 0 1,1 0-1,0 0 0,0 0 1,0 0-1,-1 0 0,1-1 1,0 1-1,-1 0 0,1 0 0,-1 0 1,0-1-1,1 1 0,-1 0 1,0-2-1,0 2-124,1 1 0,-1-1 0,0 0 0,0 1 0,0-1-1,0 1 1,0-1 0,0 1 0,0-1 0,0 1 0,0-1 0,0 1 0,-1-1 0,1 0-1,0 1 1,0-1 0,0 1 0,-1-1 0,1 1 0,0 0 0,-1-1 0,1 1 0,0-1-1,-1 1 1,1-1 0,0 1 0,-1 0 0,1-1 0,-1 1 0,1 0 0,-1 0 0,1-1-1,-1 1 1,1 0 0,-1 0 0,1-1 0,-1 1 0,1 0 0,-1 0 0,0 0-85,0 0 1,0 1-1,1-1 1,-1 0-1,0 0 0,0 1 1,1-1-1,-1 0 1,0 1-1,1-1 1,-1 1-1,1-1 1,-1 1-1,1-1 0,-1 1 1,1 0-1,-1-1 1,1 1-1,-1-1 1,1 1-1,0 0 0,-1-1 1,1 1-1,0 0 1,-1 0-1,1-1 1,0 1-1,0 0 1,0 0-1,0-1 0,0 1 1,0 0-1,0 0 1,0 1-1,-1 5 259,-18 59 1095,13-28-779,2 0-1,2 67 1,37 236 874,-30-272-1231,3-1-1,4 0 1,19 66 0,-16-80-73,-7-24-57,1 0 0,1 0 0,15 29 0,-9-28 111,2 0 0,28 37 0,-33-46 56,12 16 535,-24-37-799,0 0 0,0 0 1,0 0-1,0 0 0,1 0 0,-1 0 1,0 0-1,0-1 0,0 1 0,1 0 1,-1-1-1,0 1 0,1-1 0,-1 0 0,0 1 1,1-1-1,-1 0 0,0 0 0,1 0 1,-1 0-1,1 0 0,-1 0 0,0 0 1,1 0-1,-1 0 0,3-1 0,5-4 200,1 1 0,-1-1 0,0-1 0,0 1 0,-1-2 0,0 1 0,0-1 0,0 0 0,-1-1-1,0 0 1,0 0 0,8-13 0,115-222 1260,-112 207-1461,-11 20-28,-1 0-1,7-25 1,2-9 1,7 0-15,-14 33-8,0-1 0,6-21-1,69-240 15,-39 102-422,-32 139-1997,-8 24 3,-4 13 2214,0 1 0,0-1 0,0 1 0,0-1-1,0 0 1,0 1 0,0-1 0,1 0 0,-1 1-1,0-1 1,0 1 0,1-1 0,-1 1 0,0-1 0,1 1-1,-1-1 1,1 1 0,-1-1 0,1 1 0,-1 0 0,1-1-1,-1 1 1,1-1 0,-1 1 0,1 0 0,-1 0 0,1-1-1,0 1 1,0 0 0,10-7-5448,-9 5 4953,0 0 0,1 1-1,-1-1 1,1 0 0,-1 1-1,1 0 1,0 0 0,0 0 0,-1 0-1,1 0 1,0 0 0,0 1-1,0-1 1,0 1 0,4 0 0,14 5-1164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1192,'1'12'1330,"-1"0"-1,-1 1 1,0-1 0,-1 0-1,0 0 1,-4 13 0,0-7-149,-6 14 1015,-16 35 0,-23 59 1277,21-45-1846,20-56-1099,2-1 1,1 1 0,1 1 0,-5 50 0,6 105 914,5-128-1215,2-21-84,1-1-1,14 60 0,-2-17-10,-13-66-124,0 0-1,0 0 1,1 0 0,1-1-1,-1 1 1,1-1 0,0 0-1,1 0 1,-1 0-1,11 10 1,4 8-1,-16-21-5,0-1 0,0 1 0,1-1 0,-1 0 0,1-1 0,-1 1 0,1-1 0,0 1 0,0-1 0,0 0 0,0 0 0,1-1 0,-1 1 0,0-1 0,9 1 0,-2 0-121,0-1 0,1 0 0,-1-1 0,1-1 0,13-1 0,-12-1-660,0-1-1,-1 0 1,1 0 0,-1-1 0,0-1 0,0 0 0,-1-1 0,1 0-1,19-17 1,-11 8-1216,-18 15 1696,1-1 1,-1 1-1,0-1 0,1 0 0,-1 1 0,0-1 0,0 0 1,0-1-1,0 1 0,-1 0 0,1 0 0,-1-1 0,1 1 0,-1-1 1,0 1-1,0-1 0,0 0 0,0 1 0,0-1 0,0 0 1,-1 0-1,0 0 0,1-3 0,-1-1-365,0 2 137,0-1 0,0 1 0,0-1 0,-1 1 0,0-1 0,0 1 0,0 0 0,-1-1 0,0 1 0,-2-5 1,-7-15-1057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103 105 556,'-10'0'1311,"3"0"-58,0 1 1,-1-2 0,1 1 0,-1-1 0,1 0-1,-1 0 1,1-1 0,0 0 0,-8-3 0,6 1 1087,6 2-1413,15-1-435,312-32-270,-180 23-3758,-2-5-4725,-59 8 3985,-37-1 2547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20 308,'0'2'403,"1"1"-1,-1-1 1,1 0-1,0 1 1,0-1-1,0 1 1,0-1-1,0 0 1,0 0-1,1 0 1,-1 0 0,1 0-1,-1 0 1,1 0-1,0 0 1,0 0-1,0-1 1,0 1-1,0-1 1,0 0-1,0 1 1,1-1-1,-1 0 1,0 0 0,1 0-1,-1-1 1,0 1-1,1 0 1,-1-1-1,1 0 1,-1 0-1,4 1 1,210-26 838,-184 20-1516,-3 1-1454,0-2 0,54-16 0,-75 19 390,4-2-257,-6 4-3177</inkml:trace>
  <inkml:trace contextRef="#ctx0" brushRef="#br0" timeOffset="1">35 371 836,'-9'15'2168,"8"-14"-1850,0 1 1,1-1-1,-1 0 0,0 1 1,0-1-1,0 0 1,1 0-1,-1 1 0,-1-1 1,1 0-1,0 0 1,0 0-1,-2 1 0,-7 11 3400,10-13-3680,0 0 1,0 1 0,0-1 0,0 0 0,0 1 0,0-1 0,0 0 0,0 0 0,0 1 0,0-1 0,0 0 0,0 0 0,0 1 0,0-1 0,0 0 0,1 0 0,-1 1 0,0-1-1,0 0 1,0 0 0,0 0 0,1 1 0,-1-1 0,0 0 0,0 0 0,0 0 0,1 0 0,-1 0 0,0 1 0,0-1 0,1 0 0,-1 0 0,0 0 0,0 0 0,1 0-1,-1 0 1,0 0 0,1 0 0,-1 0 0,0 0 0,0 0 0,1 0 0,-1 0 0,0 0 0,0 0 0,1 0 0,-1 0 0,0 0 0,0 0 0,1-1 0,-1 1 0,0 0-1,0 0 1,1 0 0,-1 0 0,0 0 0,0-1 0,126-25 841,3 0-3097,-53 1-871,-47 15 640,0 1-1,59-11 1,-32 13 989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1 118 972,'0'-1'492,"0"-1"-1,0 1 1,0-1 0,0 1-1,1-1 1,-1 0 0,1 1-1,-1-1 1,1 1-1,0 0 1,-1-1 0,1 1-1,0-1 1,0 1 0,0 0-1,0 0 1,2-2 0,21-12 3712,-16 11-3264,-7 3-842,0 0-1,1 1 1,-1-1-1,0 1 1,0-1 0,1 1-1,-1 0 1,0-1-1,1 1 1,-1 0 0,0 0-1,1 0 1,-1 0-1,0 0 1,1 0 0,-1 1-1,0-1 1,1 0-1,-1 1 1,0-1 0,1 1-1,-1-1 1,0 1-1,2 0 1,0 2 42,0-1 0,0 1-1,0 0 1,-1 0 0,1 0 0,-1 0-1,1 0 1,2 6 0,3 7 408,0 0 0,10 33 0,-8-12 145,0 1 0,6 69 0,-2-26 215,36 118 0,-35-143-579,-8-36-187,0-1 0,16 31 0,-2-8 116,-18-36-145,0 0 0,0 0 0,0 0 0,1-1 0,-1 0 0,1 0 0,1 0 0,-1 0 0,9 7-1,-11-11-27,0 1 0,1-1 0,-1 0-1,1 0 1,-1 1 0,1-1 0,-1-1 0,1 1-1,-1 0 1,1-1 0,0 1 0,-1-1-1,1 0 1,0 0 0,-1 0 0,1 0-1,0 0 1,-1-1 0,1 1 0,0-1-1,-1 0 1,1 0 0,-1 0 0,1 0-1,4-3 1,26-13 537,-11 5-295,1-1 0,-2-1 0,32-26 0,-28 18-139,-5 6-44,-2-1-1,0 0 1,27-35 0,-14 8-22,123-184 64,-98 141-198,-34 55 4,-1-1 0,-2-1 0,25-58 0,-41 86-12,-1 0 1,1 0-1,1 0 0,-1 1 0,5-6 0,-5 8-55,-1 0 0,1 0 1,-1 0-1,0 0 0,-1 0 0,1-1 0,0 1 0,-1 0 0,0-1 0,0 0 0,0 1 0,0-1 0,0-5 0,4-19-4975,-4 28 4957,-1 0 1,0-1 0,0 1 0,0 0 0,0-1 0,0 1 0,0 0-1,1-1 1,-1 1 0,0 0 0,0 0 0,0-1 0,1 1 0,-1 0 0,0 0-1,0-1 1,1 1 0,-1 0 0,0 0 0,0 0 0,1-1 0,-1 1-1,0 0 1,1 0 0,-1 0 0,0 0 0,1 0 0,-1 0 0,0 0 0,1 0-1,-1 0 1,1 0 0,-1 0 0,0 0 0,1 0 0,-1 0 0,0 0-1,1 0 1,-1 0 0,0 0 0,1 0 0,-1 0 0,0 1 0,1-1 0,-1 0-1,0 0 1,0 0 0,1 1 0,-1-1 0,0 0 0,0 0 0,1 1-1,-1-1 1,0 0 0,0 0 0,0 1 0,1-1 0,-1 0 0,0 1 0,0-1-1,0 0 1,0 1 0,0-1 0,0 0 0,0 1 0,0-1 0,0 1-1,4 13-2531,-4-13 2441,1 0 0,-1 0 0,0 0 0,0 0 0,0 0 0,0 0 0,1 0 0,-1 0 0,1-1 0,-1 1 0,1 0 1,-1 0-1,1 0 0,-1 0 0,1-1 0,-1 1 0,1 0 0,0 0 0,1 0 0,21 32-6456,-22-32 6434,0 0 0,0 0 1,0 0-1,0 0 0,0 1 0,0-1 0,-1 0 1,1 1-1,0-1 0,-1 0 0,1 1 1,-1-1-1,1 1 0,-1 2 0,3 5-633,6 11-744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8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1 456,'2'2'374,"1"1"1,-1 0-1,-1 0 0,1 0 1,0 0-1,-1 0 0,1 0 1,-1 0-1,0 1 0,0-1 0,0 0 1,-1 1-1,1-1 0,-1 1 1,0-1-1,0 4 0,-1 5 867,0-1 0,-2 0-1,-4 18 1,-3 8 367,-10 25 630,7-29-1284,-3 10 402,-36 66 0,33-72-1005,1 1 0,-16 49 0,17-34-192,7-25-93,-7 33 1,16-57-66,0 0 1,0 1-1,-1-1 0,1-1 0,-1 1 0,0 0 1,0 0-1,-4 4 0,-11 25-2,11-17-14,5-12-41,0-1 0,0 0 1,0 1-1,0 0 0,0-1 0,1 1 0,-1-1 1,1 6-1,35-76-5159,-16 25 3743,-9 20 564,18-32-1,30-62-668,-9 25 1118,16-26 944,-45 81 57,-18 30-327,1 0-1,-1 1 1,1-1 0,1 1-1,-1 0 1,1-1-1,0 2 1,0-1 0,1 0-1,-1 1 1,10-7 0,-1 2 864,-10 7-842,-1 0 0,1 0 0,0 0 0,0 1 0,0-1 0,0 1 1,0 0-1,0 0 0,6-1 0,-6 1-117,-1 1 0,1 0 0,0 0 0,0 0 0,0 0 0,0 0 0,-1 0 0,1 1 0,0 0 0,0-1 0,-1 1 0,1 0 0,0 0 0,-1 0 0,1 1 0,4 2 0,0 2 220,0 0 1,0 1-1,10 12 0,10 9 299,-13-14-441,-1 1-1,0 0 0,-1 1 0,0 0 1,16 32-1,38 96 114,-55-111-274,-1 0 1,-2 1-1,5 42 0,-5-32-98,7 8-267,-11-43-223,-1 1 1,0 0-1,-1 0 0,0 0 1,2 19-1,-10-10-1417,1-5-963,5-13 2842,0-1-1,0 0 1,0 0 0,0 1-1,0-1 1,0 0-1,0 1 1,0-1 0,1 0-1,-1 0 1,0 1-1,0-1 1,0 0 0,0 0-1,1 1 1,-1-1-1,0 0 1,0 0 0,0 0-1,1 1 1,-1-1-1,0 0 1,0 0 0,1 0-1,-1 0 1,0 0-1,0 0 1,1 1 0,-1-1-1,0 0 1,1 0-1,-1 0 1,0 0-1,0 0 1,1 0 0,-1 0-1,0 0 1,1 0-1,-1 0 1,0 0 0,1 0-1,-15-7-4322,-42-7 619,23 2 2272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63 193 1048,'-14'-3'1750,"10"3"-537,-1-1 0,1 0 0,0 1 0,0-2-1,-1 1 1,1 0 0,0-1 0,1 0 0,-8-4 0,12 6-1089,0-1-1,0 0 0,0 1 1,0-1-1,0 0 0,0 1 1,0 0-1,1-1 0,-1 1 1,0 0-1,0-1 0,0 1 0,1 0 1,-1 0-1,0 0 0,0 0 1,1 0-1,-1 0 0,0 0 1,3 1-1,2 0-74,242-4 874,0-10 0,388-71 1,-577 72-966,123-29-1017,-165 38 286,-13 3 150,-1 0 0,1-1 0,-1 1-1,1-1 1,-1 0 0,0 0 0,1 0 0,-1 0 0,0 0 0,1-1-1,3-2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59:1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 88,'23'-7'4757,"-22"7"-4323,1 0 0,-1 0 1,0 0-1,1 0 0,-1 0 0,0 1 0,1-1 1,-1 0-1,0 1 0,0-1 0,0 0 0,1 1 1,-1 0-1,2 0 0,9 15 604,-8 9-31,-2-18-651,0 1 1,0-1 0,0 1 0,-1-1-1,-1 1 1,1-1 0,-1 1 0,0 0-1,-1-1 1,0 1 0,0-1 0,-1 1-1,-3 11 1,4-12-115,-1 1 0,2-1 0,-1 1 0,1-1 0,1 1 0,-1-1-1,1 0 1,0 1 0,3 8 0,-2-9-38,0 1 0,-1-1 1,0 1-1,0 0 0,-1 0 0,0 0 0,0-1 0,-2 11 0,-18 74 1367,9-41-934,10-48-598,0 0 0,0 0 0,1 1 0,0-1 0,-1 0 0,1 0 0,0 0 1,1 1-1,0 4 0,-1-7-32,0 0 0,0 0 1,0 0-1,1 0 1,-1 0-1,0 0 0,1 0 1,-1 0-1,1 0 0,-1 0 1,1 0-1,-1 0 1,1 0-1,0-1 0,-1 1 1,1 0-1,0 0 0,-1-1 1,1 1-1,0 0 1,0-1-1,0 1 0,0-1 1,0 1-1,0-1 0,0 0 1,0 1-1,0-1 1,0 0-1,1 1 0,-6-1-53,4 1-22,0-1-1,-1 0 1,1 0-1,-1 1 1,1-1-1,0 0 1,-1 0-1,1 0 1,-1 0-1,1 1 1,-1-1-1,1 0 1,-1 0-1,1 0 1,-1 0-1,1 0 1,-1 0-1,1 0 1,-1-1-1,1 1 1,-1 0-1,1 0 1,0 0 0,-1 0-1,1-1 1,-1 1-1,1 0 1,-1 0-1,1-1 1,0 1-1,-1 0 1,1 0-1,0-1 1,-1 1-1,1-1 1,0 1-1,-1 0 1,1-1-1,0 1 1,0-1-1,0 1 1,-1-1-1,1 1 1,0 0-1,0-2 1,-3-2-1040,0 0 0,-1 0 0,1 1 0,-1-1 0,1 1-1,-1 0 1,0 0 0,-1 0 0,1 0 0,-6-2 0,-24-15-6153,22 8 5415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127 267 860,'-102'-31'11518,"79"21"-6213,22 3-2547,13 2-1819,276-53-494,-119 23-2797,85-15-6320,9-2 363,-174 33 6565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9 844,'0'-1'122,"0"1"0,0 0-1,0-1 1,0 1 0,-1 0-1,1-1 1,0 1 0,0 0 0,0-1-1,0 1 1,0 0 0,-1-1-1,1 1 1,0 0 0,0-1 0,-1 1-1,1 0 1,0 0 0,0-1 0,-1 1-1,1 0 1,0 0 0,-1-1-1,1 1 1,0 0 0,-1 0 0,1 0-1,0 0 1,-1 0 0,1 0-1,0-1 1,-1 1 0,1 0 0,-1 0-1,1 0 1,0 0 0,-1 0 0,1 0-1,0 1 1,-1-1 0,1 0-1,0 0 1,-1 0 0,1 0 0,-1 0-1,1 0 1,0 1 0,0-1-1,-1 0 1,1 0 0,0 0 0,-1 1-1,1-1 1,-18 13 3723,17-7-3543,-1-1 0,1 0-1,1 0 1,-1 1 0,1-1 0,0 0-1,0 1 1,2 8 0,-1 8 276,1 15-72,2 1-1,9 37 1,1 8-302,-12-59-171,-1-15-21,0 1 0,0 0 0,1-1 0,6 19 0,-1-9-211,0 1 0,-2 0 0,0 1 0,-2-1 0,0 1 0,0 40 0,-3-57-79,0 1 0,0-1 0,0 0 0,0 0 0,1 1 0,0-1 0,0 0 0,0 0 0,0 0 0,1 0 0,-1 0 0,1 0 0,0 0 0,1-1 0,-1 1 0,0-1 0,1 1-1,0-1 1,0 0 0,0 0 0,0 0 0,0-1 0,1 1 0,-1-1 0,1 1 0,4 1 0</inkml:trace>
  <inkml:trace contextRef="#ctx0" brushRef="#br0" timeOffset="1">80 438 1504,'-19'-5'4063,"0"-1"-1,-22-10 0,41 16-4025,0 0-1,0 0 0,0-1 1,0 1-1,0 0 0,0-1 1,0 1-1,0 0 0,0-1 1,0 1-1,0 0 0,0-1 1,0 1-1,0 0 0,0 0 1,0-1-1,0 1 0,0 0 1,0-1-1,1 1 0,-1 0 1,0 0-1,0-1 0,0 1 1,0 0-1,1 0 0,-1 0 1,0-1-1,0 1 0,1 0 1,-1 0-1,0 0 0,0-1 1,1 1-1,-1 0 0,0 0 1,0 0-1,1 0 0,-1 0 1,0 0-1,1 0 0,-1 0 1,17-9 546,8 2-416,0 1 0,0 1-1,43-2 1,7-2-172,129-19-928,111-22-8207,-242 25 5131,-28 12 2320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19 118 384,'-16'-34'5028,"14"27"-618,10 24-2141,1 1-1462,1-1 0,1 0 0,19 21 0,-14-17-87,22 36 0,53 94 1064,3 2-365,-92-149-1364,15 28 589,37 49 0,-50-74-460,1-1-1,0 0 1,0-1 0,0 1-1,1-1 1,0 0 0,0 0-1,0-1 1,1 0-1,0 0 1,-1-1 0,1 1-1,1-1 1,8 2 0,-12-5 11,1-1 1,0 1-1,0-1 1,0 0-1,-1 0 1,1 0-1,0-1 1,-1 0-1,1 0 1,-1 0-1,0 0 1,6-5-1,-4 4-10,13-7 41,-1 0-1,-1-1 1,0-1-1,0-1 1,-1-1-1,0 0 1,16-20-1,-24 24-178,17-19 104,-2-2-1,35-61 0,46-98-29,-88 158-112,-2 4-5,14-40 1,-5 22-2,-20 41-119,0 1-1,0-1 1,-1 0-1,0 0 1,0 0-1,0-1 1,0 1-1,-1 0 1,0-1-1,0 1 1,1-10 0,-4 3-2463,-6 10-878,8 2 3353,0 0 1,-1 0-1,1 0 0,0 0 0,0 1 0,0-1 0,0 0 0,0 0 0,0 0 1,0 0-1,0 0 0,0 1 0,0-1 0,-1 0 0,1 0 0,0 0 0,0 0 1,0 1-1,0-1 0,0 0 0,0 0 0,0 0 0,0 0 0,0 1 0,0-1 0,0 0 1,0 0-1,1 0 0,-1 0 0,0 1 0,0-1 0,0 0 0,0 0 0,0 0 1,0 0-1,0 0 0,0 1 0,0-1 0,1 0 0,-1 0 0,0 0 0,0 0 1,0 0-1,0 0 0,0 0 0,1 1 0,-1-1 0,0 0 0,0 0 0,0 0 1,0 0-1,1 0 0,5 6-1732,5 9-3369,-9-12 4673,-1 0 0,1 0-1,1 0 1,-1-1 0,0 1-1,1-1 1,-1 1 0,1-1-1,0 0 1,5 4 0,33 12-1560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35 540,'0'3'447,"-1"0"0,1 0 0,-1 0 0,0-1 0,0 1 0,0 0 0,0-1-1,0 1 1,-1-1 0,-1 4 0,-10 21 3295,2 13-732,-9 37 403,4 78-298,16-130-2828,0 0 0,2 0 0,0 0 0,8 31 0,48 152 253,-52-190-491,-1 0 0,-1 1 0,-1 0 0,0 0 0,-1 24 0,-2-42-10,0-27-132,-11-39 15,10 0 40,-1 27 17,2 1 0,2-1 0,10-63 0,-3 66-2,-2-3 10,2 1 1,2 0-1,1 1 0,33-66 1,-29 73 21,-9 16 19,0 1 0,1 0-1,12-15 1,-12 18-1,-1 0 10,0 1 1,0 0-1,1 1 0,0 0 0,14-9 0,-5 6 87,0 2-1,1 0 1,0 1-1,0 1 1,26-6-1,-34 11 40,0-1-1,0 1 1,1 0-1,-1 1 1,0 0-1,0 1 0,1 0 1,-1 1-1,0 0 1,0 0-1,15 7 1,-23-8-88,0 0 0,1 0 0,-1 0 1,0 0-1,0 1 0,1-1 1,-1 1-1,0 0 0,0 0 1,-1-1-1,1 1 0,0 0 1,-1 1-1,1-1 0,-1 0 1,0 0-1,1 1 0,-1-1 1,0 0-1,0 4 0,0-1 10,0 0 1,-1 0-1,0 0 0,0 0 0,0 0 0,0 0 0,-1 0 1,0 0-1,0 0 0,-2 5 0,-4 9 20,-1 0 0,-1-1 0,-1 0 0,-15 20-1,10-15-67,1-3-32,-22 42-1,35-60-11,0 0-1,0 0 1,1 1-1,-1-1 1,1 0-1,0 1 1,-1-1-1,1 1 1,0-1-1,1 0 1,-1 1-1,0-1 1,1 1-1,-1-1 1,1 0-1,-1 0 1,1 1-1,0-1 1,0 0-1,0 0 1,1 0-1,-1 0 0,0 0 1,3 2-1,16 8-47,-6-3 9,1-1 0,26 10 0,42 20 28,-60-28 47,0 1 1,-1 1-1,0 0 0,-1 2 0,0 1 1,28 27-1,-45-40 13,-1 1 0,-1 0 1,1 0-1,0 0 0,-1 0 0,1 0 1,-1 0-1,0 1 0,0-1 0,0 1 1,-1-1-1,1 1 0,-1 0 1,0 0-1,0 0 0,0-1 0,0 1 1,-1 0-1,0 0 0,0 0 0,0 0 1,0 0-1,0 0 0,-1 0 1,0 0-1,0 0 0,0 0 0,0 0 1,0-1-1,-1 1 0,0 0 0,0-1 1,0 1-1,0-1 0,-5 6 1,-1 0 54,-1 0 0,0-1 1,0 0-1,-1-1 0,0 0 1,0-1-1,-1 0 1,1 0-1,-1-1 0,-18 6 1,-16 2-404,0-1 0,-87 10 0,105-20-693,0 0 1,0-2-1,0-1 0,0-2 1,1 0-1,-37-10 1,49 8-417,1-1 0,0-1 0,0 0-1,1-1 1,0 0 0,0-1 0,-15-15 0,16 15 104,8 7 1033,1 0-1,0 0 1,0-1 0,0 1 0,0 0 0,1-1-1,-1 1 1,0-1 0,1 1 0,0-1-1,0 0 1,0 0 0,0 0 0,0 0 0,0 1-1,1-1 1,-1 0 0,1 0 0,0 0 0,0 0-1,0 0 1,0 0 0,1 0 0,1-6-1,17-22-1310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1212,'2'13'10349,"4"4"-4629,3 6-3139,9 15-3291,3 8 1585,13 33-288,29 77-227,-5-14-315,-27-75-228,-22-50-188,0 1 1,-1 0-1,-1 1 0,6 23 0,-13-38 132,1 1-1,-1-1 1,0 1-1,-1-1 1,1 1-1,-1-1 0,0 0 1,-2 7-1,-2 21-2881,5-31 2936,0 0 0,-1 0 0,1 0 0,-1 0 0,1 0 0,-1-1 1,1 1-1,-1 0 0,1 0 0,-1-1 0,0 1 0,1 0 0,-1-1 0,0 1 1,0 0-1,0-1 0,1 1 0,-1-1 0,0 1 0,0-1 0,0 0 1,0 1-1,0-1 0,0 0 0,0 0 0,0 0 0,0 0 0,0 1 0,0-1 1,0 0-1,1-1 0,-1 1 0,0 0 0,0 0 0,0 0 0,-2-1 1,-36-6-3443,16 0 1773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0 209 488,'0'-3'573,"0"-3"796,0 1 0,0-1 1,1 0-1,-1 1 0,4-11 1,-3 13-1030,0 1 1,0 0 0,1-1-1,-1 1 1,1 0-1,0 0 1,-1 0 0,1 0-1,0 1 1,0-1 0,0 0-1,0 1 1,1 0-1,3-3 1,17-7 646,0 0 0,0 2 0,1 0 0,36-7 0,103-13-123,-118 23-590,151-16-860,266 5-1,-112 34-8493,-299-13 6445,11 6-2045,-39-9 2753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1 119 352,'1'-1'308,"1"-1"0,-1 1 0,1 0 0,-1 0 0,1-1 0,-1 1 0,1 0 0,0 0 0,0 1 1,-1-1-1,1 0 0,0 1 0,0-1 0,0 1 0,0-1 0,4 1 0,-6 0-15,1 0 1,0 0-1,0 0 1,0 0-1,-1 0 1,1 0 0,0 0-1,0 0 1,0 0-1,-1 0 1,1 1-1,0-1 1,0 0-1,-1 1 1,1-1-1,0 0 1,-1 1-1,2 0 1,0 2 80,1-1 0,-1-1 0,1 1 0,0 0 0,0 0 0,-1-1 0,7 2 1,18 13 1419,-5 7-274,-1 1 0,29 42-1,-14-15-334,42 71 690,-19-25-873,221 279 1374,-260-345-2159,11 15 372,-30-44-473,1 0 0,0-1 1,-1 1-1,1 0 1,0-1-1,0 1 0,0-1 1,0 0-1,0 1 1,0-1-1,0 0 0,0 0 1,1-1-1,-1 1 1,0 0-1,1-1 0,3 1 1,-5-1-49,0-1-1,1 1 1,-1-1 0,0 1 0,1-1-1,-1 0 1,0 0 0,0 0 0,0 1-1,0-1 1,1 0 0,-1 0 0,-1-1 0,1 1-1,0 0 1,0 0 0,0 0 0,-1-1-1,1 1 1,0 0 0,0-2 0,1-1 95,5-11 22,0 0 0,-1 0 0,0-1 0,3-16 0,-3 12-48,14-37 0,67-110-74,9-10-63,-51 100 0,24-26 0,-45 70 0,22-40 0,-34 54 2,24-30-1,-25 35-13,0-1 0,-1 0 0,12-23 0,-19 30 588,-3 7-800,0 1 0,0-1-1,0 1 1,0-1 0,0 1 0,0-1 0,0 1 0,1-1-1,-1 1 1,0-1 0,0 1 0,0-1 0,1 1-1,-1-1 1,0 1 0,1-1 0,-1 1 0,0-1-1,1 1 1,-1 0 0,0-1 0,1 1 0,-1 0-1,1-1 1,-1 1 0,1 0 0,-1 0 0,1-1 0,-1 1-1,1 0 1,-1 0 0,1 0 0,-1 0 0,1-1-1,-1 1 1,1 0 0,-1 0 0,1 0 0,-1 0-1,1 0 1,-1 0 0,1 1 0,-1-1 0,1 0-1,0 0 1,-1 0 0,1 0 0,-1 1 0,0-1 0,1 0-1,-1 0 1,1 1 0,1 5-2043,37 21-13082,-8-15 13117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1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 1476,'0'0'1826,"-2"12"5315,-2-12-6483,1 1 0,0 0 1,-1-1-1,1 1 0,-1-1 0,1 0 0,-8-1 1,-8 1 546,12 1-899,0 0 0,0 1 0,1 0 0,-1 0 1,1 1-1,-1 0 0,1 0 0,0 0 0,0 1 0,0 0 0,1 0 0,0 0 0,-1 1 0,1 0 0,1 0 0,-8 10 0,-9 5 635,-1 0 0,-29 19-1,-25 23 792,54-41-1085,1 1-1,0 1 0,-23 36 1,15-20-12,19-26-413,0 0 0,1 0 1,1 1-1,0 1 0,0-1 0,2 1 0,-8 23 0,-9 98 832,20-128-1052,1 1 0,0-1 1,1 1-1,0-1 0,0 1 0,1 0 0,0-1 1,0 1-1,1 0 0,0-1 0,1 1 0,0-1 1,0 1-1,1-1 0,0 0 0,0 0 0,1 0 1,0 0-1,8 10 0,-3-7-2,0 0 0,1-1 0,0 0 0,1 0 0,0-1 0,1-1 0,0 0 0,0 0 0,1-2 0,-1 1 0,2-1 0,-1-1 0,1-1 0,-1 0 0,1 0 0,0-1 0,24 1 0,27-1 0,1-2 0,77-10 0,72-36 0,-72 13 0,-133 28-341,-24 1-1391,-28 2-3454,17 2 2236,-1 1 0,1 1 0,0 1 0,-25 7 0,-100 42-5520,83-23 6442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1 202 904,'0'12'3813,"0"-11"-3575,0-1 1,-1 1-1,1 0 0,0 0 1,0 0-1,0 0 1,0-1-1,0 1 1,1 0-1,-1 0 0,0 0 1,0-1-1,0 1 1,1 0-1,-1 0 1,0 0-1,2 1 1,20 4 1338,43 4 343,-28-5-637,45 11-1,-46-10-558,-31-6-605,1 0 1,-1 1-1,1 0 1,-1 0-1,1 1 1,6 2 0,15 5 491,1-1 0,1-1 1,37 4-1,-8-2 72,61 15 620,146 23 566,139-8-217,-116-13-871,331 14-83,-497-35-635,459-24 502,-410 7-439,472-44 258,-269 21 61,56-6 26,-117 9-7,-214 20-377,124-30 1,-84 13-14,-52 11 106,107-37-1,-47-9 553,-101 44-556,25-7 139,-40 13-12,-27 12-220,1-1 0,-1 1-1,1 0 1,0 0 0,-1 1-1,1-1 1,0 1 0,0 0 0,5 0-1,-9 1-70,-1 0 0,1 0 0,-1 0 0,0 0 1,1 0-1,-1-1 0,1 1 0,-1 0 0,0 0 0,1 0 0,-1 0 0,0 0 0,1 0 0,-1-1 0,0 1 0,1 0 0,-1 0 0,0-1 0,1 1 0,-1 0 0,0 0 1,0-1-1,1 1 0,-1 0 0,0-1 0,0 1 0,1 0 0,-1-1 0,0 1 0,0 0 0,0-1 0,0 1 0,0 0 0,0-1 0,0 1 0,1-1 0,-1 1 1,0 0-1,0-1 0,0 1 0,-1-1 0,1 1 0,0 0 0,0-1 0,0 0 101,-17 1-1132,-1 1 0,1 1 0,0 1 0,-18 4 0,-36 7-6730,-22-1-1637,0 4 4358,10-2 2305,-17 4 742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53 812,'18'-30'5453,"-13"8"5847,-5 37-9347,12 139 1453,-16-66-1726,-15 89 0,9-98-976,5-11-164,6 93 0,1-58-442,-3-99-264,1 0 0,-1 0 0,0 0 0,-1 0-1,1 0 1,-1 0 0,1 0 0,-1 0 0,0-1 0,-1 1 0,1-1 0,-1 0 0,1 1 0,-1-1 0,0 0-1,-5 3 1,8-6 19,-1 0 0,1 0-1,0 0 1,-1 0 0,1 0-1,0 0 1,-1 0 0,1 0-1,0 0 1,-1-1 0,1 1-1,0 0 1,-1 0-1,1 0 1,0 0 0,0-1-1,-1 1 1,1 0 0,0 0-1,0-1 1,-1 1 0,1 0-1,0 0 1,0-1 0,0 1-1,-1 0 1,1-1 0,0 1-1,0 0 1,0-1 0,0 1-1,0 0 1,0-1 0,0 1-1,0-1 1,-7-21-8648,3 8 5656,3 12 2856,1 0-1,-1 1 1,1-1-1,0 0 1,0 1-1,-1-1 1,1 0-1,0 0 1,0 1-1,1-1 0,-1 0 1,0 1-1,0-1 1,1 0-1,-1 1 1,1-1-1,1-2 1,17-15-1722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59:1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40 72,'23'-13'22808,"-23"17"-23050,0-9-1905,-1 3 1662,0 1 0,0-1 1,0 1-1,-1 0 0,1-1 0,0 1 0,-1 0 0,1 0 0,-1 0 0,1 0 1,-1 0-1,1 0 0,-1 1 0,0-1 0,0 0 0,1 1 0,-1-1 0,0 1 1,0 0-1,1-1 0,-1 1 0,-3 0 0,-50-5-6040,32 5 4659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22 106 1560,'14'-24'4145,"-13"22"-3711,-1 0-1,1 0 1,0 0-1,0 0 1,0 0-1,0 0 1,0 0-1,1 0 1,-1 0-1,1 1 1,-1-1 0,1 1-1,-1-1 1,1 1-1,0 0 1,-1-1-1,1 1 1,0 0-1,0 0 1,0 0-1,3 0 1,373-43 5180,-357 43-5232,1 0 0,35 4 0,-50-3-192,-1 1 0,1 1 0,0-1 0,0 1 0,-1 0 0,1 1 0,-1 0 0,0 0 0,0 0 0,0 1 0,6 4 1,-11-6-75,0 1 0,0-1-1,0 1 1,-1 0 0,1-1 0,-1 1 0,1 0 0,-1-1 0,0 1 0,0 0 0,-1-1 0,1 1 0,0 0 0,-1-1 0,0 1 0,1 0 0,-3 3 0,-11 17 239,-2-1 0,-1 0 0,-1-1 0,0-1 0,-1-1 1,-23 18-1,0 3-276,33-30-81,-1 0 0,0-1 0,-16 12 0,11-12-249,1 1 0,0 1-1,0 1 1,1 0 0,1 0 0,0 1 0,0 1-1,-9 15 1,20-28 226,1 0-1,-1 0 1,1 0-1,0 0 1,-1 0-1,1 0 1,0 0 0,0 0-1,0 0 1,0 0-1,0 0 1,0 0-1,0 0 1,0 0-1,0 0 1,0 0 0,0 0-1,0-1 1,1 1-1,-1 0 1,0 0-1,1 0 1,-1 0-1,1 0 1,-1 0 0,1 0-1,0-1 1,-1 1-1,1 0 1,0 0-1,-1-1 1,1 1 0,0-1-1,1 2 1,41 21-224,-9-5 219,-10-1 12,-15-11 62,-1 0-1,1 1 1,-1-1 0,0 1 0,0 1-1,-1 0 1,0 0 0,-1 0 0,0 1-1,8 13 1,-11-16 4,0-1 1,-1 1-1,1 0 0,-1 1 1,0-1-1,0 0 0,-1 1 1,0-1-1,0 1 0,0-1 1,-1 1-1,0-1 0,-1 1 1,1 0-1,-1-1 0,0 1 1,-1-1-1,0 0 0,0 1 1,0-1-1,0 0 0,-1 0 1,0 0-1,-1-1 0,1 1 0,-8 8 1,0-2-44,0 0 1,-1-1 0,-1 0-1,0 0 1,0-2 0,-1 1-1,0-2 1,-1 0 0,-23 9-1,18-9-915,-2-1-1,1 0 0,-1-2 1,0-1-1,0 0 1,-40 0-1,8-11-4883,51 7 5179,0-1 0,-1 0 0,1 0 0,0 0 0,0 0 0,0 0 0,0-1-1,0 0 1,0 1 0,0-1 0,0 0 0,1 0 0,-6-5 0,8-2-2035,10-3 373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0 232,'-17'10'2394,"7"-5"-882,0 0 0,0 1-1,1 1 1,-1 0 0,1 0-1,-10 11 1,-2 4 401,15-17-1581,1 0 1,0 1 0,0 0-1,0 0 1,1 0 0,0 1-1,0-1 1,0 1-1,-3 10 1,-1 2-131,6-15-231,0-1 0,0 1 0,1 0 0,-1 0 0,1 0 0,0-1 0,0 1 0,1 0 0,-1 7 0,1-10-84,0 0 0,0 1 1,0-1-1,0 0 0,0 0 0,0 1 1,-1-1-1,1 0 0,0 0 0,-1 1 1,1-1-1,-1 0 0,1 0 0,-1 0 0,1 0 1,-1 1-1,0-1 0,0 0 0,0 0 1,-1 1-1,2-2-37,-1 1 0,1 0 1,0-1-1,-1 1 0,1 0 1,0-1-1,-1 1 0,1 0 1,0-1-1,0 1 0,0 0 1,0 0-1,0-1 0,0 1 1,0 0-1,0-1 0,0 1 1,0 0-1,0 0 0,0-1 1,0 1-1,1 0 0,-1 0 1,0-1-1,0 1 0,1 0 1,-1-1-1,1 1 0,-1-1 1,0 1-1,1 0 0,0 0 1,17 14-3446,-5-33-416,1 3 2306,7-3 248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332 309 900,'2'-3'326,"-1"0"-1,0 0 1,0 0-1,0 0 1,0 0-1,-1 0 1,1-1 0,-1 1-1,0 0 1,0-1-1,0 1 1,0 0-1,-1 0 1,1-1-1,-2-3 1,1 5 126,0 0 1,0 0-1,0-1 0,-1 1 0,1 0 0,0 0 1,-1 1-1,1-1 0,-1 0 0,0 0 1,0 1-1,1-1 0,-1 1 0,0-1 1,0 1-1,-1 0 0,1 0 0,0 0 1,0 0-1,-4-1 0,-10-2 978,1 1 1,-30-3-1,40 6-1315,-1-1 1,0 1-1,0 1 0,0-1 1,1 1-1,-1 0 0,0 0 0,0 1 1,1 0-1,-9 3 0,12-4-83,1 0-1,-1 1 1,1-1-1,0 0 1,-1 1-1,1-1 0,0 1 1,0-1-1,0 1 1,0-1-1,0 1 1,0 0-1,0-1 1,1 1-1,-1 0 0,1 0 1,-1 0-1,1-1 1,0 1-1,-1 0 1,1 0-1,0 0 1,0 0-1,1 0 0,-1 0 1,0-1-1,0 1 1,1 0-1,0 2 1,2 6 86,1 0 1,-1 0 0,10 17 0,-11-24-80,10 17 289,0 0 0,2-1-1,21 23 1,-17-21 568,30 45 0,-25-26-33,56 88 1741,-65-108-2200,-1 1 0,-1 0 0,0 1 0,-2 0 0,-1 0 0,0 1 0,8 41 0,-8-29-145,-6-22-238,0 0 0,0 1-1,1 21 1,-5-33-21,1-1 0,-1 1 0,1-1-1,-1 1 1,0-1 0,0 0 0,1 1 0,-1-1 0,0 0 0,0 0-1,0 0 1,0 0 0,-1 1 0,1-1 0,0-1 0,0 1-1,-1 0 1,1 0 0,0 0 0,-1-1 0,1 1 0,0-1 0,-3 1-1,-36 11-108,39-12 97,-28 6-992,-1-1 0,1-2 0,-1-1 0,-49-3 1,64-2-110,1-1-1,-1 0 1,1-1 0,0 0 0,0-1 0,1-1 0,-17-10 0,24 12 499,0 1-1,1-1 0,-1 0 1,1-1-1,0 1 0,1-1 0,-1 0 1,1 0-1,0 0 0,1-1 1,-4-8-1,-14-21-2258,15 27 2273,1 1 1,0-1-1,1 0 0,-1 0 1,2 0-1,-1-1 0,1 1 1,1-1-1,0 0 0,-1-18 1,10-27-958</inkml:trace>
  <inkml:trace contextRef="#ctx0" brushRef="#br0" timeOffset="1">286 290 748,'27'-24'2155,"1"1"0,1 2 0,1 1 0,51-26 0,-22 18 1884,102-31 0,-113 43-2852,-15 4-777,1 1 1,0 2 0,60-8-1,46 13-1377,-49 15-5073,-88-10 5492,-1-1 0,1 1-1,-1 0 1,0 0 0,0 0-1,1 0 1,-1 0-1,0 1 1,0-1 0,0 1-1,0 0 1,0-1-1,-1 1 1,1 0 0,1 2-1,12 11-2982,7-2 1569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72 40,'-34'20'3385,"-45"24"10212,76-38-10406,4-9-2592,-1 2-375,11-1-123,4-1-240,22-8-950,-36 10 1020,-1 1 0,1 0 0,-1 0 0,1-1 0,0 1-1,-1-1 1,1 1 0,-1 0 0,1-1 0,-1 1 0,1-1 0,-1 1 0,1-1 0,-1 1 0,1-1 0,-1 1 0,0-1-1,1 0 1,-1 1 0,0-1 0,0 0 0,0 1 0,1-1 0,-1 0 0,0 1 0,0-1 0,0 0 0,0 1 0,0-1 0,0 0-1,0 1 1,0-1 0,0 0 0,0 1 0,-1-1 0,1 0 0,0 1 0,0-1 0,-1 1 0,1-1 0,-1-1 0,1 1-160,0 0 1,0 0 0,0 0 0,0 0 0,0 0 0,0 0-1,0 0 1,0 0 0,0-1 0,1 1 0,-1 0 0,0 0-1,1 0 1,-1 0 0,1 0 0,0-1 0,5-17-4429,-6 17 4314,0 0-1,1 0 0,-1-1 1,1 1-1,0 0 0,0 0 1,0 0-1,0 0 1,0 0-1,0 0 0,0 0 1,1 0-1,-1 1 1,1-1-1,-1 0 0,1 1 1,0-1-1,2-1 0,-2 1 152,19-16-1431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17 600,'-2'0'363,"0"-1"0,0 1 1,0 0-1,0-1 0,0 0 0,0 1 0,0-1 0,0 0 1,1 0-1,-1 0 0,-3-2 0,5 2-181,-1 1-1,1-1 0,0 1 1,-1-1-1,1 1 1,-1-1-1,0 1 1,1 0-1,-1-1 0,1 1 1,-1 0-1,0-1 1,1 1-1,-1 0 0,1 0 1,-1 0-1,0 0 1,1-1-1,-1 1 0,0 0 1,1 0-1,-1 0 1,0 0-1,1 0 1,-1 1-1,0-1 0,1 0 1,-1 0-1,0 0 1,1 1-1,-1-1 0,1 0 1,-1 0-1,0 1 1,0 0-1,-18 14 2232,15-2-1732,0 0 1,1 0 0,1 0-1,0 0 1,1 0-1,0 23 1,1-16-185,-1 0 1,-6 33-1,-17 108 1049,1 10-278,16-125-870,-2 64-1,0 0-89,-1 38-237,5-101-393,-1-1-3531,6-46 3741,0 1 0,0-1 0,0 0 0,0 1 0,0-1 0,0 0 0,0 0 0,0 1 0,0-1 1,0 0-1,0 1 0,0-1 0,1 0 0,-1 0 0,0 1 0,0-1 0,0 0 0,0 0 0,1 1 0,-1-1 0,0 0 0,0 0 1,0 0-1,1 1 0,-1-1 0,0 0 0,0 0 0,1 0 0,-1 0 0,0 0 0,1 0 0,-1 1 0,0-1 0,0 0 0,1 0 0,-1 0 1,0 0-1,1 0 0,-1 0 0,0 0 0,0 0 0,1 0 0,-1 0 0,0 0 0,1-1 0,-1 1 0,0 0 0,0 0 0,1 0 1,-1 0-1,0 0 0,0 0 0,1-1 0,-1 1 0,0 0 0,0 0 0,1 0 0,-1-1 0,0 1 0,0 0 0,1-1 0,18-14-4990,-16 12 3665,33-28-2941,-3 11 2681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187 189 1024,'0'-2'306,"-1"0"1,0 0-1,0 0 0,0 0 1,0 0-1,0 0 0,0 0 0,-1 0 1,1 0-1,-1 0 0,1 1 1,-1-1-1,0 1 0,0-1 0,1 1 1,-1 0-1,0-1 0,0 1 1,0 0-1,-3 0 0,-18-16 4606,22 17-4642,0-1 0,-1 1-1,1 0 1,-1 0 0,1 0 0,-1 0 0,1 0 0,-1 0 0,1 0 0,0 0 0,-1 1-1,1-1 1,-1 1 0,1-1 0,0 1 0,-1-1 0,1 1 0,-2 1 0,0-1-99,1 0 0,0 0 0,-1 0 0,1 1 0,0-1 0,0 1 0,0 0 0,0 0 0,0-1 1,0 1-1,0 1 0,-1 1 0,-6 28 1069,7-26-1114,1 1 0,-1-1-1,0 0 1,0 0 0,0 0 0,-5 8 0,0-3-1,1 1 0,0 0 0,1 0 0,0 1 0,1-1-1,0 1 1,1 0 0,1 0 0,0 0 0,0 1 0,1 13 0,3 21 449,12 83 1,-7-78-294,-1-24-136,0 0 0,2 0 0,14 34 1,-15-44-49,-4-8-2,1-1 0,1 0-1,0-1 1,0 1-1,1-1 1,0 0 0,1 0-1,0-1 1,0 0 0,1 0-1,0 0 1,0-1-1,1-1 1,0 1 0,0-1-1,1-1 1,-1 0-1,1 0 1,0-1 0,1 0-1,-1-1 1,20 4 0,-15-7 161,0 0 1,0-1 0,-1-1-1,1-1 1,-1 0 0,1-1-1,15-6 1,-26 8-207,18-5 253,0-2-1,-1 0 1,33-22 0,-44 25-236,-1 0 0,0-1-1,0 0 1,-1 0 0,0-1 0,0 0 0,0-1 0,-1 1 0,7-13 0,-5 6-23,-1 0 0,-1-1 0,0 0 0,-1 0 0,0-1 0,-2 0 0,0 0 0,0 0 0,1-32 0,0-9-2,-3 49-73,-1 0-1,0 1 1,0-1 0,0 0-1,-1 1 1,-1-1-1,1 0 1,-2 1 0,1-1-1,-1 0 1,0 1 0,-5-12-1,-6-1-445,-1 0-1,-1 1 1,0 1 0,-2 1-1,-19-18 1,-34-39-3775,-57-79-12799,125 152 16713,1-1-1,-1 1 1,1 0 0,-1-1 0,1 0 0,0 1 0,0-1-1,1 0 1,-1 1 0,0-1 0,1 0 0,-1 0 0,1 0 0,0 1-1,0-6 1,0-18-1582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116 108 872,'-3'-2'1090,"0"0"0,-1 0-1,1 0 1,-1 0 0,1 1 0,-1 0 0,0 0-1,0 0 1,0 0 0,-5 0 0,7 1-913,0 1 1,0-1-1,1 1 0,-1 0 1,0-1-1,0 1 1,0 0-1,1 0 0,-1 1 1,0-1-1,1 0 1,-1 0-1,1 1 1,0-1-1,-1 1 0,1-1 1,0 1-1,0 0 1,0 0-1,0-1 0,-1 3 1,3 0-73,0 0 0,-1 0 0,1-1-1,0 1 1,1 0 0,-1 0 0,1-1 0,3 6 0,10 9 89,-10-13-136,-1 0 1,1 0-1,-1 1 0,5 9 0,12 21 523,37 50-1,-38-60 292,-2 1 1,0 0-1,21 49 1,-34-65-500,-1 0 0,0 1 0,-1 0 0,0-1 0,-1 1 0,0 0 0,-1 0 0,0 0 1,-1 0-1,0 0 0,-4 23 0,3-29-299,0 0 0,-1-1 1,0 1-1,0 0 0,-1-1 1,1 0-1,-1 1 0,0-1 1,-1 0-1,-4 5 0,-13 20 89,19-26-172,-1 0-1,1 0 0,-1 0 1,0-1-1,0 1 1,0-1-1,0 0 0,-1 0 1,1 0-1,-7 4 1,0-1-366,-1-1 1,0 1 0,-1-2 0,1 0 0,-18 5-1,22-8-318,0 0 0,0-1 0,0 0 0,1 0 0,-1 0 0,0-1 0,0 0 0,0 0 0,1 0 0,-13-5 0,17 5 355,1 0 0,-1 0 1,1 0-1,-1 0 1,1 0-1,0 0 0,-1 0 1,1-1-1,0 1 1,0 0-1,0-1 0,0 1 1,0-1-1,0 1 0,0-1 1,1 1-1,-1-1 1,1 0-1,-1 1 0,1-1 1,-1-3-1,-1-43-5370,2 36 4229,2-14-406,7-5 335</inkml:trace>
  <inkml:trace contextRef="#ctx0" brushRef="#br0" timeOffset="1">383 82 1072,'1'-2'494,"1"0"-1,-1 0 0,1-1 1,-1 1-1,0 0 1,0-1-1,0 1 0,1-5 1,7-14 4935,-5 13-1929,-4 8-3402,0 0 1,0-1-1,1 1 1,-1 0 0,0-1-1,0 1 1,0 0-1,0-1 1,1 1-1,-1 0 1,0 0-1,0-1 1,1 1 0,-1 0-1,0 0 1,0-1-1,1 1 1,-1 0-1,0 0 1,1 0 0,-1 0-1,0 0 1,1-1-1,-1 1 1,0 0-1,1 0 1,-1 0-1,0 0 1,1 0 0,-1 0-1,0 0 1,1 0-1,41-8 325,0 2 0,1 1 0,-1 2-1,74 5 1,-28 0-935,176 4-4471,-174-1-907,98 16 1,-142-14 4039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1 336,'-102'6'19002,"98"20"-13938,0-12-4498,1-1 0,0 1 1,2 0-1,-1-1 1,1 1-1,1 0 0,3 22 1,-2 8 89,-1-22-376,10 235 1589,-6-194-1694,-4 93 0,-2-54-151,2-84-537,0 46 857,-3-43-4025,-21-59-15182,5-2 12985,7 20 3713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3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8 248 1296,'-4'-12'4658,"3"11"-4295,1 1 1,0-1 0,-1 1 0,1-1 0,0 1 0,-1-1 0,1 1 0,0-1 0,0 0 0,0 1-1,-1-1 1,1 1 0,0-1 0,0 1 0,0-1 0,0 0 0,0 1 0,0-1 0,0 1 0,0-1-1,0 0 1,1 0 0,25-10 954,0 1 0,1 1 0,0 1 0,35-5-1,-26 6-634,277-50 1460,-105 23-1948,-47 8-1128,2-1-4675,-57 13-8396,-85 9 11868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0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1356,'11'14'10220,"-10"-13"-9922,1-1 1,-1 1 0,0 0 0,1-1-1,-1 1 1,0 0 0,1-1-1,-1 0 1,1 1 0,-1-1 0,1 0-1,-1 0 1,1 0 0,-1 0-1,1 0 1,2 0 0,9 0-429,-18-1 2964,28-4-2239,48-4 187,-32 5-533,0 1 0,0 2 0,51 5 0,12 20 92,-92-23-291,1 0-1,-1 1 1,0 1-1,0 0 1,0 0 0,0 1-1,0 1 1,-1-1-1,0 1 1,0 1 0,0 0-1,13 11 1,-20-14-29,0 0-1,0 0 1,0 0 0,-1 0 0,1 0 0,-1 1 0,0-1 0,0 0-1,0 1 1,0-1 0,-1 1 0,1-1 0,-1 1 0,0-1 0,0 1-1,-1 6 1,0 0 55,0 0 1,-1 0-1,0 0 0,-6 17 0,3-17 15,1 0 1,-2 0-1,1-1 0,-2 0 0,1 0 1,-1 0-1,-8 7 0,-60 50 643,43-40-452,-20 13 211,-1-3 0,-69 35 1,106-62-424,13-7-55,-7 3 23,1 1 0,-1-2 0,-16 6-1,26-10-36,-1 0 0,1 0-1,0 0 1,0 0-1,0 0 1,-1 0 0,1 0-1,0 0 1,0 0-1,0 0 1,-1 0-1,1 1 1,0-1 0,0 0-1,0 0 1,-1 0-1,1 0 1,0 0-1,0 0 1,0 0 0,0 0-1,-1 1 1,1-1-1,0 0 1,0 0 0,0 0-1,0 0 1,0 1-1,-1-1 1,1 0-1,0 0 1,0 0 0,0 1-1,0-1 1,0 0-1,0 0 1,0 0-1,0 1 1,0-1 0,0 0-1,0 0 1,0 0-1,0 1 1,0-1-1,0 0 1,0 0 0,0 0-1,0 1 1,0-1-1,0 0 1,0 0 0,0 0-1,1 1 1,-1-1-1,0 0 1,0 0-1,0 0 1,0 0 0,0 1-1,1-1 1,13 5 140,14-11 410,-24 5-511,0 0 0,0-1 0,0 2 0,0-1 0,1 0 0,5 0 1,20 1-1,0-2 1,0-1 0,50-11 0,24 0-472,-102 13 328,0 1 1,-1 0-1,1 0 0,0 0 1,0 0-1,-1 0 0,1 0 0,0 0 1,0 0-1,-1 1 0,1-1 1,0 0-1,-1 1 0,1 0 0,0-1 1,-1 1-1,1 0 0,-1 0 0,3 2 1,4 2-1407,-6-4 102,-1-1 1176,-1 1 1,1-1-1,-1 1 1,1-1-1,-1 1 1,1-1-1,0 0 1,-1 1-1,1-1 1,-1 0-1,1 1 0,0-1 1,-1 0-1,1 0 1,0 0-1,-1 0 1,1 1-1,0-1 1,-1 0-1,1 0 1,0 0-1,-1 0 1,1-1-1,0 1 1,0 0-1,-2-10-8212,1 10 8267,0-1 0,0 0 0,0 1 1,0-1-1,0 1 0,0-1 0,0 0 1,0 1-1,0-1 0,0 1 0,0-1 1,1 1-1,-1-1 0,0 0 1,1 1-1,-1-1 0,0 1 0,1-1 1,-1 1-1,0-1 0,1 1 0,-1 0 1,1-1-1,-1 1 0,1 0 0,-1-1 1,2 0-1,9-12-1923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59:1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569 105 44,'13'0'1321,"1"-2"0,0 0 0,-1-1 0,0 0 0,0-1 0,0 0 0,0-1-1,18-10 1,-29 14-737,0-12 1331,5 7-1606,5-6 1408,-12 12-1692,0-1 1,0 1-1,1-1 1,-1 1-1,0 0 1,0-1 0,0 1-1,0-1 1,0 1-1,-1-1 1,1 1-1,0-1 1,0 1-1,0-1 1,0 1 0,0 0-1,-1-1 1,1 1-1,0-1 1,0 1-1,-1 0 1,1-1-1,0 1 1,0 0 0,-1-1-1,1 1 1,-1 0-1,1-1 1,0 1-1,-1 0 1,1 0-1,0 0 1,-1-1 0,1 1-1,-1 0 1,0 0-1,-1-1 365,2 0-339,0 1-1,-1-1 1,1 1 0,-1-1-1,1 1 1,-1-1-1,1 1 1,-1 0-1,1-1 1,-1 1-1,1 0 1,-1-1 0,1 1-1,-1 0 1,0 0-1,1-1 1,-1 1-1,0 0 1,1 0-1,-1 0 1,1 0 0,-1 0-1,0 0 1,1 0-1,-1 0 1,0 0-1,1 0 1,-2 1-1,1-1 29,1 0-1,-1 0 1,1 0-1,-1 1 0,0-1 1,1 0-1,-1 0 0,0 0 1,1 0-1,-1 0 1,0-1-1,1 1 0,-1 0 1,1 0-1,-1 0 0,0 0 1,1-1-1,-1 1 1,1 0-1,-1-1 0,1 1 1,-1 0-1,1-1 0,-1 1 1,1-1-1,-1 1 1,1-1-1,-1 0 0,-23-7 1312,0 8-523,9-1-489,0 1 0,0 1 0,0 0-1,-16 4 1,-35 9 133,41-9-358,-48 16 0,-109 44 199,176-62-344,0 1 1,1 0-1,-1 0 1,1 0 0,0 0-1,0 1 1,-5 5-1,-11 10 8,9-9 0,0 1 0,1 0 0,1 0 0,0 1-1,-11 19 1,2-5 1,14-19-26,1 0 0,-1 1 1,1 0-1,1 0 0,0 0 1,0 0-1,0 0 0,2 1 0,-1-1 1,1 1-1,0-1 0,1 1 1,1 13-1,-1-19 10,1 1 0,0 0 0,0-1 0,0 1 0,0-1 0,1 1 0,0-1 0,0 0 0,0 0 0,1 1 0,-1-2 0,1 1 0,0 0 0,0 0 0,4 3 0,12 13 54,-18-18-59,1 1 1,0-1-1,0 0 0,0 0 0,0 0 1,0 0-1,0 0 0,1 0 0,-1-1 1,1 1-1,-1-1 0,1 0 0,0 0 1,-1 0-1,4 1 0,16 5-35,-18-5 26,1 0-1,-1-1 1,0 0 0,1 0 0,-1 0 0,1 0-1,-1-1 1,1 1 0,0-1 0,-1 0 0,1-1 0,-1 1-1,9-3 1,-2 0-21,0 0-1,0-1 0,0-1 1,-1 0-1,0 0 1,0-1-1,0 0 0,-1-1 1,18-15-1,-18 15 23,-8 6 9,1 0-1,0 0 0,-1 0 1,1 0-1,-1-1 0,1 1 0,-1 0 1,0-1-1,1 1 0,-1-1 1,0 0-1,1-2 0,7-25-100,-6 19 96,-1 1-1,2 0 1,-1-1-1,1 1 1,8-13-1,-11 20 17,1 0 0,-1 0 0,0-1-1,0 1 1,0-1 0,-1 1 0,1-1 0,0 1-1,-1-1 1,0 1 0,0-1 0,1 1-1,-2-5 1,6-26 49,-2 20-57,0-1 0,-1 1 0,-1 0 0,0-1 1,-1-24-1,-1 13 7,2 22-4,-1 0 0,1 0 0,-1 0 0,1 0 1,0 0-1,1 0 0,-1 0 0,3-5 0,-2 5 17,0 0 1,-1-1-1,1 1 0,-1-1 0,0 1 0,0-1 0,0 0 0,0 1 1,-1-5-1,-5-12 300,1 18-113,2 11 34,2 279 1054,-3-237-1077,-3 0-1,-1-1 1,-15 51-1,-12 73 363,25 60-66,-3-127-431,12-106-88,0 1-1,1-1 1,-1 0-1,0 1 1,1-1-1,-1 1 1,1-1-1,-1 0 1,1 1-1,0-1 1,-1 0-1,1 1 1,0-1-1,0 0 1,0 0-1,0 0 1,0 0-1,0 0 1,0 0-1,0 0 1,1 0-1,-1 0 1,0-1-1,1 1 1,-1 0-1,0-1 1,2 1-1,2-1-197,-7-2 121,1 2-74,-1-1 0,1 1 0,0-1 0,1 0 0,-1 0 0,0 1-1,0-1 1,0 0 0,0 0 0,0 0 0,1 0 0,-1 0 0,1 0 0,-1 0 0,0 0 0,1 0 0,-1 0 0,1 0 0,0 0-1,-1 0 1,1-1 0,0 1 0,0-2 0,-1 2-160,1-1 0,-1 1 0,0-1 0,0 1 0,1 0 0,-1-1 0,0 1 0,0 0 0,0 0 0,0-1 0,-3 0-1,-8-14-2957,8 11 1989,1-1 0,-1 0-1,-1 1 1,1 0-1,-1 0 1,-6-6-1,-19-23-5922,28 27 5158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0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0 332,'-1'5'11711,"4"2"-10294,4-1-685,0 0 1,0 0 0,9 12-1,14 12 324,-8-9-494,-1 2 0,0-1 0,17 29 0,-26-32-245,-2-1 1,0 1 0,-1 1-1,-1-1 1,-1 2 0,9 39-1,-14-50-205,-1 0 0,0 0-1,0 0 1,-1 0 0,0 0-1,-1 0 1,0-1 0,-4 15-1,-2 3 294,-19 44 0,15-44-199,-2 3 24,-2-1 1,0-1 0,-22 30 0,-62 74 370,81-109-524,-40 43 75,-78 70 0,96-98-152,-17 12-1158,-94 63 1,134-101 365,-6 6-1644,20-16 1739,0 1 0,0 0 0,-1-1 0,1 0 0,-1 0-1,0 0 1,1 0 0,-5 1 0,-6-5-5057,13 2 5455,-1-1 0,1 0 0,0 0 0,1 0 0,-1 0 0,0-1 0,0 1 0,0 0-1,1 0 1,-1 0 0,0-1 0,1 1 0,-1 0 0,1-1 0,0 1 0,-1 0 0,1-3 0,0-9-1722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1 190 600,'6'1'1249,"11"-8"7938,-17 7-9093,0 0 1,0 0-1,0 0 1,0-1 0,0 1-1,-1 0 1,1 0-1,0 0 1,0 0 0,0 0-1,0-1 1,0 1 0,0 0-1,0 0 1,0 0-1,0 0 1,0 0 0,0-1-1,0 1 1,0 0-1,0 0 1,0 0 0,0 0-1,0 0 1,1-1-1,-1 1 1,0 0 0,0 0-1,0 0 1,0-1 378,0 1-379,1 0 1,-1 0 0,0 0-1,0 0 1,0 0-1,0 0 1,0 0 0,0 0-1,1 0 1,-1 0-1,13 7 815,-5-3-674,1 1 0,-1 0 0,0 0 0,0 1 0,0 1-1,11 11 1,95 122 755,-101-121-902,0 0 0,-2 1 1,0 1-1,-1 0 0,13 40 1,-5-1 127,-9-32-45,0 0 1,-2 1-1,-2 0 0,5 49 1,-9-60-31,0-1 1,8 31-1,-5-32 71,-1 0 0,2 31 0,-5-44-115,0 0-1,0 0 1,1 0 0,-1 0 0,1 0 0,-1 0 0,1 0 0,0 0-1,1 0 1,-1 0 0,0-1 0,1 1 0,-1 0 0,1-1 0,0 1 0,4 3-1,-4-5 1183,19-20 551,-3-24-889,-8 17-544,22-38 0,-22 45-208,14-39 1,0 0 15,-8 19-93,16-60-1,12-29-38,9-15-24,-1 2-3,-4 60-33,-44 73-19,-3 3-6,0 1 1,1 1 0,0-1 0,0 0-1,0 0 1,0 1 0,1-1 0,-1 1-1,1-1 1,6-4 0,4-3-447,-12 10 191,0 0 0,0-1 1,0 1-1,1 0 0,-1 0 0,0 0 0,1 0 0,-1 1 1,0-1-1,1 0 0,-1 1 0,3-2 0,6-2-2593,-1 1-656,-1 5-3226,25 15-1448,-21-9 6020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0 120,'-5'4'695,"0"0"0,0 0 1,0-1-1,0 0 0,-1 0 0,1-1 0,-1 1 1,1-1-1,-1 0 0,0-1 0,0 0 0,0 1 1,-8-1-1,-17 2 1842,-37-1 1,57-2-2316,-14-1 843,0 2 0,-1 1 0,-34 8 0,47-7-771,0 1 1,0 1-1,1 0 0,-1 1 0,1 0 0,1 0 0,-1 2 0,-12 9 0,2 0 120,10-9-120,1 1 0,-1 1 0,2 0 0,-13 14 1,-6 9 433,20-25-515,2 1 0,-1 0-1,1 0 1,0 0-1,-5 12 1,4-6 52,0 0-30,0 0 1,1 0 0,1 1 0,1 0 0,0 0 0,1 0 0,0 1-1,-1 22 1,5-33-199,-1 1 0,2-1 0,-1 1 0,1-1 0,0 0 0,0 1 0,1-1 0,0 0 0,0 0 0,0 0 0,1 0 0,0-1 0,0 1 0,0-1 0,1 1-1,0-1 1,0 0 0,7 6 0,57 60 234,-63-66-250,0 1 0,1-1-1,0 0 1,0-1 0,0 1 0,0-1 0,1-1 0,-1 1-1,1-1 1,0 0 0,0-1 0,10 3 0,6 1 26,1-2 0,34 4 1,-16-8-272,-1 0 0,0-3-1,0-1 1,0-3 0,0-1 0,-1-1 0,44-18 0,-53 16-2161,-1-1 0,50-28 0,-40 16-3908,49-40-1,-79 56 5400,1 1 0,0 0 0,1 1-1,-1 0 1,15-4 0,30-10-1121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1 760,'-41'17'4120,"3"-3"5222,36-12-8143,14 4 383,67-12-1883,-53 6-845,-20 1 635,0 0 0,0 0 1,-1-1-1,1 0 0,0 0 0,0-1 0,0 0 1,-1 0-1,1 0 0,0-1 0,-1 0 0,1 0 1,-1 0-1,7-4 0,-9 4-232,1 0-1,-1 0 1,1 0-1,0 0 1,0 1-1,0-1 1,7-1-1,-6 2 363,-1 0-1172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13 111 932,'-1'0'194,"0"1"-1,0-1 1,1 1 0,-1-1-1,0 1 1,1 0-1,-1-1 1,0 1 0,1 0-1,-1-1 1,0 1 0,1 0-1,-1 0 1,1-1-1,0 1 1,-1 0 0,1 0-1,0 0 1,-1 0 0,1 0-1,0-1 1,0 1-1,0 0 1,0 0 0,0 0-1,0 0 1,0 0 0,0 0-1,0 3 2247,13-5-1411,-1-1-1,0 0 0,1 0 1,19-8-1,27-6-740,134-16-1014,-1-4-5776,-79 12 1289,-57 12 3609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14 756,'-19'-4'2058,"-1"0"0,0 2 0,-37-1-1,24 3-980,-114 4 3342,127-2-3898,1 1 1,-1 1-1,1 0 1,0 1-1,-26 12 1,30-9-248,1 1 0,-1 0 1,2 2-1,-1-1 0,1 1 0,-19 22 1,29-29-229,0 1 0,0-1 0,0 1 1,0-1-1,1 1 0,0 0 0,-1 0 0,2 0 0,-1 0 1,1 0-1,0 1 0,0-1 0,0 0 0,1 0 1,-1 1-1,2-1 0,-1 1 0,0-1 0,1 0 0,2 10 1,1-4-25,-1 0 0,1-1 0,1 0 0,0 1 0,0-2 0,1 1 0,0-1 0,14 17 1,-15-22-20,0 0 0,1 0 0,-1 0 0,1 0 0,0-1 0,0 0 0,0 0 0,0-1 0,0 1 0,1-1 0,-1-1 0,1 1 0,-1-1 0,1 0 0,-1-1 0,8 0 0,2 1 28,-1-2 0,0 0 0,0-1 0,0 0 0,29-9 1,16-18 18,-26 12-39,-9 3 2,0 0 1,32-27-1,-2 1-2,-43 32 18,0 0 1,-1-2-1,0 1 1,-1-1-1,0-1 1,-1 0-1,9-13 1,-14 19 53,1 0 0,-1 0 0,1 0 0,9-7 0,10-9 676,-24 21-741,0-1 1,0 1-1,1-1 0,-1 1 0,0-1 0,1 1 0,-1-1 0,0 1 0,1 0 0,-1-1 0,0 1 0,1 0 0,-1-1 1,1 1-1,-1 0 0,0-1 0,1 1 0,-1 0 0,1 0 0,-1 0 0,1-1 0,-1 1 0,1 0 0,-1 0 0,1 0 0,0 0 1,-1 0-1,1 0 0,-1 0 0,1 0 0,-1 0 0,1 0 0,-1 0 0,1 0 0,-1 1 0,1-1 0,-1 0 0,1 0 0,-1 0 1,1 1-1,-1-1 0,0 0 0,1 1 0,-1-1 0,1 0 0,-1 1 0,0-1 0,1 0 0,-1 1 0,0-1 0,1 1 1,-1-1-1,0 1 0,0-1 0,1 1 0,-1-1 0,0 1 0,0-1 0,0 1 0,15 17 283,-5-10-183,0 1 0,-2 0 0,1 1 0,-1 0 0,0 0 0,-1 0 1,0 1-1,-1 1 0,0-1 0,-1 1 0,0 0 0,-1 0 0,4 14 0,1 34 167,3 14-28,3 118 0,-16-154-225,-8 42-1,6-55-21,0-13-43,0 0-1,0-1 0,-1 1 0,0-1 0,-1 0 0,-1-1 0,0 1 0,0-1 0,-1 0 0,0 0 1,-1-1-1,0 0 0,0 0 0,-16 11 0,6-5-929,0-1 1,-1-1-1,-1-1 0,-1 0 1,1-2-1,-36 13 0,54-22 777,-7 2-1322,0 0 0,0-1 0,-16 2 0,24-3 1189,-1-1 0,1 0 1,-1 0-1,1 0 0,-1 0 0,1 0 0,-1 0 1,1 0-1,-1-1 0,1 1 0,-1-1 1,1 1-1,-1-1 0,1 1 0,-1-1 0,1 0 1,0 0-1,-1 1 0,1-1 0,0 0 1,0 0-1,0 0 0,0-1 0,0 1 0,0 0 1,0 0-1,0-1 0,-1 0 0,0-11-1999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4,'-24'22'3250,"8"-11"3561,-34 16 1,26-14-4182,29-11-2578,0 0-1,-1 0 1,1-1-1,0 1 1,0-1 0,0 0-1,8 0 1,11-6-2561,18-12-7080,-2 0 5477,2 4 1918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15 524,'-45'-7'3757,"40"6"-3186,1-1 0,-1 1 1,0 0-1,0 0 0,0 1 0,0-1 0,1 1 0,-1 0 1,0 0-1,0 1 0,0-1 0,0 1 0,0 0 1,0 1-1,-4 1 0,5-1-160,2-1-288,-1 0-1,1 0 1,-1 0 0,1 1 0,0-1-1,0 0 1,-1 1 0,1 0 0,0-1 0,1 1-1,-1 0 1,0 0 0,0 0 0,1 0 0,-1 0-1,1 1 1,0-1 0,0 0 0,-1 1 0,1-1-1,1 0 1,-1 1 0,0 0 0,1-1 0,-1 1-1,1-1 1,0 4 0,0 55 856,9 73 1,-6-104-866,-2 1 1,-2-1-1,-1 0 0,-7 43 1,3-30-85,-1 51 0,6-77-38,-1 0-1,0-1 0,-1 1 1,-1-1-1,-8 20 0,-8 40-354,16-35-271,4-32 182,0-1-1,-1 1 1,-1-1-1,-3 14 1,5-22 385,0 1-1,-1-1 1,1 1 0,0-1-1,0 0 1,-1 1 0,1-1-1,0 1 1,0-1 0,0 1-1,0-1 1,0 1 0,0 0-1,0-1 1,0 1 0,0-1-1,0 1 1,0-1 0,0 1 0,0-1-1,0 1 1,0-1 0,0 1-1,1-1 1,-1 1 0,0-1-1,0 1 1,1-1 0,-1 0-1,0 1 1,1-1 0,-1 1-1,0-1 1,1 0 0,-1 1-1,0-1 1,1 0 0,-1 1 0,1-1-1,-1 0 1,1 0 0,-1 1-1,1-1 1,-1 0 0,1 0-1,-1 0 1,1 0 0,-1 0-1,1 0 1,-1 0 0,1 0-1,-1 0 1,1 0 0,-1 0-1,1 0 1,-1 0 0,2 0 0,1-1-470,-1 1 0,1-1 1,0 0-1,0 0 1,-1 0-1,1 0 1,0 0-1,-1-1 1,5-2-1,20-22-3705,4 8 2449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16 496,'-17'-5'2151,"0"2"1,0 0-1,0 1 0,-25 0 1,30 2-1555,1 0 0,-1 2 0,0-1 0,1 2 0,-1-1 0,1 1 0,-16 7 0,16-5-273,0 1-1,0 0 1,0 0-1,0 1 1,1 1-1,-16 15 1,21-18-232,0 1 0,0 0 0,1 1 0,-1-1 0,2 1 0,-1 0 0,1 0 0,0 0 0,0 0 0,1 0 0,0 1 0,-2 9 0,-1 15 181,-2 58 0,7-75-236,1-1 0,1 0 0,0 0 0,0 0 1,2 0-1,9 26 0,31 83 275,-40-111-210,1 0 0,0 0-1,1 0 1,0-1 0,1 0 0,0 0 0,1 0 0,0-1-1,0 0 1,1-1 0,1 0 0,-1 0 0,1-1 0,1 0-1,0-1 1,0 0 0,0 0 0,17 5 0,-17-7 114,0-1-1,0 0 1,1 0 0,-1-2 0,1 1 0,0-2 0,0 1-1,0-2 1,0 1 0,0-2 0,-1 1 0,1-2 0,12-2-1,-1-2 174,-1-1 0,-1-1 0,1-1 0,37-21 0,-45 21-265,-1 1 0,0-2 0,-1 0 0,0 0 0,0-1 0,-1-1 0,18-24 0,-26 31-99,0-1 0,-1 1 0,1-1 0,-1 1 0,0-1 0,-1 0 0,2-8 0,1-2 12,-3 12-33,-1 0 1,0 0-1,0 0 1,0 0-1,0 0 1,-1 0-1,1 0 1,-1 0-1,-2-5 1,-1-10 4,3 10-5,1 3-17,-1-1 0,0 1 0,0 0 1,0-1-1,-1 1 0,0 0 0,0 0 1,-1 0-1,1 1 0,-1-1 1,-1 0-1,1 1 0,-1 0 0,-4-6 1,-6-1-230,0 1 1,-1 0-1,-19-11 0,20 14-457,0-1 0,1-1 0,0 0-1,-14-15 1,1-13-3057,25 36 3350,-1 0 1,1-1 0,0 1 0,0-1 0,0 1 0,0-1 0,1 0 0,-1 1 0,1-1 0,0 0 0,-1 1 0,1-1 0,1-4 0,1-2-710,1 1 1,0-1 0,1 1 0,0 0-1,0 0 1,1 0 0,6-7 0,-7 10 737,1-1 0,0 1 0,1 1 1,-1-1-1,1 1 0,0 0 0,0 0 0,0 1 1,1-1-1,7-2 0,51-14-1219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66 544,'2'-1'403,"0"-1"0,0 0-1,0 0 1,0 1 0,0-1 0,0-1-1,0 1 1,0 0 0,-1 0 0,2-4 0,-2 5-250,-1 1 0,0-1 1,1 0-1,-1 1 0,0-1 1,1 0-1,-1 1 0,0-1 1,0 0-1,0 1 0,0-1 1,0 0-1,0 1 1,0-1-1,0 0 0,0 0 1,0 1-1,0-1 0,0 0 1,0 1-1,-1-1 0,1 0 1,0 1-1,0-1 1,-1 0-1,1 1 0,0-1 1,-1 1-1,1-1 0,-1 1 1,1-1-1,-1 1 0,1-1 1,-1 1-1,1-1 1,-1 1-1,0-1 0,1 1 1,-1 0-1,0-1 0,1 1 1,-1 0-1,0 0 0,1 0 1,-2-1-1,-15-3 759,0 0 1,0 1-1,0 1 0,-1 1 1,1 0-1,-25 3 0,25 0-840,0 1 0,0 0-1,1 1 1,-1 1-1,1 1 1,0 0 0,0 1-1,1 1 1,0 0-1,-23 17 1,30-19-59,1 0 1,-1 0-1,2 1 0,-1 0 1,-9 12-1,14-15-14,-1 0 0,1 0 0,0 1 0,0-1-1,0 1 1,0 0 0,1-1 0,0 1 0,0 0 0,0 0 0,1 0 0,-1 5-1,2-7 2,-1-1 0,1 0 0,-1 0-1,1 0 1,0 0 0,0 0 0,0 0 0,0 0-1,0 0 1,0 0 0,0 0 0,1-1-1,2 4 1,24 20 8,-25-22-5,1 0-1,0 0 0,0-1-1,1 1 1,-1-1-1,1 0 1,0 0 0,0 0-1,-1-1 1,1 0-1,0 0 1,0 0-1,0-1 1,1 1 0,-1-1-1,0 0 1,0-1-1,0 1 1,7-2 0,9-3 10,1-1 0,39-17 1,-32 11-10,18-8 18,-1-3 1,54-34-1,-27 14 6,-35 29 35,-33 13-20,0 0 0,-1-1-1,1 1 1,0-1 0,-1 0 0,1-1 0,-1 1 0,0-1 0,8-5 0,-9-2 440,-4 21-115,0 2-124,0 0-1,-1-1 1,-5 18 0,4-20-133,0 0 1,1 0-1,1 0 0,0 1 1,0-1-1,1 0 1,1 11-1,5 33 774,-2 101 0,-5-108-462,1-32-316,0 0 0,-2 0 0,0 0 1,0 0-1,-1-1 0,-1 1 0,-1-1 1,0 0-1,-1 0 0,0-1 0,-1 0 1,0 0-1,-13 16 0,15-24-109,-1 0-1,1 0 1,-1-1-1,0 0 1,0 0-1,-1-1 1,1 0-1,-1 0 1,0 0 0,1-1-1,-13 3 1,-8 0-645,-47 4 0,37-6-1896,-58-4 0,77 0 576,0-2 0,0 0-1,0-1 1,1 0 0,-26-11 0,39 13 1286,0 0 1,0 0-1,0-1 0,0 1 1,1-1-1,0 0 1,-4-3-1</inkml:trace>
  <inkml:trace contextRef="#ctx0" brushRef="#br0" timeOffset="1">776 1219 1552,'-35'-9'6463,"-62"-22"0,42 11-2871,45 17-3153,-34-14 1085,42 17-1503,1-1 1,-1 0 0,1 0-1,-1 0 1,1 1-1,0-1 1,-1 0-1,1-1 1,0 1-1,0 0 1,-1 0 0,1 0-1,0-1 1,0 1-1,1-1 1,-1 1-1,0-1 1,0 1-1,1-1 1,-1 1-1,1-1 1,-1-2 0,7-9-1384,-3 8-189,1 0 1,0 0 0,0 1-1,0 0 1,7-6 0,-1 7 108,-1-1 1,0 1-1,1 0 1,19-2-1,-17 3 709,23-5-1095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59:1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41 696,'89'-26'6417,"-72"18"-2795,-15 7-3256,-1 0-1,1 1 1,-1-1 0,1 1-1,-1-1 1,1 1-1,0-1 1,-1 1-1,1 0 1,-1 0-1,1-1 1,2 2-1,18-2 780,8 1-434,0 0 1,0 2-1,-1 1 1,48 11-1,-33-3-445,-23-7 41,35 14 0,-50-16-214,0 1 1,0 0 0,-1 0 0,0 0-1,1 0 1,-1 1 0,0 0 0,-1 0-1,1 1 1,5 6 0,0 2 207,-8-10-198,1 0-1,-1 0 1,1 0-1,-1 0 0,0 1 1,0-1-1,0 1 1,0-1-1,-1 1 1,0 0-1,0 0 1,0-1-1,0 1 0,0 0 1,-1 0-1,1 0 1,-1 0-1,-1 6 1,1-2 126,0 1 1,-1-1 0,0 1 0,-1-1 0,1 0-1,-2 0 1,1 0 0,-1 0 0,-7 13 0,7-13-61,1 0-1,-1 0 1,2 0 0,-1 0 0,1 1 0,0-1 0,1 0-1,0 1 1,1 11 0,0 5 15,-1-25-184,0 0 0,0 1 0,0-1 0,0 0 0,0 1 0,0-1 0,0 1 0,1-1 0,-1 0 0,0 0 0,0 1 0,0-1 0,1 0 0,-1 1 0,0-1 0,0 0 0,1 0 0,-1 1 0,0-1 0,1 0 0,-1 0 0,0 0 0,1 1 0,-1-1 0,0 0 0,1 0 0,-1 0 0,0 0 0,1 0 0,-1 0 0,0 0 0,1 0 0,-1 0 0,1 0 0,-1 0 0,0 0 0,1 0 0,-1 0 0,0 0 0,1 0 0,-1 0 0,0 0 0,1-1 0,2 1 0,39-2-330,0-3 1,0-1-1,0-2 1,74-24-1,-111 30 37,-1 1 0,1-1-1,0-1 1,0 1 0,-1-1-1,1 0 1,-1 0-1,0 0 1,7-7 0,-10 9 31,0 0 0,0-1 0,0 1 0,0 0 0,-1 0 0,1-1 0,0 1 0,-1-1 0,1 1 0,-1 0 0,1-1 0,-1 1 0,0-1 0,0 1 0,0-1 0,0 1 0,0-1 0,0 1 0,0-1 0,0 1 0,0-1 0,-1 1 0,1-1 0,-1 1 0,1-1 0,-1 1 0,1 0 0,-1-1 0,0 1 0,0 0 0,0 0 0,0-1 0,0 1 0,-1-1 0,1 0-311,-1 1 0,1 0-1,0 0 1,0 0-1,-1 0 1,1 0-1,0 0 1,-1 1 0,1-1-1,-1 0 1,1 1-1,-4-2 1,2 2 215,-1 0 1,1-1-1,-1 1 0,0 1 1,1-1-1,-1 0 1,-3 2-1,0-1-858,-16 0-892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7 1476,'-16'1'2932,"14"-1"-2266,-1 0-1,0 0 1,0 0 0,0 0 0,1 0-1,-1 0 1,0-1 0,0 1 0,0-1-1,1 0 1,-1 0 0,-4-2 0,7 3-557,0 0 1,-1 0 0,1 0 0,-1 0 0,1 0 0,0-1 0,-1 1 0,1 0 0,-1 0-1,1 0 1,-1 0 0,1 0 0,0 0 0,-1 0 0,1 0 0,-1 1 0,1-1 0,0 0-1,-1 0 1,1 0 0,-1 0 0,1 0 0,0 1 0,-1-1 0,1 0 0,0 0 0,-1 1-1,1-1 1,0 0 0,-1 1 0,1-1 0,0 0 0,0 1 0,-1-1 0,1 0 0,0 1-1,0-1 1,0 1 0,-1-1 0,1 0 0,0 1 0,0-1 0,0 1 0,0-1 0,0 0-1,0 1 1,0-1 0,0 1 0,0-1 0,0 1 0,0-1 0,0 1 0,0 32 170,1-25 274,-1 6-318,-1 4-41,2 0 0,0 0 0,0-1 0,8 33 1,2-15-99,1-2 0,1 1 0,2-2 0,27 44 0,-31-58-57,1-2-1,0 0 1,2 0-1,0-1 1,0-1-1,1 0 1,1-1-1,1 0 1,22 12-1,116 52 46,-134-68-84,1-2-1,0 0 1,0-1 0,0-2 0,36 3 0,-24-6-6,0-2 1,0-1 0,0-1 0,0-2 0,-1-2-1,0-1 1,35-13 0,-20 2-64,-1-2 1,-1-2 0,86-56-1,-106 58 7,-1 0 0,23-26 0,-20 19 24,0 2 13,-1-2 0,-1-1-1,34-49 1,-24 30 19,-26 37 17,0-1 0,-2-1 0,9-14 0,-14 23-3,-1 0 1,1 0 0,0 0-1,0 0 1,1 0-1,-1 1 1,6-4 0,-7 5 23,0 1 0,0-1 0,0 0 1,0 0-1,0 0 0,0 0 0,-1 0 0,1 0 1,-1 0-1,1-1 0,-1 1 0,0 0 1,0-1-1,0 1 0,0-1 0,0 1 0,0-1 1,-1 0-1,0 1 0,1-5 0,-1 7-24,0 0 0,0 0 0,0-1 0,0 1 0,0 0 0,-1 0 0,1-1 0,0 1 0,0 0 0,0 0 0,0-1 0,0 1 0,-1 0 0,1 0-1,0-1 1,0 1 0,0 0 0,-1 0 0,1 0 0,0 0 0,0-1 0,-1 1 0,1 0 0,0 0 0,0 0 0,-1 0 0,1 0 0,0 0 0,0 0 0,-1 0 0,1 0-1,0 0 1,-1 0 0,1 0 0,0 0 0,0 0 0,-1 0 0,1 0 0,0 0 0,-1 0 0,1 0 0,0 0 0,0 0 0,-1 0 0,1 0 0,0 1 0,-1-1 0,-9 4 209,10-4-218,-5 5 92,1 0 0,-1 1 0,1-1 0,1 1 0,-1-1 0,1 1-1,0 0 1,-3 8 0,-5 11 197,5-9-60,-1-1 0,-17 28 0,3-11 108,2 2 1,1 0-1,-19 53 0,-28 114 651,55-167-896,-18 87 106,8-27-151,-13 80-65,32-145-3,1-27 4,1 0-1,-1 0 0,0 0 1,1 0-1,-1 0 0,0-1 1,-1 1-1,1 0 0,0 0 0,0 0 1,-1 0-1,1-1 0,-1 1 1,1 0-1,-1 0 0,0-1 0,0 1 1,0 0-1,0-1 0,0 1 1,0-1-1,0 1 0,-2 1 0,-5 2-167,4-24-12141,4 16 11823,1 0 1,-1-1-1,1 1 1,0 0-1,0 0 1,0 0-1,0 0 1,0 0 0,1 0-1,-1 1 1,1-1-1,0 0 1,3-4-1,1 1-314,0 0 0,0 0 0,1 0 0,13-8 0,32-12-1212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0 592,'-13'0'7358,"5"0"-6045,0 1 0,1 0 0,-1 0 0,1 1-1,-1 0 1,1 0 0,-1 0 0,-10 7 0,17-9-1254,0 1 1,0 0-1,0 0 0,0 0 1,0-1-1,0 1 0,0 0 1,1 0-1,-1 0 1,0 0-1,1 1 0,-1-1 1,1 0-1,-1 0 0,1 0 1,-1 0-1,1 1 1,0-1-1,0 0 0,-1 0 1,1 0-1,0 1 1,0-1-1,0 0 0,1 0 1,-1 1-1,0-1 0,0 0 1,1 0-1,0 3 1,20 41 472,-10-23-499,-8-12-28,0-1 0,-1 1-1,0 1 1,0-1 0,-1 0 0,0 0-1,-2 13 1,3-7 20,0 0-1,0 0 1,2 0 0,7 22-1,5 21 428,3 64 1591,-17-108-1685,-1-1 1,0 1-1,-1-1 1,-1 1 0,-5 27-1,0 26 674,-6 4-170,13-51-721,-1-15-102,1 1 1,-1 0 0,0 0-1,-1 0 1,0 0 0,0 0-1,0-1 1,-1 1 0,1 0-1,-5 9 1,3-11-31,1 1 1,0 0-1,0 0 1,0 1-1,1-1 1,0 0-1,1 0 1,-1 1-1,1-1 1,0 1-1,1 6 0,0 9 10,-7-5 6,0-2-11,-5 18-41,10-33-5,1 0 1,-1 1-1,1-1 1,-1 0-1,1 0 0,-1 1 1,0-1-1,1 0 1,-1 0-1,1 0 0,-1 0 1,0 0-1,1 0 1,-1 0-1,0 0 0,1 0 1,-1 0-1,1 0 1,-1 0-1,0 0 0,1 0 1,-1-1-1,1 1 1,-1 0-1,0-1 0,-16-5-1245,15 3 672,0 0-1,0-1 0,1 1 1,-1-1-1,1 0 0,0 0 1,0 1-1,0-1 0,0 0 1,1 0-1,0 0 1,-1 0-1,1 0 0,1 0 1,-1 0-1,1 1 0,0-6 1,3-10-2027,1 1 1,8-22-1,-8 27 1330,0 1 0,1 0 0,12-18 0,6-8-769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78 1256,'1'0'353,"0"-1"0,0 0 0,-1 1 0,1-1 0,0 0 0,-1 0 0,1 0 0,-1 1 0,1-1 0,0 0 0,-1 0-1,0 0 1,1 0 0,-1 0 0,0 0 0,1 0 0,-1 0 0,0 0 0,0 0 0,0 0 0,0 0 0,0 0 0,0-2 0,-1 3-133,1-1 0,-1 0 1,1 1-1,-1-1 0,0 1 0,1-1 0,-1 1 1,0-1-1,0 1 0,1 0 0,-1-1 0,0 1 1,0 0-1,1 0 0,-1-1 0,0 1 0,0 0 1,0 0-1,1 0 0,-1 0 0,0 0 1,-1 0-1,-1 0 141,-1 0 0,1 1 1,0-1-1,-1 1 0,1 0 1,0 0-1,-1 0 0,1 0 1,0 0-1,0 1 0,0-1 1,0 1-1,-5 3 0,-3 10 434,1 0 0,0 0 0,-9 20 0,13-23-572,0 3-56,0 0-1,1 1 1,1 0 0,0 0 0,1 0 0,-1 19-1,2-16-98,-1 8-8,1-1 0,2 1 0,0 0 0,2-1 0,1 1 0,1-1 0,13 43 0,-13-57-19,1 0 1,0 0-1,0 0 0,2-1 1,-1 0-1,1 0 1,1-1-1,0 0 1,0 0-1,1-1 1,1 0-1,-1 0 0,1-1 1,14 9-1,-10-9 63,0 0 0,1-1 0,-1 0 0,1-1 0,0-1 1,1-1-1,0 0 0,-1 0 0,1-2 0,0 0 0,17 0 0,-13-3 70,1 0 0,0-1-1,-1-2 1,0 0 0,0 0 0,0-2 0,0-1 0,-1 0 0,0-2 0,0 0 0,-1-1 0,-1 0-1,1-2 1,-2 0 0,0-1 0,0-1 0,-1 0 0,-1-1 0,0 0 0,-1-1 0,12-21-1,-19 25-102,0 0 0,-1-1 0,-1 0 0,5-22 0,0 3 24,-6 17-69,1-1 1,-2 1 0,0-1-1,-1 0 1,-1 0-1,-1-16 1,0 20-54,0 1 0,-1 0 0,0 0 0,-1 0 0,0 0 0,-1 0 0,0 1 0,0-1 0,-8-11 0,5 13-237,0 1 0,0 0 0,-1 0 0,0 1 0,0 0 1,-1 0-1,-15-8 0,-2 0-3204,-42-17 1,38 20 96,-21-10-4561,50 21 7735,0 1 0,0 0 0,1-1-1,-1 0 1,0 1 0,0-1 0,1 1-1,-1-1 1,1 0 0,-1 1 0,0-1-1,1 0 1,-1 0 0,1 0 0,0 1-1,-1-1 1,1 0 0,0 0 0,-1 0-1,1 0 1,0 0 0,0 0 0,0 1-1,0-1 1,0 0 0,0 0 0,0 0-1,0 0 1,0 0 0,0 0 0,0 0-1,0 0 1,1 0 0,-1 1 0,0-1-1,1 0 1,-1 0 0,1 0 0,0-1-1,18-11-1732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46 1596,'-14'-6'7233,"14"6"-7020,-1 0 0,1 0 0,0 0 0,-1 0 0,1 0 0,-1-1 0,1 1 0,0 0 0,-1 0 0,1 0 0,0-1 0,-1 1 0,1 0 0,0-1 0,0 1 0,-1 0 1,1-1-1,0 1 0,0 0 0,0-1 0,-1 1 0,1 0 0,0-1 0,0 1 0,0 0 0,0-1 0,0 1 0,0-1 0,-1 0 0,13-4 2567,31 1-1985,-30 3-110,367-13 1592,-280 19-4021,-68-2-731,1-2-1,45-3 1,30-5-7390,-64 0 8007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1008 27 100,'5'-7'2687,"1"-1"1518,-6 7-4115,0 1 1,0 0-1,-1 0 0,1-1 1,0 1-1,0 0 0,0-1 0,-1 1 1,1 0-1,0 0 0,-1-1 1,1 1-1,0 0 0,-1 0 1,1 0-1,0-1 0,-1 1 1,1 0-1,0 0 0,-1 0 1,1 0-1,0 0 0,-1 0 0,1 0 1,0 0-1,-1 0 0,1 0 1,-1 0-1,1 0 0,0 0 1,-1 0-1,1 0 0,0 0 1,-1 1-1,-18-5 2447,17 3-2319,0 1 1,0-1 0,0 1 0,0 0-1,0-1 1,0 1 0,0 0 0,0 0-1,0 0 1,0 0 0,-4 1 0,-16 4 911,18-4-986,-1 0 0,1 0 0,0 0 0,-1 0 0,1 1 0,0 0 0,0 0 1,0 0-1,1 0 0,-5 3 0,-75 42 1298,66-37-1215,0 2-1,0 0 1,2 1 0,-1 0 0,2 1 0,0 1 0,0 0-1,-20 32 1,-3 12 403,-30 55 556,54-89-889,1 1 0,1 0-1,-11 39 1,1-6 115,16-48-313,0 1 0,1-1 1,1 1-1,-3 16 0,1 0 87,2-15-66,1 1-1,0-1 1,1 0 0,2 27-1,1-24 21,1 0-1,1-1 0,6 18 1,-7-26-85,0-1 0,0 0 0,1 0 1,0 0-1,0 0 0,0-1 1,1 0-1,0 1 0,8 6 1,-4-5 40,1-1 1,-1 1 0,1-2-1,0 1 1,1-1 0,-1-1-1,1 0 1,0 0 0,12 2-1,12 0 375,58 3 0,-80-8-383,6 0 48,0-1-1,-1-1 1,1-1-1,0 0 0,-1-2 1,0 0-1,0-1 1,0-1-1,0 0 0,-1-1 1,0-1-1,18-12 1,-26 14-75,-1 0 1,1-1-1,-1 0 1,-1-1 0,1 1-1,-1-2 1,-1 1-1,1-1 1,-1 0 0,-1 0-1,7-16 1,-11 24-60,-1 0-1,0-1 1,0 1 0,0-1-1,0 1 1,0-1 0,0 1-1,0 0 1,0-1 0,0 1 0,-1-1-1,1 1 1,-1-1 0,1 1-1,-1 0 1,1-1 0,-1 1-1,0 0 1,0 0 0,0 0-1,1-1 1,-1 1 0,0 0-1,0 0 1,-1 0 0,1 0 0,0 1-1,0-1 1,0 0 0,-3-1-1,-6-3-32,0 0 0,0 0 0,-12-3 0,10 4-44,-7 0-308,-2 0 0,1 1 0,0 0 1,-1 2-1,-40 3 0,17-2-631,-46 3-4325,1 4 0,-135 28 0,136-18 1438,-115 27-2019,89-13 3797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1 288 524,'26'8'8562,"3"-7"-4165,36-13-2573,-51 9-1413,-1 0 1,23-1 0,221-9 2399,90 7-137,764 18 2355,-267-20-3576,-241-3-480,-150 5-294,106-2 26,271 4 131,45 2-147,2-27-279,-420 13-444,852-23 34,-392 35 0,-460 8 0,-449-4 0,506-12 0,-441 8 0,74-7 0,-125 7 0,-1-2 0,26-8 0,16-6 0,108-26 0,-141 42 0,-24 4 0,-1-1 0,0 0 0,1 1 0,-1-1 0,0-1 0,0 1 0,0-1 0,0 0 0,9-5 0,-14 7-2,0 0 0,0 0 0,0 0 0,1 0 0,-1 0-1,0 0 1,0 0 0,0 0 0,0-1 0,0 1 0,0 0 0,0 0 0,0 0 0,0 0-1,0 0 1,0 0 0,0 0 0,0 0 0,0 0 0,0-1 0,0 1 0,0 0 0,0 0 0,0 0-1,0 0 1,0 0 0,0 0 0,0 0 0,0-1 0,0 1 0,0 0 0,0 0 0,0 0 0,0 0-1,0 0 1,0 0 0,0 0 0,0 0 0,0 0 0,0-1 0,0 1 0,0 0 0,-1 0 0,1 0-1,0 0 1,0 0 0,0 0 0,0 0 0,0 0 0,0 0 0,0 0 0,0 0 0,0 0 0,-1 0-1,1 0 1,0 0 0,0 0 0,0 0 0,0 0 0,0 0 0,0 0 0,0 0 0,0 0 0,-1 0-1,1 0 1,-10-1-852,-1 0-1,0 1 1,1 0-1,-1 0 1,-19 5-1,1-2-1557,-57 12-4993,33-4 3474,-114 31-4579,111-26 6653,-45 10-521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66 1160,'-1'-1'3680,"-17"-4"9161,24 6-10702,2-2-3008,-13-5 1940,32 0 464,292-28 1733,-149 25-2078,-86 6-680,-21 2 126,0 2 0,122 19 0,-172-18-528,1 2 0,-1 0 0,0 0 0,0 1 0,0 1 0,-1 0 0,0 1 0,0 0 0,16 13 1,-24-17-68,0 1 0,0-1 0,0 1 1,-1 0-1,1 0 0,-1 0 0,0 0 1,0 1-1,0-1 0,-1 1 1,0 0-1,0 0 0,0 0 0,0 0 1,-1 0-1,0 0 0,0 0 1,0 0-1,-1 1 0,0-1 0,0 0 1,0 1-1,0-1 0,-1 0 1,0 0-1,-2 8 0,-2 1 24,0-1-1,-1 0 1,-1 0 0,0-1-1,-1 0 1,0 0 0,-1-1-1,-18 19 1,-3-1 0,-57 39-1,33-28-47,19-16-9,27-19-6,1 0 0,0 0 0,0 0 0,-10 11 0,9-8-6,0-1 1,-1 1 0,0-2-1,0 1 1,-17 8 0,26-15 1,-1 0 0,1 0 1,0 0-1,0 0 1,0 0-1,0 0 0,0 0 1,0 0-1,-1 1 1,1-1-1,0 0 1,0 0-1,0 0 0,0 0 1,0 0-1,0 0 1,0 0-1,0 1 1,0-1-1,-1 0 0,1 0 1,0 0-1,0 0 1,0 0-1,0 1 0,0-1 1,0 0-1,0 0 1,0 0-1,0 0 1,0 0-1,0 1 0,0-1 1,0 0-1,0 0 1,0 0-1,0 0 1,0 0-1,1 1 0,-1-1 1,0 0-1,0 0 1,0 0-1,0 0 0,0 0 1,0 0-1,0 0 1,0 1-1,0-1 1,1 0-1,-1 0 0,0 0 1,0 0-1,0 0 1,0 0-1,0 0 0,0 0 1,1 0-1,10 0-112,1-4 78,1 1 1,-1 0-1,1 0 0,-1 1 1,19 0-1,-12 0-7,9-1 56,1 1 1,-1 2-1,1 0 1,-1 2-1,1 2 1,-1 0-1,41 13 1,-61-15-3,0 1 0,-1 0 0,0 0 0,0 1 0,0 0 0,8 6 0,-12-8 1,0 0 0,-1 0 0,1 0 0,-1 0 0,0 1 0,0-1 0,0 1 0,0-1 0,0 1 1,-1 0-1,1-1 0,-1 1 0,1 0 0,-1 0 0,0 0 0,0 0 0,-1 0 0,2 6 1,-2-3 12,0 0 1,0 1-1,-1-1 0,0 0 1,0 0-1,0 0 1,-1 0-1,0-1 1,0 1-1,0 0 1,-1-1-1,0 1 1,0-1-1,0 0 1,-1 0-1,1 0 1,-1 0-1,0-1 1,-1 1-1,1-1 1,-1 0-1,0-1 1,0 1-1,0-1 1,-8 4-1,-27 14-89,-1-1-1,0-3 1,-2-1-1,-82 19 1,87-28-836,-2-1 1,-76 0-1,78-8-1741,-52-7 0,63 5-1771,0-1-1,-34-12 1,59 16 4008,0 1-1,1-1 1,-1 1 0,1-1-1,-1 0 1,1 0-1,0 0 1,-1 0-1,1 0 1,0 0 0,-2-3-1,2 4 315,1 0 0,0-1 0,0 1 0,0 0 1,0-1-1,0 1 0,-1-1 0,1 1 0,0 0 0,0-1 0,0 1 0,0 0 0,0-1 0,0 1 0,0-1 0,0 1 0,1 0 0,-1-1 1,0 1-1,0-1 0,0 1 0,0 0 0,0-1 0,1 1 0,-1 0 0,0-1 0,0 1 0,1 0 0,-1-1 0,0 1 0,0 0 1,1 0-1,-1-1 0,0 1 0,1 0 0,-1 0 0,0 0 0,1-1 0,-1 1 0,1 0 0,11-7-1732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72 136,'-10'12'4830,"9"-11"-4430,1 0 1,0 0-1,-1 0 0,1-1 1,-1 1-1,1 0 0,-1-1 1,1 1-1,-1 0 1,0-1-1,1 1 0,-1 0 1,0-1-1,1 1 1,-1-1-1,0 0 0,0 1 1,-1 0-1,-44 13 11845,52-15-11607,-5 1-669,-1 0 0,0 0 0,0 0 0,0 0 0,1 0 0,-1 0-1,0 0 1,0 0 0,0 0 0,1 0 0,-1 0 0,0 0 0,0 0 0,0 0 0,1 0 0,-1 0 0,0 0 0,0 0-1,0 0 1,0 0 0,1-1 0,-1 1 0,0 0 0,0 0 0,0 0 0,0 0 0,0 0 0,1-1 0,-1 1 0,0 0 0,0 0-1,0 0 1,0 0 0,0-1 0,0 1 0,0 0 0,0 0 0,0 0 0,0-1 0,0 1 0,0 0 0,0 0 0,0 0 0,0-1-1,0 1 1,0 0 0,0 0 0,0 0 0,0-1 0,0 1 0,0 0 0,0 0 0,0 0 0,0 0 0,0-1 0,0 0-176,0 1 1,0-1 0,0 0-1,1 0 1,-1 1 0,1-1-1,-1 0 1,0 1 0,1-1 0,-1 0-1,1 1 1,-1-1 0,1 1-1,0-1 1,-1 1 0,1-1 0,0 1-1,-1-1 1,1 1 0,0-1-1,1 1 1,24-11-3350,-5 3-850,74-38-3905,-41 21 6335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 52,'0'-1'397,"0"-1"-1,0 1 1,0 0-1,0-1 1,0 1-1,-1 0 1,1 0-1,0-1 1,-1 1-1,1 0 1,-1 0 0,1-1-1,-1 1 1,0 0-1,1 0 1,-1 0-1,0 0 1,0 0-1,0 0 1,0 0 0,0 0-1,0 1 1,0-1-1,0 0 1,0 0-1,0 1 1,0-1-1,-2 0 1,2 1-272,2 0 342,0 1 0,0 0 0,0 0 0,0 0 0,0 0 0,-1 0 0,1 1 0,0-1 0,0 0 0,-1 0 0,1 0 0,-1 1 0,1 1 0,8 40 1750,-6-25-1039,8 60 785,-4 1 1,-3 123-1,-5-140-1704,-10 186 187,11 135-1172,-7-366-1289,12-19-1550,-3 1 3387,20-13-3037,0-2-1,22-19 1,5-5-36,93-64-3198,-74 59 4782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49 828,'1'-2'583,"-1"0"1,0-1-1,0 1 1,-1 0-1,1 0 1,0-1-1,-1 1 0,1 0 1,-1 0-1,0-1 1,0 1-1,0 0 0,0 0 1,0 0-1,0 0 1,-3-3-1,2 3-256,0 1-1,0 1 1,1-1-1,-1 0 1,0 0-1,0 1 1,0-1-1,0 1 1,0-1 0,0 1-1,0 0 1,0 0-1,0 0 1,0 0-1,0 0 1,0 0 0,0 1-1,0-1 1,0 1-1,0-1 1,-2 2-1,-7 3 296,0 0 0,0 0 0,1 1 0,0 1 0,0 0 0,1 0 0,-1 1 0,2 0 0,-16 19 0,18-19-429,1 1 1,0 0-1,1 1 1,0-1-1,1 1 1,-4 14-1,-9 26 150,6-31-246,6-11-72,1 0 0,-1 0 1,1 0-1,0 0 0,-1 11 1,-4 53 208,2 103 0,6-169-227,0 0 1,0 0 0,1 0-1,0 0 1,0 0-1,0 0 1,1 0-1,-1-1 1,2 1 0,-1-1-1,0 1 1,1-1-1,0 0 1,0 0-1,1 0 1,0 0 0,-1 0-1,8 5 1,15 18 75,-17-18-25,-1-1 0,1 0 0,20 14 0,-7-8 82,-14-8-50,1 0 1,0-1-1,0-1 0,0 0 0,1 0 1,-1 0-1,1-1 0,0-1 0,1 0 1,13 3-1,8-4 235,0-1 0,0-1 0,0-1 1,-1-2-1,1-1 0,-1-2 0,0-1 0,0-1 1,0-2-1,36-17 0,-59 23-268,0 1 1,0-1-1,0-1 1,-1 1-1,0-1 1,0-1-1,0 1 1,-1-1-1,0 0 0,0-1 1,0 0-1,-1 1 1,0-2-1,0 1 1,-1 0-1,0-1 1,5-13-1,-4 10-57,-1-1 0,-1 1 0,0-1 0,0 0 0,-1 0 0,0 0 0,-1 0 0,-1-1 0,-2-22 0,-4-3 0,-13-43 0,14 65 0,-1 1 0,0 0 0,-1 0 0,-1 1 0,-14-21 0,-4-5-44,16 24 76,0 0 0,-17-17 0,23 28-97,-1 0 0,0 1 0,0-1 0,-1 1 1,1 0-1,-1 1 0,0-1 0,0 1 0,0 1 0,-8-4 1,-25-5-2314,-2 1 1,0 2-1,-49-3 1,-52 6-14480,137 6 14026,-5 4 531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59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1 274 836,'0'0'4462,"21"0"1784,-26 0-6214,4-1 24,1 1 0,-1 0 0,1 0 0,-1 0 0,1 0-1,-1 0 1,1-1 0,-1 1 0,1 0 0,-1 0 0,1 0 0,-1 1-1,1-1 1,-1 0 0,1 0 0,-1 0 0,1 0 0,0 0 0,-1 1-1,1-1 1,-1 0 0,1 0 0,-1 0 0,1 1 0,0-1 0,-1 0-1,1 1 1,0-1 0,-1 0 0,1 1 0,0-1 0,-1 1-1,1-1 1,0 0 0,0 1 0,-1-1 0,1 1 0,0-1 0,0 1-1,0-1 1,0 1 0,0-1 0,0 1 0,0-1 0,0 1 0,0-1-1,0 2 1,25 5 1626,8-6-747,-4-1-94,0 0 1,38-6-1,-9 0-67,-18 3-369,929-53 2996,-80 17-2311,-835 36-998,-13 2 2,51-8 1,234-20 348,-69 10-161,287-22 66,-270 24-302,-1 4-8,24 2 72,-57 4 69,128-1 260,-173-5-144,-110 7-267,-27-1 226,-57 7-252,1 1 0,-1-1 0,1 0 0,-1 1 0,1-1 1,-1 1-1,1 0 0,-1-1 0,1 1 0,-1 0 1,0 0-1,0 0 0,1 0 0,1 2 0,-40-1-480,-92 17-7631,-39 8-6389,128-16 12105,-14-4 448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1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40 780,'-56'24'12401,"46"-22"-6724,300-2 920,6 0-8053,-288-1 852,-1 1 1,0-1-1,0 0 0,12-3 1,-4-2-2895,0 1 1,17-11-1,22-9-4951,-32 18 6698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27 500,'13'-7'7151,"-5"4"-6630,0 0 0,0 1 0,0 1-1,1-1 1,-1 1 0,0 1 0,16 0 0,9-1 254,248-6 3254,-178 8-2892,-81 0-620,-1 1 0,1 1 1,0 1-1,-1 1 0,0 1 0,33 13 0,-52-18-416,0 0-1,0 0 0,0 0 0,0 0 1,0 1-1,0-1 0,0 0 0,0 1 1,0 0-1,-1-1 0,1 1 0,-1 0 1,1 0-1,-1 0 0,0 0 0,0 0 0,0 0 1,0 0-1,0 0 0,0 0 0,1 5 1,-2-3 119,0 1 1,0 0-1,0 0 1,0 0 0,0 0-1,-1 0 1,0 0-1,0-1 1,-4 10 0,-2 2 318,0-1 1,-1 0 0,-1 0 0,-20 26 0,-44 47 879,-74 98-98,120-140-1199,25-44-118,0 0 1,0 0-1,0 1 1,1-1 0,-1 1-1,0-1 1,1 1 0,0-1-1,0 1 1,-1 0 0,2 0-1,-1-1 1,0 1-1,0 0 1,1 0 0,0 0-1,0 0 1,-1 0 0,2 6-1,0-8-1,-1 0 0,1 0-1,-1 0 1,1 0 0,0-1-1,0 1 1,0 0 0,-1 0-1,1 0 1,0-1-1,0 1 1,0 0 0,0-1-1,0 1 1,0-1 0,0 1-1,0-1 1,1 1 0,-1-1-1,0 0 1,0 0 0,0 1-1,2-1 1,33 3 51,98-22-3,145-40 1,-108 6-603,-138 40-1052,40-23 1,-51 20-1633,-20 6-1163,-16 2-202,-4 6 2996,0 0 1,-1 1-1,1 0 1,-1 2-1,1 0 0,0 1 1,-21 5-1,23-4 949,-52 9-1317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2755 48 1440,'69'-46'13812,"-62"46"-11845,-5-2-1384,-9 5-496,-54 50 2675,-101 49-68,-37 24-298,-759 528 3179,485-334-4184,-139 136-1331,475-341-60,128-107 0,0 0 0,1 0 0,0 0 0,-10 15 0,-3 3 0,-4 6 0,24-31-21,1 0 0,-1 0 1,0 0-1,1 0 0,-1 0 0,0 0 1,1-1-1,-1 1 0,0 0 0,0-1 1,0 1-1,0 0 0,0-1 0,0 1 1,0-1-1,0 1 0,0-1 0,0 0 1,0 1-1,0-1 0,0 0 0,0 0 0,0 0 1,0 0-1,-1 0 0,1 0 0,0 0 1,0 0-1,0 0 0,0 0 0,0-1 1,0 1-1,0 0 0,0-1 0,0 1 1,0-1-1,0 1 0,-1-2 0,-7-1-1054,5 1 554,0 1 1,1-1 0,-1 0 0,0 0 0,0 0 0,1-1 0,0 1 0,-1-1 0,1 0 0,0 0 0,0 0 0,0 0 0,1 0-1,-1-1 1,1 1 0,0-1 0,0 0 0,0 0 0,0 0 0,1 0 0,-1 0 0,1 0 0,0 0 0,0 0 0,0-8 0,-11-69-9351,14 10 4713,8 26 3255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39 396,'11'-5'1005,"16"-12"2287,-26 16-2921,0 1-1,-1-1 0,1 0 0,0 1 0,-1-1 0,1 0 1,-1 0-1,1 0 0,-1 1 0,0-1 0,1 0 0,-1 0 1,0 0-1,0 0 0,1-4 3616,-3 13-2513,-11 10-786,-1-1 1,0 0 0,-2-1-1,-28 24 1,-15 15 346,-256 263 3589,96-104-2080,-46 48-448,-117 139-1100,335-357-977,-12 11-676,-8 3-4727,66-58 5020,-1 1 0,1 0 0,0-1 0,0 1 0,-1-1 0,1 1 0,0-1 0,-1 0 0,1 0 0,0 1 0,-1-1-1,1 0 1,-1 0 0,1 0 0,0-1 0,-1 1 0,1 0 0,0 0 0,-1-1 0,1 1 0,0-1 0,-1 1 0,0-1 0,-33-19-8190,24 13 6581,-3-6-571,3-6 508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6 1312,'3'11'10474,"10"-9"-6081,-8-2-4395,-3 0 430,14 0 557,180-13 1741,-124 10-2166,-41 1-246,0 2 1,1 0-1,-1 2 0,37 7 0,-60-7-190,1 0 0,0 1-1,-1 0 1,0 0 0,1 1 0,-1 0 0,-1 0 0,13 9 0,-18-12-80,0 1 0,0 1 0,0-1 0,0 0 0,0 0 0,-1 1 0,1-1 0,0 1 0,-1-1 0,0 1 0,0 0 0,0-1 0,0 1 0,0 0 0,0 0 0,-1 0 0,0 0 0,1 0 0,-1 0 0,0 0 0,0 0 0,-1 0 0,1-1 0,0 1 0,-1 0 0,0 0 0,0 0 0,0 0 0,0-1 0,-2 5 0,-5 12 130,0-1 1,-1 0 0,-1 0-1,-1-1 1,0 0 0,-25 27-1,15-19-78,16-19-72,-1 1 1,0-1-1,0 0 1,-8 7-1,-51 39 44,64-51-64,0 0 0,1 1 1,-1-1-1,1 1 0,-1-1 0,1 0 1,0 1-1,0-1 0,-1 1 1,1-1-1,0 1 0,0-1 0,1 4 1,-1-2-19,0-2-16,4-1-96,21 0 63,0 2 0,34 5 0,-48-4 125,0-1 0,0 1 0,0 1 0,-1 0 0,1 0 1,-1 1-1,0 0 0,10 8 0,-18-12 22,0 0 0,-1 1-1,1-1 1,0 0 0,-1 1 0,1-1 0,-1 1 0,1 0 0,-1 0 0,0-1-1,0 1 1,0 0 0,0 0 0,0 0 0,0 0 0,-1 0 0,1 0 0,0 3-1,-1-3 1,0 0-1,0 0 1,-1 0-1,1-1 1,-1 1-1,1 0 1,-1 0-1,0 0 1,1-1-1,-1 1 1,0 0-1,0-1 1,0 1 0,0-1-1,-1 1 1,1-1-1,-2 2 1,-7 5 236,0-1 0,-1 1 0,0-2 0,0 1 1,-13 4-1,3 0-225,-8 4-17,-1-1-1,-1-2 1,-48 14-1,-101 14-2658,111-26-164,-15-3-3200,-44-8-10306,120-3 15074,-4 0-1177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0 156 428,'11'-11'3635,"1"1"0,-1 0 0,1 0 0,21-12 0,4 1-1818,-22 14-1773,-1 2 1,1 0 0,25-5-1,2-1-379,38-11-3286,-35 11-1605,-41 10 2948,-16 9-4301,1 4 4824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85 924,'-24'32'10766,"24"-31"-10633,0-1 0,0 0 0,0 0-1,0 0 1,0 1 0,0-1-1,0 0 1,0 0 0,0 0-1,0 1 1,0-1 0,0 0-1,0 0 1,0 0 0,0 1 0,0-1-1,0 0 1,0 0 0,0 0-1,0 1 1,0-1 0,0 0-1,1 0 1,-1 0 0,0 1-1,0-1 267,0 0-267,1 0 1,-1 0 0,0 1-1,0-1 1,0 0 0,0 0-1,1 0 1,-1 0 0,0 0-1,1 0 1,17-1 778,283-64-673,-223 41-3180,-58 16-205,1 1 0,-1 2 0,44-7 0,-22 11 1310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54 1404,'-7'-8'2110,"-1"1"-1,1 1 1,-1-1-1,-1 1 1,-8-5-1,15 10-723,2 1-1206,1 0-1,-1 0 0,1 0 0,0-1 1,-1 1-1,1 0 0,-1 0 0,1-1 1,-1 1-1,0 0 0,1-1 0,-1 1 1,1 0-1,-1-1 0,1 1 0,-1-1 1,0 1-1,1-1 0,-1 1 1,0-1-1,22 9 3044,-8-4-2721,0 0 1,0 2 0,-1 0 0,0 0 0,0 1 0,0 1 0,12 10 0,-21-15-363,-1 1-1,0 0 1,0 0-1,0 0 0,-1 0 1,1 0-1,-1 0 1,0 1-1,0-1 0,0 1 1,-1 0-1,2 6 1,-1 4 265,-1-1 0,-1 29 0,-1-12-136,2 11 26,0-22-242,0 0-1,-2 0 1,0 0 0,-1 1-1,-1-1 1,0-1 0,-13 37-1,1-7-155,14-41-160,-1 0 1,-1 1-1,1-1 1,-8 13-1,10-21 96,1 0-1,-1-1 0,1 1 0,-1 0 0,1-1 1,-1 1-1,1 0 0,-1 0 0,1-1 0,-1 1 1,1 0-1,-1 0 0,1 0 0,-1 0 0,1-1 1,-1 1-1,1 0 0,-1 0 0,1 0 0,0 0 1,-1 1-1,1-1 0,-1 0 0,1 0 0,-1 0 1,1 0-1,-1 0 0,1 1 0,-1-1 0,1 0 1,-1 0-1,1 1 0,-1-1 0,1 0 0,-1 1 1,0-1-1,1 1 0,-1-1 0,1 0 0,-1 1 1,0-1-1,0 1 0,1-1 0,-1 1 0,0-1 1,0 1-1,1-1 0,-1 1 0,0-1 0,0 1 1,0 0-1,0-1 0,0 1 0,0-1 0,0 1 1,0-1-1,0 1 0,0-1 0,0 1 0,-1 0 1,2-3-219,-1 0 1,0 0-1,1 0 1,-1 1-1,1-1 1,0 0-1,0 0 1,0 0-1,0 0 1,0 1-1,0-1 1,1-2-1,9-14-2291,-8 10 1761,1 0 0,0 1 1,0 0-1,1-1 0,0 2 0,1-1 0,-1 0 1,11-8-1,1-3-112,8-15-537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0 179 744,'7'-13'1012,"0"2"670,-1 0-1,2 0 0,9-11 0,-12 17-1099,-1 1 0,1 0-1,0 0 1,0 1-1,0 0 1,1 0 0,-1 0-1,1 0 1,9-2-1,30-8 612,1 3 0,0 2-1,59-3 1,-11 2-160,-64 5-770,170-14 897,-177 17-920,1 2 1,-1 0-1,0 2 0,0 1 1,0 0-1,34 12 1,-51-14-89,1 1-1,-1 0 1,0 0 0,0 1 0,0-1-1,-1 1 1,1 1 0,-1-1 0,0 1-1,7 8 1,-9-9-41,-1-1 0,1 1 0,-1 0 0,0 0 0,0 0 0,0 1 0,-1-1 0,0 0 0,1 1 0,-2-1 0,1 1 0,0-1 0,-1 1 0,0-1 0,0 1 0,-1 8-1,-5 12 344,-2-1-1,0 0 1,-1 0-1,-2-1 1,0-1-1,-24 36 0,22-37-240,-21 30 313,-3-1-1,-66 70 0,69-82-376,-6 1-50,-1 1-44,25-20-47,14-18-12,0-1 0,0 1 1,0 1-1,1-1 0,-1 0 1,1 0-1,-1 1 0,1-1 1,0 1-1,0-1 0,0 1 1,0-1-1,1 1 0,-1-1 1,1 1-1,-1 0 0,1-1 1,0 1-1,0 5 0,1-7-1,-1 0-1,0 0 1,0 0-1,1 0 1,-1 0-1,0 0 0,1 0 1,-1 0-1,1 0 1,0 0-1,-1-1 1,1 1-1,-1 0 1,1 0-1,0 0 1,0-1-1,0 1 0,-1-1 1,1 1-1,0 0 1,0-1-1,0 1 1,0-1-1,0 0 1,0 1-1,0-1 1,0 0-1,0 1 1,0-1-1,0 0 0,0 0 1,0 0-1,0 0 1,0 0-1,0 0 1,0 0-1,2-1 1,43-6-330,-44 7 312,166-38-6007,97-27-13812,-217 57 17400,17 2 390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39 1088,'-6'0'1200,"1"0"-1,-1 0 0,0 0 1,0 1-1,1 0 1,-1 0-1,0 0 1,1 1-1,0 0 1,-8 3-1,-15 10 7164,22-12-6022,15-9-4067,25-21-8036,3-3-953,-26 23 8880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59:1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1452,'0'-1'186,"0"1"-1,0-1 1,1 0-1,-1 0 1,1 0-1,-1 1 1,1-1-1,-1 0 1,1 1-1,-1-1 1,1 0-1,-1 1 1,1-1-1,0 0 1,-1 1-1,1-1 1,0 1-1,0 0 1,0-1-1,-1 1 1,1-1 0,0 1-1,1 0 1,27-9 1837,-18 6-773,-6 2-533,13-6 1067,-18 7-1724,0-1 0,0 1 0,1 0 0,-1 0 0,0 0 1,0 0-1,0 0 0,1 0 0,-1 0 0,0 0 0,0 0 0,0 0 0,0-1 0,1 1 0,-1 0 0,0 0 0,0 0 0,0 0 0,0-1 1,0 1-1,1 0 0,-1 0 0,0 0 0,0 0 0,0-1 0,0 1 0,0 0 0,0 0 0,0 0 0,0-1 0,0 1 0,0 0 0,0 0 0,0-1 1,0 1-1,0 0 0,0 0 0,0 0 0,0-1 0,0 1 0,0 0 0,0 0 0,0 0 0,0-1 0,0 1 0,-1 0 0,1 0 0,0 0 1,0-1-1,0 1 0,0 0 0,0 0 0,-1 0 0,1 0 0,0 0 0,0-1 0,0 1 0,0 0 0,-1 0 0,1 0 0,0 0 0,-4-1 284,4 1-288,-1 0 1,1 0 0,0 0-1,0 0 1,-1 0 0,1 0-1,0 0 1,0 0 0,-1 0-1,1 0 1,0-1 0,0 1-1,-1 0 1,1 0 0,0 0-1,0 0 1,0 0 0,-1-1-1,1 1 1,0 0 0,0 0-1,0 0 1,0-1-1,0 1 1,-1 0 0,1 0-1,0 0 1,0-1 0,0 1-1,0 0 1,0 0 0,0-1-1,0 1 1,0 0 0,0 0-1,0-1 1,0 1 0,0 0-1,0 0 1,0-1 0,0 1-1,0 0 1,0-1 0,0 1-31,0 0-1,0-1 1,0 1 0,-1 0 0,1-1 0,0 1 0,0 0 0,0 0 0,0-1 0,-1 1 0,1 0-1,0 0 1,0-1 0,0 1 0,-1 0 0,1 0 0,0 0 0,-1-1 0,1 1 0,0 0 0,0 0-1,-1 0 1,1 0 0,0 0 0,-1 0 0,1 0 0,0 0 0,-1-1 0,10 2 635,47 5 358,-52-6-889,0 0 1,0 0-1,1 1 1,-1-1-1,0 1 1,0 0-1,0 0 1,0 0-1,0 1 1,0-1-1,0 1 1,-1 0-1,1 0 1,-1 0-1,6 5 1,-5-3 46,0 1-1,0-1 1,-1 1 0,0 0-1,0 0 1,0 0 0,-1 0-1,0 0 1,0 1 0,2 7-1,9 44 811,-10-40-742,1-1 0,0 1 0,9 19-1,-11-30-190,0 0-1,0 0 1,0 0-1,-1 1 1,0-1-1,0 0 1,-1 1-1,0-1 1,0 12-1,-15 55 291,5-32-162,-21 58 272,28-89-408,3-6-28,-1-1 1,0 1 0,0 0-1,0 0 1,-1 0 0,1 0-1,-1-1 1,0 1 0,0-1-1,0 1 1,-1-1 0,1 0-1,-1 0 1,0 0 0,0 0-1,0-1 1,0 1 0,-7 4-1,3-2 14,9-2-16,3 7 158,-5-9-100,12-8 107,-12-17-128,-1 6-41,1 0-1,1 0 0,0 0 0,7-29 0,-5 34-9,-2 0 1,1 0-1,-2 0 0,0-1 1,-2-16-1,0-10 24,3 32-25,-1 0 0,2-1 0,-1 1 0,1 1 0,0-1 0,0 0 0,1 0 0,0 1 0,1-1 0,0 1 0,0 0 0,0 0 0,11-11 0,-13 15-2,0 0 1,1 1-1,-1-1 1,0 0-1,0 0 1,-1 0-1,3-6 1,-2 6-1,-1 0 0,0 0 0,1 1 0,0-1 1,-1 0-1,1 1 0,0-1 0,0 1 0,1-1 0,-1 1 1,0 0-1,6-4 0,29-15 20,-3 1 14,1 1 0,67-25 0,-23 18-29,-58 18 73,-18 6-45,0 1 1,0-1-1,0 1 1,1 0-1,-1 0 1,0 0-1,1 1 1,-1-1-1,1 1 1,4 0-1,21 3 317,-1 2 0,1 1 0,-1 1 1,0 1-1,33 15 0,-2-5 366,-41-13-667,-1-2 1,1 0-1,33 0 0,-39-3-48,-1-1 0,0-1 0,0 0 0,0 0 0,-1-1 0,21-9 0,35-10 0,-66 22 0,9-4 0,-8 1 0,-11 2 0,-97-6-5324,82 4 2458,0 1-1,-1 1 1,1 1 0,-1 1-1,-30 6 1,-44 12-4366,61-7 4851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38 628,'-2'-3'556,"-1"1"0,1 0 0,-1 0 0,0 0 0,0 1 0,0-1-1,0 0 1,0 1 0,0 0 0,0 0 0,-1 0 0,1 0 0,-7 0 0,-21-9 6640,30 10-6943,0-1 1,0 0 0,0 1-1,0-1 1,0 0 0,0 1-1,0 0 1,0-1-1,-1 1 1,1 0 0,0-1-1,0 1 1,0 0 0,-1 0-1,1 0 1,0 0 0,0 0-1,-1 0 1,1 1 0,-2-1-1,2 1-150,0 0 0,1-1 1,-1 1-1,0 0 0,1 0 0,-1-1 0,0 1 0,1 0 0,-1 0 1,1 0-1,0 0 0,-1 0 0,1-1 0,0 1 0,-1 0 1,1 0-1,0 0 0,0 0 0,0 0 0,0 1 0,0 5 33,0-1 0,1 1-1,0-1 1,0 1 0,0-1-1,1 0 1,2 7 0,1 2-35,-1 1 0,-1 0 1,-1 0-1,0 0 0,0 16 1,2 20-97,-1-9 12,-2 1 0,-2 0 0,-1 0 0,-3-1 0,-13 57 0,4-5 75,12-72-283,-1-1-1,-1 0 1,-1 1-1,-1-1 1,-1-1 0,-10 23-1,17-43 88,-1 1 0,1 0 0,-1-1-1,1 1 1,0-1 0,0 1 0,-1 0 0,1-1-1,0 1 1,0-1 0,1 1 0,-1 0 0,0-1-1,0 1 1,1-1 0,-1 1 0,1-1 0,0 1 0,-1-1-1,1 1 1,0-1 0,0 1 0,0-1 0,0 0-1,0 0 1,0 1 0,2 1 0,8 12-1871,-11-15 1763,1 1-1,0 0 0,-1 0 0,1-1 1,0 1-1,0 0 0,0-1 0,0 1 1,0-1-1,-1 1 0,1-1 0,0 0 1,0 1-1,0-1 0,0 0 0,0 0 1,0 1-1,0-1 0,0 0 1,0 0-1,1 0 0,-1 0 0,0-1 1,0 1-1,0 0 0,0 0 0,0 0 1,0-1-1,0 1 0,1-1 0,36-17-4005,-23 10 2070,44-23-1815,-14 11 2423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117 222 1132,'5'-11'1785,"0"-1"0,-1 1 0,5-25 0,-8 34-1425,-1 0 0,1 0 1,-1-1-1,0 1 0,0-1 0,0 1 0,0 0 0,0-1 1,0 1-1,-1 0 0,1-1 0,-1 1 0,0 0 1,1 0-1,-1 0 0,0-1 0,0 1 0,-1 0 0,1 0 1,0 0-1,-1 1 0,1-1 0,-1 0 0,0 0 0,1 1 1,-1-1-1,-3-1 0,-3-2 249,8 5-551,-1-1-1,1 1 1,-1 0 0,1-1 0,0 1 0,-1 0-1,1-1 1,-1 1 0,1 0 0,-1 0 0,1-1 0,-1 1-1,1 0 1,-1 0 0,1 0 0,-1 0 0,1 0-1,-1 0 1,1 0 0,-1 0 0,1 0 0,-1 0 0,1 0-1,-1 0 1,1 0 0,-1 0 0,1 0 0,-1 0-1,1 1 1,-1-1 0,1 0 0,-1 0 0,1 1 0,-1-1-1,1 0 1,0 1 0,-1-1 0,1 0 0,0 1-1,-1-1 1,1 0 0,0 1 0,-1-1 0,1 1 0,0-1-1,0 1 1,-1-1 0,1 1 0,0 0 0,-6 5 16,3-1 11,0-1-1,0 1 0,0-1 0,1 1 0,-1 0 0,1 0 1,0 0-1,1 1 0,-1-1 0,0 7 0,-6 19 57,4-19-96,1 0-1,0 0 1,-1 16-1,-6 26 87,3-21-5,-4 49 0,8-56-86,1 13 36,1-1 0,2 1-1,2 0 1,8 39 0,-10-69-71,2-1 0,-1 0 1,1 0-1,0 0 1,0 0-1,1 0 0,0-1 1,1 1-1,0-1 1,0 0-1,7 7 0,-1-3 13,0 0-1,0-1 0,1 0 1,0-1-1,20 10 0,-22-13 34,1-2 1,1 0-1,-1 0 0,1-1 0,-1 0 1,1-1-1,0 0 0,0-1 0,0-1 1,0 0-1,0 0 0,15-3 0,5-2 308,-1-1 0,0-2 0,44-17 0,-27 7 592,54-29 0,-88 39-742,0 0 0,0 0 0,-1-2 0,-1 1 0,0-2 0,0 0 0,-1 0 0,13-17 0,-3 0 120,20-32 222,-38 54-509,0 1 1,-1-1 0,1 0 0,-1 0-1,-1 1 1,1-2 0,-1 1 0,0 0-1,0-9 1,0 5-24,-1 1 0,0 0 0,-1 0 0,0-1 0,-1 1 0,1 0 0,-2 0 0,1 0 0,-1 0 0,-1 1 0,1-1 0,-2 1 0,1 0 0,-1 0 0,-8-10 0,-7-6-581,-1 1 0,-43-37 1,-18-1-3782,64 45 1672,1 0 0,1 0 0,1-2 1,-19-25-1,33 42 2559,0-1-294,-1-1 1,1 1 0,-1 0-1,1-1 1,0 0 0,-1 1-1,2-1 1,-1 0-1,0 1 1,0-1 0,1 0-1,-1 0 1,1 0 0,0 1-1,0-1 1,0 0-1,0 0 1,1 0 0,-1 1-1,2-5 1,7-12-1766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2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197 140 668,'0'-1'349,"-1"-1"0,0 1-1,0 0 1,0 0 0,0-1 0,0 1 0,0 0-1,0 0 1,0 0 0,0 0 0,0 0 0,-1 0-1,1 1 1,0-1 0,-1 0 0,1 1 0,0-1-1,-1 0 1,1 1 0,-1 0 0,1-1 0,-1 1-1,1 0 1,-1 0 0,1 0 0,-3 0 0,0-1 479,0 1 0,0-1 0,0 1 0,0 0 1,0 0-1,0 1 0,0-1 0,-8 3 1,-32 34 1497,43-35-2280,0 0 1,0 0 0,0 0-1,1 0 1,-1 1-1,1-1 1,-1 0-1,1 1 1,0-1 0,0 0-1,0 1 1,0-1-1,0 0 1,1 5-1,0 1 109,-1-5-123,-1 8 168,1 0 0,0-1 0,1 1-1,0 0 1,1 0 0,0 0 0,1-1-1,0 0 1,0 1 0,6 10 0,14 18 679,1-2 1,2-1-1,50 53 0,-39-43 405,39 62 0,-62-86-978,-1 0 202,17 41-1,-27-57-430,-2-2-29,0-1 1,0 1-1,0-1 0,-1 1 0,1-1 1,-1 1-1,0 0 0,-1 4 0,1-7-47,1 0 0,-1 0 0,-1 0 0,1 1 1,0-1-1,0 0 0,0 0 0,-1 0 0,1 0 0,-1 1 0,1-1 0,-1 0 0,1 0 0,-1 0 0,1 0 0,-1 0 0,0 0 0,0 0 0,1 0 0,-1-1 0,0 1 1,0 0-1,0 0 0,0-1 0,0 1 0,-1 0 0,-27 4-958,0-1-1,-47 0 1,64-4-127,0 0 0,1-2 0,-1 1 0,0-1 0,0-1 0,1 0 0,0-1 0,-1 0 0,-12-7 0,-8-8-4562,-3-1 2624,27 16 2207,1 0-1,0 0 0,0-1 1,0 0-1,-6-6 0,12 10 687,-22-18-1895</inkml:trace>
  <inkml:trace contextRef="#ctx0" brushRef="#br0" timeOffset="1">382 186 180,'56'-40'7487,"-38"21"-1589,17 4-1868,24 2-2094,-7 2-1222,36-9-597,159-15 0,-63 12-4584,-175 22 3920,4-2-1038,0 1-1,0 0 0,1 1 0,-1 0 0,0 1 1,1 1-1,14 2 0,-17 3-421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4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0 100 336,'5'0'443,"-1"0"1,1-1-1,-1 1 0,1-1 0,-1 0 1,1 0-1,-1 0 0,0-1 0,0 0 1,1 0-1,-1 0 0,0 0 0,-1 0 1,1-1-1,4-3 0,24-13 694,-27 15-829,0 1-1,0-1 1,0 1-1,1 0 1,6-3-1,6-3 1138,-16 8-417,12-6 1468,28 1-179,-40 6-1755,10 6 1938,-26 2-2165,14-8-317,-1 0-1,1 1 1,-1-1 0,1 0 0,-1 1 0,1-1 0,-1 0 0,1 1 0,0-1 0,-1 1 0,1-1 0,0 0 0,-1 1-1,1-1 1,0 1 0,0-1 0,-1 1 0,1-1 0,0 1 0,0-1 0,0 1 0,0 0 0,-1-1 0,1 1 0,0-1 0,0 1-1,0-1 1,0 1 0,0-1 0,1 1 0,-1 0 0,0-1 0,0 1 0,0-1 0,0 1 0,1-1 0,-1 1 0,0-1 0,0 1-1,1-1 1,-1 1 0,0-1 0,1 0 0,0 1 0,4 15 142,1-1-156,-6-14 11,1 0 1,0 0-1,-1 0 1,1 0-1,-1 1 1,1-1 0,-1 0-1,1 0 1,-1 1-1,0-1 1,0 0 0,1 0-1,-1 2 1,0 121 1488,0-120-1455,1 1 0,-1-1-1,1 0 1,0 0 0,1 0 0,-1 1 0,4 5 0,-3-5-23,0-1 0,0 0 1,-1 1-1,0-1 1,0 1-1,0-1 0,1 10 1,-2 104 254,11-60-239,1-26-48,-12-28 10,1 0 0,0 1-1,-1-1 1,2 0 0,-1 0 0,0 0 0,4 6 0,-3-5 1,0-1 0,0 1-1,-1-1 1,1 1 0,-1 0 0,0-1-1,0 11 1,-1-14-8,1 1 0,-1-1 0,0 1 1,1-1-1,-1 1 0,1-1 0,0 1 0,-1-1 1,1 0-1,0 1 0,0-1 0,0 0 0,0 1 0,1 0 1,-1-1-1,0 1 0,1-1 1,-1 1-1,0-1 0,0 1 1,0-1-1,-1 1 0,1 0 1,0 0-1,-1-1 1,1 1-1,-1 0 0,1 0 1,-1 3-1,12 35 69,-12-37-64,0 0 1,0 1-1,0-1 0,1 0 1,-1 0-1,1 1 0,0-1 1,0 0-1,0 0 1,0 0-1,1 0 0,-1 0 1,1 0-1,2 2 0,2 6 7,0 9-10,-5-17 0,-1 0 1,1 0-1,0 0 0,0 0 1,0 0-1,0 0 0,1 0 0,1 4 1,8 3-3,-9-8 6,1 0-1,-1 0 1,1 1 0,-1-1 0,0 1-1,0 0 1,0 0 0,2 6 0,-1-4-3,-3-4 0,1-1 1,-1 1 0,1 0-1,-1 0 1,0 0 0,1 0-1,-1 0 1,0 0 0,0-1 0,1 1-1,-1 0 1,0 0 0,0 0-1,0 0 1,0 0 0,0 0-1,0 0 1,0 0 0,-1 0-1,1 0 1,0 0 0,-1-1-1,1 1 1,0 0 0,-1 0 0,1 0-1,-1 0 1,1-1 0,-1 1-1,1 0 1,-2 0 0,1 4 2,0 1 0,0-1 0,0 0-1,1 0 1,-1 1 0,1-1 0,0 1 0,2 8 0,-1 7 13,-1-5-15,1-10 16,0 0-1,-1 0 0,0 0 1,0 0-1,-1 1 0,0-1 1,0 0-1,0 0 0,-1 0 1,0 0-1,0-1 1,0 1-1,-1 0 0,0-1 1,-4 6-1,6-8-8,-1-1 1,1 0-1,0 0 0,0 1 1,0-1-1,0 1 0,0-1 1,0 1-1,1-1 0,-1 1 1,1 0-1,0-1 1,-1 5-1,2-5 0,-2 1 0,1-1 1,0 0-1,0 1 0,-1-1 0,1 0 0,-1 0 1,0 0-1,1 1 0,-1-1 0,0 0 1,0 0-1,-2 2 0,0 11 369,4-13 414,-1-12-236,12-23-481,-12 19-57,0-1 0,1 1-1,1-1 1,0 1 0,6-18 0,-4 16-17,-2 0 0,0 0-1,0 0 1,-2-24 0,0 34-1,0-5-4,2 0 0,-1 0 0,1-1 0,4-10 0,-3 11 7,0-1-1,-1 0 1,0 0 0,0-13 0,-2-286-101,11 247 71,1 4 6,0 8 20,-13 32-1,0 15 1,1 0 0,-1 0-1,1 0 1,0 1 0,1-1-1,-1 0 1,1 0 0,0 0-1,0 0 1,0 1 0,1-1-1,3-8 1,-3 11 0,-1 0 1,1 0-1,-1 0 0,0 0 0,0 0 0,1-1 0,-2 1 1,1 0-1,0 0 0,0-1 0,-1 1 0,1-1 1,-1 1-1,0-1 0,0 1 0,0-1 0,0-2 0,-4-2-16,3 7 19,0-1 0,1 0 1,-1 1-1,1-1 1,-1 0-1,1 1 0,-1-1 1,1 0-1,-1 0 1,1 1-1,0-1 1,-1 0-1,1 0 0,0 0 1,0 0-1,-1 0 1,1 1-1,0-2 0,0-22 29,0 23 4,0-25-70,0 20 37,0 6-1,0 0-1,0-1 0,-1 1 1,1-1-1,0 1 1,0 0-1,-1-1 1,1 1-1,0-1 1,-1 1-1,1 0 0,0-1 1,-1 1-1,1 0 1,0 0-1,-1-1 1,1 1-1,-1 0 0,1 0 1,-1 0-1,1 0 1,-1-1-1,1 1 1,0 0-1,-1 0 1,1 0-1,-1 0 0,1 0 1,-1 0-1,0 0 1,1 0-1,-1 0 1,1 0 0,-1 0 0,1 0 0,-1 0-1,1 0 1,0 0 0,-1 0 0,1 0-1,-1 0 1,1 0 0,-1 0 0,1 0-1,0-1 1,-1 1 0,1 0 0,0 0-1,-1-1 1,1 1 0,0 0 0,-1 0-1,1-1 1,0 1 0,-1 0 0,1-1-1,0 1 1,0 0 0,-1-1 0,1 0-1,-4-4 6,3 4-3,1 1 0,-1-1 0,1 1 0,-1-1 0,1 1 0,-1-1 0,1 0 0,-1 1 0,1-1 0,0 0 0,-1 1 0,1-1 0,0 0 0,-1 0 0,1 1 0,0-1 0,0 0 0,0 0 0,0 1 0,-1-2 0,1 1-6,0 0 1,-1 1-1,1-1 0,-1 0 0,1 0 0,-1 1 0,1-1 1,-1 1-1,1-1 0,-1 0 0,0 1 0,1-1 1,-1 1-1,0-1 0,1 1 0,-1 0 0,0-1 0,0 1 1,1 0-1,-1 0 0,0-1 0,0 1 0,0 0 1,-1 0-1,-4-2-39,6 1 8,-1 0 0,0 1 1,1-1-1,-1 1 0,0-1 0,1 1 0,-1-1 1,0 1-1,0-1 0,0 1 0,0 0 0,1-1 0,-1 1 1,0 0-1,0 0 0,0 0 0,0 0 0,0 0 1,-1 0-1,1 0 17,1 0 0,-1-1 0,1 1 0,-1 0 0,0 0 0,1 0 0,-1 0 0,1 1 0,-1-1 0,0 0 0,1 0 0,-1 0 1,1 0-1,-1 1 0,0-1 0,1 0 0,-1 0 0,1 1 0,-1-1 0,1 0 0,-1 1 0,1-1 0,0 1 0,-1-1 0,1 1 0,-1-1 0,1 1 0,0-1 0,-1 1 0,1-1 1,0 1-1,0-1 0,-1 1 0,1-1 0,0 1 0,0 0 0,0-1 0,0 1 0,0 0 0,0 0-11,-1-1 28,1 0 0,-1 0 0,1 0 0,0 0 0,-1 0 0,1 0 0,-1 1 1,1-1-1,-1 0 0,1 0 0,0 0 0,-1 0 0,1 1 0,0-1 0,-1 0 0,1 0 1,0 0-1,-1 1 0,1-1 0,0 0 0,-1 1 0,1-1 0,0 0 0,0 1 1,-1-1-1,1 0 0,0 1 0,0-1 0,0 1 0,0-1 0,-1 0 0,1 1 0,0-1 1,0 1-1,0-1 0,0 0 0,0 2 0,-2 21-13,1-12 10,-13 32 2,6-18 19,-1 0 1,-14 26 0,14-31-5,1 0 0,1 0-1,1 1 1,-5 30 0,-10 32 5,-35 66 20,50-132-30,0 0 1,0 1-1,2-1 0,-4 29 0,5-27 5,-1 1-1,0-1 0,-14 37 0,16-53-11,0 1 0,0 0 0,0 0 0,1 0-1,0 0 1,-1 0 0,2 0 0,-1 1 0,0-1 0,1 0 0,0 0 0,0 1-1,0-1 1,1 0 0,0 5 0,0-4-1,1 1 0,-2-1 0,1 1 0,0 0 0,-1-1 0,0 1 0,-1-1 0,1 1 0,-1 0 0,0-1 0,0 0 0,-1 1-1,0-1 1,0 0 0,-3 6 0,-16 26 12,21-36-11,-1-1-1,1 1 1,-1 0 0,1-1 0,0 1 0,-1 0 0,1-1 0,0 1 0,0 0 0,0 0-1,-1-1 1,1 1 0,0 0 0,0 0 0,0-1 0,0 1 0,0 0 0,0 0 0,0-1-1,1 1 1,-1 0 0,0 0 0,0-1 0,1 2 0,-1-1 5,0 0 2,1-2-14,0 1 6,-1 0 0,1-1 0,0 1 0,-1-1 0,1 1 0,-1-1 0,1 0 0,0 1 0,-1-1 0,1 0 0,-1 1 0,0-1 0,1 0 0,-1 0 0,0 1 0,1-2 0,-2 1-1,0 0 0,0 0 0,0 0 0,0 0 0,0 0 0,0 0 0,0 0 0,1-1 0,-1 1-1,0 0 1,1 0 0,-1-1 0,1 1 0,-1-1 0,1 1 0,0 0 0,0-1 0,0 1 0,-1-1 0,1 1-1,0 0 1,1-1 0,-1 1 0,0-1 0,0 1 0,1 0 0,-1-1 0,1-1 0,0 2-96,-1-1 0,0 1 0,1-1 0,-1 1 0,0-1 1,0 1-1,0 0 0,0-1 0,0 1 0,0-1 0,0 1 1,-1-1-1,1 1 0,0-1 0,-1 1 0,1 0 0,-2-2 1,1 1-165,0 1 1,0 0-1,0-1 1,1 1 0,-1-1-1,0 1 1,0-1-1,1 1 1,-1-1 0,1 1-1,0-1 1,-1 0-1,1-1 1,0-17-5062,0 11 1316,0 8 3783,0 1 1,0-1-1,0 1 1,0-1 0,0 1-1,0-1 1,-1 1-1,1-1 1,0 1-1,0-1 1,0 1 0,0-1-1,-1 1 1,1-1-1,0 1 1,-1 0 0,1-1-1,0 1 1,0 0-1,-1-1 1,1 1-1,-1-1 1,-1-2-1421,9-4-84,4-5-319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4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33 344,'0'0'113,"0"1"0,1-1 1,-1 1-1,0-1 0,0 0 0,0 1 0,0-1 1,0 0-1,1 1 0,-1-1 0,0 0 0,0 1 1,1-1-1,-1 0 0,0 0 0,1 1 0,-1-1 0,0 0 1,0 0-1,1 1 0,-1-1 0,1 0 0,-1 0 1,0 0-1,1 0 0,-1 0 0,0 0 0,1 0 1,-1 1-1,1-1 0,-1 0 0,0 0 0,1 0 1,-1 0-1,1-1 0,-1 1 0,0 0 0,1 0 0,-1 0 1,0 0-1,1 0 0,-1 0 0,0-1 0,1 1 1,0 0-1,23-10 4386,-16 6-3722,-8 4-727,0 1 0,1-1 0,-1 0-1,1-1 1,-1 1 0,0 0 0,1 0 0,-1 0 0,1 0-1,-1 0 1,0 0 0,1 0 0,-1-1 0,1 1 0,-1 0-1,0 0 1,1-1 0,-1 1 0,0 0 0,0 0 0,1-1 0,-1 1-1,0 0 1,1-1 0,-1 1 0,0 0 0,0-1 0,1 0-1,-10-5 3027,8 6-2879,1 0 0,-1-1-1,0 1 1,0 0 0,0-1 0,1 1-1,-1-1 1,0 1 0,1-1 0,-1 1-1,0-1 1,1 1 0,-1-1 0,1 0-1,-1 1 1,1-1 0,-1 0 0,1 0-1,-1 0 1,8-1 2043,-5 2-1711,-9 1-304,5-1 310,2 15 768,0-14-1266,1 1 0,-1-1 0,0 1-1,1-1 1,0 0 0,-1 1 0,1-1 0,0 0 0,0 1 0,-1-1 0,1 0 0,2 2 0,8 15 297,5 34 551,-1-6-87,16 91 1,4 37-248,-28-127-477,-1-7 8,2 63-1,-7-86-68,0 0 1,8 32-1,-5-32-299,-1 1 1,2 34-1,-5-50 160,0 42-1837,0-13-3701,0-31 5593,0 0 1,0 0-1,0 0 0,0-1 0,0 1 0,0 0 1,0 0-1,0 0 0,0 0 0,0 0 1,2-1-1063,-2 1 1062,0 0 0,0 0 1,0 0-1,0 0 0,0 0 0,0 0 0,1 0 1,-1 0-1,0 0 0,0 0 0,0 0 1,0 0-1,0 0 0,0 0 0,0 0 0,0 0 1,0 0-1,1 0 0,-1 0 0,1 2-1061,-1-2 1061,0 0 0,0 0 0,0 0 1,10-13-4277,8-20-1124,-17 30 5191,0-1 0,0 0 0,0 1 0,1-1-1,-1 1 1,1-1 0,0 1 0,0 0 0,1 0 0,-1 0 0,0 0 0,5-3-1,26-26-1126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4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0 236 536,'30'-22'2121,"-23"18"-1356,-1 0 1,1-1 0,-1 0-1,0-1 1,0 1-1,7-10 1,-6 7-429,-1 0 1,2 1-1,-1 1 0,1-1 0,0 1 0,0 0 1,0 1-1,1 0 0,0 0 0,0 1 1,0 0-1,11-2 0,19-6-17,66-10 0,-75 16-72,350-45 1351,-366 50-1408,0 1 0,0 0 1,0 1-1,0 0 0,1 1 0,-1 1 0,19 6 0,-27-7-24,-1 0 0,1 1 0,0 0 0,-1 0 0,0 1 0,1-1 0,-1 1 0,-1 0 0,1 0 0,-1 1 0,1 0 0,-1 0 1,-1 0-1,1 0 0,-1 0 0,1 1 0,-2-1 0,5 13 0,-5-11 3,0 1-1,-1 0 1,0 0 0,0 0 0,-1 0 0,0 0-1,-1 0 1,0 0 0,0 0 0,0 0 0,-1 0 0,-1-1-1,-5 14 1,-3 6 311,-1-2 0,-24 37-1,-82 109 957,51-83-894,35-48-237,-31 52 1,45-63-210,10-17-64,0 0 0,1 0 0,-6 15-1,5-8-8,-1-1-1,-1 0 0,-15 20 0,-17 31-19,35-56-3,4-10-4,1 1-1,0-1 1,0 1-1,1 0 1,-1 0-1,1 0 1,-2 6-1,3-8 2,0-1 1,0 0-1,1 1 0,-1-1 0,0 0 0,0 0 0,1 0 0,-1 1 0,1-1 0,-1 0 0,1 0 0,-1 0 0,1 0 0,0 0 0,0 0 0,-1 0 0,1 0 0,0 0 0,0 0 0,0 0 0,0 0 0,0-1 0,0 1 0,0 0 0,0-1 0,1 1 0,-1-1 0,0 1 0,0-1 0,3 1 0,6 3 3,1-1-1,0-1 1,0 0-1,0 0 1,0-1-1,0 0 1,22-2-1,2-3-485,41-10 0,-32 5-678,-11 1-1949,53-20 1,-45 13 68,-33 12 1526,1-1-1,-1 0 1,0-1 0,12-9-1,10-5-1937,-5 3 1400,8 2 400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4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1 340,'0'1'574,"0"1"-1,0-1 0,-1 1 1,1 0-1,0-1 1,-1 1-1,1-1 1,-1 1-1,0-1 1,1 0-1,-1 1 1,-1 0-1,-2 9 3736,4-9-4147,0 0 0,0 0 0,1-1-1,-1 1 1,1 0 0,-1 0-1,1-1 1,0 1 0,0 0 0,0-1-1,0 1 1,0-1 0,0 1 0,0-1-1,0 0 1,0 1 0,1-1-1,-1 0 1,1 0 0,-1 0 0,1 0-1,-1 0 1,4 1 0,-1 0-401,0 0-1,0-1 1,0 1 0,1-1 0,-1 0 0,0 0 0,8 0 0,-10-1-661,-9-10-7906,7 9 8720,-1 1-1,1 0 1,0 0-1,-1-1 1,1 1-1,0 0 1,0-1 0,-1 1-1,1-1 1,0 1-1,0 0 1,-1-1-1,1 1 1,0-1 0,0 1-1,0 0 1,0-1-1,-1 1 1,1-1-1,0 1 1,0-1 0,0 1-1,0-1 1,0 0-1,0-11-1367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4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26 728,'30'-16'3445,"-14"6"1926,-12 10-3479,1 1-1594,0 0 0,0 0-1,0 1 1,0-1-1,0 1 1,-1 0 0,1 0-1,-1 1 1,1-1 0,-1 1-1,0 0 1,0 1-1,0-1 1,0 0 0,0 1-1,-1 0 1,0 0 0,0 0-1,4 6 1,8 14 695,0 0 1,13 33 0,-13-23-347,-2 0-1,-2 1 1,10 47 0,11 111 570,-20-104-863,16 188 167,-7-52-422,-13-116-700,-7-36-5505,-1-73 6037,1 0 0,-1 0 0,0 0 0,0 0-1,0 0 1,0 0 0,0-1 0,1 1 0,-1 0 0,0 0 0,0 0 0,0 0-1,0 0 1,1 0 0,-1 0 0,0 0 0,0 0 0,0 0 0,0 0-1,1 0 1,-1 0 0,0 0 0,0 0 0,0 0 0,0 0 0,1 0 0,-1 0-1,0 0 1,0 0 0,0 0 0,0 0 0,1 0 0,-1 1 0,0-1 0,0 0-1,0 0 1,0 0 0,0 0 0,0 0 0,1 0 0,-1 1 0,0-1 0,0 0-1,0 0 1,0 0 0,0 0 0,0 0 0,0 1 0,0-1 0,0 0 0,0 0-1,0 0 1,0 0 0,0 1 0,0-1 0,0 0 0,0 0 0,0 0 0,0 0-1,0 1 1,0-1 0,0 0 0,0 0 0,0 0 0,0 0 0,0 1 0,0-1-1,12-14-5603,-8 8 3881,22-26-2641,-5 8 2767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4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138 105 652,'1'-1'259,"0"0"0,0 0 0,0 0 0,0 0-1,0 0 1,-1-1 0,1 1 0,0 0 0,-1 0 0,1-1 0,-1 1 0,1 0-1,-1 0 1,0-1 0,0 1 0,1-1 0,-1 1 0,0 0 0,0-1 0,0 1 0,0 0-1,-1-1 1,1 1 0,0-1 0,-1 1 0,1 0 0,-1 0 0,1-1 0,-1 1-1,1 0 1,-1 0 0,0-1 0,0 1 0,-1-1 0,1 0 164,-2 0 1,1 0-1,0 1 0,0-1 1,0 0-1,-1 1 0,1 0 1,-1 0-1,1-1 1,-1 1-1,1 1 0,-1-1 1,0 0-1,0 1 0,1-1 1,-6 1-1,6 0-302,1 0-1,-1 1 1,1-1 0,-1 1-1,1-1 1,-1 1 0,1 0-1,0 0 1,-1-1 0,1 1-1,0 0 1,0 0-1,-1 0 1,1 1 0,0-1-1,0 0 1,0 0 0,0 0-1,0 1 1,1-1-1,-1 1 1,0-1 0,1 0-1,-1 1 1,0 1 0,-6 10 438,4-5-387,-1-1 1,1 1-1,0 0 0,1 0 1,0 0-1,0 1 1,1-1-1,-1 14 0,-1 2 80,-28 210 1457,30-211-1563,2 0 0,0 0 0,5 31 0,-1-15 1,18 104 319,-21-134-440,0 0-1,1 0 1,0-1-1,1 1 1,0-1-1,0 1 1,7 9 0,10 21 92,-17-30-88,1 0-1,-1-1 1,2 0-1,-1 0 0,1 0 1,0-1-1,1 1 1,0-2-1,0 1 0,0-1 1,1 0-1,0 0 1,0-1-1,0 0 0,1 0 1,0-1-1,0-1 1,0 1-1,0-1 0,14 2 1,-9-2 47,-8-1 10,0-1 0,1 1 0,0-1 0,-1-1 1,1 1-1,-1-1 0,1 0 0,0-1 0,-1 1 0,1-2 1,0 1-1,-1 0 0,13-6 0,-1-1 206,0-1 0,0 0 0,-1-1 0,-1-2 0,1 1 0,-2-2 0,0 0 0,0-1 0,-1 0 0,-1-1 0,-1-1 0,0 0 0,-1 0 0,17-34 0,-24 40-201,-1 0 0,0 0 0,-1-1 0,0 1 0,0-1 0,-1-20 0,-6-64 83,2 78-175,-1 0 0,0 0 0,-1 1 0,-1-1 0,0 1 0,-17-29 0,2 11 0,-46-60 0,48 75-204,0 1 0,0 1 0,-2 1 0,0 0 1,-1 2-1,0 0 0,-29-12 0,5 1-1532,-36-21-5937,37 21 1278,43 24 6117,-20-14-5442,21 14 5573,1 1 1,-1 0-1,1-1 1,0 1-1,-1-1 0,1 1 1,0 0-1,0-1 0,-1 1 1,1-1-1,0 1 1,0-1-1,0 1 0,0-1 1,-1 1-1,1-1 0,0 1 1,0-1-1,0 1 1,0-1-1,0 1 0,0-1 1,0 1-1,0 0 0,1-1 1,-1 1-1,0-1 1,0 1-1,0-1 0,0 1 1,1-1-1,-1 1 0,0-1 1,0 1-1,1 0 1,-1-1-1,0 1 0,1-1 1,11-16-2026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4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53 132,'1'0'259,"0"-1"0,0 0-1,0 0 1,0 0 0,0 0 0,-1 0-1,1 0 1,0 0 0,-1 0 0,1 0-1,0 0 1,-1 0 0,1 0 0,-1 0 0,0 0-1,1 0 1,-1-1 0,0 1 0,0 0-1,0 0 1,0 0 0,0-1 0,0 1-1,0 0 1,0 0 0,0-1 0,-1 1 0,1 0-1,0 0 1,-1 0 0,1 0 0,-1 0-1,0-2 1,-1 1 298,0 1-1,0-1 1,0 1-1,0 0 1,0 0-1,0 0 1,0 0 0,-1 0-1,1 0 1,0 1-1,-1-1 1,1 1-1,0-1 1,-1 1 0,1 0-1,-4 0 1,4 0 101,2 0-592,-1 0 1,0 0 0,1 1-1,-1-1 1,0 0 0,1 0-1,-1 1 1,0-1 0,1 0-1,-1 1 1,1-1 0,-1 0 0,1 1-1,-1-1 1,1 1 0,-1-1-1,0 2 1,1 7 135,1 1 0,0-1 0,0 0 0,6 19 1,8 63 778,-10-75-788,1 0 0,0-1 1,1 0-1,1 0 0,0-1 0,1 0 0,1 0 1,15 17-1,-9-12 235,-2 1 1,22 39-1,-21-29-33,2 8 433,2 0 0,44 63 1,-45-76-337,-1 2 0,14 31 1,-28-50-395,0 0 1,-1 0-1,1 0 1,-2 0-1,1 0 1,-1 1-1,0-1 1,-1 0-1,-1 13 1,1-10 6,0-9-97,0-1 0,0 0-1,-1 0 1,1 1 0,-1-1 0,1 0 0,-1 0 0,1 0 0,-1 0-1,0 0 1,1 0 0,-1 0 0,0 0 0,0 0 0,0 0 0,0 0-1,0-1 1,0 1 0,0 0 0,0 0 0,0-1 0,0 1-1,0-1 1,0 1 0,-1-1 0,1 0 0,-2 1 0,-42 7 55,33-7-44,-16 2-717,-1-2 1,1-1-1,-1-1 1,1-1-1,-1-2 1,-29-7-1,52 9 83,0 0 1,1 0-1,-1-1 0,1 0 0,-1 0 0,1 0 0,0-1 0,0 0 0,1 0 0,-1 0 0,1 0 0,0-1 0,0 0 0,0 1 0,1-1 0,-4-7 0,-27-31-4696,24 33 4160,7 8 817,0 0 1,0 0-1,0-1 0,1 1 1,0-1-1,-1 0 0,1 0 1,0 0-1,0 0 0,0 0 1,1 0-1,-1 0 0,1-1 1,0 1-1,0-1 0,0 1 1,0-1-1,0-4 0,1-24-1570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57.8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625 14 5734,'-4'-2'0,"-1"0"0,1 2 0,0-4 0,3 4 0,0-5 0,-1 8 0,1-3 0,-1 5 0,0-4 0,2 2 0,-1-1 0,0 0 0,0 1 0,-1-1 0,6 14 0,-2-6 0,3 10 0,0-4 0,0 10 0,2 5 0,2 5 0,0-5 0,0-7 0,4 10 0,10 9 0,-6-2 0,4-2 0,-5-2 0,-6-18 0,29 68 0,-26-56 0,19 42 0,-21-48 0,5 19 0,14 24 0,-6-6 0,2-4 0,-8-5 0,2 0 0,18 38 0,-2-2 0,-1-25 0,0 1 0,4 20 0,-13-40 0,-1-2 0,6 15 0,14 11 0,-5-8 0,-4-14 0,1-1 0,15 11 0,-14-18 0,2 0 0,24 25 0,-24-28 0,-1-2 0,8 11 0,-6-11 0,-31-24 0,7 3 0,-7-7 0,8 5 0,-11-8 0,9-2 0,-9 0 0,17-3 0,-12 3 0,1-2 0,-10 2 0,-4 0 0,-3 1 0,3-1 0,-5 4 0,-1 1 0,-24 24 0,-29 38 0,-5 7 0,22-24 0,3-1 0,-6 4 0,-2 7 0,1 2 0,-4 7 0,-7 9 0,20-24 0,-6 10 0,22-31 0,-19 31 0,-7 8 0,14-26 0,-2 1 0,-4 10 0,-4 7 0,4-7 0,3-11 0,2-4 0,3 1 0,1 1 0,-5 6 0,0 3 0,-4 16 0,-1 4 0,-6 4 0,1 0-261,8-7 1,5-5 260,-12 23-77,12 0 77,11-33 0,0 3 0,-1 16 0,0 0 0,5-20 0,-1 0 0,-4 19 0,2-5 0,1-6 0,-2 9 0,9-31 0,-1-9 0,-3 11 0,-5-5 0,7-12 516,-3 3-516,-13 27 0,17-27 0,-15 23 82,13-29-82,9-10 0,-12 15 0,9-12 0,2-2 0,0-3 0,10-10 0,0-1 0,3 2 0,-3 2 0,-2 1 0,-3 13 0,2 0 0,0 0 0,0-5 0,0-10 0,-1 0 0,-2 10 0,-2 38 0,2-27 0,-2 26 0,4-46 0,3-4 0,0-2 0,5-8 0,6-35 0,-2 16 0,6-28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4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4 170 1364,'-3'-9'16428,"21"6"-15629,422-50 4045,-261 32-4516,132-22 53,-264 38-482,-41 5-152,0 0 1,0 0 0,0-1-1,-1 0 1,1 0-1,0 0 1,0-1 0,6-3-1,-12 5 188,0 0 0,0 0 0,0-1 0,0 1 0,0 0 0,0 0-1,0-1 1,0 1 0,0 0 0,0 0 0,0 0 0,0-1 0,0 1 0,0 0 0,0 0-1,-1-1 1,1 1 0,0 0 0,0 0 0,0 0 0,0-1 0,-1 1 0,1 0-1,0 0 1,0 0 0,0 0 0,0 0 0,-1-1 0,1 1 0,0 0 0,0 0-1,-1 0 1,1 0 0,0 0 0,0 0 0,-1 0 0,1 0 0,0 0 0,0 0-1,-1 0 1,1 0 0,0 0 0,0 0 0,-1 0 0,-15-4-1598,-158-4-11397,118 1 10546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5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40 176,'-10'6'1546,"-39"17"12094,29-20-10174,9 4 2451,15-7-5444,-3 0-404,-1 1 1,1-1 0,-1 0-1,1 0 1,-1 0-1,1 0 1,-1 1-1,1-1 1,-1 0-1,1 0 1,-1 0-1,1 0 1,0-1-1,-1 1 1,1 0 0,-1 0-1,1 0 1,-1 0-1,1 0 1,-1-1-1,1 1 1,-1 0-1,1 0 1,-1-1-1,1 1 1,-1 0 0,0-1-1,1 1 1,-1-1-1,0 1 1,1 0-1,-1-1 1,0 1-1,1-3 1018,16 4-701,1-2 0,-1 0-1,1-1 1,28-6-1,18-7-142,121-12-1,-147 23-226,5 1-9,-28 2-62,-1 0 0,0-1 0,18-4 0,-30 5-34,0 1 1,0 0-1,0 0 1,0 0-1,0 0 1,0 0-1,0 0 0,0 0 1,0 1-1,0-1 1,0 1-1,0-1 1,0 1-1,3 1 1,-3-1-846,-14 7-8009,-64 18-2655,2-1 6802,27-12 2706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5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1644,'-6'6'887,"-1"0"-1,0-1 1,0 0-1,-1 0 1,0 0 0,0-1-1,0 0 1,0 0-1,-12 3 1,-28 13 4418,23-1-701,25-19-4575,0 0 1,0 0 0,0 0 0,-1 0 0,1 0 0,0 0-1,0 0 1,0 1 0,0-1 0,0 0 0,0 0 0,0 0-1,0 0 1,0 0 0,-1 0 0,1 1 0,0-1 0,0 0-1,0 0 1,0 0 0,0 0 0,0 0 0,0 1 0,0-1-1,0 0 1,0 0 0,0 0 0,0 0 0,0 0 0,0 1-1,0-1 1,0 0 0,0 0 0,0 0 0,1 0 0,-1 0-1,0 1 1,0-1 0,0 0 0,0 0 0,0 0 0,0 0-1,0 0 1,0 0 0,0 0 0,1 1 0,-1-1 0,0 0-1,0 0 1,0 0 0,0 0 0,0 0 0,0 0 0,1 0-1,-1 0 1,0 0 0,0 0 0,0 0 0,0 0 0,1 0-1,-1 0 1,0 0 0,18 4 540,1-1 1,-1-1-1,24-1 1,17 2-319,62 9-1324,-43-10-2919,-29-4-3987,63-11 0,-84 9 6565,26-3-571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5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84 1660,'-4'-1'608,"1"-1"0,-1 1 0,-1 0 0,1 0 1,0 0-1,0 1 0,0-1 0,0 1 0,0 0 0,-8 1 0,-3 0 2122,13-1-2357,1 0-1,-1-1 1,1 1-1,-1 0 1,0-1 0,1 1-1,-1-1 1,1 1 0,0-1-1,-1 0 1,1 0-1,-1 0 1,1 1 0,-2-3-1,2 2-259,1 1 0,-1-1 0,1 1 0,-1-1 0,1 1 0,-1-1 0,0 1 0,1-1 0,-1 1 0,0 0 0,1 0 0,-1-1 0,0 1 0,0 0 0,1 0 0,-1 0 0,0-1 0,0 1 0,1 0 0,-1 0 0,0 0 0,0 0 0,1 1 0,-1-1 0,0 0 0,0 0 0,1 0 0,-1 1 0,0-1 0,0 1 0,35-1 1041,-5-5-677,33-10 0,21-3 505,-24 7-95,1 3-1,0 3 1,106 4-1,-157 2-743,1 0 0,-1 1 0,0 0 0,0 0 0,0 1 0,10 5 0,-16-7-84,0 1 0,-1-1 0,1 0 0,-1 1 0,0 0 0,1-1 0,-1 1 0,0 0 0,0 0 0,0 0 0,0 1 0,-1-1 0,1 0 0,0 1 0,-1-1 0,0 1 0,1-1 0,-1 1 0,0 0 0,-1-1 0,1 1 0,0 0 0,-1 0 0,1 4 0,-1 1 42,0 0-1,0 0 1,0 0-1,-1 0 1,-1 0-1,1 0 0,-1-1 1,-1 1-1,1-1 1,-1 1-1,0-1 1,-1 0-1,0 0 1,0 0-1,-1 0 0,-7 9 1,-29 28 144,-1-1-1,-2-2 1,-1-3 0,-63 42 0,-124 80-28,120-89-193,71-47-22,0 1 1,2 3-1,-46 40 0,83-66 2,-1 1 0,1-1 0,0 0 0,0 1 0,0-1 0,0 1 0,0 0 0,1 0 0,-1-1 0,1 1 0,0 0 0,0 0 0,0 0 0,0 1 0,0-1 0,0 4 0,-5 6 54,2-4-5,4-8-53,0-1 1,0 0 0,0 0 0,0 1 0,0-1 0,0 0 0,1 0 0,-1 1 0,0-1 0,0 0-1,0 0 1,1 0 0,-1 1 0,0-1 0,0 0 0,0 0 0,1 0 0,-1 0 0,0 0 0,0 1-1,1-1 1,-1 0 0,0 0 0,0 0 0,1 0 0,-1 0 0,0 0 0,1 0 0,-1 0-1,0 0 1,0 0 0,1 0 0,-1 0 0,0 0 0,0 0 0,1 0 0,-1-1 0,16-9 20,189-52 46,-19 7-292,-141 40 124,257-103-2779,-265 100 1898,-1-1 0,-2-2 0,0-1 0,-1-1 0,58-55 0,-79 63 695,-1 0-1,-1-1 1,0 0 0,0 0-1,6-19 1,-2 7 129,-11 20 193,-1-1 0,1 1-1,-2 0 1,1-1 0,-1 1 0,0-1 0,-1 1-1,0-1 1,-1-12 0,0-6 990,1 26-611,-8-1 119,8 1-477,-1 1 0,0 0 0,0-1 0,0 1 1,0 0-1,0 0 0,0 0 0,0-1 1,0 1-1,0 0 0,1 0 0,-1 0 1,0 1-1,0-1 0,0 0 0,0 0 1,0 0-1,0 1 0,0-1 0,0 0 1,1 1-1,-1-1 0,0 1 0,0-1 1,0 1-1,1-1 0,-1 1 0,0 0 1,1-1-1,-1 1 0,0 0 0,1-1 0,-1 3 1,-1-2-26,0 1 1,0 0-1,0 0 1,1 0-1,-1 0 1,1 0-1,-1 0 1,1 0-1,0 1 1,0-1 0,0 0-1,0 1 1,0-1-1,1 1 1,-1-1-1,1 1 1,-1-1-1,1 1 1,0-1-1,0 4 1,0 1 12,0 0 0,1 0 0,0-1 1,0 1-1,0-1 0,1 1 0,0-1 0,0 0 1,0 1-1,1-1 0,0 0 0,0 0 1,1-1-1,-1 1 0,6 5 0,10 22 122,-12-21-51,0 0 0,18 22-1,28 24 355,-12-16 381,37 53 0,-67-80-457,27 26 1,-28-32-218,0 1 0,0 1 0,-2-1 0,1 2 0,10 18 1,-18-29-172,4 8 78,0 0 0,-1 0 0,0 0 0,0 1 0,-1 0 0,-1 0 0,1 0 0,-2 0 0,2 14 0,-4-22-89,1 0 0,-1 0 0,0 0 0,0-1 0,0 1 0,0 0 0,0 0 0,0-1 0,0 1 1,-1 0-1,1-1 0,-1 1 0,1-1 0,-1 0 0,0 1 0,1-1 0,-1 0 0,-3 1 0,-37 18-894,33-18 457,0 0 0,0-1 0,0 0 0,0 0 0,0-1 0,0 0 0,0-1 0,0 0 0,-10-2 0,10 1-706,-1-1 0,1 0 0,0 0-1,-15-9 1,20 9 254,0-1-1,0 1 1,0-1 0,1 0-1,-1 0 1,1 0 0,0 0-1,-5-10 1,-16-20-3169,22 32 3924,-4-3-435,0-1-1,0 0 0,1 0 1,-1 0-1,1-1 0,1 0 0,-1 0 1,1 0-1,0 0 0,1-1 1,0 1-1,-4-15 0,5-17-1106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5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1748,'9'-14'1773,"1"-4"3057,-6-9 5509,-4 26-10244,0 1 1,0-1 0,0 1 0,0-1 0,1 1-1,-1-1 1,0 1 0,0-1 0,0 1-1,0-1 1,1 1 0,-1-1 0,0 1 0,1-1-1,-1 1 1,0 0 0,1-1 0,-1 1-1,0-1 1,1 1 0,-1 0 0,1-1 0,-1 1-1,1 0 1,-1 0 0,1-1 0,-1 1-1,1 0 1,-1 0 0,1 0 0,-1 0-1,2 0 1,24-1 591,-4 1-192,10-5-115,40-2 52,104 0-341,-85 3-1980,-3 2-3771,-73 3 4091,-3 4-7990,-2 2 6299,1-1 1574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5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1264,'-13'55'6435,"-12"98"-1,19-106-4314,3-8-213,3 63-1,1-43-1186,0-36-616,2 0 0,0 0 0,2 0 0,8 27 1,-1-28-568,-12-21 373,1-1 0,0 1 0,0 0 1,0 0-1,-1 0 0,1 0 0,0 0 0,-1 0 0,1 0 0,-1 0 1,1 0-1,-1 0 0,1 1 0,-1-1 0,0 0 0,0 0 0,1 0 0,-1 1 1,0-1-1,0 0 0,0 0 0,-1 0 0,1 1 0,0-1 0,0 0 1,0 0-1,-1 0 0,1 0 0,-1 1 0,1-1 0,-1 0 0,1 0 0,-1 0 1,0 0-1,0 0 0,1 0 0,-1-1 0,0 1 0,0 0 0,-1 1 1,-5 2-1654,4-29-11402,13 8 11453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5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72 1504,'0'0'201,"-1"-1"-1,1 0 1,-1 1-1,1-1 1,0 1-1,-1-1 1,0 1-1,1-1 1,-1 1-1,1-1 1,-1 1-1,1-1 1,-1 1-1,0 0 1,1 0-1,-1-1 1,0 1-1,1 0 1,-2 0 0,-6-5 2623,16 0-1165,2 2-811,117-28 3157,-49 21-1494,132 1-1,-205 9-2349,1 0-1,0 0 1,-1 1 0,1 0-1,-1 0 1,1 0 0,-1 1 0,0 0-1,0 0 1,0 0 0,0 1 0,7 4-1,-9-5-49,0 0-1,-1 0 1,0 0 0,1 1-1,-1-1 1,0 1-1,0 0 1,0 0-1,-1-1 1,1 1-1,-1 0 1,1 0-1,-1 1 1,0-1 0,0 0-1,-1 0 1,1 1-1,-1-1 1,1 0-1,-1 4 1,-2 25 587,-2-1-1,-1 1 1,-1-1 0,-2-1-1,-1 1 1,-25 56 0,24-57-351,1 1-1,2-1 1,-6 43 0,-6 27 290,18-93-605,0 0 1,1 0 0,0 0-1,0 0 1,0 0-1,1 0 1,0 0 0,0 0-1,1 0 1,0-1-1,0 1 1,0-1-1,1 1 1,5 8 0,-6-11-15,1-1 0,0 0 0,0 0 0,0 0 0,1 0 0,-1-1 0,1 1 0,-1-1 0,1 0 0,0 0 0,0 0 0,0-1 1,0 1-1,0-1 0,8 2 0,2 0 17,1-1 0,0 0 0,20-1 1,0-2-22,-1-1 0,1-1 0,0-3 0,38-10 0,-49 9-547,0-1 1,29-15-1,-36 14-876,0 0-1,-1-2 1,24-18 0,22-24-5444,86-69-7363,-104 95 11928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5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33 152,'-2'-18'8303,"-3"16"-8066,1 0 1,-1 1-1,0 0 1,0 0 0,0 0-1,0 1 1,0 0-1,-9 0 1,13 0-191,-1 0 159,15 0 873,-4-1-302,-16-1-1880,-20-1-2202,26 3 3167,-16-1-1211,0 2 1,0 0 0,-21 4-1,13 2-333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5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85 412,'2'-6'1200,"0"1"0,0-1 0,0 1 0,1 0-1,0 0 1,0 0 0,7-9 0,0 1 1023,-10 12-2157,0 1-1,1-1 1,-1 1 0,0-1 0,1 1 0,-1-1-1,1 1 1,-1 0 0,1-1 0,-1 1-1,1-1 1,-1 1 0,1 0 0,0 0 0,-1-1-1,1 1 1,-1 0 0,1 0 0,0 0 0,-1 0-1,2-1 1,-2 1 78,0 0 0,1 0 0,-1 0 0,1 0 0,-1 0 0,1 0 1,-1 0-1,0 0 0,1-1 0,-1 1 0,1 0 0,-1 0 0,0 0 0,1-1 0,-1 1 0,0 0 0,1-1 0,-1 1 0,0 0 0,0-1 0,1 1 0,-1 0 0,0-1 0,0 1 0,0 0 0,1-1 0,-1 1 0,0-1 1,0 1-1,0 0 0,0-1 0,0 1 0,0-1 0,0 1 0,0-1 0,0 1 0,0 0 0,0-1 0,0 1 0,0-1 0,0 0 0,2 1 42,0 1 0,-1-1 0,1 0 0,0 1 1,0-1-1,0 1 0,-1-1 0,1 1 0,0 0 0,-1 0 0,3 1 0,0 2 104,1 0-1,-1 0 1,-1 1-1,1-1 1,-1 1-1,1 0 1,-1 0 0,-1 1-1,1-1 1,-1 0-1,3 9 1,-1 5 385,0-1 0,1 24 0,0-6 39,4 57 1285,-7 171 1,-4-133-1429,2 116-552,0-247-19,0 1 0,0 0 0,1 0 0,-1-1 0,0 1 0,0 0 0,0-1 0,0 1 0,1 0 0,-1 0 0,0-1 0,1 1 0,-1-1 0,1 1 0,-1 0 0,1-1 0,-1 1 0,1-1 0,-1 1 0,1-1 0,-1 1 0,1-1 0,-1 1 0,1-1 0,1 1 0,22 3 0,24-10 0,77-19 0,-46 11 0,76-25 0,-96 23 0,0 4 0,94-8 0,-127 17 0,-19 2 0,-1 1 0,1 0 0,0 0 0,-1 1 0,1 0 0,-1 0 0,1 1 0,-1-1 0,0 1 0,0 1 0,0-1 0,8 6 0,-11-7 0,0 1 0,-1-1 0,1 1 0,-1 0 0,0 0 0,0 0 0,0 0 0,0 0 0,0 1 0,0-1 0,0 0 0,0 1 0,-1 0 0,0-1 0,1 1 0,-1 0 0,0 0 0,0 0 0,-1 0 0,1-1 0,-1 1 0,1 0 0,-1 0 0,0 0 0,0 0 0,0 0 0,0 0 0,-1 4 0,-5 11 0,0 0 0,0 0 0,-11 17 0,-4 14 0,14-36 0,0 0 0,0 0 0,-1 0 0,-1-1 0,0 0 0,0-1 0,-1 0 0,-1-1 0,0 0 0,0 0 0,-1-1 0,0-1 0,-14 7 0,-8 4 0,0-3 0,-1-1 0,-72 21 0,92-32-106,0-2-1,0 0 1,0 0 0,-23-2-1,-24-4-3093,57 4 2616,0-1 0,1 1 1,-1-1-1,1 0 1,-1 0-1,1 0 0,-1-1 1,1 1-1,0-1 0,0 0 1,0 0-1,0-1 0,0 1 1,0-1-1,0 0 1,1 0-1,0 0 0,-1-1 1,1 1-1,0-1 0,1 1 1,-1-1-1,1 0 0,-1 0 1,1 0-1,0-1 1,1 1-1,-1 0 0,0-7 1,-9-16-3063,9 24 3358,0 0 0,1 1 0,-1-1 0,1 0 0,0-1 0,0 1 0,0 0 0,1 0 0,-1 0 0,1-1 0,0 1 0,-1 0 0,1 0 0,1-1 0,-1 1 0,1-5 0,19-30-1720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5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79 1452,'-21'-8'2674,"17"6"-1553,1 0 0,-1 0 0,0 1 1,0 0-1,0 0 0,-1 0 0,-4 0 0,-1-1 3528,21 0-492,25 0-1174,249 9 626,-180-8-3307,244-12-901,-337 12-213,-1 1-1,1-2 1,12-2 0,60-23-17023,-71 21 14997,14 1 512,-2 4 482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15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268 16 5734,'-4'-5'0,"2"1"0,-1 1 0,-1 1 0,0 1 0,0 1 0,3 0 0,-3 4 0,-14 26 0,-3 25 0,-1 6 0,-7 20 0,8-17 0,2 10 0,6 1 0,4 8 0,0-2 0,2-10 0,0-1 0,0 5 0,-2 12 0,-2 8 0,1-1 0,2-11-283,0 12 1,3-10 282,-1-8 0,3-16 0,3-37 0,0 11 0,0-21 0,0 6 0,2-16 0,-1 2 565,2-7-565,0 0 0,15-34 0,-9 16 0,14-30 0,-13 20 0,14-54 0,-8 31 0,10-40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5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1876,'-4'2'986,"0"-1"1,1 1-1,-2-1 0,1 0 1,0 0-1,-6 1 0,8-2-492,-1 0-1,0 0 1,1 1-1,-1-1 1,1 1-1,-1 0 1,0 0-1,1 0 1,0 0-1,-1 0 0,1 1 1,0-1-1,-1 1 1,1-1-1,0 1 1,0 0-1,0 0 1,-2 3-1,-4 7 578,0 2-1,1-1 1,1 1-1,0 0 1,1 0 0,-6 26-1,-9 91 1854,12-70-2207,2-17-430,2-1 0,1 1-1,4 51 1,9 67-10,-9-143-287,1 1 0,1 0 0,1-1 0,1 0 0,0 1-1,1-2 1,14 30 0,-17-40-421,0 0 0,-1 1 0,-1-1 0,1 1 0,-1 0 0,-1-1 0,0 15 0,0-22 227,13-7-3367,1-3 1634,-2-1 0,0-1 0,0 0 0,0-1-1,-2 0 1,12-16 0,33-34-3264,-16 27 3043,15-8 370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5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35 360,'0'-1'577,"0"-1"0,0 0 1,-1 1-1,1-1 0,0 1 0,-1-1 1,0 1-1,1-1 0,-1 1 0,0-1 0,1 1 1,-1 0-1,0-1 0,-1-1 0,1 3-344,0-1-1,0 0 1,0 0-1,0 0 1,1 0-1,-1 1 1,0-1-1,0 0 1,-1 1-1,1-1 1,0 1-1,0-1 1,0 1-1,0 0 1,0-1 0,0 1-1,-1 0 1,1 0-1,0 0 1,0-1-1,0 2 1,-1-1-1,1 0 1,0 0-1,0 0 1,0 0-1,-1 1 1,1-1-1,0 0 1,-1 2-1,-2 1 214,0 1-1,1 1 0,-1-1 1,1 0-1,0 1 0,0-1 1,1 1-1,-1 0 1,1 0-1,-2 8 0,-5 22 785,5-18-757,0 1 0,1-1-1,-2 34 1,4-15-95,0-20-224,0 0-1,2 1 1,0-1 0,4 20-1,11 20 182,-9-33-138,0 1 1,3 27-1,-8-32-63,1 1 1,1-1-1,1 1 0,0-1 1,11 23-1,2 13 204,-16-43-267,2-1 0,-1 0 1,1 1-1,1-2 0,0 1 1,1 0-1,7 10 0,5 4 135,-12-16-117,0-1 1,0 0-1,1-1 1,8 8 0,-10-10 30,0 0 0,1-1 0,0 0 1,0 0-1,0 0 0,1-1 0,-1 0 1,1 0-1,-1-1 0,1 0 1,0 0-1,0 0 0,0-1 0,0 0 1,13 0-1,-3-1 262,-1-1 0,0 0 0,0-1 0,31-8-1,-37 7-356,-1-1 0,0 0-1,1-1 1,-1 1 0,-1-2-1,1 1 1,-1-1 0,0-1-1,9-8 1,-16 14-25,8-7 0,0-1 0,0 0 0,-1 0 0,0-1 0,-1 0 0,0 0 0,0-1 0,9-21 0,-1-3 0,-12 29 0,0 0 0,-1 0 0,1 0 0,-1 0 0,0-1 0,-1 1 0,0-1 0,1-11 0,-1 9 0,-1 1 0,0 0 0,0 0 0,-1 0 0,-1 0 0,1-1 0,-1 1 0,0 1 0,-1-1 0,0 0 0,-5-9 0,-13-32 0,19 40 0,-2 0 0,1 1 0,-1-1 0,-1 1 0,1 0 0,-1 0 0,-7-7 0,-3-2-27,-1 1 0,0 1 1,-2 0-1,0 1 0,0 1 0,-1 1 1,-32-15-1,-65-20-5880,103 42 3939,1-1 0,0 0 0,0-1 0,-16-12 1,26 17 1772,-1 0-390,0 0 0,1 0-1,-1 0 1,0 0 0,1-1-1,0 0 1,-1 1 0,1-1-1,1 0 1,-1 0 0,0 0-1,1 0 1,-1 0 0,1-1-1,0 1 1,0 0 0,0-1-1,0 1 1,1-1 0,-1 1-1,1-1 1,0-4 0,10-12-1649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5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29 312,'-11'-2'904,"-8"-4"1852,14-6 2728,5 12-5379,0 0 1,0-1 0,0 1 0,0 0 0,0-1 0,0 1-1,0 0 1,0-1 0,0 1 0,0 0 0,0 0 0,0-1-1,0 1 1,0 0 0,0-1 0,-1 1 0,1 0 0,0 0 0,0-1-1,0 1 1,0 0 0,-1 0 0,1-1 0,0 1 0,0 0-1,-1 0 1,1 0 0,0 0 0,0-1 0,-1 1 0,1 0-1,0 0 1,-1 0 0,1 0 0,0 0 0,-1 0 0,1 0 0,-1 0-1,-14 4 3833,-9 12-982,22-14-2873,0 0 1,0 0-1,1 0 1,-1 0-1,1 1 1,-1-1 0,1 0-1,0 1 1,0-1-1,0 1 1,0-1-1,0 1 1,1 0 0,-1-1-1,1 1 1,0 0-1,0 3 1,5 47 565,1-27-493,0-1-1,2 0 1,0 0 0,15 27-1,-17-38-115,2-1-1,0 0 0,1 0 1,0-1-1,1 0 1,0-1-1,1 0 0,20 16 1,61 46 378,34 23 1214,-111-84-1032,0 0 1,17 18-1,23 19 1289,-49-45-1634,-2 0-1,1 0 1,0 0 0,-1 1 0,0-1 0,7 11-1,-10-14-215,0 0 0,0 1 0,-1-1 0,1 0 0,0 0 0,-1 1 0,1-1 0,-1 1 0,1-1 0,-1 0 0,0 1 0,0-1 0,1 1 0,-1-1 0,0 1 0,0-1 0,0 1 0,-1-1 0,1 1 0,0-1 0,0 0-1,-1 1 1,1-1 0,-1 1 0,0-1 0,1 0 0,-1 1 0,0-1 0,1 0 0,-1 0 0,0 0 0,0 0 0,-2 2 0,-11 8-162,-1 0-1,0-1 1,0-1-1,-1 0 1,0-1 0,-1-1-1,1-1 1,-2 0-1,1-1 1,-21 3 0,19-4-1436,0-2 0,-37 2 0,48-4 809,0-1-1,0 0 1,0 0-1,0-1 0,0 0 1,1 0-1,-1-1 1,1 0-1,-10-5 1,13 5 206,1 0 0,-1 0 0,1 0 1,0-1-1,-1 0 0,2 1 0,-1-1 0,0 0 1,1 0-1,0 0 0,0-1 0,0 1 0,-2-6 1,-5-11-2095,6 16 2214,0 1 0,1-1 0,-1 0 1,1 0-1,1 0 0,-1 0 0,0 0 0,1 0 1,0 0-1,1-1 0,-1 1 0,1 0 1,0-1-1,0 1 0,2-10 0,17-23-1204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5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92 836,'13'-5'2406,"-12"5"-2108,0 0-1,0 0 0,0 0 0,0 0 0,0 0 1,0-1-1,0 1 0,0 0 0,0-1 0,0 1 1,0-1-1,0 1 0,0-1 0,-1 1 0,1-1 1,0 0-1,0 1 0,-1-1 0,1 0 0,0 1 1,-1-1-1,1 0 0,-1 0 0,2-2 0,-2 3 10,1-1-1,-1 0 0,1 1 0,-1-1 0,1 0 1,0 1-1,-1-1 0,1 0 0,0 1 1,-1-1-1,1 1 0,0-1 0,0 1 1,0 0-1,-1-1 0,1 1 0,1 0 1,30-11 1673,-31 11-1942,35-8 447,1 2 1,63-3-1,-76 7-419,228-18-4352,-134 13-7971,-95 7 10231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8:5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1152,'-3'4'508,"0"-2"396,1 0 0,1 0-1,-1 0 1,0 1 0,1-1-1,-1 0 1,1 1 0,-3 4 0,8 3 3785,15-2-2227,20-4-1887,0-1 0,67-4 0,-39 0-727,40-4-2034,-41-4-2641,-42-2 72</inkml:trace>
  <inkml:trace contextRef="#ctx0" brushRef="#br0" timeOffset="1">107 327 176,'-48'44'5033,"42"-39"-3709,0 0 0,-1-1 0,1 0 0,-1 0-1,0-1 1,-13 8 4166,37-8-2943,28-2 60,6-4-1811,0-2 1,0-2 0,59-17 0,4 3-1623,-79 16-1178,-1-1-1,62-21 0,-95 27 1981,34-13-7515,47-25-1,-59 31 5126,10 0 428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9:0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59 504,'-14'-6'8502,"9"6"-3748,9-1-2490,22-5-508,-1-1-709,-1 1-182,-16 4-627,-1 0 0,2 0-1,-1 1 1,14-1-1,14-2 418,21-4 615,0 2-1,59 1 1,-59 7-165,0 2-1,74 16 0,-126-19-1005,1 1 1,-1-1-1,1 1 0,-1 0 0,0 1 0,0-1 1,0 1-1,0 0 0,-1 1 0,1-1 0,-1 1 0,0 0 1,0 0-1,0 0 0,0 0 0,-1 1 0,1-1 0,-1 1 1,-1 0-1,1 0 0,-1 0 0,1 0 0,-1 1 0,-1-1 1,1 1-1,-1-1 0,1 11 0,-3 2 51,0 0-1,-1 0 0,-1 0 1,-1 0-1,0 0 1,-2-1-1,0 0 1,-10 22-1,2-13-151,-1 0-1,-1-1 1,-1-1-1,-28 32 1,8-12 2,23-25 0,-28 28 0,15-22 0,6-6 0,0 1 0,0 0 0,2 2 0,-22 33 0,29-39 0,11-14 0,-1 0 0,1 0 0,0 0 0,0 0 0,0 0 0,0 0 0,0 1 0,0-1 0,0 0 0,1 1 0,-1-1 0,1 0 0,0 1 0,0-1 0,0 0 0,0 1 0,0 4 0,1-7 0,-1 1 0,0 0 0,1 0 0,-1-1 0,0 1 0,1 0 0,-1 0 0,1-1 0,-1 1 0,1-1 0,0 1 0,-1 0 0,1-1 0,0 1 0,-1-1 0,1 1 0,0-1 0,0 0 0,-1 1 0,1-1 0,0 0 0,0 1 0,0-1 0,-1 0 0,1 0 0,0 0 0,0 0 0,0 0 0,0 0 0,1 0 0,36 0 0,-28 0 0,26-3-15,1-1 0,-1-1 0,0-2 0,43-15 0,-4 3-1267,-50 11-983,1-1 0,-1-1 0,31-17 1,24-10-4810,48-2-3096,-84 27 7623,2-1 539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9:0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1 156,'-3'2'511,"0"0"-1,0 1 1,0-1-1,0 1 1,1 0-1,-1 0 1,1 0 0,-1 0-1,-2 5 1,-9 12 2446,9-13-1614,-1 0 0,1 1 0,1 0 0,0 0 0,0 0 0,0 0 0,-3 12 0,-14 30 3363,20-49-4597,0 1-1,-1 0 1,1-1 0,0 1 0,0 0 0,1 0-1,-1 0 1,0 0 0,0 0 0,1 0-1,-1 0 1,1 0 0,0 0 0,0 0 0,0 0-1,0 0 1,0 0 0,0 1 0,0-1-1,0 0 1,1 0 0,0 0 0,-1 0 0,1 0-1,0 0 1,0 0 0,0-1 0,0 1-1,0 0 1,0 0 0,0-1 0,1 1 0,-1-1-1,1 1 1,-1-1 0,1 1 0,-1-1-1,3 1 1,1 2-30,-1-1 0,1 1 0,-1 0 0,0 0 0,0 1-1,0-1 1,0 1 0,-1 0 0,0 0 0,5 10 0,2-1-236,-9-13 70,0 0-1,0 0 1,0 0-1,0 0 1,0 1-1,0-1 1,-1 0 0,1 0-1,0 0 1,-1 1-1,1-1 1,-1 0 0,0 0-1,1 1 1,-1-1-1,0 0 1,0 3-1,0-4-18,0 1-1,0-1 0,0 1 0,0-1 0,0 0 0,0 1 0,0-1 0,0 1 0,0-1 0,1 1 0,-1-1 0,0 1 0,0-1 0,0 0 0,1 1 0,-1-1 0,0 0 0,0 1 0,1-1 0,-1 1 0,0-1 0,0 0 0,1 0 0,-1 1 0,0-1 0,1 0 1,-1 1-1,1-1 0,-1 0 0,0 0 0,1 0 0,-1 0 0,1 1 0,-1-1 0,1 0 0,-1 0 0,0 0 0,1 0 0,-1 0 0,1 0 0,-1 0 0,1 0 0,-1 0 0,1 0 0,-1 0 0,1-1 0,18-9-5959,-17 8 5376,0-1-1,-1 1 1,1-1 0,-1 1 0,1-1-1,-1 0 1,0 1 0,0-1 0,0 0-1,-1 0 1,2-5 0,-2 6 426,0-1-1,1 1 1,-1-1 0,1 1-1,0-1 1,0 1 0,0-1 0,0 1-1,0 0 1,1-1 0,-1 1 0,1 0-1,-1 0 1,1 0 0,0 0-1,0 0 1,2-1 0,28-22-1631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9:0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20 544,'-6'-3'3431,"-20"-10"5597,23 12-8727,-1 0-1,1 1 0,-1-1 0,1 1 1,-1 0-1,1 0 0,-1 0 1,1 0-1,-1 1 0,1 0 0,0-1 1,-5 3-1,7-2-150,-1 0-1,1 0 1,0 0-1,0 0 1,0 0 0,0 0-1,0 0 1,0 0 0,1 1-1,-1-1 1,0 0 0,1 1-1,-1-1 1,0 1-1,1-1 1,0 0 0,-1 1-1,1-1 1,0 1 0,0-1-1,0 1 1,0-1 0,0 1-1,0-1 1,0 1-1,1-1 1,-1 1 0,1 1-1,10 57 1071,-7-46-746,1 14 12,11 39 505,-8-40-473,-2 0 1,-1 0-1,3 30 0,-5-22 359,13 47-1,40 156 2493,-51-218-3082,-2 0 0,0 1 0,0 29 0,-3-48-286,0-1 0,-1 1 0,1 0 0,0 0 1,-1 0-1,1 0 0,-1 0 0,0 0 0,1-1 1,-1 1-1,0 0 0,0-1 0,0 1 1,0 0-1,-1-1 0,1 1 0,0-1 0,-1 0 1,1 1-1,0-1 0,-1 0 0,0 0 0,1 0 1,-1 0-1,0 0 0,1 0 0,-1-1 0,0 1 1,0 0-1,0-1 0,-3 1 0,-6 1-84,0-1 1,-1 0-1,1 0 0,-15-2 0,9 0-389,-8 2-557,18 0 420,0-1 0,0 1 0,-1-2 0,1 1-1,0-1 1,0 1 0,0-2 0,1 1-1,-1-1 1,0 0 0,0-1 0,1 0 0,-1 0-1,1 0 1,-6-5 0,-14-11-3007,1-1 0,1-2 0,1 0 0,-40-51 0,40 40 1580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9:0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1 229 812,'34'-7'1680,"1"-6"212,0 0 137,-12 0-333,23 0-488,-11 0-396,23-7-324,0 7-236,11 7-200,1-7-196,-1 0-280,0 0-412,1 0-580,-12 0-328,0 6-117,-1-6 29,13 7 184</inkml:trace>
  <inkml:trace contextRef="#ctx0" brushRef="#br0" timeOffset="1">1366 1 584,'-6'3'1345,"0"0"1,-1-1-1,0 1 0,1-2 1,-8 3-1,9-4-775,1 1 1,-1 1-1,0-1 0,1 1 0,-1-1 0,1 1 1,-8 5-1,6-3-116,1 0-1,-1 0 1,1 0-1,0 1 1,1 0 0,-1 0-1,1 0 1,0 0 0,-4 8-1,7-10-340,0 0-1,0 0 0,1 0 0,-1 0 0,1 0 0,0 0 0,0 0 1,0 0-1,1 0 0,-1 0 0,0 0 0,1 0 0,0 0 0,0-1 1,0 1-1,0 0 0,0 0 0,1-1 0,-1 1 0,1-1 0,0 1 1,-1-1-1,5 4 0,6 12 473,-1 1 0,0 0 0,11 33 0,3 3 581,-5-8 314,-3 2 0,15 61 0,-22-71-685,-3-12-398,-2 0 1,0 0 0,-2 0 0,-1 1 0,-1-1 0,-2 1-1,0-1 1,-10 50 0,9-69-398,0-1 0,-1 0 0,1 0 0,-1 0 0,-1 0 0,1 0 0,-1-1 0,0 0 0,-1 1 0,1-1 0,-1-1 0,0 1 0,-1-1 0,0 0 0,1 0 0,-1-1 0,-1 1 0,1-1 0,-1-1 0,0 1 0,-11 3 0,0 0-191,1 0 1,-1-2-1,0 0 0,-1-1 0,-31 3 1,41-7-370,-1 0 1,1 0-1,-1 0 0,1-1 1,0-1-1,0 1 1,-1-2-1,1 1 1,0-1-1,1-1 1,-1 1-1,1-1 0,-12-8 1,3 1-1119,6 3 505,-1 0 1,1 0-1,0-1 0,1 0 1,0-1-1,1 0 0,-16-21 1,-3-9-2043,21 31 2561,-1-1-1,1 1 0,1-1 1,0-1-1,1 1 0,0-1 1,0 0-1,1 0 1,1-1-1,-3-12 0,4-22-1059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9:0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0 209 160,'8'-8'816,"0"1"0,1 0 0,-1 0 0,1 1 0,12-6 0,19-13 3904,-29 17-3588,1 1 1,0 1 0,1 0 0,-1 0-1,1 1 1,0 1 0,16-3 0,95-14 2440,-109 19-3171,55-6 885,360-37 1097,-367 41-2850,52-2-2127,-39 4-4921,-58 6 1677,-26 5-412,-13-2 3980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15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40 5734,'-8'-36'0,"58"33"0,35 17 0,-10 0 0,2 1-280,6 3 0,17 5 0,-19-5 280,-12-8 0,-4-2 0,-13-2 0,5-4 0,-30 0 272,27-2-272,-41-17 139,-4 6-139,-19-14 0,-39 19 0,10 2 0,-23 6 0,26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9:0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35 899 616,'-6'11'1550,"-14"26"6276,18-32-6019,0-1 0,1 1-1,0 0 1,0 0 0,0-1 0,1 1-1,-1 5 1,5-10-1637,0 0 1,0 1-1,0-1 0,0 1 0,0-1 1,-1 1-1,5 2 0,-8-3-185,1 0-98,1 1 1,-1-1-1,0 0 0,0 0 0,0 0 0,1 0 1,-1 0-1,0 0 0,0 0 0,1 0 1,-1 0-1,0 0 0,0-1 0,0 1 1,1 0-1,-1-1 0,0 1 0,2-2 0,-2 1-449,-1 0-1,1 1 0,0-1 0,0 0 0,0 0 0,-1 0 0,1 0 0,0 0 0,-1 0 0,1 0 0,-1 0 0,1-1 0,-1 1 0,1 0 0,-1 0 0,0 0 0,0 0 0,0-1 0,1 1 1,-1 0-1,0 0 0,-1-1 0,1 1 0,0 0 0,0 0 0,0 0 0,-1-3 0,-10-10-3058,0 5 1487,-1-3 373</inkml:trace>
  <inkml:trace contextRef="#ctx0" brushRef="#br0" timeOffset="1">799 33 424,'1'0'213,"0"0"-1,-1-1 1,1 1 0,0 0-1,-1-1 1,1 1 0,-1-1-1,1 1 1,0-1-1,-1 1 1,1-1 0,-1 0-1,1 1 1,-1-1 0,0 0-1,1 1 1,-1-1 0,0 0-1,1 0 1,0-12 8211,-1 10-6766,0 3-1565,0 0 0,0 0 0,0 0-1,-1-1 1,1 1 0,0 0-1,0 0 1,0 0 0,1-1 0,-1 1-1,0 0 1,0 0 0,0 0 0,0 0-1,0-1 1,0 1 0,0 0 0,0 0-1,0 0 1,0 0 0,0-1-1,0 1 1,1 0 0,-1 0 0,0 0-1,0 0 1,0 0 0,0 0 0,0-1-1,1 1 1,-1 0 0,0 0-1,0 0 1,0 0 0,0 0 0,1 0-1,-1 0 1,0 0 0,0 0 0,0 0-1,1 0 1,-1 0 0,0 0 0,0 0-1,0 0 1,0 0 0,1 0-1,-1 0 1,0 0 0,0 0 0,1 1 114,-1-1 1,1 1 0,-1-1-1,1 1 1,-1-1 0,1 1-1,-1-1 1,0 1-1,1 0 1,-1-1 0,0 1-1,1 0 1,-1-1 0,0 1-1,0 0 1,0-1 0,0 1-1,0 0 1,0-1 0,0 1-1,0 1 1,-11 160 5678,12-93-5200,1-30-448,-2-1 0,-2 0 0,-11 69 0,-31 133 69,34-177-298,4-31-272,1 1 0,1 37 0,3-63-222,1 1 1,-1-1-1,0 1 1,-1-1 0,-3 12-1,3-14-70,-5 10-3338,7-14 3786,-1-1 0,1 0 0,-1 0 0,1 0 0,-1 0 0,1 0 0,-1 0 0,1 0 0,0 0 0,-1 0 0,1 0 0,-1 0 0,1 0 0,-1 0 0,1 0 0,-1 0 0,1 0 0,0-1 0,-1 1 0,1 0 0,-1 0 0,1 0 0,0-1 0,-1 1 0,1 0 0,-1-1 0,1 1 0,0 0 0,0-1 0,-1 1 0,1 0 0,0-1 0,0 1 0,-1-1-1,1 0 1,0 1-79,-1 0-1,1-1 0,0 1 0,0-1 0,-1 1 0,1-1 0,0 1 0,0-1 0,0 1 0,0-1 0,0 1 0,0-1 1,0 1-1,0-1 0,0 1 0,0-1 0,0 1 0,0-1 0,0 1 0,0-1 0,0 1 0,0-1 0,1 1 0,-1-1 0,0 1 1,0-1-1,1 1 0,-1-1 0,0 1 0,1 0 0,-1-1 0,14-13-1545,-10 11 785,5-7-723,-3 2 596,1 1 0,0-1 0,1 2 0,-1-1 0,13-7 0,22-11-948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9:0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153 143 1788,'-4'-20'5294,"-7"15"-541,-7-1-1947,17 6-2597,1 0-1,-1 0 0,1 0 1,-1 0-1,0 0 0,1 0 1,-1 0-1,0 0 0,1 0 1,-1 1-1,1-1 0,-1 0 1,0 0-1,1 1 0,-1-1 1,1 0-1,-1 1 0,1-1 1,-1 0-1,1 1 0,-1-1 1,1 1-1,-1-1 0,1 1 1,0-1-1,-1 1 0,1-1 1,0 1-1,-1-1 0,1 2 1,-10 18 2767,9-19-3024,-18 33 1950,3 51 252,10-51-1277,-9 35-1,-8 56 862,18-98-1494,1 0 0,1 1-1,1-1 1,4 41 0,-2-19-271,2-18 27,1-1 0,12 52 0,-2-17 0,-11-56 0,-2 0 0,2 0 0,-1 0 0,1 0 0,0 0 0,1-1 0,0 1 0,0-1 0,1 0 0,0 0 0,9 13 0,-4-12 0,5 10 0,-12-17 0,-1 1 0,1-1 0,0 0 0,0 0 0,0 0 0,0-1 0,1 1 0,-1 0 0,0-1 0,1 1 0,-1-1 0,1 0 0,-1 0 0,1 0 0,0 0 0,-1 0 0,1-1 0,0 1 0,0-1 0,0 0 0,-1 1 0,1-1 0,4-1 0,7 1 0,0-1 0,0-1 0,21-5 0,2-2 0,0-3 0,0-1 0,51-25 0,-65 26 0,-1-1 0,-1-1 0,0-1 0,-1 0 0,-1-2 0,24-25 0,-30 28 0,11-13 0,23-33 0,-41 51 0,-1 1 0,0-1 0,0-1 0,-1 1 0,0-1 0,0 1 0,-1-1 0,3-16 0,-5 14 0,3-15 0,1-43 0,-6 61 0,1-1 0,-1 1 0,-1-1 0,0 1 0,0 0 0,-1 0 0,0 0 0,-5-10 0,-2 0 0,-2 1 0,0 0 0,-1 1 0,-23-25 0,-6-7 0,34 41 7,1 0 0,-1 1-1,0-1 1,-1 2 0,0-1 0,-13-7 0,-65-29-2407,61 31-1366,-43-25 1,67 35 3441,-22-14-4710,-34-30-1,54 43 4440,0-1 0,0 1 0,1-1 0,-1 0 0,1 0 0,0-1 0,0 1 0,0 0 0,1-1 0,0 0 0,0 0 0,0 1-1,0-1 1,1 0 0,-2-11 0,3-10-1535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9:0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52 1020,'1'-1'312,"1"-1"1,-1 1-1,0-1 0,0 1 0,-1-1 1,1 0-1,0 1 0,0-1 1,-1 0-1,2-3 0,-1-19 7771,-1 17-4305,-2 7-3580,0 0 0,0 0 0,0 1-1,0-1 1,1 1 0,-1-1 0,0 1 0,0-1 0,0 1-1,1 0 1,-1 0 0,1 0 0,-1 0 0,0 0 0,1 0-1,0 0 1,-1 1 0,1-1 0,0 0 0,-1 1 0,1-1-1,0 1 1,-2 3 0,0 3 233,-1 1 1,1-1-1,-4 19 0,-6 13 747,-13 19 307,-31 71 480,28-60-1228,17-43-497,0 0-1,2 1 1,2 0-1,-9 45 1,16-58-176,1-1 1,1 1-1,0 0 0,1-1 0,1 1 1,0-1-1,9 24 0,-6-22 6,-2 1 1,0 0-1,0 0 1,1 31-1,-5-43-27,0-1 1,0 1-1,0-1 0,1 1 1,0 0-1,0-1 0,0 1 1,1-1-1,-1 0 0,1 1 1,0-1-1,0 0 0,0 0 1,1 0-1,0 0 1,-1-1-1,1 1 0,0-1 1,1 0-1,-1 0 0,1 0 1,-1 0-1,1 0 0,0-1 1,0 1-1,0-1 0,0 0 1,1-1-1,8 4 0,11-1 71,0 0-1,0-1 1,0-2-1,0 0 1,0-2-1,0 0 1,1-2-1,-1-1 1,-1 0-1,26-9 1,-40 10-114,0 0 0,0 0 0,0-1 0,-1 0 0,1 0 0,-1-1 0,0 0 0,-1 0 0,1-1 0,-1 0 0,0 0 0,9-12 0,-16 17 0,1 0 0,-1 0 0,0-1 0,0 1 0,0 0 0,0 0 0,0 0 0,0 0 0,0-1 0,0 1 0,0 0 0,-1 0 0,1 0 0,0 0 0,-1 0 0,1 0 0,-1 0 0,1 0 0,-1 0 0,0 0 0,1 0 0,-1 0 0,0 0 0,0 0 0,0 1 0,1-1 0,-1 0 0,0 0 0,0 1 0,0-1 0,0 1 0,0-1 0,-2 0 0,-36-17 0,18 13-480,0 1 1,0 1-1,-1 1 0,1 1 1,-25 1-1,-110 16-10367,115-11 7376,17-2 1761,1 1 0,-1 0 0,1 2 0,0 1 0,0 1 0,1 0 0,-22 13 1,-3 10-127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9:0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9 175 460,'0'0'125,"1"0"0,-1 0 0,0 0 0,1 0 0,-1 0 0,1 0-1,-1 0 1,0 0 0,1 0 0,-1 0 0,1 0 0,-1 0 0,0 0 0,1 0 0,-1 0 0,0 0 0,1 0-1,-1-1 1,0 1 0,1 0 0,-1 0 0,0 0 0,1-1 0,-1 1 0,0 0 0,1 0 0,-1-1 0,0 1 0,0 0-1,0-1 1,1 1 0,-1 0 0,0-1 0,0 1 0,0 0 0,0-1 0,1 1 0,-1 0 0,0-1 0,0 0-1,-6-15 6290,0 2-4740,6 14-1607,0-1 1,0 1-1,0 0 1,0 0 0,0 0-1,0 0 1,0-1 0,0 1-1,0 0 1,0 0 0,0 0-1,0-1 1,0 1-1,0 0 1,0 0 0,0 0-1,0 0 1,0-1 0,-1 1-1,1 0 1,0 0-1,0 0 1,0 0 0,0 0-1,0 0 1,0-1 0,-1 1-1,1 0 1,0 0 0,0 0-1,0 0 1,0 0-1,-1 0 1,1 0 0,0 0-1,0 0 1,0 0 0,0 0-1,-1-1 1,1 1-1,0 0 1,0 0 0,0 0-1,0 0 1,-1 1 0,1-1-1,0 0 1,0 0 0,0 0-1,-1 0 1,1 0-1,0 0 1,0 0 0,0 0-1,0 0 1,-1 0 0,1 0-1,0 1 1,0-1-1,0 0 1,0 0 0,0 0-1,0 0 1,-1 0 0,1 0-1,0 1 1,0-1-1,0 0 1,0 0 0,0 1-8,0 0 0,-1-1 0,1 1 0,0 0 0,0 0 0,0-1 0,0 1 0,0 0 1,0 0-1,0-1 0,1 1 0,-1 0 0,0 0 0,0-1 0,0 1 0,1 0 0,-1-1 0,0 1 1,1 0-1,-1-1 0,1 1 0,-1-1 0,1 1 0,-1-1 0,1 1 0,-1-1 0,1 1 0,-1-1 0,1 1 1,0-1-1,-1 1 0,2-1 0,8 9 327,0 0 1,0 1 0,-1 0-1,0 1 1,-1 0-1,0 0 1,-1 1 0,0-1-1,0 2 1,-2-1-1,8 23 1,1 13 956,15 92 0,-27-123-1147,20 240 1689,-8-50-927,-9-170-791,1-1-1,2 1 0,18 51 1,-18-65-100,-1 1 0,-1 0 1,-1 0-1,-1 0 0,-1 0 1,-1 41-1,-2-42-7,-1-15-17,0 0 1,1-1 0,1 1-1,-1 0 1,1-1 0,0 1-1,1-1 1,-1 1 0,2-1-1,4 12 1,-6-18-34,0 0 1,0 1-1,0-1 0,0 0 0,1 0 1,-1 0-1,0 0 0,1 0 0,-1 0 1,1 0-1,-1-1 0,1 1 1,-1 0-1,1-1 0,0 1 0,-1-1 1,1 0-1,0 0 0,-1 1 0,1-1 1,0 0-1,-1 0 0,1 0 1,0-1-1,-1 1 0,1 0 0,2-2 1,2 1-15,-1-1 1,1 1 0,-1-2 0,1 1-1,-1-1 1,8-5 0,2-3 2,0 0 0,-2-1 0,1-1 0,-2 0 0,1-1 0,-2-1 0,0 0 0,13-23 0,-3 1 0,-2-1 0,-2 0 0,-1-1 0,17-65 0,-13 36 0,-7 25 0,10-52 0,-19 68 0,4-23 0,26-93 0,-18 91 109,-2 0 0,-3-1 1,6-58-1,-7-51-1468,-9 50-2940,0 106 3551,-1 1 1,1-1-1,1 0 0,-1 1 0,1-1 1,-1 0-1,2 1 0,4-10 1,-3 8-721,0 0 0,0 0 0,1 1 0,0 0 1,0 0-1,0 0 0,1 1 0,0-1 0,12-7 1,-15 13-1172,7 6 415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9:0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40 980,'1'2'366,"-1"0"0,0 0 0,0 0 0,0 0 0,0 0-1,-1 0 1,1 0 0,-1 0 0,1 0 0,-1 0 0,1 0 0,-1 0 0,0 0-1,0 0 1,0 0 0,0 0 0,-3 3 0,2-3 2,0 0 0,1 1 0,-1-1 1,1 1-1,0-1 0,0 1 0,0 0 0,0-1 0,0 1 0,-1 4 0,-6 20 1694,-4-3-1049,2 1-1,1-1 1,1 2 0,1-1 0,-5 35 0,6-6-184,0 85-1,7-116-737,2-1-1,0 1 0,1-1 1,1 0-1,2 0 0,11 29 1,-13-36-45,-2-9 57,-1 0 0,1 1 0,0-1 0,0 0-1,1 0 1,0 0 0,0-1 0,0 1 0,0-1 0,1 0 0,0-1 0,0 1-1,1-1 1,-1 0 0,1 0 0,0 0 0,0-1 0,0 0 0,0 0 0,0-1-1,1 1 1,0-1 0,-1-1 0,1 1 0,0-1 0,0 0 0,-1-1-1,1 0 1,0 0 0,0 0 0,0-1 0,0 0 0,-1 0 0,1-1 0,0 0-1,6-3 1,0 1 231,-1-2 0,1 1-1,-1-2 1,0 1 0,19-15 0,-5-1 578,28-30 0,-39 37-684,1 0 66,-1-2 0,21-28 0,-31 39-249,-1 0 0,-1-1 0,1 0 0,-1 0 0,-1 0 0,1 0 0,-1 0 0,0-1 0,-1 1 0,1-1 0,-1-13 0,-3-24-9,-3 0 1,-1 1-1,-2-1 1,-2 2-1,-17-45 1,25 82-134,-1-1 0,0 0 1,0 1-1,0 0 1,-1-1-1,0 1 1,-1 1-1,1-1 1,-1 1-1,0-1 1,0 1-1,-1 1 1,1-1-1,-1 1 0,0 0 1,-1 0-1,1 1 1,-11-5-1,-7 0-2166,0 1 1,0 1-1,-49-6 0,63 11 1151,6 0 441,-1 0 0,1 0 0,0 0 0,0-1 1,1 1-1,-1-1 0,0 0 0,0 0 0,1 0 0,-7-5 1,-13-8-4084,6 6-229,36 4 3077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9:0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1 290 188,'46'-72'3582,"-30"48"-1124,0 0 0,-1-1 1,-2 0-1,18-46 0,-30 67-2043,0 0 0,0 0 1,1 0-1,-1 0 0,1 1 0,0-1 0,0 1 0,3-5 0,-3 7-289,-1 0 0,0 0 0,0 0 0,1 0 0,-1 0 0,1 1 0,-1-1 1,1 0-1,-1 1 0,1-1 0,-1 1 0,1-1 0,-1 1 0,1 0 0,0 0 1,-1 0-1,1 0 0,0 0 0,-1 0 0,1 0 0,-1 0 0,1 1 1,0-1-1,-1 1 0,1-1 0,-1 1 0,2 1 0,3 1 87,-1 0 1,1 0-1,-1 1 0,0 0 1,-1 0-1,1 0 0,-1 1 1,1-1-1,-1 1 0,-1 0 1,1 1-1,-1-1 0,0 0 1,0 1-1,0 0 0,2 10 1,2 4 285,-1 0 1,-1 1-1,5 36 1,-6 12 589,-5 75 1,0-52-446,-11 117 322,12 304-941,0-492-25,1-1 0,0 1 0,1-1 0,2 0 0,0 0 0,7 21 0,-8-32 0,0-1 0,-1 1 0,-1 0 0,1-1 0,-1 1 0,-1 0 0,0 14 0,0-15 0,6 12 28,-6-20-80,1 1 1,-1-1 0,0 1 0,1-1 0,-1 1-1,0 0 1,1-1 0,-1 1 0,0-1 0,0 1-1,1 0 1,-1-1 0,0 1 0,0 0 0,0-1-1,0 1 1,0 0 0,0 0 0,0-1 0,0 1-1,0 0 1,0-1 0,0 1 0,-1 0 0,1-1-1,0 1 1,0-1 0,-1 1 0,1 0 0,0-1-1,-1 1 1,1-1 0,-1 1 0,1-1 0,0 1-1,-1-1 1,1 1 0,-1-1 0,0 1 0,0 0-1,-7 6-3854,8-7 3844,-1 1-1,1-1 1,0 0 0,0 1 0,0-1 0,-1 0 0,1 1-1,0-1 1,0 0 0,0 0 0,-1 0 0,1 1 0,0-1 0,-1 0-1,1 0 1,0 0 0,-1 1 0,1-1 0,0 0 0,-1 0-1,1 0 1,0 0 0,-1 0 0,1 0 0,0 0 0,-1 0-1,1 0 1,0 0 0,-1 0 0,1 0 0,0 0 0,-1 0-1,1 0 1,0 0 0,-1 0 0,1 0 0,0 0 0,-1-1 0,1 1-1,0 0 1,-1 0 0,1 0 0,0-1 0,0 1 0,-1 0-1,1 0 1,0-1 0,0 1 0,-1 0 0,1 0 0,0-1-1,0 1 1,0-1 0,-1 0-461,0 0 0,1 0 0,0 0 0,-1 0 0,1 0 0,-1-1 0,1 1 0,0 0 0,0 0 0,0 0 0,0-1 0,0 1 0,0 0 0,0 0 0,1-3 0,-2-15-3719,-1 13 3160,0-1 1,0 0-1,1 1 1,-1-1-1,2 0 1,-1-11 0,1-7-879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9:0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50 1472,'-4'-4'1369,"1"0"0,0 0 0,1 0 0,-1-1 0,1 1 0,-4-10 0,-18 4 4004,15 9-3842,18 13-37,-5-7-1212,-1-1-1,0 1 1,0 1-1,-1-1 1,0 0-1,0 1 1,0-1-1,0 1 1,-1-1-1,0 1 1,1 8 0,6 24 672,-1-15-280,0 2 1,3 33-1,1 5 287,1 5 338,3 82-1,-9-76-658,-5-47-402,-1 0-1,-1 0 0,-5 28 0,0-7 37,4-28-184,-17 291 860,19-64-1354,0-245 291,0 0 0,-1-1 0,1 1 0,-1-1 1,1 1-1,-1-1 0,1 1 0,-1-1 0,0 0 0,0 1 0,1-1 0,-1 0 0,0 0 0,0 1 0,-1-1 0,1 0 0,0 0 0,0 0 0,0 0 0,-1 0 0,1-1 0,0 1 0,-3 1 0,3-2-95,0 1-1,0-1 0,-1 1 0,1-1 0,0 0 0,0 0 0,0 1 0,-1-1 0,1 0 0,0 0 0,0 0 0,0 0 0,-1-1 0,1 1 0,0 0 0,0 0 0,0-1 0,0 1 0,-1-1 0,1 1 0,0-1 0,0 1 0,0-1 0,0 0 0,0 1 0,0-1 0,0 0 0,1 0 0,-1 0 0,0 0 0,0 0 0,1 0 0,-2-1 0,-4-8-1451,-11-25-3677,-3-9-401,16 39 5111,1-1-1,0 0 1,1 0 0,-1 1-1,1-2 1,0 1 0,0 0-1,1 0 1,0-1 0,0-6-1,1-13-1154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19:0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44 183 292,'-12'-8'5378,"10"7"-4627,0 0 0,0-1 0,0 1 0,0 0 0,0 0 0,0 0 0,0 0 0,0 1 0,0-1 1,-1 0-1,-5-2 6112,8 3-6769,12-5 3115,4 2-1813,0 0 0,1 1 0,17 1 0,8-1-314,238-11 921,-64 0-2003,-182 10 0,-14 2 0,0-1 0,34-7 0,-54 9-2,9-6 14,-7-13-129,-5 16-542,0 1-1,0 0 1,0 0 0,-1 0-1,1 0 1,-1 1-1,1-1 1,-1 1-1,1 0 1,-1 0-1,-7-1 1,4 0-823,0 0-1,1-1 1,-1 0-1,1 0 1,0 0 0,0-1-1,-7-5 1,8 5 286,-1 0 0,1 1 0,-1-1 0,0 1 0,-1 1 0,1-1 0,-7-1 0,0 3-964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0:3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0 128,'-6'9'25206,"0"-11"-24267,6 4-832,0 0 0,0 1 1,0-1-1,-1 0 0,1 0 0,-1 0 0,1 1 1,-1-1-1,0 0 0,0 0 0,0 0 0,0 0 1,-2 2-1,3-3-100,-1 0 1,1 0-1,0 0 0,-1-1 1,1 1-1,0 0 0,-1 0 1,1 0-1,0 0 0,0 0 1,0 0-1,0 0 0,0 0 1,0 0-1,0 0 0,0 0 1,0-1-1,0 1 0,1 2 1,-1-2-5,1 0 1,-1 0 0,0 1-1,0-1 1,0 0-1,0 0 1,0 1-1,0-1 1,0 0 0,0 0-1,0 1 1,-1-1-1,1 0 1,-1 2 0,-1 2 5,0 0 1,0 0 0,1 0 0,0 0 0,0 0 0,0 0 0,0 1-1,1-1 1,0 0 0,1 8 0,-1-1 38,-12 22 39,13-5-58,0-16-24,-1 0-1,0 0 1,-1 0-1,-1 0 1,0 0-1,-4 16 1,4-23 11,1 0 1,0 0-1,0 0 1,0 0 0,1 1-1,0-1 1,1 7 0,-1-8-6,0 0 0,0 0 0,0 1 0,0-1 0,-1 0 1,0 0-1,0 0 0,-3 9 0,3-10-4,0 0-1,0-1 1,1 1 0,-1-1-1,1 1 1,0 0 0,0 0-1,0-1 1,0 1 0,2 5 0,-1-5 7,-1 1 1,1-1 0,-1 0 0,0 1-1,0-1 1,-1 0 0,1 1 0,-3 7 0,0 0 30,1 0 0,0 0 0,0 1 0,2-1 0,0 17 0,-12 48 100,1 29-40,-1-35-27,12-57-60,1-2 30,-1 1-1,-1-1 1,0 1 0,-1-1 0,-5 21 0,6-29-24,1-1 0,-1 1 1,1-1-1,-1 1 0,1-1 0,0 1 0,1 6 1,-3 21 130,-1-15-70,0 0-1,1 0 0,1 0 0,1 23 0,0-36-76,0-1 0,0 0 0,-1 0 0,1 0 0,-1 0-1,1 0 1,-1 0 0,1 0 0,-3 3 0,2-3 0,0 0 1,0 0-1,1 0 0,-1 0 1,1 0-1,-1 0 1,1 0-1,-1 0 0,1 4 1,-11 59 127,-1-14-180,12-28 29,1-12 22,-1 1 1,0 0-1,-1-1 1,-1 1 0,1 0-1,-6 14 1,7-22-3,-1 0-1,0 0 1,1 0 0,0 0 0,0 0-1,0 7 1,-1 24 35,0-34-39,-1 6 11,0 0 1,0 0-1,1 1 1,0-1-1,0 8 0,-11 37 58,12-39-58,-1 0-1,-1-1 1,-6 23-1,5-22-2,0 0 1,1 0-1,-2 25 1,-7 79 37,11 19 69,-12-76 32,12-51-129,1 2 14,-1 1 1,-1 0-1,0-1 1,-1 1-1,-5 19 1,6-27-26,1 0 0,-1 0 0,1 1 1,0-1-1,0 0 0,0 6 1,-1 26 30,-4-14-5,1 0-1,2 1 1,0-1 0,2 1 0,2 26 0,-1 5 46,-13 24 56,12 234 366,12-240-363,-12 188-47,11-188-92,1 19 0,-12 175 0,12-193 0,-12-48 0,-1-1 0,-8 50 0,8-60 0,0 0 0,0 0 0,2 0 0,0 0 0,0 0 0,2 0 0,-1 0 0,8 20 0,-6-18 0,8 57 0,-11-65 0,0 0 0,0 1 0,-1-1 0,-1 11 0,0-11 0,1 0 0,0 1 0,0-1 0,3 11 0,1 8 0,-1 0 0,-1 1 0,-2 29 0,0-40 0,12 87 0,-12-96 0,-1 8 0,2-1 0,0 1 0,0-1 0,7 26 0,-7-32 0,1 0 0,-1 1 0,-1-1 0,0 0 0,-1 14 0,0 6 0,-11 23 0,12 45 0,-2-91 0,-4-4 0,12 1 0,-6-6 0,-8 3 0,6 5 0,2 0 0,0-8 0,0 8 0,0-1 0,2-7 0,8 3 0,2 5 0,-1 1 0,1-5 0,-1 0 0,1 4 0,-12-1 0,0-1 0,11 2 0,7-2 0,-14-1 0,-1 0 0,7-1 0,23 0 0,4 12 0,-26-9 0,105 36 0,34 6 0,-94-24 0,-31-9 0,-21-10 0,0-1 0,0 1 0,0-1 0,0 0 0,9 2 0,24 11 0,-21-7 0,-14-6 0,0-1 0,-1 0 0,1 0 0,0 0 0,1 0 0,-1 0 0,0-1 0,0 1 0,0 0 0,0-1 0,1 0 0,2 1 0,52 7 0,-31-2 0,17 4 0,-27-6 0,-1-1 0,0 0 0,1-1 0,18 1 0,-14-2 0,-1 2 0,1 0 0,23 8 0,27 4 0,-62-13 0,16 0 0,-1 2 0,0 1 0,39 14 0,-47-15 0,-1-1 0,1-1 0,0 0 0,0-1 0,-1-1 0,1 0 0,0-1 0,28-5 0,61-13 0,-89 17 0,39-6 0,62-1 0,-37 3 0,-61 5 0,0-1 0,23-5 0,-23 3 0,0 2 0,23-2 0,-7 3 0,36-7 0,-34 3 0,42 0 0,-46 5 0,12 0 0,54-6 0,41 0 0,-112 4 0,15-4 0,109-20 0,-131 22 0,0 0 0,0 2 0,25-1 0,23-2 0,-2-3 0,75 2 0,-47 19 0,113-13 0,-147 4 0,-43-3 0,-1 1 0,1-2 0,25-2 0,132-23 0,-37 7 0,-20 11 0,14 0 0,-21 1 0,307-21 0,-357 33 0,-26-6 0,1 0 0,-34 1 0,0-1 0,-1 0 0,1 0 0,0 0 0,-1 1 0,1-1 0,0 0 0,-1 0 0,1 0 0,0 0 0,-1 0 0,1 0 0,0-1 0,-1 1 0,1 0 0,0 0 0,-1 0 0,1-1 0,0 1 0,-1 0 0,1-1 0,-1 1 0,1 0 0,1-2 0,-2 2 0,1-1 0,-1 1 0,1-1 0,-1 1 0,1 0 0,0-1 0,-1 1 0,1 0 0,-1 0 0,1-1 0,0 1 0,-1 0 0,1 0 0,0 0 0,0 0 0,-1 0 0,1 0 0,0 0 0,-1 0 0,1 0 0,0 0 0,-1 0 0,1 0 0,1 1 0,5-1 0,21-5 0,-17 3 0,-10 3 0,0-1 0,0 0 0,0 0 0,0 0 0,0 0 0,0-1 0,0 1 0,0 0 0,0 0 0,0 0 0,0-1 0,0 1 0,0-1 0,-1 1 0,1 0 0,0-1 0,0 0 0,1 0 0,-2 0 0,1 1 0,-1-1 0,1 1 0,-1 0 0,1 0 0,-1-1 0,1 1 0,-1 0 0,1 0 0,-1-1 0,1 1 0,-1 0 0,1 0 0,-1 0 0,1 0 0,0 0 0,-1 0 0,1 0 0,-1 0 0,1 0 0,-1 0 0,1 0 0,-1 0 0,1 0 0,0 1 0,-1-1 0,1 0 0,0 1 0,11 0 0,-1-1 0,1 0 0,-3-1 0,-7-2 0,-4 6 0,-7-2 0,-55-7-1715,49 2-1261,0 0 1,1-1-1,-26-11 1,20 5-3340,-34-22 1,9 0 3306,-1-5 375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0:4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0 888,'-1'11'7379,"-6"-4"-6522,6-6-539,-1 0 324,-21 17 4182,-1-9-2380,24-5-2652,-1 6 5507,-9-12 2155,20-5-6894,-9 7-370,13 0-26,2 5 6,-14-4-163,1 1 1,-1-1 0,1 0 0,0 0 0,-1-1 0,1 1 0,0-1 0,0 1 0,-1-1 0,4 0 0,46 9 20,-41-6-19,-1 0 0,1-1 0,17 1 0,12-1-1,0 2 1,-1 2 0,74 20-1,-54-20-34,-32-2 53,37 0 1,17 1 43,-22 1-86,-36-4 3,0 0 0,34 9 1,-40-7 12,0-1 1,1-1-1,31 0 1,-26-1-11,40 5 0,-21-1 18,-29-4-18,-1 0 0,23 5 0,-28-4 9,-1-1-1,1 0 1,-1-1-1,0 0 0,10 0 1,-10-1 11,0 1-1,0 0 1,1 1 0,-1-1 0,8 3 0,-4-1-7,1-1 1,-1 0 0,0-1-1,1 0 1,10-2 0,10 1 13,23-6-11,-13 0-18,11 1-2,79-18 0,-122 22 14,1 0 1,0 1-1,-1 1 1,11 0 0,24-2 8,83-12 10,-95 8-29,0 2 1,0 1 0,50 3 0,-47 0 6,69-7-37,60-6 30,4 0-30,-129 14 41,-21 0-5,-1 0 0,1-2-1,0 0 1,24-5 0,39-1 27,-35 1 9,-35 4-40,0 0 0,0 1 0,19 1 0,11-2-30,23-10 29,-43 7 11,0 2 0,1 0 0,26-1 0,400-2 63,-18 6-18,-268-7-18,322 7 36,-368 13-22,-73-11-51,-32 0 9,1-2 0,0 0 0,0 0 0,13-3 0,-9 1-3,0 1-1,0 0 1,25 3 0,0-1-21,-17 3 6,-12-1 10,0-1-19,-11-1 24,0-1 0,0 0-1,0 1 1,0-1 0,0 0 0,0 0 0,0 0-1,0 1 1,0-1 0,0 0 0,0 0 0,0-1 0,0 1-1,0 0 1,0 0 0,0 0 0,0-1 0,0 1-1,0-1 1,0 1 0,1-1 0,-1 0 2,0 1-1,0 0 1,0-1 0,0 1 0,0 0 0,0-1 0,0 1-1,0 0 1,0 0 0,0 0 0,0 0 0,0 0-1,0 0 1,0 0 0,0 0 0,0 1 0,0-1 0,0 0-1,0 1 1,1 0 0,32 4 51,-16 0-54,-15-3 2,0-1-1,-1 0 1,1 0-1,0 0 1,0 0-1,0-1 1,0 1-1,0-1 1,0 0-1,0 1 1,5-2-1,19 7-6,-24-4 6,1-1 1,-1 0-1,1 0 0,0 0 0,-1-1 0,1 1 1,4-1-1,9 3 8,-12-2-11,-1 0 0,0 0 0,0 0 0,0-1 0,1 0 1,-1 0-1,6 0 0,6 5-11,-14-4 17,1 0 0,0 0 0,-1 0 0,1 0 0,0 0 1,0 0-1,-1-1 0,6 1 0,38 5-1,68-6 25,-108-2-23,-3-1-5,25 2 35,-28 2-21,0 3-12,0-3 11,0 0-26,0 5 14,0 0 2,0 1 23,0 0-1,0-1 0,0 1 1,-1-1-1,1 1 1,-2 0-1,1-1 0,-1 0 1,-2 7-1,3-9-8,0-1 0,0 1 0,0 0 0,1 0 0,0-1 0,0 1 0,0 0 0,0 0 0,0 0 0,2 4 0,-2-3-6,1-1 0,-1 0 0,0 1 1,1-1-1,-2 0 0,1 1 1,-1-1-1,-1 7 0,-1 1-4,1-1 0,0 1-1,0 0 1,2 0 0,-1 13-1,-10 39 54,11-44 29,-1 0 1,0 0-1,-7 30 0,7-43-48,0 0-1,0 0 1,1-1 0,0 1 0,1 7-1,0-7-7,-1-1 0,0 0-1,0 0 1,-1 0 0,-1 7 0,-2 10-28,1 0 0,1 1 0,0-1 0,3 28 1,0-12-3,10 65-1,1 0 0,-12-88 0,0 1 0,1-1 0,1 0 0,5 18 0,-6-27 0,0 1 0,-1-1 0,0 1 0,0 10 0,1 31 0,3-33 0,-2 1 0,0 0 0,-1 0 0,-1 0 0,-1 0 0,0 0 0,-6 26 0,4-19 0,1-1 0,2 0 0,2 35 0,-1-2 0,-1-32 0,1 1 0,1-1 0,5 26 0,-4-27 0,-1 0 0,-1 0 0,-3 42 0,0-10 0,2 178 0,12-167 0,-12-60 0,0 1 0,0 0 0,1 0 0,0 0 0,1 0 0,3 10 0,-4-14 0,0 0 0,-1-1 0,1 1 0,-1 0 0,0 0 0,0-1 0,0 1 0,0 4 0,1 17 0,4 4 0,-1-1 0,-1 1 0,-1 0 0,-5 54 0,2-14 0,1 284 0,11-288 0,-11 242 0,12-234 0,-12 150 0,11-145 0,1 15 0,-7-72 0,-4-18 0,0 0 0,0 1 0,0-1 0,0 0 0,-1 1 0,1-1 0,-1 1 0,1 4 0,-1 193 0,11-155 0,-11 244 0,-11-225 0,11 138 0,-4-196 0,4-6 0,0 1 0,-1-1 0,1 0 0,0 0 0,0 1 0,0-1 0,-1 0 0,1 0 0,0 1 0,0-1 0,0 0 0,0 1 0,-1-1 0,1 0 0,0 1 0,0-1 0,0 0 0,0 1 0,0-1 0,0 0 0,0 1 0,0-1 0,0 0 0,0 1 0,0-1 0,0 0 0,0 1 0,0-1 0,1 0 0,-1 1 0,0-1 0,0 0 0,0 0 0,0 1 0,1-1 0,-1 0 0,0 1 0,0-1 0,1 0 0,-1 0 0,0 0 0,0 1 0,1-1 0,-1 0 0,1 0 0,1 2 0,-2 0 0,0 14 0,0 95 0,0-111 0,0 0 0,0 1 0,0-1 0,0 0 0,0 0 0,0 1 0,0-1 0,0 0 0,0 1 0,0-1 0,0 0 0,0 1 0,0-1 0,0 0 0,0 1 0,0-1 0,0 0 0,-1 0 0,1 1 0,0-1 0,0 0 0,0 0 0,0 1 0,-1-1 0,1 0 0,0 0 0,0 1 0,0-1 0,-1 0 0,1 0 0,0 0 0,0 1 0,-1-1 0,-4 6 0,2 24 0,3-22 0,0-8 0,0 0 0,0 0 0,0 1 0,0-1 0,0 0 0,0 0 0,0 1 0,0-1 0,0 0 0,0 0 0,0 1 0,0-1 0,1 0 0,-1 0 0,0 0 0,0 1 0,0-1 0,0 0 0,1 0 0,-1 0 0,0 1 0,0-1 0,0 0 0,1 0 0,-1 0 0,0 0 0,0 0 0,0 0 0,1 1 0,-1-1 0,0 0 0,0 0 0,1 0 0,-1 0 0,0 0 0,0 0 0,1 0 0,-1 0 0,0 0 0,0 0 0,1 0 0,-1 0 0,0 0 0,0 0 0,1 0 0,-1-1 0,0 1 0,0 0 0,1 0 0,-1 0 0,0 0 0,0 0 0,1-1 0,1-4 0,0-1 0,5 4 0,-2 0 0,-1 0 0,0-1 0,0 0 0,0 0 0,0 0 0,6-6 0,-10 9 0,1-1 0,-1 0 0,1 1 0,-1-1 0,0 0 0,1 0 0,-1 1 0,0-1 0,0 0 0,1 0 0,-1 0 0,0 1 0,0-1 0,0 0 0,0 0 0,0 0 0,0 1 0,0-1 0,-1 0 0,1 0 0,0 0 0,0 1 0,-1-2 0,1 2 0,2-25-771,6 4-4339,-8 17 2778,1 0 0,0 0-1,-1 0 1,1 0-1,-1 0 1,-1-8 0,0 5-1406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16.2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0 5734,'-19'6'0,"96"16"0,35 3 0,-51-9-215,9-1 1,14 3 0,-18-6 214,-23-11 111,-4 0-111,-1-2 130,-8 0-130,-12-1 0,-2 0 0,66-9 0,-48 4 0,53-8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0:4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0 170 788,'0'-17'14292,"2"14"-12097,15 9-822,-15-5-1244,0 0 1,0 0-1,0 0 1,0 0-1,0-1 1,0 1-1,0-1 1,1 1-1,-1-1 1,0 0-1,3 0 1,99-6 4188,-14-1-2637,-79 7-1608,0-1 0,-1-1 0,0 0 0,12-3-1,11-3 117,69-14 412,-75 11-432,-24 9-130,1 0 1,-1 0-1,1 1 1,0-1-1,0 1 1,0 0-1,0 0 1,0 0-1,5 0 1,60-12 444,1 0-251,22 0 374,-84 13-549,-5 0-47,0 0 0,0 0 0,0 0 0,0 0 0,0 0 0,0 1 0,0-1 0,0 1 0,0 0 0,3 2 0,31 3 136,-28-5 42,0 0-1,0 0 1,0-1-1,14-1 1,-3 0 86,-18 1-84,2 0 5,-1 1 1,0-2-1,1 1 1,-1 0-1,1-1 1,-1 1-1,0-1 1,7-2-1,-9 1-178,31 3-15,-21-1-3,-9 0 5,-1 0 1,1 0-1,-1 0 1,1 0-1,0 0 1,-1-1-1,1 1 1,-1 0-1,1-1 0,-1 1 1,1-1-1,2-1 1,-4 2-12,0-1 0,0 1 0,0 0 1,1 0-1,-1-1 0,0 1 0,0 0 1,0 0-1,1-1 0,-1 1 0,0 0 0,0-1 1,0 1-1,0 0 0,0-1 0,0 1 1,0 0-1,0-1 0,0 1 0,0 0 0,0-1 1,0 1-1,0 0 0,0-1 0,0 1 1,0 0-1,0-1 0,-1 1 0,1 0 0,0-1 1,-10-10-1901,-20-16-10166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0:4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45 1536,'6'-12'26953,"-12"11"-26277,-15-7 425,19 8-1071,0-1-1,0 1 1,0-1-1,0 1 1,0 0-1,0-1 1,0 1-1,0 0 1,0 1-1,0-1 1,0 0-1,0 1 1,0-1-1,1 1 1,-1-1-1,-3 2 1,-40 20 129,10-6-72,25-10-70,1 0-1,-1 1 1,1-1-1,1 2 1,-1-1 0,1 1-1,1 1 1,-11 13-1,2-3 7,8-9-15,0 1 1,0 0-1,-7 16 0,-8 12 2,13-24-15,0 0 0,1 1 1,1 0-1,0 1 0,1 0 0,1 0 0,1 1 1,0-1-1,1 1 0,-3 36 0,7-45 13,0-1-1,1 1 1,0-1 0,0 1-1,5 16 1,-6-24-4,1 0 1,-1 0-1,1 0 1,-1 0-1,1 0 1,-1 0-1,1 0 0,0-1 1,-1 1-1,1 0 1,0 0-1,0 0 0,0-1 1,-1 1-1,1 0 1,0-1-1,0 1 1,0-1-1,0 1 0,0-1 1,1 1-1,0-1 2,0 0 0,0 0 0,0 0 0,-1-1 0,1 1 0,0-1 0,0 1 0,-1-1 0,1 1 0,0-1 0,-1 0 0,1 0 0,-1 0 0,1 0 0,-1 0 0,0 0 0,3-2 0,3-3 14,13-11 24,-1 0 0,0-1 0,22-29 0,-32 36-35,3-4 4,-1-1-1,0 1 1,14-31-1,-8 8 4,33-81 16,-49 98-26,-2 19-5,1-1-1,-1 1 1,1-1-1,0 1 1,0-1-1,0 0 1,0 1 0,1-1-1,-1 1 1,1-1-1,0 1 1,-1-1-1,1 1 1,0 0 0,0-1-1,1 1 1,-1 0-1,3-4 1,-4 6 3,1-1 0,-1 0 0,0 0 0,1 0-1,-1 0 1,0 0 0,0 0 0,1 0 0,-1 0 0,0 0 0,0 0 0,0 0 0,0 0 0,0 0 0,-1 0 0,1 0-1,0-1 1,-1 1 7,1 0 0,0 0-1,-1 0 1,1 0 0,0-1-1,0 1 1,0 0 0,0 0-1,0 0 1,0 0-1,1 0 1,-1 0 0,0 0-1,0 0 1,1 0 0,-1 0-1,1 0 1,0-1 0,1-4 33,0 0 1,0 0 0,-1 0 0,0 0 0,0-1-1,0 1 1,-1 0 0,1-1 0,-3-11 0,2 15-50,-4 9 38,4-6-28,-1 0 0,1 0 0,-1 1 0,1-1-1,-1 0 1,1 0 0,0 1 0,-1-1 0,1 0 0,-1 1 0,1-1 0,0 0 0,-1 1 0,1-1 0,0 1 0,0-1 0,-1 1 0,1-1 0,0 1 0,0-1 0,0 0 0,0 1 0,-1-1 0,1 1 0,0-1 0,0 1 0,0-1 0,0 1 0,0-1 0,0 1 0,0-1 0,1 2 0,4 38 84,-3-34-87,-1 0 0,1 1 0,-2-1 0,1 0 0,-1 1 0,0-1 0,0 1 0,-2 6 0,-2 8-2,-2 6 0,1 1 0,-1 37 0,-5 74 0,1 80 0,5-98 0,-2 12 0,3-84 0,4 92 0,2-56 0,-2-21-826,0-97-20093,1 27 19680,0 0-1,0 1 0,0-1 0,1 0 0,3-7 0,-2 5 72,7-6-727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0:4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33 244,'5'-13'3808,"1"-7"7991,-6 46-8205,0-12-2882,1 0 0,1 0 0,5 25 0,-6-28-421,1 0 0,-2 0 0,-1 20 0,0-17 52,1 0 0,3 23 0,3 18 1242,-3 87 0,-3-120-1213,12 63 1327,-12-14-431,-4-69-1244,4-2-63,0 0-1,-1 0 1,1 0-1,0 0 0,-1 0 1,1 0-1,0 0 1,-1 0-1,1 0 1,0 0-1,-1 0 1,1 0-1,0 1 1,0-1-1,-1 0 1,1 0-1,0 0 1,0 1-1,-1-1 1,1 0-1,0 0 1,0 0-1,-1 1 1,1-1-1,0 0 0,0 1 1,0-1-1,0 0 1,-1 1-1,1-3-697,-1-1-1,0 1 0,0 0 1,0 0-1,0 0 0,0 0 1,0 0-1,-1 0 0,1 0 1,-1 0-1,1 0 0,-5-2 1,-7-13-5746,10 2 2019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0:4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430 192 44,'11'-52'10264,"-11"-25"-3680,-1 73-6319,0 0 1,0 1-1,-1-1 1,1 0-1,-1 1 1,0-1 0,0 1-1,0 0 1,-1 0-1,1 0 1,-1 0 0,0 0-1,1 0 1,-1 1-1,0-1 1,-1 1-1,-3-3 1,4 4-64,0 1 1,0-1-1,0 0 1,0 1-1,0 0 1,0 0-1,0 0 1,0 0-1,0 0 0,-4 1 1,-4 0 400,2 0-370,1 0 0,-1 1 0,1 0 0,0 0 0,0 0 0,0 1 0,0 1 0,0-1 0,1 1 1,0 0-1,0 1 0,0 0 0,-8 7 0,-11 11 386,-42 47 1,57-55-469,0 1 0,-16 30-1,-1 1 59,20-31-174,0 0-1,2 1 0,-1 0 0,2 0 1,0 0-1,2 1 0,-4 32 0,-2 2-6,8-44-26,0 0 0,0 1 0,1-1 0,0 0 1,1 0-1,-1 0 0,2 0 0,-1 0 0,1 0 1,3 9-1,0 2 4,-5-18-3,0 1 1,0-1-1,0 0 0,0 1 1,0-1-1,0 0 0,1 1 1,-1-1-1,0 0 1,1 1-1,0-1 0,-1 0 1,1 0-1,-1 0 0,1 1 1,0-1-1,0 0 0,0 0 1,0 0-1,0 0 1,0 0-1,0 0 0,0-1 1,0 1-1,0 0 0,0 0 1,1-1-1,-1 1 1,0-1-1,0 1 0,1-1 1,-1 0-1,0 1 0,1-1 1,-1 0-1,3 0 0,1 0 0,-1-1 0,1 0-1,0 0 1,0 0-1,0 0 1,-1-1 0,1 0-1,-1 0 1,1 0-1,-1 0 1,0-1 0,0 1-1,5-5 1,4-5 5,0 0 1,13-16 0,-21 23-9,27-43 6,-18 24-3,-5 9-6,-1 0 1,-1 0 0,6-17-1,10-22-12,-2-17 24,-9 37 7,-11 21 8,2-4 57,1 15-59,-4 2-18,1 0 0,-1 0 0,0 0 0,1-1 1,-1 1-1,0 0 0,0 0 0,1 0 0,-1-1 0,0 1 0,1 0 0,-1 0 0,0-1 1,0 1-1,1 0 0,-1-1 0,0 1 0,0 0 0,0-1 0,0 1 0,1 0 0,-1-1 1,0 1-1,0 0 0,0-1 0,0 1 0,0-1 0,0 1 0,0 0 0,0-1 1,0 1-1,0 0 0,0-1 0,0 1 0,-1-1 0,1 0 114,0-1 143,0 4-96,0 24 168,-2-1 0,-5 28-1,5-39-225,1 1 0,0-1 0,2 16 0,-2 27 124,-5-8-167,-23 246-30,6-46-34,11-96 0,-9 240 0,21-372 0,-2 0 0,0 0 0,-2 0 0,-9 32 0,11-14 0,2-26 0,-4-25-176,-3-15-1635,-5-102-11411,12 98 6362,10-64 0,-8 57 4518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0:4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40 944,'30'-15'10454,"5"3"-5244,-25 9-4809,1 0-1,-1 1 1,1 0 0,0 0 0,-1 1 0,1 1 0,0 0 0,11 2 0,-14 0-207,1 0-1,-1 1 1,1 0 0,-1 1 0,8 4-1,-13-7-67,-1 1-1,0-1 0,1 0 1,-1 1-1,0-1 0,0 1 1,0-1-1,0 1 1,0 0-1,-1 0 0,1 0 1,0 0-1,-1 0 0,1 1 1,-1-1-1,0 0 0,0 1 1,0-1-1,0 1 1,0 2-1,0 6 445,-2 0 1,0 0-1,0 0 1,-1 0-1,0 0 0,0-1 1,-2 1-1,-7 18 1,-22 52 1902,-15 32-1324,43-101-1149,1 0 0,0 0 0,1 0 0,1 0 0,-1 1 0,2-1 0,0 1 0,0-1 0,2 15 0,-1-26 0,0 0 0,0 0 0,0 0 0,0 0 0,1 0 0,-1 0 0,0 0 0,0 0 0,1 0 0,-1 0 0,1 0 0,-1 0 0,1 0 0,-1 0 0,1 0 0,0-1 0,-1 1 0,1 0 0,0 0 0,0-1 0,-1 1 0,1 0 0,0-1 0,1 1 0,1 1 0,-1-1 0,1-1 0,-1 1 0,1 0 0,0-1 0,-1 1 0,1-1 0,0 0 0,4 0 0,-1 0 0,1-1 0,-1 0 0,1 0 0,-1 0 0,0-1 0,1 0 0,8-4 0,2-3 0,-12 7 0,0-1 0,0 1 0,0-1 0,-1 0 0,1-1 0,-1 1 0,1-1 0,-1 0 0,0 0 0,5-6 0,-3 6 517,9-6-4135,-12 5-342,-3 5 3751,0 0 1,0-1-1,0 1 1,0 0-1,0-1 1,0 1-1,0 0 1,0 0-1,0-1 1,0 1 0,-1 0-1,1 0 1,0-1-1,0 1 1,0 0-1,0-1 1,-4-1-2919,-1 1 1398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0:4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301 115 864,'0'-1'595,"1"-1"0,-1 0 0,0 0 0,-1 1 0,1-1 0,0 0-1,0 1 1,-1-1 0,1 0 0,-1 1 0,0-1 0,1 0 0,-1 1 0,0-1 0,0 1 0,0-1 0,0 1 0,0 0 0,0-1-1,0 1 1,-1 0 0,1 0 0,-3-2 0,-10-11 1516,13 14-2010,1-1 0,-1 0 0,1 1 0,0-1 0,-1 0 0,1 0-1,0 1 1,0-1 0,0 0 0,0 0 0,0 0 0,0 1 0,0-1 0,0 0 0,0 0 0,0 1 0,0-1 0,0 0 0,1-1 0,-1 1-38,0 1 1,0-1 0,0 0-1,1 0 1,-1 0-1,0 1 1,0-1 0,0 0-1,0 0 1,0 1 0,-1-1-1,1 0 1,0 0 0,0 0-1,0 1 1,-1-1 0,1 0-1,0 1 1,-1-2 0,-6-7 540,7 8-520,-1 0-1,0-1 1,0 1-1,1 0 1,-1-1-1,0 1 1,0 0-1,0 0 1,0 0-1,0 0 1,0 0-1,-1 0 1,1 0-1,0 0 1,0 1 0,-1-1-1,1 0 1,-1 1-1,1-1 1,0 1-1,-1-1 1,1 1-1,-1 0 1,1-1-1,-1 1 1,1 0-1,-1 0 1,1 0-1,-1 0 1,1 1-1,-1-1 1,1 0-1,-1 1 1,1-1-1,-1 1 1,1-1-1,-2 2 1,-8 5 143,0 1 0,1 1 1,1 0-1,-1 0 0,1 1 0,1 0 1,0 1-1,0 0 0,1 0 0,-9 19 0,-14 20 83,20-32-246,0 1 0,2-1 0,0 2 0,1-1 0,1 1 0,1-1 0,-3 25 0,0-6-38,7-31-21,1 1 0,-1-1 0,1 0 1,0 0-1,1 0 0,0 1 0,3 11 0,2 28 15,6 6-24,-12-53 4,-1 0 1,1 1 0,1-1 0,-1 0-1,0 1 1,0-1 0,0 1-1,0-1 1,0 0 0,0 1 0,0-1-1,0 0 1,1 1 0,-1-1 0,0 0-1,0 1 1,0-1 0,1 0 0,-1 1-1,0-1 1,0 0 0,1 0 0,-1 0-1,0 1 1,1-1 0,-1 0 0,0 0-1,1 0 1,-1 1 0,0-1 0,1 0-1,-1 0 1,1 0 0,16-2 21,-13 0-22,-1 1 1,1-1-1,-1 1 0,1-1 1,-1-1-1,0 1 0,0 0 1,3-3-1,14-15-13,-16 18 12,-1-1 0,0 0-1,0-1 1,0 1 0,-1 0 0,1-1 0,3-5 0,16-35 34,-2-1-1,-1-1 1,22-87-1,-36 107 345,-1 0-1,-2 0 1,0-33-1,10 34 868,-12 84-466,-10 64-1,8-93-643,2 53 0,-1 18 29,-19 146-17,16 39-146,6-155 0,-2 19 67,0-80-4000,-11-108-8325,10 21 7061,0 13 4140,1-1 1,0 1 0,0 0-1,0-1 1,0 1-1,1-1 1,2-6-1,6-8-1117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0:4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1432,'15'-9'3271,"-15"3"323,-4-11 3805,9 10-6056,0 0 0,1 1 0,0 0 0,7-6 0,-5 6-1095,1 0 0,0 0 0,0 1 0,0 1 0,0-1 0,1 2 0,11-4-1,75-15 104,-89 21-232,27-2 563,-34 3-603,1 0 0,0 0 1,0 0-1,0 0 0,0 0 1,-1 0-1,1 0 0,0 0 1,0 0-1,0 0 1,-1 1-1,1-1 0,0 0 1,0 0-1,-1 1 0,1-1 1,0 1-1,0-1 0,-1 1 1,1-1-1,-1 1 1,1-1-1,0 1 0,-1 0 1,1-1-1,-1 1 0,1 0 1,-1-1-1,0 1 0,1 0 1,-1 0-1,0-1 1,1 1-1,-1 1 0,0 10 407,0 0 0,0 0 0,-1 1 0,-1-1 0,0 0 1,-1 0-1,0-1 0,-9 22 0,9-26-475,0 1 1,0 0-1,1-1 1,0 1 0,-1 10-1,-2 13-11,-7 45 0,0-37 0,13-36 0,-1 0 0,1 0 0,0 0 0,0-1 0,0 1 0,0 0 0,1 0 0,-1-1 0,0 1 0,1 0 0,0-1 0,4 5 0,0-1 0,0-1 0,1 1 0,-1-1 0,1-1 0,0 1 0,1-1 0,9 4 0,-10-5 0,-1-1 0,0 2 0,1-1 0,-1 1 0,-1 0 0,1 0 0,0 0 0,-1 1 0,0 0 0,0 0 0,-1 0 0,7 9 0,-4-3 0,-5-9 0,-1-1 0,0 1 0,1 0 0,-1 0 0,0 0 0,0 0 0,0 0 0,0 0 0,-1 0 0,1 0 0,-1 0 0,1 0 0,-1 1 0,1 3 0,5 14 0,-6-19 0,1 0 0,0 0 0,-1 0 0,1 0 0,-1 1 0,0-1 0,1 0 0,-1 0 0,0 0 0,0 1 0,0-1 0,1 0 0,-1 0 0,-1 1 0,1-1 0,0 0 0,0 0 0,-1 2 0,-2 5-27,-1 0 1,-1 0-1,0 0 0,0-1 1,0 0-1,-1 0 1,0 0-1,0-1 0,0 0 1,-1 0-1,0 0 0,-1-1 1,1 0-1,-1 0 0,0-1 1,0 0-1,0-1 1,-17 5-1,9-3-971,9-2-733,0-1 1,0 0-1,0-1 0,0 1 0,-1-1 0,1-1 0,-11 1 1,16-2 1196,-1 0 0,1 0 0,-1 1 0,1-1 1,0-1-1,0 1 0,-1 0 0,1 0 0,0-1 0,0 1 1,1-1-1,-1 0 0,0 0 0,0 0 0,1 1 1,-1-2-1,1 1 0,0 0 0,-1 0 0,1 0 0,0 0 1,0-1-1,0 1 0,1-1 0,-1 1 0,0-3 1,-8-15-1843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0:50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382 120 1168,'2'-1'712,"0"0"-1,0 0 1,0 0-1,-1 0 1,1 0 0,0-1-1,-1 1 1,1-1-1,-1 1 1,0-1 0,3-2-1,-4 3-477,0 0 0,0 0 0,0 0 0,0 0-1,0 0 1,0 0 0,0 0 0,0 0 0,0 1 0,0-1-1,-1 0 1,1 0 0,0 0 0,-1 0 0,1 0 0,-1 1 0,1-1-1,-1 0 1,1 0 0,-1 1 0,0-1 0,1 0 0,-2 0-1,-3-11 1651,4 11-1760,1 0 0,0 0 0,0 0 0,-1 0 0,1 1 0,0-1 0,-1 0 0,1 0 0,-1 0-1,0 0 1,1 0 0,-1 1 0,1-1 0,-1 0 0,0 1 0,0-1 0,-1-1 0,1 2-2,0-1 0,1 0 0,-1 0 0,0 0 0,0 0 0,1 0 0,-1 0 0,0 0 0,1 0 0,-1 0 0,1 0 1,-1 0-1,1 0 0,-1-2 0,1 2 5,0-1 0,-1 1 1,1-1-1,-1 1 0,1 0 1,-1-1-1,0 1 0,0 0 0,0 0 1,1 0-1,-1-1 0,0 1 1,0 0-1,-1 0 0,0 0 0,-4-2 273,0 1-1,0-1 1,-1 2-1,1-1 0,-1 1 1,1 0-1,-1 0 0,1 1 1,-1-1-1,1 2 0,-1-1 1,0 1-1,-10 2 0,8-1-173,0 0 0,0 1-1,0 0 1,0 1-1,0-1 1,1 2 0,0-1-1,-16 12 1,-4 6 63,20-17-238,1 0 1,0 1-1,0-1 0,0 2 0,1-1 0,-1 1 0,-8 14 1,7-8-34,0 0 0,1 0 0,0 1 0,2 0 1,-1 1-1,2-1 0,0 1 0,1 0 0,-3 28 1,-6 48-20,13-72 27,0 0 0,7 32 1,-3-10-22,-5-35-7,0 0-1,1 0 1,0-1-1,0 1 1,0 0-1,1-1 1,2 7 0,-3-9-2,0 0 0,1-1 1,-1 1-1,0-1 1,1 0-1,-1 1 0,1-1 1,0 0-1,0 0 0,3 3 1,-3-4 0,-1-1 0,0 1 0,1-1 0,-1 1 1,1-1-1,-1 0 0,1 1 0,-1-1 0,1 0 0,-1 0 0,1 0 0,-1 0 1,1 0-1,-1-1 0,1 1 0,-1 0 0,1-1 0,-1 1 0,1-1 1,-1 1-1,0-1 0,1 0 0,-1 1 0,2-3 0,-1 2 2,4-2-2,0 0 1,0-1 0,-1 1 0,1-1-1,-1 0 1,0-1 0,0 1 0,5-8-1,12-14 14,-18 22-10,0 0 1,-1-1-1,1 1 1,-1-1-1,3-6 1,17-22-3,-19 27-1,0 1 0,-1 0 1,1-1-1,-1 0 0,3-6 0,12-28-15,-12 28 12,-1 0 1,0 0-1,0-1 0,4-22 1,0-5-2,-5 28 7,-2 0 0,1 1 0,0-23 0,9-45 19,-1 2-1,-11 73-19,1 3 2,-1 0 0,0 0 0,0 0 0,0 0 0,0-1 0,0 1 0,0 0 0,0 0 0,0 0 0,0-1 0,-1 1 0,1 0 0,0 0 0,-1 0 0,1 0 0,-1 0 0,1 0-1,-1 0 1,1 0 0,-1 0 0,0 0 0,0 0 0,1 0 0,-1 0 0,-1 0 0,-1-3 32,4 4-34,-1 0 0,0 1 0,0-1 0,0 0 0,0 0 1,0 0-1,1 1 0,-1-1 0,0 0 0,0 0 0,0 1 1,0-1-1,0 0 0,0 0 0,0 0 0,0 1 1,0-1-1,0 0 0,0 0 0,0 1 0,0-1 0,0 0 1,0 0-1,0 1 0,0-1 0,0 0 0,0 0 0,0 0 1,-1 1-1,1-1 0,0 0 0,0 0 0,0 0 0,0 1 1,0-1-1,-1 0 0,1 0 0,0 0 0,0 0 0,0 1 1,-1-1-1,1 0 0,-2 3 0,0 0 1,0 1 0,1-1-1,-1 0 1,1 1-1,0-1 1,-2 8 0,-2 8-1,1 40-20,1-43 32,0 1 0,2-1 0,0 21 0,-3 32 81,-9 81 229,7-52 19,2 158-197,6-143-141,-12 154-3,8-132 0,2-82 0,12 40 0,-12-67 0,0-33 0,1 1 0,0-1 0,1 0 0,4-12 0,-5 15-134,-1 1 0,1-1 0,0 0 0,-1 1 0,0-1 0,0 1 0,0-1 0,0 0 0,0 1 0,-1-1 0,0 0 0,-1-4 0,-19-44-5864,0 0-2014,18 41 6395,1-1 1,1 1 0,-1-1-1,2 0 1,0 1-1,0-1 1,1 0-1,2-12 1,-1-8-491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0:5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79 1540,'0'-1'190,"0"0"-1,0-1 1,1 1-1,-1 0 1,0 0 0,1 0-1,-1 0 1,0 0-1,1 0 1,0 0 0,-1 0-1,1 0 1,-1 0-1,1 1 1,0-1-1,0 0 1,-1 0 0,1 1-1,2-2 1,-2 1 39,-1 1 0,1-1 0,0 0 1,0 1-1,0-1 0,-1 0 0,1 0 0,0 0 0,-1 0 1,1 0-1,-1 0 0,1 1 0,-1-1 0,1 0 1,-1-1-1,0 1 0,1 0 0,-1 0 0,0-1 1,0 1-145,0 1 0,0 0 0,0-1 1,0 1-1,0 0 0,0 0 0,0-1 0,0 1 1,0 0-1,1-1 0,-1 1 0,0 0 1,0 0-1,0-1 0,0 1 0,0 0 1,1 0-1,-1-1 0,0 1 0,0 0 0,0 0 1,1 0-1,-1-1 0,0 1 0,0 0 1,1 0-1,-1 0 0,0 0 0,1 0 1,-1-1-1,1 1 7,-1 0-1,0 0 1,1 0 0,-1-1 0,0 1-1,1 0 1,-1 0 0,0-1 0,1 1-1,-1 0 1,0-1 0,1 1 0,-1 0-1,0-1 1,0 1 0,1 0 0,-1-1-1,0 1 1,0 0 0,0-1 0,0 1-1,1-1 1,-1 1 0,0-1 0,0 1-1,0 0 1,0-1 0,0 1 0,0-1-1,0 0 1,3 0 700,-3 1-753,1 0 0,-1 0 1,0 0-1,0 0 0,1 0 1,-1 0-1,0 0 0,1 0 1,-1 0-1,0 0 1,1 0-1,-1-1 0,0 1 1,0 0-1,1 0 0,-1 0 1,0 0-1,0 0 1,1-1-1,-1 1 0,0 0 1,0 0-1,1-1 0,-1 1 1,0 0-1,0 0 0,0-1 1,0 1-1,1 0 1,-1 0-1,0-1 0,0 1 1,0 0-1,0-1 0,0 1 1,0 0-1,0-1 1,0 1-1,0 0 0,-4-12 6809,-1 12-6544,3 0 1078,-5 2-908,1 1 0,-1-1 0,0 0 0,-13 2 0,15-3-394,-1 0 1,0 0-1,1 1 1,-1 0-1,1 0 1,-11 6-1,-2 1 120,12-6-113,0 1 0,0-1 0,1 1-1,-1 1 1,1-1 0,0 1 0,-4 5-1,-13 10 146,16-14-134,-1 0 1,1 1-1,-11 14 0,-4 3 38,13-16-108,1 0 1,1 1-1,0-1 0,0 1 1,-7 16-1,-1 1-1,-9 33 24,10-14-12,4-12-36,9-31-4,-1 0-1,1 0 0,0-1 1,0 1-1,-1 0 0,1 0 1,0 0-1,0-1 0,1 1 0,-1 0 1,0 0-1,1 0 0,-1-1 1,1 1-1,-1 0 0,1-1 1,1 3-1,4 20-8,-6-23 11,0-1 0,0 1 0,0 0 1,0 0-1,0-1 0,0 1 1,0 0-1,0-1 0,1 1 0,-1 0 1,0 0-1,0-1 0,1 1 1,-1-1-1,1 1 0,-1 0 1,0-1-1,1 1 0,-1-1 0,1 1 1,-1-1-1,1 1 0,0-1 1,-1 1-1,1-1 0,-1 1 0,1-1 1,0 0-1,-1 1 0,1-1 1,0 0-1,-1 0 0,1 1 1,0-1-1,0 0 0,-1 0 0,1 0 1,0 0-1,0 0 0,-1 0 1,1 0-1,0 0 0,-1 0 0,1-1 1,0 1-1,1-1 0,1 0 2,1 0-1,0 0 1,-1 0-1,1-1 0,-1 0 1,0 1-1,1-1 1,2-3-1,17-11 1,-19 13-2,0 1-1,0-1 1,-1 0 0,1 0-1,0-1 1,-1 1 0,6-8-1,30-37-2,-25 33 6,-1-1 0,13-21 0,-13 7 10,-11 25-14,-1 1 0,1-1 0,0 1 0,0 0 0,0 0 0,1-1 0,5-6 0,-5 8-2,-1 0 0,1 0-1,-1 0 1,0-1 0,0 1-1,-1-1 1,1 0 0,-1 0-1,1 1 1,-1-1 0,0 0 0,0-6-1,-1 9 3,1 0 0,-1 0 0,0 0 0,1 0 0,-1 0 0,0 0 0,1 0 0,-1 0 1,1 0-1,0 0 0,-1 1 0,1-1 0,0 0 0,1-1 0,1-2-30,-3 20 57,-1 6-15,1 1-1,2-1 1,0-1-1,8 38 1,2 10-47,-1-1 17,-3-44 15,-5-17 3,0 0 1,-1 0 0,0 0 0,-1 1-1,2 11 1,-3-17-1,0 0 0,0 1 1,0-1-1,1 0 0,-1 1 0,1-1 0,0 0 0,0 0 0,0 0 1,0 1-1,0-1 0,0 0 0,0 0 0,1 0 0,-1-1 0,1 1 0,-1 0 1,1 0-1,2 1 0,-2-1-53,0-1 1,0 1 0,0 0-1,0 0 1,-1 0-1,1 0 1,0 0-1,-1 0 1,0 1 0,1-1-1,-1 0 1,0 1-1,0-1 1,0 1-1,-1-1 1,1 1 0,-1-1-1,1 5 1,-1-7-88,-1 0 1,1 0-1,-1 0 1,1 0-1,-1 0 1,1 0-1,-1 0 1,1 0-1,-1 0 1,1 0-1,-1 0 0,1 0 1,-1 0-1,1-1 1,0 1-1,-1 0 1,1 0-1,-1 0 1,1-1-1,0 1 1,-1 0-1,1 0 1,-1-1-1,1 1 1,0 0-1,-1-1 1,1 1-1,0 0 1,0-1-1,-1 1 1,1-1-1,0 1 1,-1-1-1,-8-14-3883,-12-22-10934,21 24 11840,9-6 651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0:5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327 144 32,'13'-8'2668,"-12"7"-2078,0 0 0,0 0-1,0 0 1,0-1 0,0 1-1,0 0 1,-1-1 0,1 1-1,-1 0 1,1-1 0,-1 1-1,1 0 1,-1-1 0,0 1-1,1-1 1,-1 1 0,0-1-1,0 1 1,0-1 0,-1-2-1,2 2-409,-1 1 0,0-1 0,0 0 0,1 1 0,-1-1 0,1 0 0,0 1 0,-1-1 0,1 1 0,0-1 0,0 1 0,0-1 0,0 1 0,2-2 0,-2 2-52,0-1-1,0 1 0,0-1 0,0 1 1,0-1-1,0 1 0,0-1 0,0 0 0,-1 0 1,1 1-1,-1-1 0,1 0 0,-1 0 1,1-2-1,4-14 1173,-4 16-1115,0 1 0,-1 0 0,1-1 0,0 1 0,-1-1 0,1 1 0,-1-1 0,0 1 0,1-1 0,-1 1 0,0-4 0,0 5-132,0-1-1,1 1 1,-1 0-1,0-1 0,0 1 1,0-1-1,0 1 1,0 0-1,0-1 1,0 1-1,0-1 1,0 1-1,0 0 1,0-1-1,0 1 0,-1-1 1,1 1-1,0 0 1,0-1-1,0 1 1,0 0-1,-1-1 1,1 1-1,0 0 1,0-1-1,-1 1 1,1 0-1,0-1 0,0 1 1,-1 0-1,1 0 1,0-1-1,-1 1 1,1 0-1,-1 0 1,1 0-1,0 0 1,-1-1-1,1 1 1,0 0-1,-1 0 0,1 0 1,-1 0-1,1 0 1,0 0-1,-2 0 1,1 0 983,-34 8 641,21-3-1504,1 2 0,1-1 0,-1 2-1,1 0 1,0 0 0,1 1 0,0 0-1,-15 16 1,21-19-109,-16 15 40,0 1 0,2 1 0,1 1 0,1 1 0,1 0 0,2 1 0,-21 47-1,-9 63-132,43-134 30,0 1-1,1-1 1,-1 0 0,1 0-1,-1 0 1,1 1 0,0-1-1,-1 0 1,1 1 0,0-1-1,1 3 1,-1-4 1,0 0-1,1-1 1,-1 1 0,0-1-1,0 1 1,1-1 0,-1 1-1,0-1 1,1 1 0,-1-1 0,1 1-1,-1-1 1,1 1 0,-1-1-1,1 1 1,-1-1 0,1 0-1,-1 1 1,1-1 0,-1 0-1,1 0 1,0 1 0,-1-1-1,1 0 1,-1 0 0,2 0 0,2 0 5,0 0 0,0-1 1,-1 1-1,1-1 1,0 0-1,0 0 1,0 0-1,-1-1 1,1 1-1,-1-1 0,5-3 1,9-6-9,-1-2 0,0 0 0,-1 0 0,0-2 0,-1 0 0,16-22 0,7-7-7,-18 20 21,-2-1 1,-1 0 0,0-1-1,14-34 1,-12 23 1,15-45-5,-31 56-3,2 36 0,-3-10-8,0 1 1,-1 0 0,1-1 0,-1 1 0,1 0-1,-1 0 1,1 0 0,-1 0 0,1-1-1,-1 1 1,0 0 0,0 0 0,1 0 0,-1 0-1,0 0 1,0 2 0,-1 36-10,2 1-1,2 0 1,15 75 0,-15-106 6,-1 1 0,1-1 1,1-1-1,-1 1 0,7 10 1,0-2-3,13 18-9,-19-26 45,-4-9-30,0 1 0,0-1 1,0 0-1,0 0 0,0 0 0,0 1 1,0-1-1,0 0 0,0 0 0,1 0 1,-1 1-1,0-1 0,0 0 0,0 0 1,0 0-1,0 0 0,0 1 0,1-1 0,-1 0 1,0 0-1,0 0 0,0 0 0,1 0 1,-1 1-1,0-1 0,0 0 0,0 0 1,1 0-1,-1 0 0,0 0 0,0 0 1,0 0-1,1 0 0,-1 0 0,0 0 1,0 0-1,1 0 0,-1 0 0,0 0 1,0 0-1,0 0 0,1 0 0,-1 0 0,0 0 1,0 0-1,1-1 0,1 1-105,-2-1-529,0 1 304,0-1-1,0 0 0,-1 1 0,1-1 0,0 0 0,0 0 1,0 1-1,-1-1 0,1 0 0,0 1 0,-1-1 1,1 0-1,-1 1 0,1-1 0,-1 1 0,1-1 1,-1 0-1,1 1 0,-1-1 0,1 1 0,-1 0 0,0-1 1,1 1-1,-1-1 0,0 1 0,1 0 0,-1 0 1,0-1-1,1 1 0,-1 0 0,0 0 0,0 0 1,1 0-1,-1 0 0,0 0 0,0 0 0,0 0 0,-1 0-244,1 0 0,-1 0 0,1 1 0,0-1 0,-1 1 0,1-1 0,0 1 0,-1-1 0,1 1 0,0 0 0,-1-1 0,1 1 0,0 0 0,0 0 0,0 0 0,0 0 0,0 0 0,0 0 0,0 0 0,0 0 0,0 1 0,-1 1 0,-7 15-2234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4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1496,'23'8'3567,"-20"-6"-1801,1-1 1,0 1-1,0-1 0,0 0 0,0 0 1,0-1-1,6 1 0,2-11-37,23 0-1892,0 1-1,0 3 1,0 0 0,42 0 0,-70 6-399,0 1 1,0-1-1,0 1 1,-1 0-1,1 1 0,7 2 1,-12-3 302,-1-1 0,1 1-1,0 0 1,-1-1 0,1 1 0,0 0 0,-1 0 0,0 0 0,1 0-1,-1 1 1,0-1 0,1 0 0,-1 0 0,0 1 0,0-1 0,0 1-1,0-1 1,0 1 0,0-1 0,-1 1 0,1 0 0,0-1 0,-1 1-1,1 0 1,-1 0 0,0-1 0,1 3 0,-2-3 85,1 0-1,0 1 1,-1-1 0,1 0 0,-1 0 0,1 0-1,-1 0 1,1 0 0,-1-1 0,0 1-1,0 0 1,1 0 0,-1 0 0,0 0 0,0-1-1,0 1 1,0 0 0,0-1 0,-2 2-1,-27 12-1385,13-6 424,-14 10-538</inkml:trace>
  <inkml:trace contextRef="#ctx0" brushRef="#br0" timeOffset="1">115 246 160,'-11'16'1522,"0"1"0,2 0 0,-1 0 0,2 0 0,1 1 0,-8 26 0,14-40-1022,-1 1 0,2-1 0,-1 1-1,0 0 1,1-1 0,0 1 0,0 0-1,0-1 1,1 1 0,-1 0 0,1-1 0,2 8-1,-2-11-334,0 1-1,0 0 0,1 0 0,-1 0 1,0-1-1,1 1 0,-1 0 1,1-1-1,-1 0 0,1 1 0,0-1 1,-1 0-1,1 0 0,0 0 0,0 0 1,0 0-1,0 0 0,0 0 0,0-1 1,0 1-1,0-1 0,0 1 1,0-1-1,1 0 0,-1 0 0,3 0 1,226-14 717,-78-6-3435,7 3-7073,-77 9 4194,-20 2 2790,8 0 582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16.8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437 500 5734,'-65'-28'0,"12"-15"0,-8-15 0,11 7 0,-7-13-1050,-15-14 1,20 9 1049,55 50 647,9 6-647,23-10 342,-10 7-342,16-5 0,-10 10 0,-5 6 1110,-15 27-1110,-6-2 0,-37 65 0,-12 13 0,16-31 0,-11 24 0,1 0 0,17-26 0,8-5 0,20-2 0,34-27 0,53-19 0,-31-4 0,17-8 0,-25 2 0,-28-4 0,18 2 0,-22-16 0,-2-2 0,6-8 0,-1 1 0,-4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0:5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21 1244,'0'-4'1918,"-1"-6"3832,1 9-5638,0 1 0,0 0 0,0-1 0,0 1 0,-1 0 0,1 0 0,0-1 0,0 1 1,0 0-1,0-1 0,-1 1 0,1 0 0,0 0 0,0 0 0,-1-1 0,1 1 0,0 0 0,0 0 1,-1 0-1,1 0 0,0-1 0,-1 1 0,1 0 0,0 0 0,-1 0 0,1 0 0,0 0 0,0 0 1,-1 0-1,1 0 0,0 0 0,-1 0 0,1 0 0,-1 0 0,-1 0 1462,1 0-1328,-1 0 0,0 1-1,1-1 1,-1 1 0,1-1-1,-1 1 1,1-1 0,-1 1-1,1 0 1,-1 0-1,1-1 1,0 1 0,0 0-1,-2 2 1,1-2 200,-11 6 269,6-3-381,0-1 1,1 1-1,-1 0 0,1 1 1,0 0-1,-9 10 0,-7 2 485,19-15-682,0 0 1,0 0 0,0 1 0,1-1 0,-1 1 0,1-1-1,-4 5 1,-133 169 5706,117-146-5421,0 2-1,2 0 1,2 1-1,-27 65 1,1 8-278,43-105-145,1 0 0,-1 1 0,1-1 0,0 1 0,-1-1 0,1 0-1,0 1 1,0-1 0,0 1 0,0-1 0,0 1 0,1-1 0,-1 1 0,0-1-1,1 0 1,0 3 0,-1-4 1,0 1-1,1-1 0,-1 1 1,1-1-1,-1 1 0,1-1 1,-1 1-1,1-1 0,-1 1 1,1-1-1,-1 1 0,1-1 1,0 0-1,-1 0 0,1 1 1,0-1-1,-1 0 0,1 0 1,0 1-1,-1-1 0,1 0 1,0 0-1,-1 0 0,1 0 1,0 0-1,-1 0 1,1 0-1,0-1 0,0 1 1,-1 0-1,1 0 0,0 0 1,-1-1-1,2 1 0,-1-1 4,7-2 1,0 0-1,0-1 0,0 0 1,0-1-1,-1 1 0,0-1 1,0-1-1,0 0 1,-1 1-1,7-9 0,14-11-4,-6 7-13,0-2 0,0-1 0,-2 0 1,28-42-1,-21 28 4,-15 21 11,-1 0 1,10-19 0,3-10-38,35-51 0,-37 53 23,-19 35 17,0 0-1,1 0 0,0 1 0,0 0 0,0-1 1,5-5-1,-6 5 1,-2 246 1055,11-142-921,-10-85-139,0-1 0,1 0 0,6 21 0,-5-20 0,0-1 0,-1 1 0,1 24 0,9 1 0,-12-38-4,0 0 0,0 0 0,0 1 0,0-1 0,0 0 1,0 1-1,0-1 0,0 0 0,0 0 0,1 1 0,-1-1 0,0 0 0,0 0 0,0 1 0,0-1 1,0 0-1,1 0 0,-1 1 0,0-1 0,0 0 0,0 0 0,1 0 0,-1 0 0,0 1 0,0-1 0,1 0 1,-1 0-1,0 0 0,0 0 0,1 0 0,-1 0 0,0 0 0,0 1 0,1-1 0,-1 0 0,0 0 1,1 0-1,-1 0 0,0 0 0,0 0 0,1-1 0,-1 1-15,0 0 1,0 0-1,0 0 1,0 0-1,-1 0 1,1 0-1,0 0 0,0 0 1,0 0-1,0 0 1,0 0-1,0-1 0,0 1 1,0 0-1,0 0 1,-1 0-1,1 0 1,0 0-1,0 0 0,0 0 1,0-1-1,0 1 1,0 0-1,0 0 0,0 0 1,0 0-1,0 0 1,0 0-1,0-1 1,0 1-1,0 0 0,0 0 1,0 0-1,0 0 1,0 0-1,0 0 0,0-1 1,0 1-1,0 0 1,0 0-1,0 0 1,1 0-1,-1 0 0,0 0 1,0 0-1,0-1 1,0 1-1,0 0 1,0 0-1,0 0 0,0 0 1,0 0-1,1 0 1,-1 0-1,0 0 0,0 0 1,0 0-1,0 0 1,0 0-1,0 0 1,1 0-1,-1 0 0,0 0 1,0 0-1,0 0 1,0 0-1,0 0 0,1 0 1,-5-4-1232,0 0 0,1 0 0,0 0 1,0 0-1,0 0 0,0-1 0,1 0 0,-1 1 1,1-1-1,1 0 0,-3-6 0,-4-10-5116,7 20 5510,-1-6-609,5-1-2899,7-8 2000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0:5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82 1120,'0'-2'649,"0"0"0,0 0-1,-1 0 1,1 0 0,0 1 0,-1-1 0,1 0-1,-1 0 1,0 1 0,1-1 0,-1 0 0,0 1-1,0-1 1,-2-2 0,-20-14 4555,0 0-2753,20 16-2342,0 0 0,0 0 0,0 1 0,0-1-1,0 1 1,0 0 0,-1 0 0,1 0 0,0 0 0,-7 0 0,8 0 62,0 1-1,-1 0 1,1-1 0,0 1 0,-1 0 0,1 0 0,-1 0 0,1 1 0,0-1 0,0 1-1,-1-1 1,1 1 0,0 0 0,0 0 0,-1 0 0,1 0 0,-3 2 0,-29 21 2182,10-9-1184,-8 7-232,17-13-529,1 1 0,-18 15 1,20-13-208,-8 6 96,1 0-1,0 1 1,2 2 0,-23 32-1,1 2 70,29-43-293,0 0 1,1 1-1,-14 27 1,3-2-7,15-29-52,0 1-1,1-1 1,0 1-1,-6 18 1,0-2 22,9-23-29,-1 1 0,0-1 0,1 1 0,0 0 0,0-1 0,0 1 0,0 0 0,0 6 0,1-7-4,0 1 0,0-1 1,0 1-1,-1-1 0,1 1 1,-1-1-1,0 1 0,0-1 1,0 0-1,0 1 0,-3 2 1,4-5-5,0 0 0,-1-1 0,1 1 1,0 0-1,0-1 0,0 1 1,0 0-1,-1-1 0,1 1 0,0 0 1,0-1-1,0 1 0,0 0 1,1-1-1,-1 1 0,0 0 0,0 0 1,0-1-1,0 1 0,1-1 1,-1 1-1,0 0 0,1-1 0,-1 1 1,0-1-1,1 1 0,-1 0 1,1-1-1,-1 1 0,1-1 0,-1 0 1,1 1-1,-1-1 0,1 1 1,0-1-1,-1 0 0,1 1 1,-1-1-1,1 0 0,0 0 0,-1 1 1,1-1-1,0 0 0,0 0 1,-1 0-1,1 0 0,0 0 0,-1 0 1,1 0-1,0 0 0,-1 0 1,1 0-1,0-1 0,-1 1 0,1 0 1,0 0-1,-1-1 0,1 1 1,0-1-1,2-1 1,0 1-1,0-1 1,-1 1 0,1-1 0,0 1 0,0 0 0,0 0-1,0 1 1,1-1 0,4 0 0,20-7 5,-8-3-6,-1-1 0,0-1 1,-1-1-1,0-1 0,27-29 0,-25 22 1,0 1 4,-2-1 0,0 0-1,24-40 1,-30 42-10,0 0 0,2 1-1,23-25 1,1-3-11,-35 44 17,-1-1 0,0 0 0,0 1 0,0-1 0,0 0 1,1-6-1,5-10 5,-7 12 2,-1 7-7,0 0 0,0 0-1,0 0 1,0 0 0,1 1 0,-1-1 0,0 0-1,0 0 1,0 0 0,1 1 0,-1-1-1,0 0 1,1 0 0,-1 1 0,1-1 0,-1 0-1,1 1 1,-1-1 0,1 0 0,0 1-1,-1-1 1,1 1 0,0-1 0,0 0 0,5 0 34,-3 9 73,1 23 222,-1-9-56,16 112 578,-8-41-852,1 17 0,0-45 0,-11-58 0,0 0 0,-1-1 0,1 1 0,-1-1 0,-1 9 0,1 1 0,-1-15 1,1-1 0,0 1-1,0-1 1,0 0 0,0 1 0,0-1 0,0 0-1,0 1 1,0-1 0,0 0 0,0 1-1,0-1 1,0 1 0,0-1 0,0 0 0,1 1-1,-1-1 1,0 0 0,0 1 0,0-1-1,0 0 1,1 1 0,-1-1 0,0 0 0,0 0-1,1 1 1,-1-1 0,0 0 0,1 0 0,-1 1-1,1-1 1,4 6-9,-3 23-788,-14-30-9221,0 0 1385,-1 4 5876,-29 11-4533,29-2 4783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01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1 443 400,'0'0'1289,"8"0"996,-3 1 1156,-3 1-3308,10 8 1160,-12-10-1272,0 0 0,0 0 0,1 0 0,-1 0 0,0 0 1,0 0-1,0 1 0,0-1 0,1 0 0,-1 0 0,0 0 0,0 0 0,0 0 0,0 0 0,1 0 0,-1 0 0,0 0 0,0 0 0,0 0 0,1 0 0,-1 0 0,0 0 0,0 0 0,0 0 0,1 0 0,-1 0 0,0 0 0,0 0 0,0-1 0,0 1 0,1 0 0,-1 0 0,0 0 0,0 0 0,0 0 0,0 0 0,1-1 0,-1 1 0,0 0 0,0 0 0,0 0 0,0 0 0,0-1 0,0 1 0,0 0 0,0 0 0,0 0 0,0 0 0,1-1 0,-1 1 0,0 0 0,0 0 0,0 0 0,0-1 0,0 1 0,0 0 0,0 0 0,0 0 0,-1-1 0,1 1 0,0 0 0,4-1 370,-4 1-367,0 0-1,0 0 1,1 0 0,-1 0-1,0 0 1,1 0-1,-1 0 1,0-1 0,1 1-1,-1 0 1,0 0-1,0 0 1,1 0 0,-1 0-1,0 0 1,1 0-1,-1-1 1,0 1 0,0 0-1,1 0 1,-1 0-1,0-1 1,0 1 0,0 0-1,1 0 1,-1-1-1,0 1 1,0 0 0,0-1-1,0 1 1,0 0-1,1 0 1,-1-1-1,0 1 1,0 0 0,0-1-1,0 1 1,0 0-1,0-1 1,0 0 57,0 0 0,0 0 0,0 0 0,0 0 0,0 0 0,0 0 0,0 0 0,0 0 0,1 0 0,-1 0 0,0 1 0,1-1 0,-1 0-1,0 0 1,1 0 0,-1 0 0,1 0 0,0 1 0,-1-1 0,1 0 0,0 0 0,-1 1 0,1-1 0,0 1 0,0-1 0,0 0 0,-1 1 0,1 0 0,0-1 0,0 1 0,0-1 0,1 1 0,17-13 519,-10 6-422,6-6 130,0-6-129,4-7-4,-12 16-148,-1-1-1,1 1 0,1 1 1,11-12-1,-10 10-1,17-11 7,-21 19-30,-1-1-1,1 0 1,-1 0 0,0 0-1,6-8 1,17-21-1285,36-37 0,-14 18-4905,-46 49 5681,1-1 0,0 1 0,0 0 1,0 0-1,0 1 0,4-3 0,17-12-1456,-12-1 526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0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1 876,'3'3'1009,"-1"1"-1,1 0 1,-1 0 0,0 0-1,-1 1 1,1-1 0,1 6-1,4 10 3370,-5-15-3879,0-1 0,1 1 0,-1-1 0,1 0 0,0 0 0,0 0 0,0 0 0,0 0 0,6 4 0,2 1 37,-10-8-504,0 0 0,0 0 0,0-1 0,0 1 0,0 0 0,0 0 0,0-1 1,0 1-1,0 0 0,0-1 0,0 0 0,1 1 0,-1-1 0,0 1 0,0-1 0,0 0 0,1 0 0,-1 0 0,2 0 0,54 7 188,26-14-3669,-81 7 3304,-1 1-1,1-1 1,-1 1 0,1-1 0,-1 1-1,0-1 1,1 1 0,-1 0 0,0-1 0,0 1-1,1 0 1,-1 0 0,2 2 0,7 5-537,-8-7 617,0 0 1,-1 1-1,1-1 1,-1 0 0,1 1-1,-1 0 1,0-1-1,0 1 1,1 0-1,0 2 1,-1-3 73,-1 1 1,1-1-1,0 1 0,0-1 1,0 0-1,0 0 1,0 1-1,0-1 0,0 0 1,0 0-1,0 0 1,0 0-1,1 0 0,-1-1 1,0 1-1,3 1 1,-3-2 16,0 0 0,-1 1 1,1-1-1,0 0 0,0 1 1,0-1-1,-1 1 0,1-1 0,0 1 1,-1-1-1,1 1 0,0 0 1,-1-1-1,1 1 0,-1 0 1,1 0-1,0 0 0,7 8 394,-7-8-339,-1 0 1,0 0-1,1 0 0,-1 0 0,0 0 1,0 0-1,0 0 0,0 0 1,0 0-1,0 0 0,0 0 1,0 0-1,0 0 0,0 0 1,0 0-1,0 0 0,-1 0 0,0 2 1,-30-9-5501,16 5-2864,5 1 6718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0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0 313 192,'58'-28'8657,"-3"1"-5118,-45 22-3413,-1-1 1,1 0-1,-1-1 0,0 0 0,0-1 0,8-8 0,10-9-78,-22 21-49,-1 1 0,0-1 0,1 0 0,-2 0 0,1-1 0,3-4 1,-5 7-3,-1 0-1,1 1 1,-1-1 0,1 1 0,0-1 0,-1 1 0,1-1 0,0 1 0,0 0 0,4-2 0,16-13-91,-8 1-131,20-27-1701,-15 21-515,-18 19 2006,0 0 0,0 1 0,0-1-1,0 0 1,1 0 0,-1 0 0,0 1 0,1-1 0,-1 1 0,1-1 0,0 1 0,0 0 0,-1 0 0,1-1 0,2 0-1,8-4-995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0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0 287 788,'12'-7'7101,"-5"-5"-710,30-13-4709,-12-2-1287,13 1-271,-30 20-113,0 0-1,1 0 1,0 1-1,10-5 1,-10 6-208,1-1 1,-1 0 0,-1 0 0,1-1 0,-1 0 0,0-1-1,0 0 1,8-10 0,17-13-3235,13-22-5846,-35 40 7721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0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1 476 1432,'2'-2'-14,"-2"2"223,1 0 1,-1 0-1,1 0 1,-1-1-1,1 1 0,-1 0 1,1-1-1,-1 1 1,1 0-1,-1-1 0,1 1 1,-1 0-1,0-1 0,1 1 1,-1-1-1,0 1 1,1-1-1,-1 1 0,0-1 1,0 1-1,1-1 0,-1 1 1,0-1-1,0 1 1,0-1-1,0 0 0,35-37 5414,42-25-4764,56-50-845,-110 97-39,-20 14 10,0 0 1,1 0-1,-1-1 1,0 1-1,0-1 1,-1 1-1,1-1 1,0 0-1,3-6 1,52-83-2136,-54 86 1511,-1 0 0,0 0 0,0-1 0,-1 1 0,0-1 0,0 1 0,-1-1 0,2-11 0,-3 16 430,0 0 1,0 1 0,1-1-1,-1 1 1,0-1-1,1 1 1,-1-1 0,1 1-1,-1 0 1,1-1-1,0 1 1,0-2 0,3-4-579,-2-6-733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0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1232,'11'-6'3004,"31"-19"3921,-35 20-6418,0-1 1,0 1-1,11-13 0,-7 8-357,0 1-1,0 0 1,1 0 0,15-7 0,-15 9-136,-1-1 0,0 0 1,0 0-1,11-12 1,9-5-201,-27 23 83,0 0 0,0-1 0,0 0-1,-1 0 1,1 0 0,-1-1-1,0 1 1,5-6 0,14-16-1486,-19 23 1309,0-1 0,-1 1 1,1-1-1,-1 0 0,1 0 0,-1 0 0,0 0 1,2-4-1,11-25-6104,-5 25 4899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0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1 496 188,'0'0'1024,"11"-6"1216,1 6-1340,-12-7-224,11 1-252,1-1-227,0 0-241,11-6-229,-12 0-235,1 0-188,11 0-180,0 0-132,-11-6 8,22 6 80</inkml:trace>
  <inkml:trace contextRef="#ctx0" brushRef="#br0" timeOffset="1">579 92 316,'2'-2'557,"1"0"0,-1-1 0,0 1 0,1 0 0,-1 0 0,1 0 0,0 1 0,0-1 0,-1 1 0,1-1 0,0 1 0,0 0 0,0 0 0,7-1 0,-6 2-174,0-1 0,0 0 0,1 0 0,-1-1 0,0 1 0,5-4 0,-4 2-333,0 1 0,0 0 0,0 0 0,0 1 0,0-1 0,0 1 0,7-1 0,-6 2-67,1-1 0,0 0 1,-1 0-1,1 0 1,-1-1-1,1 0 0,-1 0 1,0-1-1,0 0 0,0 0 1,6-5-1,-4 4-255,-6 3-175,-8-2-719,5 2 981,1 1 0,-1-1 0,1 1 0,-1 0-1,0-1 1,1 1 0,-1 0 0,0-1 0,1 1 0,-1 0-1,1 0 1,-1 0 0,0 0 0,0-1 0,1 1-1,-1 0 1,0 0 0,1 0 0,-1 0 0,0 1 0,1-1-1,-1 0 1,0 0 0,1 0 0,-1 0 0,0 1 0,0-1-1,-8 5-1520,-3-4 106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0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15 868,'12'6'15008,"-3"-10"-14108,-16 1-634,7 2-250,0 1 0,0-1 0,0 1 1,0 0-1,0-1 0,0 1 1,0 0-1,0-1 0,0 1 1,0 0-1,0-1 0,0 1 0,0-1 1,0 1-1,1 0 0,-1-1 1,0 1-1,0 0 0,0 0 1,0-1-1,1 1 0,-1 0 0,0-1 1,1 1-1,-1 0 0,0 0 1,0-1-1,1 1 0,-1 0 1,0 0-1,1 0 0,-1 0 0,0-1 1,1 1-1,-1 0 0,0 0 1,1 0-1,0 0 0,-1 0 3,0 0-1,1-1 1,-1 1 0,0 0-1,0 0 1,1 0-1,-1-1 1,0 1-1,1 0 1,-1 0-1,0 0 1,0 0 0,1 0-1,-1 0 1,0 0-1,1 0 1,-1 0-1,0 0 1,1 0-1,-1 0 1,0 0 0,1 0-1,-1 0 1,0 0-1,1 0 1,-1 0-1,0 0 1,1 0 0,-1 0-1,0 1 1,1-1-1,-1 0 1,0 0-1,0 0 1,1 1-1,-1-1 1,0 0 0,0 0-1,1 1 1,-1-1-1,0 0 1,0 0-1,0 1 1,0-1 0,1 0-1,-1 1 1,0-1-1,0 0 1,0 1-1,0-1 1,0 0-1,0 1 1,25 31 679,20 8-353,-37-32-292,1 0 0,0 0-1,17 10 1,-18-12-26,1 0 0,-1 0-1,0 1 1,0 0 0,-1 0 0,8 10 0,17 16-76,-6-8-170,20 8-846,-38-26 116,1 0 0,-1-1 0,1 0 0,0 0 0,20 9 0,-8-4-3713,-16-8 3604,0 0 1,-1 0-1,1 0 0,-1 0 0,8 8 1,-1 2-587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17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0 5734,'-22'84'0,"0"1"0,16 0 0,4 19 0,4 6 0,3-5 0,2-19 0,7 2 0,9-4 0,-2-8 0,4 16 0,4 1 0,2-16 0,2-31 0,44-43 0,-22-6 0,0-9 0,25-41 0,-49 32 0,34-32 0,-89 9 0,12 22 0,-23-25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0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1 220,'16'11'3014,"-13"-9"-2327,0 0 0,0 0 0,0 0 0,0 0 0,0-1 0,1 1 0,5 1-1,27 18 1794,-15-12-1806,32 21 0,-26-14-490,-23-13-142,1 1 0,0-1 0,-1 1 0,0 0 0,0 0 0,0 0 0,-1 1 0,6 7 0,8 11 108,18 29 137,-2-6-190,-18-27-453,-13-16-443,8 5 1444,-5-6-3690,11-2-5905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0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1080,'0'5'900,"1"0"0,-1 0-1,1 0 1,0 0 0,1-1 0,-1 1-1,4 7 1,3 4 262,1 0 0,16 19 0,3 8-435,13 11-221,-12-18-404,-24-29-92,1 0-1,0-1 1,1 0 0,11 8 0,-3-2 5,34 22-502,-18-16-2612,-30-17 1665,13 1-3841,-4 3 3643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0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1 968,'0'0'1777,"14"7"5718,5 2-4621,-16-8-2664,1 1 0,0-1-1,-1 1 1,1 0 0,-1 0 0,1 1-1,-1-1 1,5 6 0,120 135 931,-38-46-2979,-78-88-275,-9-7 797,1-1-1,-1 1 0,1-1 1,0 0-1,0 0 1,-1 0-1,9 1 0,-1-2-134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0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1612,'6'5'1683,"0"-1"0,0 1 1,-1 0-1,0 0 0,0 1 0,8 10 0,22 24 1248,35 12-1532,-30-26-1283,-32-22-370,0 0 0,-1 1 1,1 0-1,-1 0 0,9 10 0,-13-13-129,-1-1 1,1 0 0,-1 1-1,1-1 1,-1 0-1,1-1 1,0 1 0,-1 0-1,1-1 1,0 1-1,5-1 1,11 3-2361,29 11-4507,-26-3 5827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0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28 411 156,'-19'-13'11210,"14"7"-9177,5 5-1774,0 0 1,0 0 0,0 0 0,0 1 0,1-1-1,-1 0 1,0 0 0,0 1 0,0-1 0,1 0-1,-1 0 1,0 1 0,1-1 0,-1 0 0,1 1-1,-1-1 1,1 0 0,0 0 0,4-7 3085,-4-1 3174,-1 10-6450,0 1 0,0-1 1,0 0-1,0 0 1,0 1-1,0-1 0,0 0 1,1 0-1,-1 0 1,0 0-1,1 1 0,-1-1 1,1 0-1,-1 0 1,1 0-1,0 0 0,0 0 1,-1 0-1,1 0 1,2 1-1,-3-1-40,1 0 0,-1 0 0,0 0 0,1 0 0,-1 0 0,0 0 0,1 0 1,-1 0-1,0 0 0,0 0 0,0 0 0,0 0 0,0 0 0,0 0 0,0 0 0,0 1 0,0 14 221,3-8-149,-2-1 0,1 1 0,-1 0-1,-1 0 1,1 12 0,3 30 264,15 81 207,-16-105-467,-2 1 0,-2 33 0,0-10 13,-10 112 219,11-136-304,0 2-27,0 0-1,-2 0 1,-6 31-1,6-47-5,1 0 0,1 0 0,1 15 0,-1-7 0,0-20 0,0 1 0,0-1 0,1 1 0,-1-1 0,0 1 0,0-1 0,0 1 0,0-1 0,0 1 0,0 0 0,-1-1 0,1 1 0,0-1 0,0 1 0,0-1 0,0 0 0,-1 1 0,1-1 0,0 1 0,0-1 0,-1 1 0,1-1 0,0 0 0,-1 1 0,1-1 0,0 1 0,-2-1 0,-2 6 0,2 16 0,1-50 0,0 1 0,-7-42 0,5 48 0,1-1 0,1 0 0,3-41 0,0 9 0,-2-2 0,-10-77 0,6 88 0,2 0 0,4-47 0,0 15 0,-2 49 0,-1 11 0,1 0 0,1 1 0,0-1 0,8-32 0,-8 44 0,0 0 0,-1 0 0,1 1 0,-1-1 0,0 0 0,-1-6 0,0 7 0,1-1 0,0 0 0,0 0 0,0 1 0,1-1 0,1-5 0,0 3 0,0 2 0,-1-1 0,1 0 0,-1 1 0,-1-1 0,2-12 0,9-27 0,1 6 0,-12 35 0,1 0 0,0 0 0,0 0 0,1 1 0,-1-1 0,1 0 0,0 1 0,0-1 0,0 1 0,0 0 0,1 0 0,-1 0 0,5-5 0,13-17 0,15-12 0,-33 35 0,0-1 0,0 1 0,0 0 0,0 1 0,0-1 0,1 0 0,-1 1 0,5-3 0,15-11 0,-20 13 0,1 1 0,-1-1 0,0 1 0,1 0 0,0 0 0,-1 0 0,1 0 0,0 0 0,-1 0 0,6 0 0,-6 1 0,0 0 0,0 0 0,0 0 0,0 0 0,0 0 0,-1 1 0,1-1 0,0 1 0,0-1 0,0 1 0,0 0 0,0 0 0,-1 0 0,1 0 0,0 0 0,-1 0 0,3 2 0,7 4 0,17 2 0,-1 1 0,0 1 0,41 25 0,-64-34 0,-1 1 0,0 0 0,1 0 0,-2 0 0,1 0 0,0 1 0,-1-1 0,1 1 0,-1 0 0,3 6 0,8 12 0,-11-19 0,0 1 0,0 0 0,-1 0 0,1 0 0,-1 0 0,0 0 0,0 0 0,0 0 0,-1 0 0,1 5 0,-2 49 0,-1-26 0,0-13 0,-1 1 0,0 0 0,-2-1 0,-1 0 0,0 0 0,-1-1 0,-19 35 0,22-42 0,0 0 0,0-1 0,1 1 0,-2 13 0,4-17 0,0-1 0,0 0 0,-1 0 0,1 1 0,-1-1 0,-1 0 0,1-1 0,-1 1 0,0 0 0,-1-1 0,1 0 0,-6 7 0,-16 12 0,18-16 0,-1 0 0,0-1 0,0 0 0,0-1 0,-11 7 0,13-11 15,0 1-1,0-1 1,0 0-1,-1 0 1,1-1-1,0 0 1,-1 0-1,-6 0 1,-57-2-1543,31 0-3937,38 1 5047,1 0 0,-1 0 0,0-1 0,1 1 0,-1 0 0,1 0-1,-1 0 1,0-1 0,1 1 0,-1 0 0,1 0 0,-1-1 0,1 1 0,-1-1 0,1 1 0,-3-3-2509,3 2 2509,-1 1 0,1-1 0,0 0 0,0 1 0,-1-1-1,1 1 1,0-1 0,0 0 0,0 1 0,0-1 0,0 1 0,0-1 0,0 0 0,0 1 0,0-1 0,0-1 0,12 1-7820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1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26 1052,'-12'-7'14353,"10"7"-14255,0 1 1,0-1-1,1 0 0,-1 1 0,0-1 0,0 1 0,0 0 0,1 0 0,-1 0 0,0 0 0,1 0 0,-1 0 0,1 0 0,-3 3 0,-12 7 887,-19 9 1030,24-9-1530,11-10-477,0 0 0,0-1-1,-1 0 1,1 1 0,0-1 0,-1 1 0,1-1-1,0 1 1,-1-1 0,1 1 0,0-1-1,-1 0 1,1 1 0,-1-1 0,1 0-1,-1 1 1,1-1 0,-1 0 0,1 0-1,-1 0 1,1 1 0,-1-1 0,1 0 0,-1 0-1,1 0 1,-1 0 0,0 0 0,-11 7 477,10-7 433,14-6-111,11 13 394,-15-5-799,-1-1 0,1 0 1,0 0-1,0 0 0,0-1 0,-1 0 0,1-1 0,0 0 0,15-3 0,46-3 1054,45-21-58,-68 11-995,-35 6 24,-15 3-2161,-29-2-4533,17 5 3320,14 4 2107,0 0 0,-1 0 1,1 1-1,0-1 0,0 0 0,0 1 0,-1 0 0,1-1 0,0 1 0,0 0 0,-1 0 0,1 0 1,0 1-1,-1-1 0,1 0 0,0 1 0,0-1 0,-5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1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19 1404,'-6'-5'11247,"2"3"-11534,2 2 1169,-33-6 3522,6 3-2731,24 2-1457,1 0 0,-1 1 0,0-1-1,1 1 1,-1 0 0,0 0 0,1 1 0,-1-1 0,0 1-1,1 0 1,-1 0 0,1 1 0,-1 0 0,-5 2 0,-1 2 38,1 1 0,0 1 0,0-1 0,1 1 0,-1 1 0,2 0 0,-1 0 0,1 1 0,1 0 1,-7 11-1,-18 30 583,-50 107 0,59-80-681,20-68-143,0 0 0,1 0 0,0 0 0,1 1-1,0-1 1,0 1 0,2 17 0,0-6 0,-1-21-12,0 1 0,0-1 0,0 0 0,0 0 0,0 0 1,1 0-1,-1 0 0,1 0 0,-1 0 0,0 0 0,1 0 0,0 0 0,-1 0 1,1 0-1,0 0 0,-1 0 0,1 0 0,0 0 0,0-1 0,0 1 1,0 0-1,0-1 0,0 1 0,0 0 0,0-1 0,0 1 0,0-1 0,0 0 1,0 1-1,0-1 0,0 0 0,0 0 0,0 1 0,2-1 0,1 0 4,0 0-1,1 0 0,-1 0 0,0 0 1,0-1-1,1 0 0,-1 0 1,7-2-1,40-25-5,-23 10-1,-14 8 2,0-2 0,-1 1 0,0-2 0,-1 0 0,0 0 0,-1-1 0,14-23 0,13-41-20,-33 69 16,0 0-1,-1 0 1,5-13 0,13-27 10,-18 41-3,0-1 1,-1 1-1,0-1 1,0 0-1,-1 0 0,2-17 1,-4 25-3,0-1 1,0 1-1,0 0 1,0-1-1,0 1 1,0 0-1,0 0 1,1-1-1,-1 1 0,0 0 1,1 0-1,-1-1 1,1 1-1,0 0 1,-1 0-1,1 0 1,0 0-1,-1 0 1,1 0-1,2-1 1,0-13 56,-4 13 9,0 13 31,-10 41 343,10-20 39,-8 54 1,7-67-297,1 1 0,2 31 0,0-29 11,-4 40 1,-6 168 250,9-225-445,-12 170 48,12 13 119,0-161-4598,0-15-4745,-11-76-4466,11 51 11606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1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11 624,'25'-11'5255,"-24"11"-5012,-1 1 0,1-1-1,-1 0 1,1 0-1,-1 1 1,1-1-1,-1 0 1,1 1-1,-1-1 1,1 0 0,-1 1-1,1-1 1,-1 1-1,1-1 1,-1 1-1,0-1 1,1 1 0,-1-1-1,0 1 1,1-1-1,-1 1 1,0-1-1,0 1 1,0 0-1,1-1 1,-1 1 0,0-1-1,0 1 1,0 0-1,0-1 1,0 1-1,0-1 1,0 1-1,0 0 1,-1-1 0,1 1-1,0 0 1,0 34 1931,-1 1 1,-8 43-1,6-45-1818,1-1 0,3 57 0,1-22-333,-2 24-2183,-1-92 901,0 0 1168,1 0-1,0 0 1,-1 0 0,1 0-1,-1 0 1,1 0 0,0 0-1,-1 0 1,1 0 0,-1 0 0,1-1-1,0 1 1,-1 0 0,1 0-1,0 0 1,-1-1 0,1 1-1,0 0 1,-1 0 0,1-1-1,0 1 1,0 0 0,-1 0 0,1-1-1,0 1 1,0 0 0,-1-1-1,1 1 1,0-1 0,0 1-1,0-1 1,-1-14-3663,1-17-4060,3 15 5433,6 3 608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1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 1864,'-10'7'15247,"14"-7"-14215,-3-1-924,-1 1 0,1 0-1,-1 0 1,1 0 0,0 0 0,-1 0 0,1 0 0,0-1 0,-1 1 0,1 1 0,-1-1-1,1 0 1,0 0 0,-1 0 0,1 0 0,-1 0 0,1 1 0,0-1 0,-1 0 0,1 0-1,-1 1 1,1-1 0,-1 0 0,1 1 0,-1-1 0,1 1 0,-1-1 0,0 0 0,1 1-1,0 0 1,22 1 316,-16 0-644,1 0 0,-1-1-1,0 0 1,1 0 0,13-1-1,3-8-4008,-23 8 3794,0-1 0,0 0 0,-1 1 0,1-1 0,0 0 0,-1 1 0,1-1 0,0 0-1,-1 0 1,1 0 0,-1 1 0,0-1 0,1 0 0,-1 0 0,0 0 0,1 0 0,-1 0-1,0 0 1,0 0 0,0 0 0,0-1 0,0 1 351,0 1 0,0 0-1,0 0 1,0-1 0,0 1 0,0 0 0,0-1 0,0 1-1,0 0 1,0-1 0,-1 1 0,1 0 0,0 0-1,0-1 1,0 1 0,-1 0 0,1 0 0,0 0 0,0-1-1,0 1 1,-1 0 0,1 0 0,0 0 0,0-1-1,-1 1 1,1 0 0,0 0 0,-1 0 0,1 0 0,0 0-1,-1 0 1,1 0 0,0 0 0,0 0 0,-1 0-1,1 0 1,0 0 0,-1 0 0,1 0 0,0 0 0,-1 0-1,1 0 1,0 0 0,0 0 0,-1 0 0,1 1-1,0-1 1,-1 0 0,1 0 0,-12 6-1663</inkml:trace>
  <inkml:trace contextRef="#ctx0" brushRef="#br0" timeOffset="1">12 255 720,'-1'1'363,"0"1"0,0-1 1,0 0-1,0 1 0,0-1 0,0 0 0,1 1 0,-1-1 0,0 1 1,1-1-1,-1 1 0,1 2 0,-1 15 8455,1-19-8513,1 1-80,0 0 1,-1-1-1,1 1 1,0-1-1,0 1 0,0-1 1,0 1-1,0-1 1,1 0-1,-1 0 0,0 1 1,0-1-1,0 0 1,0 0-1,0 0 0,0 0 1,0 0-1,0 0 1,0 0-1,1-1 0,-1 1 1,0 0-1,0-1 1,0 1-1,1-1 0,37-9 1175,-37 10-1293,16-5 190,9-2-649,-1-1 0,1-2-1,26-12 1,-51 20 122,13-6-3354,16-15-10420,-21 17 12023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1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44 560,'3'-2'564,"5"-2"1705,-1 0 0,0 0 0,1-1 0,-2-1 1,11-8-1,-17 14-2177,0 0 1,0-1 0,0 1 0,0 0 0,1-1 0,-1 1-1,0 0 1,0 0 0,1-1 0,-1 1 0,0 0-1,0 0 1,1 0 0,-1-1 0,0 1 0,1 0-1,-1 0 1,0 0 0,1 0 0,-1 0 0,0-1-1,1 1 1,-1 0 0,0 0 0,1 0 0,-1 0-1,0 0 1,1 0 0,-1 0 0,0 0 0,1 1-1,-1-1 1,0 0 0,1 0 0,-1 0 0,0 0-1,1 0 1,-1 0 0,0 1 0,0-1 0,1 0-1,-1 1 1,8 18 1389,-3 30-264,-5-5-424,0 20 304,-10 94 0,8-141-1001,1-1-1,2 24 1,0-24-28,-1 1 0,-3 28 0,-2-9-42,0 56-1,-6-14-490,11-63 1186,0-3-5270,0-30-5405,-12-16 2292,12 21 5704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17.5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1 212 5734,'81'-20'0,"0"0"0,0 0 0,6-1 0,1 1 0,-22 4 0,-25 4 0,13-10 0,-65 12 0,-5-3 0,-3 4 0,4-4 0,-1-2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1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0 170 212,'8'-13'13600,"-4"7"-10866,19 0-6,104-28-784,-49 18-1794,10-4-933,-77 17-418,0-1 1,21-11-1,-8-2-2978,-21 14 3050,1 0 0,-1 0 0,1 1 0,0-1 0,0 1 0,0 0 0,4-1 0,4-1-834,-1-7 330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1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0 144 420,'5'-4'1032,"0"1"1,0-2-1,-1 1 0,0-1 1,1 1-1,-2-1 1,1 0-1,-1 0 0,4-7 1,0-4 930,-5 10-1350,1-1 0,0 1 0,0 0 0,0 0 0,1 0 0,6-6 0,-5 3 237,5-3-66,9 7-171,-17 5-229,10 13 648,-12 326 3533,-12-132-4275,12 106-978,6-280-143,0-2-4245,7-31-5963,7-12 5894,-19 6 3180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1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2020,'3'6'8361,"-3"-6"-8002,-1 1 1,1-1 0,0 1 0,-1-1-1,1 1 1,0-1 0,0 1 0,0-1-1,-1 1 1,1-1 0,0 1 0,0-1 0,0 1-1,0-1 1,0 1 0,0-1 0,0 1-1,0-1 1,0 1 0,0-1 0,0 1 0,1-1-1,-1 1 1,0-1 0,0 1 0,0-1-1,1 1 1,-1 0 0,3 4-18,0 1 0,0 0 0,0-1-1,-1 1 1,0 0 0,-1 1 0,1-1 0,-1 0 0,1 11 0,3 7-787,1 6-3583,-6-20-1148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1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163 176 1348,'-1'-3'1354,"-1"0"0,1-1 0,-1 1 0,0 0 0,0 0 0,0 0 0,0 1 1,-7-6 1687,-4 14 185,8 1-2840,0 0 0,0 0 0,1 1 0,1 0 0,-1-1-1,1 1 1,-4 15 0,-13 33 643,16-48-816,2 0 1,-1 0-1,-2 16 1,-5 12 352,-3 24 243,3-9-226,2-13-207,1 1-1,2 0 0,2 0 0,3 75 0,0-58-272,2-40-78,0-1 1,0 0-1,2 0 0,9 27 0,1 4 58,-13-42-74,1-1 0,0 1-1,-1 0 1,1-1 0,1 1 0,-1-1 0,0 0 0,1 0-1,0 0 1,0 0 0,0 0 0,0 0 0,0-1 0,0 0 0,1 1-1,-1-1 1,1 0 0,0-1 0,-1 1 0,5 1 0,-3-2 6,-1 1 1,1-1 0,-1 0-1,1 0 1,-1 0-1,1-1 1,0 0 0,-1 1-1,1-2 1,0 1 0,-1 0-1,1-1 1,-1 0-1,1 0 1,-1 0 0,7-4-1,0-1 86,-1-1 0,-1-1 0,0 1 0,0-2 0,0 1 0,-1-1 0,8-12 1,2-3 493,22-45 1,-34 55-425,0 0-1,-2 0 1,1 0-1,-2-1 1,0 1-1,1-22 1,0 7 96,-1-10-27,-2-1 0,-1 0 0,-2 0 0,-12-61 0,6 62-245,-2 1 0,-1-1 0,-2 2-1,-35-69 1,42 96-529,0 1 0,-1 0 0,0 0 0,0 1-1,-1 0 1,0 0 0,0 1 0,-15-11 0,8 7-3475,1-1 1,-16-17-1,26 25 2305,0 0 0,-1 0 0,1 1 0,-1-1 0,-6-2 0,9-2-3048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1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1896,'-20'11'4291,"13"-7"-3052,-1 0 0,1 0 0,0 1 0,0-1 1,1 1-1,-11 11 0,16-15-1115,-5 5 283,0 0-1,0 1 0,1 0 0,0 0 0,1 1 0,-1-1 0,-5 15 0,-48 116 796,-2 69-1374,57-197-89,0-1 0,-1 0 1,0 0-1,0 0 0,-12 15 0,14-20-320,-1 0 1,0 0-1,-1 0 1,1 0-1,0-1 1,-1 0 0,-5 4-1,9-7 425,0 0-1,0-1 1,1 1 0,-1 0-1,0 0 1,0-1-1,0 1 1,0-1 0,1 1-1,-1 0 1,0-1 0,0 1-1,0 0 1,0-1-1,0 1 1,0 0 0,0-1-1,0 1 1,0-1-1,0 1 1,0 0 0,0-1-1,0 1 1,0 0 0,0-1-1,0 1 1,-1-1-1,1 1 1,0 0 0,0-1-1,0 1 1,-1 0-1,1 0 1,0-1 0,0 1-1,-1 0 1,1-1-1,0 1 1,-1 0 0,1 0-1,0 0 1,-1-1 0,1 1-1,0 0 1,-1 0-1,1 0 1,0 0 0,-1 0-1,1 0 1,0-1-1,-1 1 1,1 0 0,-1 0-1,1 0 1,0 0 0,-1 0-1,1 1 1,0-1-1,-1 0 1,1 0 0,-1 0-1,1 0 1,0 0-1,-1 0 1,1 1 0,0-1-1,-1 0 1,11-12-1393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1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39 840,'1'-1'375,"0"0"0,0 0 0,0-1 0,0 1 0,0-1 0,0 1 0,0-1 0,0 1 0,-1-1 0,1 1 0,-1-1 0,1 0 0,-1 1 0,0-1 0,1 0 0,-1 1 0,0-1 0,0-3 0,-1 5-283,1-1 0,0 1 0,0 0 0,0 0-1,0 0 1,0-1 0,0 1 0,0 0 0,0 0 0,0 0 0,0 0 0,0-1 0,0 1 0,0 0 0,0 0 0,0 0 0,0-1 0,0 1 0,0 0 0,0 0 0,0 0 0,1 0 0,-1-1 0,0 1 0,0 0 0,0 0-1,0 0 1,0 0 0,0-1 0,1 1 0,-1 0 0,0 0 0,0 0 0,0 0 0,0 0 0,1 0 0,-1 0 0,0 0 0,0-1 0,0 1 0,0 0 0,1 0 0,-1 0 0,0 0 0,0 0 0,0 0 0,1 0 0,-1 0-1,0 0 1,0 0 0,0 0 0,1 0 0,-1 0 0,0 0 0,0 1 0,1-1 127,-1 0-1,1 1 0,-1-1 1,1 1-1,-1-1 0,0 1 1,1-1-1,-1 1 1,0-1-1,1 1 0,-1 0 1,0-1-1,0 1 1,1-1-1,-1 1 0,0 0 1,0-1-1,0 1 1,0 0-1,0 0 0,14 38 2491,-3-8-2161,1-2 0,29 49 0,-24-46-444,15 32-60,36 60-1330,-44-79-360,-20-36 579,1 1 0,0-1 0,0 0-1,12 14 1,-11-16-111,-5-5 770,0-1-1,1 1 1,-1-1 0,0 0-1,0 1 1,1-1 0,-1 0 0,0 0-1,1 0 1,-1 0 0,1 0-1,0-1 1,-1 1 0,1 0 0,-1-1-1,1 1 1,0-1 0,0 1-1,-1-1 1,1 0 0,0 0 0,0 0-1,0 0 1,-1 0 0,3 0 0,17 0-1296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1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31 484,'0'-1'154,"0"0"0,0 0-1,0 1 1,0-1 0,0 0-1,0 1 1,0-1 0,1 0 0,-1 1-1,0-1 1,1 0 0,-1 1 0,0-1-1,1 0 1,-1 1 0,1-1-1,-1 1 1,1-1 0,0 0 0,4-10 3677,-5 10-3696,0 1 1,0 0-1,0 0 0,0-1 1,0 1-1,0 0 1,0 0-1,1 0 0,-1-1 1,0 1-1,0 0 0,0 0 1,0 0-1,0-1 1,0 1-1,0 0 0,1 0 1,-1 0-1,0 0 0,0-1 1,0 1-1,0 0 1,1 0-1,-1 0 0,0 0 1,0 0-1,0 0 0,1-1 1,-1 1-1,0 0 0,0 0 1,0 0-1,1 0 1,-1 0-1,0 0 0,0 0 1,1 0-1,-1 0 0,0 0 21,1 1 0,-1-1-1,1 0 1,-1 0 0,0 1-1,1-1 1,-1 0-1,0 1 1,1-1 0,-1 0-1,0 1 1,0-1 0,1 0-1,-1 1 1,0-1-1,0 1 1,0-1 0,1 0-1,-1 1 1,0-1 0,0 1-1,0-1 1,0 1-1,0-1 1,0 0 0,0 1-1,0-1 1,0 1 0,0 0-1,11 65 3788,-11-7-2882,-9 63-1,-3 52-812,7-108-229,-1 11-207,2-23-538,3-51 483,1 1 0,1-1 0,-1 0 0,1 1 0,-1-1 0,1 0 0,0 1 0,0-1 0,0 0 0,1 0 0,2 6 0,-3-8-41,-1-1 0,1 1 0,0-1 0,-1 1-1,1-1 1,0 1 0,-1-1 0,1 1 0,0-1 0,-1 0 0,1 1 0,0-1-1,0 0 1,-1 0 0,1 0 0,0 1 0,0-1 0,0 0 0,-1 0-1,1 0 1,0 0 0,0 0 0,0 0 0,-1-1 0,1 1 0,0 0 0,0 0-1,0-1 1,-1 1 0,1 0 0,0-1 0,-1 1 0,1-1 0,0 1-1,-1 0 1,1-1 0,0 0 0,23-27-6533,-4 9 5104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1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46 76,'0'-17'3380,"0"1"8895,0 30-7557,-1 5-3237,-1 0 0,-9 35-1,0 5-441,-9 160 442,19-200-1353,1 0 0,0 0-1,5 33 1,1 20 120,-5-54-170,1 0-1,0 0 1,8 25 0,0 5 145,-8-39-116,0-1-1,1 1 1,0-1 0,1 1 0,-1-1-1,2 0 1,-1 0 0,1-1-1,0 1 1,1-1 0,-1 0 0,1-1-1,9 8 1,-14-13-70,1 0 1,0-1-1,0 1 0,0 0 0,0-1 0,0 1 1,0-1-1,0 0 0,0 0 0,0 1 0,0-1 1,0-1-1,0 1 0,0 0 0,0 0 0,0-1 1,0 1-1,0-1 0,0 0 0,0 1 1,0-1-1,0 0 0,2-2 0,3 0 104,0-1-1,0-1 1,-1 1-1,8-8 1,-5 3-40,0 0 1,-1-1-1,-1 0 1,0-1-1,0 1 1,-1-1 0,0-1-1,-1 1 1,6-18-1,-2-6-115,0 1 0,2-36 0,-9 41 14,-1 1 0,-1-1 0,-2 0 0,-1 1 0,-2-1 0,0 1 0,-2 0 0,-18-48 0,19 62 0,-1 1 0,0 0 0,-1 0 0,-1 0 0,-11-13 0,10 13 0,3 5-71,0 0-1,0 1 1,0 0 0,-1 0-1,0 1 1,-10-7 0,-28-13-4220,26 15 575,3-4-966,8 6 1020,-3 0-3968,11 9 7457,-3-3-2270,9 0-909,-3-3 1321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33 996,'0'0'6769,"-11"7"2150,17 4-4878,20-1-2157,23-6-920,-34-5-112,0 0-1,25-7 0,-25 5 46,0 0-1,25 0 0,26-10 673,-64 13-1516,8 0-1876,-18-3-1637,29-27-20943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140 223 1336,'-7'8'10126,"3"-2"-7169,3 21 945,-8 10-2237,8-35-1623,1 0 1,-1 1-1,1-1 1,-1 0-1,1 1 1,0-1-1,0 0 1,0 1 0,0-1-1,1 4 1,-1-3-3,1 0 0,-1 0 1,0-1-1,0 1 1,0 0-1,-1 0 0,1 0 1,-2 5-1,-10 55 874,5-23-345,5-25-295,0 1 0,1 0 0,3 32 1,-1-7 63,0-25-273,1 0-1,1 0 1,0 0 0,1 0 0,8 18-1,0 2-50,-8-24-2,1-1-1,1 0 1,0-1 0,0 1-1,1-1 1,1 0 0,-1-1 0,11 10-1,-14-16-7,0-1 0,0 0 0,0 0 0,0 0 0,0 0-1,1-1 1,-1 0 0,1 0 0,-1 0 0,1 0 0,-1-1 0,1 1-1,-1-1 1,1 0 0,-1-1 0,1 1 0,-1-1 0,8-2 0,-7 2 8,-1 0 1,1 0-1,-1-1 1,0 1-1,1-1 1,-1 0-1,0 0 1,0-1-1,0 1 1,0-1-1,-1 0 1,1 0-1,-1 0 1,0-1-1,0 1 1,0-1 0,0 0-1,2-4 1,-4 6 20,1-1 0,-1 1 1,0-1-1,0 0 0,-1 1 1,1-1-1,0 0 0,-1 0 0,0 0 1,1 1-1,-1-1 0,0 0 1,-1 0-1,1 0 0,0 1 1,-1-1-1,0 0 0,1 0 1,-1 1-1,-2-5 0,-2 1 125,1 0-1,-1 0 1,-1 0-1,1 0 0,-1 1 1,-8-6-1,9 6-57,-13-8 400,0 0 0,-34-17 1,38 21-322,-5-1-116,1-2 1,1 0-1,0-1 1,0-1 0,1 0-1,1-1 1,1-1 0,0 0-1,1-1 1,-14-25 0,23 34-66,0 0 0,1 0 0,0 0 1,0 0-1,1-1 0,0 1 0,0-1 1,1-10-1,0-77-24,2 48 15,0 39 8,0 1 1,0-1-1,1 0 1,0 1-1,1-1 0,0 1 1,0 0-1,0 0 1,1 0-1,1 0 0,-1 1 1,8-10-1,-3 6-9,-1 1 0,2 0-1,-1 0 1,1 1 0,1 1 0,-1 0-1,16-9 1,-17 12 12,1 1 1,-1 0-1,0 0 1,1 1-1,13-2 1,-19 4 0,0 0 0,0 1 1,-1-1-1,1 1 1,0 0-1,0 0 0,0 0 1,-1 1-1,1-1 0,0 1 1,0 0-1,-1 0 0,1 0 1,-1 1-1,1-1 1,-1 1-1,5 3 0,-4 0-2,0 0-1,-1 1 0,0-1 0,0 1 0,0 0 1,-1 0-1,1 1 0,-2-1 0,1 0 1,0 8-1,1-4 10,1 43 17,1-23-325,-2-1-1,-1 1 1,-1 0 0,-2 0 0,0 0 0,-8 37 0,6-49-1509,2 0 1,0 0 0,2 28-1,0-22-3751,0-1-3379,1-7 6566,7-2 437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17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0 107 5734,'74'-11'0,"0"-1"0,14-1 0,19-2 0,-6 1 0,-28 5 0,-20 5 0,31-6 0,18-2 0,-51 6 0,-96 11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13 464,'-4'-2'1438,"0"0"0,0 0 0,0 1-1,0 0 1,0 0 0,0 0 0,-9-1 0,6 2 139,0 0 1,1 0-1,-1 1 0,-13 2 1,13-1-1030,0 0 1,0 0-1,1 0 1,-1 1-1,1 0 0,0 1 1,0-1-1,0 1 1,0 0-1,1 1 1,-9 8-1,-11 14 577,13-15-555,0 2 1,-13 18 0,10-10-81,3-5 199,-19 36 0,14-20-167,8-16-264,1 0 1,0 1-1,-5 18 0,-9 45-222,-16 132 0,28-151-36,6-38 0,0 0 0,1 29 0,2 24 0,1 75 0,2-124 0,1 0 0,1 0 0,11 37 0,-12-53 0,2 0 0,-1-1 0,1 1 0,1-1 0,0 0 0,1-1 0,0 1 0,1-1 0,0-1 0,0 1 0,12 9 0,-15-15 0,1 0 0,-1 0 0,1 0 0,0-1 0,0 1 0,0-2 0,0 1 0,0-1 0,1 0 0,-1 0 0,1 0 0,0-1 0,-1 0 0,1-1 0,0 1 0,-1-1 0,1-1 0,0 1 0,0-1 0,-1 0 0,1-1 0,8-2 0,14-5 0,-20 6 0,1 1 0,-1-2 0,0 1 0,1-1 0,-2-1 0,1 0 0,15-11 0,-1-2-378,-7 5 548,-1 0-1,17-18 1,-28 25-903,0 1 0,0 0 0,0-1 0,-1 1 0,0-1 0,3-9 0,-5 12-768,0-1-1,0 0 1,-1 0 0,0 1-1,0-1 1,0 0 0,0-4-1,-1-3-5082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70 1352,'0'-1'419,"0"-1"1,1 1-1,-1-1 0,0 1 1,0-1-1,0 0 0,0 1 0,-1-1 1,1 1-1,0-1 0,-1 1 1,1 0-1,-1-1 0,1 1 1,-1-1-1,0 1 0,1 0 0,-1-1 1,0 1-1,0 0 0,0 0 1,0 0-1,0 0 0,0-1 0,0 1 1,0 1-1,-1-1 0,1 0 1,0 0-1,-1 0 0,1 1 1,-3-2-1,-5-3-131,3 2 451,3 1-511,0 0-1,0 0 1,-1 1 0,1-1-1,0 1 1,-1 0 0,0-1 0,1 2-1,-7-2 1,-6-1 717,15 3-901,0 0 0,0-1-1,0 1 1,1 0 0,-1 0 0,0 0-1,0 0 1,0 0 0,0 0 0,0 0-1,0 0 1,0 0 0,0 0 0,0 0-1,0 1 1,1-1 0,-1 0 0,0 1-1,0-1 1,0 1 0,-1 0 0,-10 4 731,0 0 1,0 0 0,-1-2-1,0 1 1,-21 2 0,-20 5 1702,6 0-644,31-7-1093,-1 0 1,-27 11-1,34-10-645,-1 1 0,1 0 0,0 1 0,0 0 0,1 1 0,0 0 0,1 1 0,0 0 0,0 0 0,1 1 0,-10 14 0,8-12-81,8-10-14,0 0-1,0 1 1,0-1 0,0 1 0,0 0-1,0-1 1,1 1 0,-1 0 0,1 0-1,0 0 1,-1 4 0,-33 148-1,35-146 0,0 1 0,0-1 0,0 1 0,1-1 0,1 0 0,3 14 0,-1-5 0,19 66 0,-21-79 0,-1 0 0,1 0 0,0 0 0,0-1 0,1 1 0,-1-1 0,1 1 0,0-1 0,0 0 0,1 0 0,6 6 0,-8-8 0,0-1 0,0 1 0,1-1 0,-1 1 0,0-1 0,1 0 0,-1 0 0,1 0 0,-1 0 0,1 0 0,-1 0 0,1-1 0,0 1 0,-1-1 0,1 0 0,0 0 0,-1 0 0,1 0 0,0 0 0,-1 0 0,1-1 0,-1 0 0,1 1 0,2-2 0,8-4 0,-1-1 0,0 0 0,0 0 0,-1-1 0,0-1 0,0 0 0,-1-1 0,0 0 0,12-15 0,4-11 0,34-61 0,-40 63 0,-8 11 0,-1 0 0,-2-1 0,13-45 0,-18 57 0,7-33 0,-10 44 0,-1-1 0,1 1 0,-1 0 0,1-1 0,-1 1 0,0 0 0,0 0 0,1-1 0,-1 1 0,0 0 0,0-1 0,-1-2 0,0-22 0,0 43 0,-1-1 0,-4 22 0,2 16 0,-9 89 0,6-53 0,5 36 0,1-5 0,-5-70 0,3 1 0,2 0 0,11 92 0,-8-72 179,-2-42-480,0-24-394,0-10-533,0-9-1127,1 0-1,1-1 1,4-19 0,-5 29 1750,-1-1 0,0 1 0,0-1 1,0 1-1,-1-1 0,1 1 0,-1-1 1,-2-4-1,-2-28-4567,5-47-3470,0 57 6782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5 400,'28'-3'7895,"3"1"3240,-9 6-9618,-8 2-514,0 0 0,-1 1-1,0 1 1,23 18-1,-32-23-926,0 0 1,-1 0-1,1 0 0,-1 1 0,0-1 0,0 1 0,0 0 0,0 0 0,-1 0 0,0 0 0,0 0 1,0 1-1,0-1 0,1 7 0,-1 2 571,0 0 0,-1 0 1,0 24-1,-1-25-205,-2 1-53,0 0-1,-1 1 0,-1-1 0,0 0 0,0 0 1,-11 18-1,2 0-472,-79 191 84,87-213 0,1 1 0,1 0 0,0 0 0,0 0 0,-2 18 0,-1-14 0,5-13 0,1 0 0,-1 0 0,0 0 0,1 0 0,-1 0 0,1 0 0,-1 0 0,1 0 0,-1 0 0,1 0 0,0 0 0,-1 1 0,1-1 0,0 0 0,0 0 0,0 0 0,0 1 0,0-1 0,0 0 0,0 0 0,0 0 0,1 1 0,-1-1 0,0 0 0,1 0 0,0 2 0,9-2 0,3-3 0,-1 1 0,1-2 0,0 0 0,-1 0 0,1-1 0,-1-1 0,0 0 0,-1-1 0,1 0 0,18-13 0,4-1 0,-25 15-28,-3 2 0,-1 0 1,1 0 0,-1 0 0,0-1-1,0 0 1,0 0 0,0 0 0,-1-1-1,1 1 1,4-9 0,-2-2-3049,-4-15-9293,8 2 2051,1 12 6209,0 9 1962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1296,'2'-12'9275,"12"6"-91,-9 4-8290,-3 2 262,12 6 756,30 0-1265,-41-5-753,0 0 0,0-1 0,0 1 1,0-1-1,0 0 0,1 0 0,-1 0 0,0-1 0,0 1 0,3-2 0,-4 2-25,-1 0 1,0 0-1,0-1 0,0 1 0,0-1 0,0 1 1,0-1-1,0 1 0,-1-1 0,1 1 0,0-1 1,0 0-1,0 0 0,0 1 0,-1-1 0,1 0 1,0 0-1,-1 0 0,1 0 0,-1 0 0,1 0 1,-1 0-1,1 0 0,-1 0 0,0 0 0,1 0 1,-1 0-1,0 0 0,0-1 0,7-13-2428,-7 15 2395,1-1-1,-1 1 0,0-1 1,1 1-1,-1-1 0,1 1 1,-1-1-1,0 1 0,1-1 0,-1 1 1,0-1-1,0 1 0,1-1 1,-1 0-1,0 1 0,0-1 1,0 1-1,0-1 0,0 0 1,0 1-1,0-1 0,0 1 1,0-1-1,0 0 0,0 1 1,0-1-1,-1 1 0,1-1 0,0 0 1,0 1-1,0-1 0,-1 0 1,-5-5-2255,4 5 1785,1 0 0,-1 0 1,1-1-1,0 1 0,-1-1 0,1 1 0,0-1 0,0 1 0,0-1 0,-1-3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1 660,'-6'19'5840,"2"-8"1195,2 3 3539,9-5-6372,9 2-2094,-6-10-1926,0 0 1,0 0-1,1-1 0,-1 0 1,0 0-1,0-2 0,0 1 1,0-1-1,0 0 0,0-1 1,12-5-1,7-1-383,-11 1-3710,-18 8 3727,0 0-1,0-1 0,1 1 1,-1-1-1,0 1 1,0-1-1,0 1 1,0 0-1,0-1 0,0 1 1,0-1-1,0 1 1,0-1-1,0 1 0,0 0 1,0-1-1,-1 1 1,1-1-1,0 1 1,0 0-1,0-1 0,-1 1 1,1-1-1,0 1 1,0 0-1,-1-1 0,1 1 1,0 0-1,0-1 1,-1 1-1,1 0 1,-1 0-1,1-1 0,-2-4-1881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33 1500,'-22'4'17129,"22"-4"-16900,0 0-1,0 1 0,0-1 0,0 0 0,-1 0 0,1 1 0,0-1 0,0 1 0,11 13 4479,-7-10-4233,0-1 1,0 0-1,0 0 0,0 0 0,0-1 0,7 4 1,0-3 144,8 3-58,1-1-1,-1-1 1,1 0-1,-1-2 1,22 1 0,19-3-486,-59 0-78,-1 0 0,1 0 0,0 0 0,0 0 0,0 0 0,0 0 0,0 0 0,0-1 0,-1 1 0,1 0 0,0-1-1,0 1 1,0 0 0,0-1 0,-1 1 0,1-1 0,0 1 0,-1-1 0,1 1 0,0-1 0,0-1 0,0 2-91,-7-7-1227,4 6 987,1 0 0,0 1 1,0-1-1,0 0 1,0 0-1,1 0 1,-1 0-1,0-1 1,0 1-1,1 0 0,-1 0 1,0 0-1,1 0 1,-1-1-1,1-1 1,-5-13-4467,4 15 4016,0-1 0,0 1 0,0-1 0,1 0 0,-1 0-1,0 1 1,1-1 0,0 0 0,-1 0 0,1 1 0,0-4 0,0 2-468,0 2 619,-1-1 1,1 1 0,0-1 0,0 0 0,0 1 0,0-1 0,0 1 0,1-1-1,-1 1 1,0-1 0,1 1 0,0-3 0,9-2-1373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 1596,'8'-4'1972,"-5"2"-1110,0 0 1,0 0-1,1 1 1,-1-1-1,0 1 1,1 0-1,-1 0 1,1 0 0,0 0-1,-1 0 1,1 1-1,5 0 1,28-2 2087,-25 1-2427,0 0-1,-1 1 1,20 3-1,-22-2-247,1 1 0,0 0 0,-1 1 0,17 7 0,-22-8-120,-1 0-1,-1 0 1,1 0 0,0 1-1,0-1 1,-1 1 0,1-1-1,-1 1 1,0 0-1,0 0 1,0 0 0,0 0-1,0 0 1,-1 0 0,3 7-1,-4-7-14,0 0 0,1-1 0,-1 1-1,0 0 1,-1 0 0,1 0 0,0 0-1,-1 0 1,1-1 0,-1 1 0,-2 3 0,-2 20 908,4-14-632,-1-1-1,0 1 0,-1-1 1,-1 0-1,1 0 0,-2 0 1,-7 14-1,-2 8 345,-33 52 661,-10 26-621,50-99-777,0 0 0,-13 19-1,-4 5-23,22-33 1,-11 19 0,-28 38 0,36-50 0,5-8 0,1-1 0,-1 0 0,1 0 0,-1 0 0,1 0 0,-1 0 0,1 0 0,-1 0 0,1 0 0,0 0 0,-1 0 0,1-1 0,0 1 0,0 0 0,0 0 0,0-1 0,0 1 0,0 0 0,0-1 0,0 1 0,0-1 0,0 1 0,0-1 0,0 0 0,0 1 0,0-1 0,0 0 0,0 0 0,2 0 0,2 1-17,0-1 0,1 0 0,-1 0 0,0 0 0,1-1 0,-1 0 0,0 0 0,0 0 0,0 0 0,0-1 0,8-3 0,10-3-803,-20 6 306,0 1 0,0-1 0,-1 1 0,1-1 0,0 0 0,0 0 1,-1 0-1,0-1 0,3-2 0,23-18-5597,-26 22 5474,0 0 0,-1 0-1,1-1 1,-1 1 0,0-1-1,1 1 1,-1-1 0,0 0 0,0 1-1,0-1 1,0 0 0,0 0-1,0-2 1,0 3-63,0-1 1,-1 0-1,1 1 0,0-1 1,0 1-1,0-1 0,0 1 0,0 0 1,0-1-1,0 1 0,1 0 1,1-2-1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1652,'0'35'10412,"0"0"-4512,0 70-1673,-11-45-5401,3-33-1910,8-26 2682,-1 0 1,1 0-1,-1 0 1,1 1-1,-1-1 1,1 0-1,-1 0 1,0 0-1,0 0 1,0 0 0,1 0-1,-1 0 1,0-1-1,0 1 1,0 0-1,-2 1 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0 624,'-7'0'1727,"0"1"0,0 0-1,0 0 1,1 0 0,-8 2 0,8 0-388,0-1 0,0 1 1,0 0-1,-10 6 0,8-3-583,1 0-1,0 0 0,0 1 0,0 0 0,1 1 0,-1-1 1,-5 12-1,-3 8-236,2 0 1,0 1-1,2 1 0,-8 34 1,10-22-115,2 0 0,2 0 0,2 1 0,3 70 0,1-58-152,0-41-189,0 1 1,1-1 0,1 0-1,6 21 1,0-4 53,-8-26-105,1 0 0,-1-1-1,1 1 1,0-1 0,1 1 0,-1-1-1,0 0 1,1 0 0,0 0-1,-1 0 1,1-1 0,1 1 0,-1-1-1,0 1 1,0-1 0,1 0-1,-1-1 1,1 1 0,0 0 0,-1-1-1,1 0 1,0 0 0,0 0-1,0 0 1,0-1 0,0 0 0,0 0-1,0 0 1,0 0 0,5-1-1,5-4 64,0-1 0,-1-1 0,1 0-1,-1-1 1,-1 0 0,0-1 0,0 0-1,-1-1 1,21-22 0,-28 28-37,2-4 62,1 1 0,-1-1 0,-1-1 0,1 1 0,-1-1 0,-1 0 0,0 0 0,0 0 0,3-13 0,2-13 373,6-42-1,-14 72-442,1-21 141,0 0-1,-3-32 1,0 14-138,0 32-17,0 1 0,0 0 0,-1 0 0,0-1 0,-1 1 0,0 0 0,-1 1-1,0-1 1,-1 1 0,0-1 0,-10-13 0,4 8-648,-1 1 0,-1 0 0,0 1 1,-1 0-1,-30-22 0,37 31-611,-1 0 0,0 1 0,0 0 0,-13-4 0,-36-9-10762,52 15 10604,4 2 1117,0 0 1,0 0-1,0 0 0,0 0 1,0 0-1,0 0 1,1 0-1,-1 0 0,0 0 1,0 0-1,0 0 1,0 1-1,0-1 0,0 0 1,0 1-1,0-1 1,0 1-1,0-1 0,1 1 1,-1-1-1,-1 2 1,0 4-1992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0 1348,'-2'1'468,"0"1"0,1-1 0,-1 0 0,0 1 0,1-1 0,-1 1 0,1-1 0,-1 1 0,1 0 0,0 0 0,0 0 0,-1-1 0,1 1 0,1 0 0,-2 4 0,-11 17 3495,-46 66 2073,-19 57-2380,66-121-3222,-19 54 537,4-10-485,13-34-299,-15 51 0,-9 22-139,30-84-121,7-20-4,0 1 0,-1-1 0,1 1 0,-1-1 1,0 0-1,-4 6 0,5-8-96,-1 0 0,1 0 0,0 0 0,0 0-1,0 0 1,0 0 0,0 0 0,0 0 0,1 1 0,-1-1 0,1 0 0,-1 3 0,1-4 13,0-1 0,-1 0 0,1 0 0,0 0 1,-1 0-1,1 1 0,-1-1 0,1 0 0,-1 0 1,1 0-1,0 0 0,-1 0 0,1 0 0,-1 0 1,1 0-1,-1 0 0,1-1 0,0 1 0,-1 0 1,1 0-1,-1 0 0,1 0 0,0 0 0,-1-1 1,1 1-1,0 0 0,-1-1 0,0-28-6151,0 17 4415,0 0-1,1 0 1,1 0-1,3-20 1,5 7 329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18.6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20 121 5734,'-13'-63'0,"7"5"0,26 137 0,-5-45 0,-4 24 0,2 25 0,0 6 0,-1-17 0,1-11 0,0-3 0,-1 20 0,-1 9 0,1-20 0,4-18 0,-4-41 0,28-48 0,6-17 0,-5 12-179,9-15 1,-1-4 178,-8-5 0,1-10 0,0-3 0,1-8 0,-5 16 0,-8 11 0,-25 43 0,0 11 0,0-4 0,-4 6 0,1 2 0,-3 7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1316,'14'-14'14127,"-12"15"-13609,0 0 0,0 0 1,0 0-1,0 0 0,0 0 0,0 0 1,-1 0-1,1 1 0,0-1 0,-1 1 1,1-1-1,1 4 0,26 28 1658,-18-19-1289,7 7 132,19 32 0,3 4-527,18 26-406,-2-12-1261,-28-37-1572,-10-11-3863,-17-22 5915,0 0-1,1-1 1,-1 1 0,0 0-1,0 0 1,0-1 0,1 1 0,-1 0-1,0-1 1,1 1 0,-1-1 0,0 0-1,1 1 1,-1-1 0,3 0 0,0-1-1882,6-4 375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33 216,'6'-17'2461,"0"1"8702,-7 17-10783,0 0 1,0-1 0,1 1-1,-1 0 1,0-1-1,0 1 1,1 0-1,-1 0 1,0 0-1,1 0 1,-1 0-1,1 0 1,-1-1-1,1 1 1,0 0-1,-1 0 1,1 0-1,0 1 1,0-1-1,0 1 1,-8 35 1698,6-22-1149,-4 21 453,-3 74 0,1-1-989,5-69-324,3 62-1,1-45-68,10 62-1265,-5-98-1691,-6-21 2838,0 0-1,1 1 1,-1-1 0,0 0 0,0 0 0,1 1 0,-1-1 0,0 0 0,1 0 0,-1 1-1,0-1 1,1 0 0,-1 0 0,0 0 0,1 0 0,-1 0 0,0 1 0,1-1 0,-1 0 0,1 0-1,-1 0 1,0 0 0,1 0 0,-1 0 0,0 0 0,1 0 0,-1 0 0,1-1 0,-1 1 0,0 0-1,1 0 1,-1 0 0,0 0 0,1 0 0,-1-1 0,0 1 0,1 0 0,-1 0 0,0-1 0,1 1-1,-1 0 1,0 0 0,0-1 0,1 1 0,-1 0 0,0-1 0,0 0 0,22-16-9032,5-5 3098,-16 9 3951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32,'6'-23'4064,"-1"7"9107,1 24-10461,-5-8-2652,-1 0-1,1 1 1,-1-1-1,1 0 1,-1 1-1,0-1 1,1 1-1,-1-1 1,0 1-1,1-1 1,-1 1-1,0-1 1,1 1-1,-1-1 1,0 1-1,0 0 1,0-1-1,0 1 1,0-1-1,1 1 1,-1 0-1,0-1 1,0 1-1,-1-1 1,1 1-1,0 0 1,0-1-1,0 1 1,0-1-1,0 1 1,-1-1 0,1 1-1,0-1 1,-1 2-1,-3 16 561,0 0 0,2 0 0,0 1 0,1-1 0,1 0 0,2 23 0,-1 10 22,-1-10-231,4 116 974,-2-131-1113,2 0 0,1 0 0,15 49 0,-19-73-259,4 14 122,1-1-1,1 1 1,0-1-1,14 21 1,-19-33-105,0 1 0,1-1 0,-1 0 0,1 0 0,0 0-1,0-1 1,0 1 0,1-1 0,-1 0 0,1 1 0,-1-1 0,1-1 0,-1 1 0,1 0 0,0-1-1,0 0 1,0 0 0,0 0 0,0-1 0,0 1 0,0-1 0,0 0 0,0 0 0,6-1 0,1 0 40,-7 1-48,-1 0 0,0-1 0,0 1 0,0-1 0,0 0 0,1 1 0,-1-1 0,0-1 0,-1 1 0,1 0 0,0-1 0,0 0 0,0 1 0,3-4 0,11-11 75,-7 7 0,0 1 0,-1-2 0,1 0 0,-2 0 0,0 0 0,0-1 0,-1 0 0,8-17 0,-10 15-11,0-1 0,3-24-1,-5 25-85,-2 6 2,-1 0 0,0 0 0,0 0 0,-1 1 0,0-1 0,0 0 0,-4-10 0,1-2 0,0 0 0,-1 0 1,0 0-1,-13-30 0,14 41-1,-1 0-1,1 0 1,-1 0-1,-1 1 0,0 0 1,0 0-1,0 0 0,-1 0 1,1 1-1,-9-6 0,-43-44-1848,39 43 799,5 4-1382,0-1 0,1-1 0,-20-19 0,30 26 1179,0-1 1,0 0 0,1 1 0,0-1-1,0-1 1,0 1 0,0 0 0,1 0-1,0-1 1,0 1 0,0 0 0,1-12-1,0 3-1054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53 828,'5'8'24120,"-2"-6"-22519,0 1-3960,7 1 3053,-1-1 1,1 1 0,0-2-1,0 1 1,0-1 0,1-1 0,-1 0-1,14 0 1,23 3 241,-39-4-1032,1-1 0,-1 0-1,0 0 1,1 0 0,-1-1-1,0 0 1,0-1 0,15-6-1,-10 4-555,-10 3-74,0 0-1,0 1 0,0-1 0,0 0 0,0-1 1,0 1-1,0 0 0,-1-1 0,0 0 0,1 1 0,1-5 1,-2 4-438,1 0 0,-1 1-1,0-1 1,1 0 0,-1 1 0,1 0 0,3-3 0,-2-5-7807,5 9 6929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210 446 1524,'-4'1'1406,"0"-1"0,0 1 1,0 0-1,0 0 0,0 1 0,0-1 0,1 1 0,-6 2 1,-41 29 5811,43-27-6711,0 0-1,1 1 1,0 0 0,1 0 0,-1 1-1,1-1 1,1 1 0,-1 0-1,-4 14 1,-7 19 769,-15 60-1,27-84-1186,1 1 0,1-1 0,0 1 0,1-1 0,1 1 0,3 27 0,0-23-64,0 0-1,2-1 1,0 1 0,2-1 0,0 0 0,19 36 0,-23-53-18,0 1-1,0-1 1,1-1 0,-1 1 0,1 0 0,0-1-1,0 0 1,1 0 0,-1 0 0,0 0 0,1-1 0,0 0-1,-1 0 1,1 0 0,0 0 0,0-1 0,0 0-1,0 0 1,0 0 0,1-1 0,5 0 0,-3-2 0,1 0 1,-1-1-1,0 0 1,0 0 0,-1-1-1,1 0 1,-1 0-1,1-1 1,-2 0-1,1 0 1,0-1-1,-1 0 1,0 0 0,0 0-1,4-8 1,3-5 0,-1 0 0,0-1 0,-2 0 0,11-30 0,-17 40 14,0-1-1,-1 0 1,0 1 0,0-2-1,-2 1 1,1 0 0,-1 0-1,-1 0 1,0-1 0,-1 1-1,0 0 1,0 0 0,-5-15-1,-7-21 178,-7-16 121,5 24-67,12 30-177,0 0 0,-1 1 0,0-1 0,-1 1-1,-9-15 1,-123-141 695,132 159-773,-1-1 0,2-1 0,-1 1 0,1-1 0,0 0 0,0 1 0,1-2 0,0 1 0,0 0 0,1-1 1,0 1-1,-1-9 0,-1-10 14,3 24-10,1 0-1,-1 0 0,1 0 0,0 0 0,-1 0 1,1 0-1,0 0 0,0 0 0,0 0 1,0 0-1,1 1 0,-1-1 0,0 0 1,1 0-1,0 0 0,-1 0 0,1 0 0,2-2 1,12-32 65,-13 29-60,1 1 1,0-1 0,0 0-1,5-8 1,5-5 6,-12 17-12,0 1-1,1-1 1,-1 1-1,1 0 1,-1-1-1,1 1 0,0 0 1,0 0-1,4-3 1,14-11-3,-16 13 0,0-1-1,0 1 1,0 0-1,1 0 1,0 0-1,0 0 1,-1 1-1,1 0 1,7-2-1,10-3-11,-12 4 8,1-1 0,0 1 0,0 1 0,13-1 0,-21 3 3,0 0 1,0 0-1,0 0 0,0 0 1,1 1-1,-1-1 0,0 1 0,0 0 1,0 0-1,0 0 0,0 0 0,0 1 1,0-1-1,-1 1 0,1 0 1,0 0-1,-1 0 0,0 0 0,4 3 1,-4-2 0,0 0-1,0 1 1,0-1 0,0 0 0,-1 1 0,1-1 0,-1 1-1,0-1 1,0 1 0,0-1 0,-1 1 0,1 0 0,-1-1 0,0 7-1,-7 55 22,6-60-16,-55 230 122,42-175-229,11-41-183,-2 0 0,-8 25 0,2-8-820,10-29 544,-1-1 0,0 0 0,0 1 0,-1-1 0,0 0-1,0 0 1,-5 7 0,2-1 120,2 5-8767,4-16 8592,0 0 0,1 0 0,-1-1 1,0 1-1,0 0 0,1 0 0,-1 0 0,0 0 0,1-1 0,-1 1 0,1 0 0,-1 0 0,1-1 0,2 4-1234,11 2-864,-3-5 503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2 1160,'-13'-1'10172,"-10"9"-1729,-2 0-2187,24-7-6121,-1-1 0,1 1 1,0 0-1,-1 0 0,1 0 0,0 0 0,0 0 0,0 0 0,0 0 0,0 0 0,0 1 1,0-1-1,0 0 0,-1 2 0,0 1 168,0 0 0,0-1-1,-1 1 1,1-1 0,-1 0 0,0 0 0,-4 4 0,-17 21 830,-32 58 20,52-80-1153,1 0 0,-1 0 0,1 0 0,0 1 0,-3 13 0,-9 19 0,-9 3 0,3 1 0,2 1 0,1 0 0,2 2 0,3 0 0,-11 67 0,19-80 0,2-12 0,0-1 0,2 1 0,1 32 0,0-49 0,6 49 0,3-1 0,14 51 0,-20-90 0,2 0 0,-1 0 0,1 0 0,1-1 0,1 0 0,-1 0 0,2 0 0,0-1 0,0 0 0,1-1 0,0 1 0,1-2 0,12 11 0,-13-14 0,0-1 0,1 0 0,-1-1 0,1 0 0,17 4 0,-21-6 0,0-1 0,0 1 0,0-1 0,0-1 0,0 1 0,0-1 0,0 0 0,0-1 0,0 1 0,0-1 0,7-2 0,-5 0 0,1 0 0,0 0 0,-1 0 0,1-1 0,-1 0 0,0-1 0,-1 0 0,1 0 0,-1 0 0,0-1 0,7-7 0,-12 11-30,1-1-1,-1 1 1,0-1-1,0 1 1,-1-1 0,1 0-1,0 0 1,-1 0-1,0 0 1,0 0 0,2-5-1,-2-7-3483,-1-2-4743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2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22 232,'-13'-14'12851,"9"13"-12210,-1-1 0,1 1 0,-1 0 0,1 0 1,-1 0-1,1 1 0,-1-1 0,1 1 0,-1 0 0,1 1 1,-9 0-1,4 1-188,1-1-1,0 2 1,0-1 0,0 1 0,-14 6-1,-54 28 2218,57-30-2034,0 2 0,1 0 0,1 1 0,-31 22 0,14-5 118,24-21-564,1 1 1,1 0-1,-1 1 1,1 0 0,0 0-1,-8 13 1,-6 13 32,2 1-1,2 1 1,1 1 0,2 0-1,-21 78 1,35-112-223,1 1 0,-1 0 0,1-1 0,-1 1 0,1 0 0,0 0 0,0-1 0,1 1 0,-1 0 0,1-1 0,0 1 0,0 0 0,0-1 0,1 1 0,-1-1 0,4 6 0,-4-7 0,1 0 0,-1 0 0,0 0 0,1-1 0,0 1 0,-1-1 0,1 1 0,0-1 0,0 0 0,0 1 0,0-1 0,0 0 0,0 0 0,0 0 0,0-1 0,1 1 0,-1 0 0,0-1 0,0 0 0,1 1 0,-1-1 0,0 0 0,1 0 0,-1 0 0,0 0 0,3-1 0,3-1 0,0 0 0,0-1 0,0 0 0,11-6 0,1 0 0,-12 5 0,0 0 0,0-1 0,-1 0 0,0 0 0,0 0 0,0-1 0,9-10 0,39-53 0,-27 31 0,-11 14 0,-2-1 0,20-40 0,0-1 0,-24 45 0,16-43 0,-20 45 0,17-33 0,-20 38 0,-4 14 0,0 0 0,0 0 0,0 1 0,0-1 0,0 0 0,0 0 0,0 1 0,0-1 0,0 0 0,0 0 0,0 0 0,0 1 0,0-1 0,1 0 0,-1 0 0,0 0 0,0 1 0,0-1 0,0 0 0,0 0 0,0 0 0,1 0 0,-1 0 0,0 1 0,0-1 0,0 0 0,0 0 0,1 0 0,-1 0 0,0 0 0,0 0 0,0 0 0,0 1 0,1-1 0,-1 0 0,0 0 0,0 0 0,1 0 0,-1 0 0,0 0 0,0 0 0,0 0 0,1 0 0,-1 0 0,0 0 0,0 0 0,0 0 0,1-1 0,-1 1 0,0 0 0,0 0 0,0 0 0,1 0 0,-1 0 0,0 0 0,0 0 0,0-1 0,0 1 0,1 0 0,-1 0 0,0 0 0,0 0 0,0 0 0,0-1 0,0 1 0,0 0 0,0 0 0,1-1 0,-1 13 0,-12 137 0,1-1 0,11 588-161,0-735-739,0-15-7763,-12-31-1928,12-12 1136,0 36 7302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83 528,'2'-4'1581,"0"-1"-1,1 1 0,-1 0 1,1-1-1,0 1 1,0 1-1,0-1 1,1 0-1,6-4 1,34-11 3679,-34 15-4706,0 1 0,1 1 1,0 0-1,18-1 0,5 1-81,-26 1-237,0 0 1,0 1-1,0 0 0,0 0 0,0 1 0,15 3 0,-22-3-171,0-1 0,-1 1 0,1 0-1,0 0 1,0 0 0,0-1-1,0 1 1,-1 0 0,1 0-1,0 0 1,-1 0 0,1 0 0,-1 0-1,1 0 1,-1 1 0,1-1-1,-1 0 1,0 0 0,0 0-1,0 0 1,1 1 0,-1-1 0,0 0-1,-1 1 1,1 40 1255,-1-26-937,1-11-269,-1 1 1,0-1-1,0 0 0,-1 1 0,1-1 0,-1 0 0,-4 8 0,-5 15 230,-20 50 56,28-69-383,1 0-1,0 0 1,0 0-1,0 18 0,2-22-17,0-1-1,1 1 0,0-1 0,0 1 0,0-1 1,0 1-1,1-1 0,-1 0 0,1 0 0,0 1 1,1-1-1,3 5 0,3 6-9,9 13-1,69 51 270,-83-74-160,1 1 0,-1-1 1,0 1-1,0 0 1,0 0-1,-1 0 1,0 0-1,0 1 1,-1-1-1,4 13 0,-2-7-175,-4-9 77,0-1 0,0 1 0,0-1 0,0 1 0,0-1 0,-1 0 0,1 1 0,-1-1 0,0 1 0,1-1 0,-1 0 0,-2 3 0,-13 26 0,14-28 0,0-1 0,-1 0 0,1 0 0,0 0 0,-1 0 0,1 0 0,-1 0 0,0-1 0,0 1 0,1-1 0,-1 0 0,-4 1 0,-33 9 0,7-4-393,-8 1-4785,-3-4-7838,25-11 3115,17 6 9334,0-4-1821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23 131 28,'-22'-2'31691,"21"-2"-34727,1 4 3088,1 0 0,-1-1 1,0 1-1,0 0 0,1 0 0,-1 0 1,0-1-1,1 1 0,-1 0 0,0 0 1,1 0-1,-1 0 0,0 0 0,1 0 1,-1 0-1,0 0 0,1 0 0,-1 0 1,0 0-1,1 0 0,-1 0 0,1 0 0,-1 0 1,0 0-1,1 0 0,-1 0 0,0 0 1,1 0-1,-1 0 0,0 1 0,0-1 1,1 0-1,14 5 437,-14-4-247,7-1-139,0 1-1,-1-1 1,1 0-1,0-1 0,9-2 1,14 0-18,-23 2-92,0 0 0,0-1 0,0-1 0,0 1 1,-1-1-1,1-1 0,-1 1 0,1-1 0,-1 0 1,10-9-1,3-8-644,5-3-2879,-25 21 2338,1 0 0,-1 1 0,1-1 0,-1 0 0,0 0 0,0 0 0,0 1 0,0-1 0,0 0 0,-1 0 0,0-3 1,-1 5 813,1 1 1,0 0 0,0-1 0,-1 1 0,1 0-1,0 0 1,-1 0 0,1 0 0,0 0 0,0 0 0,-1 1-1,1-1 1,0 0 0,-1 1 0,1-1 0,0 0-1,0 1 1,0 0 0,0-1 0,0 1 0,-1 0 0,1-1-1,0 1 1,0 0 0,1 0 0,-1 0 0,0 0-1,-1 2 1,-8 3-1427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1780,'0'2'477,"-1"0"0,1 1 0,-1-1 0,1 0 0,-1 0 0,0 0 0,0 0 0,0 0 0,0 0 0,0 0 0,-1 0 0,-1 1 0,2-2-74,0 0 0,0 0 0,0 1 0,0-1 0,0 0 0,0 0 0,1 1 0,-1-1-1,0 1 1,1-1 0,-1 1 0,1-1 0,-1 1 0,1-1 0,0 1 0,0-1 0,-1 1 0,1-1 0,0 1 0,0-1 0,1 1 0,-1-1-1,0 1 1,0-1 0,1 1 0,-1-1 0,2 4 0,-1-3 109,1 0 0,0 1 0,-1-1 0,1 0 0,0 0 0,0 0 0,0 0-1,1-1 1,-1 1 0,0-1 0,1 1 0,-1-1 0,4 2 0,-1-2-62,0 1 0,0-1 0,0 0 0,0 0 0,0 0 0,9-1 0,6-1-193,0-1 0,38-10 0,-28 6 222,-26 5-472,0 0 0,0-1 0,0 1-1,-1-1 1,1 0 0,-1 0 0,1 0 0,3-3-1,3-1-3,0 3-831,-10 9-2487,-5-2-581,2-12 1327,-2 1-2928,-2-7-5504,7 9 8673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19.1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1 583 5734,'67'-17'0,"1"-1"0,-7-29 0,-1-16 0,-13 5 0,-1-30 0,-9-7 0,-17 7 0,-42 42 0,-9 12 0,14 19 0,-11 1 0,-30 54 0,15 12 0,-10 25 0,39-27 0,9 8 0,10 8 0,8 7 0,1-4 0,-2-2 0,3-1 0,9 39 0,13-25 0,35-75 0,-35-35 0,-2-10 0,28-25 0,-26 5 0,-7 0-281,-3-2 0,13-26 0,-11 22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1880,'10'-8'3367,"-8"-2"4623,9 0-1994,-11 9-5927,1 1 0,-1 0 0,0 0 0,0 0 1,0-1-1,1 1 0,-1 0 0,0 0 1,0 0-1,0 0 0,1-1 0,-1 1 1,0 0-1,1 0 0,-1 0 0,0 0 1,0 0-1,1 0 0,-1 0 0,0 0 1,0 0-1,1 0 0,-1 0 0,0 0 0,1 0 1,-1 0-1,0 0 0,0 0 0,1 0 1,-1 0-1,0 0 0,0 0 0,1 1 1,-1-1-1,0 0 0,0 0 0,1 0 1,-1 0-1,0 1 0,0-1 0,0 0 1,1 0-1,-1 0 0,0 1 0,0-1 0,0 0 1,0 0-1,0 1 0,0-1 0,1 0 1,-1 0-1,0 1 0,11 31 2603,-11-6-1948,2 0-1,6 42 1,-4 40-98,4-24-273,-5 150 1,-4-121-377,-11-68-1086,12-44 921,0 0 0,0 1 0,0-1 0,-1 0 0,1 0 0,0 1 0,-1-1 0,1 0 0,-1 0 0,1 0-1,-1 1 1,0-1 0,1 0 0,-1 0 0,0 0 0,0 0 0,1 0 0,-1 0 0,-2 0 0,-5-1-5617,5-16-4484,-7 10 5262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73 208,'0'2'14337,"2"10"-9088,6-7-3865,-6-3-1137,0-1 0,0 1 1,1-1-1,-1 0 0,0 0 0,1 0 0,-1 0 1,1 0-1,-1 0 0,1-1 0,-1 1 0,1-1 1,4 0-1,20 1 409,-17 0-521,0 0 0,0-1 0,0-1 0,1 0 0,-1 0 0,18-5 0,7-2-67,-31 8-94,1 0-1,-1-1 1,1 0-1,-1 0 0,1 0 1,-1 0-1,0-1 1,1 0-1,-1 0 1,0 0-1,0 0 0,0 0 1,5-6-1,-5-10-1117,-3 17 1098,-1 0-70,1 1 0,-1-1 0,1 1 0,-1-1 0,0 1 0,1-1 0,-1 1 0,0-1 0,1 1 0,-1-1 1,0 0-1,0 1 0,1-1 0,-1 1 0,0-1 0,0 0 0,0 1 0,0-1 0,0 0 0,0 1 0,0-1 0,0 0 1,0 1-1,0-1 0,0 1 0,0-1 0,-1 0 0,1 1 0,0-1 0,0 1 0,-1-1 0,1 0 0,0 1 0,-1-1 0,1 1 1,-1-1-1,-1-2-142,0 0-2138,-8-16-4154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34 952,'29'-5'11528,"0"-3"-5436,-22 5-5409,0 0-1,1 1 0,0 0 0,-1 1 0,14-2 0,199-3 1858,-219 6-2493,1 0 1,0 0 0,0 0-1,0 0 1,-1 0-1,1 1 1,0-1-1,0 1 1,-1-1-1,1 1 1,0 0-1,-1-1 1,1 1-1,-1 0 1,1 0-1,-1 0 1,1 0-1,-1 1 1,0-1-1,1 0 1,-1 0-1,0 1 1,0-1-1,0 1 1,0-1-1,0 1 1,-1-1-1,1 1 1,0 0-1,-1 0 1,1-1-1,-1 1 1,1 0-1,-1-1 1,0 1-1,0 0 1,0 0-1,0 3 1,-13 38 782,-2-1 0,-1 0 1,-33 57-1,31-69-754,-21 39-40,38-68-37,1 0-3,-1 0 1,0 0-1,1 0 0,-1 0 0,1 0 1,-1 0-1,1 0 0,-1 0 0,1 1 1,0-1-1,0 0 0,0 0 0,-1 0 1,1 1-1,0-1 0,1 0 0,-1 0 1,0 0-1,0 1 0,0-1 0,1 0 1,-1 0-1,0 0 0,1 0 1,-1 0-1,1 0 0,0 1 0,-1-1 1,1 0-1,0-1 0,0 1 0,-1 0 1,2 1-1,3 1-11,-1 0 0,0 0 1,1 0-1,-1-1 0,1 1 1,0-1-1,-1-1 0,1 1 1,0-1-1,0 1 0,0-1 0,10 0 1,-7 0 17,0 0 0,-1 1-1,1-1 1,0 2 0,-1-1 0,0 1 0,0 0 0,1 0 0,-2 1 0,10 6-1,-13-7 27,0-1-1,0 2 0,0-1 0,-1 0 0,1 0 1,-1 1-1,1 0 0,-1-1 0,0 1 0,-1 0 0,1 0 1,-1 0-1,1 0 0,-1 0 0,0 0 0,0 5 1,-1-2 31,0-1 1,0 1 0,-1 0 0,1-1 0,-1 1 0,-1-1-1,1 0 1,-1 1 0,-5 10 0,3-8-191,0-1 1,0 0-1,-1 0 1,0 0 0,0 0-1,-1-1 1,0 0-1,-14 13 1,15-17-480,0 1-1,-1-1 1,1 0 0,-1 0 0,1 0 0,-1-1 0,0 0-1,0 0 1,-9 2 0,8-3-1069,-20 4-6286,27-5 7741,0 0 0,-1 0 0,1 0 0,-1 1 0,1-1 0,-1 0 0,1 0 0,-1 0-1,1 0 1,-1 0 0,1 0 0,0 0 0,-1 0 0,1-1 0,-1 1 0,1 0 0,-1 0 0,1 0 0,-1 0 0,1-1-1,0 1 1,-1 0 0,1 0 0,-1-1 0,1 1 0,0 0 0,-1-1 0,1 1 0,0 0 0,0-1 0,-1 1 0,1 0-1,0-1 1,0 1 0,-1-1 0,11 0-4470,-8 1 3029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1008,'-5'49'13831,"-7"0"-6029,7-33-6452,1 1 1,1 0-1,-2 30 0,3-33-1298,1 0 0,-2-1 1,0 1-1,0-1 0,-1 1 0,-1-1 1,-6 13-1,-6 15-2430,6-26 840,7-11 400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78 1876,'-1'-1'6269,"-11"-3"1919,10 5-7651,0 0-1,1 0 0,-1 1 0,0-1 0,1 0 0,-1 1 0,1-1 0,0 1 0,-1 0 0,1-1 0,-1 3 0,-11 38 3703,0 1-2298,9-31-1625,-1 1 1,2-1-1,-1 1 0,2 0 1,-2 19-1,-8 35 519,7-47-518,1 2 1,-3 39 0,1-2-183,4-32-135,1-1 0,1 0 0,1 1 0,1-1 0,10 49 0,-9-66 0,0-1 0,1 1 0,-1 0 0,2-1 0,-1 0 0,1 0 0,1 0 0,-1 0 0,1-1 0,1 0 0,10 9 0,-15-15 0,1 0 0,0 1 0,-1-1 0,1 0 0,0-1 0,0 1 0,0-1 0,0 1 0,0-1 0,0 0 0,0 0 0,0 0 0,0 0 0,0-1 0,0 1 0,0-1 0,0 1 0,-1-1 0,1 0 0,4-3 0,4 0 0,-1 0 0,0-1 0,-1 0 0,12-9 0,-10 5 0,-1-1 0,0 0 0,-1-1 0,16-23 0,-9 12 0,-8 9 0,0-1 0,-1 0 0,-1 0 0,0 0 0,-1-1 0,4-19 0,2 0 0,-6 16 0,0 0 0,0-1 0,-2 1 0,-1-1 0,0 0 0,-1 0 0,-1 0 0,-1 1 0,0-1 0,-9-35 0,-1-4 0,10 48 0,-1 0 0,1 0 0,-2 0 0,1 0 0,-1 0 0,-1 1 0,0-1 0,0 1 0,-9-13 0,1 6 69,-1 0 0,-1 1-1,-25-22 1,33 32-313,0 1 1,0 0-1,0 0 0,0 0 0,-1 1 1,0 0-1,1 0 0,-1 1 0,0-1 0,-1 2 1,1-1-1,0 1 0,-12-1 0,-3 2-3295,-20 0-5205,4 0-4302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0 1496,'-2'1'3713,"-8"5"-1460,-20 17 6340,-10 24-2282,17-20-4147,3-2-1121,1 0 0,0 2 0,2 0 0,2 0 1,-24 56-1,-38 81-433,6-7-1842,66-149 742,0 1-1,0-2 1,0 1-1,-11 11 0,-16 6-4650,33-26 4506,0 0 0,0 0-1,0 0 1,0-1-1,0 1 1,0 0-1,-1 0 1,1-1-1,0 1 1,-1-1 0,1 1-1,-1-1 1,0 1-1,1-1 1,-1 1-1,0-1 1,0 1 0,0-3-1,0-39-4560,-1 23 2730,1-5 612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1612,'2'-2'565,"0"-1"781,1 1 0,-1-1 1,1 0-1,-1 0 0,0 0 1,0-1-1,3-5 0,-5 8-1167,0 0 1,0 1-1,0-1 0,0 0 1,0 1-1,0-1 0,1 0 0,-1 1 1,0-1-1,0 1 0,1-1 1,-1 0-1,1 1 0,-1-1 0,0 1 1,1-1-1,-1 1 0,1-1 0,-1 1 1,1-1-1,-1 1 0,1 0 1,0-1-1,-1 1 0,1 0 0,-1-1 1,1 1-1,0 0 0,-1 0 1,1 0-1,0-1 0,-1 1 0,1 0 1,0 0-1,-1 0 0,1 0 1,0 0-1,-1 0 0,1 0 0,0 1 1,-1-1-1,1 0 0,0 0 0,-1 0 1,1 1-1,0-1 0,-1 0 1,1 1-1,-1-1 0,2 1 0,30 16 4357,-18-3-3572,0 0 0,-1 1 0,0 1 0,16 26 0,-8-11-540,37 74 142,11 24-394,-11-18-1189,-48-92 332,6 12-1111,-15-30 1478,-1 0 1,1 0-1,-1 0 1,1 0-1,0 0 1,0-1-1,-1 1 1,1 0-1,0 0 0,0 0 1,0-1-1,0 1 1,0 0-1,0-1 1,0 1-1,0-1 1,0 1-1,2 0 1,-2-2-253,1 1 0,-1-1 0,0 1 1,0-1-1,0 0 0,0 1 0,0-1 0,0 0 0,0 0 1,0 0-1,0 0 0,-1 0 0,1 0 0,0 0 1,0 0-1,-1 0 0,1 0 0,-1 0 0,1 0 0,-1-1 1,1 0-1,5-10-2353,10-19-2243,3 17 3250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1308,'4'-4'930,"-1"-1"1125,1 1 1,0 0-1,0 0 0,1 0 0,8-6 0,-12 10-1764,-1-1 0,1 1-1,0 0 1,-1-1-1,1 1 1,0 0-1,0 0 1,-1 0-1,1 0 1,0 0-1,0-1 1,-1 1-1,1 0 1,0 1-1,0-1 1,-1 0-1,1 0 1,0 0-1,0 0 1,-1 1-1,1-1 1,0 0-1,0 1 1,0-1-1,10 16 1578,-10-10-1540,1-1 1,-2 1 0,1 0 0,-1 0-1,0-1 1,0 1 0,0 0 0,-1 0-1,0 0 1,0-1 0,-3 10 0,-1 5 206,4-7-301,0 0 1,0 0-1,2 15 1,-2 29 88,-19 190-39,9-92-1582,0-76-1596,9-56-2811,1-6-6893,10-24 8463,-6 5 3461,8-10-1159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53 604,'14'-39'20079,"-13"41"-19774,0-1 0,0 1 0,-1 0 0,1 0 0,0 0 0,-1-1 0,1 1 0,-1 0 0,1 0 0,-1 0 0,0 0 0,0 0 0,0 0 0,0 3 0,-5 37 2088,1-4-1076,-8 163 794,10-123-1835,0-38-100,2 0 0,6 55 0,-5-87-132,1 0 0,0 0 0,0 0 0,1 0 0,0-1 0,1 1-1,-1-1 1,1 0 0,1 0 0,-1 0 0,1-1 0,0 0 0,1 0 0,-1 0 0,8 6 0,-9-9-37,0-1-1,0 1 1,1-1 0,-1 0-1,0 0 1,1 0 0,-1 0 0,1-1-1,0 0 1,0 0 0,-1 0-1,1 0 1,0-1 0,0 0 0,0 0-1,0 0 1,-1-1 0,1 1-1,0-1 1,0 0 0,-1-1-1,1 1 1,0-1 0,-1 0 0,0 0-1,5-3 1,0 0-7,1 0 0,-2 0 0,1-1 0,0 0 0,-1 0 0,0-1 0,-1 0 0,1-1 0,-1 0 0,-1 0 0,0 0 0,0-1 0,0 0 0,-1 0 0,0-1 0,5-16 0,-2 2 0,-1 0 0,-1 0 0,-1-1 0,-1 0 0,1-42 0,-5 53 0,0 0 0,-1 0 0,-1 0 0,0 0 0,0 0 0,-2 1 0,0-1 0,0 1 0,-1 0 0,-1 0 0,0 0 0,-1 1 0,0 0 0,-1 0 0,0 1 0,-19-20 0,19 25-108,0-1 0,0 1 0,-1 1 0,0 0 0,0 0 0,-10-4 0,7 4-2001,0 0 1,-19-14-1,23 13-47,0 2 1,0-1-1,0 1 0,-13-4 1,-21-11-7586,33 12 6997,7 1 662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1384,'41'-8'16369,"-13"1"-11684,17-4-504,-38 8-3636,1 0 0,-1 1 0,1 0 0,0 1 0,13-1 0,105-5 205,-104 9-3101,-13-1-2891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20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106 114 5734,'16'-56'0,"0"-1"0,-14 84 0,-5 43 0,-5 30 0,-2 15 0,-1 2 0,2-12 0,1-26-2831,0 12 1,-2 2 2830,3-19 0,-3 22 0,-2 13 0,0 5 0,1-6 0,1-12 0,3-23 0,4-30 1409,3-26-1409,17-4 860,-2-12-860,31-44 0,17-34 0,-11 9 0,-3-4-344,0 5 1,9-12-1,-22 22 344,-32 33 2882,-4 10-2882,-3 3 0,-46 8 0,9 28 0,-22-3 0,26 24 0,19 14 0,6 2 0,1-6 417,1 8 1,5-4-418,11-28 0,24 32 0,9-17 0,0-14 0,6-7 0,25-8 0,10-48 0,-1-14 0,-11-5 0,-9-1 0,-2-10 0,-17-11 0,-7-4 0,-1 4 0,0-6 153,0-3 1,2-7 0,-5 2-154,-9 14 0,-4 2 0,-2 2 0,3-17 0,-4 3 0,-10 8 0,-4 8 0,-2 10 0,0 3 0,1 29 0,2 75 0,-1-23 0,1 62 0,-3-19 0,-3 11 0,0-9 0,3-21 0,-2 5-630,-2 14 1,-4 20-1,0 7 1,0-6 0,2-20 629,0-13 0,1-3 0,-5 32 0,-3 14 0,4-20-50,3-9 50,2 5 0,3-23 0,3-22 0,0-21 0,0-25 0,-6-70 0,0-10 1684,0 24 0,-3-4-1684,-9-11 0,-5 3 0,5 22 0,-2 4 0,0-3 0,1 8 74,-1 10-74,37 43 0,22 8 0,16 7 0,4 2 0,9 4 0,-4-1 0,-5 2 0,-18 5 0,8 19 0,-25-1 0,-5 1 0,2 6 0,4 3 0,3-5 0,-3-29 0,30 17 0,-11-49 0,-10-44 0,-10-11 0,-39-10 0,-10 1 0,5 11 0,-28-26 0,47 73 0,59 24 0,-13 3 0,31 18 0,-24 25 0,-13 12 0,-17-23 0,-2 2 0,12 38 0,-17-27 0,-11-27 0,-1-17 0,3-36 0,9-15 0,1-23 0,10-11 0,4-3 0,5-5 0,3 8 0,5 5 0,15 14 0,-7 19 0,-4 15 0,12 7 0,-25 7 0,27-3 0,-67 21 0,2-6 0,-31 9 0,12-9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212 395 260,'2'-10'3093,"-1"2"2435,-16 1-1098,13 7-4081,0 1 1,0-1-1,0 1 1,0-1-1,0 1 1,0-1-1,0 1 1,0 0-1,0 0 1,0 0-1,1 0 1,-1 1-1,0-1 1,0 0 0,1 1-1,-1-1 1,1 1-1,0-1 1,-1 1-1,-1 4 1,-27 40 2680,27-38-2713,0 0 0,0 0 0,1 0 0,-2 9 0,-4 18 361,2-16-441,1 1 1,1-1-1,1 0 0,1 1 1,0 24-1,2-33-160,0 1 1,1-1-1,1 0 0,0 1 0,0-1 0,1 0 0,1 0 1,-1 0-1,11 19 0,-5-15 4,-6-10-43,-1 0 0,1 0 0,1 0 0,-1 0 0,1 0 0,0-1 0,0 1 0,9 6 0,6 5 92,-16-13-104,0-1 1,0 1-1,1 0 1,-1-1-1,1 0 0,0 1 1,0-2-1,6 4 1,2-2 15,1 0 1,-1 0-1,0-1 1,1-1-1,14 0 1,-23-1-36,0 0-1,-1 0 1,1-1 0,-1 0-1,1 1 1,-1-1 0,1 0-1,-1-1 1,0 1 0,1 0-1,-1-1 1,0 0 0,0 0-1,0 0 1,0 0 0,-1 0-1,1-1 1,0 1 0,-1-1-1,0 0 1,4-4 0,-6 5-4,1 0 0,0-1 0,-1 1 1,1 0-1,-1-1 0,0 1 1,0 0-1,0-1 0,0 1 0,0 0 1,-1 0-1,1-1 0,0 1 0,-1 0 1,0 0-1,-1-4 0,-18-32 44,2 9-17,11 18-25,0 0 1,0 1-1,-11-12 1,0 5-5,0 2 1,-26-19-1,26 20 8,-28-26 0,6 4 7,29 26-16,0-1 1,1-1-1,0 0 1,0 0-1,1 0 1,1-2-1,0 1 1,-9-24-1,5 14 10,9 17-7,1-1 0,0 1-1,0-1 1,0 1-1,1-1 1,0 1 0,0-1-1,0 0 1,1 1-1,0-1 1,1 0 0,-1 0-1,1 1 1,4-13-1,1-2-13,2 0 0,1 0-1,11-20 1,-15 32 10,1 0 0,0 1 0,1 0-1,12-13 1,-2 3-10,-9 10 6,2 0-1,-1 0 1,1 1-1,0 0 1,0 1-1,18-8 1,68-24-18,-82 33 25,1 1 0,0 1-1,19-2 1,-29 4 5,1 1 0,0 0 1,0 0-1,-1 0 0,1 1 0,0-1 1,-1 1-1,1 1 0,0-1 0,9 5 0,-12-5 1,-1 1 0,-1 0 1,1-1-1,0 1 0,0 0 0,-1 0 0,1-1 0,0 1 0,-1 1 0,0-1 0,0 0 0,0 0 0,0 0 0,0 1 0,0-1 0,0 0 0,-1 1 0,1-1 0,-1 1 0,1-1 0,-1 1 1,0-1-1,0 3 0,-1 8 23,0 0-1,-1 0 1,-4 16 0,1-8-17,-4 20-10,-24 61-1,8-23-361,-2 34-2613,9-32-4715,17-75 6392,0 0 0,0 0 0,1 0 0,0 0 0,0 0 0,0 0 0,1 0-1,-1 0 1,2-1 0,-1 1 0,1 0 0,3 9 0,-3-2-607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20 1000,'7'-13'13149,"-13"13"-12993,-9-7 9387,9 8-9015,0-1 0,0 1 1,-1 1-1,1-1 1,1 1-1,-1 0 1,0 1-1,-7 3 0,-49 31 2472,25-14-1937,21-13-1049,0 1 0,1 0-1,1 1 1,0 0 0,0 1-1,2 1 1,-15 18 0,0 7-19,-38 69 1,53-83 4,-13 39 0,4-10 0,10-24 0,1 0 0,1 0 0,2 1 0,-7 58 0,7 128 0,7-197 0,0-5 0,1-1 0,1 1 0,0-1 0,0 1 0,1-1 0,1 0 0,1 0 0,0 0 0,1-1 0,0 0 0,12 18 0,-12-22 0,0 0 0,1 0 0,1-1 0,-1 0 0,2-1 0,-1 0 0,1 0 0,0-1 0,0 0 0,0 0 0,1-1 0,0 0 0,0-1 0,0 0 0,20 4 0,-7-5 0,0-2 0,0 0 0,0-2 0,0 0 0,0-2 0,43-10 0,-53 10 0,0 0 0,0-1 0,-1-1 0,0 0 0,0-1 0,0 0 0,19-13 0,-27 16-345,48-30 555,-33 25-3225,-2 5-4064,-16 3 6714,-1 0 0,1 0 0,-1 0 0,1 0 0,-1 0 0,0 0 0,1 0 0,-1 1 0,1-1 0,-1 0 0,1 0 0,5 19-14003,-8-11 14672,-8 16-3194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13 316,'9'-6'12098,"-25"3"-6871,13 0-2974,13 2-1893,-24 8 993,9-7-1009,0 1 0,0 0 0,-1 1 0,1-1 0,0 1 0,-6 3 0,-28 8 1972,3-5-1247,0 2-1,0 1 0,1 2 1,1 1-1,-40 23 1,-7 21-1044,64-45-25,0 1 0,-18 20 0,25-25 0,-51 63 0,53-64 0,1 1 0,0 0 0,1 0 0,0 1 0,0-1 0,1 1 0,1 1 0,-1-1 0,2 1 0,-1 0 0,2-1 0,-1 1 0,1 1 0,1-1 0,0 0 0,1 15 0,0-22 0,1-1 0,-1 1 0,1-1 0,0 1 0,0-1 0,0 0 0,0 1 0,0-1 0,1 0 0,0 0 0,0 0 0,-1 0 0,2 0 0,-1-1 0,0 1 0,0 0 0,1-1 0,0 0 0,-1 1 0,7 2 0,-5-2 0,0-1 0,1 1 0,-1-1 0,1 0 0,0 0 0,0-1 0,-1 0 0,1 0 0,0 0 0,0 0 0,0-1 0,0 1 0,10-2 0,-3-1 0,0-1 0,0-1 0,0 0 0,0 0 0,-1-1 0,1-1 0,13-9 0,74-56 0,-96 68 0,18-16 0,-2 0 0,0-1 0,21-30 0,10-10 0,-39 44 0,0 0 0,0-1 0,-2 0 0,0-1 0,7-21 0,-4 12 0,-1 1 0,-8 20 0,-3 6 0,0 0 0,0 0 0,0 0 0,0 0 0,0 0 0,0 0 0,0 0 0,0 0 0,0 0 0,0 0 0,0 0 0,-1 0 0,1 0 0,0 0 0,0 0 0,0 0 0,0 0 0,0 0 0,0 0 0,0 0 0,0 0 0,0 0 0,0 0 0,0 0 0,0 0 0,0 0 0,-1 0 0,1 0 0,0 0 0,0 0 0,0 0 0,0 0 0,0 0 0,0 0 0,0 0 0,0 0 0,0 0 0,0 0 0,0 0 0,0 0 0,0 0 0,0 0 0,0 0 0,-1 0 0,1 0 0,0 0 0,0-1 0,-4 8 0,0 0 0,0 0 0,1 0 0,0 0 0,0 0 0,1 1 0,0-1 0,0 1 0,-1 14 0,-11 37 0,10-44 0,0 0 0,-2 23 0,-3 15 0,-56 244 0,26-105 0,29-129 0,8-42 0,-10 36 0,2-1 0,-1-1 0,10-51 0,0 0 0,1 0 0,-1 0 0,1 0 0,0 0 0,0 0-1,1 6 1,-1 5-134,0-15 20,0 0-1,-1 0 0,1 0 1,0 0-1,-1 0 0,1 0 0,0 0 1,-1 0-1,1 0 0,0 0 1,-1 0-1,1 0 0,0 0 1,-1 0-1,1 0 0,0 0 1,-1 0-1,1 0 0,0 0 0,-1 0 1,1 0-1,0-1 0,-1 1 1,1 0-1,0 0 0,-1 0 1,1-1-1,0 1 0,0 0 1,0 0-1,-1-1 0,1 1 0,0 0 1,0 0-1,0-1 0,-1 1 1,1 0-1,0-1 0,0 1 1,0-1-1,0-5-1440,0 1 0,0-1 1,1 0-1,0 1 0,0-1 1,1 1-1,2-9 0,1-14-3534,-5 24 4530,1 0 0,-1 1-1,1-1 1,-1 0 0,1 1-1,0-1 1,1 0 0,1-3-1,8-18-1944,1-1 455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1548,'2'0'787,"-1"0"1,0 0-1,1 0 0,-1 1 0,0-1 1,1 0-1,-1 1 0,0-1 0,1 1 1,-1 0-1,0-1 0,0 1 0,0 0 0,2 1 1,11 17 5805,-12-15-5865,0 1-1,0 0 0,-1 0 0,1 0 1,-1 0-1,-1 0 0,1 0 0,0 6 1,-1-3-152,1 0 1,1 0-1,-1 0 1,1-1-1,6 15 1,3 10 279,-9-24-747,2 9 45,0 0 0,2-1 1,10 24-1,6 6-93,-14-26-27,2-1 0,20 33 0,-25-46-30,0 0 1,0 0 0,0-1-1,1 1 1,-1-1 0,1-1-1,1 1 1,-1-1 0,1 0-1,-1 0 1,14 5 0,-15-7-3,-1-1 0,1 1 1,0-1-1,0 0 1,0 0-1,0-1 0,0 1 1,1-1-1,-1 0 1,10-2-1,-7 0-6,1-1 0,0 0 0,-1 0 0,0-1 0,12-7 0,-15 8-9,1 0 0,-1-1 1,-1 0-1,1 0 0,-1 0 0,1-1 0,-1 1 0,0-1 0,-1 0 0,1 0 0,3-8 1,2-3-17,-1 1 0,-1-1 1,0 0-1,6-25 1,-3-8 22,4-12-1,-12 44 42,-1 1 0,-1-22 1,-1 12 333,1 45 475,-12 79-844,0 19 0,1 19 0,10-93 0,-8 51 0,5-38 0,4 99 0,2-62 0,-2-90 49,-1 11-431,-7-11-1435,6-17-9080,2 12 10183,-1 0 0,1 1 0,1-1 0,-1 0 0,0 0 0,0 0 0,1 0 0,-1 0 0,1 0 1,-1 1-1,1-1 0,0 0 0,0 0 0,0 1 0,0-1 0,0 1 0,0-1 0,0 1 0,1-1 0,-1 1 0,2-2 0,4-4-105,4-11-1327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24 113 1936,'-23'7'27166,"59"-7"-23599,-13-1-3547,0 0-1,0-1 1,0-1-1,34-9 1,-41 11-20,0-2 0,10-20 0,-13 12-35,-11 10-163,0 0 0,0 0 0,-1 0 0,1 0 0,-1-1 0,1 1 1,-1-1-1,1 1 0,-1-1 0,0 0 0,1 1 0,1-5 0,-3 6 99,-1-1 0,1 1 0,0-1-1,0 1 1,1 0 0,-1-1 0,0 1 0,0-1 0,0 1 0,0-1 0,0 1 0,0-1 0,0 1 0,1-1-1,-1 1 1,0 0 0,0-1 0,1 1 0,-1-1 0,0 1 0,1 0 0,-1-1 0,0 1 0,1-1 0,0 1 53,-1 0 0,0 0 1,0 0-1,0 0 1,0-1-1,0 1 0,1 0 1,-1 0-1,0 0 1,0 0-1,0-1 1,0 1-1,0 0 0,0 0 1,0-1-1,0 1 1,0 0-1,0 0 1,0 0-1,0-1 0,0 1 1,0 0-1,0 0 1,0 0-1,0-1 1,0 1-1,0 0 0,0 0 1,0 0-1,0-1 1,0 1-1,-1 0 0,1 0 1,0 0-1,0 0 1,0-1-1,0 1 1,0 0-1,-1 0 0,1 0 1,0 0-1,0 0 1,0-1-1,0 1 1,-1 0-1,1 0 0,0 0 1,0 0-1,0 0 1,-1 0-1,1 0 0,0 0 1,0 0-1,-4-7-4256,4 6 4020,0 0-1,0 1 1,-1-1 0,1 1-1,0-1 1,0 0 0,0 1-1,-1-1 1,1 1 0,0-1-1,-1 0 1,1 1 0,0-1-1,-1 1 1,1-1 0,-1 1-1,1 0 1,-1-1 0,1 1-1,-1-1 1,1 1 0,-1 0-1,1-1 1,-1 1 0,1 0-1,-1 0 1,0-1 0,1 1-1,-1 0 1,0 0 0,1 0 0,-1 0-1,1 0 1,-1 0 0,0 0-1,1 0 1,-1 0 0,0 0-1,1 0 1,-1 0 0,0 0-1,1 1 1,-1-1 0,1 0-1,-1 0 1,0 1 0,-19 11-4795,18-5 3169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3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1 492,'-21'13'2797,"6"5"3872,4-8-1828,10-10-4610,1 1 1,-1-1-1,0 0 0,1 1 1,-1-1-1,1 1 0,-1-1 1,0 1-1,1-1 0,-1 1 1,1-1-1,0 1 0,-1 0 0,1-1 1,-1 1-1,1 0 0,0-1 1,0 1-1,-1 0 0,1-1 1,0 1-1,0 0 0,0 0 1,0-1-1,-1 1 0,1 0 1,1 0-1,-2 3 525,1 0 0,0-1 0,1 1 0,-1-1 0,1 1 0,-1 0 0,1-1 0,0 1 0,0-1 0,3 6 0,-2-7-529,0 1 0,0-1-1,1 0 1,-1 1 0,0-1 0,1 0-1,0-1 1,-1 1 0,1 0 0,0-1 0,0 0-1,0 1 1,4 0 0,5 1-227,1-1 0,-1 0 0,1-1 0,0 0 0,0-1 0,-1-1 0,23-3 0,25 0 0,-14-9 0,-42 12-3,17-2-69,-17 1-265,-11 1-384,-50-2-9325,2 0-6524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48 1260,'3'-2'1247,"0"-1"-1,0 0 1,0 0-1,-1 0 1,1-1-1,-1 1 1,0-1 0,3-6-1,4-3 8240,-9 18-6315,0 18-1643,-2 1 0,-5 27-1,-5 64-184,9-98-1248,-2 14 45,-1 43 1,-5 71-69,11 3-1541,0-146 1322,0 0 0,0 0 1,-1 0-1,1 0 0,-1 0 0,1 0 0,-1-1 0,1 1 0,-1 0 0,0 0 0,0-1 0,0 1 0,0 0 0,0-1 0,0 1 0,-2 1 0,2-2-213,0 0 0,0 0 0,0 0 1,0-1-1,0 1 0,0-1 0,-1 1 0,1-1 0,0 1 0,0-1 1,0 1-1,-1-1 0,1 0 0,0 0 0,-2 0 0,2 0-299,-1 0-1,1-1 0,0 1 0,0-1 1,-1 0-1,1 1 0,0-1 0,0 0 0,0 0 1,0 0-1,0 0 0,0 0 0,0 0 1,0 0-1,0 0 0,0 0 0,1 0 1,-2-2-1,-12-26-5214,12 10 3850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1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65 1296,'-1'0'3175,"-11"0"5173,38 0 18,7-2-3893,26-3-3640,66-14 1,-62 9-1024,14-5-5309,-19 7-13174,-46 2 16646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 1484,'11'-12'4339,"-11"12"-4044,0-1 0,0 1-1,1-1 1,-1 1 0,0-1 0,0 1 0,1-1 0,-1 1 0,0 0-1,1-1 1,-1 1 0,1 0 0,-1-1 0,1 1 0,-1 0-1,1-1 1,-1 1 0,0 0 0,1 0 0,0 0 0,-1-1-1,1 1 1,0 0 0,34-6 3552,11 4-1483,-32 4-1808,1 0-1,-1-2 0,15 0 0,-19-1-217,1 1-1,-1 0 1,0 1 0,0 0 0,0 0-1,0 1 1,13 5 0,-17-5 3,0 0 0,0 1 0,0 0 0,0 0 0,0 1 1,-1-1-1,0 1 0,9 8 0,-12-9-213,0-1-1,0 1 1,0 0 0,0 0-1,-1 0 1,1-1 0,-1 1-1,0 0 1,0 1 0,0-1-1,0 0 1,-1 0 0,1 0-1,-1 1 1,0-1 0,0 0-1,0 0 1,0 1 0,0-1-1,-2 5 1,-4 15 210,-2-1 0,0 1-1,-2-1 1,0-1 0,-22 34 0,4-6-113,-94 132 192,82-125-348,-29 44-8,65-94-59,2-3 0,-1 1 0,1 0-1,0-1 1,0 1 0,0 0-1,1 0 1,0 0 0,-1 0-1,1 1 1,1-1 0,-1 0-1,0 7 1,2-10-1,-1-1-1,0 1 1,0-1 0,1 0 0,-1 1 0,0-1-1,1 1 1,-1-1 0,1 0 0,-1 1-1,0-1 1,1 0 0,-1 1 0,1-1-1,-1 0 1,1 0 0,-1 1 0,1-1-1,-1 0 1,1 0 0,-1 0 0,1 0-1,0 0 1,-1 0 0,1 0 0,-1 0-1,2 0 1,17 1 24,-17-1-18,27-2 29,1 0 0,41-10 0,-4 1-37,-23-1 2,-36 9-234,1 0 1,-1 1-1,1 0 1,0 1-1,10-1 1,-2-5-2290,22 1-25473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1 300,'-4'0'7199,"-13"2"-2212,-8 28 3481,23-27-8154,0 0 0,0-1 0,1 1 0,-1 0 0,1 0 0,0-1 0,0 1 0,-1 4 0,-7 17 796,-4 9-196,2 0-455,8-25-456,0 1 0,0 0 0,1 0 1,-2 14-1,-6 21-1192,1-25-341,-3 7-4436,35-31-8714,-11-2 12782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21.9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9 546 5734,'-9'-38'0,"27"71"0,18 49 0,7 22 0,-4-6-1133,-12-18 1,-2 4 0,1 2 0,0 0 0,2 0 1132,4 0 0,4 2 0,0-1 0,-2-2 0,-3-2-19,0 20 1,-3 7 0,-3-21 0,-5-48 18,-8-46 369,30-65 1,8-29-370,-11 12 0,1-3 0,-4 13 0,3-4 0,1-7 0,-10 12 0,1-7 0,0-2 0,-1 2 0,-3 7 0,3-8 0,-3 7 0,2-4-185,0 1 0,1-5 0,0 2 1,-4 10 184,3-13 0,-4 12 0,5-14 930,-13 38-930,15-44 0,-23 69 0,5-14 1294,-22 71-1294,5 8 0,-9 18 92,5 3 0,5-32 0,-1 8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27 928,'0'-1'447,"0"0"0,0 0 0,0 0 0,0-1 0,-1 1 0,1 0 0,0 0 0,-1 0 0,1 1 0,-1-1 0,1 0 0,-1 0 0,1 0 0,-1 0 0,0 0-1,1 0 1,-1 1 0,0-1 0,0 0 0,1 1 0,-1-1 0,0 0 0,0 1 0,0-1 0,0 1 0,-2-1 0,-3-2 2583,-15 4 1499,-4 26-662,18-18-3248,-1 0 0,2 1 0,0 0 0,0 0 1,0 1-1,-6 20 0,-15 70 886,12-41-1020,9-30-334,2 1-1,1 0 0,1 0 1,4 59-1,0-17-58,-1-58-80,0 0 0,2 0 0,0 0 0,6 21 0,-1-8 4,-6-24-3,0 1 1,1 0-1,0-1 0,-1 0 0,2 1 0,-1-1 0,0-1 1,1 1-1,0 0 0,0-1 0,0 0 0,0 0 0,0 0 1,1 0-1,-1-1 0,1 1 0,0-1 0,-1 0 0,1-1 1,0 1-1,0-1 0,1 0 0,6 0 0,-2-1 29,0-1-1,0-1 1,0 1 0,0-2-1,-1 0 1,1 0 0,-1 0-1,1-1 1,-1-1-1,0 1 1,-1-2 0,1 1-1,-1-1 1,0 0-1,-1-1 1,1 0 0,-1 0-1,11-15 1,-7 7-43,0-1 1,-1 0-1,-1 0 1,0-1-1,-2-1 0,1 1 1,-2-1-1,-1 0 1,4-22-1,-6 13 1,-1 1 0,-2-1 0,-1 0 0,-1 1 0,-1-1 0,-7-27 0,7 44 0,1 1 0,-1-1 0,-1 1 0,0-1 0,-1 1 0,1 0 0,-2 1 0,1-1 0,-1 1 0,0 0 0,-1 0 0,0 1 0,-10-9 0,13 14-7,1-1 1,0 1-1,-1 0 0,0 0 0,1 1 1,-1-1-1,0 1 0,0-1 1,0 1-1,0 1 0,0-1 1,-8 0-1,-50 5-2842,52-3 1726,-13 1-786,-24 3-5544,41-5 5368,0 2 0,0-1 0,1 1 0,-1 0 0,-9 4 0,5 2-913,8 4 544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1 2156,'-5'0'1349,"-1"1"0,1 0 0,-1 0 0,1 1-1,0-1 1,-1 1 0,1 0 0,0 1 0,-8 4-1,-43 32 5276,46-31-5712,-14 11 786,1 1-1,-26 29 1,-72 104 1574,108-136-3069,2 1-96,0 0 0,1 0 1,1 1-1,-10 32 1,-4 5-409,11-16-574,-2 1-2093,13-39 2449,0-1 1,0 1-1,-1 0 0,1-1 1,0 1-1,-1-1 1,1 1-1,-1-1 0,1 0 1,-4 2-1,6-4-175,0 0 0,0 0 0,0 0 0,0 0 1,0 0-1,0 0 0,0 0 0,0 0 0,-1-1 0,1 1 0,0 0 0,-1-1 0,1 1 0,-1 0 0,1-3 1,4-29-5372,0 4 2794,5 9 1609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1404,'2'-2'904,"0"0"0,1 0-1,-1 0 1,0 0 0,0 0 0,0 0-1,-1-1 1,3-2 0,15-16 7222,-18 21-7919,0-1 0,0 1 0,1 0 0,-1-1 0,0 1 0,0 0 1,1 0-1,-1 0 0,0 0 0,1 0 0,-1 0 0,0 0 0,0 0 0,1 1 0,-1-1 1,0 0-1,0 1 0,1-1 0,-1 1 0,0-1 0,0 1 0,2 1 0,6 4 608,1 0 1,-2 1-1,1 0 0,-1 0 0,0 1 0,13 17 0,36 60 896,-37-53-1335,4 11-271,-2 0 1,-1 1-1,19 67 0,-31-86-130,36 79-1081,-42-90 611,-2-9 66,0-1 0,1 1-1,-1-1 1,1 0 0,0 0 0,0 1-1,0-1 1,5 6 0,-4-4-1667,7-32-19420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42 192,'13'-18'3853,"4"-4"5726,-17 22-9383,1 0 1,-1-1-1,1 1 0,-1 0 1,1 0-1,-1 0 1,1 0-1,-1-1 1,1 1-1,0 0 0,-1 0 1,1 0-1,-1 0 1,1 0-1,-1 1 0,1-1 1,-1 0-1,1 0 1,-1 0-1,1 0 1,-1 1-1,1-1 0,-1 0 1,1 0-1,-1 1 1,1-1-1,-1 0 0,1 1 1,-1-1-1,1 1 1,-1-1-1,0 0 1,1 1-1,-1-1 0,0 1 1,0-1-1,1 1 1,-1-1-1,0 1 1,0-1-1,1 2 0,-1 0-8,1-1 0,0 1 0,-1 0 0,1 0 0,-1-1 1,0 1-1,1 0 0,-1 0 0,0 0 0,0-1 0,0 1 0,-1 0 0,1 0 0,0 0 0,-1 0 0,0 1 0,-2 24 1265,1 9 357,-10 59-1,1-17-983,-20 140-81,23-129-658,-7 58-161,14-139-5,1 1 0,0-1 1,0 1-1,1-1 1,3 12-1,1 28-1414,-1-22 427,7-13-4097,-8-12 4106,-1 0 0,1 0 1,0-1-1,0 1 0,0-1 0,0 0 0,0 1 0,0-1 0,0-1 1,1 1-1,-1 0 0,-1-1 0,5-1 0,37-6-4679,-20-4 3600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82 112 680,'0'-10'1985,"0"0"0,-1 0 0,0 0 0,0 1 0,-6-19 0,5 7 2172,2 20-4008,0 1-1,0-1 1,1 0-1,-1 1 1,0-1-1,0 1 1,0-1-1,0 1 1,0-1-1,1 1 0,-1-1 1,0 1-1,1-1 1,-1 1-1,0 0 1,1-1-1,-1 1 1,0-1-1,1 1 1,-1 0-1,1-1 1,-1 1-1,1 0 0,-1-1 1,0 1-1,1 0 1,-1 0-1,1 0 1,0-1-1,-1 1 1,1 0-1,0 0 1,-3 20 4056,-5-2-3279,1 1 0,1-1 0,1 2 0,-2 28 0,2-18-473,-9 32 0,-10 74 245,18-100-572,1 0-1,1-1 1,3 45-1,1-39-43,-1-29-74,1 0 0,1 0 1,0 0-1,0-1 0,1 1 0,1 0 0,0-1 0,0 0 0,1 0 0,1 0 0,7 11 0,-11-20-8,0 1 0,0 0 0,0-1 0,1 1 0,-1-1 0,1 0 0,0 0 0,-1 0 0,1 0 0,0 0 0,0 0 0,0-1 0,1 1 0,-1-1 0,0 0 0,0 0 0,1-1 0,4 2 0,-2-2 0,0 0 0,0-1 0,-1 1 0,1-1 0,0 0 0,0 0 0,-1-1 0,1 0 0,-1 0 0,7-3 0,-1-1 0,0-1 0,0 0 0,0-1 0,-1 1 0,0-2 0,-1 0 0,0 0 0,15-20 0,-22 27 0,18-29 0,20-38 0,-35 59 0,-1 0 0,0-1 0,0 0 0,-1 0 0,0 0 0,-1 0 0,0 0 0,0-16 0,-1-7 0,-3-42 0,2 69 0,-1 0 0,-1 0 0,0 0 0,0 0 0,0 1 0,0-1 0,-1 1 0,-7-12 0,-23-34 0,30 47-107,1 0 0,-1 1 1,-1-1-1,1 1 0,-1 0 0,0 0 0,0 0 0,0 0 1,0 1-1,-1-1 0,1 1 0,-1 0 0,0 1 0,0-1 1,0 1-1,0 0 0,-10-2 0,-28-16-6159,-2 8-4501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79 324,'-35'-14'26722,"87"-3"-21585,-31 9-4991,0 2 0,0 0 0,28-3 0,-2 1-18,7 0-1528,-16 5-8640,-28 6 1996,1-1-510,-1-5 6345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234 430 1776,'-18'-16'7439,"13"0"4313,3 24-9936,-1-2-1398,0 2 1,1-1-1,-1 0 0,1 1 0,1-1 0,-2 9 0,2-7-207,-1 0 1,0 0-1,0 0 1,-1-1-1,-4 11 0,-8 11 214,1 0 0,2 1 0,1 0-1,2 0 1,-7 44 0,12 2 101,3-68-490,0 0 0,0 0 0,1 0 0,1 1 0,0-1 0,0 0 0,1 0 0,0 0 0,0-1 0,1 1 0,0 0 0,0-1 0,1 0 0,1 0 0,6 11 0,-7-14-30,-1-1 0,1 1-1,0-1 1,0 0-1,0 0 1,1 0 0,-1 0-1,1-1 1,0 0-1,0 0 1,0 0-1,1-1 1,-1 1 0,0-1-1,1-1 1,0 1-1,-1-1 1,1 0 0,0 0-1,0 0 1,0-1-1,-1 0 1,1 0 0,0-1-1,6-1 1,-8 1-5,0 0 0,0-1 1,0 0-1,-1 0 0,1 0 0,0 0 1,-1 0-1,0-1 0,0 0 0,1 1 1,-2-1-1,1 0 0,0-1 0,-1 1 1,1 0-1,-1-1 0,0 1 0,0-1 1,0 0-1,-1 0 0,3-7 1,0 2 0,-3 4 1,0-1 0,0 1 0,-1-1 0,0 1 0,0-1 1,0 1-1,0-1 0,-1 1 0,0-1 0,0 1 0,0 0 0,-5-11 0,1-1 3,0 4 3,0 0-1,0 1 1,-2 0 0,0 0 0,0 0 0,-1 1-1,-10-12 1,-20-30 32,21 28-23,-1 0 0,-30-31 0,26 31-27,-24-34 1,36 41 9,0 0 0,2-1 0,-10-28 1,5 11 20,9 22-24,1 0 0,0 0 0,1 0 1,1-1-1,0 1 0,2-28 1,0 8-33,-1 28 29,1 1 0,0-1 0,0 1 0,0-1 0,1 1 0,-1 0 0,1-1 0,0 1 0,4-5 0,10-30-14,-14 33 16,1 1 0,0-1 0,0 1 0,1 0 0,0 0 0,0 0 0,0 0 0,1 1 0,0 0 0,0 0-1,0 0 1,0 0 0,8-4 0,-7 4-3,2 1-2,-1 0 1,1 0-1,0 1 1,0 0-1,0 1 1,1-1-1,-1 2 1,1-1 0,-1 1-1,1 1 1,-1-1-1,10 2 1,-12-1 17,1 0 0,-1 1 0,0 0 0,0 1 0,0-1 0,0 1 0,0 0 0,0 1 0,0-1 0,0 1 0,-1 0 0,1 0 0,-1 1-1,0 0 1,0 0 0,-1 0 0,1 1 0,-1-1 0,0 1 0,6 8 0,-4-4 17,-1 0 0,0 0 0,-1 1 0,1-1-1,-2 1 1,1 0 0,-2 0 0,1 0 0,-1 1 0,-1-1-1,1 19 1,-3 25-85,-8 60 0,6-64-194,2-38 80,1 1-1,-2-1 0,0 1 1,-3 12-1,-1-2-1363,0 1 0,-2 40 0,5 13-9968,3-74 10969,0-1 0,0 1 0,1-1-1,-1 1 1,1-1 0,0 1-1,0-1 1,0 1 0,0-1 0,0 0-1,0 0 1,1 0 0,-1 0 0,1 0-1,-1 0 1,1 0 0,3 2 0,-3-1 95,9 10-1987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52 1612,'-5'-13'5544,"4"12"-4777,0 0-1,1 0 1,-1-1-1,0 1 1,1 0-1,-1-1 0,1 1 1,-1-1-1,1 1 1,0-1-1,0 1 1,-1-2-1,0 1-204,0 1-1,0-1 1,0 1-1,0-1 1,-1 1-1,1 0 1,0 0-1,-1 0 1,1 0-1,-1 0 1,1 0-1,-1 0 1,0 0-1,1 1 1,-1-1 0,0 0-1,0 1 1,1 0-1,-6-1 2402,-7 9-994,-26 17-1964,2 2 0,0 2 0,2 1 0,1 2 1,1 1-1,2 2 0,2 1 0,-32 49 0,52-67-5,-16 38 0,4-8 0,-36 89 0,-10 31 0,46-108 0,16-43 0,2 0 0,0 1 0,-1 21 0,0-8 0,5-24 0,-1 0 0,1 0 0,1-1 0,-1 1 0,1 0 0,3 10 0,1 24 0,-5-33 0,1 1 0,-1-1 0,2 0 0,-1 0 0,1 0 0,0 0 0,1 0 0,0-1 0,0 1 0,1-1 0,0 0 0,0 0 0,0 0 0,1 0 0,0-1 0,0 0 0,1 0 0,0 0 0,0 0 0,0-1 0,1 0 0,0-1 0,0 1 0,0-1 0,0-1 0,1 1 0,-1-1 0,1-1 0,0 1 0,0-1 0,10 1 0,4-2 0,0 0 0,1-2 0,-1 0 0,0-1 0,0-2 0,0 0 0,-1-1 0,1-1 0,23-11 0,-5-6 0,-34 18 0,1 1 0,-1-1 0,1 2 0,0-1 0,11-3 0,-8 4 0,14-3 0,-24 6 0,1-1 0,0 1 0,-1 0 0,1 0 0,0-1 0,-1 1 0,1 0 0,-1 0 0,1-1 0,0 1 0,-1-1 0,1 1 0,-1-1 0,0 1 0,1-1 0,-1 1 0,1-1 0,-1 1 0,0-1 0,1 1 0,-1-1 0,0 0 0,1 1 0,-1-2 0,-3 1-257,1 0 0,-1-1 0,0 1 0,0 0 0,0 0 0,0 1 0,0-1 0,0 1 0,0-1 0,0 1 0,-3 0 0,-14-3-6860,17 3 5800,0-1 0,0 1 0,0 0 0,0 0 0,0 0 0,0 0-1,0 1 1,0-1 0,0 1 0,-4 1 0,-12 1-4450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72 272,'0'-1'379,"1"0"0,-1 0 0,0-1 0,1 1 0,-1 0 0,1 0-1,-1 0 1,1 0 0,-1 0 0,1-1 0,0 1 0,0 0 0,-1 0 0,1 1 0,2-3 0,-2 2 134,0 0 0,0 0 0,0 0 1,0-1-1,0 1 0,0 0 0,0-1 0,0 1 1,-1-1-1,1 1 0,-1-1 0,1 1 1,-1-1-1,1 0 0,-1 1 0,0-3 0,0 3-351,0-1-1,0 1 1,-1 0-1,1-1 0,-1 1 1,1 0-1,-1 0 1,0 0-1,1-1 0,-1 1 1,0 0-1,0 0 1,0 0-1,0 0 1,0 0-1,0 0 0,0 1 1,0-1-1,0 0 1,0 0-1,0 1 0,-3-2 1,3 2-144,-1-1 241,-23 7 781,3-3-417,-1 0 0,1 1 0,0 1 0,0 1 0,0 1-1,1 1 1,0 1 0,-31 19 0,40-20-302,0 0-1,-20 19 1,7-5 66,8-8-131,2 1-1,0 0 0,0 2 1,-15 22-1,-42 75 471,54-84-590,2 1 1,-15 42 0,25-55-115,0 0-1,1 0 1,1 1-1,1-1 1,-1 36 0,4-47-14,1 0-1,-1 1 1,1-1 0,1 0 0,-1 0 0,1 0-1,1 0 1,-1 0 0,1 0 0,1-1 0,-1 1-1,1-1 1,6 8 0,-8-10-2,1-1 0,0 0 1,0-1-1,0 1 0,0-1 0,1 1 0,-1-1 1,1 0-1,-1 0 0,1 0 0,0-1 0,0 1 1,0-1-1,0 0 0,0 0 0,0 0 1,0-1-1,0 1 0,0-1 0,0 0 0,0 0 1,0 0-1,0-1 0,0 0 0,8-2 0,2-1 8,-1-1-1,0-1 1,0 0-1,0-1 1,-1 0-1,0-1 1,19-15-1,-1-5-15,39-45-1,-53 54-3,-1-1 0,0-1-1,-2 0 1,19-38 0,29-97 27,-51 127-16,-5 15-5,0-1 1,-1 0-1,-1 1 1,0-1 0,0-16-1,9-40 5,-1 17 460,-9 44-240,2 9 36,-3 2-234,-1 0 0,1 0 0,0 0-1,-1 0 1,1 1 0,-1-1 0,0 0 0,1 0-1,-1 0 1,0 0 0,0 0 0,1 1 0,-1-1-1,0 1 1,-4 83 687,-15 88 1,5-66-693,7-42-22,-19 267 0,15-195 0,11-78 22,0-35-2438,0-41-9523,0 14 11209,1 1-1,0-1 0,0 1 0,0-1 1,0 1-1,0-1 0,1 1 1,-1 0-1,1 0 0,0 0 0,-1 0 1,4-3-1,9-14-2744,-11 4 1033,7-4 404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1804,'1'0'229,"-1"0"-1,1 0 1,-1 0 0,1 0-1,-1 0 1,1 0-1,-1 0 1,1 0-1,-1-1 1,1 1 0,-1 0-1,1 0 1,-1 0-1,1-1 1,-1 1 0,0 0-1,1-1 1,-1 1-1,1 0 1,-1-1-1,0 1 1,1 0 0,-1-1-1,0 1 1,0-1-1,1 1 1,-1-1 0,0 0-15,1 1 1,-1 0 0,0-1-1,0 1 1,0 0 0,1-1 0,-1 1-1,0 0 1,0-1 0,1 1 0,-1 0-1,0 0 1,1-1 0,-1 1 0,0 0-1,1 0 1,-1 0 0,0 0 0,1-1-1,6-3 6260,5-6-4306,-4 7-1944,0 0 0,0 1 0,1 0 0,-1 1 0,0-1 0,1 2 0,-1-1-1,1 1 1,-1 1 0,13 1 0,-11 0-522,0-1-1,1 0 1,14-1-1,2-5-2485,-6-8-3514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22.5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516 791 5734,'-31'-65'0,"-1"0"0,-11-7 0,-12-13 0,2 1 0,12 15 0,18 20 0,2 0 0,-26-28 0,-8-10 0,36 25 0,80 36 0,17 36 0,-7 11 0,-27 7 0,-35 13 0,-28 22 0,-21 23 0,7-31 0,-2-1 0,-21 23 0,-8 0 0,13-7 0,23-32 0,-4 14 0,74-53 0,11-8 0,14-1 0,-10-7 0,-1-3 0,3-1 0,28-15 0,-18-5 0,-39 17 0,19-16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0 932,'-4'8'1038,"-2"0"425,1 0-1,0 1 0,1-1 0,0 1 1,0 0-1,1 0 0,0 0 0,0 0 1,1 1-1,-1 10 0,4-18-1254,-1 0 0,0 0-1,1-1 1,0 1 0,-1 0 0,1-1 0,0 1 0,0-1 0,0 1-1,0-1 1,0 1 0,0-1 0,0 0 0,0 1 0,1-1-1,-1 0 1,0 0 0,1 0 0,-1 0 0,1 0 0,-1 0-1,1-1 1,0 1 0,-1 0 0,1-1 0,0 1 0,-1-1-1,1 0 1,2 1 0,6 1 274,0-1 0,0 1-1,15-1 1,4-3-443,56-9 0,-37 3-2458,-6-6-3073,-15 4-1806,-4 1-1026,-11 4 6342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56 936,'5'-19'4592,"-4"16"-3655,0 1 0,0 0 0,-1 0 0,1 0 0,0 0 0,-1-1 0,1 1 0,-1 0 0,0-4 0,6-3 2563,-6 9-3457,0 0 1,0 0 0,0 0-1,0 0 1,0 0 0,1 0-1,-1 0 1,0-1 0,0 1-1,0 0 1,0 0 0,0 0-1,0 0 1,1 0 0,-1 0-1,0 0 1,0 0 0,0 0-1,0 0 1,0 0 0,0 0-1,1 0 1,-1 0 0,0 0-1,0 0 1,0 0 0,0 0-1,0 0 1,1 0 0,-1 0-1,0 0 1,0 0 0,0 0-1,0 0 1,0 0 0,0 0-1,1 1 1,-1-1 0,0 0-1,0 0 1,0 0 0,0 0-1,0 0 1,0 0 0,0 0-1,0 1 1,0-1 0,0 0-1,1 0 1,-1 0 0,0 0-1,0 0 1,0 0 0,0 1-1,0-1 1,0 0 0,0 0-1,0 0 1,0 124 5831,0 59-3509,0-56-1504,-12 97-60,11-195-731,-9 49 0,5-49-67,-2 50 1,-5 24-131,1-51-3756,1-52-3136,11-1 6270,0 0 0,0 0-1,0 0 1,0 0 0,0-1-1,0 1 1,0 0 0,-1 0-1,1 0 1,-1-1 0,1 1-1,0-3 1,4-9-4693,0 6 4652,9-7-1456,7-5 472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47 200,'10'-18'3489,"-8"-3"3400,-2 21-6791,0-1-1,0 1 1,0 0 0,0 0 0,0-1 0,0 1 0,0 0 0,0 0 0,0-1 0,0 1-1,0 0 1,0 0 0,0-1 0,0 1 0,0 0 0,0 0 0,0-1 0,-1 1 0,1 0-1,0 0 1,0 0 0,0-1 0,0 1 0,0 0 0,-1 0 0,1 0 0,0-1 0,0 1 0,0 0-1,-1 0 1,1 0 0,0 0 0,0 0 0,0-1 0,-1 1 0,1 0 0,-10 5 2365,-9 16 279,17-20-2369,-1 4-102,0-1-1,0 1 1,0 0-1,0 0 1,1 0-1,0 0 1,0 0-1,0 0 1,1 1-1,-2 7 0,-5 17 439,0 6 71,0 0 0,-4 75 0,8-56-384,2-18-69,1 1 1,7 53-1,0 18 191,-5-78-310,1 0 1,1 0-1,2 0 0,1-1 1,1 1-1,1-1 0,18 39 1,-24-64-136,0-1 0,0 0 0,0 0 0,1 0 1,-1 0-1,1 0 0,0-1 0,0 1 0,1-1 0,-1 0 1,1 0-1,0 0 0,-1 0 0,1-1 0,0 1 1,0-1-1,1 0 0,-1 0 0,0-1 0,1 1 0,-1-1 1,1 0-1,0 0 0,-1-1 0,1 1 0,0-1 0,-1 0 1,1 0-1,0-1 0,-1 1 0,1-1 0,-1 0 1,1 0-1,-1-1 0,1 1 0,-1-1 0,0 0 0,1 0 1,-1 0-1,4-4 0,-1 0-44,0-1 0,0 0 0,0 0 1,-1-1-1,0 1 0,-1-1 0,0 0 0,0-1 0,-1 1 0,0-1 1,0 0-1,-1 0 0,0-1 0,2-15 0,1-9-40,-2 0-1,-1-62 0,-5 59 12,-1-1 0,-2 1 0,-2-1 0,-1 1 0,-25-68 0,29 96-44,0 0 0,-1 0 0,0 0-1,0 0 1,-1 1 0,0-1 0,-1 2 0,-10-11 0,8 10-1773,0 0 1,-1 0 0,-19-11 0,27 18 981,0 0 0,0 0 0,0-1 0,1 1 0,-1-1 0,0 1 0,1-1 0,-1 0 0,1 0 0,0 0 0,-2-2 0,3 4 527,-1-1 0,1 0 0,0 1 0,0-1 0,0 0 1,-1 0-1,1 1 0,0-1 0,0 0 0,0 0 0,0 1 0,0-1 0,0 0 1,0 0-1,0 0 0,1 1 0,-1-1 0,0 0 0,0 1 0,1-1 0,-1 0 1,0 1-1,1-1 0,-1 0 0,1 1 0,-1-1 0,1 0 0,-1 1 0,1-1 1,-1 1-1,1-1 0,-1 1 0,1-1 0,0 1 0,-1 0 0,1-1 1,1 1-1,9-7-1874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19 1212,'-2'-18'20121,"-3"22"-19747,1 0 1,0 0-1,1 1 1,-1-1-1,1 1 1,0 0 0,0 0-1,0 0 1,1 0-1,0 1 1,0-1-1,-2 9 1,-12 24 496,9-21-653,0 1-1,1-1 1,1 1-1,1 0 0,-2 19 1,-3 14 65,-15 107 455,-8 60 204,20-120-476,9-76-286,2-1 0,0 1 0,1 0 0,2-1-1,0 1 1,1-1 0,1 0 0,9 29 0,-11-46-69,9 20 133,-10-24-245,0 1 1,0 0-1,-1-1 1,1 1-1,0-1 1,0 1-1,0-1 1,-1 0-1,1 1 1,0-1-1,0 0 1,0 0-1,0 1 1,0-1-1,0 0 1,0 0-1,0 0 1,-1 0-1,1 0 1,0 0-1,0 0 1,0-1-1,0 1 1,0 0-1,0 0 1,0-1-1,1 0 1,3-1 0,0 0 0,0-1 0,0 0 0,0 0 0,0 0 0,-1 0 0,1-1 0,-1 0 0,0 0 0,0 0 0,-1 0 0,1 0 0,-1-1 0,0 0 0,0 0 0,3-6 0,1-7 0,-1 0 0,0-1 0,4-26 0,2-4 0,-5 19 0,5-57 0,-10 66 0,-1-4 0,-2 1 0,0-1 0,-9-47 0,2 18 0,-17-90 0,23 131 0,-13-26-19,-11 3-6595,23 32 5208,0 1 0,0 0 1,-1 0-1,1 0 0,-1 1 1,0-1-1,0 1 0,0 0 1,0 0-1,0 0 0,0 0 0,0 1 1,0 0-1,-1 0 0,1 0 1,-6 0-1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4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14 1208,'-4'0'1248,"0"1"0,0-1 1,1 1-1,-1 0 0,0 0 0,0 0 0,1 1 0,-6 2 0,3-1-58,0 0 0,1 1 0,-1 0 0,-8 8 0,10-9-913,1 1 0,-1-1 0,1 1 1,0 0-1,0 0 0,0 0 0,1 0 0,-1 1 0,1-1 0,0 1 0,0-1 0,1 1 0,-1 0 1,1-1-1,-1 9 0,2-9-229,1-1 0,0 1 0,-1-1 0,1 1 0,0 0 0,1-1 0,-1 0 1,0 1-1,1-1 0,0 0 0,0 0 0,0 0 0,0 0 0,1 0 0,-1 0 0,1 0 0,-1-1 0,1 0 1,0 1-1,0-1 0,5 2 0,-7-3-4,0-1 0,1 1 1,-1-1-1,1 0 0,-1 0 0,1 0 1,-1 0-1,1 0 0,-1 0 0,1 0 1,-1 0-1,1-1 0,-1 1 1,0 0-1,1-1 0,-1 1 0,1-1 1,-1 0-1,0 1 0,0-1 0,1 0 1,-1 0-1,0 0 0,0 0 0,0 0 1,0 0-1,2-2 0,-1 1 37,0 0-1,0-1 1,0 1 0,-1 0-1,1-1 1,-1 1 0,1-1-1,-1 0 1,0 1 0,0-1-1,0 0 1,0 0-1,0-5 1,-1-5 152,1 1 112,-1 1 0,0 0 0,-1 0 0,-1 0 0,-4-17 0,6 25-273,-1 1 1,0-1-1,0 1 1,-1 0-1,1-1 1,0 1-1,-1 0 1,0 0-1,1 0 1,-1 0 0,0 0-1,0 0 1,0 0-1,0 1 1,0-1-1,0 1 1,-1-1-1,1 1 1,0 0-1,-1 0 1,1 0-1,-1 0 1,1 1-1,-1-1 1,0 1-1,1-1 1,-1 1-1,0 0 1,-3 0-1,0 0-5,1 1 0,-1-1 0,0 1 0,1 1 0,-1-1 0,1 1 0,0 0 0,-1 0-1,1 0 1,0 1 0,0 0 0,-6 4 0,-4 5 275,1 0 0,-19 21 0,11-11-200,16-15-142,1-1 0,0 1 0,0 0 0,0 0 0,1 0 0,0 0 0,0 1 0,-4 15 0,1 3 0,-6 37 0,11-56 0,2-1 0,-1 1 0,1-1 0,1 1 0,-1-1 0,1 1 0,2 10 0,3 25 0,-5-29 0,0-1 0,1 1 0,0 0 0,1-1 0,1 1 0,0-1 0,5 12 0,3 1 0,1 0 0,19 28 0,-20-38 0,0 0 0,26 24 0,2 2 0,-37-38-91,0 0-1,-1-1 1,1 1-1,0-1 1,1 0 0,-1 0-1,0 0 1,1 0-1,-1 0 1,1-1 0,-1 1-1,1-1 1,0 0-1,7 1 1,-4-2-591,0 0 0,0 0 1,0 0-1,0-1 0,0 0 0,0 0 1,11-4-1,-3-1-1229,0 0 1,0-1-1,-1 0 1,0-1-1,0-1 0,18-15 1,61-48-7137,-58 46 6882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1:5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69 1240,'1'-3'639,"-1"0"0,-1 0 1,1 1-1,0-1 0,-1 0 0,1 0 0,-1 1 1,0-1-1,0 0 0,0 1 0,0-1 0,-2-2 1,2 3 93,0 1 1,1-1-1,-1 0 1,1 1-1,0-1 0,-1 0 1,1 0-1,0 1 1,0-1-1,0 0 1,0-2-1,-1-4 3284,-10 18-1545,7-3-1996,0 0-1,0 0 0,0 0 1,1 1-1,0-1 0,0 1 1,1 0-1,0 0 0,0 0 1,-1 12-1,-7 29 547,-3 22 103,3-11-634,-13 95-431,0 1-60,-1-13 0,10-66 0,11-54 0,-1-1 0,-1 0 0,-13 34 0,18-55 0,-1 0 0,1 1 0,-1-1 0,1 0 0,-1 0 0,1 1 0,0-1 0,0 0 0,0 0 0,0 1 0,0-1 0,0 0 0,0 3 0,1 4 0,-1-3 0,0-11 0,2-7 0,0 0 0,0-1 0,2 1 0,-1 1 0,2-1 0,8-17 0,2-10 0,53-168 0,-44 139 0,-8 18 0,25-50 0,-22 59 0,15-27 0,-31 63 0,1 1 0,0 0 0,0-1 0,1 2 0,-1-1 0,1 1 0,0-1 0,0 1 0,9-5 0,-11 7 0,1 1 0,0-1 0,-1 1 0,1 0 0,0 0 0,-1 0 0,1 1 0,0-1 0,0 1 0,0 0 0,0 0 0,-1 0 0,1 0 0,0 1 0,0 0 0,-1 0 0,1 0 0,4 1 0,-2 1 0,0 0 0,0 0 0,0 0 0,0 1 0,0 0 0,-1 0 0,1 0 0,-1 1 0,5 5 0,-6-3 0,0 0 0,0 0 0,0 0 0,-1 1 0,0-1 0,-1 1 0,0 0 0,0 0 0,0-1 0,-1 1 0,0 12 0,2 2 0,-1 2 0,-1 0 0,-1 0 0,-6 47 0,-1 21 0,5-59 0,-7 46 0,3-46 0,0 47 0,-6-14 0,12-56 0,1-13 0,0-16 0,8-5 0,-1 0 0,4-29 0,4-9 0,90-232 0,-92 265 0,2 1 0,0 0 0,2 1 0,2 1 0,33-36 0,-43 52 0,1 0 0,1 1 0,0 0 0,0 1 0,1 1 0,0 0 0,0 0 0,0 1 0,1 1 0,25-6 0,-36 10 0,1 0 0,0 0 0,-1 1 0,1-1 0,0 1 0,0 0 0,-1 0 0,1 0 0,0 1 0,-1 0 0,1-1 0,0 1 0,-1 0 0,1 1 0,-1-1 0,1 1 0,-1-1 0,0 1 0,0 0 0,0 0 0,0 0 0,0 1 0,0-1 0,0 1 0,-1 0 0,3 3 0,-1-1 0,0 1 0,0 0 0,-1 0 0,1 1 0,-2-1 0,1 1 0,-1-1 0,0 1 0,0 0 0,-1 0 0,1 0 0,-2-1 0,1 9 0,11 106 0,-12 82 0,11-99 0,-11-103 0,0 2 0,0 0 0,0 0 0,0 1 0,0-1 0,0 0 0,1 0 0,-1 0 0,1 0 0,0 0 0,0 0 0,0 0 0,1 0 0,1 3 0,-1 5 0,-2-10 8,0 0 0,0-1 0,0 1 0,0 0 0,0 0 0,0 0-1,0-1 1,1 1 0,-1 0 0,0 0 0,1-1 0,-1 1 0,0 0 0,1 0 0,-1-1 0,1 1 0,-1 0 0,1-1-1,-1 1 1,1-1 0,1 2 0,-1 1-244,-12 5-2416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4:3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291 152 216,'2'15'6185,"-1"-14"-6088,-1-1 0,1 1 0,0-1 0,-1 0 0,1 1 0,-1-1 0,1 0 0,0 1 0,-1-1-1,1 0 1,0 0 0,-1 1 0,1-1 0,0 0 0,0 0 0,-1 0 0,1 0 0,0 0 0,-1 0-1,1 0 1,1-1 0,1 1-81,-1 0 1634,7 2-396,-9 1 286,-11-1-196,6-3-224,5 1-1051,1 0 0,-1 0-1,0 0 1,1 0-1,-1 0 1,0 0-1,0 1 1,1-1 0,-1 0-1,0 0 1,0 0-1,1 0 1,-1 0-1,0 0 1,0 1 0,1-1-1,-1 0 1,2 5 4605,-47-5-1177,42-12-2566,-7 12-652,10 0-261,-1 0 0,1 0 0,0 0 0,-1 0 0,1 0 0,0 1 0,-1-1 0,1 0 0,0 0 0,-1 0 0,1 0 0,0 0 0,-1 0 0,1 0 0,0-1 0,-1 1 0,1 0 0,0 0 1,-1 0-1,1 0 0,0 0 0,-1 0 0,1-1 0,0 1 0,-1 0 0,1 0 0,0 0 0,0-1 0,-1 1 0,1 0 0,0 0 0,0-1 0,0 1 0,-1 0 0,1-1 0,0 1 0,0 0 0,0-1 0,0 1 0,-1 0 0,1-1 0,0 0 193,-2-18 1185,-7 15-1041,7 4-305,1 0 0,0 0 0,0-1 0,-1 1 0,1-1 0,0 1 0,0-1 0,0 1 0,0-1 0,-1 0 0,1 1 0,0-1 0,0 0 0,1 0 0,-1 0 0,0 0-1,0 0 1,0 0 0,0 0 0,0-2 0,-4-10 409,4 12-408,0 0 0,0-1 0,1 1 0,-1 0 0,0-1 1,1 1-1,-1-1 0,1 1 0,0 0 0,-1-1 0,1 1 1,0-3-1,-1 2-3,0-1 1,0 1 0,-1 0-1,1-1 1,-1 1-1,0 0 1,1 0 0,-1 0-1,0 0 1,0 0-1,0 1 1,-3-3 0,-4-4 32,8 6-40,0-1 1,1 0-1,-1 0 1,1 1 0,-1-1-1,1 0 1,0 0 0,0 0-1,0 0 1,0 0-1,1-4 1,0-3 423,-1 9-462,0 1 0,0-1 0,0 1 1,-1 0-1,1-1 0,0 1 0,0 0 0,-1-1 1,1 1-1,0 0 0,-1-1 0,1 1 1,0 0-1,-1 0 0,1-1 0,0 1 0,-1 0 1,1 0-1,0 0 0,-1-1 0,1 1 1,-1 0-1,1 0 0,-1 0 0,1 0 0,0 0 1,-1 0-1,1 0 0,-1 0 0,1 0 1,-1 0-1,1 0 0,0 0 0,-1 0 1,1 0-1,-1 1 0,1-1 0,0 0 0,-1 0 1,1 0-1,-1 1 0,-17 6-13,7-1 10,12-5 0,1 0 0,-1 0 0,1 0 0,-1 1 0,0-1 0,1 0 0,-1 0 0,0 1 0,0-1 0,0 1 0,0-1 0,0 1 0,-1 0 0,1-1 0,0 1 0,-1 0 0,1 1 0,-24 47 0,-8 14 0,22-25 0,5-19 0,-1-1 0,-13 35 0,9-35 0,1 1 0,1 0 0,1 0 0,1 1 0,1-1 0,1 1 0,0 0 0,1 30 0,2-36 0,0-3 0,0-1 0,0 1 0,1-1 0,1 1 0,5 22 0,-6-30 0,0 0 0,-1 0 0,1 1 0,-1-1 0,0 0 0,0 1 0,0 3 0,-1 18 0,1-26 0,2 7 0,0-7 0,-1 0 0,0 0 0,0 0 0,0 0 0,0 0 0,1 0 0,-1 0 0,0 0 0,0 0 0,0-1 0,0 1 0,0-1 0,0 1 0,0-1 0,0 1 0,0-1 0,0 1 0,2-2 0,7 1 0,2 1 0,0-1 0,0 0 0,0-1 0,1-1 0,-1 1 0,15-7 0,0 1 0,60-19 0,102-23 0,-182 46 0,-6 4 0,0-1 0,0 1 0,0-1 0,-1 1 0,1-1 0,0 1 0,0 0 0,0-1 0,0 1 0,0 0 0,0 0 0,0 0 0,0 0 0,0 0 0,0 0 0,2 0 0,6-1 0,5-6 0,-2 2 0,-11 2 0,-1 1 0,2 1 0,-1 0 0,1 0 0,-1 0 0,0 0 0,1 0 0,-1 0 0,0 0 0,0 0 0,0 0 0,0 0 0,0-1 0,0 1 0,0-1 0,0 1 0,0 0 0,-1-1 0,1 1 0,-1-1 0,1 1 0,-1-1 0,1 0 0,-1 1 0,0-1 0,0 0 0,0 1 0,0-1 0,0-3 0,11-46 0,-4 31 0,-6 19 0,-1 0 0,1 0 0,0-1 0,-1 1 0,1 0 0,-1 0 0,1-1 0,-1 1 0,0 0 0,1 0 0,-1-1 0,0 1 0,0 0 0,0-1 0,0 1 0,0 0 0,0-1 0,-1 1 0,1 0 0,0 0 0,-1-1 0,1 1 0,-1-2 0,-8-7 0,8 9 0,0 0 0,0 0 0,0 0 0,0 0 0,0 0 0,0 0 0,1 0 0,-1 0 0,0 0 0,1 0 0,-1 0 0,1 0 0,-1 0 0,1-1 0,0 1 0,-1 0 0,1 0 0,0-1 0,0 0 0,-2-4 0,-6 6 0,5 9 0,4-6 0,1 37 0,8 48 0,-5-49 0,1 49 0,-6 307 0,0-380 0,1 0 0,0 0 0,1 0 0,1-1 0,0 1 0,10 27 0,-8-33 0,-2 0 0,1 1 0,-1-1 0,-1 0 0,0 1 0,0 0 0,-1-1 0,1 21 0,-2-26 0,0-8 0,-1 2 0,1 0 0,0 1 0,0-1 1,-1 0-1,1 1 0,-1-1 0,1 0 0,-1 1 0,0-1 0,0 1 1,1-1-1,-1 1 0,0 0 0,0-1 0,-1 1 0,1 0 1,0 0-1,0-1 0,-2 0 0,-31-17-11,15 9-152,10 3-735,0 0 0,0 0-1,-8-10 1,12 11-1099,0 0 0,1 0-1,0 0 1,0-1 0,0 0 0,1 1 0,0-1 0,-4-14-1,6 18 1416,-1 0 0,0 0 0,1 0 0,-1 0 0,0 0 0,-1 0 0,1 1 0,0-1-1,-1 1 1,1 0 0,-1-1 0,-5-2 0,-15-9-2003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2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84 220,'0'0'7597,"-10"-6"-4568,9 6-2287,-44-7 6788,43 7-6431,2 14 586,0-11-1641,-1 0 1,0 0-1,1 0 0,-1-1 1,-1 1-1,1 0 0,0-1 1,-1 1-1,1-1 0,-1 0 1,-2 4-1,1-3 14,1 0-1,0 0 1,0 0 0,0 1-1,0-1 1,-2 8-1,0 11 182,1 0 1,1 1-1,1 0 0,1 0 0,1-1 0,5 31 0,-2 5 119,-3-38-217,0 0 1,6 24-1,9 28 141,-6-25-106,1 0 0,2-1 0,28 61 0,-28-67-63,-12-36-98,0 0-1,0 0 1,0 0-1,1 0 1,0 0-1,0 0 1,0 0-1,0 0 1,0-1-1,4 4 1,17 25 166,-22-31-165,-1 0 0,1-1 0,-1 1 0,1 0 0,-1 0-1,1 0 1,-1 0 0,0 0 0,1 0 0,-1-1 0,0 1 0,0 0 0,1 0 0,-1 0 0,0 0 0,0 0 0,0 0-1,0 0 1,-1 0 0,1 0 0,0 0 0,0 0 0,0 0 0,-1 0 0,1 0 0,-1 0 0,1-1 0,-1 3-1,-9 9 834,6-19 806,-8-10-1517,0 0-1,2-1 1,0-1 0,0 1 0,2-2-1,-7-23 1,-22-46-107,28 69-18,1-1 1,1 0-1,-6-28 1,-10-29 13,16 54-14,1 0 1,0 0-1,-3-49 0,5-79 39,4 131-49,0 13-2,1 1 1,0 0-1,0-1 0,1 1 0,0 0 0,0 0 0,1 0 1,6-12-1,-5 2 8,-4 16-9,0 1 0,0-1-1,0 1 1,0-1-1,0 1 1,0 0-1,0-1 1,0 1-1,0-1 1,0 1-1,1 0 1,-1-1-1,0 1 1,0-1-1,0 1 1,1 0-1,-1-1 1,0 1-1,0 0 1,1-1 0,-1 1-1,0 0 1,0-1-1,1 1 1,-1 0-1,0 0 1,1-1-1,-1 1 1,1 0-1,-1 0 1,0 0-1,1-1 1,7-3-21,-5 2 12,0 0-1,0 0 0,0 1 0,1-1 0,-1 1 1,0 0-1,6-1 0,13-1 7,-1 2 0,27 0 1,21-1 11,84 0-6,-63 3 18,-89-1-23,-1 1-1,0-1 0,1 0 0,-1 0 0,1 0 0,-1 0 0,0 0 0,1 0 0,-1 0 0,1 0 0,-1 0 0,0-1 0,1 1 1,-1 0-1,1 0 0,-1 0 0,0 0 0,1 0 0,-1-1 0,0 1 0,1 0 0,-1 0 0,0-1 0,1 1 0,-1 0 0,0-1 0,0 1 1,1 0-1,-1-1 0,0 1 0,0 0 0,0-1 0,1 1 0,-1 0 0,0-1 0,0 1 0,0-1 0,0 1 0,0 0 0,0-1 1,0 1-1,0-1 0,0 1 0,0 0 0,0-1 0,0 1 0,0-1 0,0 0 0,0 0-142,25-1-3068,-1-1 247,1-1 0,0-2 0,36-12 1,8-6-8232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2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0 224,'6'32'3299,"0"1"5432,-6-32-8598,-1 0 0,1 0 0,0-1 0,-1 1 0,1 0 0,0-1 0,-1 1 0,1 0 0,-1-1 1,1 1-1,-1 0 0,1-1 0,-1 1 0,0-1 0,1 1 0,-1-1 0,0 0 0,1 1 0,-1-1 0,0 0 0,1 1 0,-1-1 0,0 0 0,0 0 1,1 1-1,-1-1 0,0 0 0,0 0 0,1 0 0,-1 0 0,0 0 0,0 0 0,-1-1 0,1 1 397,47 0 764,116-3-1876,0 0-4856,-151 3 4034,0 2-4734,-21 17 3464,-2-1 1176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2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1404,'4'14'1722,"-1"0"0,-1 0 1,0 0-1,-1 1 0,-1 25 0,0-27 576,0-12-2256,0-1 1,0 0 0,0 1 0,1-1 0,-1 1 0,0-1 0,0 0 0,0 1-1,1-1 1,-1 0 0,0 0 0,1 1 0,-1-1 0,0 0 0,1 0-1,-1 1 1,0-1 0,1 0 0,-1 0 0,0 0 0,1 1 0,-1-1-1,0 0 1,1 0 0,-1 0 0,1 0 0,-1 0 0,0 0 0,1 0 0,-1 0-1,1 0 1,-1 0 0,0 0 0,1 0 0,-1 0 0,1-1 0,24-2 513,-12 0-469,52-3-165,-34 4-718,56-11-1,-71 9 478,152-43-8599,-134 34 6818,1 0 216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23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0 200 5734,'15'-14'0,"-2"58"0,-5 50 0,0 16 0,-1-23-420,1-23 1,0 3 419,-2 11 0,2 19 0,0 7 0,0-8 0,-1-23 0,8 25 0,-7-43 0,0-3 271,6 4-271,41-66 46,-14-32 1,4-23-1,1 3-46,15-2 0,1-1 0,-12 0 0,0-5 0,-7 13 0,12 0 0,-26 110 0,-7 24 0,-2-7-237,0 10 1,0 1 236,0 2 204,1-20 0,8 2-204,14-4 0,5-5 0,-9-4 0,5-23 0,13-53 0,9-37 0,-6-11 0,-18-1 0,-7-12 0,-2-4 0,2 4-807,1 9 0,1 2 0,0 1 0,-4-2 807,-3-6 0,-1-3 0,-4 6 0,-6 16 0,1-13-215,-1-4 0,-1-2 215,-4 1 0,3 11 0,-8 7 309,-26 27-309,-29 39 0,-43 28 0,9 12 0,35-12 0,0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939 80 864,'5'-7'8672,"-21"8"-7665,15-1-858,1 1 0,-1-1 0,1 1 0,0-1 0,-1 0 1,1 1-1,-1-1 0,1 1 0,-1-1 0,1 0 0,-1 1 0,1-1 0,-1 0 0,1 0 0,-1 1 1,0-1-1,1 0 0,-1 0 0,1 0 0,-1 0 0,0 0 0,1 0 0,-2 0 0,-2 0 80,3 1-187,1-1-1,-1 0 0,1 0 1,-1 0-1,1 1 1,-1-1-1,1 0 1,-1 0-1,0 0 0,1 0 1,-1 0-1,1 0 1,-1 0-1,1 0 1,-1-1-1,1 1 0,-1 0 1,1 0-1,-1 0 1,1 0-1,-1-1 1,1 1-1,-1 0 0,1-1 1,-1 1-1,1 0 1,0-1-1,-1 1 1,1 0-1,-1-1 0,1 1 1,0-1-1,-1 1 1,1-1-1,0 0 64,-2 1-183,1 0 103,1 0 1,0 0-1,0 0 0,-1 0 1,1 0-1,0 0 1,0 0-1,-1 0 0,1 0 1,0 0-1,-1 0 1,1 0-1,0 0 0,0 0 1,-1 0-1,1 0 1,0 0-1,0 0 0,-1 0 1,1 0-1,0 0 1,-1 0-1,1-1 0,0 1 1,0 0-1,0 0 1,-1 0-1,1-1 0,0 1 1,0 0-1,0 0 0,-1 0 1,1-1-1,0 1 1,0 0-1,0 0 0,0-1 1,0 1-1,0 0 1,-1 0-1,1-1 0,0 1 1,0-1-1,0 0 106,-13 1-4,6 0-71,11 0 189,10 0 60,-12 0 57,-6 0-312,-36 0 88,38 0-92,23 1 508,-26 3-491,6-2-40,0-2-11,-1 0 0,0 0-1,0 0 1,1 0 0,-1 0-1,0 0 1,0-1 0,1 1 0,-1 0-1,0 0 1,0 0 0,0 0 0,1 0-1,-1 0 1,0 0 0,0-1-1,0 1 1,1 0 0,-1 0 0,0 0-1,0-1 1,0 1 0,0 0-1,0 0 1,1 0 0,-1-1 0,0 1-1,0 0 1,0 0 0,0-1 0,0 1-1,0 0 1,0 0 0,0-1-1,0 0 702,21 1 1272,-40-2-1385,0-2 0,-1 0-1,2-1 1,-25-10 0,-9-2 438,34 12-914,0 1 0,1 0-1,-2 1 1,1 1 0,0 1-1,0 1 1,0 0 0,-1 1 0,1 1-1,0 1 1,0 0 0,1 2-1,-25 8 1,31-9-127,1 0 0,-1 0 1,-12 1-1,14-3 3,-1 1 0,1 0 1,-14 6-1,-8 5 39,1 3-1,-45 31 1,61-38-22,0 2 1,1-1-1,1 2 0,0-1 1,0 2-1,2 0 1,-10 15-1,11-15-10,0 1 4,0 0 0,1 1-1,1 0 1,-9 26 0,14-35-10,-5 18 6,-6 43 0,12-60-7,0 1 0,1 0 0,0-1 1,1 1-1,-1-1 0,2 1 0,-1-1 0,1 1 1,4 10-1,2 4 5,-6-15-3,1-1 0,-1 1 0,1-1 0,1 0 0,-1 1 0,7 7 0,-3-7-3,-6-6 1,0 0 0,0-1 0,0 1 0,0 0 1,1-1-1,-1 1 0,0-1 0,1 0 0,-1 0 0,1 1 0,0-1 0,-1 0 0,1 0 0,0 0 0,0-1 0,0 1 0,-1 0 0,1-1 0,0 1 0,0-1 0,0 0 0,0 1 0,0-1 0,0 0 0,0 0 0,0 0 0,0-1 0,0 1 0,0 0 0,3-2 0,33-11 16,-1-1 0,0-3 1,-1-1-1,-1-1 0,-1-2 0,-1-2 0,47-39 0,-50 32-15,-1 0-1,-1-2 1,-1-1-1,-2-1 1,-2-1-1,25-49 1,-41 67 7,-6 14-7,0 1-1,0-1 1,0 0 0,0 0 0,1 1 0,-1-1 0,1 1 0,0-1 0,2-2 0,17-21 8,-18 16 47,-4 20-59,4 47 258,11 69-1,-6-69-121,2 73 1,-9-100-89,2-1 0,8 34 0,-1-3-1,-5-24-24,2 15 10,2 71 1,-9-95-158,0 70-535,0-33-2978,0-64 3526,0 1 1,0-1-1,0 1 1,0-1-1,0 1 1,0-1-1,0 0 1,0 1-1,0-1 1,0 1-1,0-1 1,1 1 0,-1-1-1,0 1 1,0-1-1,0 0 1,1 1-1,-1-1 1,0 1-1,1-1 1,-1 0-1,0 1 1,1-1-1,-1 0 1,0 1-1,1-1 1,-1 0 0,1 1-1,-1-2-57,1 1 0,-1 0 1,0 0-1,1 0 0,-1 0 0,0-1 1,1 1-1,-1 0 0,0 0 0,1-1 0,-1 1 1,0 0-1,0-1 0,1 1 0,-1 0 0,0-1 1,0 1-1,0 0 0,1-1 0,-1 1 1,0 0-1,0-1 0,0 1 0,0-1 0,0 1 1,0 0-1,0-1 0,0 1 0,0-1 0,0 1 1,0 0-1,0-1 0,0 1 0,0-1 1,0 1-1,11-51-7521,-10 47 7288,-1 0 0,1 1 1,0-1-1,0 1 0,1-1 1,-1 1-1,1-1 0,-1 1 1,1 0-1,0 0 0,5-6 1,9-17-1135,5-12 53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2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0 651 1176,'6'-3'1004,"8"-7"2161,-11-3 3911,9 27-4320,-8-9-2464,0-1 0,0 0 1,0 1-1,-1 0 0,1 0 0,3 7 1,13 20 538,127 155 749,-41-70-1252,-81-89-219,31 27-1,11 13 67,-54-56-141,0 0 1,21 14 0,-26-20-28,25 22 115,-27-24-31,-2-1-17,1-1 0,-1 1 1,1-1-1,0 0 0,0 0 0,6 1 0,-10-3-57,0 0 0,0 0 0,1 0-1,-1 0 1,0 0 0,0 0 0,0 0 0,0-1-1,0 1 1,0 0 0,1-1 0,-1 1 0,0-1-1,0 1 1,0-1 0,0 1 0,0-1 0,-1 0 0,1 1-1,0-1 1,0 0 0,0 0 0,0 0 0,-1 0-1,1 0 1,0 0 0,-1 0 0,1 0 0,-1 0-1,1 0 1,-1 0 0,0 0 0,1-2 0,3-15 97,-1-1 1,0 0-1,-1 0 1,-2 1-1,-1-34 1,0 10-12,-1 18-59,-1 0 0,0 1 0,-2 0-1,-1 0 1,-10-28 0,7 23 3,0 0 0,-6-48 0,10 22-14,2 15 9,-14-63-1,12 75-38,1 1 0,2-1-1,1-53 1,1 44-8,1 26 12,0-1 0,0 0 0,1 1 0,0-1 0,1 0 1,0 1-1,0 0 0,2 0 0,-1 0 0,1 0 0,8-10 1,-1 2 37,1 2 1,0-1-1,2 2 1,28-25 0,-23 20 17,-17 16-38,1 0-1,0 0 0,0 1 0,0-1 0,0 1 1,1 0-1,7-4 0,9-2 128,0 2 0,1 0 1,0 2-1,0 0 0,39-2 0,-27 5 109,-1 2 1,0 1-1,45 7 0,59 10 305,57 6-207,-100-15-346,-83-8-4,1 0-1,0-1 0,0 0 0,-1-1 0,1 0 0,12-3 0,-4 1-5,-8-1-1570,-9-17-1181,-3 19 2184,-1-1 0,1 1 1,-1-1-1,0 1 0,1-1 1,-1 1-1,0-1 0,0 1 1,-1-1-1,1 1 0,-1 0 1,1 0-1,-1 0 0,1 0 1,-1 0-1,0 0 0,0 0 1,-4-2-1,3 1-172,0 1 0,-1 0 0,1 0 0,-1 0 0,1 1 0,-1-1 0,0 1 0,0 0 0,1 0 0,-1 0 0,0 0 0,-5 0 0,-5 1-1007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2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32 812,'23'-6'7201,"-17"6"-6131,-5 0-951,-1 0-1,1 1 1,-1-1-1,1 0 1,-1 0 0,1 0-1,-1 0 1,1 0-1,-1 0 1,1 0 0,-1 0-1,1 0 1,-1 0 0,1 0-1,-1 0 1,1 0-1,-1 0 1,1 0 0,-1 0-1,1-1 1,-1 1 0,1 0-1,-1 0 1,1-1-1,-1 1 1,0 0 0,1-1-1,-1 1 1,1 0-1,-1-1 1,0 1 0,1-1-1,-1 1 1,0 0 0,1-2-1,-1 1 678,25-5 1803,62 0-772,-67 3-1438,0 1 1,0 1-1,0 1 0,0 1 1,0 0-1,37 9 1,-38-5-58,0 1 0,-1 1 0,0 1 0,0 0 0,-1 2 0,0 0 0,17 14 0,-29-20-201,0 1 1,0 0-1,0 0 0,-1 1 1,0-1-1,0 1 0,-1 0 1,1 0-1,-1 0 0,-1 0 1,1 1-1,1 7 0,-1-6 42,-1 1-1,0 0 0,-1 0 0,0 0 1,-1 0-1,1-1 0,-2 1 0,-1 14 0,0-14-35,-1-1 0,0 0-1,0 0 1,-1 0 0,0 0-1,-7 9 1,-5 10 246,2-4 0,-1 0 1,-1 0 0,-28 30-1,16-18-1,24-28-303,-1-1-1,0 1 1,-1-1 0,-6 6-1,7-8-28,0 1-1,0-1 0,0 1 1,0 1-1,1-1 1,-1 0-1,2 1 0,-1 0 1,-3 7-1,4-6-14,-1 7 90,5-13-123,0 0 0,0-1-1,0 1 1,0-1-1,0 1 1,0-1 0,0 0-1,0 1 1,0-1-1,0 0 1,1 0 0,-1 0-1,0 0 1,0 0-1,0 0 1,0 0 0,2 0-1,23-2-18,1-1 0,-1-1 0,1-1-1,-1-1 1,-1-2 0,26-10 0,55-13-706,-80 26 155,-21 5-168,0 0 0,0-1 1,0 0-1,0 0 0,0-1 0,5-1 0,-36-4-11572,12 8 10415,0 1-1,0 1 1,-14 4-1,8-2 696,-36 9-1314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3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8,'-1'0'274,"1"0"1,-1 0-1,0 0 0,1 0 1,-1 1-1,0-1 1,1 0-1,-1 1 0,0-1 1,1 0-1,-1 1 0,1-1 1,-1 0-1,1 1 0,-1-1 1,1 1-1,-2 0 0,-5 26 2582,6-25-2811,0-1 0,0 1 0,1 0 0,-1 0-1,0 0 1,1 0 0,-1 0 0,1 0 0,0 0 0,0 0-1,-1 0 1,1 0 0,0 0 0,1 0 0,-1 0-1,0 0 1,1 0 0,-1 0 0,1-1 0,1 5-1,3 2 60,9 20 262,-14-26-352,1-1 1,-1 0 0,0 1 0,0-1 0,0 0 0,0 1-1,0-1 1,0 0 0,0 1 0,-1-1 0,1 0 0,0 1-1,-1-1 1,1 0 0,-1 0 0,1 1 0,-1-1 0,0 0-1,1 0 1,-1 0 0,-2 2 0,0 5 986,-5-15-807,7 5-220,0 0 1,1 0 0,-1 0-1,1 0 1,0 0 0,-1 0-1,1 0 1,0 0 0,0 0-1,0 0 1,1 0 0,0-3-1,-1 0-46,0-66-43,0 70 102,-1 0 1,1 0-1,0 1 1,-1-1 0,1 0-1,-1 0 1,1 1-1,-1-1 1,0 0-1,1 1 1,-1-1-1,1 0 1,-1 1-1,0-1 1,0 1-1,1-1 1,-1 1-1,0 0 1,0-1-1,0 1 1,1 0-1,-1-1 1,0 1-1,0 0 1,0 0-1,0 0 1,0 0-1,-1 0 1,1 0-38,0 0 1,0 1 0,1-1-1,-1 0 1,0 0-1,0 0 1,0 1-1,0-1 1,1 0 0,-1 0-1,0 0 1,0-1-1,0 1 1,0 0-1,1 0 1,-1 0-1,0-1 1,0 1 0,0 0-1,1-1 1,-1 1-1,0 0 1,1-1-1,-1 1 1,0-1-1,1 1 1,-2-2 0,-14-5-3307,-40 12-600,33-4 2821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3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5 266 1148,'7'0'708,"-1"0"1,1-1-1,-1 1 0,1-1 1,-1 0-1,1-1 0,-1 0 0,12-4 1,-16 4-496,1 1 0,-1 0 0,1 1 0,0-1 0,0 0 0,-1 1 1,1-1-1,5 1 0,19-5 1256,-27 5-1401,0-1 0,1 1 0,-1 0 1,1 0-1,-1 0 0,0 0 1,1 0-1,-1 0 0,1 0 0,-1 0 1,1 0-1,-1 0 0,0 0 0,1 0 1,-1 0-1,1 1 0,-1-1 0,0 0 1,1 0-1,-1 0 0,1 0 0,-1 1 1,0-1-1,1 0 0,-1 1 1,0-1-1,0 0 0,1 0 0,-1 1 1,0-1-1,1 0 0,-1 1 0,11 21 931,4 30 270,-4-2-378,-4-22-551,-2-1 0,0 1 0,0 33 1,-5 243 859,-12-225 1236,11-84-2241,0-1 0,-1 1 0,0-1 0,0 1 0,-1 0 1,1 0-1,-1 0 0,-6-8 0,-12-23 64,-17-46 102,24 53-237,1 0-1,-15-46 1,13 29-47,9 30-46,1 0 0,-5-29 1,7 27-15,-8-77 34,11 87-44,0 0-1,0 0 0,1-1 1,0 1-1,0 0 0,1 0 1,0 0-1,0 0 0,5-8 1,-1 5-1,0 1 1,0 0-1,2 1 1,-1 0-1,1 0 1,0 0-1,1 1 1,0 0-1,0 1 1,19-11-1,5-1-20,72-27 0,-37 18-7,-8-6-4,-2 10-212,-49 21-127,-8 3 99,0-1 0,0 1 0,0 0 0,1-1 0,-1 1 1,0 0-1,0-1 0,0 1 0,0 0 0,0 0 0,0 0 0,0 0 1,1 0-1,-1 0 0,1 1 0,-1 0-92,0 0 1,-1 0-1,1 0 0,0 0 1,-1 0-1,1 0 0,-1 0 0,1 0 1,-1 0-1,0 1 0,1-1 1,-1 0-1,0 0 0,0 0 0,0 1 1,0-1-1,0 0 0,0 0 1,0 0-1,0 2 0,-6 24-4530,5-24 4487,0 0 0,0 1 0,0-1 0,1 0 0,-1 1 1,1-1-1,0 1 0,0-1 0,0 1 0,1 5 0,9 17-1453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3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1084,'8'8'1034,"0"1"0,-1 0 0,-1 0 0,1 1-1,8 17 1,-14-23-669,1 0 1,-1 1-1,0-1 0,0 0 0,-1 1 0,1-1 0,-1 1 0,0-1 1,0 1-1,-1-1 0,1 1 0,-1-1 0,0 1 0,0-1 0,0 0 1,-1 1-1,-2 4 0,-2 8 193,1-1 1,1 0-1,1 1 1,0 0-1,1-1 1,1 1-1,1 32 1,0-39-433,1-4-93,0 0-1,-1-1 0,2 1 0,-1 0 0,1-1 0,0 1 1,0-1-1,0 0 0,5 8 0,6 15-47,-12-25-51,0-1-1,0 0 1,-1 1-1,1-1 1,-1 0-1,1 1 1,-1-1 0,0 1-1,0-1 1,0 1-1,0-1 1,-1 0-1,1 1 1,-1-1 0,1 1-1,-1-1 1,0 0-1,0 1 1,0-1-1,0 0 1,0 0 0,-1 0-1,1 0 1,-2 2-1,-12 7-1414,14-9 1066,0-1 0,0 0-1,-1 0 1,1 0-1,-1 1 1,1-1-1,-1-1 1,1 1 0,-1 0-1,0 0 1,1 0-1,-1-1 1,0 1 0,1-1-1,-1 0 1,0 1-1,-2-1 1,-9-6-6663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3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12,'0'0'12157,"25"-1"-9875,144-27-1356,98-21-3509,-223 36 197,-19 1-2606</inkml:trace>
  <inkml:trace contextRef="#ctx0" brushRef="#br0" timeOffset="1">198 331 264,'-17'34'3998,"10"4"4739,58-40-7124,73-10 1,130-46-6043,-251 57 4159,34-13-1787,-35 13 1645,0 0 0,0-1 1,0 1-1,0-1 0,-1 1 0,1-1 0,0 0 0,-1 0 1,2-3-1,19-14-2970,-11 7 1956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3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12 261 488,'11'-45'9533,"-12"45"-9261,-1 0 0,1-1 0,-1 1 1,1 0-1,-1 0 0,1 0 0,-1 0 0,0 0 1,1 1-1,-1-1 0,1 0 0,-4 2 0,6 2-103,0 0-1,1 0 1,-1 0-1,1 0 1,0 0-1,0 0 0,0 0 1,4 5-1,10 20 400,42 93 414,-14-30-807,-22-28-106,-18-48-49,1 0 0,1 0 0,7 15 1,-8-22-12,0 0 1,-1 0 0,-1 1 0,4 11 0,9 14 4,-14-31 33,0-1 0,0 0 0,0 1 0,-1-1 0,1 1 0,-1-1 0,0 1 0,0 0 0,0 0-1,-1 0 1,1 6 0,-4-31 244,-2 0 0,0 0 0,-2 1 0,0 0 0,-12-24 0,9 21-142,7 12-116,0 0-1,1 0 0,0 0 1,1 0-1,0 0 1,0-13-1,-1-20 72,0 26-42,-1 0 1,0 0 0,-2 1 0,0-1-1,-8-18 1,7 20 41,1 1-1,1-1 1,1 0 0,0 0-1,0-1 1,2 1 0,0 0 0,2-19-1,0 27-43,-1 0 0,2 0 0,-1 1 1,1-1-1,1 0 0,-1 1 0,1 0 0,0-1 0,1 1 0,0 1 0,6-10 0,-7 13-59,1 0 0,-1 0 0,1 0 1,0 1-1,0-1 0,0 1 0,1 0 0,8-2 0,14-9-10,50-19-413,-69 28 113,-1 1 0,1 0 0,0 0 0,0 1 0,0 0 0,9-1 0,14-3-3245,-23 4 1406,10 5-8748,-8 0 10506,12-2-1338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3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0 596,'133'3'5410,"0"6"-3401,-123-8-1938,0-1 89,1 1 1,-1 0-1,0 0 1,0 1 0,1 1-1,-1-1 1,-1 2 0,1-1-1,0 1 1,-1 1-1,0 0 1,15 10 0,-19-12 7,0 1 0,-1 0 0,1 0 0,-1 0 0,1 0 1,-2 1-1,7 7 0,-9-10-92,0 0 1,-1 1-1,1-1 0,0 0 1,-1 0-1,0 0 1,1 0-1,-1 1 0,0-1 1,0 0-1,0 0 0,0 1 1,-1-1-1,1 0 0,-1 0 1,1 0-1,-1 0 0,0 0 1,0 0-1,0 0 0,0 0 1,0 0-1,0 0 1,0 0-1,-1 0 0,-1 2 1,-13 14 792,0-1 1,-25 21 0,23-23-135,0 2 0,-20 25 0,29-31-431,0-1-1,-1 0 1,-11 8 0,-11 12 363,82-31-527,16 1-609,-45-3-373,0-1 0,31-10 0,-32 7-1743,0-1 0,27-14 1,-8-11-4046,-18 21 4828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3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88 1424,'-4'0'9148,"-15"0"-6211,1 0-530,29 0-1148,30-1-587,204-31-1700,-239 31 905,53-9-1832,-56 10 1635,1-1-1,-1 0 1,0 0 0,0 0-1,0 0 1,0-1 0,0 1-1,0-1 1,0 0 0,-1 1 0,1-1-1,0-1 1,-1 1 0,4-4-1,-6 5 212,1 1 0,-1 0 0,0-1 0,0 1 1,1-1-1,-1 1 0,0 0 0,0-1 0,0 1 0,1-1 0,-1 1 0,0 0 0,0-1 0,0 1 0,0-1 0,0 1 0,0-1 0,0 1 0,0-1 0,0 1 0,0 0 0,0-1 1,0 1-1,-1-1 0,1 1 0,0-1 0,0 1 0,0 0 0,-1-1 0,1 1 0,0 0 0,0-1 0,-1 1 0,1 0 0,0-1 0,-1 1 0,1 0 0,0-1 0,-1 1 0,1 0 0,0 0 1,-1-1-1,1 1 0,-1 0 0,1 0 0,0 0 0,-1 0 0,1 0 0,-1 0 0,1-1 0,-1 1 0,1 0 0,-1 0 0,1 0 0,0 0 0,-1 1 0,1-1 0,-1 0 0,1 0 1,-1 0-1,1 0 0,0 0 0,-1 0 0,1 1 0,-1-1 0,1 0 0,-20 2-1476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4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143 300 1392,'-27'-14'5392,"-38"-13"-1,64 26-5208,-1 0 0,1 0 0,-1 1 0,1-1 0,0 0 0,0 0 0,-1 0 0,1 0 0,0-1 0,0 1 0,0 0 0,0 0 0,0-1-1,0 1 1,1 0 0,-1-1 0,0 1 0,1-1 0,-1 1 0,1-1 0,-1 1 0,1-1 0,0 0 0,0 1 0,0-3 0,-1 2 35,1 0 1,0 0-1,-1 0 0,1 0 1,-1 0-1,1 0 0,-1 0 1,0 1-1,0-1 0,-2-3 1,2 2 165,0 1 1,1-1-1,-1 0 1,1 1-1,0-1 0,-1 0 1,1 1-1,0-1 1,1 0-1,0-3 1,-1-1 1453,0 6-1186,0 0-527,-1 1 0,1 0 0,0-1 0,-1 1 0,1-1 0,0 1 0,-1 0 0,1-1 0,-1 1 0,1 0 0,-1-1 0,1 1 0,-1 0 0,1 0 0,-1 0 0,1-1 0,-1 1 0,1 0 0,-1 0 0,1 0 0,-1 0 0,1 0 0,-2 0 0,-3-1 89,7 0 338,13 3 78,25 22-186,-1 2 0,-1 1 0,-1 2 0,40 42 0,-19-18-343,-41-39-102,0 1 1,-1 0-1,0 1 1,23 34-1,55 115 1,-21-38 0,-63-111 0,15 33 0,-8-14 0,-2 4 0,-14-33 0,1-1 0,-1 1 0,1-1 0,1 0 0,-1 1 0,1-1 0,0 0 0,0 0 0,7 7 0,-4-6 0,-4-5 0,0 0 0,0 1 0,-1-1 0,1 1 0,0-1 0,-1 1 0,0 0 0,1-1 0,-1 1 0,0 0 0,0 0 0,0 0 0,0 0 0,0 0 0,0 0 0,-1 0 0,1 1 0,0 1 0,0 1 0,8-5 0,-5-2 0,0-1 0,1 1 0,-1-1 0,-1 0 0,1 0 0,0 0 0,-1-1 0,0 1 0,0-1 0,0 0 0,5-6 0,-2 1 0,4-5 0,0-1 0,0 0 0,12-28 0,-15 29 0,1 0 0,13-18 0,14-26 0,12-35 0,4 2 0,112-152 0,-78 109 0,-68 105 0,1-12 0,-17 35 0,1 0 0,1 0 0,-1 0 0,1 1 0,0 0 0,0-1 0,7-7 0,23-36 0,-28 40 0,2 2 0,-7 7 0,1-1 0,0 0 0,-1 1 0,1-1 0,-1 0 0,1 0 0,-1 1 0,1-1 0,-1 0 0,0 0 0,1 0 0,-1 0 0,0 0 0,0 0 0,1 1 0,-1-1 0,0 0 0,0 0 0,0 0 0,0 0 0,0 0 0,0 0 0,-1 0 0,1 0 0,-1-1 0,-40 43-6512,32-32 4324,-50 57-15141,36-43 14476,10-4 476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24.0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473 238 5734,'11'-38'0,"-25"-10"0,-11 2 0,-15 11 0,-25-36 0,-33 86 0,57-3-715,-42 19 715,55-13 0,-17 57 0,27-33 232,-9 43-232,42-22 0,19 8 0,2-12 0,10 5 0,2 1 0,-7-3 0,-7 3 0,-5-3 0,4 2-106,24 16 0,5 2 0,-23-19 106,-35-22 0,-13-19 0,-35 11 0,-37-27 0,-7 1 0,3-19 0,25-18 0,38 14 0,-7-9 348,19-1-348,20-16 0,-3 6 0,18-7 0,1 11 0,-2 5 0,8-10 0,-6 8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3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12 111 900,'0'1'209,"0"1"125,0 0 0,0 1 0,0-1-1,0 0 1,0 0 0,0 0 0,0 0 0,-1 0-1,1 0 1,-1 0 0,0 0 0,1 0-1,-1 0 1,0 0 0,0 0 0,0 0 0,-2 1-1,3-3-264,0 0 0,0 1-1,-1-1 1,1 0-1,0 0 1,0 0 0,0 1-1,0-1 1,0 0 0,0 0-1,0 0 1,0 1 0,-1-1-1,1 0 1,0 0-1,0 1 1,0-1 0,0 0-1,0 0 1,0 0 0,0 1-1,0-1 1,0 0 0,0 0-1,1 1 1,-1-1-1,0 0 1,0 0 0,0 0-1,0 1 1,0-1 0,0 0-1,0 0 1,1 0-1,-1 1 1,0-1 0,0 0-1,0 0 1,0 0 0,1 0-1,-1 0 1,0 1 0,15 5 1421,13-1-314,14-7-736,0-1 1,70-15-1,83-32-1879,-78 19-1245,-93 23 702,1 0-1,33-18 1,-34 15 462,9-2-74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3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1080,'0'-1'258,"0"1"0,0-1 0,1 0 0,-1 0 0,1 0 0,-1 1 0,0-1-1,1 0 1,0 0 0,-1 1 0,1-1 0,-1 0 0,1 1 0,0-1 0,-1 1 0,1-1 0,0 1 0,0-1 0,-1 1-1,1 0 1,0-1 0,0 1 0,0 0 0,0-1 0,-1 1 0,1 0 0,0 0 0,0 0 0,0 0 0,0 0 0,0 0 0,0 0-1,0 0 1,-1 0 0,1 0 0,0 1 0,0-1 0,0 0 0,0 1 0,-1-1 0,1 0 0,0 1 0,0-1 0,0 1-1,9 11 466,-2-1 0,0 1 0,0 1 0,-1-1-1,-1 1 1,8 21 0,22 90 295,-27-85-992,28 73 0,-19-68-63,-13-28 47,1 0 0,1-1 0,0 1 0,2-2 0,18 28 0,-17-26 105,7 5 257,-9-21-165,2-13-30,-9 6-149,1-1 1,-2 0-1,1 1 0,-1-1 1,0 0-1,-1-11 0,0-5 28,-11-125 87,11 119-63,-8-44 0,5 56 1,2 0 0,0 0 0,1 0 0,1 0 0,0-1 0,5-29 0,-1 30 28,-3 11-79,0 0 0,0 1 1,1-1-1,0 0 0,0 1 0,0-1 0,1 1 1,0-1-1,0 1 0,1 0 0,5-7 0,8-7-27,-16 17-50,1 1 0,-1 0 0,1 0 0,0 0 0,-1-1 0,1 1 0,0 1 0,1-1 0,-1 0 0,0 1 0,0-1 1,1 1-1,-1-1 0,1 1 0,-1 0 0,1 0 0,-1 0 0,4 0 0,-3 0-64,106-22-3946,-36 0-3310,-65 21 6496,-1 0-1,1 1 0,-1 0 0,1 0 0,0 1 0,8 1 0,-8-1 314,24 0-1150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3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1000,'-1'0'577,"-1"1"0,0 0 0,1 0-1,-1 0 1,0 0 0,1 0 0,0 0 0,-1 1 0,1-1 0,0 0-1,-1 1 1,-1 2 0,3-4-494,0 1-1,1-1 1,-1 0-1,0 1 1,0-1-1,0 0 1,0 1-1,0-1 1,0 1-1,1-1 1,-1 0-1,0 0 1,0 1-1,0-1 1,1 0-1,-1 1 1,0-1-1,1 0 1,-1 0 0,0 1-1,0-1 1,1 0-1,-1 0 1,0 0-1,1 0 1,-1 1-1,0-1 1,1 0-1,-1 0 1,1 0-1,-1 0 1,0 0-1,1 0 1,-1 0-1,0 0 1,1 0-1,53 1 258,-41-1 10,68-2-132,-41 0-125,1 2 0,42 5 0,-75-4 129,0 1 1,0-1-1,0 2 1,0-1 0,0 1-1,-1 1 1,1-1 0,-1 1-1,0 0 1,7 6 0,-12-8-114,0-1 1,0 1-1,0 0 1,-1 0-1,1 0 1,0 0-1,-1 0 1,1 0 0,-1 1-1,0-1 1,1 1-1,-1-1 1,0 1-1,-1-1 1,1 1-1,0-1 1,-1 1 0,1 0-1,-1-1 1,0 1-1,0 0 1,0-1-1,0 1 1,-1 0-1,1-1 1,-1 1 0,1-1-1,-1 1 1,0-1-1,0 1 1,0-1-1,0 1 1,-4 3-1,-7 17 217,1 1 0,1 0-1,-12 42 1,20-62-339,1 0 1,0 0-1,1 1 0,-1-1 1,1 0-1,-1 0 0,1 1 1,1-1-1,-1 0 0,1 0 1,-1 0-1,1 1 0,0-1 1,1 0-1,-1 0 0,1 0 1,0 0-1,0-1 0,0 1 0,0 0 1,0-1-1,1 0 0,0 1 1,5 4-1,0-1-4,1 0 0,0-1 1,1 0-1,-1 0 0,1-1 0,0 0 1,21 6-1,-29-10 25,0 0-1,0 0 1,0 0 0,0 0 0,0 1-1,0-1 1,0 0 0,-1 1 0,1-1-1,-1 1 1,1 0 0,-1 0 0,1-1 0,-1 1-1,2 3 1,-1-1 39,0-1-1,0 0 1,0 0 0,1-1-1,-1 1 1,6 4 0,6 3 126,-9-6 8,0-1 0,0 1 0,0 0 0,0 0 1,0 1-1,-1 0 0,6 7 0,-8-7-87,-1-5-84,-1 0 1,1 1-1,-1-1 0,0 1 0,1 0 0,-1-1 0,0 1 0,1-1 0,-1 1 0,0-1 0,0 1 0,0 0 0,0-1 0,0 1 0,1-1 0,-1 1 0,0 0 0,0-1 0,-1 1 0,1 0 0,0-1 0,0 1 0,0-1 0,0 1 0,0 0 0,-1-1 0,1 1 0,0-1 0,0 1 0,-1-1 0,1 1 0,-1-1 0,1 1 0,0-1 0,-1 1 0,1-1 0,-1 1 0,1-1 0,-1 0 0,1 1 0,-1-1 0,0 1 0,-6 6-313,-1 1 0,0-1 0,-1 0-1,1-1 1,-1 0 0,0-1 0,-1 1 0,1-2 0,-1 1 0,0-1 0,-11 2-1,-44 13-2790,-99 13-10566,141-31 11950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39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1588,'4'-5'9605,"3"3"-8570,221-5 1777,-176 2-4887,-1-3-1,70-17 0,-61 4-5162,-39 16 5811</inkml:trace>
  <inkml:trace contextRef="#ctx0" brushRef="#br0" timeOffset="1">209 293 1500,'-2'3'547,"0"0"0,0 0-1,0-1 1,-1 0 0,1 1 0,-1-1 0,1 0-1,-6 3 1,-10 10 4284,18-15-4778,0 0 0,-1 0-1,1 0 1,0 0 0,0 0-1,0 0 1,0 0 0,0 1-1,0-1 1,0 0 0,0 0-1,0 0 1,0 0 0,0 0-1,0 0 1,0 1 0,0-1-1,0 0 1,0 0 0,0 0-1,0 0 1,0 0 0,0 1-1,0-1 1,0 0 0,0 0 0,0 0-1,0 0 1,0 0 0,0 0-1,0 1 1,0-1 0,0 0-1,0 0 1,1 0 0,-1 0-1,0 0 1,0 0 0,0 0-1,0 1 1,0-1 0,0 0-1,0 0 1,1 0 0,-1 0-1,0 0 1,0 0 0,0 0-1,0 0 1,0 0 0,0 0-1,1 0 1,-1 0 0,14 2 1309,16-2-364,9-6-346,59-19 0,-42 9-701,94-29-1562,-119 37 0,44-19-1,-62 22 477,-1-1 0,0 0-1,0-1 1,-1 0-1,20-17 1,-28 21 744,0 1 1,-1 0-1,1 0 0,0 0 1,1 0-1,-1 0 1,0 0-1,4-1 0,-1 1 16,17-10-1224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3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36 266 244,'-11'-8'2485,"-5"-1"2531,15 10-4865,1-1 1,-1 0-1,1 0 0,-1 1 0,1-1 0,-1 0 0,1 1 1,-1-1-1,1 1 0,0-1 0,-1 0 0,1 1 0,0-1 1,-1 1-1,1-1 0,0 1 0,0-1 0,-1 1 0,1-1 0,0 1 1,0-1-1,0 1 0,0-1 0,0 1 0,0-1 0,0 1 1,0 0-1,0-1 0,0 1 0,0-1 0,0 1 0,0-1 1,0 1-1,1 0 0,-1 2 27,0 0 1,1-1 0,-1 1-1,1-1 1,0 1-1,0-1 1,0 1-1,0-1 1,1 1 0,1 2-1,7 16 478,-4 41 585,-6-50-1075,0 1-1,2-1 1,3 21 0,19 55 172,33 117-120,-48-165-188,-7-30-15,-1 0 0,2-1 0,5 18 0,5 11 33,-12-33-5,0 1 0,0-1 0,0 0 0,1 0-1,0-1 1,0 1 0,0 0 0,1-1 0,-1 1 0,1-1-1,0 0 1,6 6 0,-8-33 267,-2-39-1,-6 28-222,1 1 0,2-1 0,0-42 0,2 57 17,0 0 1,-1 1 0,-8-28-1,5 22 196,-5-39-1,10 56-192,1 0 1,0 0-1,0-1 0,0 1 0,1 0 0,1 0 0,-1 0 0,1 0 0,4-13 0,-3 13 60,-1 0 1,0-1-1,0 1 1,1-15-1,-3 17-91,1-1 0,-1 1 0,1 0 0,0-1 0,1 1 0,-1 0 0,1 0 0,0 0 0,1 0 0,-1 0 0,1 1 0,4-7 1,5-2-55,0 2 1,1-1 0,1 2-1,0 0 1,0 0 0,0 2 0,1-1-1,22-7 1,16-3-129,67-16 1,23-8-1181,-75 24-412,7-3-1298,-68 19 1734,0 0-1,-1 0 0,0-1 1,1 0-1,-2 0 0,1 0 1,0-1-1,8-8 0,-11 7-3080,7 12 2661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4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92 224,'0'4'10385,"0"10"-7749,0-2-1017,3 48 1973,-2-55-3527,-1-1 1,1 0-1,0 0 0,1 1 1,-1-1-1,1 0 0,0 0 0,0 0 1,0-1-1,1 1 0,2 4 1,9 9 59,22 37 1,-7-9-282,-27-42 125,1 0 0,-1 1-1,0-1 1,1 0 0,0-1 0,0 1 0,0 0-1,0-1 1,0 0 0,0 0 0,1 0-1,-1 0 1,1 0 0,-1-1 0,5 2-1,-2-2 18,0-1-1,0 1 0,0-1 0,1-1 0,-1 1 0,-1-1 0,1 0 0,0 0 0,8-3 0,-3 0 18,-1 0 0,0 0 0,0-1 0,0-1 0,0 1 0,-1-2 0,0 1 0,0-1 0,0 0 0,-1-1 0,12-15 0,9-13 9,-10 13 61,26-42 0,17-63 1002,-58 121-885,7-10 479,3-4 712,-14 19-952,0 29 1415,0-24-1738,0 5 118,0 1 0,0 0 0,-1 0 0,0-1 0,-1 1-1,0 0 1,-4 12 0,2-10-58,1 0 0,1 1 0,-2 14 0,-6 24 199,0-12-120,-5 46 0,-6 29-96,13-84-161,3 0 0,0 0 0,-1 37 0,6-53-90,-1 0 0,-1-1 0,-6 25 0,4-26-1288,2 1-1,0 0 1,-2 24-1,4-36 997,0 1-1,-1-1 0,1 1 1,0 0-1,-1-1 0,1 1 1,-1-1-1,1 1 1,-1-1-1,1 1 0,-1-1 1,1 0-1,-1 1 0,1-1 1,-1 0-1,1 1 0,-1-1 1,0 0-1,1 0 0,-1 1 1,0-1-1,1 0 0,-1 0 1,0 0-1,1 0 1,-1 0-1,0 0 0,1 0 1,-1 0-1,0 0 0,1 0 1,-1-1-1,0 1 0,1 0 1,-2-1-1,-1-3-3075,4-5 2726,-1 8 190,0-12-1362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4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0 138 624,'16'-8'9812,"33"-2"-3428,28 1-2801,25-3-1534,46-8-1152,-9 1-1227,-119 14 29,-8 3-210,0-1-1,0 0 1,0-1 0,-1 0-1,16-8 1,-15 7-638,-2-3-1846,-9-4-2306,-8 11 1227,-21 2 71,17 4 2423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4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90 840,'-10'9'1632,"-10"12"3534,20-21-5036,0 0 1,-1 1-1,1-1 0,0 0 1,0 1-1,0-1 0,0 0 1,-1 1-1,1-1 0,0 0 0,0 1 1,0-1-1,0 1 0,0-1 1,0 0-1,0 1 0,0-1 1,0 0-1,0 1 0,0-1 1,0 1-1,0-1 0,0 0 0,0 1 1,1-1-1,-1 0 0,0 1 1,0-1-1,0 0 0,0 1 1,1-1-1,-1 0 0,0 1 1,0-1-1,1 0 0,-1 1 1,0-1-1,1 0 0,-1 0 0,0 0 1,1 1-1,-1-1 0,0 0 1,1 0-1,-1 0 0,0 0 1,1 0-1,-1 0 0,1 1 1,-1-1-1,0 0 0,1 0 0,-1 0 1,0 0-1,1-1 0,10 2 537,-1 0 0,0-1 0,0 0-1,0-1 1,0 0 0,10-3-1,25-2 522,33-3 885,140-33-1,-179 33-1872,154-43-2501,-179 45 196,-19 3-1180,-25 4-1571,-119 44-4299,146-44 9032,-74 25-2143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4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47 660,'4'-1'354,"-1"-1"0,0 1 0,0 0 0,1-1 0,-1 0 0,0 1 0,0-1 0,-1 0 0,1-1 0,2-2 0,-3 4 87,-1 0 0,-1 0 0,1 0 1,0 0-1,0-1 0,0 1 0,-1 0 0,1-1 1,0 1-1,-1-1 0,0 1 0,1-1 0,-1 1 1,0-1-1,1-2 3294,-15 9-1629,13-4-2020,0 0 0,1-1 1,-1 1-1,0 0 0,0 0 1,0 0-1,1-1 0,-1 1 0,1 0 1,-1 0-1,1 0 0,-1 0 0,1 0 1,-1 0-1,1 0 0,0 0 0,-1 1 1,1-1-1,0 0 0,0 0 1,0 0-1,0 0 0,0 0 0,0 0 1,0 0-1,1 0 0,-1 0 0,0 1 1,0-1-1,1 0 0,-1 0 1,1 1-1,3 9 272,-1 1 0,-1 0-1,0 0 1,-1-1 0,0 1 0,-1 0 0,-2 23 0,1 5 128,-11 96 294,12-105-719,2 46 122,-2-70-203,1 1-1,1-1 1,-1 0 0,1 0-1,0 0 1,1 0-1,6 12 1,-7 7-860,-2-17-1633,0-19-2456,-1 9 4696,1 0 0,0 0 0,-1 0 0,1 0 0,-1 0 0,1 0 0,-1 0 0,0 0 0,1 1 0,-1-1 0,0 0 0,1 0 0,-1 1-1,0-1 1,0 0 0,0 1 0,0-1 0,0 1 0,0-1 0,0 1 0,-1-1 0,-30-11-3405,21 8 1713,-10-2 21,-3-1 298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4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47 147 932,'-11'3'790,"-13"3"3107,23-6-3597,1 0 0,-1 0-1,1 1 1,-1-1 0,0 0 0,1 0 0,-1 1-1,1-1 1,-1 0 0,1 1 0,-1-1 0,1 1 0,-1-1-1,1 0 1,-1 1 0,1-1 0,-1 1 0,1 0-1,0-1 1,-1 1 0,1-1 0,0 1 0,-1 0 0,15-1 1751,45-3-802,0-3 1,89-20-1,14-3-995,80-12-356,-71 10-1122,-55 6-2741,-100 21 1454,-21 20-5680,-5-3 6500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24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5734,'7'93'0,"1"0"0,-1 1 0,0-1 0,-3-8 0,0 7 0,-1 6 0,0 1 0,-1-2 0,-1-5 0,-1-9 0,-4 12 0,-2-9 0,0-3 0,4 4 0,3 4 0,0 14 0,3-6 0,4-23 0,6-44 0,19-74 0,6-34 0,-2 15 0,0-1-975,5-6 0,-4 7 975,-1 2 225,18-21 0,2-3-225,-9 2 0,-1 9 0,-13 9 0,-36 43 0,-34 25 0,-26 20 0,5 1 0,-9 8 0,14 12 0,36 9 0,5 5 0,-10 7 0,17-2 0,13-1 1500,39 7-1500,-4-29 0,4-2 0,-6-3 0,1-4-306,3-6 1,-3-6 305,1-9-375,17-11 375,-28-1 0,20-5 0,-25-4 0,-17 5 0,9-3 587,-11-1-587,1-7 0,5-1 0,-4-4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4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1300,'1'-2'442,"0"1"0,0-1 0,0 1 0,0 0 0,1-1 0,-1 1 1,0 0-1,1 0 0,-1 0 0,1 0 0,0 0 0,-1 0 0,1 0 0,0 0 0,-1 1 0,5-2 0,35-10 1519,179-19-101,-181 28-1663,0 1 1,66 6 0,-77-2 263,56 13 0,-75-12-256,1-1 0,-1 1 0,0 1 0,0 0 0,0 0 0,0 1 0,-1 0 0,0 0 0,8 8 0,-12-9-75,-1 0 0,1 0 0,-1 0 0,0 0 0,-1 0 0,1 1 0,-1-1 0,0 1 0,0 0 0,0 0 0,-1 0 0,1 0 0,-1 0 0,0 0 0,-1 0 0,1 5 0,-1 9 315,-1-1 1,-1 1-1,-4 19 0,3-20-114,1-8-167,-1-1 1,0 0-1,0 0 0,-1 0 0,0-1 0,0 1 0,-8 10 1,-47 58 958,16-22-359,11-16-265,22-29-306,1 1 1,-12 19-1,4-5 43,14-22-181,0 1-1,1 0 0,-1 0 1,1-1-1,0 1 1,0 1-1,0-1 1,0 0-1,1 0 1,-1 1-1,1-1 0,0 1 1,1-1-1,-1 6 1,1-9-46,0 0 1,1-1 0,-1 1-1,1 0 1,-1-1-1,0 1 1,1 0-1,-1-1 1,1 1 0,0-1-1,-1 1 1,1-1-1,-1 1 1,1-1 0,0 0-1,-1 1 1,1-1-1,0 0 1,-1 1 0,1-1-1,0 0 1,-1 0-1,1 0 1,0 1 0,0-1-1,-1 0 1,1 0-1,0 0 1,0 0 0,-1-1-1,1 1 1,0 0-1,0 0 1,-1 0 0,2-1-1,38-7 162,-32 6-112,294-90 290,-214 62-1115,-71 24-238,0-1 0,0-1 0,16-9 0,-26 12-952,0 1 0,0-1 0,-1-1 0,10-9 0,-16 15 1782,1-1 0,-1 1 0,0 0 0,0-1 0,0 1 0,0 0 0,0-1 0,0 1 0,0 0-1,0-1 1,0 1 0,0 0 0,0-1 0,0 1 0,0-1 0,0 1 0,0 0 0,0-1-1,0 1 1,-1 0 0,1-1 0,0 1 0,0 0 0,0 0 0,0-1 0,-1 1 0,1 0 0,0-1-1,0 1 1,-1 0 0,1 0 0,0-1 0,-1 1 0,1 0 0,0 0 0,0 0 0,-1 0 0,1-1-1,0 1 1,-1 0 0,1 0 0,-1 0 0,1 0 0,0 0 0,-1 0 0,0 0 0,-2-2-1360,-7-3-240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4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14 880,'-1'10'13599,"4"0"-10928,64-23-3861,-66 13 1062,0 0 1,-1 0-1,1 0 1,0 0-1,0 0 0,-1 0 1,1 0-1,0 0 0,0 0 1,0 0-1,-1 0 0,1 0 1,0-1-1,0 1 0,-1 0 1,1-1-1,0 1 0,-1 0 1,1-1-1,0 1 0,-1-1 1,1 1-1,0-1 0,-1 1 1,1-1-1,-1 1 0,1-1 1,-1 0-1,1 1 0,-1-1 1,0 0-1,1 1 1,-1-1-1,0 0 0,0 0 1,1 1-1,-1-1 0,0 0 1,0 0-1,0 1 0,0-1 1,0-1-1,-11 1-9983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4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69 388,'0'-1'154,"1"0"0,-1 1 1,0-1-1,1 0 0,-1 0 0,1 0 0,-1 0 0,1 1 1,-1-1-1,1 0 0,-1 0 0,1 1 0,0-1 0,-1 1 1,1-1-1,0 0 0,-1 1 0,1-1 0,1 0 0,11-11 2568,-11 10-2238,-1-1 1,0 1 0,0-1-1,0 1 1,0-1 0,0 0-1,0 1 1,-1-1 0,1 0-1,-1 0 1,0 0-1,0-3 1,-7 6 1118,5 0-930,9 0-499,-5 0 525,-3 1-627,1-1 0,0 1-1,-1-1 1,1 1 0,-1-1 0,0 0 0,1 1-1,-1-1 1,1 1 0,-1-1 0,1 0-1,-1 0 1,0 1 0,1-1 0,-1 0-1,0 0 1,1 0 0,-1 0 0,0 0 0,0 0-1,1 0 1,-1 0 0,0 0 0,0 0-1,-16 0 542,-3-6 1386,19 5-1697,0 1 0,-1-1 1,1 1-1,-1-1 0,1 1 0,-1 0 1,1 0-1,-1-1 0,1 1 1,-1 0-1,1 0 0,-3 1 0,4-1-211,-1 1 0,0 0 0,1 0 0,-1-1 0,0 1 0,1 0-1,-1 0 1,1-1 0,-1 1 0,1 0 0,0 0 0,-1 0 0,1 0 0,0 0-1,0 0 1,-1 0 0,1 0 0,0 0 0,0 0 0,0 0 0,0 0-1,0 0 1,0 0 0,1 1 0,1 19 321,1-1 0,1 1-1,1 0 1,0-1 0,2 0 0,15 32-1,36 72 665,-35-71-653,-13-32-77,13 41 0,8 22 390,5 53-27,-33-122-709,-1-2 0,1 0 0,0 1 0,1-1 0,0 0 0,12 23 0,-14-18 0,-3-17 0,1-1 0,0 1 0,0 0 0,0-1 0,0 1 0,0 0 0,0 0 0,0-1 0,0 1 0,0 0 0,0-1 0,0 1 0,1 0 0,-1 0 0,0-1 0,0 1 0,1 0 0,-1-1 0,1 2 0,0-1-10,11 4 32,-11-4-24,-1-1-1,0 0 0,0 0 0,0 0 1,1 0-1,-1 0 0,0 0 0,0 0 1,0 0-1,1 0 0,-1 0 0,0 0 1,0 0-1,0 0 0,1 0 0,-1 0 1,0 0-1,0 0 0,1 0 0,-1 0 1,0 0-1,0 0 0,0 0 0,1 0 1,-1 0-1,0 0 0,0 0 0,0-1 1,0 1-1,1 0 0,-1 0 0,0 0 1,0 0-1,0 0 0,0-1 0,0 1 1,1 0-1,-1 0 0,0 0 0,0-1 1,0 1-1,0 0 0,0 0 0,0 0 1,0-1-1,0 1 0,0 0 0,0 0 1,0 0-1,0-1 0,-13-1-2035,4-1 172,1 0 0,-1-1 0,1 1 0,0-2 0,0 1 0,-12-11 0,-11-5-3965,31 20 5645,-1 0 0,0 0 0,1-1 0,-1 1 0,0 0 0,1-1-1,-1 1 1,0-1 0,1 1 0,-1-1 0,1 1 0,-1-1-1,1 0 1,-1 1 0,1-1 0,0 1 0,-1-1 0,1 0 0,0 1-1,-1-1 1,1 0 0,0 0 0,0 1 0,-1-1 0,1 0 0,0 0-1,0 1 1,0-1 0,0 0 0,0 0 0,0 1 0,0-1 0,1 0-1,-1 0 1,0 1 0,0-1 0,0 0 0,1 1 0,-1-1 0,0 0-1,1 1 1,-1-1 0,1 0 0,-1 1 0,1-1 0,-1 1-1,1-1 1,-1 1 0,1-1 0,1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4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1 708 768,'5'-2'1005,"-1"-1"1,1 0-1,0 0 1,-1-1-1,1 0 1,-1 1-1,0-1 0,6-9 1,-10 13-952,0 0 0,0-1-1,0 1 1,0-1 0,0 1 0,0-1 0,-1 1 0,1 0 0,0-1-1,0 1 1,0-1 0,0 1 0,-1 0 0,1-1 0,0 1-1,0 0 1,-1-1 0,1 1 0,0 0 0,-1-1 0,1 1 0,0 0-1,-1-1 1,1 1 0,0 0 0,-1 0 0,1 0 0,-1-1 0,1 1 5,0 1 1,0-1 0,0 0 0,0 0-1,0 0 1,0 0 0,0 0 0,0 0-1,0 0 1,0 0 0,1 0 0,-1 0-1,0 1 1,0-1 0,0 0 0,0 0-1,0 0 1,0 0 0,0 0 0,0 0 0,0 0-1,-1 0 1,1 1 0,0-1 0,0 0-1,0 0 1,0 0 0,0 0 0,0 0-1,0 0 1,0 0 0,0 0 0,0 0-1,0 0 1,0 1 0,0-1 0,0 0-1,0 0 1,0 0 0,-1 0 0,1 0-1,0 0 1,0 0 0,0 0 0,0 0 0,0 0-1,0 0 1,0 0 0,0 0 0,-1 0-1,1 0 1,0 0 0,0 0 0,0 0-1,0 0 1,0 0 0,0 0 0,0 0-1,0 0 1,0 0 0,-1 0 0,1 0-1,24 31 2025,30 50-1,-30-42-1635,-10-19-280,9 18 11,2-2 1,1 0-1,35 34 0,-45-54-148,12 12 43,1-2-1,48 35 1,-61-50-32,-1 1 1,14 14 0,-17-15 147,1 0 0,0 0 0,19 11 0,-20-13 194,-4-3 651,-5-21-401,-3 2-384,0 4-150,0 0-1,0 0 1,-1 0-1,0 0 1,0 0-1,-1 0 1,-5-14-1,-77-148 406,61 131-446,1-1 1,3-1-1,1-1 1,-13-47-1,14 24 24,7 28 10,-7-41 0,16 71-63,0-1 1,1 1-1,0-1 0,1 1 1,0-1-1,0 1 1,0 0-1,1-1 0,1 1 1,-1 0-1,5-8 0,4-5 53,0 0-1,24-30 1,-29 43-79,13-20 24,-11 16-31,0 0-1,0 1 1,1 0-1,0 0 1,1 1-1,16-12 0,10-4 54,2 3-1,0 1 0,79-32 0,-50 29 177,117-27-1,-182 51-222,7-1 8,0-1-1,0 2 0,1-1 1,-1 1-1,1 0 0,-1 1 1,1 0-1,0 1 0,9 1 1,12 3 100,-28-5-114,1 0-1,-1 0 1,1 0 0,-1 1-1,1 0 1,-1 0-1,1 0 1,-1 0 0,1 0-1,-1 0 1,0 1-1,0 0 1,5 3 0,7 5-175,1 1-2623,-15-7 1007,-10-3 61,4-1 333,0 1 1,1 0 0,-1 1 0,0-1 0,1 1 0,-8 3 0,-8 2-1479,-36 13-2185,31-7 3053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4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72 740,'74'-14'3567,"165"-25"4316,-173 31-6500,-35 4-737,0 0 0,0 2 0,0 1 1,0 2-1,37 5 0,-22 3 486,61 20 0,-72-19-682,-26-8-270,0 0 0,1 1 1,-1 0-1,-1 1 0,1 0 0,16 9 0,-19-8-13,0-1 0,0 1 0,0 0-1,-1 0 1,1 1 0,-1 0 0,0 0 0,6 11 0,-9-14-80,-1 0 0,1 1 1,-1-1-1,0 1 1,0-1-1,0 1 0,-1 0 1,1-1-1,-1 1 1,0 0-1,0-1 1,0 1-1,-1 0 0,1-1 1,-1 1-1,0-1 1,0 1-1,0 0 1,-3 5-1,-14 31 840,-2-1 1,-46 64-1,-15 21 279,77-117-1164,-1-1 0,-1 1 0,1-1 0,-9 7 0,8-8-21,0 1-1,1 0 0,0 0 1,-6 9-1,10-14-20,0 0-1,1-1 1,-1 1 0,1 0-1,-1 0 1,1 0-1,-1 0 1,1 0 0,-1 0-1,1 0 1,0 0-1,0 0 1,0 0 0,-1 0-1,1 0 1,0 0-1,0 0 1,1 0-1,-1 0 1,0 0 0,0 1-1,0-1 1,1 0-1,-1 0 1,0 0 0,1-1-1,-1 1 1,1 0-1,-1 0 1,1 0 0,-1 0-1,1 0 1,0 0-1,0-1 1,-1 1-1,1 0 1,0-1 0,0 1-1,0 0 1,0-1-1,-1 1 1,1-1 0,0 1-1,0-1 1,0 0-1,0 1 1,0-1 0,0 0-1,1 0 1,-1 0-1,0 0 1,0 0-1,0 0 1,1 0 0,27-1-115,0-1 1,-1-2 0,1-1 0,30-9-1,-28 9-352,-26 5 265,1-1 1,-1 0-1,1 0 0,-1 0 0,8-3 0,17-5-1189,17-7-2340,-12 2-224,-31 13 3263,0 0-1,0-1 1,0 1 0,-1-1 0,1 0-1,0 0 1,-1 0 0,1-1 0,-1 1-1,0-1 1,5-4 0,-3 2-124,0 0 0,0 0 1,0 0-1,0 1 0,1 0 0,0 0 0,0 1 1,11-6-1,16-4-913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4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1620,'13'-6'16357,"41"-1"-13463,-20 9-2949,-23-1-215,-1 0 0,1 0 1,-1-2-1,1 1 0,-1-1 0,1 0 0,-1-1 1,13-4-1,-10 1-769,-12 5 907,0 0 1,0 0-1,0 0 0,0 0 1,0 0-1,0-1 0,0 1 1,0 0-1,0-1 0,0 1 1,0-1-1,0 1 1,0-1-1,-1 1 0,1-1 1,0 0-1,0 1 0,-1-1 1,1 0-1,0 1 1,-1-1-1,1 0 0,-1 0 1,2-2-1,-2-8-4607,-12 15-3384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5:4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1080,'0'2'386,"0"0"0,0 0 0,0-1 0,-1 1 0,1 0-1,0-1 1,-1 1 0,1 0 0,-1-1 0,1 1 0,-1 0 0,0-1 0,1 1 0,-1-1-1,0 0 1,0 1 0,0-1 0,-2 2 0,-7 10 2527,10-13-2805,0 1-1,0-1 1,0 0 0,0 1-1,0-1 1,0 1 0,0-1-1,0 0 1,0 1 0,0-1-1,0 1 1,0-1 0,0 1-1,0-1 1,0 0-1,0 1 1,0-1 0,0 1-1,1-1 1,-1 0 0,0 1-1,0-1 1,1 0 0,-1 1-1,0-1 1,0 0 0,1 1-1,-1-1 1,0 0 0,1 0-1,-1 1 1,0-1 0,1 0-1,-1 0 1,0 0 0,1 1-1,19 5 1820,18-4-1073,0-1 1,1-3 0,-1-1-1,46-10 1,-15 3-1084,-41 7-96,-14 3-442,0-2 0,0 0 0,0-1 0,0 0 0,25-10-1,-63 12-9592,21 1 9314,-6 2-1363,-20 4 413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7:1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18 480,'14'5'2802,"-13"-4"-2588,1-1 1,-1 1 0,1-1 0,0 0-1,-1 1 1,1-1 0,-1 0-1,1 0 1,-1 0 0,1 0 0,0 0-1,-1-1 1,1 1 0,-1 0-1,1-1 1,-1 1 0,1-1 0,2-1-1,6-1 82,-8 3 118,-2 11 208,-2-29 3868,2 18-4460,-1 0 0,1 0 0,0 0 0,-1 0 0,1 0 0,-1 0-1,1 0 1,0 0 0,-1-1 0,1 1 0,-1 0 0,1 0 0,0 0 0,-1-1-1,1 1 1,0 0 0,-1 0 0,1-1 0,0 1 0,0 0 0,-1-1 0,1 1 0,0 0-1,0-1 1,0 1 0,-1-1 0,1 1 0,0 0 0,0-1 0,0 1 0,0-1 0,0 0 36,0 3-55,0-1 76,0 4 568,-23-5 2086,21 0-2713,1 0 0,0 0 0,0 0 0,0 0-1,0 0 1,0 0 0,0 0 0,0 0 0,0 0 0,0 1 0,0-1 0,0 0 0,0 1-1,0-1 1,0 1 0,0-1 0,0 1 0,0-1 0,0 1 0,0 0 0,-1 1 382,-21-1 658,24-2-997,0 0 0,-1 1 1,1-1-1,0 1 0,0-1 0,0 0 1,0 1-1,-1-1 0,1 1 0,0 0 0,0-1 1,0 1-1,0 0 0,0 0 0,0-1 1,0 1-1,0 0 0,0 0 0,0 0 1,2 0-1,-9 0 278,14 0-67,-44-5 1122,21 0-1309,15 5-92,-1 0 1,1 0 0,0 0 0,-1 0 0,1 0 0,0 0 0,0 0 0,-1 1 0,1-1 0,0 0 0,-1 0 0,1 0 0,0 0 0,0 1 0,-1-1 0,1 0 0,0 0 0,0 1 0,0-1 0,-1 0 0,1 0 0,0 1 0,0-1 0,0 0 0,0 1 0,0-1 0,-1 0 0,1 1 0,0-1-1,0 0 1,0 1 0,0-1 0,0 0 0,0 1 0,0-1 0,0 0 0,0 1 0,0-1 0,0 1 24,-13 6 5,-13 5-48,10-6 32,2 7 126,13-11-146,1-1 1,-1 1-1,0-1 1,0 1 0,0-1-1,0 0 1,0 1 0,0-1-1,0 0 1,0 0 0,0 0-1,0 0 1,-3 2 0,-5 4 13,-3 4 54,0 0-1,0-2 1,-1 1-1,-19 9 1,26-16-24,4-3-16,0 1 0,0 0 0,0 0 0,-1 0 0,2 0 0,-1 0 1,0 0-1,0 0 0,0 1 0,0-1 0,1 1 0,-3 2 0,4-4-17,0 1 0,0-1 0,-1 1 0,1-1 0,0 1 0,-1-1 0,1 0 0,0 1 0,-1-1 0,1 1 0,0-1 0,-1 0 0,1 1 0,-1-1 0,1 0 0,-1 1 0,1-1 0,-1 0 0,1 0 0,-1 0 0,1 1 0,-1-1 0,1 0 0,-2 0 0,2 0 0,-1 0 1,0 0 0,1 0 0,-1 1 0,1-1 0,-1 0-1,1 0 1,-1 0 0,1 1 0,-1-1 0,0 0-1,1 1 1,0-1 0,-1 1 0,1-1 0,-1 0 0,1 1-1,-1-1 1,1 1 0,0-1 0,-1 1 0,1-1-1,0 1 1,0 0 0,-1 0 0,1-1-5,0 1 0,0-1 1,0 1-1,0-1 0,0 0 0,0 1 1,0-1-1,0 0 0,0 1 0,0-1 1,0 1-1,-1-1 0,1 0 0,0 1 0,0-1 1,0 0-1,-1 1 0,1-1 0,0 0 1,0 0-1,-1 1 0,1-1 0,0 0 1,0 0-1,-1 1 0,1-1 0,0 0 0,-1 0 1,1 0-1,-1 1 0,1-1 3,-1 0-1,1 0 1,0 0 0,-1 0-1,1 0 1,0 1-1,0-1 1,-1 0-1,1 0 1,0 1 0,0-1-1,-1 0 1,1 0-1,0 1 1,0-1 0,-1 0-1,1 1 1,0-1-1,0 0 1,0 1-1,0-1 1,0 0 0,0 1-1,-1-1 1,1 0-1,0 1 1,0-1 0,0 0-1,0 1 1,0 0-1,-3 0 127,3-1-128,0 0 0,-1 0 0,1 0 1,0 0-1,-1 0 0,1 0 0,0 0 0,-1 0 1,1 0-1,0 0 0,0 0 0,-1 0 0,1 0 0,0 1 1,-1-1-1,1 0 0,0 0 0,0 0 0,-1 0 1,1 1-1,0-1 0,0 0 0,-1 0 0,1 1 1,0-1-1,0 0 0,0 0 0,0 1 0,0-1 0,-1 0 1,1 0-1,0 1 0,0-1 0,0 0 0,0 1 1,0-1-1,0 0 0,0 1 0,0-1 0,-5 6 86,-1-1 0,1 0 0,-1 0 0,0 0 0,0-1 0,-8 5-1,-17 15 81,27-10-98,1-11-67,1-1 6,1 0 0,-1 0 0,0-1 0,1 1 0,0 0 0,-1 0 0,1 0 0,0 1 0,0-1 0,0 0 0,0 0 0,0 1 0,1-1 0,-1 0 0,1 1 0,0-1 0,-1 1 0,1-1 0,0 1 0,1 2 0,-2-3-2,1-1-1,0 1 0,-1-1 1,0 0-1,1 1 1,-1-1-1,0 0 0,1 0 1,-1 1-1,0-1 0,0 0 1,0 0-1,0 0 0,0 0 1,0 0-1,-2 1 0,1-1-2,1 0 0,-1 1 0,1-1 0,-1 0 0,1 1 0,0-1-1,-1 1 1,1 0 0,0-1 0,0 1 0,0 0 0,1-1 0,-1 1 0,0 0 0,0 0-1,1 0 1,-1 4 0,-4 10 46,4-14-46,0 1 0,0-1-1,0 1 1,0 0 0,1-1 0,-1 1 0,1 0-1,-1 3 1,1 85 194,0-90-202,0-1 0,1 1 0,-1 0 0,0-1 0,0 1 0,0 0-1,0-1 1,1 1 0,-1 0 0,0-1 0,1 1 0,-1-1 0,0 1-1,1-1 1,-1 1 0,0-1 0,1 1 0,-1-1 0,1 1 0,-1-1-1,1 0 1,-1 1 0,1-1 0,0 0 0,-1 1 0,1-1-1,0 0 1,23 6-8,0-1 2,-23-5 6,-1 0 0,1 1 0,-1-1 1,1 0-1,0 1 0,-1-1 0,1 0 0,-1 1 0,1-1 0,-1 1 0,1-1 0,-1 0 1,1 1-1,-1 0 0,0-1 0,1 1 0,-1-1 0,0 1 0,1-1 0,-1 1 0,0 0 0,0-1 1,0 1-1,1-1 0,-1 1 0,0 0 0,0 0 0,0 1 2,0 0-1,-1 0 1,2 0 0,-1 0-1,0 0 1,0 0 0,1 0-1,-1 0 1,1 0-1,-1-1 1,1 1 0,0 0-1,0 0 1,0-1 0,0 1-1,0 0 1,0-1 0,0 1-1,0-1 1,1 1-1,-1-1 1,1 0 0,2 2-1,12 13 30,-10-11-27,0 1 0,0-1 0,1 0 0,-1-1 0,1 1 0,0-1 1,0-1-1,9 4 0,-2-4 14,-13-3-17,0-1 0,0 1-1,-1 0 1,1 0 0,0 0-1,0 0 1,-1 0 0,1 0-1,0 0 1,0 1 0,-1-1 0,1 0-1,0 0 1,-1 1 0,1-1-1,0 0 1,-1 1 0,1-1 0,0 0-1,-1 1 1,1-1 0,-1 1-1,1-1 1,-1 1 0,1-1 0,-1 1-1,1 0 1,-1-1 0,1 1-1,-1 0 1,1 0 0,-1 0-12,2 1 3,7 2 10,8-1-1,-1-5 8,-14 2 131,33 5-271,-33-4 131,1-1 0,-1 1 0,1-1 0,0 0 0,-1 0 0,1 0 0,0 0-1,-1-1 1,1 1 0,-1-1 0,1 1 0,-1-1 0,1 0 0,2-2 0,23-4 23,-23 8-13,-1-1-1,0-1 1,1 1 0,-1-1-1,1 0 1,-1 0 0,0 0-1,6-3 1,13-1 68,13-8 72,-29 13-108,-1-1 0,1-1-1,-1 1 1,0-1 0,1-1-1,-1 1 1,0-1-1,0 0 1,-1 0 0,1 0-1,6-6 1,11-5 211,-21 11-215,1 0 0,0-1 1,-1 1-1,1 0 0,-1-1 1,0 1-1,0-1 0,-1 0 1,1 0-1,1-5 0,-3 8 14,2-24 232,11 18-203,0-1 84,-14 7-157,1 0 0,0 0 0,-1 1 0,1-1 0,-1 0-1,0 0 1,1 1 0,-1-1 0,0 0 0,1 1 0,-1-1-1,0 0 1,0 1 0,1-1 0,-1 1 0,0-1 0,0 1-1,0 0 1,-1-1 0,1 0 4,0 0 0,0 1 0,0-1 0,0 0 0,0 0 0,0-1 0,0 1 0,0 0 1,0 0-1,0 0 0,1 0 0,-1-1 0,1 1 0,-2-3 0,-7-9 114,-16-12 298,22 23-399,1 1 0,0-1 1,-1 0-1,1 1 0,0-1 0,0 0 0,0 0 0,0 0 1,0-1-1,1 1 0,-1 0 0,1-1 0,-1 1 0,1-1 1,0 1-1,0-1 0,0 0 0,0 0 0,1 1 0,-1-1 1,1 0-1,-1 0 0,1-3 0,0 5-15,-1-1 0,1 1 0,-1-1 0,1 1-1,-1 0 1,0-1 0,1 1 0,-1 0 0,0 0 0,0-1 0,0 1-1,0 0 1,0 0 0,0 0 0,-2-1 0,-6-10 103,4 5-28,5 7-80,-1 0 0,1-1 1,-1 1-1,1 0 0,0 0 0,-1-1 0,1 1 0,0 0 0,-1-1 0,1 1 0,0 0 0,-1-1 0,1 1 1,0-1-1,0 1 0,-1 0 0,1-1 0,0 1 0,0-1 0,0 1 0,0-1 0,-1 1 0,1-1 0,0 1 0,0-1 1,0 1-1,0-1 0,1 0 0,-34-36 279,23 26-244,8 8-40,0 0 0,-1 1 0,1-1 1,-1 1-1,0-1 0,1 1 1,-1 0-1,-4-2 0,5 3 1,0-1-1,0 1 0,1-1 0,-1 1 1,0-1-1,1 0 0,-1 0 1,1 0-1,-2-2 0,-14-17 8,10 16-3,-23-21 6,30 26-10,-1-1 0,0 1 1,1-1-1,-1 1 0,0-1 0,1 0 0,-1 1 1,1-1-1,-1 0 0,1 1 0,-1-1 0,1 0 1,-1 0-1,1 0 0,0 0 0,-1 1 0,1-1 0,0 0 1,0 0-1,0 0 0,0 0 0,0 0 0,0 0 1,0 1-1,0-1 0,0 0 0,0 0 0,0 0 0,1 0 1,-1 0-1,0 0 0,1 0 0,0 0 1,-1 1 0,1-1-1,0 1 1,-1-1 0,1 1-1,-1-1 1,1 0 0,-1 1-1,1-1 1,-1 1 0,1-1 0,-1 0-1,0 0 1,1 1 0,-1-1-1,0 0 1,0 0 0,1 1-1,-1-1 1,0 0 0,0 0-1,0 0 1,0 1 0,0-1 0,0 0-1,0 0 1,0 0 0,-1 1-1,1-1 1,0 0 0,0 0-1,-1 1 1,1-1 0,0 0-1,-1 0 1,1 1 0,-1-1 0,1 0-1,-1 1 1,1-1 0,-1 1-1,1-1 1,-1 1 0,1-1-1,-1 1 1,0-1 0,1 1-1,-2-1 1,-16-13-35,16 11 28,0 1 1,-1 0 0,1 0 0,-1 0-1,1 0 1,-1 1 0,0-1-1,-5-2 1,-6-4-30,13 7 25,1 0 1,-1 0-1,-1 0 0,1 1 1,0-1-1,0 0 0,0 0 0,0 1 1,0-1-1,-1 1 0,1-1 1,0 1-1,0 0 0,-1-1 0,1 1 1,0 0-1,-3 0 0,-29-7-787,-6 4-444,-3 0-4244,20 3-154,0 0-3551,11 3 4472,-2 7 2812,12-9 1425,-11 11-1146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7:1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35 932,'56'-32'7638,"-46"30"-3081,-20 3-2439,9-1-2047,0 0 0,1 0 0,-1 0 0,0 0 0,0 0 0,1 0 0,-1 0 0,0 0 1,0 0-1,0 0 0,1 1 0,-1-1 0,0 0 0,1 0 0,-1 1 0,0-1 0,0 1 0,1-1 0,-1 0 0,1 1 1,-1-1-1,0 1 0,1 0 0,-1-1 0,1 1 0,-1-1 0,1 1 0,0 0 0,-1-1 0,1 1 0,0 0 1,-1 0-1,1-1 0,0 1 0,0 0 0,0 0 0,-1-1 0,1 1 0,0 0 0,0 0 0,0 1 0,1 5 404,1-1-1,-1 1 0,1-1 1,4 11-1,-3-11-302,-1 0 0,0 0 0,-1 0 0,1 1 0,0 6 0,-2 69 1013,-14 107 0,-32 64-129,23-180-930,19-62-134,-1-2 0,0 1-1,0 0 1,-8 9 0,2-2-164,11-16 208,-2 3-412,-1 1-1,1-1 1,-1 0 0,0 0 0,0 0 0,-5 3 0,7-6 116,0-1 0,0 1 1,0-1-1,0 1 0,0-1 1,0 1-1,0-1 0,0 1 1,-1-1-1,1 0 0,0 0 1,0 0-1,0 1 0,-1-1 1,1 0-1,0-1 0,0 1 0,-1 0 1,1 0-1,0 0 0,0-1 1,0 1-1,0-1 0,-1 1 1,1-1-1,0 1 0,-1-2 1,-1 0-235,1 0 0,0 0 0,1 0 0,-1 0 0,0 0 0,0 0 1,1-1-1,-1 1 0,1 0 0,0-1 0,0 0 0,0 1 0,0-1 0,0 1 1,1-1-1,-1 0 0,1 0 0,-1 1 0,1-1 0,0 0 0,0 0 0,1 0 1,-1-3-1,10-8-1390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7:1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0 216 628,'17'-17'1884,"-15"16"-1611,-1 0 1,1 0-1,-1 0 1,0-1-1,0 1 1,1-1-1,-1 1 1,0 0-1,0-1 1,0 0 0,-1 1-1,1-1 1,0 0-1,-1 1 1,1-1-1,-1 0 1,1 1-1,-1-1 1,0 0-1,0 0 1,0 0 0,0 1-1,0-1 1,0-2-1,0 3-97,0-1-1,1 1 1,-1 0-1,0-1 1,1 1-1,-1 0 1,1-1 0,0 1-1,-1 0 1,1 0-1,0 0 1,0 0-1,-1-1 1,1 1-1,2-1 1,-2 1-16,0 0 0,0 0 0,0-1 0,0 1 0,0 0 0,0 0-1,0-1 1,-1 1 0,1 0 0,0-1 0,-1 1 0,1-1 0,-1 1 0,0-1 0,1-3 0,-1 4 146,25-12 2764,-23 13-2868,0 0-1,0 0 0,0 0 1,1 0-1,-1-1 1,0 1-1,0-1 0,0 0 1,-1 1-1,1-1 0,0 0 1,0 0-1,2-2 0,1 0 429,-5 3-664,8-5 1224,-16 3-95,6 2-899,27-7 1315,-9 6-1447,0 0 0,24-6 1,-23 3-71,-1 2 1,28-2-1,21 1 93,83-15 0,-107 12-75,9-6 29,-39 8 40,-1 1 0,1 1 0,21-2 0,-30 4 650,-14 15-339,9 59 418,-22 117-1,9-88-405,14-88-339,-1 8 50,0 0 0,-2-1 0,-9 27 0,5-18 47,1 1 0,2 0-1,-3 44 1,5-35 102,-16 66 0,-3 16 148,0-11-97,15-82-230,-6 42-1,-1 6 0,-8-19-44,20-49-40,1 0-1,0 0 0,1 0 1,0 0-1,0 12 0,-3-10 20,3-11-26,7-1-11,7 0-7,-9 0 63,8 0-260,-19 0-163,6 0 268,-1 0 1,0-1-1,0 1 0,1-1 0,-1 1 0,0-1 1,1 1-1,-1-1 0,0 0 0,1 0 0,-1 0 1,-1-1-1,-20-10-2052,22 12 2004,0 0-1,0-1 1,-1 1-1,1-1 0,0 1 1,0-1-1,0 1 1,0-1-1,0 0 1,0 0-1,0 1 1,0-1-1,0 0 0,0 0 1,0 0-1,1 0 1,-1 0-1,0 0 1,1 0-1,-1-1 0,0 0 1,-3-27-5151,5 26 4741,-1-1 0,-1 1 0,1 0 0,0-1 0,-1 1 0,1 0 0,-1 0 0,0-1 0,0 1 0,-1 0 0,-2-5 0,-1 1-634,-16-24-3297,20 29 4249,1 1-1,-1-1 1,0 0-1,0 1 1,0-1-1,1 0 1,-1 1 0,1-1-1,0 0 1,-1 0-1,1 0 1,0 1-1,0-1 1,0 0-1,1-3 1,8-9-1438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25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740 19 5734,'-84'25'0,"0"1"0,0-1 0,-1 0 0,25-10 0,3 6 0,-17 22 0,-16 17 0,10 6 0,38-7 0,55 1 0,17-4 0,-8 26 0,47-24 0,-6-96 0,-17 10 0,9-25 0,-3-7 0,-10 8 0,5-14 0,-3 1 0,-16 16 0,21-34 0,-32 51 0,13-26 0,-18 37 0,5-13 0,-11 49 0,-10 47 0,-8 31 0,1-11 0,5 16 0,-1-23 0,-4 20 0,1-4 0,3-26 0,3-20 0,-1 48 0,7-79 0,2-6 0,10-21 0,6-42 0,0 3 0,1-26 0,-9 30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7:1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56,'7'-4'1214,"118"-61"10468,-104 56-11129,0 0 1,0 2-1,1 1 0,25-4 1,175-36 641,-72 25-772,-103 9-371,-39 9-142,0 1 0,0-1 1,0 2-1,16-3 0,-22-6-2900,-26 1-8156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57:1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26 1404,'0'-1'468,"0"0"0,0 0 0,0 0-1,0-1 1,-1 1 0,1 0 0,-1 0 0,1 0 0,-1 0-1,1 0 1,-1 0 0,1 0 0,-1 0 0,0 0-1,0 0 1,1 0 0,-1 0 0,0 1 0,0-1 0,0 0-1,0 0 1,0 1 0,0-1 0,0 1 0,0-1-1,0 1 1,0-1 0,0 1 0,-3-1 0,4 2-374,1 0 0,-1-1 0,0 1 0,0 0 0,1-1 0,-1 1 0,0 0 0,1-1 1,-1 1-1,1 0 0,-1-1 0,1 1 0,-1-1 0,1 1 0,-1-1 0,1 1 0,0-1 0,-1 0 0,1 1 1,0-1-1,-1 0 0,1 1 0,0-1 0,1 0 0,7 0 7257,-7 20-5455,1-17-1835,-2-3-16,-1 1 0,1-1 0,0 1 0,-1 0 1,1-1-1,-1 1 0,0-1 0,1 1 0,-1 0 1,0-1-1,1 1 0,-1 0 0,0 0 0,0-1 1,1 1-1,-1 0 0,0 0 0,0-1 1,0 1-1,0 1 0,23 19 705,-22-20-716,0 0 1,0-1 0,0 1-1,0 0 1,0 0-1,0 0 1,-1 0-1,1 0 1,0 1-1,-1-1 1,1 0-1,0 0 1,-1 0-1,0 1 1,1-1-1,-1 0 1,0 1-1,1-1 1,-1 0-1,0 0 1,0 1 0,0-1-1,0 0 1,-1 1-1,1 1 1,-1-1-6,1-1 1,0 0 0,0 1-1,0-1 1,0 0-1,0 1 1,0-1 0,0 0-1,0 1 1,0-1 0,1 0-1,-1 0 1,0 1 0,1-1-1,-1 0 1,1 0-1,0 0 1,-1 1 0,1-1-1,0 0 1,0 0 0,-1 0-1,1 0 1,0 0 0,2 1-1,1 1 40,0 0-1,0 0 1,0 1 0,-1-1-1,0 1 1,0 0-1,0 0 1,3 5 0,18 20 271,-19-23-284,-1 1 0,0-1 1,-1 1-1,1 0 1,-1 0-1,-1 0 0,1 0 1,-1 0-1,-1 0 0,1 1 1,0 7-1,-2 24 224,1 9-151,-3 0 0,-7 51 0,-2 5-129,1-57 0,5-26 0,1 1 0,1-1 0,0 24 0,1-29 0,1 0 0,-2 1 0,0-1 0,-6 16 0,5-16 0,0 0 0,0 0 0,2 1 0,-1 17 0,3 43 0,0-76 0,0-1 0,0 1 0,0-1 0,0 1 0,0-1 0,0 0 0,0 1 0,0-1 0,-1 1 0,1-1 0,0 0 0,0 1 0,0-1 0,0 0 0,-1 1 0,1-1 0,0 0 0,0 1 0,-1-1 0,1 0 0,0 1 0,-1-1 0,1 0 0,0 0 0,-1 1 0,1-1 0,0 0 0,-1 0 0,1 0 0,0 1 0,-1-1 0,1 0 0,-1 0 0,1 0 0,0 0 0,-1 0 0,1 0 0,-1 0 0,0 0 0,1 0 0,-1 0 0,1 0 0,-1 0 0,1 0 0,-1 0 0,1 1 0,-1-1 0,1 0 0,-1 0 0,1 0 0,-1 1 0,1-1 0,-1 0 0,1 0 0,-1 1 0,1-1 0,-1 0 0,1 1 0,0-1 0,-1 1 0,1-1 0,0 1 0,-1-1 0,1 1 0,0-1 0,-1 1 0,1-1 0,0 1 0,0-1 0,0 1 0,0-1 0,0 1 0,-1-1 0,1 1 0,0-1 0,0 1 0,0-1 0,0 1 0,1 1 0,-1-2 0,0 0 0,0 1 0,0-1 0,0 0 0,0 1 0,0-1 0,0 0 0,1 1 0,-1-1 0,0 0 0,0 1 0,0-1 0,0 0 0,1 1 0,-1-1 0,0 0 0,1 0 0,-1 1 0,0-1 0,0 0 0,1 0 0,-1 0 0,0 1 0,1-1 0,-1 0 0,0 0 0,1 0 0,-1 0 0,0 0 0,1 0 0,-1 0 0,1 0 0,-1 0 0,0 0 0,1 0 0,-1 0 0,0 0 0,1 0 0,-1 0 0,1 0 0,6 4 0,-25-2 0,15-3 0,1 1 0,0-1 0,0 1 0,0-1 0,0 0 0,0 0 0,0 0 0,0 0 0,0 0 0,0 0 0,1-1 0,-1 1 0,0-1 0,1 1 0,-1-1 0,1 1 0,-1-1 0,1 0 0,0 0 0,0 0 0,-2-3 0,-22-54 0,22 50 0,2 4 0,0 0 0,0-1 0,1 1 0,-1 0 0,1 0 0,0 0 0,2-8 0,-2 7 0,1-1 0,-1 0 0,0 1 0,0-1 0,-3-9 0,-3-6 0,1 0 0,1-1 0,1 1 0,0-26 0,3 5 0,2-1 0,10-62 0,-9 83 0,0 1 0,0-44 0,9-33 0,-12-48 0,0 147 0,0-1 0,0 1 0,0-1 0,0 1 0,0-1 0,0 1 0,0-1 0,0 1 0,0-1 0,0 1 0,0-1 0,0 1 0,0-1 0,0 1 0,0-1 0,-1 1 0,1-1 0,0 1 0,0-1 0,-1 1 0,1-1 0,0 1 0,-1 0 0,1-1 0,0 1 0,-1 0 0,0-1 0,-4-5 0,3-16 0,0 17 0,-5 5 0,5 6 0,0 4 0,1 0 0,-1 0 0,-1 0 0,0 0 0,-5 11 0,-6 24 0,12-31 0,0 0 0,2 0 0,-1 1 0,3 13 0,-1-13 0,-1 0 0,-2 25 0,-3-10 0,2-18 0,1-1 0,0 1 0,1 0 0,0 0 0,1 0 0,2 19 0,1-12 0,-2 1 0,0 20 0,-1-24 0,0-1 0,1 1 0,5 26 0,-4-33 0,-1-1 0,-1 1 0,1 0 0,-2 17 0,0-1 0,1-25 0,0 1 0,0 0 0,0 0 0,0 0 0,1 0 0,-1-1 0,0 1 0,0 0 0,1 0 0,-1 0 0,1-1 0,-1 1 0,0 0 0,1-1 0,-1 1 0,2 1 0,3 10 0,-3-10-5,-1 0-1,0 0 1,1 0-1,-1 0 1,1 0-1,0-1 1,0 1-1,0 0 1,0-1-1,0 1 1,0-1-1,0 0 1,0 0-1,0 0 1,4 2-1,-6-3 22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1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366 148 380,'0'-22'7753,"0"21"-7658,0 0 1,0 1 0,0-1-1,0 1 1,0-1-1,0 1 1,-1-1-1,1 0 1,0 1 0,0-1-1,0 1 1,0-1-1,-1 1 1,1-1 0,0 1-1,0-1 1,-1 1-1,1-1 1,0 1 0,-1-1-1,1 1 1,-1 0-1,1-1 1,-1 1 0,1 0-1,-1-1 1,0 1-1,-4-7 1326,5 7-1333,0-1 0,-1 0 0,1 0 0,0 1 0,-1-1 0,1 0 0,0 1 0,-1-1 0,1 0-1,0 1 1,-1-1 0,1 1 0,-1-1 0,0 1 0,1-1 0,-1 1 0,1-1 0,-1 1 0,0-1-1,1 1 1,-1 0 0,0-1 0,1 1 0,-1 0 0,0 0 0,-1-1 0,-23 2 2295,22 0-2181,0-1 0,1 1 0,-1-1 0,0 0-1,0 0 1,1 0 0,-1 0 0,0-1 0,0 1 0,1-1 0,-6-1 0,-39-12 2124,-16-8-250,59 9-1315,-14 7-260,-11-2 295,28 8-734,0 0-1,0-1 1,0 1 0,0 0-1,0-1 1,0 1-1,0 0 1,1-1-1,-1 1 1,0-1-1,0 0 1,0 1 0,0-1-1,1 0 1,-1 1-1,0-1 1,1 0-1,-1 0 1,0 0-1,-11-11 563,11 12-583,1 0 0,-1-1 0,1 1 0,-1 0 0,1-1 1,-1 1-1,1 0 0,-1-1 0,1 1 0,-1 0 0,1 0 1,-1 0-1,0 0 0,1-1 0,-1 1 0,1 0 0,-1 0 1,0 0-1,1 0 0,-1 0 0,1 0 0,-1 1 1,1-1-1,-1 0 0,0 0 0,1 0 0,-1 1 0,1-1 1,-1 0-1,1 0 0,-1 1 0,1-1 0,-1 0 0,1 1 1,-1-1-1,1 1 0,0-1 0,-1 1 0,1-1 1,-1 1-1,1-1 0,0 1 0,0-1 0,-1 1 0,1-1 1,0 1-1,0-1 0,-1 2 0,1-1 357,0-1-342,0 1 1,-1-1-1,1 1 0,-1-1 0,1 1 1,-1-1-1,1 1 0,-1-1 0,1 0 1,-1 1-1,1-1 0,-1 0 0,0 1 1,1-1-1,-1 0 0,0 0 1,1 1-1,-1-1 0,0 0 0,0 0 1,-29 8 280,29-7-332,0-1 0,0 0 0,0 0 0,0 1 1,0-1-1,0 0 0,0 1 0,0-1 0,0 1 1,0-1-1,0 1 0,1-1 0,-1 1 0,0 0 0,0 0 1,1-1-1,-1 1 0,0 0 0,1 0 0,-2 1 1,27 28 54,-1 1 0,26 44 0,-33-33-34,-9-31-20,-6-7-2,1 0-1,-1-1 0,0 1 0,0 0 1,-1 0-1,3 5 0,21 64 60,-23-67-59,0-1-1,1 1 1,0 0 0,0-1 0,0 1 0,6 6 0,15 26 5,-13-15-11,2 0 0,27 35 0,-27-41 1,-1 0 0,-1 1 0,-1 0 0,0 1 0,9 24 0,0 6 4,2-1 0,32 54 0,-30-60 2,2-1 1,-16-27-4,-1-1 0,11 25 0,-4 0 31,34 61 0,-1-6 0,-47-89-31,0 0 0,0 0 0,-1 0 0,0 0 0,1 0-1,-1 0 1,-1 6 0,0 0 3,1-9 0,2 0 1,7 4 0,-7-4 8,0 0 0,-1-1-1,1 1 1,0-1 0,0 0 0,0 1-1,0-1 1,0 0 0,0 0 0,0 0-1,0 0 1,0-1 0,0 1-1,0 0 1,0-1 0,0 0 0,0 1-1,0-1 1,0 0 0,-1 0 0,1 0-1,0 0 1,-1 0 0,1 0-1,0-1 1,-1 1 0,0 0 0,3-3-1,15-23 100,-13 20-112,0 0 0,-1-1 0,7-13 0,10-34-1,22-92 0,-34 108 0,0-7 0,8-82 0,-10 52 0,-4 28 0,-4-92 0,-2 57 0,2 78 0,1-1 0,0 1 0,0-1 0,0 1 0,0 0 0,1-1 0,0 1 0,4-9 0,3-7 0,-9 18 0,1 0 0,0 0 0,-1-1 0,1 1 0,-1 0 0,0 0 0,0 0 0,0-1 0,0 1 0,-1 0 0,1 0 0,-1-1 0,0 1 0,-2-4 0,1 0 0,1 1 0,-1-1 0,1 0 0,0 0 0,0-8 0,1 8 0,-3-7-314,-2 13-352,2 2 571,1-1-747,-8-6-2933,22 40-20916,-1-19 22703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1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41 720,'54'-18'4677,"-21"2"2160,-30 10-1866,-4 9-3616,1-2-1317,0-1 1,0 1-1,-1-1 1,1 1-1,0-1 1,0 0 0,-1 1-1,1-1 1,0 1-1,-1-1 1,1 0-1,0 1 1,-1-1-1,1 0 1,0 0-1,-1 1 1,1-1-1,-1 0 1,1 0 0,0 1-1,-1-1 1,1 0-1,-1 0 1,1 0-1,-1 0 1,1 0-1,-1 0 1,1 0-1,-1 0 1,1 0 0,-1 0-1,0 0 1,1 0-12,0 0 1,-1 0-1,1 0 1,-1 0-1,1 0 1,-1 0-1,1 0 1,-1 0 0,1 0-1,-1 0 1,1 0-1,-1 1 1,1-1-1,-1 0 1,1 0-1,0 0 1,-1 1-1,1-1 1,-1 0-1,1 1 1,0-1 0,-1 0-1,1 1 1,0-1-1,-1 0 1,1 1-1,0-1 1,0 1-1,-1-1 1,1 0-1,0 1 1,0 0 0,0 10 283,0-1 1,0 1-1,-1-1 1,-1 1-1,0-1 1,0 1 0,-1-1-1,0 0 1,-1 0-1,0 0 1,0-1-1,-7 10 1,3-5-134,1 0-1,1 0 1,0 1-1,1-1 1,1 1 0,-4 18-1,3-10 142,-14 36 0,-2-2-30,2 0-1,2 2 1,-10 75 0,26-114-277,1 0 0,1 0 0,1 0 0,0 1 0,2-2 1,0 1-1,9 24 0,-10-39-15,-1 0 0,1 1 0,1-1 1,-1 0-1,1-1 0,0 1 0,0-1 0,0 1 1,0-1-1,1 0 0,0-1 0,6 4 0,7 8-5,-13-12 4,0 0 0,0 0 0,0 0 0,1-1 0,-1 1 0,1-2-1,-1 1 1,1 0 0,7 0 0,53 4-363,-47-7-513,0 0-1,0-1 1,32-7 0,-43 7 235,0 0-1,0-1 1,0 0-1,-1 0 1,1-1-1,-1 0 1,0 0-1,0 0 1,-1-1-1,1 0 1,6-8-1,5-3-1897,-15 13 1885,1 0 0,-1 0-1,0 0 1,0-1-1,0 0 1,3-4-1,-5 7 476,-1-1 0,1 1 0,-1 0-1,0 0 1,1-1 0,-1 1 0,0-1-1,0 1 1,0 0 0,0-1 0,0 1-1,0 0 1,0-1 0,0 1 0,-1-1-1,1 1 1,0 0 0,-1 0 0,1-1-1,-1 1 1,1 0 0,-1 0-1,0-1 1,0 1 0,-1-1 0,-10-17-1767,-1 3 284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1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86 300 1452,'-5'-3'917,"0"1"0,0 1 0,0-1 0,0 1-1,-10-2 1,-19-6 3788,23 7 122,20 2-3879,225-59-627,-99 26-357,-110 27-7,42-9-1013,-2-4 1,93-39 0,19-13-8597,-147 62 7617,16 2 213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1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49 121 1636,'-49'7'13886,"57"-7"-13680,0-1 0,-1 0 0,1-1 0,0 1 1,-1-1-1,0-1 0,9-4 0,-3 2-210,-1 1 0,23-5 0,204-48-2180,-191 43 550,-33 9-633,1 0 0,-1 1 0,1 1 1,23-2-1,-26 5 696</inkml:trace>
  <inkml:trace contextRef="#ctx0" brushRef="#br0" timeOffset="1">353 463 28,'9'4'1245,"-1"0"1,2 0-1,-1-1 0,0-1 1,1 0-1,-1 0 0,1-1 1,-1 0-1,13 0 1,-10-1-786,-1-1 1,1 0-1,0-1 1,13-3-1,46-10-80,-50 12-450,-1-1 0,31-10-1,-24 4-399,-11 5-763,0-1 0,18-10 0,-9-11-7167,-14 20 6856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3 143 1428,'0'-2'283,"0"-1"-1,0 1 0,1 0 1,-1 0-1,0 0 1,1 0-1,0 0 0,0 0 1,1-4-1,-1 4 42,0 0 1,0 0-1,0 0 0,-1-1 0,1 1 1,0 0-1,-1 0 0,0-1 0,1-3 1,-1-64 7773,0 69-8001,-1 1 1,1-1-1,0 1 1,0-1 0,0 1-1,0-1 1,0 1-1,-1 0 1,1-1-1,0 1 1,0-1-1,-1 1 1,1 0 0,0-1-1,-1 1 1,1 0-1,0-1 1,-1 1-1,1 0 1,-1 0 0,1-1-1,0 1 1,-2 0-1,-1-4 2490,11-4-1548,-5 7-312,-10 9 1454,7-7-2160,-1-1-1,1 0 1,-1 0 0,1 1-1,-1-1 1,1 0 0,-1 1-1,1-1 1,-1 0 0,1 1-1,0-1 1,-1 1 0,1-1-1,0 1 1,-1-1 0,1 1 0,0-1-1,0 1 1,0-1 0,-1 1-1,1-1 1,0 1 0,0-1-1,0 1 1,0 0 0,0-1-1,0 1 1,0-1 0,0 1-1,0-1 1,0 1 0,0-1-1,0 1 1,1 0 0,-1-1-1,0 1 1,0-1 0,0 1-1,1-1 1,-1 1 0,0-1-1,1 0 1,-1 1 0,1 0-1,35 84 920,-17-44-664,13 23-52,-22-47-171,-1 0 0,11 31 0,4 7 4,9 13 7,25 76 0,3 50-28,-43-145-39,-12-36 4,-1 0 1,6 25-1,-9-27 13,14 56-5,-15-63 14,0-1 1,1 1 0,-1 0-1,1-1 1,-1 0 0,1 1-1,0-1 1,1 0-1,-1 0 1,0 0 0,1 0-1,0 0 1,5 4 0,-7-6-4,1-1 0,0 1 0,-1-1 0,1 1 0,0-1 0,0 0 0,-1 0 0,1 0 0,0 0 0,0 0 0,0 0 0,-1 0 0,1 0 0,0-1 0,-1 1 0,1-1 0,0 1 0,-1-1 0,1 0 0,0 0 0,-1 0 0,1 0 0,-1 0 0,0 0 1,1 0-1,1-2 0,6-5 96,0-1 1,13-19 0,-9 13-36,1 0 22,-1-1 0,-1 0-1,0-1 1,-2 0 0,1 0-1,8-23 1,3-4 98,-12 25-65,0-1-1,9-30 1,30-148 301,-47 158-415,-2 36-21,-1-1 0,1 1 0,0 0 0,1 0 0,-1 0 0,1 0 0,0 0 0,0-1 0,0 1 0,0 1 0,1-1 0,3-7 0,-1 7-39,-1 0-1,0-1 1,-1 1 0,1-1-1,-1 0 1,0 1-1,0-1 1,0 0-1,1-6 1,2-7-577,-4 16 431,0 0-1,0 1 0,0-1 1,0 0-1,-1 0 0,1 0 1,-1 0-1,1 1 0,-1-1 1,0-4-1,0 5-176,0 0-1,0-1 1,1 1 0,-1 0-1,0 0 1,0 0 0,1 0-1,-1-1 1,0 1 0,1 0-1,-1 0 1,1 0 0,0 0-1,-1 0 1,1 0 0,0 0-1,-1 0 1,1 0 0,0 1-1,0-1 1,0 0 0,0 0-1,0 1 1,0-1 0,0 0-1,0 1 1,0-1 0,0 1-1,0 0 1,0-1 0,3 1-1,23 14-14625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1156,'1'1'420,"0"0"-1,0 1 0,1-1 1,-1 0-1,0 0 1,0 1-1,0-1 1,-1 1-1,1-1 0,0 1 1,0-1-1,-1 1 1,1-1-1,-1 1 1,0 0-1,1-1 0,-1 1 1,0 0-1,0 1 1,0 45 3193,1-6-2593,3-20-691,-1 0 0,-1 0 1,-1 27-1,12 86 72,-11-94-352,8 53-1,-4-53-36,1 52 0,-7-93-12,0 3-33,-1-1 0,1 1 0,0-1-1,0 0 1,0 1 0,1-1-1,-1 1 1,0-1 0,1 0-1,0 1 1,-1-1 0,1 0 0,0 1-1,0-1 1,0 0 0,1 0-1,1 2 1,8-16-10064,22-26 6289,1 17 2343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22 1536,'0'-21'6013,"-1"21"-5869,0 0 0,1 0 0,-1 0 1,1 0-1,-1 0 0,0 0 0,1 1 0,-1-1 0,1 0 0,-1 0 0,1 1 0,-1-1 0,1 0 0,-1 1 0,1-1 0,-1 0 0,1 1 0,-1-1 0,1 1 0,0-1 0,-1 0 0,1 1 0,0-1 0,-1 1 0,1 0 0,0 21 545,1-12-606,-1 0-1,0-1 1,0 1-1,-1 0 0,-1-1 1,1 1-1,-1-1 0,-1 1 1,-4 9-1,2-9-59,-1 1-6,0 1 1,1 0-1,0 0 0,1 1 1,0-1-1,1 1 1,0 0-1,0 15 1,5 28-18,12 65 1,-5-63-374,0 69-1,-10-104 175,0-15 28,1 0 1,-1 0-1,2 0 1,-1 0-1,1 0 1,0-1-1,0 1 1,1 0-1,0 0 1,1-1-1,0 1 1,0-1-1,6 10 1,29 33-3999,-38-49 4100,0-1 0,0 0-1,0 1 1,0-1 0,1 1 0,-1-1 0,0 1 0,0-1 0,0 1 0,0-1-1,0 0 1,0 1 0,0-1 0,-1 1 0,1-1 0,0 1 0,0-1 0,0 0-1,0 1 1,0-1 0,-1 1 0,1-1 0,0 0 0,0 1 0,-1-1 0,1 0-1,0 1 1,-1-1 0,1 0 0,0 0 0,-1 1 0,1-1 0,0 0 0,-1 0-1,1 1 1,-1-1 0,1 0 0,0 0 0,-1 0 0,1 0 0,-1 0 0,-2 2-279,-9 5-1099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147 264 132,'-66'-6'5060,"-9"-2"5109,70 6-8955,17-3-545,21-3-196,144-28-164,49-13-376,-109 21-259,74-20-2070,-64 9-3109,-112 35 4806,-2 0-1737,1-1 0,18-9-1,-19 7 945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25.7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1 5734,'0'75'0,"1"0"0,0 1 0,-3-1 0,0 15 0,-1 10 0,-1 5 0,1 1 0,-1-5 0,1-9 0,0-14-1887,-1 16 0,1-16 0,-1 14 1887,0-10 0,-1 16 0,0 9 0,0-1 0,0-7 0,2-17 0,0-24 1409,2 2-1409,-1-19 860,5-6-860,4 6 0,30-43 0,-13 1 0,21-32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0 237 612,'2'-2'357,"-1"1"0,0-1 0,0 1 0,1-1 0,-1 1 1,0-1-1,-1 0 0,1 0 0,0 1 0,0-1 0,-1 0 0,1 0 0,-1 0 0,1 0 0,-1 0 0,0 0 0,0 0 1,1-9 6674,5 17-6815,-4-4-176,-1-1-1,1 1 1,-1 0-1,1 0 1,-1-1-1,0 1 1,1 0 0,-1 0-1,1 4 1,0-1 20,0 0-1,0-1 1,0 1 0,0-1 0,1 1 0,4 5 0,13 25 143,-1 19-83,13 66 1,-19-67-88,-8-27-9,-1 1 0,-2 0 0,0 0 0,-3 28 0,1-25 11,1-23-23,0 1-1,0-1 1,1 0-1,0 0 0,0 0 1,0 0-1,1 0 0,0-1 1,1 1-1,-1-1 1,1 0-1,5 6 0,18 34 86,-22-34-29,1 0-1,0 0 1,17 21 0,-22-31-15,0 0 0,1 0 0,0 0 0,-1 0 0,1-1 0,0 1 0,0 0 0,0-1 0,0 1 1,0-1-1,0 0 0,0 1 0,0-1 0,1 0 0,-1 0 0,0-1 0,1 1 0,-1 0 0,1-1 0,-1 0 0,1 1 0,-1-1 1,1 0-1,-1 0 0,1 0 0,-1-1 0,4 0 0,5-2 144,-1-2 1,0 1-1,0-1 0,0-1 0,0 0 1,-1 0-1,0-1 0,-1 0 1,1 0-1,-1-1 0,13-16 1,2-9 188,0-1 0,-2 0 0,-2-2 0,-1-1 1,-2 0-1,-2-1 0,16-65 0,34-168 727,-49 202-956,-11 43-105,13-36 0,-16 56-92,0 0 1,0 0 0,0 0-1,-1 0 1,0 0 0,-1-11-1,0-1-1055,1 17 346,0 0 478,0 1-1,0-1 0,0 1 1,0 0-1,0-1 0,0 1 0,0 0 1,1-1-1,-1 1 0,0 0 1,0-1-1,0 1 0,6-4-4602,-6 4 4602,1 0 1,-1 0-1,0 0 0,1 0 1,-1 0-1,1 0 0,-1 0 0,0 0 1,1 0-1,-1 1 0,0-1 1,1 0-1,-1 0 0,0 0 0,1 0 1,-1 0-1,0 1 0,1 0-270,11 4-2038,-10-5 2169,1 1 1,-1 0 0,0 1 0,1-1 0,-1 0 0,0 1 0,0-1-1,0 1 1,2 2 0,9 10-1281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38 240,'3'-1'377,"1"1"0,-1-1 0,1 0 0,-1 0 0,1 0 0,-1 0 0,0-1 0,0 1 0,1-1 0,3-2-1,-5 2-90,1 0-1,0 1 1,0-1-1,-1 1 1,1 0-1,0 0 1,0 0-1,0 0 1,0 0-1,4 0 1,42-3 1017,-41 3-1270,-1 0 0,1 0 0,-1 0 0,1 1 0,-1 0 0,1 0 0,0 1 0,-1 0 0,1 1 0,-1 0 1,0 0-1,1 0 0,7 4 0,-5 0 53,-1-1-1,-1 1 1,1 1 0,9 9 0,-16-15-19,0 1-1,0 0 1,0 0 0,0 1 0,0-1 0,-1 0 0,1 1 0,-1-1 0,0 1 0,0-1 0,0 1-1,0 0 1,0-1 0,0 1 0,-1 0 0,1-1 0,-1 1 0,0 0 0,0 0 0,0 0 0,0-1-1,-1 4 1,-3 10 427,2-3-23,-1 0 1,0-1-1,-1 0 1,-1 0-1,0 0 0,0-1 1,-1 1-1,-1-1 1,-10 14-1,-19 28 1158,11-15-756,20-32-778,0 1 1,1 0 0,0-1 0,1 1-1,-1 1 1,1-1 0,0 0-1,1 1 1,0-1 0,0 1-1,1 0 1,0 0 0,0 0 0,1 12-1,0-18-94,0 0-1,1-1 1,-1 1-1,1 0 1,-1-1 0,1 1-1,0-1 1,0 1-1,0-1 1,0 1-1,0-1 1,0 0-1,0 1 1,0-1 0,0 0-1,1 0 1,-1 0-1,0 0 1,1 0-1,-1 0 1,1 0-1,-1 0 1,1-1 0,-1 1-1,1-1 1,0 1-1,-1-1 1,1 1-1,0-1 1,-1 0-1,4 0 1,5 1-73,0 0 0,1 0 0,-1-1 1,12-2-1,24-4-971,61-17 1,-75 14-1137,34-15 0,-42 15 639,-17 7 596,-1 0-1,1-1 1,-1 0 0,0 0-1,0 0 1,9-7-1,-12 7 464,1 0 0,0 0 0,0 0-1,1 1 1,-1 0 0,0 0-1,8-2 1,24-4-1035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43 1416,'0'-43'13612,"8"70"-12339,-1-11-890,14 35 253,-10 19-458,-2-1 1,-2 103 0,-7 186-1557,0-357 1302,0 1-1,1-1 1,-1 0-1,0 1 1,0-1-1,1 0 1,-1 0-1,1 1 1,-1-1-1,1 0 1,0 0-1,1 2 1,4 14-1692,-6-16 1711,0 0 1,0-1-1,0 1 0,1-1 1,-1 1-1,0-1 1,0 1-1,1-1 0,-1 1 1,0-1-1,1 1 1,-1-1-1,1 1 0,-1-1 1,0 0-1,1 1 0,-1-1 1,1 0-1,-1 1 1,1-1-1,-1 0 0,1 1 1,0-1-1</inkml:trace>
  <inkml:trace contextRef="#ctx0" brushRef="#br0" timeOffset="1">1 542 908,'0'-56'10678,"17"41"-7574,3 3-2888,1 2 0,30-10-1,-30 13-1104,1 2 0,43-7 0,-40 8-2160,37-13 1,-37 10-657,-12 1 2065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2 311 748,'-1'-2'410,"1"1"0,0-1 0,0 0 0,0 0 0,0 0 0,0 0 1,0 1-1,0-1 0,1 0 0,-1 0 0,1 0 0,-1 1 0,1-1 0,0 0 0,0 1 0,0-1 0,0 1 0,0-1 0,0 1 0,2-3 0,-1 4-162,0-1 0,0 1 0,0 0 0,0 0-1,0 0 1,1 0 0,-1 1 0,0-1-1,0 0 1,0 1 0,0 0 0,0-1 0,0 1-1,0 0 1,0 0 0,0 0 0,-1 0 0,4 3-1,5 1 15,-1 1-1,-1 0 0,1 1 1,-1 0-1,0 0 0,-1 1 0,0 0 1,0 0-1,-1 0 0,0 1 1,8 14-1,-7-6-87,1 0 0,-2 0 0,-1 1 0,0 0 0,5 35 0,-3 10 70,13 74 250,-17-121-479,1-1 1,1 0 0,0 0-1,1 0 1,1-1-1,12 20 1,-15-28-30,1-1 0,0 0 0,0 0 0,0-1 0,0 1 1,1-1-1,0-1 0,-1 1 0,11 4 0,-6-4 36,1 1 0,0-1 0,0 0 0,21 3-1,-20-7 16,1 0 0,-1-1 0,1 0 0,-1-1 0,0 0-1,1-1 1,-1 0 0,-1-1 0,1 0 0,0-1 0,19-12-1,-18 9 10,-1-1 0,0 0 0,0-1 0,0 0 0,-2-1 0,1 0 0,-1-1 0,-1 0 0,0-1 0,10-18 0,1-8 187,-2 0 0,20-63 0,-30 80-136,-1-1 1,-1-1-1,-1 1 1,-1-1-1,1-34 1,-4 17 6,0 0-62,-2 1-1,-10-66 1,10 101-59,1 0 0,-1 0 0,1 0 0,0 0 1,1 0-1,-1 0 0,1 1 0,0-1 0,2-7 0,3-27-578,-6 37 526,0 0 0,0 0 0,0 1 1,0-1-1,-1 0 0,1 1 0,-1-1 1,1 0-1,-1 1 0,0-1 0,1 1 1,-1-1-1,0 1 0,0-1 1,0 1-1,0-1 0,0 1 0,-1 0 1,-1-2-1,-33-16-2873,9 7-171,22 8 3657,38 9-14275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50 840,'-1'-1'395,"0"-1"0,1 1 0,-1 0 0,0 0 1,0-1-1,0 1 0,0 0 0,0 0 0,0 0 0,0 0 0,0 0 0,0 0 0,-1 0 0,1 1 0,0-1 0,-1 0 1,1 1-1,0-1 0,-1 1 0,1-1 0,-1 1 0,1 0 0,-1-1 0,1 1 0,-1 0 0,-1 0 0,-8-1 5417,30 2-5091,17-2-535,0-2 0,47-9 0,-47 7 417,0 1 0,39 0 0,-72 4-580,1 0 0,-1 0 0,0 1 0,0-1 0,0 1 0,0 0 0,0 0 0,0 0 0,-1 0 0,1 0 0,0 0 0,0 1 0,-1 0 0,1-1 0,3 4 0,8 4-27,-13-6 7,-1-1 0,1 0 0,-1 0 0,1 0 0,-1 1 0,0-1 1,1 0-1,-1 0 0,-1 1 0,1-1 0,0 0 0,-1 3 0,1 1 15,-13 42-48,6-27-13,6-20 43,1 0 1,-1 0-1,0 0 1,1 0-1,-1 0 0,1 0 1,-1 1-1,1-1 1,0 0-1,-1 0 0,1 0 1,0 1-1,0-1 1,0 0-1,0 0 1,0 1-1,0-1 0,0 0 1,0 1-1,1-1 1,-1 0-1,0 0 1,2 2-1,14 19 17,-14-21-15,0 1 0,-1-1 1,1 1-1,-1 0 0,1-1 0,-1 1 0,0 0 1,0 0-1,0 0 0,0 0 0,0 0 0,0 0 0,0 0 1,-1 0-1,1 5 0,0-5-2,0 1 0,0-1 1,0 0-1,0 0 0,0 1 0,1-1 0,-1 0 1,1 0-1,-1 0 0,1-1 0,0 1 0,-1 0 1,1-1-1,0 1 0,3 1 0,33 22-5,-7-6 21,24 12 349,-54-31-341,0 1 0,0-1 0,0 1-1,0-1 1,0 1 0,0 0 0,0-1-1,0 1 1,0 0 0,-1 0 0,1 0-1,0-1 1,-1 1 0,1 0 0,0 0-1,-1 0 1,1 0 0,-1 0 0,0 0-1,1 0 1,-1 0 0,0 0 0,1 0-1,-1 2 1,0-1 17,0-1 0,1 1 0,-1-1 0,1 1 0,-1-1 0,1 1 0,-1-1 0,1 0 0,0 1 0,0-1 0,0 0 0,0 0-1,0 1 1,1 0 0,0 0 29,-1 0 0,1 0 0,-1 1-1,0-1 1,0 1 0,0-1 0,0 1-1,0-1 1,0 1 0,0-1 0,-1 1-1,0 0 1,1-1 0,-1 1 0,0 0-1,0-1 1,0 1 0,-1 3 0,1 5 91,-1-10-141,1 1 1,-1-1 0,0 1 0,1-1 0,-1 0-1,0 1 1,0-1 0,0 0 0,0 1 0,0-1-1,0 0 1,0 0 0,0 0 0,0 0 0,-1 0-1,1 0 1,0 0 0,-2 1 0,-30 12-35,20-12-471,0-1 0,0 0 0,-1-1 0,-24-2-1,10-3-2559,-1-1 0,-47-16 0,69 19 2076,0 1 0,0-1-1,0-1 1,-11-6 0,18 10 847,-1-1 1,0 1 0,0-1-1,0 1 1,1-1 0,-1 1-1,0-1 1,1 0 0,-1 1-1,0-1 1,1 0 0,-1 1 0,1-1-1,-1 0 1,1 0 0,0 1-1,-1-1 1,1 0 0,0 0-1,-1 0 1,1 0 0,0 1-1,0-1 1,0 0 0,0 0-1,0 0 1,0 0 0,0 0-1,0 0 1,0 0 0,0 1-1,0-1 1,0 0 0,1 0-1,-1 0 1,0 0 0,1 1-1,-1-1 1,1 0 0,-1 0-1,1 0 1,-1 1 0,1-1 0,-1 0-1,2 0 1,21-19-1696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6 776,'-1'-1'383,"0"1"0,0-1 0,0 1 0,1-1 1,-1 1-1,0-1 0,0 1 0,0-1 0,0 1 0,0 0 0,0 0 0,0-1 0,0 1 0,-1 0 1,-1 3-4,1 0 0,0 0 0,0 0 0,0 0 0,0 0 1,1 0-1,-1 1 0,1-1 0,0 1 0,0-1 0,0 1 1,0-1-1,0 8 0,-3 7 130,2-6-418,0 0-1,0 1 1,2-1-1,-1 0 1,1 0 0,1 1-1,0-1 1,4 17-1,-2-4-187,-1 1 0,-3 47-1,0-17-345,-12 34-694,6-60 408,6-28 627,0 0 0,0 0 0,0 0-1,0 0 1,1 0 0,-1 0 0,1 1 0,-1-1-1,1 0 1,0 0 0,0 1 0,0-1 0,0 0 0,1 0-1,-1 0 1,1 1 0,0 2 0,2 2-148,-2-5-279,1 0 0,-1 1 0,-1-1 0,1 0 0,0 1 0,0-1 1,-1 1-1,0-1 0,1 5 0,1-5-946,9 4 145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22 164 400,'-2'0'332,"0"-1"1,0 0-1,0 0 1,1 0-1,-1 0 1,0-1-1,1 1 0,-1 0 1,1-1-1,-3-2 1,4 3-133,0 0 0,1 0 1,-1 1-1,0-1 0,1 0 1,-1 0-1,0 1 0,1-1 1,-1 0-1,1 1 0,-1-1 1,1 0-1,-1 1 0,1-1 1,0 1-1,-1-1 0,1 1 1,0-1-1,0 1 0,0-1 1,9-7 545,-2 3-464,1 0 1,0 0-1,-1 1 0,2 0 1,-1 1-1,16-4 0,-4 0-160,47-10-67,-20 6-226,-19 4-285,37-4 1,-42 8-738,0-1 1,-1-1-1,29-9 0,-4 5-2060,-22 3 1812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4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63 1136,'-7'-18'3518,"0"0"1275,7 18-4694,0-1-1,1 0 1,-1 1 0,0-1 0,0 1-1,0-1 1,1 1 0,-1-1 0,0 0-1,0 1 1,1-1 0,-1 1 0,1-1-1,-1 1 1,0 0 0,1-1-1,-1 1 1,1-1 0,-1 1 0,1 0-1,-1-1 1,1 1 0,-1 0 0,1 0-1,0-1 1,-1 1 0,1 0 0,-1 0-1,1 0 1,1-1 0,74-13 4241,-73 15-4050,1 0 0,0 1 1,-1-1-1,1 1 0,-1 0 0,1 0 1,-1 0-1,6 5 0,17 9 353,-18-11-473,0 1 0,-1 0 0,1 1 1,-1-1-1,0 1 0,-1 1 1,0-1-1,5 9 0,-5-8-82,3 7 97,0 1-1,-1 0 0,-1 1 0,0 0 0,-2 0 1,6 25-1,-2-10 46,2 8 87,-3 0 0,-1 1 0,2 45 0,-5 124 1213,-5-144-979,8-39-253,-1-2 65,-6-24-340,0 0-1,0 0 1,0 0-1,0 0 1,0 0-1,1 0 1,-1 0-1,0 0 1,1 0-1,-1 0 1,1 0 0,-1 0-1,1 0 1,-1 0-1,1-1 1,-1 1-1,1 0 1,0 0-1,0-1 1,-1 1-1,1 0 1,0 0-1,0-1 1,0 1-1,0-1 1,0 1 0,0-1-1,0 0 1,0 1-1,0-1 1,0 0-1,0 1 1,0-1-1,2 0 1,-1 0 14,0 0-1,1 0 1,-1 0 0,1 0 0,-1-1 0,0 1-1,1-1 1,-1 1 0,0-1 0,1 0 0,-1 0-1,0 0 1,0 0 0,0-1 0,3-1 0,17-16 59,-1 0 0,-1-1 1,-1-1-1,-1-1 1,-1-1-1,0 0 1,25-51-1,-13-24-9,-14 62-54,31-71 22,-37 84-82,-1 1 1,-1-1 0,-1 0-1,5-38 1,-3 14-223,-7 41 54,0 0 1,0 0-1,-1-1 0,0 1 1,0 0-1,-1-1 1,1 1-1,-1 0 0,-1 0 1,1 0-1,-1 0 0,-3-6 1,1-16-2383,0 22 1602,3 5 829,0 0 1,1 1-1,-1-1 0,1 0 0,-1 0 0,1 1 0,0-1 0,-1 0 0,1 0 0,0 0 0,-1 0 0,1 1 1,0-1-1,0 0 0,0 0 0,0-1 0,-4-7-708,-9 0-6775,-1 7-494,11 6 6391,11 4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5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 92,'0'7'1332,"1"-5"-584,-1 0-1,0 0 1,0 1 0,0-1-1,-1 0 1,1 0-1,-1 0 1,1 1-1,-1-1 1,-1 3-1,-6 5-131,2-4-72,0 1 0,1 1-1,0-1 1,1 0 0,-7 15 0,-3 5 460,-2-4-64,0 0 0,-29 29 0,27-32-447,1 1 1,-21 31 0,33-44-357,0-1-1,0 0 1,-1 0-1,-11 11 1,-12 14 302,-3 4-40,22-25-172,0 1 0,-14 21 1,21-30-202,1 0 1,-1-1-1,1 1 0,-1-1 0,0 0 1,0 0-1,-4 2 0,-7 7 58,14-11-83,0 0-1,0 0 1,0 0 0,0 0-1,0 0 1,-1 1 0,1-1-1,0 0 1,0 0 0,0 0 0,0 0-1,0 0 1,0 1 0,0-1-1,0 0 1,0 0 0,0 0-1,0 0 1,0 1 0,0-1 0,0 0-1,0 0 1,0 0 0,0 0-1,0 1 1,0-1 0,0 0-1,0 0 1,0 0 0,0 0 0,0 1-1,0-1 1,1 0 0,-1 0-1,0 0 1,0 0 0,0 0 0,0 0-1,0 1 1,0-1 0,0 0-1,1 0 1,-1 0 0,0 0-1,0 0 1,0 0 0,0 0 0,0 0-1,1 0 1,-1 0 0,0 0-1,0 0 1,0 1 0,0-1-1,1 0 1,-1 0 0,0 0 0,0 0-1,1-1 1,11 5 19,-9-3-22,0 0 0,0 0 0,1 0 0,-1 0 0,0 0-1,1-1 1,-1 0 0,1 0 0,-1 0 0,0 0 0,1 0 0,-1-1 0,5 0 0,16-3-39,5-1-38,43-11-61,-41 6 49,1 1 1,49-6 0,30-7-930,-94 11 618,-16 11 370,-1-1 0,1 0-1,0 0 1,0 0 0,0 0-1,0 1 1,1-1 0,-1 1-1,0-1 1,0 1 0,0-1-1,0 1 1,1-1 0,-1 1-1,0 0 1,0 0 0,2 0-1,-1-1-13,-1 1-1,0 0 1,1 0-1,-1-1 0,1 1 1,-1 0-1,0-1 1,1 1-1,-1-1 1,0 0-1,1 0 0,1-1 1,13-5-534,-14-18-669,-2 21 934,0 0 299,-1 0 0,1 1 0,0-1 0,1 0-1,-1 0 1,1 1 0,-1-1 0,1 1 0,0-1 0,1 0 0,-1 1 0,0 0 0,1-1 0,0 1 0,0 0 0,0 0 0,0 0 0,4-4-1,-5 5 93,0 1-1,-1 0 0,1 0 0,-1-1 0,1 1 0,-1 0 0,0-1 0,1 1 0,-1-1 0,0 1 1,0 0-1,0-1 0,0 1 0,0-1 0,0 1 0,-1 0 0,1-1 0,-1-1 0,0-13 2321,1 16-2362,0-1 0,0 1 0,0 0-1,1-1 1,-1 1 0,0 0 0,0-1 0,1 1-1,-1 0 1,0-1 0,0 1 0,1 0 0,-1-1 0,0 1-1,1 0 1,-1 0 0,0 0 0,1-1 0,-1 1-1,1 0 1,-1 0 0,0 0 0,1 0 0,-1 0-1,1 0 1,-1 0 0,0-1 0,1 1 0,-1 0-1,1 0 1,-1 1 0,1-1 0,1 0 713,-2 22 937,0 13-639,1-1-628,-1 0 0,-1 1 1,-3-1-1,0 0 0,-13 45 0,12-58-398,1-1-1,2 1 0,0-1 1,1 1-1,2 23 1,-1-14-17,1-22-5,-1 0 0,2 0 0,-1 0 0,1 0 0,5 13 0,-4-14-69,-1 0 1,0 1-1,0 0 1,-1 0 0,1 13-1,-2-10-167,1-7-194,-1 0-1,0 0 1,0 0 0,-1-1-1,1 1 1,-3 7-1,3-11 251,0 1 0,-1-1 0,1 1 0,-1-1 0,1 1 0,-1-1 0,1 1 0,-1-1 0,1 0 0,-1 1 0,0-1-1,1 0 1,-1 0 0,1 1 0,-1-1 0,0 0 0,1 0 0,-1 0 0,0 0 0,1 0 0,-1 0 0,0 0 0,1 0 0,-1 0 0,0 0 0,1 0-1,-1 0 1,0 0 0,1-1 0,-1 1 0,1 0 0,-1 0 0,0-1 0,1 1 0,-1 0 0,1-1 0,-1 1 0,1-1 0,-1 1 0,1-1 0,-1 0-1,-1 1-911,-2-1-151,25-6-10290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1336,'25'-8'6525,"11"1"-4258,-31 5-2177,7-3-166,40-1-132,-15 0-2165,-12 4-3646,-14 2 4837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3:26.7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518 454 5734,'-9'-51'0,"0"0"0,-72 15 0,-9 28 0,28 41 0,-3 7 0,-11 12 0,17 9 0,29 33 0,18 7 0,-4-7 0,7-2 0,15-7 0,10-15 0,18-29 0,24-46 0,-9-39 0,0-17 0,0-11 0,-1-5-135,6 1 1,-3-4 134,-20 13 0,-5-3 0,-5 7 0,6-32 0,-11 31 0,-1 0 0,-2-28 0,-7 31 0,-3 8 0,-2 34 0,-1 12 0,-6 64 0,-5 63 0,1-16 0,-1-8-17,4-27 0,-2 17 0,1-1 0,1-20 17,-3 12 0,5 13 0,8-14 0,7-25 0,6-50 0,10-45 0,1-18 0,13-18 0,-10 15 0,-2 2 337,1 0-337,-5 20 0,-7 35 0,7 21 0,-15 77 0,-9 7 0,-5-19 0,-3 3 0,0-12 0,-1-5 0,-4 35 0,2-37 0,7-22 0,10-44 0,3-10 0,10-43 0,-7 10 0,2-6 0,8-27 0,1-2 0,-7 24 0,0 0 0,5-21 0,2 1 0,-8 28 0,1 3 0,20-36 0,-18 35 0,9 4 0,28 5 0,8 11 0,25 6 0,-28 11 0,-1 3 0,16 10 0,-46 0 0,-13-10 0,-17 4 0,-14-6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44,'0'85'9726,"0"-84"-9663,0 0 0,0-1 0,1 1 0,-1 0 0,0-1 0,0 1-1,1 0 1,-1-1 0,1 1 0,-1 0 0,0-1 0,1 1 0,-1-1 0,1 1 0,0-1-1,-1 1 1,1-1 0,-1 1 0,1-1 0,0 0 0,-1 1 0,1-1 0,0 0 0,-1 1-1,1-1 1,0 0 0,-1 0 0,1 0 0,0 0 0,0 0 0,-1 0 0,2 0-1,34 1 707,-23-2-650,16 0-74,-1-1 0,42-10 1,15-9-3298,-76 17 1692,7-5-5185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15 1144,'0'-1'454,"0"1"0,1-1 0,-1 0 0,0 0-1,0 1 1,0-1 0,0 0 0,0 0 0,0 1 0,-1-1 0,1 0-1,0 0 1,0 1 0,0-1 0,-1 0 0,1 1 0,-1-2 0,-6 3 47,1 0 1,-1 1 0,1-1 0,-1 2-1,1-1 1,0 1 0,0-1 0,-6 5-1,2 10 145,1-1-1,-10 27 1,17-36-516,0 0 0,0 0 0,0 0 0,1 0 0,0 0 0,0 1 0,1-1 0,0 0 0,0 1 0,2 8 0,45 282 2412,-44-257-2211,-3 60 1,-1-44-114,-12 115 280,13 12-245,0-183-253,0-1 1,1 1-1,-1-1 0,0 1 1,1-1-1,-1 1 0,0-1 1,1 1-1,-1-1 0,1 1 1,-1-1-1,0 1 0,1-1 1,-1 0-1,1 1 0,0-1 1,-1 0-1,1 1 0,-1-1 1,1 0-1,-1 0 0,1 1 1,0-1-1,-1 0 0,1 0 0,-1 0 1,1 0-1,0 0 0,-1 0 1,1 0-1,0 0 0,-1 0 1,1 0-1,-1 0 0,2-1 1,-1 1-3,0 0 1,0 0 0,-1 0-1,1-1 1,0 1-1,0 0 1,0 0 0,-1-1-1,1 1 1,0 0-1,0-1 1,-1 1 0,1-1-1,0 1 1,-1-1 0,1 1-1,0-1 1,-1 1-1,1-1 1,-1 0 0,1 1-1,-1-1 1,1 0-1,-1 1 1,1-1 0,-1 0-1,0 0 1,0 1-1,1-1 1,-1-1 0,1-4-23,0 0 1,0 0-1,0 0 1,1 0-1,0 0 0,0 0 1,0 1-1,1-1 1,0 1-1,0 0 1,0-1-1,1 1 1,0 1-1,0-1 1,0 0-1,7-4 1,52-70-322,26-23 66,-66 75 234,-17 19 26,0 1 0,0 0 0,1 1 0,8-8 0,-7 9 6,-1-1 1,0 0 0,0-1-1,0 1 1,-1-1 0,0-1-1,0 1 1,6-12 0,9-2 49,-21 20-36,0 1 0,0 0 0,1 0 0,-1 0 0,0 0 0,0 0 1,1-1-1,-1 1 0,0 0 0,0 0 0,0 0 0,1 0 1,-1-1-1,0 1 0,0 0 0,0 0 0,0-1 0,0 1 1,1 0-1,-1 0 0,0-1 0,0 1 0,0 0 0,0 0 1,0-1-1,0 1 0,0 0 0,0-1 0,0 1 0,0 0 0,0 0 1,0-1-1,0 1 0,0 0 0,0 0 0,0-1 0,-1 1 1,1 0-1,0 0 0,0-1 0,0 1 0,0 0 0,0 0 1,-1-1-1,1 1 0,0 0 0,0 0 0,0 0 0,-1-1 1,1 1-1,-1 0 0,-11-8 47,11 7-24,-1 2-15,0-1 0,0 1 0,0-1 0,0 1 1,0 0-1,0 0 0,0 0 0,1 0 1,-1 0-1,-2 2 0,-26 12 94,-12-6-23,26-6-31,0 0 1,1 1-1,-16 6 1,30-9-43,-25 10 200,-33 21 0,50-27-136,0 2 1,1-1 0,0 1-1,1 0 1,0 0-1,0 1 1,-6 9 0,0 0 17,7-10-35,0 0 0,1 1 0,0-1 0,-6 14 0,10-19-47,0 0 0,0 0 0,1-1 0,-1 1 0,1 0 0,0 0 0,-1 0 0,1 0 0,0 0 0,0-1-1,0 1 1,0 0 0,1 0 0,-1 0 0,0 0 0,1 0 0,0-1 0,-1 1 0,1 0 0,0 0 0,0-1 0,-1 1-1,2 0 1,-1-1 0,0 1 0,0-1 0,3 3 0,44 40 158,-42-39-156,0 1 0,0-1 0,0 0 0,0-1 0,1 0 0,0 0 0,0 0 0,0-1 0,0 0 0,13 4 0,6-1 10,46 7 0,-65-12-22,13 1-127,-1-1-1,0 0 1,1-2-1,-1 0 1,0-1-1,0-1 1,24-7-1,58-12-3128,-58 6-108,-40 15 2810,-1-1 0,0 1 0,0-1-1,0 1 1,0-1 0,0 0 0,0 0-1,-1 0 1,4-3 0,-4 3 313,0 1 0,0-1 0,0 1-1,1-1 1,-1 1 0,1 0 0,-1 0 0,1 0 0,-1 0 0,1 0 0,-1 0 0,1 0 0,0 0 0,0 1 0,2-2-1,20-8-2504,-1-3 961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0 900,'-29'1'3796,"-54"9"1,-84 30 382,149-33-3953,-1-1-1,1 2 1,1 1 0,-1 0 0,2 1 0,-1 0-1,1 2 1,1 0 0,0 1 0,1 0-1,0 1 1,1 1 0,-17 24 0,13-14-37,13-20-161,1 0 0,0 0 1,0 0-1,1 0 1,-1 0-1,1 0 0,-2 7 1,2-6-9,0 1-1,0 0 1,1 0 0,0 0-1,0 0 1,1 9 0,0-15-22,0 1 1,0-1 0,0 0 0,1 1-1,-1-1 1,1 0 0,-1 0 0,1 1-1,0-1 1,-1 0 0,1 0 0,0 0 0,0 0-1,-1 0 1,1 0 0,0 0 0,0 0-1,0 0 1,1 0 0,-1 0 0,0-1-1,0 1 1,0 0 0,0-1 0,1 1-1,-1-1 1,0 1 0,1-1 0,-1 0-1,0 0 1,1 1 0,-1-1 0,0 0 0,1 0-1,-1 0 1,3-1 0,6-1-2,1 0-1,-1-1 1,0 0 0,0-1 0,0 0 0,0 0 0,-1-1-1,0 0 1,12-10 0,10-3 7,-8 4 3,-2-1-1,0-1 0,0-1 1,31-34-1,-32 23-7,-18 24 0,1-1-1,-1 1 0,1 0 1,0 1-1,0-1 1,1 1-1,4-5 0,-4-3 505,-6 22-9,-4 11-138,5-19-325,0-1 0,0 0-1,0 0 1,1 0 0,-1 0 0,1 1 0,-1-1-1,1 0 1,0 1 0,0-1 0,0 0 0,0 1-1,0-1 1,0 0 0,1 0 0,0 3 0,2 8 86,-1 1 1,0 0 0,0-1 0,-1 1-1,-1 0 1,-1 0 0,0 0 0,0-1-1,-6 22 1,4-15-54,2-1 0,2 38 0,0-19-26,11 83 69,-12-107-91,-1 0 0,-1-1 0,-5 24 0,4-22-253,1 0-1,1 1 0,1-1 0,2 26 1,0-1-5412,-2-40 5608,0 0-1,0-1 1,0 1 0,0 0 0,0 0 0,0 0 0,0-1 0,-1 1 0,1 0 0,0 0 0,0 0 0,0-1 0,0 1 0,0 0 0,0 0 0,0 0 0,0-1 0,-1 1 0,1 0 0,0 0 0,0 0 0,0 0 0,0-1 0,0 1 0,-1 0 0,1 0 0,0 0 0,0 0 0,0 0 0,-1 0 0,1 0 0,0 0 0,0 0 0,0-1 0,-1 1 0,1 0 0,0 0 0,0 0 0,-1 0 0,1 0 0,0 0-10,-1 0 0,1 0 1,0 0-1,-1 0 0,1 0 1,0 0-1,0 0 0,-1 0 1,1 0-1,0 0 0,-1 0 1,1 0-1,0-1 0,0 1 1,-1 0-1,1 0 0,0 0 1,0-1-1,0 1 0,-1 0 1,1 0-1,0 0 0,0-1 1,0 1-1,-1 0 0,1 0 1,0-1-1,0 1 0,0 0 1,0-1-1,0 1 0,0 0 1,0 0-1,0-1 0,0 1 1,0 0-1,0-1 0,0 1 1,0 0-1,0-1 1,0 1-1,-1-10-1440,1 5 832,0 1-1,0 0 1,0 0 0,0-1-1,0 1 1,1 0 0,1-5 0,9-5-835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11 440,'19'-10'6568,"-29"18"-498,-9 8-2656,4-1-3308,-2 6 639,13-18-658,1 1 1,-1 0 0,1 0-1,0 0 1,1 0-1,-1 1 1,1-1 0,0 1-1,0 0 1,-2 5-1,-3 31 80,3 0-1,1 1 0,2 43 1,1-82-165,13 96-196,-13-96 115,1-1 1,-1 1 0,1-1 0,0 1-1,0-1 1,0 1 0,0-1-1,0 1 1,1-1 0,-1 0-1,0 0 1,1 0 0,0 0-1,0 0 1,0 0 0,-1 0 0,4 2-1,-4-4 64,-1 0 0,0 0 0,0 0 0,0 0 0,1 0 0,-1 0 0,0 0 0,0 0 0,0 0 0,1 0 0,-1 0 0,0 0 0,0 0 0,1 0 0,-1 0 0,0 0 0,0 1 0,0-1 0,0 0 0,1 0 0,-1 0 0,0 0 0,0 0 0,0 1 0,0-1 0,1 0 0,-1 0 0,0 0 0,0 0 0,0 1 0,0-1 0,0 0 0,0 0 0,0 1 0,0-1 0,0 0-1,0 0 1,0 0 0,0 1 0,0-1 0,0 0 0,0 0 0,0 0 0,0 1 0,0-1 0,0 0 0,0 0 0,0 1 0,0-1 0,0 0 0,0 0 0,0 0 0,0 1 0,-1-1 0,1 0 0,-16 5-811,14-5 633,0 0 0,-1 1 0,1-1 0,0 1 0,0-1 1,0 1-1,-1 0 0,1 0 0,-3 2 0,5 2-1254,9-5 484,8-4-2102,-15 3 2241,8-6-3778,1 7 2993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44 1088,'-51'36'6905,"46"-33"-5988,0 0 1,1 1-1,-1-1 1,1 1-1,0 0 1,-7 9-1,38-12 1567,77-4-1160,-1-6 1,134-27 0,-48 17-1236,-117 14-116,7-5-137,-47 6-1537,52-2 1,-75 5 606,-1 1 1,1-1-1,0-1 1,0 0-1,-1 0 0,1-1 1,14-6-1,-22 8 858,0 1 0,0 0 0,0-1 0,0 1 0,0 0 0,0 0-1,0 0 1,0 0 0,0 0 0,0 0 0,0 0 0,0 0 0,0 0-1,0 1 1,0-1 0,0 0 0,0 1 0,0-1 0,0 1 0,0-1-1,1 1 1,3 1-720,7 0-686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0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1 280,'-2'1'351,"0"0"1,0 1-1,0-1 0,1 1 1,-1 0-1,1-1 0,-1 1 0,1 0 1,-1 0-1,1 0 0,0 0 1,0 0-1,0 0 0,0 0 1,0 0-1,0 0 0,1 1 1,-1-1-1,1 3 0,-1 51 4333,2-30-3641,0-16-522,0 1 0,1-1 0,0 0 0,8 18 0,1 10 589,-7-14-627,0 0-1,-2 0 1,-1 42-1,-1-48-293,12 66 735,-11-77-834,0 0 0,0-1 0,1 1 0,0 0 0,4 10 0,0-30-33,-5 13-56,-1-1 0,1 1-1,-1-1 1,1 0 0,-1 0 0,1 1-1,-1-1 1,1 0 0,-1 0 0,0 0-1,1 1 1,-1-1 0,0 0 0,0 0-1,1 0 1,-1 0 0,0 0 0,0 0-1,0 1 1,0-1 0,0 0 0,-1 0-1,1 0 1,0 0 0,0 0 0,0 0-1,-1-1 1,-4-11 0,3 6-2,1 1 0,-2 0 0,1 1 1,-1-1-1,-5-8 0,5 8 2,1 0 1,0-1-1,0 1 0,0-1 0,1 1 1,-1-1-1,2 0 0,-1 1 0,1-1 0,0 0 1,0 0-1,2-7 0,-1-12-4,-1 22 2,2-1-1,-1 1 1,0-1 0,1 1-1,0-1 1,0 1 0,0 0 0,0 0-1,1 0 1,0 0 0,-1 1-1,1-1 1,1 0 0,-1 1-1,0 0 1,6-4 0,-3 2-14,0-1 0,0-1-1,10-13 1,-12 15-15,0-1 0,0 1 0,1 0 0,0 1 0,0-1 0,0 1 0,0 0 0,1 0-1,-1 1 1,1-1 0,8-2 0,2-3-100,14-13-445,-27 19 450,0 1 1,0-1-1,1 1 1,-1-1 0,1 1-1,-1 0 1,1 0-1,0 0 1,0 1 0,7-2-1,0 1-335,34-10-3022,-42 11 3155,0-1-1,-1 1 1,1-1-1,-1 1 0,1-1 1,-1 0-1,0 0 1,0 0-1,0 0 0,0 0 1,0-1-1,0 1 1,1-3-1,-2 3 3,0 1 0,0-1 0,0 0 0,0 1 0,1 0 0,-1-1 0,0 1 0,1 0 0,-1 0 0,1 0 0,-1 0 0,1 0 0,0 0 0,-1 0 0,1 0 0,0 1 0,0-1 0,-1 0 0,1 1 0,0 0 0,0-1 0,0 1 0,3 0 0,8 0-1119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1356,'8'13'1033,"-4"-8"-477,0 1 0,-1-1 1,0 1-1,0 0 0,0 0 1,-1 0-1,0 1 0,0-1 1,-1 0-1,1 1 0,-1 7 1,0 10 880,0-16-1050,-1 0 1,1 0-1,-1 0 1,-1 0 0,0-1-1,0 1 1,0 0-1,-1-1 1,0 1-1,-5 11 1,4-13-184,1 0 0,-1 1 0,1 0 0,1-1 0,0 1 0,0 0 0,0 0 0,1 0 0,-1 0 0,3 12 0,-2 0 27,0-18-229,0 1-1,1-1 1,-1 0 0,0 0-1,0 0 1,1 0 0,-1 0-1,1 0 1,-1 0-1,1 0 1,0 0 0,-1 0-1,1 0 1,0 0 0,-1 0-1,1 0 1,0-1-1,0 1 1,0 0 0,0-1-1,2 2 1,-3-2-15,1 1 0,0-1 0,-1 1 0,1-1 1,0 1-1,-1-1 0,1 1 0,0-1 0,-1 1 0,1 0 1,-1-1-1,1 1 0,-1 0 0,0-1 0,1 1 0,-1 0 1,0 0-1,1-1 0,-1 1 0,0 1 0,1-1-126,0 1 0,0-1 0,0 0 0,0 0 0,1 0 1,-1 0-1,0 0 0,0 0 0,1 0 0,-1 0 0,1-1 0,-1 1 0,0 0 0,1-1 0,-1 1 0,3-1 0,-2-34-5050,-2 29 4387,0 0 0,0 0 0,1 0 1,0 0-1,0 0 0,0 0 0,4-8 0,-4 9 446,1-16-1204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14 1428,'-2'-1'383,"0"0"0,0 0-1,1 0 1,-1 0 0,0 0 0,0 0-1,0 0 1,0 1 0,0-1 0,0 1-1,0-1 1,0 1 0,0 0 0,0 0-1,-3 0 1,-12-3 2133,14 3-2238,1-1 0,-1 1 0,1 0 0,-1 0 0,1 1 0,-1-1 0,1 0 1,-1 1-1,1-1 0,0 1 0,-1 0 0,1 0 0,0 0 0,-1 0 0,1 0 0,0 1 0,0-1 0,0 1 0,-3 3 0,2-4-121,1 1 1,0 1-1,0-1 1,0 0-1,0 0 1,0 1-1,1-1 1,-1 1-1,1 0 0,0-1 1,-1 1-1,1 0 1,0 0-1,1 0 1,-1-1-1,0 5 1,1 6 208,-1-3-190,1 1 1,1-1-1,-1 0 1,2 0-1,-1 0 1,1 0-1,5 14 1,18 32 240,-11-24-143,11 36 1,3 1 58,-21-55-269,-1 0 0,0 1 0,-1 0-1,4 20 1,-3 0-101,3 16-529,4 100 1,-13-151 415,0 0 0,0 1 1,0-1-1,0 0 0,0 1 1,1-1-1,-1 0 0,0 1 0,0-1 1,0 0-1,0 1 0,0-1 0,0 1 1,0-1-1,0 0 0,0 1 0,0-1 1,0 0-1,-1 1 0,1-1 1,0 0-1,0 1 0,0-1 0,0 0 1,0 1-1,-1-1 0,1 0 0,0 1 1,0-1-1,-1 0 0,1 0 1,0 1-1,0-1 0,-1 0 0,1 0 1,0 0-1,-1 1 0,1-1 0,0 0 1,-1 0-1,1 0 0,0 0 1,-1 0-1,-12-14-3613,-9-27-2416,14 27 4429,6-1 184</inkml:trace>
  <inkml:trace contextRef="#ctx0" brushRef="#br0" timeOffset="1">102 484 420,'-74'-14'9907,"73"14"-9734,0 1 1,0-1-1,0 0 0,0 0 1,1 0-1,-1 0 1,0 1-1,0-1 0,0-1 1,0 1-1,0 0 0,0 0 1,0 0-1,0 0 0,0-1 1,1 1-1,-1 0 1,0-1-1,0 1 0,0-1 1,1 1-1,-1-1 0,0 1 1,0-1-1,1 1 1,-1-1-1,0 0 0,1 0 1,-1 1-1,1-1 0,-1 0 1,1 0-1,-1 1 0,0-3 1,14-5 743,-11 8-808,15-6 78,1 1-1,33-4 1,5-1-126,80-11-265,-92 16-835,0-2 0,-1-1 1,0-3-1,58-21 0,-58 13-965,-23 12 294,-1-2-1,-1 0 1,0-1 0,21-15-1,-16 11 171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30 788,'-6'-2'395,"-16"-5"1655,21 7-1996,1 0 0,0 0 0,0 0 1,0 0-1,-1-1 0,1 1 0,0 0 1,0 0-1,-1 0 0,1 0 1,0 0-1,0 0 0,0-1 0,-1 1 1,1 0-1,0 0 0,0 0 0,0-1 1,0 1-1,0 0 0,0 0 0,-1 0 1,1-1-1,0 1 0,0 0 0,0 0 1,0-1-1,0 1 0,0 0 1,0 0-1,0-1 0,0 1 0,0 0 1,0 0-1,0-1 0,0 1 0,0 0 1,0 0-1,0 0 0,0-1 0,0 1 1,0 0-1,1 0 0,-1-1 0,0 1 1,0 0-1,0 0 0,0 0 1,0-1-1,1 1 0,-1 0 0,0 0 1,0 0-1,0 0 0,1 0 0,-1-1 1,4-3 4000,-10 1-2623,-11 1 32,16 2-1353,0 0 0,1 0-1,-1 0 1,0 0 0,0-1-1,0 1 1,1 0 0,-1 0 0,0 1-1,0-1 1,0 0 0,0 0-1,1 0 1,-1 0 0,0 1 0,0-1-1,1 0 1,-1 1 0,0-1-1,0 1 1,1-1 0,-1 1 0,0-1-1,1 1 1,-1-1 0,1 1-1,-1 0 1,1-1 0,-1 1 0,1 0-1,-1-1 1,1 1 0,0 0-1,-1 0 1,1-1 0,0 1 0,0 0-1,-1 0 1,1 0 0,0 0-1,1 3 58,0 0 0,0 0 0,0 0 0,0 0-1,1 0 1,3 7 0,4 10 487,-3-2-223,1 0-1,17 33 1,-14-33-199,-2 0 1,0 1-1,7 24 1,-6 0 292,-2 1 0,-2 0 0,-2 84 0,-7-44 282,-18 92 0,16-149-637,-13 36 0,10-33-94,9-27-76,-1 0 0,1 0 0,0 0 0,1 0 0,-1 0 0,1 0 0,0 0 0,0 0 0,0 0 0,0 0 0,1 0 0,3 5 1,-5-7-41,1 0-1,0 0 1,0 0 0,0 0 0,0 0 0,0-1 0,0 1 0,0 0 0,0-1 0,1 1 0,-1-1 0,1 1 0,-1-1 0,1 0 0,0 0 0,-1 1 0,1-1 0,0-1 0,0 1 0,0 0 0,0 0 0,0-1 0,0 1 0,3 0 0,6-4-249,1 0 1,0-1 0,-1 0-1,0-1 1,0 0 0,-1-1-1,19-12 1,1-6-501,31-29 0,-35 30 332,64-72-685,-79 83 1047,-7 7 61,-1-1-1,1 1 1,-1-1 0,0 1 0,2-7-1,11-18 179,-16 30-133,0 0-1,1-1 1,-1 1-1,0 0 1,1 0-1,-1 0 1,0 0-1,0 0 1,1-1 0,-1 1-1,0 0 1,0 0-1,1 0 1,-1-1-1,0 1 1,0 0-1,0 0 1,1-1-1,-1 1 1,0 0-1,0 0 1,0-1 0,0 1-1,0 0 1,0-1-1,0 1 1,0 0-1,0-1 1,0 1-1,0 0 1,0-1-1,0 1 1,0 0 0,0 0-1,0-1 1,0 1-1,0 0 1,0-1-1,0 1 1,0 0-1,0-1 1,0 1-1,-1 0 1,1 0 0,0-1-1,0 1 1,0 0-1,-1 0 1,1-1-1,0 1 1,0 0-1,-1 0 1,1 0-1,0 0 1,0-1-1,-1 1 1,1 0 0,0 0-1,-1 0 1,1 0-1,0 0 1,0 0-1,-1 0 1,1 0-1,0 0 1,-1 0-1,1 0 1,-2 0 32,1 0 0,0 0 0,0 0 0,-1 0 0,1 0 0,0 0 0,-1 0 0,1 1 0,0-1 0,0 1 0,0-1 0,-1 1 1,0 0-1,-6 7 292,-1-1 1,1 0 0,-1 0-1,-1-1 1,-12 6-1,-16 11 447,22-10-429,0 1 0,0 1-1,2 0 1,0 0 0,0 2 0,1 0 0,2 0 0,-14 25 0,23-36-322,-1 0-1,2 0 1,-1-1 0,0 1 0,1 0 0,0 0-1,1 0 1,0 1 0,-1-1 0,2 0 0,-1 0-1,1 0 1,0 0 0,0 0 0,1 0-1,-1 0 1,1-1 0,4 8 0,-5-10-31,1 0 1,0 0 0,0 0-1,-1-1 1,1 1 0,1-1-1,-1 1 1,0-1 0,1 0-1,-1 0 1,5 3 0,35 20-91,-26-17-7,-6-2-161,-8-4 66,1 0 0,-1-1-1,0 1 1,0-1 0,1 0-1,-1 0 1,1 0 0,-1 0-1,1 0 1,-1 0 0,1-1 0,0 1-1,-1-1 1,1 0 0,0 0-1,-1 0 1,1 0 0,0 0-1,2-1 1,5-2-1290,1 0-1,-1-1 1,0 0-1,18-11 1,-23 12 682,-1 0 0,0 0 1,0-1-1,0 0 0,0 0 0,0 0 0,-1 0 1,0-1-1,0 1 0,0-1 0,3-7 0,19-24-3234,-1 15 2387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28 420,'-13'-9'1681,"12"8"-1277,0 0 1,-1 0 0,0-1-1,1 1 1,-1 0-1,1 1 1,-1-1-1,0 0 1,0 0-1,1 1 1,-1-1 0,0 1-1,-4-1 1,-21-2 1817,20 2-1662,0 0 1,-1 0 0,1 1-1,-11 0 1,-1 4-169,0 0 0,0 1 0,0 1-1,0 1 1,1 0 0,0 2 0,0 0 0,1 1 0,0 0 0,1 2 0,0 0 0,1 0 0,1 2-1,-18 19 1,27-25-286,1-1-1,-1 0 0,2 1 1,-1 0-1,-3 11 0,6-13-57,-1 0 0,0-1 0,-1 0-1,1 1 1,-1-1 0,0 0-1,0 0 1,0 0 0,-1-1-1,-8 9 1,-24 28 228,34-38-220,30-5 40,-2-3-98,-1-2 0,0-1-1,44-21 1,68-44 9,-92 47 5,-17 8-12,-24 14 37,0 1 0,1-1 0,0 1 1,-1 1-1,1-1 0,0 1 1,1-1-1,-1 2 0,0-1 0,0 0 1,1 1-1,8-1 0,-14 23 684,1-8-467,-1-1 0,-1 0-1,0 0 1,-1 0 0,0 1 0,-5 13 0,-2 5 116,2 0 1,1 1-1,-3 49 0,0 1-50,-12 39-48,20-112-264,0 0 1,1 1-1,1-1 1,0 0-1,0 0 1,1 1-1,0-1 1,3 9-1,-1-6-14,-2 0 1,1 0-1,1 25 0,-4 17-172,0-18-2738,38-63-6331,25-46-457,-38 46 7810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1:48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 52 5734,'-12'-22'0,"6"10"0,-8-3 0,10 13 0,2 3 0,1 0 0,1 0 0,0 1 0,-1-1 0,-5 1 0,4-1 0,-3 0 0,6 0 0,0 1 0,1 0 0,2 0 0,-5-2 0,-1 0 0,-1 2 0,0-1 0,3 0 0,0 2 0,1-4 0,-1 8 0,-2 0 0,0 5 0,-1 18 0,1 22 0,0 28 0,0-9 0,0 1 0,0 18 0,1-33 0,-1 1 0,-1 0 0,0 0 0,1 9 0,0 3 0,0 10 0,0 0-720,2-4 0,1-7 720,0 4 0,3-20 0,0 4 0,-1 8 0,-1-1 0,2-6 0,-2-2 0,1 2 0,-2-4 0,-3 11 0,1-36 0,-1 39 0,1-46 1440,1 14-1440,-4-27 0,3-5 0,-4-9 0,5 0 0,-2-20 0,1-4 0,-4-40 0,4 17 0,-2-14 0,2 25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22 568,'-38'-16'10498,"2"10"-3488,43 9-6814,-1-1 0,1 1 0,-1 0-1,1 0 1,-1 1 0,0 0 0,8 6 0,13 8 298,-10-9-235,0 0 192,-1 1 0,0 0 0,18 15 0,-31-21-253,-1-1 0,1 1-1,-1-1 1,0 1 0,1 0 0,-2 0-1,1 0 1,0 0 0,-1 1 0,0-1-1,0 0 1,0 1 0,0-1 0,-1 0-1,0 1 1,0-1 0,0 1 0,0-1-1,-1 0 1,0 1 0,0-1 0,0 0-1,0 1 1,-2 3 0,1-4 0,-1 0-1,1 0 1,-1 0 0,1-1 0,-1 1 0,0-1 0,0 0-1,-4 3 1,-18 23 562,20-22-653,1-1 0,-1 0 0,0 0 0,-1 0 0,-7 6 0,8-8-65,1 0 0,-1 1 0,1-1 0,0 1 0,0 0-1,0 0 1,1 1 0,-4 6 0,-2 1 3,8-11-49,-1 0 0,1 1 1,-1-1-1,1 0 0,0 0 0,0 1 1,0-1-1,-1 5 0,6 1-59,15-4-29,2-4-255,0 0 0,0-2 0,-1 0 0,1-1 0,-1-2 0,1 0 0,-1-1 0,0 0 0,25-14 0,18-8-3680,-53 22 3152,25-14-3169,-4-5-3824,-24 19 5999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2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22 776,'-5'3'1150,"0"-1"-1,0 0 0,0 0 1,0-1-1,0 1 1,0-1-1,-1-1 1,1 1-1,-12 0 1868,19-3-1436,11-3-1073,0 0-1,1 1 1,-1 1-1,1 0 1,0 1-1,0 0 1,0 1-1,16 1 0,19-3 220,219-4-686,-179 8-4740,-76 2 3185,10 2-1481,-22-5 2946,-1 0 1,0 0-1,1 0 0,-1 0 1,0 0-1,1 0 1,-1 0-1,0 0 1,1 0-1,-1 0 1,1 0-1,-1 0 1,0 0-1,1 0 1,-1 0-1,0 0 1,1 0-1,-1 0 0,1-1 1,-1 1-1,0 0 1,0 0-1,1 0 1,-1-1-1,0 1 1,1 0-1,-1 0 1,0-1-1,0 1 1,1 0-1,-1-1 0,0 1 1,0 0-1,0-1 1,1 1-1,-1 0 1,0-1-1,0 1 1,0-1-1,-1 1-60,-1 0 0,0 0 0,1 0 0,-1 0 0,1 0 0,-1 0 0,0 0 0,1 1 0,-1-1 0,1 0 0,-1 1 0,1 0 0,-1-1 0,1 1 0,-2 1 0,2-2 91,-4 2 48,1 0 1,-1 0-1,1 1 1,0 0-1,0-1 0,0 1 1,0 1-1,1-1 0,-1 0 1,1 1-1,0 0 0,0 0 1,0 0-1,1 0 0,-1 0 1,-3 9-1,5-11 25,0 0-1,0 0 1,-1 0-1,1-1 0,-1 1 1,1-1-1,-1 1 1,0-1-1,0 1 1,-2 0-1,-8 9 320,-18 51 1659,21-44-1185,0 0 1,1 1-1,1 0 0,-8 37 0,12-43-548,1-1 0,1 1 0,0 0 0,0-1 0,2 1 0,-1 0 0,2-1 0,3 16 0,-2-8 118,0 0-1,1 31 1,-3-42-295,0 1-1,1-1 1,0 0 0,1 0 0,4 11 0,5 20 158,-11-34-232,10 40 202,-11-44-227,1 1-1,0-1 1,0 1 0,0-1-1,0 0 1,1 1 0,-1-1-1,0 0 1,1 0 0,0 0-1,-1 0 1,1 0 0,3 2-1,-3-3 177,0-1-199,-1 0 0,0 0-1,0 0 1,0-1-1,0 1 1,0-1 0,1 1-1,-1-1 1,0 1 0,0-1-1,0 1 1,0-1 0,-1 0-1,1 0 1,0 0-1,0 1 1,0-1 0,-1 0-1,1 0 1,0 0 0,-1 0-1,1 0 1,-1 0 0,1 0-1,-1-1 1,1 1-1,-1 0 1,0 0 0,1 0-1,-1 0 1,0 0 0,0-2-1,1-44-16,-1 36 16,12-67 48,-10 53 12,1 1 0,1-1 0,14-43-1,-9 33 20,-6 25-9,0 1-1,1 0 1,0 0 0,0 0-1,0 1 1,1 0 0,1 0-1,0 0 1,0 0 0,12-12-1,-15 18-33,6-6 55,1 1 0,0 1-1,0 0 1,0 0 0,1 1 0,0 0-1,16-5 1,2 0-20,2-1-26,58-12-1,-72 20-53,48-20-276,-60 22 160,0 0 0,-1 0 0,1-1 0,0 0 1,-1 0-1,0 0 0,8-5 0,20-8-3807,-30 14 3029,0 0 1,0 1-1,0-1 0,0 1 0,0-1 1,0 1-1,0 0 0,0-1 0,0 1 1,0 0-1,0 1 0,1-1 0,-1 0 1,0 0-1,2 2 0,11 5-928,-14-6 1928,12 6-1820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1 932,'0'2'602,"0"1"-1,0 0 1,0 0 0,0 0-1,1 0 1,-1 0 0,1 0-1,0 0 1,0 0 0,0-1-1,0 1 1,0 0 0,2 2-1,-1-3-380,-1-1 0,1 0 0,0 1 0,0-1 0,0 0 0,0 0 0,0 0 0,0 0 1,0 0-1,0 0 0,0-1 0,0 1 0,0-1 0,1 1 0,-1-1 0,0 0 0,0 0 0,0 0 0,3 0 0,117 14 3219,-119-14-3342,0 0 1,0 1 0,-1-1 0,1 1-1,0-1 1,-1 1 0,1 0-1,-1 0 1,1 0 0,-1 1 0,1-1-1,-1 1 1,0-1 0,0 1 0,1 0-1,-1-1 1,-1 1 0,1 0 0,0 1-1,0-1 1,-1 0 0,3 4 0,-2-3 95,-1 1 0,1-1-1,-1 1 1,1-1 0,-1 1 0,0 0 0,-1-1 0,1 1 0,-1 0 0,1 0 0,-1-1 0,0 1 0,-1 0 0,1 0 0,-2 7 0,-1-2 270,0 1 0,0-1 0,-1 0 1,-1 0-1,1 0 0,-1-1 0,-1 1 0,-10 11 0,-2 0 143,0 1 0,1 1-1,2 0 1,-16 29 0,30-50-605,0 1 1,0-1-1,0 1 0,1 0 1,-1-1-1,0 1 1,1 0-1,0 0 0,-1 0 1,1-1-1,0 1 1,0 0-1,0 0 0,0 0 1,0 0-1,0-1 1,0 1-1,1 0 0,-1 0 1,1-1-1,-1 1 1,1 0-1,0 0 0,0-1 1,0 1-1,0-1 1,0 1-1,0-1 1,0 1-1,0-1 0,0 0 1,1 1-1,2 1 1,-1-1-34,0-1 0,1 0 0,-1 0 1,0 1-1,1-2 0,-1 1 0,1 0 1,-1-1-1,1 0 0,-1 1 0,1-1 1,-1-1-1,1 1 0,0-1 0,-1 1 1,5-2-1,50-8-633,-46 9 269,1 0 0,-1-1 0,22-7 0,7-6-2631,58-29 0,-75 31-1074,40-28 1,-46 30 1433,0 0 1,1 1 0,38-15 0,-19 11 853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0 516,'-6'0'883,"1"1"0,-1-1 0,1 1 0,0 0 1,-1 1-1,1-1 0,0 1 0,0 0 0,0 0 0,-8 6 0,6-4-327,1 1 0,-1 0 0,1 1-1,0-1 1,0 1 0,-8 11 0,8-8-368,0-1 0,1 1 0,0 0 0,1 0 0,0 0 0,0 0 0,1 1 0,0 0 0,1 0 0,0-1 0,1 1 0,-1 11 1,2 23 137,-3 103 129,1-129-449,-1 1 1,0 0-1,-1-1 0,-1 0 0,-11 27 0,15-40-61,0 0-1,0 1 0,0-1 1,1 1-1,-1-1 0,2 1 1,0 8-1,0 4-1560,-1-18 1577,0 0-1,0 0 1,0 0 0,0 0 0,-1 1 0,1-1 0,0 0 0,0 0-1,0 0 1,0 0 0,0 0 0,0 0 0,0 0 0,-1 1 0,1-1-1,0 0 1,0 0 0,0 0 0,0 0 0,0 0 0,-1 0 0,1 0-1,0 0 1,0 0 0,0 0 0,0 0 0,-1 0 0,1 0 0,0 0-1,0 0 1,0 0 0,0 0 0,-1 0 0,1 0 0,0 0-1,0 0 1,0 0 0,0 0 0,-1 0 0,1 0 0,0 0 0,0-1-1,0 1 1,0 0 0,0 0 0,0 0 0,-1 0 0,1 0 0,0 0-1,0 0 1,0-1 0,0 1 0,0 0 0,0 0 0,-8-6-1739,7 4 1416,0 1 1,0 0 0,0-1-1,0 1 1,0 0-1,0-1 1,0 0 0,0 1-1,1-1 1,-1 1-1,1-1 1,-1 0 0,1 1-1,-1-1 1,1 0-1,0 0 1,0 1 0,0-1-1,0 0 1,0 0-1,1 1 1,-1-1 0,0 0-1,1 1 1,-1-1 0,2-1-1,8-16-1124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124 157 624,'-21'1'3680,"8"-1"-1782,1 0 0,0 0 0,0-1 0,-20-5 0,26 5-1311,-9-5 2044,38-1-1505,253-36-1115,4-1-4739,-264 42 3365,1-2 0,-1 0-1,1-1 1,-1-1-1,16-8 1,-30 13 1036,1-1 1,-1 1-1,1 1 0,-1-1 0,1 0 0,0 1 0,-1-1 1,6 1-1,2-2-310,15-3-830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 60,'0'-4'632,"1"4"-475,-1-1 0,0 1 0,0-1-1,0 1 1,1-1 0,-1 1 0,0-1 0,0 1 0,0-1 0,0 1 0,0-1-1,0 1 1,0-1 0,0 1 0,0-1 0,0 0 0,-1 1 0,1-1 0,0 1 0,0-1-1,0 1 1,0 0 0,-1-1 0,1 1 0,0-1 0,-1 1 0,1-1 0,0 1-1,-1 0 1,1-1 0,0 1 0,-1 0 0,1-1 0,-1 1 0,1 0 0,-1-1 0,1 1-1,-1 0 1,1 0 0,-1 0 0,1 0 0,-1-1 0,1 1 0,-1 0 0,1 0 0,-1 0-1,-1 0 979,2 2-939,1 0 1,-1 0 0,1-1 0,-1 1 0,0 0 0,0 0 0,0 0-1,0 0 1,0 0 0,0 0 0,0 0 0,-1-1 0,1 1 0,-1 0-1,1 0 1,-1 0 0,0-1 0,0 1 0,-1 2 0,-6 22 828,9 2 72,10 51 1,-6-50-288,3 55 0,-12 2 410,-4 0 0,-28 121 0,31-184-1066,2-12-67,0 0 0,2 0-1,-2 17 1,-10 44 89,14-71-179,-1-1 0,0 1-1,0 0 1,1 0 0,-1 0 0,1 0 0,-1-1-1,1 1 1,-1 0 0,1-1 0,-1 1-1,1 0 1,0-1 0,-1 1 0,1 0 0,0-1-1,0 1 1,-1-1 0,1 0 0,0 1-1,0-1 1,0 1 0,0-1 0,-1 0 0,1 0-1,0 0 1,0 1 0,0-1 0,0 0-1,0 0 1,0 0 0,0 0 0,0-1 0,-1 1-1,3 0 1,1 0-31,0-1 1,0 1-1,0-1 0,0 0 0,0 0 0,-1 0 1,1 0-1,4-2 0,102-62-869,-94 55 782,-1-1-1,0-1 1,-1 0 0,0-1 0,0-1 0,11-16 0,-10 13 87,9-24 140,-24 41-98,0 0-1,0 0 1,0 0 0,1 0-1,-1-1 1,0 1-1,0 0 1,0 0-1,0 0 1,0 0 0,1-1-1,-1 1 1,0 0-1,0 0 1,0 0 0,0-1-1,0 1 1,0 0-1,0 0 1,0 0 0,0-1-1,0 1 1,0 0-1,0 0 1,0 0 0,0-1-1,0 1 1,0 0-1,0 0 1,0-1-1,0 1 1,0 0 0,0 0-1,0 0 1,0-1-1,0 1 1,0 0 0,0 0-1,-1 0 1,1-1-1,0 1 1,0 0 0,0 0-1,0 0 1,0 0-1,-1 0 1,1-1-1,0 1 1,0 0 0,0 0-1,-1 0 1,-11 1 488,-89 69 1852,96-67-2273,0 0 0,1 0 0,0 0 0,0 1 0,0 0 0,0 0 0,1 0 0,-1 0 0,1 0 0,0 1 0,0 0 0,1-1 0,0 1 0,-1 0 0,2 0 0,-1 0 0,0 1 0,1-1 0,0 0 0,0 1 0,1-1 0,-1 6 0,2-6-61,-1 0 1,1 1-1,-1-1 1,2 0-1,-1 0 0,0 0 1,1 0-1,0 0 1,0-1-1,1 1 0,-1 0 1,1-1-1,0 0 1,0 1-1,1-1 0,-1-1 1,8 8-1,-4-3-18,-1-2-32,1 0 0,0 0 0,0-1-1,0 0 1,0 0 0,1-1 0,13 7 0,10 5-623,-26-14 358,0-1 0,0 1 1,0-1-1,0 0 0,1 0 1,-1 0-1,0-1 0,0 1 1,0-1-1,1-1 0,-1 1 1,0-1-1,10-2 0,5-2-2161,-1-1-1,25-11 1,-37 14 1392,-1-1 1,1-1 0,-1 1 0,10-10 0,18-12-2852,-6 11 2041,7-5 294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18 384,'-7'-4'917,"1"2"0,-1-1 0,0 1 0,0 0 0,0 1 0,0-1 1,0 1-1,0 1 0,-9-1 0,-68 7 2504,56-3-2612,18-2-585,-1 0 88,0 0 0,0 0 0,1 1 0,-1 1 0,1 0 0,-20 8 0,-15 8 565,-49 25 737,73-33-1302,4-2-43,0 0 0,1 2 0,0-1 0,1 2 0,0 0 0,-20 22 0,11-9 62,17-19-250,0 1 1,1-1 0,0 1 0,0 1 0,1-1-1,0 1 1,-5 10 0,8-14-78,1 0-1,-1-1 1,1 1-1,0 0 1,0 0 0,0-1-1,0 1 1,1 0-1,-1 4 1,3-8-10,0 1 0,0-1 0,0 0 0,1 0 0,-1 0 0,0 0 0,0 0 0,0 0 0,0-1 0,3 0 0,86-62-79,6 6-42,-92 53 114,0 1-1,0-1 1,0 0-1,8-10 1,-9 10 1,1 0 1,-1-1-1,1 1 1,9-6-1,20-16-23,-13 9 56,-21 17-13,0 0-1,0-1 0,0 1 0,0 0 0,0 0 0,0 0 0,0 0 1,1-1-1,-1 1 0,0 0 0,0 0 0,0 0 0,0 0 0,1 0 0,-1 0 1,0-1-1,0 1 0,0 0 0,0 0 0,1 0 0,-1 0 0,0 0 0,0 0 1,0 0-1,1 0 0,-1 0 0,0 0 0,0 0 0,0 0 0,1 0 1,-1 0-1,0 0 0,0 0 0,0 0 0,0 0 0,1 0 0,-1 0 0,0 0 1,0 0-1,0 1 0,1-1 0,-1 0 0,0 0 0,0 0 0,0 0 1,0 0-1,0 0 0,1 1 0,-1-1 0,0 0 0,0 0 0,0 0 0,0 0 1,0 1-1,0-1 0,0 0 0,0 0 0,0 0 0,0 1 0,0-1 0,0 0 1,0 0-1,-1 9 178,-1 0 0,0 0 1,-1-1-1,0 1 0,-1-1 1,-6 12-1,-8 22 175,1 1 0,3 1 0,1 1 0,-13 89-1,11-50-292,4-53-64,9-25-3,0-1 0,0 1 0,0 0 0,1 0 0,-1 0 0,0 12 0,-10 66-939,14-70-242,6-12 86,4-9-8575,-9 5 9084,-1-1 0,0 1 0,1 0 1,-1-1-1,2-3 0,-3 3 149,2 1 0,-1-1 1,0 0-1,0 1 0,1-1 1,0 1-1,-1 0 0,5-3 0,23-9-1597,16-1 232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1536,'-2'-1'471,"-1"0"-1,1 1 1,-1-1 0,0 1-1,1 0 1,-1-1-1,1 1 1,-1 1 0,0-1-1,1 0 1,-1 1-1,1-1 1,-3 2 0,3-2-12,0 1 1,0-1 0,0 1 0,0-1 0,0 0 0,0 0 0,0 0 0,0 0 0,0 0-1,0 0 1,-3-1 0,-11-3 1747,12 5-655,13 2-831,38 9 289,73 24-386,-94-26-530,-19-9 9,0 1 0,-1 0 1,1 0-1,-1 1 0,0 0 0,0 0 0,0 0 0,0 1 0,0 0 0,-1 0 0,1 1 0,-1-1 0,0 1 0,7 11 0,-11-16-74,-1 1-1,0 0 0,0 0 1,0 0-1,0 0 0,0 0 1,0 0-1,0 0 0,0-1 1,0 1-1,0 0 0,0 0 1,0 0-1,-1 0 0,1 0 1,0 0-1,-1-1 0,1 1 1,-1 0-1,1 0 0,-1-1 1,1 1-1,-1 0 0,1 0 1,-1-1-1,0 1 0,0-1 1,1 1-1,-1-1 0,0 1 1,0-1-1,1 1 0,-1-1 1,0 0-1,0 1 0,0-1 1,-1 0-1,-3 3 80,-63 41 738,49-33-693,1 1 0,-33 27-1,45-34-138,-1 0 1,0 0-1,0-1 0,-9 5 1,11-7-17,-1 0 1,1 1-1,0 0 1,0 0-1,1 1 1,-1 0-1,1-1 1,-1 1-1,1 1 1,-6 8 0,-11 6-68,20-19 67,1 0-1,0 0 1,0 0 0,0 0-1,0 0 1,-1 0 0,1 1-1,0-1 1,0 0 0,0 0-1,0 0 1,0 0 0,0 1-1,-1-1 1,1 0 0,0 0 0,0 0-1,0 0 1,0 1 0,0-1-1,0 0 1,0 0 0,0 0-1,0 1 1,0-1 0,0 0-1,0 0 1,0 1 0,0-1-1,0 0 1,0 0 0,0 0 0,0 1-1,0-1 1,0 0 0,0 0-1,1 0 1,-1 0 0,0 1-1,0-1 1,0 0 0,0 0-1,0 0 1,0 0 0,1 1-1,-1-1 1,0 0 0,0 0 0,0 0-1,0 0 1,1 0 0,-1 0-1,0 0 1,0 0 0,0 0-1,1 1 1,10 4-40,40 1-87,-34-5 134,0 1-1,23 5 0,-3 3 99,-16-5 68,0 1 0,0 1 0,0 1 0,23 12 0,-44-19-165,1-1 1,0 0 0,0 0-1,-1 1 1,1-1-1,0 1 1,0-1 0,-1 1-1,1-1 1,0 1-1,-1-1 1,1 1-1,-1 0 1,1-1 0,-1 1-1,1 0 1,-1-1-1,1 1 1,-1 0-1,0 0 1,1-1 0,-1 1-1,0 0 1,0 0-1,0 0 1,1 0-1,-1-1 1,0 1 0,0 0-1,0 0 1,0 0-1,-1 0 1,1-1-1,0 3 1,-19 20 88,10-14-165,2-5-90,-1 0 1,1 0-1,-1-1 1,1 0 0,-1-1-1,0 0 1,0 0-1,0 0 1,-12 0-1,-40 5-1620,-46 5-2739,34-9-1797,70-3 6139,-1 0-315,-1-1-1,0 1 1,0 0-1,1 1 1,-1-1-1,0 1 1,1-1-1,-1 1 1,1 0-1,-1 0 1,0 1-1,1-1 1,0 1-1,-7 3 1,8 3-1462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148 114 1020,'-90'22'7844,"33"-16"634,103-3-5527,30 0-1148,264-37 627,-79 2-2166,38-2-479,-181 15-1261,-74 10-632,-26 9-1179,13 0-1134,-30 0 4106,0 0 0,0 0 0,0 0 0,-1-1 0,1 1 0,0 0 0,0-1 0,-1 1 0,1 0 0,0-1 0,-1 1 0,1-1 0,0 1 0,-1-1 0,1 1 0,-1-1 0,1 0 0,-1 1 0,1-1 0,-1 1 0,0-1 0,1 0 0,-1 0 0,0 1 0,1-1 0,-1 0 0,0 0 0,0 1 0,0-1 0,1 0 0,-1 0 0,0-1 0,0 8-1521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63 155 1320,'-5'3'957,"0"0"-1,0 0 1,0 0 0,0 1-1,1 0 1,0 0 0,-1 0-1,1 1 1,1-1 0,-7 10-1,9-12-665,0 1-1,0 0 1,0 0-1,0-1 1,0 1 0,1 0-1,-1 0 1,1 0-1,0 0 1,0 0-1,0 0 1,0 0-1,0 0 1,1 0-1,-1 0 1,1 0-1,0 0 1,0-1 0,0 1-1,0 0 1,0 0-1,4 4 1,31 49 1897,-21-34-1637,-1 0 1,-1 1-1,10 26 0,-15-28-309,-1-1 0,-1 1-1,-1 0 1,0 0-1,-2 1 1,1 35-1,-4-55-226,0-1 0,0 1 0,1-1 0,-1 0 0,0 1 0,1-1 0,-1 0 0,1 1 0,-1-1 0,1 0 0,-1 1 0,1-1 0,1 1 0,4 15 207,-6-16-213,0-1-1,0 1 1,0 0-1,0-1 0,0 1 1,0 0-1,0-1 1,0 1-1,1 0 0,-1-1 1,0 1-1,0 0 1,1-1-1,-1 1 0,1-1 1,-1 1-1,0-1 1,1 1-1,-1-1 0,1 1 1,0 0-1,0 0 7,-1-1-1,1 0 0,-1 1 1,1-1-1,-1 1 0,0-1 1,1 1-1,-1-1 1,1 1-1,-1-1 0,0 1 1,0 0-1,1-1 1,-1 1-1,0-1 0,0 1 1,0 0-1,0-1 1,0 1-1,1 0 0,-2 0 1,-1-2 115,1 0-125,1 1 1,-1 0-1,1 0 1,-1-1-1,0 1 1,1 0-1,-1-1 1,1 1-1,-1-1 1,1 1-1,-1-1 1,1 1-1,0-1 1,-1 1-1,1-1 1,0 1-1,-1-1 1,1 1-1,0-1 1,0 0-1,-1 1 1,1-1-1,0 0 1,0 0-1,2-47-44,16-84 0,-11 91 12,-4 26 20,0 0 0,1 0 0,1 1-1,0-1 1,1 1 0,0 0 0,1 1-1,1-1 1,0 1 0,1 1-1,12-14 1,-9 13 0,1 1 0,1 0 1,0 0-1,0 2 0,2-1 0,-1 2 0,1 0 0,0 1 0,21-7 0,86-22-67,-29 10-51,76-12-1380,-25 7-3281,-121 27 3049,-20 5 1286,0 0-1,-1-1 1,1 0-1,0 1 1,0-1 0,0-1-1,-1 1 1,1-1 0,0 1-1,-1-1 1,6-3-1,-7-7-2793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1:49.4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1 161 5734,'74'-17'0,"1"-1"0,-6 2 0,-6 0 0,7-4 0,-6 7 0,12 0 0,-12 2 0,8-1 0,19-2 0,-4 3 0,-37 17 0,-25-3 0,16 4 0,-20-1 0,0 1 0,-5-4 0,-23 4 0,-34-10 0,-1 7 0,-2-3 0,23 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36 488,'0'0'1748,"-12"-6"6865,21 7-3291,30-9-2791,5-2-1643,140-3-327,-182 13-546,-1 0-1,1 0 1,-1 0-1,1 0 1,-1 0 0,0 1-1,1-1 1,-1 0-1,1 1 1,-1-1-1,1 1 1,-1-1 0,0 1-1,1 0 1,-1-1-1,0 1 1,0 0-1,0 0 1,0 0 0,1 0-1,-1 0 1,0 0-1,-1 0 1,1 1-1,0-1 1,0 0 0,0 0-1,-1 1 1,1-1-1,-1 1 1,1-1-1,-1 0 1,1 1 0,-1-1-1,0 1 1,0-1-1,0 1 1,0 2-1,0-1 40,0 1-1,-1 0 0,1-1 0,-1 1 1,0-1-1,0 1 0,-1-1 0,1 1 1,-1-1-1,0 0 0,1 0 0,-1 0 1,-1 0-1,1 0 0,-4 4 0,-38 33 127,-75 76 299,117-114-486,0 0 1,0 0-1,0 0 0,0 0 0,1 1 0,-1-1 1,1 1-1,-1-1 0,1 1 0,0 0 1,-2 4-1,4-5 1,-1 0 0,0-1 0,1 1 0,-1 0 0,1 0 0,0-1 1,-1 1-1,1 0 0,0-1 0,0 1 0,0-1 0,0 1 0,0-1 0,1 0 0,-1 1 0,0-1 0,1 0 1,-1 0-1,3 2 0,5 4-24,1-1 1,-1 0-1,1-1 1,0 0-1,0 0 1,16 4-1,-11-3 57,15 6 1010,53 31 0,-79-41-871,-3-2-95,1 1 1,-1 0 0,0-1-1,1 1 1,-1 0-1,0 0 1,0 0 0,1 0-1,-1 0 1,0 0-1,0 0 1,0 0-1,0 0 1,1 2 0,-2-2-27,-1 0 0,1 0 0,0 0 0,-1 0 1,1 0-1,-1 0 0,1 0 0,-1 0 0,1 0 1,-1 0-1,0 0 0,1-1 0,-1 1 0,0 0 1,0 0-1,-1 0 0,-9 11 13,9-10-139,-1 0 0,1 0 0,-1 0 0,0 0 0,0 0 0,0-1 0,0 1 0,-1-1 0,1 0 0,0 0 0,-1 0 0,1 0 0,0-1 0,-1 1-1,1-1 1,-1 0 0,1 0 0,-6 0 0,-6-2-1513,1 0 0,-29-8-1,39 8 1061,0 1 0,-1-1 0,1 1 0,0-1 0,0-1 0,0 1 0,1 0 0,-1-1 0,1 0 0,-1 0 0,1 0-1,-4-5 1,6 7 307,0-1-1,0 1 1,0-1-1,0 0 0,0 1 1,0-1-1,1 0 1,-1 0-1,1 0 0,-1 1 1,1-1-1,0 0 1,0 0-1,0 0 0,0 0 1,0 1-1,0-1 1,0 0-1,1 0 0,-1 0 1,0 0-1,1 1 1,0-1-1,-1 0 0,1 0 1,0 1-1,0-1 0,0 1 1,0-1-1,0 1 1,1-1-1,1-1 0,22-20-1988,11-4 294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50 1008,'-5'5'9424,"0"-3"-8112,-15-2 3960,8 0-4039,10 0-1419,4 0-156,15 0 329,4 1-547,-15 0 131,-1-1 1,1 0-1,-1 0 1,1 0-1,0 0 1,-1-1-1,1 0 0,-1 0 1,1-1-1,6-2 1,9-6-2125,0 1 1,1 0-1,28-6 1,-25 8 1004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22 900,'-3'6'7221,"-6"1"-4782,3-4 2465,22-6-2766,64-10-2613,-72 13-89,-1-1-1,0-1 1,0 1 0,13-5 0,-13 3-823,0 1 0,0 0 0,0 1 1,14-2-1,-15 4-2989,15 5 2516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36 1500,'-1'1'624,"0"1"0,-1-1 0,1 1 0,-1-1-1,1 0 1,-1 0 0,1 0 0,-1 0 0,0 0 0,0 0-1,0 0 1,1 0 0,-1-1 0,-3 2 0,-8 3 4703,-1-1-3233,10-3-184,12 1-1055,6 2-741,0-1 0,0-1 0,0-1 0,0 0 0,0 0 0,1-1 1,25-5-1,14 1-377,-38 4 16,0-2 0,0 0 0,21-5 1,65-23-3998,-81 17 1708,-4 1-1829,-5 10-3243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3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1740,'-6'10'1271,"1"-3"341,1 1 1,-1 0-1,1 0 0,1 0 0,-6 17 1,9-23-1458,0-1 0,0 1 0,-1-1 0,1 1 0,0 0 1,0-1-1,1 1 0,-1 0 0,0-1 0,0 1 0,1-1 0,-1 1 0,1 0 1,0-1-1,-1 1 0,1-1 0,0 0 0,0 1 0,0-1 0,0 0 0,0 1 1,0-1-1,0 0 0,0 0 0,0 0 0,1 0 0,-1 0 0,1 0 1,-1 0-1,0 0 0,1-1 0,-1 1 0,1-1 0,-1 1 0,1-1 0,0 1 1,-1-1-1,1 0 0,0 0 0,1 0 0,29 5 366,61-1 0,-4-8-1689,-45 2-2727,-2 1-4638,-30-4 5086,-9 2 2844,9-4-1102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22 840,'-13'-7'6425,"-5"7"-5205,14 0-392,11 0 2499,-11 0-2980,-16 1 980,20-1-1289,0 0 1,-1 0-1,1 0 0,-1 0 1,1 0-1,-1 0 1,1 0-1,-1 0 1,1-1-1,-1 1 1,1 0-1,0 0 1,-1 0-1,1 0 1,-1-1-1,1 1 0,-1 0 1,1 0-1,0-1 1,-1 1-1,1 0 1,0-1-1,-1 1 1,1 0-1,0-1 1,-1 1-1,1 0 1,0-3 2069,-13-4 690,31 7-699,-14 0 329,-13 0-1662,-10 0-288,21 1 555,-1-1-995,-1 1 1,1-1-1,0 0 0,-1 0 0,1 0 0,0 0 0,-1 1 0,1-1 0,0 0 0,-1 1 0,1-1 1,-1 0-1,1 1 0,0-1 0,-1 1 0,1-1 0,-1 1 0,1 0 0,-20 18 688,19-19-708,0 1 0,-1-1 0,1 0 0,0 0 0,0 1 0,-1-1 0,1 0-1,0 0 1,0 1 0,0-1 0,-1 0 0,1 1 0,0-1 0,0 0 0,0 1 0,0-1 0,0 0-1,0 1 1,0-1 0,0 0 0,0 1 0,0-1 0,0 0 0,0 1 0,0-1 0,0 1 0,0-1-1,0 0 1,0 1 0,0-1 0,0 0 0,0 1 0,0-1 0,1 0 0,-1 0 0,0 1 0,0-1-1,0 0 1,1 1 0,8 10 179,-8-11-144,-1 2-16,0-1 0,0 1 1,0 0-1,0 0 1,-1-1-1,1 1 0,0 0 1,-1 0-1,1-1 0,-1 1 1,1 0-1,-1-1 0,-2 3 1,-3 13 180,-6 41 378,6-29-145,-12 39 1,10-38-212,1 0 0,1 1 0,-3 41 0,-1 9-190,5-43-50,-1 65 0,-6-3 0,12-99 0,0-1 0,0 1 0,-1 0 0,1-1 0,0 1 0,0 0 0,0-1 0,0 1 0,0-1 0,0 1 0,1 0 0,-1-1 0,0 1 0,0-1 0,0 1 0,0 0 0,1-1 0,-1 1 0,0-1 0,1 1 0,-1-1 0,0 1 0,1-1 0,-1 1 0,1-1 0,-1 0 0,1 1 0,-1-1 0,1 1 0,-1-1 0,1 0 0,-1 1 0,1-1 0,-1 0 0,1 0 0,-1 0 0,1 1 0,0-1 0,-1 0 0,1 0 0,-1 0 0,1 0 0,1 0 0,8-5 0,15-11 0,0-1 0,-2-1 0,0-1 0,-1-1 0,27-32 0,-35 38 0,1 0 0,32-22 0,2 0 0,-5 7-2,-36 25-7,-1-1 0,1 1-1,-1-1 1,0-1-1,-1 1 1,8-8 0,15-14-23,-24 24 30,0-1 1,-1 0 0,0 0-1,0 0 1,0 0 0,6-9-1,3 1 1,-12 12 2,-1-1-1,1 1 1,0-1 0,-1 1 0,1 0 0,-1-1 0,1 1 0,0-1-1,-1 0 1,1 1 0,-1-1 0,0 1 0,1-1 0,-1 0 0,1 1-1,-1-1 1,0 0 0,1 1 0,-1-1 0,0 0 0,0 0 0,0 1-1,0-1 1,1 0 0,-1-1 0,0 1 12,-6 1 19,6 0-31,0 0 0,0 0 0,-1 0 0,1-1 0,0 1 0,-1 0 0,1 0 0,0 0 0,0 0 0,-1 0 0,1 0 0,0 0 0,0 0 0,-1 0 0,1 0 1,0 0-1,-1 0 0,1 0 0,0 0 0,0 0 0,-1 0 0,1 0 0,0 1 0,0-1 0,-1 0 0,1 0 0,0 0 0,0 0 0,-1 0 0,1 1 0,0-1 0,0 0 0,0 0 0,-1 1 0,1-1 0,0 0 0,-6 6 0,0-1 0,-1 0 0,1 0 0,-1-1 0,-10 6-1,7-5 0,0 1 0,1 0 0,-15 12 0,-36 43 0,-29 27 0,84-83 0,0 0 0,0 0 0,1 0 0,0 1 0,0-1 0,0 1 0,1 0 0,0 0 0,0 0 0,1 1 0,-1-1 0,1 1 0,1 0 0,-1-1 0,1 1 0,1 0 0,-1 0 0,1 0 0,1 11 0,-1-16 0,0 1 0,0-1 0,1 0 0,-1 0 0,1 1 0,0-1 0,-1 0 0,1 0 0,0 0 0,0 0 0,0 0 0,1 0 0,-1 0 0,0 0 0,1-1 0,-1 1 0,3 1 0,33 24 0,-14-12 0,-12-9 0,1 0 0,0 0 0,0-1 0,1-1 0,-1 0 0,26 5 0,2 1 0,85 14 0,-62-14 0,-25-8 12,-35-3-304,1 1 1,-1 0 0,1 0 0,-1 0-1,0 0 1,1 1 0,-1-1 0,0 1-1,1 0 1,4 2 0,-4-2-908,0-1 0,0 0 1,0 0-1,0 0 0,0-1 1,0 1-1,-1-1 0,1 0 0,0 0 1,0 0-1,5-3 0,11-2-3115,5 0-3944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1 151 272,'51'-7'10136,"-18"1"-5046,1-1-2462,68-9 1890,35-4-648,18 8-2865,142-6 476,34 11-3394,-329 7 1748,-1 0 1,1 0-1,-1 0 0,1 0 0,-1-1 1,1 1-1,-1 0 0,1-1 0,-1 1 1,0-1-1,1 0 0,-1 1 0,0-1 1,1 0-1,-1 0 0,0 0 1,0 0-1,0 0 0,0 0 0,0 0 1,0 0-1,1-2 0,-1 1-424,0 0 0,0 0 0,0 0 0,0 0 0,-1 0 0,1 0 0,-1-1 0,1 1 0,-1 0 0,0-4 1,0 6 369,0-1 0,0 0 0,0 1 1,-1-1-1,1 0 0,0 1 1,0-1-1,-1 1 0,1-1 1,0 0-1,-1 1 0,1-1 1,0 1-1,-1-1 0,1 1 1,-1-1-1,1 1 0,-1-1 1,1 1-1,-1-1 0,1 1 0,-1 0 1,0-1-1,1 1 0,-1 0 1,0 0-1,1 0 0,-1-1 1,0 1-1,1 0 0,-1 0 1,0 0-1,1 0 0,-1 0 1,0 0-1,1 0 0,-1 0 1,0 0-1,1 0 0,-2 1 0,-28 6-3781,3 6 1994,-9 2 355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1180,'49'-21'9398,"-47"20"-7653,0 3-1465,0 0 0,0 0 1,0 0-1,0 0 0,0 0 0,0 0 0,-1 1 0,1-1 1,-1 1-1,0-1 0,1 1 0,-1-1 0,0 1 0,-1 0 1,1 0-1,0-1 0,-1 1 0,0 0 0,1 0 0,-1 3 1,1 0-67,0 1 0,0 0 0,1-1 0,0 1 1,3 6-1,43 71 1171,-43-75-1256,0-1 0,-1 1 1,0-1-1,3 14 0,11 22 263,-10-25-93,0 1 1,8 29 0,-2-3 327,-10-20-226,-4-25-378,0 1-1,0-1 1,0 1 0,1-1 0,-1 1 0,0-1-1,0 1 1,1-1 0,-1 1 0,1-1-1,0 0 1,-1 1 0,1-1 0,0 0-1,0 1 1,1 0 0,-2-1 1,1 0 0,-1-1 1,0 1-1,1-1 0,-1 1 1,0 0-1,0-1 0,0 1 0,1 0 1,-1-1-1,0 1 0,0 0 1,0-1-1,0 1 0,0 0 0,0-1 1,0 1-1,0 0 0,-1 0 1,1-1-1,0 1 0,0-1 0,0 1 1,-1 0-1,1-1 0,0 1 1,-1 0-1,1-1 0,-1 2 0,-6-2 334,4-16-235,2-16-64,-10-53 0,5 52-26,-1-57 0,7-81-69,1 160 28,0-1-1,1 1 1,6-20-1,-5 19 9,-1 7 0,0 1 1,1-1-1,-1 0 0,1 1 0,0 0 0,0 0 0,1 0 0,0 0 0,-1 0 0,1 1 0,0-1 1,1 1-1,-1 0 0,0 1 0,1-1 0,0 1 0,4-2 0,25-17 0,-14 10-8,0 1 0,1 0 0,0 1-1,0 2 1,33-8 0,15-6-25,-48 16-83,1 0 1,0 2 0,-1 1-1,26-1 1,33-3-1046,-40 3-2347,45 0-1,-83 3 3228,-1 0 1,1 0-1,-1 0 0,1-1 1,0 1-1,-1 0 1,1-1-1,-1 0 0,1 1 1,-1-1-1,0 0 0,1 0 1,-1 1-1,0-1 1,1 0-1,-1 0 0,2-3 1,-2 3-224,-1 1 0,1-1 0,0 0 1,-1 1-1,1-1 0,0 1 0,-1-1 1,1 1-1,0-1 0,0 1 0,0-1 1,0 1-1,-1 0 0,1 0 0,0-1 0,1 1 1,9 0-1415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735 21 16,'0'-1'234,"0"1"0,0-1 0,-1 0 0,1 0 0,0 1 0,0-1 0,0 0 0,-1 0 0,1 1 1,-1-1-1,1 0 0,0 1 0,-1-1 0,1 0 0,-1 1 0,1-1 0,-1 1 0,0-1 0,1 1 0,-1-1 0,0 1 0,1-1 0,-1 1 0,0-1 0,1 1 0,-1 0 0,-1-1 0,-31-3 3525,20 5-2839,0 0-1,0 1 1,-15 3 0,18-2-537,-23 6 1247,-47 20 0,72-25-1391,0 0-1,0 0 1,0 1-1,0 0 0,1 0 1,-1 1-1,1 0 1,1 0-1,-1 1 1,-8 12-1,-5 7 785,-1-1 0,-37 35 0,7-7 241,22-20-461,1 2 0,2 0-1,2 2 1,1 1-1,2 1 1,-23 57 0,30-50-306,2 0 1,1 0 0,3 1-1,-4 77 1,8-85-453,2 13-43,3 0 0,1-1 0,11 59 0,-6-54-1,18 91-1,-19-125 0,0-1 0,1 0 0,1-1 0,18 33 0,-24-50 0,0-1 0,0 1 0,0 0 0,0-1 0,1 0 0,-1 1 0,1-1 0,-1 0 0,1 0 0,3 1 0,16 15 0,-19-14-42,1-1 0,-1 0 0,1 0 0,-1 0-1,1-1 1,0 1 0,0-1 0,0 0 0,0 0 0,1 0 0,-1-1 0,1 1 0,-1-1-1,1 0 1,-1 0 0,1-1 0,-1 1 0,10-1 0,6-4-4060,4-12-7774,-4 0 2388,-2 9 5941,16 0 1313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1108,'38'0'9921,"-40"0"-8984,-83 0 5594,73 15-2913,3-5-3046,1-1 1,-1 0 0,-1 0-1,1-1 1,-1 0 0,-1-1 0,0 0-1,-19 9 1,-30 21 1035,56-34-1513,-21 14 390,2 1 1,0 1-1,1 1 0,1 0 0,1 2 1,-22 30-1,19-25-263,19-24-206,1 1 0,-1 0 0,1-1 0,-1 2 0,1-1 0,0 0 0,1 1-1,-1-1 1,1 1 0,-3 7 0,2 0-15,1-8-1,0 0 0,1 0 0,0 0 0,0 1 0,0-1 0,0 1 0,1-1 0,-1 0 0,2 9 0,0-10 0,0 0 0,0 1 0,1-1 0,-1 0 1,1 0-1,0 0 0,0-1 0,0 1 0,1 0 0,-1-1 0,0 1 0,1-1 0,3 3 0,-1-4-2,0 1 0,0 0 0,1-1 0,-1 0 0,0-1 0,1 1 0,-1-1 0,11 0 0,-4-1-37,-1 0 0,1-1 0,-1 0 0,0-1 0,0 0-1,0-1 1,0 0 0,-1-1 0,0 0 0,1-1 0,-2 0-1,1 0 1,11-10 0,11-13-230,0 0 1,30-39-1,-59 65 253,58-67-346,-59 68 350,0 0 0,0 0 0,-1-1 1,1 1-1,0-1 0,-1 1 1,0-1-1,2-3 0,8-13-30,-9 17 43,-1 0 0,1 0 0,-1 0 0,0-1 0,0 1 1,0 0-1,0-1 0,0 1 0,-1-1 0,1 1 0,-1-1 1,1-3-1,-1 5 118,0 23 41,0 24-59,-2 0 1,-11 66 0,9-87-353,1-1 1,1 0-1,1 1 0,1-1 0,1 1 1,2-1-1,0 0 0,1 0 1,12 37-1,-13-56-244,1 1-1,-1-1 1,1 0-1,1 0 1,-1 0 0,0 0-1,1-1 1,0 0 0,8 5-1,-2 0-1613,-9-7 1603,0 0 1,0 0 0,0-1-1,0 1 1,0-1-1,0 0 1,0 0 0,0 0-1,1 0 1,-1 0 0,0 0-1,4 0 1,-2-1-806,0 0 0,-1-1 0,1 1 1,0-1-1,-1 0 0,1 0 0,5-3 0,18-3-943,20 0 382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1:49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5734,'94'27'0,"-1"1"0,3-15 0,7-4 0,-18-4 0,-3-6 0,6-5 0,-17-3 0,-59 4 0,-7 2 0,2 0 0,-4 2 0,-1 1 0,8-11 0,0 7 0,5-8 0,-1 9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1 844,'-1'0'8069,"-8"8"-6226,8-6-1472,0 1-1,1-1 0,-1 0 0,1 0 1,0 1-1,-1-1 0,1 0 1,0 1-1,0-1 0,1 0 0,-1 1 1,0-1-1,1 0 0,-1 0 1,1 0-1,1 4 0,3 16 1260,-6-13-1208,0 0-1,0 0 0,-1-1 1,-3 10-1,2-8-131,1-1 0,0 1 1,0 0-1,0 12 0,2 1-191,1-1 0,1 0-1,0 0 1,2 0 0,1 0 0,1 0 0,0-1 0,2 0 0,0 0 0,13 22 0,-19-41-122,0 0-1,-1 1 1,0-1 0,1 1-1,-1-1 1,0 1 0,0-1-1,-1 1 1,1 0 0,0 0 0,-1-1-1,0 1 1,0 0 0,0 0-1,0 4 1,7 7-353,-1-2-487,2-11-927,-7-1 1756,-1 0 0,0 0 0,0 0 0,0 0-1,0 0 1,1 0 0,-1 0 0,0 0 0,0 0 0,0 0 0,0 0-1,0 0 1,1 0 0,-1 0 0,0 0 0,0 0 0,0 0 0,0 0-1,0 0 1,1-1 0,-1 1 0,0 0 0,0 0 0,0 0 0,0 0-1,0 0 1,0 0 0,0 0 0,0-1 0,1 1 0,-1 0-1,0 0 1,0 0 0,0 0 0,0-1 0,0 1 0,0 0 0,0 0-1,0 0 1,0 0 0,0 0 0,0-1 0,0 1 0,0 0 0,0 0-1,0 0 1,0 0 0,0-1 0,0 1 0,0 0 0,0 0-1,-1 0 1,1 0 0,0 0 0,0-1 0,0 1 0,0 0 0,0 0-1,0 0 1,0 0 0,0 0 0,-1 0 0,1 0 0,0-1 0,0 1-1,0 0 1,0 0 0,-1 0 0,-1-3-601,0 0 1,1-1-1,-1 1 0,1-1 1,0 1-1,0-1 0,0 0 1,0 1-1,0-1 0,1 0 1,0 1-1,0-1 0,0 0 1,0-4-1,1 0-254,0 1-1,0 0 1,0-1 0,1 1 0,0 0-1,5-13 1,6-8-687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6 1276,'-5'-5'8305,"5"5"-8164,-11 12 3567,-9 24-1279,15-13-2086,1 1-1,1-1 1,2 1-1,0-1 0,1 1 1,2 0-1,0-1 1,1 1-1,2-1 0,7 26 1,-2-6-291,6 61 0,-1-2-166,-4-65-101,-9-32 106,0 1 0,0-1-1,0 1 1,-1 0-1,0-1 1,1 10 0,-2 11-1106,0 10-914,0-12-2665,0-44-5292</inkml:trace>
  <inkml:trace contextRef="#ctx0" brushRef="#br0" timeOffset="1">65 348 100,'-6'-3'1344,"-1"-1"-1,1 0 1,0 0-1,0 0 1,0-1 0,1 0-1,-1 0 1,-7-11-1,13 16-1250,-1-1-1,1 1 1,-1-1-1,1 0 1,0 1-1,-1-1 1,1 0 0,0 0-1,0 1 1,-1-1-1,1 0 1,0 0-1,0 1 1,0-1-1,0 0 1,0 0-1,0 0 1,0 1-1,0-1 1,1 0-1,-1 0 1,0 1-1,0-1 1,0 0-1,1 0 1,-1 1-1,1-1 1,-1 0-1,0 1 1,1-1-1,-1 1 1,1-1-1,-1 0 1,1 1-1,0-1 1,-1 1-1,1-1 1,-1 1-1,1 0 1,0-1-1,-1 1 1,1 0-1,0-1 1,0 1-1,-1 0 1,2-1-1,3-1 30,0 0 0,1 0 0,-1 0 0,0 1 0,11-2 0,256-21-1102,-4-4-4958,-103 6-1232,-127 16 5562,0-1 220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1 480,'-23'1'2601,"0"1"0,0 1 1,-38 10-1,-69 27 2511,75-21-3641,37-13-1018,1 1 0,0 1 0,1 1 0,-1 0 0,2 1 0,-1 1 1,-14 13-1,20-15-316,0 0 1,1 1-1,0 0 1,0 0 0,1 0-1,1 1 1,0 1-1,1-1 1,0 1-1,-8 21 1,14-31-133,-1 1 0,1-1-1,-1 1 1,1-1 0,0 1-1,0-1 1,0 1 0,0-1 0,0 0-1,1 1 1,-1-1 0,1 1 0,0-1-1,-1 1 1,3 2 0,4 24-2,-7-28-5,0-1 1,1 1-1,-1-1 1,1 1-1,-1 0 1,0-1-1,1 1 1,-1-1-1,1 1 0,-1-1 1,1 0-1,0 1 1,-1-1-1,1 0 1,-1 1-1,1-1 1,0 0-1,-1 1 1,1-1-1,0 0 1,-1 0-1,1 0 1,0 0-1,-1 0 1,1 0-1,0 0 0,-1 0 1,1 0-1,0 0 1,-1 0-1,1 0 1,0 0-1,0-1 1,32-8-53,1-14-176,0-1-1,48-45 0,-9 7-157,-9-2 311,-47 46 88,-15 15 15,0 0-1,0 0 0,1 0 0,-1 1 0,1-1 0,0 1 0,-1-1 0,1 1 0,1 0 0,-1 0 0,0 0 0,0 1 0,1-1 0,-1 1 0,1 0 1,-1 0-1,7-1 0,-10 2-1,0 0 1,1 1-1,-1-1 1,0 0-1,0 1 1,1-1-1,-1 0 1,0 1-1,0-1 1,0 0-1,0 1 1,1-1 0,-1 0-1,0 1 1,0-1-1,0 0 1,0 1-1,0-1 1,0 1-1,0-1 1,0 0-1,0 1 1,0-1-1,0 1 1,0-1-1,0 0 1,-1 1-1,1-1 1,0 0 0,0 1-1,0-1 1,0 0-1,-1 1 1,1-1-1,0 0 1,0 1-1,-1-1 1,1 0-1,0 0 1,0 1-1,-1-1 1,-9 16 372,10-16-396,-70 120 2004,66-113-1965,-5 13 52,0 0 0,2 1 1,0 0-1,1 1 1,1 0-1,2 0 0,0 0 1,0 34-1,2-41-99,-1 0-1,0 0 1,-6 22 0,4-24-86,1 1 0,1 0 1,-2 20-1,17 30-1328,-13-62 1284,0 0 1,0-1 0,0 1-1,1 0 1,-1 0 0,1-1-1,-1 1 1,1-1 0,0 1 0,-1 0-1,2 1 1,-1-2-265,0 1 1,0-1-1,-1 1 1,1 0-1,0 0 1,-1-1-1,1 1 1,-1 0-1,0 0 1,0-1-1,1 3 1,-1-3 188,0-1-1,0 1 1,0-1 0,1 0 0,-1 1 0,0-1 0,1 0 0,-1 1 0,0-1 0,1 0 0,-1 1 0,1-1 0,-1 0 0,0 0-1,1 0 1,-1 1 0,1-1 0,-1 0 0,1 0 0,-1 0 0,1 0 0,-1 0 0,0 0 0,1 0 0,-1 0 0,1 0-1,-1 0 1,1 0 0,-1 0 0,1 0 0,-1 0 0,1 0 0,0-1 0,25-3-6359,-16 2 6558,18-5-1985,8-6 305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51 12,'-28'-19'3984,"27"18"-3479,0-1 0,0 1-1,0-1 1,0 1 0,0-1 0,1 1-1,-1-1 1,0 0 0,1 1-1,-1-1 1,1 0 0,0 1 0,-1-1-1,1 0 1,0 0 0,0-1-1,28 1 1430,-6 2-1596,-11 0-151,0 0-1,-1 0 1,19 3 0,-25-2-89,0 1 0,0-1 0,0 1 0,0-1 0,0 1 0,0 0 0,0 1 1,-1-1-1,1 1 0,-1-1 0,0 1 0,6 6 0,-7-6-15,0-1 20,0-1 0,0 1 0,0 1 0,0-1 0,0 0 0,-1 0 0,1 1 0,-1-1 0,0 1 0,0-1 0,0 1 0,0-1 0,0 1 0,0 0 1,-1-1-1,1 1 0,-1 4 0,6 24 1166,-4-28-1131,-1 0 1,-1 0-1,1 0 1,0 0-1,-1 1 0,1-1 1,-1 0-1,0 0 1,0 1-1,-1 4 0,-2 2 281,-1-1 0,1 1-1,-2-1 1,1 0 0,-12 15 0,-10 25 1011,21-39-1117,0 0 0,-1-1 0,0 1 0,-8 8-1,10-13-191,-1 0-1,1 0 0,1 0 0,-1 1 0,1 0 0,0-1 1,0 1-1,1 0 0,-1 0 0,1 1 0,1-1 0,-2 12 1,3-16-119,0 1 0,1 0 1,0-1-1,-1 1 1,1 0-1,0-1 1,1 1-1,-1-1 1,0 1-1,1-1 0,-1 0 1,1 0-1,0 1 1,0-1-1,0 0 1,2 1-1,2 3-620,3-3 86,8-4-481,-1 0-1,1-1 1,0 0 0,0-2-1,-1 0 1,1-1 0,27-12 0,-29 10-1456,1-2 0,-1 0 0,0 0 1,16-15-1,7-3-1787,-13 12 2474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24 768,'-11'-7'2886,"-18"-9"1613,28 16-4114,-1 0-1,1 0 0,0 0 0,0-1 0,0 1 0,-1 0 1,1 1-1,0-1 0,0 0 0,-1 0 0,1 0 0,0 1 1,0-1-1,0 1 0,-2 0 0,2-1-308,1 0-1,0 1 1,0-1-1,-1 0 1,1 0-1,0 1 1,-1-1-1,1 0 1,0 1-1,0-1 1,0 0-1,-1 1 1,1-1 0,0 0-1,0 1 1,0-1-1,0 1 1,0-1-1,0 0 1,0 1-1,-1-1 1,1 1-1,0-1 1,0 0-1,1 1 1,-1-1 0,0 0-1,0 1 1,0-1-1,0 1 1,0-1-1,0 0 1,0 1-1,1-1 1,-1 0-1,0 1 1,1 0-1,10 13 1359,-10-12-1095,7 8 133,-1 0 0,0 1 0,-1 0-1,-1 1 1,0-1 0,0 1 0,4 18 0,17 40 338,-13-39-703,-3 1-1,0 1 1,-2 0 0,4 40-1,-5-34-97,-6-30-67,0 0 1,-1 0-1,0 0 1,0 0-1,-1 0 1,0 0-1,0 0 1,-1 0-1,-1 0 1,1 0-1,-1-1 1,-1 1-1,-5 9 1,8-16-55,-1 0 1,1 0-1,0 1 1,-1-1-1,1 1 1,0-1-1,0 0 1,1 1-1,-1 0 1,0-1-1,1 1 1,0-1-1,0 1 1,-1 0-1,2 3 1,-2-5-5,1 0 0,0 0 1,-1 0-1,1-1 0,-1 1 1,1 0-1,-1 0 0,1 0 1,-1 0-1,0-1 0,1 1 1,-1 0-1,0 0 0,0-1 1,0 1-1,1-1 0,-1 1 0,0-1 1,0 1-1,0-1 0,0 1 1,0-1-1,0 0 0,0 1 1,0-1-1,0 0 0,0 0 1,0 0-1,0 0 0,-2 0 1,2 0-58,1 0 0,-1 0 0,0 1 0,0-1 0,0 0 0,0 0 0,0 0 0,0-1 0,1 1 0,-1 0 1,0 0-1,0 0 0,0-1 0,0 1 0,0 0 0,1-1 0,-1 1 0,0-1 0,0 1 0,1-1 0,-1 1 0,0-1 0,1 1 0,-1-1 1,0 0-1,1 1 0,-1-1 0,1 0 0,-1 1 0,1-1 0,0 0 0,-1 0 0,1 0 0,0 1 0,-1-1 0,1-1 0,0 0-122,-1 0-1,1 1 1,0-1-1,-1 0 1,0 0-1,1 1 1,-1-1-1,0 0 0,0 1 1,0-1-1,0 1 1,0-1-1,0 1 1,0 0-1,-1-1 1,1 1-1,-1 0 0,1 0 1,0 0-1,-1 0 1,-3-1-1,3 0 67,0 1 1,0 0-1,0-1 0,0 1 0,1-1 0,-1 0 0,0 1 1,1-1-1,-1 0 0,1 0 0,-1 0 0,-1-3 1,1-15-1280</inkml:trace>
  <inkml:trace contextRef="#ctx0" brushRef="#br0" timeOffset="1">66 231 1464,'0'-2'324,"0"0"-1,0 0 1,-1-1-1,1 1 1,-1 0-1,0 0 1,0 0 0,1 0-1,-1 0 1,0 1-1,-1-1 1,1 0-1,0 0 1,0 1-1,-1-1 1,1 1 0,-4-3-1,-31-20 5661,30 21-5032,6 3-903,0 0 1,-1 0-1,1 0 1,0 0-1,0 0 1,-1-1-1,1 1 0,0 0 1,0 0-1,0 0 1,-1 0-1,1 0 1,0-1-1,0 1 0,0 0 1,-1 0-1,1 0 1,0 0-1,0-1 0,0 1 1,0 0-1,0 0 1,0-1-1,-1 1 1,1 0-1,0 0 0,0-1 1,0 1-1,0 0 1,0 0-1,0-1 1,0 1-1,0 0 0,0 0 1,0-1-1,0 1 1,0 0-1,0 0 1,0 0-1,0-1 0,1 1 1,-1 0-1,0 0 1,0-1-1,0 1 1,0 0-1,0 0 0,0 0 1,1-1-1,-1 1 1,0 0-1,0 0 1,0 0-1,1 0 0,-1-1 1,0 1-1,0 0 1,0 0-1,1 0 1,13-6 364,21-1-123,24-4-1025,62-4 0,-47 10-1940,1-3-1,116-29 1,-47 7-3232,-111 23 4586,5 0 190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1 244,'-11'0'1953,"0"1"1,1 1-1,-19 4 0,-67 27 2202,76-25-3387,-74 35 2174,48-21-1806,32-14-875,1 1 0,0 0 0,0 1-1,0 0 1,2 1 0,-1 0 0,1 1 0,1 0 0,0 1 0,1 0 0,0 0 0,1 1 0,0 0 0,2 1 0,-9 23 0,14-33-203,-1 1 0,2 0 0,-1 0 0,0 1 1,1-1-1,0 0 0,2 8 0,-1 9 130,-1-22-185,1-1 0,-1 1 0,0-1 1,1 1-1,-1 0 0,1-1 0,-1 1 0,0-1 0,1 1 0,0-1 1,-1 0-1,1 1 0,-1-1 0,1 1 0,-1-1 0,1 0 0,0 0 1,-1 1-1,1-1 0,0 0 0,-1 0 0,1 0 0,0 0 0,-1 0 0,1 0 1,0 0-1,-1 0 0,1 0 0,0 0 0,-1 0 0,1 0 0,0 0 1,-1 0-1,1-1 0,0 1 0,31-8 27,-15 3-35,-13 4 3,0 0 0,0-1 1,0 1-1,0-1 0,0 0 0,0 0 1,0 0-1,-1-1 0,1 1 0,3-5 1,29-23-26,30-31-31,-55 50 38,1 0 1,0 1-1,22-13 0,-21 15 21,-1-1 0,0 0-1,17-17 1,-29 25 16,1 1 0,0-1 0,0 1 0,0-1 0,0 0-1,-1 1 1,1 0 0,0-1 0,0 1 0,0-1 0,0 1 0,0 0 0,0 0 0,0 0 0,0 0 0,0-1 0,0 1-1,0 1 1,0-1 0,0 0 0,2 0 0,-3 0 6,1 1 1,-1-1-1,1 0 0,-1 0 0,0 1 1,1-1-1,-1 0 0,1 1 0,-1-1 1,0 0-1,1 1 0,-1-1 1,0 1-1,1-1 0,-1 1 0,0-1 1,1 1-1,-1-1 0,0 1 0,0-1 1,0 1-1,0-1 0,1 1 0,-1-1 1,0 1-1,0-1 0,0 1 0,0-1 1,0 1-1,0-1 0,0 1 1,-1-1-1,1 1 0,0-1 0,0 1 1,0-1-1,0 1 0,-1-1 0,1 1 1,0-1-1,0 1 0,-1-1 0,1 1 1,0-1-1,-1 0 0,0 2 0,-5 10 327,1 1-1,0 1 0,1-1 1,0 1-1,1 0 0,-1 14 1,-14 49 655,4-5-311,3-11-208,7-43-323,1 0 0,1 0 0,1 0 0,1 34 0,0-29-12,0 1 1,-5 28-1,-5 9-37,-3 104-1,13-162-166,0 0 0,0 0 0,0 0 0,1 0 0,-1 0 0,1 0 1,-1 0-1,1 0 0,0 0 0,0 0 0,1-1 0,2 6 0,-4-8-54,1 0 1,-1 1-1,1-1 1,-1 1-1,0-1 1,1 1-1,-1-1 1,0 1-1,1 0 0,-1-1 1,0 1-1,1 0 1,-1-1-1,0 1 1,0-1-1,0 1 0,0 0 1,0-1-1,0 1 1,0 0-1,0-1 1,0 1-1,0 0 1,0-1-1,0 1 0,0 0 1,0-1-1,-1 1 1,1 0-1,0-1 1,0 1-1,-1-1 1,1 1-1,0-1 0,-1 1 1,0 0-1,4-15-9905,0 11 8921,-2 3 915,-1-1 0,1 1 0,-1 0-1,1-1 1,-1 1 0,1 0-1,-1-1 1,0 1 0,1-1-1,-1 1 1,0-1 0,1 1-1,-1-1 1,0 1 0,0-1 0,1 1-1,-1-1 1,0 1 0,0-1-1,0 1 1,0-1 0,0 1-1,0-1 1,0-1 0,1 1-85,0-1 0,-1 0 0,1 1 0,0-1 0,0 0 0,0 1 0,0-1 0,1 1-1,-1 0 1,0-1 0,0 1 0,1 0 0,-1 0 0,1-1 0,-1 1 0,1 1 0,0-1 0,-1 0 0,1 0 0,0 0 0,2 0 0,8-5-1082,21-8-386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82 1380,'0'-12'1224,"-1"10"-531,1-1 1,0 1 0,0 0 0,0-1 0,0 1-1,0 0 1,1-1 0,-1 1 0,1 0 0,-1 0-1,1-1 1,0 1 0,0 0 0,0 0 0,2-4-1,14-7 1086,-10 10-1495,0 1 1,0-1-1,0 1 0,0 0 1,0 1-1,0-1 0,1 2 1,-1-1-1,0 1 1,8 0-1,-11 0-247,0 0 0,0 1-1,0-1 1,0 1 0,0 0 0,0 0 0,0 0 0,0 0-1,-1 1 1,1-1 0,0 1 0,-1 0 0,1 0 0,-1 1 0,0-1-1,0 1 1,0-1 0,0 1 0,5 6 0,-7-5 35,0 1 1,0 1-1,0-1 1,-1 0-1,0 0 1,0 0-1,0 0 1,-1 0-1,1 0 1,-3 9-1,0-7 32,2-2-7,-1 0-1,0 0 1,0 0 0,0 0-1,-1 0 1,0 0-1,0-1 1,0 1-1,-1-1 1,-6 7-1,6-8-48,0 1-1,0-1 1,0 1 0,1-1-1,-1 1 1,1 0 0,0 1-1,0-1 1,1 0-1,0 1 1,-1 0 0,1-1-1,1 1 1,-1 0-1,1 0 1,-1 0 0,2 0-1,-1 0 1,0 6-1,-5 18-32,5-28-21,0 1 0,0 0 1,0 0-1,0 0 0,1-1 0,-1 1 0,1 0 0,-1 0 1,1 0-1,0 0 0,0 0 0,0 0 0,0 0 0,0 0 0,0 0 1,0 0-1,1 0 0,-1 0 0,1 0 0,-1 0 0,1 0 1,0-1-1,0 1 0,0 0 0,0 0 0,0-1 0,0 1 1,3 2-1,4 5-30,-6-7 31,-1 0-1,1 0 0,0-1 0,-1 1 0,1-1 1,0 1-1,0-1 0,0 1 0,4 0 0,52 28-46,-53-28 77,-1 1-1,1 1 1,-1-1 0,0 1 0,0-1-1,0 1 1,0 0 0,-1 0 0,1 1 0,-1-1-1,2 6 1,0-1 137,-4-7-78,0 0 0,0 0 0,1 1 0,-1-1 0,0 0 0,-1 1 1,1-1-1,0 1 0,-1-1 0,1 1 0,-1-1 0,0 1 0,0-1 0,0 1 0,0-1 0,0 1 0,-2 4 0,-1 0 162,0-1 1,-1 0 0,0 0-1,0 0 1,-1 0 0,1-1-1,-1 0 1,0 0-1,-1 0 1,1 0 0,-11 6-1,9-7-360,0 0-1,-1-1 1,1 0-1,0 0 1,-1-1-1,0 0 1,0 0-1,1 0 0,-1-1 1,-13 0-1,11-1-647,1 0 0,0-1 1,0 1-1,-10-4 0,16 4 332,1-1 1,-1 0-1,1 0 1,0-1-1,-1 1 1,1 0 0,0-1-1,0 1 1,0-1-1,0 0 1,0 0-1,0 0 1,0 0-1,1 0 1,-1 0-1,-1-4 1,-8-4-2133,11 10 2412,-1-1 0,0 1 0,0-1 0,1 1 0,-1-1-1,0 1 1,0-1 0,1 0 0,-1 1 0,1-1 0,-1 0 0,1 1-1,-1-1 1,1 0 0,-1 0 0,1 0 0,0 1 0,-1-1 0,1 0-1,0 0 1,0 0 0,-1 0 0,1 0 0,0 0 0,0 1-1,0-1 1,0 0 0,0 0 0,0 0 0,1 0 0,-1 0 0,0 0-1,1 0 1,1-4-402,0 1-1,1 0 0,-1 0 1,1 0-1,0 1 0,0-1 1,6-4-1,25-13-1223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1144,'-3'0'465,"0"0"0,0 0 0,0 1 0,0-1 1,0 1-1,0 0 0,0-1 0,0 1 0,1 1 0,-1-1 0,0 0 0,1 1 0,-1-1 0,1 1 0,-1 0 0,1 0 0,0 0 1,-1 0-1,1 0 0,0 0 0,1 0 0,-1 1 0,0-1 0,1 1 0,-1 0 0,1-1 0,0 1 0,-2 5 0,2-3-198,-1 1 0,1 0 0,0-1-1,1 1 1,-1 0 0,1 0 0,1 0-1,-1-1 1,1 1 0,0 0-1,0 0 1,0-1 0,1 1 0,3 6-1,2 5-86,0 1-1,-2 0 0,1 1 1,-2-1-1,-1 1 0,0 0 1,-1 0-1,-1 25 1,-1 7-121,-1 0 0,-13 75 0,4-89-57,7-28-38,0 0 0,1 1 0,0-1 0,-1 19 1,2-22-221,0 0 0,0-1 0,-1 1 0,0-1 0,0 1 0,-3 7 0,-11 7-2452,16-19 2592,-1-1-1,1 0 1,-1 1 0,0-1 0,1 1-1,-1-1 1,0 0 0,1 0 0,-1 1-1,0-1 1,1 0 0,-1 0-1,0 0 1,1 0 0,-1 0 0,0 0-1,0 0 1,1 0 0,-1 0 0,0 0-1,1 0 1,-1 0 0,0-1 0,0 1-1,1 0 1,-2-1 0,-1-8-6386,6-25 1837,8 14 3280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100 214 168,'-12'-7'1746,"1"-1"1,0 0-1,0-1 0,1 0 1,0-1-1,1 0 0,-16-20 1,25 29-1691,0 0 0,0 1 0,0-1 0,0 0 1,0 1-1,0-1 0,0 0 0,0 1 0,0-1 1,0 0-1,1 1 0,-1-1 0,0 0 0,1 1 1,-1-1-1,0 1 0,1-1 0,-1 1 0,0-1 1,1 1-1,-1-1 0,1 1 0,-1-1 0,1 1 1,-1-1-1,2 0 0,15-11 399,-1 6-423,0 1 0,0 0 0,1 1 0,-1 1 0,1 0 0,25 1 0,114-17-2730,0-8-3286,-78 13 867,-52 8 3601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1 468,'-13'0'3532,"0"1"-2247,-1 0 1,1 1-1,0 0 1,0 1 0,0 0-1,-16 7 1,-75 39 2165,61-27-1988,13-7-782,1 1-1,0 2 1,2 1-1,0 1 1,-32 33 0,17-20-148,35-29-469,1 0 0,-1 1 0,1 0-1,0 0 1,0 1 0,1 0-1,-9 11 1,6-8 4,7-8-66,1-1 1,-1 1-1,1-1 1,-1 1-1,0 0 1,1-1-1,-1 1 1,1 0-1,0 0 0,-1-1 1,1 1-1,0 0 1,-1 0-1,1 0 1,0-1-1,0 1 1,0 0-1,0 0 1,-1 0-1,1 0 0,0 0 1,1-1-1,-1 3 1,2-3-12,-1 0 0,1 0-1,0 0 1,-1 0 0,1 0 0,0 0 0,-1 0 0,1-1 0,0 1 0,-1-1 0,1 1 0,-1-1-1,4-1 1,-4 1-11,40-17-579,58-34-1,0 0-337,-46 19 514,-40 24 310,0 1 0,22-11 0,-5 4 63,16-6 272,-38 19-160,-7 1-12,-1 1-1,1 0 1,-1-1 0,1 1 0,-1 0-1,1 0 1,-1 0 0,1 0 0,0-1 0,-1 1-1,1 0 1,-1 0 0,1 0 0,0 0-1,-1 0 1,1 0 0,-1 0 0,1 1-1,0-1 1,-1 0 0,1 0 0,-1 0-1,2 1 1,0 24 1497,-1-12-1044,-1 0 0,-1 1 1,0-1-1,-1 1 0,-7 24 0,-15 43 835,16-50-819,-13 34 0,11-41-284,-16 46 371,17-41-265,-16 37 1,15-43-180,1 0 0,1 1 0,-5 25 0,9-22-61,3-17-75,0 0 1,-1 0 0,0 0 0,-1 0-1,0 0 1,-8 17 0,9-23-15,0 0 0,0 0 0,0 0 0,1 1 0,0-1 0,0 1 0,0-1-1,1 1 1,-1 5 0,1 11-3721,0-15 1620,0-8 1791,1 1 0,-1-1-1,1 1 1,-1-1-1,1 1 1,-1 0 0,1-1-1,0 1 1,0 0 0,0 0-1,0-1 1,0 1-1,0 0 1,2-2 0,11-16-3895,13-21-2448,-5 9 2693,-19 26 3417,1 0 0,0-1 0,0 2 1,0-1-1,0 0 0,1 1 1,7-6-1,24-17-1094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1:50.4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42 5734,'25'0'0,"42"-11"0,4-1 0,-28 12 0,28-12 0,-21 6 0,-65 19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4 780,'-23'-3'5664,"22"3"-5350,0 0 0,-1-1 0,1 1 0,0 0 0,-1 0 0,1 0 0,0 0 0,-1 0 0,1 0 0,0 1 0,-1-1 0,1 0 0,0 1 0,-1-1 0,1 0 0,0 1 0,0 0 0,-2 0 0,2 3 146,1-1 0,-1 1 0,0 0 1,1 0-1,0-1 0,0 1 0,0 0 1,1 7-1,-1-3-34,1-7-403,-1 1 0,0 0 0,1-1 0,-1 1 0,1-1 0,0 1 0,-1 0 0,1-1 0,0 1 0,0-1 0,0 0 0,0 1 0,0-1 0,0 0 0,1 0 0,-1 1 0,0-1 0,1 0 0,1 1 0,-2-2-18,1 1-1,-1 0 0,0 0 1,0 0-1,1 0 0,-1 1 1,0-1-1,0 0 0,0 0 0,0 1 1,0-1-1,-1 0 0,1 1 1,0-1-1,-1 1 0,1-1 1,-1 1-1,1 2 0,0-1 2,-1-1-1,0 0 0,0 0 1,1 1-1,0-1 1,-1 0-1,1 0 0,0 0 1,0 0-1,0 0 1,2 3-1,-2-4-4,-1 0 0,1-1 0,-1 1 0,1 0 0,-1-1 0,1 1 0,-1-1 1,1 1-1,0-1 0,-1 1 0,1-1 0,0 1 0,0-1 0,-1 0 0,1 1 0,0-1 0,0 0 0,0 0 0,-1 0 0,1 1 0,0-1 0,0 0 0,0 0 1,-1 0-1,1 0 0,0 0 0,0-1 0,0 1 0,0 0 0,-1 0 0,1 0 0,0-1 0,0 1 0,0-1 0,9-4-4,0-1 0,-1-1-1,0 1 1,0-2 0,10-9-1,-15 14 5,-1-1-1,2 0 0,-1 1 1,0 0-1,8-4 1,-7 4 37,-1 0 0,1 0 0,0 0 1,-1-1-1,6-5 0,-9 8 17,0 0 35,0-1 1,-1 1-1,1 1 1,0-1 0,0 0-1,0 0 1,0 0-1,0 0 1,0 1 0,0-1-1,0 0 1,1 1-1,-1-1 1,0 1-1,0-1 1,0 1 0,1 0-1,1-1 1,-3 21 2575,0-10-2188,-1-1-1,-1 0 1,0 0-1,0 0 1,-1-1-1,-6 17 0,5-18-359,1 1-1,0 0 0,1 1 0,0-1 0,0 0 0,-1 15 0,4-19-94,-1 1 0,1-1 0,-1 0-1,1 1 1,0-1 0,1 0 0,-1 0 0,3 4 0,-3-6-17,0 0 0,0 0-1,0 0 1,-1 0 0,1 0 0,0 0 0,-1 0-1,0 0 1,1 0 0,-1 0 0,0 0 0,0 0-1,0 0 1,0 0 0,0 0 0,-1 0 0,1 0-1,0 0 1,-1 0 0,0 0 0,1 0 0,-1 0-1,-2 3 1,1-2 2,1 0-17,-1 0 1,0 0-1,0 0 0,0 0 0,0-1 1,-1 1-1,-2 2 0,5-5-1,-1 1 1,1-1-1,0 0 1,0 0-1,0 0 0,-1 0 1,1 1-1,0-1 0,0 0 1,0 0-1,0 1 0,0-1 1,-1 0-1,1 0 0,0 1 1,0-1-1,0 0 1,0 0-1,0 1 0,0-1 1,0 0-1,0 0 0,0 1 1,0-1-1,0 0 0,0 0 1,0 1-1,0-1 0,0 0 1,0 1-1,0-1 1,0 0-1,1 1 0,-1-1-13,0 0 0,0 0 0,0 1 0,0-1 0,0 0 0,0 0-1,0 1 1,0-1 0,1 0 0,-1 0 0,0 1 0,0-1 0,0 0 0,-1 0-1,1 1 1,0-1 0,0 0 0,0 1 0,0-1 0,0 0 0,0 0 0,0 0-1,0 1 1,0-1 0,-1 0 0,1 0 0,0 1 0,0-1 0,0 0 0,0 0-1,-1 0 1,1 1 0,0-1 0,-2 0-487,0 1 0,0-1 0,0 1 0,0-1 0,0 0 0,-1 0 0,1 0 0,0 0 0,0 0 0,0 0 0,0-1 0,0 1 0,0-1 0,0 1 0,0-1 0,-2-1 0,3 2 211,0-1 1,0 1-1,1-1 0,-1 1 0,0-1 0,0 0 0,0 1 1,0-1-1,1 0 0,-1 0 0,0 1 0,1-1 0,-1 0 1,0 0-1,1 0 0,-1 0 0,1 0 0,0 0 0,-1 0 1,1-1-1,0 1-239,-1 0 0,1 0 0,1-1 1,-1 1-1,0 0 0,0 0 0,0 0 0,1 0 1,-1-1-1,0 1 0,1 0 0,-1 0 0,1 0 1,0-1-1,10-11-1201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49:4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24 660,'-36'-7'4660,"34"7"-3663,2-1-804,0 0 0,0 1 1,0-1-1,0 0 1,0 1-1,0-1 0,0 0 1,0 0-1,0 1 0,0-1 1,0 0-1,0 1 1,-1-1-1,1 1 0,0-1 1,0 0-1,-1 0 1,0 0-100,0 1 1,1-1 0,-1 1-1,0 0 1,1 0 0,-1-1-1,0 1 1,0 0 0,1 0 0,-1 0-1,0 0 1,0 0 0,1 0-1,-1 0 1,0 0 0,1 0-1,-1 0 1,0 0 0,0 1-1,1-1 1,-1 0 0,0 0 0,1 1-1,-1-1 1,0 0 0,1 1-1,-1-1 1,1 1 0,-1-1-1,0 1 1,1-1 0,-1 1 0,0 0-1,25 9 1776,2 10 47,-20-15-1641,0 0 0,0 0 0,0-1 0,0 0 0,1 0 0,10 5 0,57 19 657,-69-26-792,0 0 0,0 0 0,-1 1 0,1 0 0,-1-1 0,1 2 0,-1-1 0,0 0 0,7 9 0,6 17 933,2 6-156,-8-18-616,4 3 135,-12-17-344,0 1 0,0 0 0,0-1-1,-1 1 1,1 1 0,-1-1 0,0 0-1,0 1 1,2 6 0,-2-6 29,0 1 1,1 0-1,-1-1 0,1 1 1,0-1-1,5 6 0,-5-9-68,-1 0 0,0 0-1,0 1 1,0-1 0,0 1-1,0-1 1,-1 1-1,1-1 1,-1 1 0,0 0-1,0 0 1,0 0 0,0 0-1,0 0 1,0 0 0,-1 0-1,0 0 1,1 0-1,-1 3 1,0-2 16,1 0 1,0 0-1,0-1 0,0 1 1,1-1-1,-1 1 0,1-1 1,0 1-1,0-1 0,5 6 1,-5-6 8,0 0 0,0 0 0,0 0 1,-1 0-1,1 0 0,-1 0 0,1 1 1,-1-1-1,0 0 0,1 7 1,-2-7-28,0 0 1,1-1 0,0 1-1,0 0 1,-1 0 0,2 0-1,-1-1 1,0 1 0,0 0-1,1-1 1,0 1 0,-1-1-1,4 4 1,-3-4-14,0 1-1,0-1 1,0 1-1,0 0 1,-1-1-1,1 1 1,-1 0-1,0 0 1,0 0-1,0 0 1,0 1-1,0-1 1,0 5-1,11 54 491,-12 25 472,-12-30-432,12 107 23,-1-161-576,1 0 0,-1 0-1,0 0 1,0 0 0,0 0-1,0 0 1,0-1-1,-1 1 1,1 0 0,-1-1-1,-2 4 1,-8 14 123,5-5-47,4-11-85,1 0 0,0 0-1,1 0 1,-1 0 0,1 0 0,-1 1 0,1-1-1,0 0 1,0 9 0,-12 36-7,13 21 0,0-68 0,0 0 0,-1-1 0,1 1 0,-1 0 0,0 0 0,1-1 0,-1 1 0,0-1 0,0 1 0,0 0 0,0-1 0,0 1 0,-1-1 0,1 0 0,0 0 0,-1 1 0,-2 1 0,3-2 0,-1 0 0,1 0 0,-1 0 0,1 0 0,0 0 0,0 1 0,0-1 0,-1 1 0,1-1 0,1 1 0,-1-1 0,0 1 0,0-1 0,0 1 0,1 0 0,-1 0 0,0 2 0,1 2 0,-1 0 0,0 0 0,0 0 0,-1 0 0,0 0 0,0 0 0,0 0 0,-3 5 0,-6 14 0,-9 6 0,2-3 0,12-13 0,4-9 0,-1 1 0,1-1 0,-1 0 0,-1 0 0,1 0 0,-1-1 0,-5 8 0,-16 22 0,23-33 0,0 0 0,0-1 0,0 1 0,0 0 0,0 0 0,0 0 0,1 0 0,-1 1 0,1-1 0,0 0 0,0 1 0,0-1 0,0 1 0,0-1 0,0 1 0,1-1 0,-1 1 0,1-1 0,0 1 0,-1 3 0,-4 7 0,4-13 0,0 1 0,1 0 0,-1 0 0,1-1 0,-1 1 0,1 0 0,-1 0 0,1-1 0,-1 1 0,1 0 0,0 0 0,-1 0 0,1 0 0,0 0 0,0 0 0,0 0 0,0 1 0,0 41 0,-2-36 0,1-6 0,0-1 0,0 1 0,1 0 0,-1 0 0,0-1 0,0 1 0,0-1 0,0 1 0,0-1 0,0 1 0,0-1 0,0 1 0,0-1 0,0 0 0,0 0 0,-2 1 0,2-2 0,9 0 0,5 1 0,-3-1 0,-10-5 0,-57-43-11531,57 49 11441,0 0-1,0 0 1,-1 0 0,1 0-1,0-1 1,0 1-1,0 0 1,0 0 0,-1 0-1,1 0 1,0-1 0,0 1-1,0 0 1,0 0 0,0 0-1,0-1 1,-1 1 0,1 0-1,0 0 1,0 0-1,0-1 1,0 1 0,0 0-1,0 0 1,0 0 0,0-1-1,0 1 1,0 0 0,0 0-1,0-1 1,0 1 0,0 0-1,0 0 1,0 0 0,0-1-1,1 1 1,-1 0-1,0 0 1,0 0 0,0-1-1,0 1 1,0 0 0,0 0-1,1 0 1,-1-1 0,0 1-1,0 0 1,0 0 0,0 0-1,1 0 1,-1 0 0,6-4-1247,0 0 0,-1 1 0,1 0 1,1 1-1,-1-1 0,9-1 1,22-6-1579,-30 8 2811,46-12-2690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4:5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2 460,'-6'0'802,"5"-1"-657,1 1 0,-1 0 1,1 0-1,-1 0 1,1 0-1,-1-1 0,0 1 1,1 0-1,-1 0 1,1 0-1,-1 0 0,0 0 1,1 1-1,-1-1 0,1 0 1,-1 0-1,-7 7 6495,-5 0-1827,-101-3 3663,114-7-7339,25-5-300,91 2-220,-107 6-606,0 0 1,-1 1-1,1 0 0,0 0 1,0 1-1,-1 0 0,1 1 1,-1 0-1,0 0 0,0 0 1,0 1-1,0 1 0,7 5 1,-1 0 13,12 13 29,-25-22-52,0 1 1,-1-1-1,1 0 0,0 1 1,-1-1-1,1 1 0,-1-1 1,1 1-1,-1-1 0,0 1 1,0-1-1,1 1 1,-1-1-1,0 1 0,0-1 1,-1 1-1,1-1 0,0 1 1,0 0-1,-1 1 0,-4 9 5,0-1 0,-1 0 0,0 0-1,0 0 1,-1-1 0,-1 0 0,1 0-1,-2-1 1,-10 10 0,0-1-16,-1-2 1,0 0 0,-38 22-1,-81 53-59,138-91 59,1 0 1,-1 1-1,0-1 1,1 0-1,-1 1 1,0-1-1,1 0 0,-1 1 1,1-1-1,-1 1 1,1-1-1,-1 1 1,1-1-1,-1 1 1,1-1-1,0 1 1,-1 0-1,1-1 0,0 1 1,-1 0-1,1-1 1,0 1-1,0 0 1,-1-1-1,1 1 1,0 0-1,0-1 1,0 1-1,0 0 0,0-1 1,0 2-1,0-1-55,37-13-194,33 1 218,1 3 0,97 0 0,-163 8 42,10 0 3,0 0 0,0 2-1,26 4 1,-39-6-3,0 0 0,1 1 0,-1-1 0,0 1 0,1 0 0,-1 0 0,0 0 0,0 0 0,0 0 0,0 0 0,0 1 0,0-1 0,0 1 0,0-1 0,0 1 0,-1 0 0,1 0 0,-1 0 0,1 0 0,-1 0 0,0 0 0,1 0 0,-1 0 1,0 0-1,-1 0 0,1 1 0,0-1 0,-1 0 0,1 1 0,-1 3 0,1-2 6,-1-1 0,0 1 0,0 0-1,-1-1 1,1 1 0,-1 0 0,0-1 0,0 1 0,0-1 0,0 1 0,0-1 0,-1 0 0,0 0 0,1 1 0,-1-1 0,-1 0 0,1 0 0,0-1 0,-1 1 0,1 0 0,-1-1-1,-3 3 1,-44 43 48,39-36-70,0-1 0,-1 0-1,0-1 1,-1 0-1,0-1 1,-16 9 0,-22 8-303,23-12-489,-46 19 0,63-30-73,1 0 1,0-1-1,0 0 1,-1 0-1,1-1 0,-1 0 1,0-1-1,-18-2 0,24 1 158,0 0-1,-1 0 0,1-1 0,0 0 0,0 0 0,0 0 0,0 0 0,1-1 0,-1 0 0,1 0 0,-1 0 0,1 0 0,0-1 0,0 1 0,-4-7 0,8 10 631,0-1 0,-1 1 0,1-1 0,0 1 0,0-1 0,0 1 0,0-1 0,0 0 0,0 1 0,0-1 0,0 1 0,0-1 0,0 1 0,0-1 0,0 0 0,0 1 0,1-1 0,-1 1 0,0-1 0,0 1 0,0-1 0,1 1 0,-1-1 0,1 0 0,18-17-1778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4:5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25 1216,'1'-2'677,"1"0"0,0 0 0,0 0 1,0 0-1,1 0 0,-1 1 0,0-1 0,1 1 0,-1 0 0,1-1 0,-1 1 1,1 0-1,0 0 0,-1 1 0,1-1 0,0 0 0,3 1 0,21 4 3458,4 10-3742,5 5 582,-23-13-646,0 1 1,-1 0-1,0 1 1,20 16 0,-12-6 41,-5-5-102,-1 0 1,0 0 0,0 1-1,-2 1 1,0 0 0,12 20-1,-9-8 80,0-1 266,19 47 0,-30-63-477,-1 0 0,-1 1 0,1-1 0,-2 0 0,1 1 0,-1-1 0,-1 1 0,-1 17 0,-3 9 214,-2 0 0,-2-1 0,-1 0 0,-2 0-1,-1-1 1,-2 0 0,-1-1 0,-31 51 0,28-57-175,-4 9 141,-54 66 0,35-57-155,3-1-80,-1-2 0,-3-2-1,-55 43 1,42-43-264,13-9-1440,-56 33-1,93-62 736,-1 0-1,0-1 0,0 1 0,0-1 0,-1-1 0,1 1 0,0-1 0,-1 0 0,1 0 0,-1-1 0,1 0 0,-1 0 0,1-1 0,-1 1 1,1-1-1,-1-1 0,1 1 0,0-1 0,0 0 0,0-1 0,-11-5 0,16 8 790,1-1 0,-1 1-1,1 0 1,-1 0 0,1 0 0,-1-1 0,1 1 0,0 0-1,-1-1 1,1 1 0,-1 0 0,1-1 0,0 1-1,-1-1 1,1 1 0,0 0 0,-1-1 0,1 1 0,0-1-1,0 1 1,-1-1 0,1 1 0,0-1 0,0 1-1,0-1 1,0 0 0,0 1 0,0-1 0,0 1 0,0-1-1,0 1 1,0-1 0,0 1 0,0-1 0,0 1-1,0-1 1,0 1 0,1-1 0,-1 1 0,0-1 0,0 1-1,1-1 1,-1 1 0,1-1 0,1-5-718,0-13-1049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0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53 596,'12'-10'16851,"-12"12"-17340,-1-2 547,1 0 1,-1 0 0,1 1 0,0-1 0,-1 0 0,1 0 0,-1 0 0,1 0 0,0 0 0,-1 0 0,1 0 0,-1 0 0,1 0 0,-1 0 0,1 0 0,0 0 0,-1 0 0,1 0 0,-1-1 0,1 1-1,0 0 1,-1 0 0,1 0 0,-1-1 0,1 1 0,0 0 0,-1 0 0,1-1 0,0 1 0,0 0 0,-1-1 0,1 1 0,0 0 0,0-1 0,-1 1 0,-2 1-38,1 1 0,-1 0 0,1 1 1,0-1-1,-1 0 0,1 1 0,0-1 1,0 1-1,1-1 0,-1 1 0,0 0 0,1 0 1,0 0-1,0 0 0,0 0 0,0 0 1,0 0-1,0 0 0,0 5 0,0 9-4,0 0 0,3 29 0,-1-9-6,-1 27 112,10 75 0,-7-112-62,-1 0 0,-2-1 1,-5 54-1,-18-1 150,15-51 4,5-18 101,0 1 0,1-1 0,0 1 0,0 0 0,1 12 0,0-26-250,1 1 0,-1-1 1,0 0-1,1 1 0,-1-1 0,0 0 1,0 1-1,-1-1 0,1 1 1,-2-3-1,-10-22 72,3-10-69,2-1 1,2 1-1,-3-72 0,9 107-66,-1-37 65,1 1 1,2-1-1,2 1 0,16-66 1,3 53-7,-21 47-60,0-1 0,0 1 1,0 0-1,1 0 0,-1 1 0,1-1 0,0 1 0,0-1 0,1 1 1,-1 0-1,1 0 0,-1 0 0,1 0 0,0 1 0,0 0 0,0 0 0,0 0 1,1 0-1,5-1 0,-4 0 2,25-12 24,-13 6-31,0 1 0,21-6 0,2 4-175,36-12-697,-56 15-649,0 2-1,27-3 0,-15 3-1379,19 3-9684,-21 2 10643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0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65 348,'21'1'3670,"31"-2"6270,-22-5-9111,-14 1-782,1 0 0,0 1 0,35-3-1,-14 3-773,-23 3 379,-12 1 144,-1 0-1,1 0 0,0-1 1,0 1-1,0-1 0,0 1 1,0-1-1,0 0 0,3-2 0,8-2-801,3-3-3243,-17 8 4170,1-1 1,-1 1-1,0 0 0,0-1 0,0 1 0,0 0 1,0 0-1,0-1 0,0 1 0,1 0 1,-1-1-1,0 1 0,0 0 0,0-1 0,0 1 1,-1 0-1,1-1 0,0 1 0,0 0 1,0-1-1,0 1 0,0 0 0,0 0 0,0-1 1,-1 1-1,1 0 0,0-1 0,0 1 0,0 0 1,0 0-1,-1-1 0,1 1 0,0 0 1,0 0-1,-1 0 0,1-1 0,0 1 0,-1 0 1,1 0-1,0 0 0,0 0 0,-1 0 1,1 0-1,0-1 0,-1 1 0,1 0 0,0 0 1,-1 0-1,-1-1-1470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0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88,'2'4'837,"-1"-1"-1,1 1 1,0 0 0,0-1 0,0 1-1,1-1 1,0 0 0,-1 0 0,1 0-1,0 0 1,0 0 0,0-1 0,1 1-1,5 3 1,-5-5-505,-1 0 0,0 0 0,1-1 0,-1 1 0,1-1 0,-1 0 0,1 0 0,-1 0 0,0 0 0,7-2 0,6 1 449,84-6 845,-5 1-5799,-93 1 1530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0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47 1292,'1'-5'1210,"-1"4"-949,0 0 0,0 0 0,1 0 0,-1 0 1,0 0-1,0 0 0,0 1 0,0-1 0,0 0 1,0 0-1,0 0 0,0 0 0,0 0 1,-1 0-1,1 0 0,0 0 0,0 1 0,-1-1 1,1 0-1,-1 0 0,1 0 0,-1 1 0,1-1 1,-1 0-1,1 1 0,-1-1 0,0 0 0,1 1 1,-1-1-1,0 1 0,1-1 0,-1 1 0,0-1 1,-10-6 8760,6 6-9155,3 0 527,0 0 0,0 0 0,0 0 0,0 1 0,0-1 0,0 1 0,-1-1 1,1 1-1,-4 0 0,-40 7 881,4-1-901,26-5-308,1 0 0,-1 2-1,1 0 1,0 0 0,0 1-1,-25 11 1,-85 47 228,92-40-217,1 1 0,1 1-1,-54 55 1,68-59-56,0 0 0,2 1-1,0 1 1,-20 42 0,30-54-17,-2 6 8,2 0 0,0 1 1,1-1-1,1 1 0,-3 33 0,1-7 8,3-29-19,1-1 0,1 1 0,0 0-1,1-1 1,0 1 0,1-1 0,6 24-1,3-2-26,25 53 0,-30-76 22,2 0-1,-1-1 0,1 0 0,1 0 0,0-1 0,1 0 0,0 0 0,0-1 0,19 12 0,-20-14 32,1-1-1,0-1 1,0 1-1,0-2 1,1 1-1,-1-1 1,1-1-1,0 0 1,0-1-1,0 0 1,1 0 0,-1-1-1,0-1 1,1 0-1,-1 0 1,0-1-1,1-1 1,-1 0-1,0 0 1,0-1-1,0-1 1,-1 0-1,16-7 1,-16 5 94,0 0-1,0 0 1,-1-1-1,0 0 1,0-1 0,10-11-1,-16 15-46,1-1 0,-1 1 0,0-1 0,-1 0 0,1 0 0,-1 0 0,0 0 0,0-1-1,0 1 1,-1-1 0,0 1 0,0-1 0,-1 1 0,1-10 0,-2 6-17,0 0 0,0 0 0,-1 0 0,0 1 1,-1-1-1,0 0 0,0 1 0,-1 0 0,0-1 0,0 1 1,-1 1-1,0-1 0,0 1 0,-1 0 0,0 0 0,0 0 1,-1 1-1,1 0 0,-11-6 0,-4-8 22,18 17-75,1 1-1,-1-1 1,1 1 0,-1 0-1,0 0 1,0 0 0,1 0-1,-2 0 1,1 0 0,0 1-1,-5-2 1,-20-9-7,24 10-7,-1-1-1,0 1 1,-1 0 0,1 0 0,0 1-1,-10-2 1,-4 0-44,3 0-183,1 1 0,-1 0 0,-18 1 1,3 4-415,-95 11-3640,42 1-2564,56-10 3522,23-5 2348,0 1 0,-1 0 1,1 0-1,0 1 0,0-1 1,0 1-1,0 0 0,0 1 0,0-1 1,1 1-1,-8 5 0,1 0-1081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0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1252,'0'2'587,"0"1"-1,-1 0 1,1 0-1,-1-1 1,1 1-1,-1 0 1,0-1-1,0 1 1,0 0-1,-1-1 1,1 0-1,0 1 1,-4 3-1,-29 26 4400,27-27-4528,1 0 0,0 0 0,1 1 0,-1 0 0,-8 12 0,10-10-382,1-1-1,-1 2 1,1-1 0,1 0-1,0 1 1,0-1 0,0 1-1,1 0 1,0-1 0,1 1 0,1 15-1,-1-10-131,-1-2-200,0-1 0,-1 1 0,-1 0 0,-4 14 0,0-3-606,5-17 509,1-1-1,-1 0 1,0 0 0,-1 0 0,-3 7-1,-5 8-1419,9-18 1325,1 1 1,-1-1 0,0 0-1,0 0 1,0 0 0,0 0-1,0 0 1,-5 2 0,6-3 91,-1 0 1,1-1-1,0 1 1,-1 0-1,1 0 1,0 0-1,0 0 1,0 1 0,0-1-1,0 0 1,0 0-1,0 1 1,0-1-1,0 1 1,-1 1-1,10 4-1264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0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37 340,'-6'-7'954,"3"3"43,0 1 1,0 0-1,0 0 0,0 0 0,0 1 1,-6-4-1,7 5-578,0 0 0,0 0 0,1 1 1,-1-1-1,0 1 0,0-1 0,0 1 0,0 0 1,0 0-1,0 0 0,0 0 0,0 0 0,-4 1 1,-29 11 1559,22-5-1766,0 1 1,1 0-1,-13 12 1,19-16-166,0 1 0,0 0 0,1 0 0,0 1 0,0 0 0,0-1 0,1 2 0,0-1 0,0 0 1,-4 11-1,-15 35 146,12-30-43,-13 42 0,7-9 71,2 0 1,2 1-1,3 0 0,-4 99 0,12-109-162,1-27-44,0-1 0,1 1-1,1-1 1,1 1 0,1-1-1,6 25 1,-4-30 1,-1 0 1,2-1-1,0 0 0,0 0 1,1 0-1,1-1 0,0 0 1,0-1-1,1 0 0,0 0 1,1 0-1,0-2 0,1 1 1,0-1-1,0-1 0,1 0 1,-1 0-1,22 8 0,-21-10 219,0 0-1,0-1 0,0-1 0,18 4 1,-26-7-27,-1 1-1,1-1 1,-1 0 0,1 0 0,-1 0 0,1-1 0,-1 1 0,0-1-1,1 0 1,-1 0 0,0 0 0,1 0 0,-1-1 0,0 1 0,0-1-1,0 0 1,0 0 0,-1 0 0,1 0 0,0 0 0,2-3 0,-3 3-60,0 0 0,0-1 0,0 1 0,0 0 0,0-1 0,0 1 0,-1-1 0,1 0 0,-1 1 0,0-1 0,0 0 0,0 0 0,0 0 0,0 0 0,-1 0 0,1 0 0,-1 0 0,0 0 0,0 0 0,0 0 0,0 0 0,0 0 0,-1 0 0,1 0 0,-1 0 0,-2-5 0,-3-2-20,-1 0 0,0 1 1,0 0-1,-1 0 1,0 0-1,0 1 0,-15-11 1,-3 0-67,-46-26 1,60 39-186,0 0 0,-1 1 0,1 0 1,-1 1-1,-1 1 0,1 0 0,0 1 0,-19-1 0,-10 2-1983,-59 6 0,18 10-1760,31-5 931,34-7 771,1 1 0,-27 9-1,39-12 1479,1 1-1,-1 0 1,0 0-1,1 1 0,0-1 1,0 1-1,0 0 1,0 0-1,0 1 0,0-1 1,1 1-1,-1-1 1,-2 6-1,4-1-1125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1:50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5734,'72'17'0,"-1"0"0,1 0 0,-15 0 0,-3-2 0,20-4 0,-16-5 0,-45-7 0,-11-4 0,-23-20 0,12 10 0,-20-16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4 828,'-24'-2'2884,"19"2"-2213,0-1 0,1 1 1,-1 0-1,0 0 0,1 0 1,-1 1-1,-8 1 0,-19 7 1939,-36 16 0,58-21-2428,1 1-1,-1 0 1,1 0 0,0 1 0,1 0 0,-1 1-1,-12 12 1,-4 12 123,-38 63-1,12-17-384,-14 14-556,35-48-84,27-36 525,-1-1 0,0-1 0,0 1 0,0 0 0,-1-1 0,0 0 0,-10 9 0,-2-2 158,15-9-458,-1 0 0,0-1 0,0 1-1,0-1 1,0 0 0,-1 0-1,1 0 1,-1-1 0,1 1 0,-1-1-1,0 0 1,1 0 0,-1 0 0,0 0-1,0-1 1,0 1 0,1-1-1,-1 0 1,0 0 0,-4-1 0,-10-6-1008,15-5 190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0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1116,'11'-58'10356,"-10"58"-10257,-1-1-1,0 0 1,1 1-1,-1-1 0,1 1 1,-1-1-1,1 1 0,0-1 1,-1 1-1,1 0 1,0-1-1,-1 1 0,1-1 1,0 1-1,-1 0 1,1 0-1,0-1 0,-1 1 1,1 0-1,0 0 0,0 0 1,-1 0-1,1 0 1,0 0-1,0 0 0,-1 0 1,1 0-1,0 0 0,0 1 1,-1-1-1,1 0 1,0 1-1,22 3 877,-8 0-470,0 0 0,1 2 0,-1-1 0,-1 2 0,24 13 0,28 13 122,-18-12-402,75 45 0,-101-52-211,-1 0-1,-1 2 0,-1 0 1,0 1-1,29 35 0,23 28-127,7 7-793,-76-82 655,1 0 1,-1 0-1,0 0 0,0 1 1,-1-1-1,0 0 1,1 1-1,-2-1 0,1 1 1,-1-1-1,0 1 1,0-1-1,0 1 0,-2 6 1,1 12-2707,-6-11-62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31 828,'0'0'136,"1"0"0,-1-1 0,1 0 0,0 1 0,-1-1 0,1 1 0,-1-1 0,0 0 0,1 1 0,-1-1 1,1 0-1,-1 1 0,0-1 0,1 0 0,-1 0 0,0 1 0,0-1 0,0 0 0,0 0 0,0 0 0,0 1 0,0-1 0,0 0 0,0-1 0,-15-10 3886,13 11-3817,0 19 4882,2-18-5055,1 105 3849,12 50-2531,0-75-1013,-6-38-187,5 84 0,-18-61-141,3-53-22,1 0 1,1 0 0,0 0 0,1 1 0,0-1 0,4 20 0,-2-27-183,-1 1 0,0 0 0,0 0 0,0 1 0,0-1 0,-1 0 0,0 0 0,0 0 0,-1 0 0,0 0 0,0 0 0,0 0 0,-1 0 0,1 0 0,-1 0 0,-1 0 0,-4 8 0,6-3-1707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0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15 1196,'0'0'152,"0"-1"0,0 0 0,0 1 0,0-1 0,0 0 0,0 1 0,-1-1 0,1 1 0,0-1 0,0 0 0,-1 1 0,1-1 0,0 1 1,-1-1-1,1 1 0,-1-1 0,1 1 0,0-1 0,-1 1 0,1-1 0,-1 1 0,1 0 0,-1-1 0,0 1 0,1 0 0,-1-1 0,1 1 0,-1 0 0,0 0 0,1 0 0,-1 0 0,1-1 0,-1 1 0,0 0 0,1 0 0,-1 0 0,0 0 0,1 0 0,-1 0 0,0 1 0,1-1 0,-1 0 0,1 0 0,-1 0 0,0 1 0,1-1 0,-1 0 0,1 0 0,-1 1 1,0 0-1,-33 18 4315,29-16-4286,1 1 0,-1 0-1,1 1 1,-1-1 0,1 1 0,1-1-1,-1 1 1,1 0 0,-1 1 0,2-1-1,-1 1 1,0-1 0,1 1-1,-3 10 1,-2 33-33,2-1-1,1 1 1,6 73 0,-1-39-112,0-53 35,2 0 1,8 35 0,-5-27 54,-2-21 3,1 0 0,1-1 0,1 1-1,0-1 1,1 0 0,15 22 0,-20-33 40,-1 0 0,2-1 0,-1 1 0,0-1 0,1 0 0,0 0 1,0 0-1,0-1 0,0 1 0,1-1 0,-1 0 0,1 0 0,0-1 1,0 1-1,0-1 0,0 0 0,0 0 0,0-1 0,1 0 0,-1 0 1,1 0-1,-1 0 0,1-1 0,-1 0 0,1 0 0,-1-1 0,1 1 1,-1-1-1,0 0 0,1-1 0,-1 1 0,0-1 0,0 0 0,7-4 1,-10 5-59,-1 0 1,1-1 0,0 1-1,0-1 1,-1 0-1,1 1 1,0-1 0,-1 0-1,0 0 1,0 0 0,1 0-1,-1 0 1,0-1 0,0 1-1,-1 0 1,1 0 0,0-1-1,-1-2 1,1 1 36,0 1 0,0-1 0,1 1 0,-1-1 0,1 1 0,0-1 0,2-3 0,0 1-17,0 0 1,-1 1-1,1-2 0,-1 1 0,-1 0 0,1-1 1,-1 1-1,0-1 0,-1 1 0,1-1 1,-1 0-1,-1 0 0,1 0 0,-1 0 0,-1-7 1,-3-4 56,0-1 0,-1 1 1,-13-29-1,-5-14 8,20 50-184,-1 0 0,0 1-1,-1-1 1,0 1 0,0 0-1,-1 0 1,-10-13-1,-2 2-16,8 9-131,0 0-1,0 0 1,-1 1 0,-1 1 0,0 0-1,0 0 1,0 1 0,-2 1-1,1 0 1,-15-6 0,-72-31-3876,6-6-4452,93 51 8370,-8-5-1707,-1 0 0,2-1 0,-1 0 0,1 0 0,0-1 0,-11-12 0,7 6-459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0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72 1256,'-25'6'10088,"14"-6"-8541,-3 0 10681,30 0-10942,-5-1-1067,-1 0 0,1-1 0,0 0 0,11-4-1,-10 2-171,0 1-1,0 1 1,0 0-1,15-1 0,-17 3 22,52 0-1866,-22 0-5412,-33-1 5898,-1 0 1,0-1-1,0 1 0,0-1 1,0-1-1,0 1 0,0-1 1,0 0-1,-1-1 0,1 1 1,-1-1-1,7-7 0,0-1-175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0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45 580,'18'-9'1255,"-13"7"-656,0 0 1,0-1-1,-1 1 0,1-1 0,-1 0 1,6-6-1,-10 10-438,0-1 0,-1 0 0,1 1 0,0-1 0,-1 1 0,1-1 0,-1 0 0,1 1 0,-1-1-1,1 0 1,-1 1 0,1-1 0,-1 0 0,1 0 0,-1 0 0,1 0 0,-1 1 0,0-1 0,1 0 0,-1 0 0,1 0 0,-1 0 0,1 0 0,-1 0 0,0 0 0,1-1 0,-1 1 0,1 0 0,-1 0 0,1 0 0,-1 0 0,1-1 0,-1 1-1,1 0 1,-1-1 0,1 1 0,-1 0 0,1-1 0,-1 1 0,1 0 0,0-1 0,-1 1 0,1-1 0,0 1 0,-1-1 0,1 1 0,0-1 0,0 1 0,-1-1 0,1 1 0,0-1 0,0 1 0,0-1 0,0 0 0,0 1 0,-1-1-1,1 1 1,0-1 0,1 1 0,-1-1 0,0 0 0,0 1 0,0-1 0,0 0 0,-8 12 585,7-9-651,0 0-1,-1 0 1,1-1 0,0 1 0,0 0 0,0 0-1,0 0 1,0 0 0,0 0 0,1 0-1,-1 0 1,1 0 0,0 0 0,-1 0 0,1 4-1,0 306 1999,-12-195-1938,1 19-78,-1-32-545,12-99 309,1 1-156,-1 0-1,-1 0 1,1 0 0,-1 0-1,-2 7 1,3-12 176,0 0 1,0-1-1,-1 1 1,1 0 0,0 0-1,-1 0 1,1-1-1,-1 1 1,1 0-1,-1-1 1,1 1-1,-1 0 1,1-1-1,-1 1 1,0-1-1,1 1 1,-1-1-1,0 1 1,0-1-1,1 0 1,-1 1-1,0-1 1,0 0 0,1 1-1,-1-1 1,0 0-1,0 0 1,0 0-1,0 0 1,1 0-1,-1 0 1,0 0-1,0 0 1,0 0-1,0 0 1,1 0-1,-1 0 1,0-1-1,0 1 1,0 0-1,1-1 1,-1 1-1,0 0 1,0-1 0,1 1-1,-1-1 1,0 0-1,-5-4-1110,1 1 1,1-1-1,-1-1 0,1 1 1,0 0-1,0-1 0,-5-9 1,17 2-284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0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19 1380,'0'-19'11325,"1"23"-11241,0-1-1,0 0 0,0 0 1,0 0-1,1 0 0,-1 0 1,1 0-1,0 0 1,-1 0-1,2 0 0,-1-1 1,0 1-1,4 3 0,15 20 158,-16-18-184,1 0 1,0 0-1,14 12 1,14 21 90,-23-27-50,0-1 0,1 0-1,20 18 1,-15-16 251,25 30 1,-23-22-45,2 2 405,-2 1 1,0 0 0,-2 1 0,16 34 0,-32-59-652,0 0 0,-1 0 0,1 0 0,-1 0 0,1 0 1,-1 1-1,0-1 0,1 0 0,-1 0 0,0 1 0,-1-1 0,1 0 0,0 0 1,-1 1-1,1-1 0,-1 0 0,0 0 0,1 0 0,-1 0 0,0 0 0,0 0 1,-1 0-1,-1 4 0,-11 23 636,9 2 32,-2 3-112,4-28-610,-1-1 0,0 0 1,0 0-1,0-1 0,0 1 0,-1-1 0,0 0 1,0 0-1,0 0 0,0-1 0,0 0 0,-1 0 1,0 0-1,1-1 0,-1 1 0,0-2 0,-8 3 1,-17 4-1133,-1-2 0,-32 2 0,63-8 1080,-7 2-501,0-2 0,0 1 0,-1-1 0,1 0 0,0-1 0,0 0 0,0 0-1,0-1 1,0 0 0,0 0 0,0-1 0,0 0 0,1 0 0,-1-1 0,1 0-1,0 0 1,-9-8 0,-9-8-1746,19 16 1817,0 0 0,1 0 0,-1 0 0,1-1 0,0 0 0,0 0 0,0-1 0,1 1 0,0-1 0,-5-9 0,9 13 361,0 0 0,0 0 0,0 0 0,0 0 0,0 1 0,1-1 1,-1 0-1,1 0 0,-1 0 0,1 1 0,0-1 0,1-2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0 216 936,'22'-14'2042,"-1"-1"0,22-19 0,1-1 1426,-28 24-2900,0 1 1,1 1-1,0 0 1,0 1-1,1 1 1,20-5-1,115-23 417,-135 32-932,28-3-1238,1 1-1,57 3 0,-95 2 562,-3 0 284,-6 2-503,-3 10-4933,6-7 3869,17 2 187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14 1036,'-40'49'7440,"34"-40"-6450,0 2-1,0-1 0,-5 16 1,2-3-459,0-1 0,2 2 0,1-1 0,1 1 0,1 0 1,1 0-1,0 26 0,3 302 566,-12-288-682,12-63-230,-12-9 215,8 2-351,0 0 1,0 0-1,0-1 0,1 1 0,0-1 0,0 0 0,1 0 0,0 0 0,0 0 0,0 0 0,0-10 0,1 9-23,-3-13-16,1-1 0,1 0 0,1 0 0,1 1 0,1-1 0,0 0 0,2 0 0,1 1 0,0-1 0,2 1 0,8-21 0,3-8-38,-13 36 18,1 0 1,0 0 0,12-23 0,-12 29 4,4-9 17,1 1 1,0-1-1,2 2 0,0 0 0,0 0 0,20-17 0,0 6 23,-16 12 26,34-23 0,-44 34-25,0 0 0,0 0 0,0 1 0,0-1 1,0 1-1,1 0 0,-1 1 0,1 0 0,-1 0 0,10 0 1,-8 1 45,0 1 1,0 0-1,0 0 1,0 1-1,0 0 1,0 0-1,0 1 1,-1 0 0,1 1-1,-1-1 1,0 1-1,0 1 1,0-1-1,6 7 1,-4-5-8,-2-1-38,0 1 1,0 0 0,-1 0-1,0 0 1,0 1-1,-1 0 1,0 0-1,0 0 1,0 1-1,-1-1 1,-1 1-1,1 0 1,-1 0-1,3 13 1,4 8-11,1 3-43,1-1 0,25 46-1,-34-71 8,1-1 0,0 0 0,1 0-1,8 8 1,6 6-59,-18-19 63,0 1 0,0 0 0,0-1 0,0 1 0,0 0 0,0-1 0,0 1 0,0-1 0,0 1 0,0-1 0,0 0 1,1 0-1,-1 1 0,0-1 0,0 0 0,0 0 0,0 0 0,1 0 0,-1 0 0,0 0 0,0-1 0,0 1 0,0 0 0,3-1 0,31-16-12,-19 9 16,11-4 11,85-42-2,38-18-10,-111 51 12,1 1 0,1 2 0,0 2 1,1 2-1,1 1 0,0 3 1,1 1-1,0 3 0,50-2 0,-83 8 21,1 1 0,-1 0-1,0 0 1,0 2 0,0-1-1,0 2 1,0-1 0,-1 1-1,1 1 1,12 7-1,3 5 79,-1 1-1,31 29 0,-28-23-88,-18-16-30,-1 1 0,0 1-1,-1 0 1,0 0-1,0 1 1,11 21 0,-19-31 6,24 31-227,-21-29 114,0 1-1,0-1 1,0 1 0,0 0-1,-1 0 1,1 0 0,-1 0 0,0 0-1,-1 1 1,1-1 0,-1 0-1,1 1 1,-1 0 0,-1-1-1,1 7 1,0-7-215,-1-1-1,0 1 1,0-1 0,-1 1-1,1 0 1,-1-1 0,0 1-1,0-1 1,0 1-1,0-1 1,-1 0 0,1 1-1,-4 4 1,1-4-522,-1 0 0,1 0 0,-1 0 0,0 0 0,-1-1 0,-9 6 0,-66 36-6720,57-32 5772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98 588,'17'-5'1476,"1"1"-1,0 0 1,0 1-1,27 0 1,-38 2-1187,0 0 1,0 0-1,0-1 0,12-3 1,-13 3-54,1 0-1,0 0 1,0 0 0,11 0 0,13-4 917,-30 6-1017,1 0 1,-1-1-1,0 1 0,0 0 1,1 0-1,-1-1 0,0 1 0,0-1 1,0 1-1,1-1 0,-1 1 1,0-1-1,0 0 0,0 1 0,0-1 1,0 0-1,0 0 0,0 0 1,-1 0-1,1 0 0,0 0 1,0 0-1,-1 0 0,1 0 0,0-2 1,-2 1 170,-1 0 1,0 0 0,0 0-1,0 1 1,0-1 0,0 0 0,0 1-1,-1-1 1,-3-1 0,5 3-91,-23-6 1206,4 3-632,9 1-632,0 0 0,1 1 0,-1 0 0,0 1 0,0 1 0,0-1 0,0 1 0,1 1 1,-1 0-1,-10 4 0,-12 4-6,-60 28 0,49-14-72,0 2 0,2 2 0,-57 49 0,86-65-71,2 0 1,-1 1-1,2 1 1,0-1-1,0 1 1,1 1-1,1 0 1,-6 16-1,-5 6 0,15-29-9,1 0 0,0 0 0,1 0 0,0 1 0,0-1 1,-1 12-1,-1 10-3,2-21 5,1 1 0,0-1 0,1 1 0,0-1 0,1 1 0,2 12 0,-3-20-1,0 0 1,0 0-1,1 1 1,-1-1-1,1 0 1,-1 0-1,1 0 1,0 0-1,0 0 1,0 0-1,0 0 1,0 0 0,1 0-1,-1 0 1,1 0-1,-1-1 1,1 1-1,-1-1 1,1 1-1,0-1 1,0 1-1,0-1 1,-1 0-1,1 0 1,1 0 0,-1 0-1,0 0 1,0-1-1,0 1 1,0-1-1,3 1 1,7-2 0,1 0 1,-1-1-1,1 0 1,-1-1-1,0 0 1,0-1-1,-1 0 0,20-11 1,8-6-5,39-31 0,-26 17-10,-21 13 10,-2-1-1,50-48 0,-65 57-1,-1 0-1,0-1 1,-1 0-1,19-31 1,13-20 145,-30 46 776,-14 664 1831,-4-565-2671,-17 94 1,5-106-74,11-54-56,2 0 0,0 1 0,0-1 0,0 24 0,3-36 33,0 0-1,0 0 0,0 0 1,0 0-1,-1 0 0,1 0 1,0 0-1,0-1 0,-1 1 1,1 0-1,-1 0 1,1 0-1,0-1 0,-1 1 1,1 0-1,-1 0 0,0 0 1,-5 11-935,6-12 914,0 0-1,1 0 1,-1 1-1,0-1 1,0 0 0,0 0-1,0 1 1,0-1-1,0 0 1,0 0-1,0 1 1,0-1 0,-1 0-1,1 0 1,0 1-1,0-1 1,0 0-1,0 0 1,0 1 0,0-1-1,0 0 1,-1 0-1,1 0 1,0 1 0,0-1-1,0 0 1,-1 0-1,1 0 1,0 1-1,0-1 1,0 0 0,-1 0-1,1 0 1,0 0-1,-1 0 1,-8-5-2928,-11-15-2894,19 18 5328,-3-2-312,3 3 450,-1 0 0,0-1 0,1 0 0,-1 1 0,1-1 0,-1 0 0,1 0 1,0 0-1,0 0 0,0 0 0,0 0 0,0 0 0,0 0 0,1 0 0,-1 0 0,1-1 1,-1 1-1,1 0 0,0 0 0,0-1 0,0 1 0,0 0 0,0 0 0,1-1 0,-1 1 1,1-3-1,9-19-1743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4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5 113 980,'-5'15'18372,"18"-11"-15401,22-1-3888,-22-2 2002,629 5 4930,277-58-2287,-392 16-3161,-27 2-601,-229 17 34,-188 15 77,-65 4-477,-53 4-1242,-104 22-7276,82-20-1062,-111 31 0,135-27 8136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1:53.0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 18 5734,'-7'0'0,"-4"0"0,4 1 0,-1-4 0,8 8 0,1-8 0,-3 4 0,0-4 0,-4-5 0,2 5 0,2-1 0,0 4 0,0 2 0,1 0 0,1 2 0,0 2 0,4 30 0,-1 0 0,6 51 0,-7-21 0,0 6 0,0 7 0,0 5 0,-1-16 0,1 3 0,0 1 0,0 2 0,0 2 0,0-1 0,-1 1 0,0 0 0,0-5 0,2 7 0,-1-6 0,-4-8 0,0-13 0,0-29 0,0-15 0,0 11 0,1-16 0,1 1 0,6-3 0,-3-3 0,10-11 0,1-15 0,1-2 0,14-20 0,9-5 0,9-9 0,12-10 0,5-4 0,-21 23 0,2-1 0,1 0 0,7-3 0,2 1 0,-9 9 0,11-9 0,8-8 0,-56 55 0,4-6 0,-11 13 0,3-3 0,-10 15 0,-4-1 0,0 4 0,-2-2 0,-3 4 0,-22 18 0,-2 1 0,-40 31 0,27-21 0,-7 4 0,27-18 0,-13 22 0,27-28 0,-8 32 0,43-33 0,31 9 0,10 0 0,19 6 0,-16-9 0,0-2 0,15-2 0,-26-5 0,-1 1 0,23 9 0,-17-4 0,-4 0 0,-13-3 0,4 4 0,-30-13 0,-3-5 0,-15-4 0,3-2 0,-20-4 0,-7-39 0,1 14 0,1-30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1140,'9'-2'950,"0"-3"4372,0 1 1891,0 7-6145,-3-1-1007,-1 0 0,0 0 0,1 0 1,-1-1-1,1 0 0,9 1 0,30 7-413,34 16-4125,-62-28 2104,-15 0 266,-9 4 369,-16 6-1649,11-2 1952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45 476,'0'1'126,"0"-1"-1,0 1 1,0-1-1,0 1 1,0-1-1,0 1 1,0-1 0,0 0-1,0 1 1,0-1-1,0 1 1,1-1-1,-1 1 1,0-1-1,0 1 1,1-1 0,-1 0-1,0 1 1,0-1-1,1 0 1,-1 1-1,0-1 1,1 0 0,0 1-1,-1-1-74,0 1 0,0-1 0,0 0-1,1 0 1,-1 0 0,0 0 0,0 1 0,0-1-1,0 0 1,0 0 0,0 0 0,0 0 0,0 1-1,0-1 1,0 0 0,0 0 0,0 1 0,1-1-1,-1 0 1,0 0 0,-1 0 0,1 1 0,0-1-1,0 0 1,0 0 0,0 0 0,0 1 0,0-1-1,0 0 1,0 0 0,0 0 0,0 1 0,0-1-1,0 0 1,-1 0 0,1 0 0,0 0 0,0 0 0,0 1-1,0-1 1,-1 0 0,1 0 0,0 0 0,0 0-1,0 0 1,0 0 0,-1 0 0,1 1 0,0-1-1,0 0 1,0 0 0,-1 0 0,1 0 0,0 0 43,0 0 1,-1 0 0,1 1 0,0-1 0,0 0-1,0 0 1,0 1 0,0-1 0,0 0 0,-1 0-1,1 1 1,0-1 0,0 0 0,0 0 0,0 1-1,0-1 1,0 0 0,0 0 0,0 1 0,0-1-1,0 0 1,0 0 0,0 1 0,1-1 0,-1 0-1,0 0 1,0 1 0,0-1 0,0 0 0,0 0-1,0 1 1,1-1 0,-1 0 0,0 0 0,0 0-1,0 1 1,1-1 0,-1 0 0,0 0 0,0 0-1,0 0 1,1 0 0,-1 1 0,0-1 0,0 0-1,1 0 1,-1 0 0,0 0 0,0 0 0,1 0-1,-1 0 1,0 0 0,1 0 0,-1 0 0,18 3 1144,19-6-588,0-1-1,0-2 1,41-11-1,-39 8-786,65-18-5024,-91 15 1099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38 1048,'6'-17'3168,"0"2"2924,-20 10-882,13 5-5108,0 0-1,0 0 1,0 1 0,0-1-1,0 0 1,0 1 0,0-1-1,1 1 1,-1-1 0,0 1-1,0 0 1,0-1 0,0 1-1,1 0 1,-1 0 0,0-1-1,1 1 1,-1 0 0,0 0-1,1 0 1,-1 0 0,1 0-1,-1 0 1,1 0 0,0 0-1,-1 0 1,1 0 0,0 0-1,0 0 1,0 0 0,0 0-1,0 1 1,-1 44 590,1-34-385,17 187 634,1 5-875,-18 68-1341,-1-264 1050,0 0 0,0 0 0,-1 0 0,0-1-1,0 1 1,-1-1 0,-3 8 0,3-9-292,0 1-1,0 0 0,1 0 1,0-1-1,1 1 1,-2 13-1,2-13 376,-4 0-4338,23-12-4918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1092,'-1'4'579,"0"1"0,0-1 0,0 0 0,0 0 0,0 0 0,-1 0 0,0 0 0,0-1 0,0 1 0,0 0 0,0-1 0,-1 1 0,0-1 0,1 0 0,-5 3 0,-14 23 1039,17-17-1480,0-1 0,1 0 1,1 1-1,0 0 0,0 0 0,1-1 0,1 1 0,2 21 0,-2-5-733,0-26 479,0-1 1,1 1 0,-1-1-1,0 1 1,1-1-1,-1 1 1,1-1-1,-1 1 1,1-1-1,0 0 1,0 0 0,0 1-1,-1-1 1,1 0-1,0 0 1,0 0-1,3 2 1,-4-3 29,0 0 0,1 0 0,-1 0 0,0 1 0,1-1 1,-1 0-1,0 0 0,1 0 0,-1 1 0,0-1 0,0 0 0,1 0 0,-1 1 0,0-1 1,0 0-1,0 0 0,1 1 0,-1-1 0,0 0 0,0 1 0,0-1 0,0 0 0,1 1 1,-1-1-1,0 0 0,0 1 0,0-1 0,0 0 0,0 1 0,0-1 0,0 0 0,0 1 1,0-1-1,0 0 0,0 1 0,0-1 0,-1 0 0,1 1 0,0-1 0,0 0 0,0 1 1,0-1-1,0 0 0,-1 1 0,1-1 0,0 0 0,0 0 0,-1 1 0,1-1 0,0 0 0,0 0 1,-1 1-1,1-1 0,0 0 0,-1 0 0,1 0 0,0 0 0,-1 0 0,1 1 0,-2 4-3366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30 1264,'6'-15'3564,"-6"15"-3481,1 0 0,-1 0 0,0 0 0,0 0 0,1-1 1,-1 1-1,0 0 0,0 0 0,0-1 0,0 1 0,1 0 1,-1 0-1,0-1 0,0 1 0,0 0 0,0-1 0,0 1 0,0 0 1,0 0-1,0-1 0,0 1 0,0 0 0,0-1 0,0 1 1,0 0-1,0-1 0,0 1 0,0 0 0,0 0 0,0-1 0,0 1 1,0 0-1,0 0 0,-1-1 0,1 1 0,0 0 0,0-1 1,0 1-1,0 0 0,-1 0 0,1 0 0,0-1 0,0 1 0,-1 0 1,1 0-1,0 0 0,0 0 0,-1-1 0,1 1 0,0 0 1,0 0-1,-1 0 0,1 0 0,0 0 0,-1 0 0,1 0 0,0 0 1,0 0-1,-1 0 0,1 0 0,0 0 0,-1 0 0,1 0 0,0 0 1,0 0-1,-1 0 0,-5-1 316,-1 0 0,1 1 0,0 0-1,-1 0 1,1 0 0,0 0 0,0 1 0,-1 0 0,1 1 0,0-1 0,0 1 0,0 0-1,0 1 1,1 0 0,-1-1 0,1 2 0,-8 4 0,-1 2-7,0 1 0,1 0-1,0 1 1,1 0 0,-14 18 0,13-12-203,1 1 0,1 0 0,0 1 0,2 0 0,0 1 0,2 0 0,0 0 0,-7 40 0,0-5-18,6-27-35,-7 57-1,12-56-73,0-12-14,2 1 0,0-1 0,2 21 0,0-24 17,3 43 52,3 1 0,3-1 0,27 95 1,-30-135-115,0-1 0,1 1 0,1-1 0,1-1 1,0 1-1,18 20 0,-18-26 20,0-1 1,1 0-1,0-1 0,0 0 1,1 0-1,0-1 1,1-1-1,-1 0 0,23 8 1,-23-11 142,0 1 0,0-2 1,0 0-1,0 0 0,0-1 1,22 0-1,-30-2-37,1 0 0,0-1 0,0 1 0,0-1 0,-1-1 0,1 1 0,0-1 1,-1 1-1,0-1 0,1-1 0,-1 1 0,0-1 0,0 1 0,0-1 0,0 0 0,-1 0 0,1-1 0,-1 1 0,0-1 0,4-5 0,-5 6-46,1 0 0,-1-1 0,0 1 1,-1 0-1,1-1 0,-1 1 0,1-1 0,-1 0 0,0 1 0,-1-1 0,1 0 1,-1 0-1,1 0 0,-1 1 0,0-1 0,-1-6 0,-1 2 11,0 0 0,-1 1 1,1 0-1,-2 0 0,1 0 0,-1 0 0,-7-11 0,3 8-109,0 0-1,0 0 1,-1 0-1,0 1 1,-1 1-1,0 0 0,0 0 1,0 1-1,-1 0 1,0 1-1,-1 0 1,0 1-1,-14-5 1,-13-2-1459,-1 3 1,-72-9-1,44 8-1792,-15 1-4919,73 9 6763,1 0 1,0 0 0,0 1-1,0 0 1,-1 0 0,-13 5-1,9 1-684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61 400,'-13'0'1517,"1"1"0,-1 1 0,1 0 0,-1 1 0,1 0 1,-14 6-1,10-2-1097,1 0 0,0 0 0,1 1 0,-1 1 0,1 1 0,1 0 1,-18 17-1,13-6-390,1 0 1,0 1 0,-20 37 0,29-41-506,-12 34 0,0 1-1089,10-25 283,9-23 786,0-1 0,-1 1 0,1-1 0,-1 1 0,0-1 0,-1 0 0,1 0 0,-1 0 0,1 0 0,-1 0 0,0 0 0,0-1 0,-1 1 0,1-1 0,-1 0 0,-5 3 0,-2 1-1039</inkml:trace>
  <inkml:trace contextRef="#ctx0" brushRef="#br0" timeOffset="1">45 41 976,'-1'-2'411,"1"-1"-1,-1 1 1,1 0-1,-1-1 1,0 1 0,0 0-1,0 0 1,0-1-1,-1 1 1,1 0 0,0 0-1,-1 0 1,-1-2-1,2 4-306,1-1-1,-1 1 0,1-1 1,0 1-1,-1-1 0,1 1 0,-1-1 1,0 1-1,1-1 0,-1 1 0,1 0 1,-1-1-1,0 1 0,1 0 1,-1-1-1,1 1 0,-1 0 0,0 0 1,0 0-1,1 0 0,-1 0 1,0-1-1,1 1 0,-1 0 0,0 1 1,1-1-1,-1 0 0,0 0 0,1 0 1,-1 0-1,0 0 0,1 1 1,-1-1-1,0 0 0,1 1 0,-1-1 1,1 0-1,-1 1 0,0-1 1,1 1-1,-1-1 0,1 1 0,-1-1 1,1 1-1,0-1 0,-1 1 1,1 0-1,-1 0 0,1 0-35,0 0 0,0 0 0,0 0 0,0 0-1,0-1 1,0 1 0,1 0 0,-1 0 0,0 0 0,0 0 0,1 0 0,-1 0-1,0 0 1,1-1 0,-1 1 0,1 0 0,-1 0 0,1 0 0,0-1 0,-1 1-1,1 0 1,0-1 0,-1 1 0,1-1 0,0 1 0,0-1 0,0 1 0,-1-1 0,1 1-1,1-1 1,16 17 1031,-5 2-671,2 0-1,0-1 1,0 0-1,2-2 0,20 17 1,25 25-47,225 229-439,-274-275-323,0 1 1,-1 1 0,-1 0 0,0 0 0,-1 2-1,13 22 1,-21-23-704,-2-14 1013,0 0-1,0-1 0,0 1 0,0 0 1,0-1-1,0 1 0,0-1 0,0 1 1,0 0-1,0-1 0,0 1 0,1 0 1,-1-1-1,0 1 0,0-1 0,1 1 1,-1-1-1,0 1 0,1-1 0,-1 1 1,1-1-1,-1 1 0,0-1 0,1 1 1,-1-1-1,1 0 0,-1 1 1,1-1-1,0 0 0,-1 1 0,1-1 1,-1 0-1,2 1 0,7 3-1675,-14-1-2981,5-3 4621,-1-1 0,1 1 0,0 0 0,0 0 0,-1 0 0,1 0 0,0-1 0,0 1 1,0 0-1,-1 0 0,1 0 0,0-1 0,0 1 0,0 0 0,0 0 0,0 0 0,0-1 0,-1 1 0,1 0 0,0 0 0,0-1 0,0 1 0,0 0 0,0-1 0,0 1 1,0-7-1514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38 724,'-1'-2'606,"1"-1"0,0 1-1,-1-1 1,0 1 0,0 0 0,0-1 0,0 1-1,0 0 1,0 0 0,0 0 0,-1 0-1,1 0 1,-4-3 0,5 5-533,0-1-1,0 1 1,0 0-1,0 0 1,0 0-1,0 0 1,0 0-1,0 0 1,0 0-1,0-1 1,0 1-1,0 0 1,0 0-1,0 0 1,0 0-1,0 0 1,0 0 0,0 0-1,-1 0 1,1-1-1,0 1 1,0 0-1,0 0 1,0 0-1,0 0 1,0 0-1,0 0 1,0 0-1,0 0 1,-1 0-1,1 0 1,0 0-1,0 0 1,0 0-1,0 0 1,0 0 0,0 0-1,0 0 1,-1 0-1,1 0 1,0 0-1,0 0 1,0 0-1,0 0 1,0 0-1,0 0 1,-1 0-1,1 0 1,0 0-1,0 0 1,0 0-1,0 0 1,0 0-1,0 0 1,0 0 0,0 0-1,0 1 1,-1-1-1,1 0 1,0 0-1,0 0 1,0 0-1,0 0 1,0 0-1,0 0 1,0 0-1,0 1 1,0-1-1,0 0 1,10 22 1527,24 32 98,23 44-529,-50-85-1125,-1 1 0,-1 0 0,0 0 0,-1 1 0,4 23-1,-5-19-31,1-1 0,6 18-1,-4-20-35,-2 1 1,3 20-1,4 34-245,-5-40-662,2 62-1,-8-78 424,0-6-25,0-1 0,0 0 0,1 1 1,2 8-1,-3-14 236,1-1 1,0 1 0,0-1 0,0 0 0,0 1-1,1-1 1,-1 0 0,0 0 0,1 0 0,0 0-1,-1 0 1,1 0 0,0-1 0,0 1 0,0-1-1,0 1 1,3 1 0,9-2-7020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67 948,'0'-57'8830,"0"56"-8738,0 1-1,0-1 0,-1 1 1,1-1-1,0 1 0,0-1 1,-1 1-1,1-1 0,0 1 1,-1-1-1,1 1 0,-1 0 1,1-1-1,0 1 0,-1 0 1,1-1-1,-1 1 0,1 0 1,-1 0-1,1-1 0,-1 1 1,1 0-1,-1 0 1,1 0-1,-1 0 0,1 0 1,-1 0-1,0 0 0,1 0 1,-1 0-1,1 0 0,-1 0 1,1 0-1,-1 0 0,1 0 1,-1 0-1,1 0 0,-1 1 1,1-1-1,-1 0 0,1 0 1,-1 1-1,-2 0 179,1-1 0,-1 1 0,1 0 0,-1 0 0,1 1 0,0-1 0,0 0 0,-1 1 0,-2 2 0,-3 4-13,2 0 1,-1 1 0,1 0 0,0 0 0,0 0 0,1 1 0,1 0 0,0 0 0,0 0 0,1 0 0,0 0 0,0 1 0,1 0 0,1-1 0,-1 14 0,9 119 244,-4-124-484,0 1 0,2-1 0,0 0 0,1-1 0,12 24 0,0-5 9,1-1 1,25 34-1,-33-54-7,1-1 0,1 0-1,0-1 1,1 0 0,1-1 0,22 16 0,-19-18 174,0-1 0,0 0-1,1-1 1,0-1 0,1 0 0,39 8-1,-49-14 93,-1 0 0,1-1 0,0-1 0,0 1 0,0-2 0,0 1 0,0-1 0,0-1 0,-1 0 0,1 0 0,0-1 0,-1 0 0,0-1 0,0 0 0,0 0 0,14-9 0,-18 8-182,0 1 0,-1-1 0,1 0 1,-1 0-1,0 0 0,0 0 0,-1-1 1,0 0-1,0 0 0,0 0 0,0 0 0,-1 0 1,0 0-1,0-1 0,-1 1 0,0 0 0,0-1 1,-1 0-1,1-8 0,-3 3-69,0 0-1,-1 0 1,0 0 0,-1 0-1,-1 1 1,1-1 0,-2 1-1,-10-17 1,1 8-381,-1 1 1,-1 0-1,-1 1 0,0 1 1,-37-26-1,29 25-516,5 3-257,0 2-1,-1 0 1,-1 1 0,-26-9-1,20 10-742,-31-14 0,51 21 1008,-1-2-1,1 1 1,0-1 0,1 0-1,-1-1 1,-12-12-1,-4-4-2781,21 21 3104,0-1-1,1 0 1,-1 0-1,1 0 0,-1-1 1,1 1-1,0-1 0,0 0 1,0 0-1,-3-8 1,4-7-1154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12 332 1208,'-12'-18'14220,"26"16"-13064,170-24-266,-60 20-4415,-121 6 3137,0 0 1,0-1-1,0 1 0,0-1 0,0 0 1,0 0-1,0 0 0,0 0 0,0 0 0,3-2 1,-6 2 278,1 1 1,-1 0-1,0 0 1,1 0-1,-1-1 1,1 1 0,-1 0-1,0 0 1,1-1-1,-1 1 1,0 0-1,1-1 1,-1 1 0,0-1-1,1 1 1,-1 0-1,0-1 1,0 1-1,1-1 1,-1 1-1,0-1 1,0 1 0,0 0-1,0-1 1,0 1-1,0-1 1,0 1-1,0-1 1,0 1 0,0-1-1,0 1 1,0-1-1,0 1 1,0-1-1,0 1 1,0 0-1,0-1 1,-1 1 0,1-1-1,0 1 1,0-1-1,-1 1 1,1 0-1,0-1 1,0 1 0,-1 0-1,1-1 1,0 1-1,-1 0 1,1-1-1,-1 1 1,1 0-1,0 0 1,-1-1 0,1 1-1,-1 0 1,0 0-1,-5-3-1568,14-2 232</inkml:trace>
  <inkml:trace contextRef="#ctx0" brushRef="#br0" timeOffset="1">475 0 832,'1'0'304,"-1"0"0,1 0-1,0 1 1,-1-1 0,1 0-1,0 0 1,-1 1 0,1-1 0,-1 0-1,1 1 1,0-1 0,-1 0 0,1 1-1,-1-1 1,1 1 0,-1-1 0,1 2-1,-1 9 1621,0-5-1530,0 0-1,0-1 0,0 1 0,1-1 1,-1 1-1,1-1 0,1 1 0,-1-1 1,1 1-1,3 6 0,-1-1-129,0-1 1,0 1-1,-1 1 1,-1-1-1,0 0 0,0 13 1,0-8-29,0 1 1,8 23-1,-2-15-90,-2-4-77,1 0 0,18 35-1,-19-43-159,0-1-1,-2 1 0,1 0 0,-1 0 1,-1 0-1,0 1 0,-1-1 0,-1 1 1,0 0-1,-1 15 0,-1-21-228,1 1 1,0-1-1,1 0 0,0 0 1,1 1-1,-1-1 0,1 0 0,1 0 1,0 0-1,0-1 0,0 1 1,1-1-1,8 14 0,-2-4-1688,-9-16 1904,-1-1 1,0 1-1,0 0 1,0-1-1,-1 1 0,1-1 1,0 1-1,0-1 0,0 1 1,0-1-1,0 1 1,-1 0-1,1-1 0,0 1 1,-1-1-1,1 1 0,0-1 1,-1 0-1,1 1 0,0-1 1,-1 1-1,1-1 1,-1 0-1,1 1 0,-1-1 1,1 0-1,-2 1 0,12 0-4646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17 1100,'-7'-3'692,"-1"0"-1,1 1 1,-1-1 0,0 1-1,0 1 1,0 0-1,0 0 1,0 0 0,0 1-1,0 1 1,0-1 0,-14 3-1,1 1-91,-1 1 1,1 1-1,-30 13 0,44-16-500,1 0 0,0 1 0,0 0 0,0 0 0,1 0 0,-1 1 0,1 0 0,0 0 0,0 0 0,1 0 0,-6 9 0,-2 7 136,0 0 0,-8 23 0,19-42-229,-5 15 28,1 2 0,1-1 0,0 1 1,2-1-1,0 1 0,1 0 0,2 24 1,-1-34-34,0-2-8,0 1 0,1 0 0,0 0-1,0-1 1,1 1 0,0-1 0,0 1-1,1-1 1,0 0 0,5 9 0,-4-11-14,0 1 0,0-1 0,0 0 0,1 0 0,6 5 0,-9-8 18,0-1 0,0 0 0,0 0 0,1 0 0,-1 0 0,0 0 1,0 0-1,0-1 0,1 1 0,-1-1 0,0 1 0,1-1 0,-1 0 0,0 0 0,1 0 0,-1 0 0,0-1 0,1 1 1,3-2-1,4-1 7,-1-1 0,1-1 1,-1 0-1,0 0 1,-1 0-1,1-1 0,-1-1 1,0 1-1,7-9 0,-9 9-9,0 0-1,0-1 0,0 0 1,-1 0-1,0 0 0,-1-1 0,0 0 1,0 0-1,0 0 0,3-14 1,13-100 56,-19 112 70,1 1-1,-2-1 1,1 0-1,-1 1 1,-1-1 0,1 1-1,-2-1 1,1 1-1,-1-1 1,-1 1-1,0 0 1,0 0-1,-6-11 1,8 19-6,-8-11 1180,8 11-1278,1 1-1,0 0 0,-1 0 1,1 0-1,-1 0 0,1 0 1,0 0-1,-1 0 1,1 0-1,-1 0 0,1 0 1,0 0-1,-1 0 0,1 0 1,-1 1-1,1-1 0,0 0 1,-1 0-1,1 0 0,-1 1 1,1-1-1,0 0 1,-1 0-1,1 1 0,0-1 1,0 0-1,-1 1 0,1-1 1,0 0-1,0 1 0,-1-1 1,1 0-1,0 1 1,0-1-1,0 0 0,0 1 1,-1 0-1,-2 5 236,1 0-1,-1 1 1,1-1-1,0 1 1,1-1 0,-1 1-1,1 0 1,1-1-1,-1 1 1,2 12 0,1 11 681,7 34 1,-4-33-373,26 158 1778,15 218 540,-44-396-2819,-1 1 1,0 0 0,-1-1 0,-1 1-1,0-1 1,0 1 0,-1-1-1,0 1 1,-1-1 0,-5 11 0,6-16-85,-1-1 0,0 1 0,0-1 1,0 0-1,-1 0 0,1 0 1,-1-1-1,0 1 0,-1-1 0,1 0 1,-1 0-1,0 0 0,0-1 1,0 1-1,0-1 0,-1-1 0,1 1 1,-1-1-1,0 0 0,-9 2 1,-12 1-1064,1-1 1,-1-1 0,0-2 0,-51-3 0,44-2-2285,1-1 0,-1-1 0,-47-17 1,78 23 3012,1-1 1,-1 0 0,0 0 0,0 0-1,1 0 1,-1 0 0,1-1-1,-1 1 1,1-1 0,0 0 0,-1 1-1,1-1 1,0 0 0,0 0 0,0-1-1,1 1 1,-1 0 0,0-1 0,1 1-1,0-1 1,-1 1 0,0-4 0,-8-8-1430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1:55.6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495 203 5734,'2'-4'0,"-2"0"0,3 4 0,-2-2 0,2 1 0,-2 1 0,2-1 0,-2 1 0,0-1 0,-1 4 0,-1-2 0,1 2 0,0-7 0,0 3 0,0-3 0,2 4 0,0-1 0,-1-2 0,-1 1 0,0-1 0,0-1 0,0 0 0,0 2 0,-1 6 0,-1-3 0,0 6 0,-3-7 0,2 1 0,2-1 0,-1-1 0,3 1 0,2-4 0,-3 3 0,6 0 0,-5 2 0,-5-11 0,2 7 0,-3-11 0,2 8 0,-2-2 0,0-3 0,-8-3 0,1 1 0,-1 3 0,-7-1 0,-39 3 0,27 1 0,-28 3 0,49 8 0,-12 7 0,-8 7 0,2-1 0,1 4 0,0 16 0,-3 6 0,-2 5 0,10 6 0,5 3 0,6 23 0,6-14 0,4-1 0,10 2 0,7-18 0,32-9 0,-24-23 0,28 17 0,-5-30 0,3-13 0,5 4 0,0-23 0,-2-5 0,-17 7-226,8-5 0,-5 0 226,-22 5 0,11-31 0,-2-17 0,-3 1 0,-2-1 0,1-10 0,-6 8 0,-4 9 0,-7 40 0,3-27 0,-7 49 0,0 0 0,2 1 0,-4 28 452,6 0-452,-6 18 0,7 24 0,0 9 0,-2 0 0,0 8 0,1 5 0,1 4 0,-1-17 0,1 3 0,-1-6 0,0-2 0,0-6 0,1-5 0,-1-12 0,-1-25 0,2-5 0,-2-2 0,0-7 0,-6-4 0,2-2 0,-4-1 0,-6-12 0,6 5 0,-5-10 0,10 7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813 59 972,'1'0'173,"-1"-1"0,1 0-1,-1 1 1,1-1 0,-1 1 0,1-1 0,-1 0-1,0 1 1,1-1 0,-1 0 0,0 1 0,1-1-1,-1 0 1,0 0 0,0 1 0,0-1 0,1 0-1,-1 0 1,0 1 0,0-1 0,0 0-1,0 0 1,-1 1 0,1-1 0,0 0 0,0 0-1,0 1 1,-1-1 0,1 0 0,0 0 0,-1 1-1,0-2 1,0 0 163,-1 0 0,0 1 0,0-1 0,0 0 0,0 1 1,-1-1-1,1 1 0,0 0 0,-1 0 0,-2-1 0,-8-2 728,0 0 1,-1 1-1,-17-3 1,1 6-283,1 1 1,0 1-1,0 1 1,0 1-1,1 2 1,-49 16 0,53-11-235,0 0 1,1 2 0,0 0 0,1 2 0,0 0 0,-18 19 0,33-28-404,-18 16 503,1 2 0,1 1 0,2 1 0,-21 31 0,26-34-301,4-6-15,1 1 1,1 1 0,1 0 0,-14 39 0,-16 84 982,27-92-957,7-30-219,1 0 0,1 0 1,1 1-1,1-1 0,0 1 0,2-1 0,0 1 0,5 23 0,-3-31-103,0 0-1,1 0 1,0 0-1,1-1 1,1 1-1,0-1 1,0-1-1,2 1 1,-1-1-1,1-1 1,1 1-1,0-1 1,16 14-1,3-2-35,1-1 0,0-2 0,2-1 0,0-1 0,1-1 0,1-2 0,55 16 0,-36-17 0,1-2 0,0-2 0,0-3 0,77 0 0,-96-6-25,-14 1-269,-1-1 0,1 0 0,0-2 0,0 0 0,32-9 0,-36 2-309,-15 8 309,0 1 0,-1-1 0,1 0 0,0 0-1,-1 0 1,1 0 0,0 1 0,-1-1 0,1 0 0,-1 0 0,0 0 0,1 0-1,-1 0 1,0 0 0,1 0 0,-1 0 0,0-2 0,0 2-26,0 0 1,-1 0-1,1 0 1,0 0 0,0-1-1,-1 1 1,1 0-1,-1 0 1,1 0-1,-1 0 1,0 0-1,1 0 1,-1 0-1,0 0 1,0 1 0,1-1-1,-1 0 1,0 0-1,0 1 1,0-1-1,0 0 1,0 1-1,0-1 1,0 1 0,0-1-1,0 1 1,0-1-1,-3 1 1,-6-3-1331,0 1 0,-1 1 0,0 0 0,1 0 0,-1 1 0,-20 2 0,-14 4-1017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8 1292,'-5'0'439,"-1"1"0,1 0 0,0 1 0,0-1 0,0 1 0,0 0 0,0 0 0,1 1 0,-1-1 0,1 1 0,-1 0 0,1 0 0,0 1 0,0-1 0,-5 7 0,-5 5 76,1 0 0,-19 31 1,20-24-359,2 0 1,0 1 0,1 1 0,2-1 0,-8 37-1,-3 12 76,10-37 4,2 0 0,1 0 0,2 1 0,2 62 0,1-83 81,-1-14-297,1-1 0,0 1 0,0-1 0,-1 1 0,1-1 0,0 1-1,-1-1 1,1 0 0,-1 1 0,1-1 0,0 1 0,-1-1 0,1 0 0,-1 0 0,1 1 0,-1-1 0,1 0 0,-1 0 0,1 1 0,-1-1 0,0 0 0,1 0 0,-1 0 0,1 0 0,-1 0 0,1 0 0,-1 0-1,0 0 1,1 0 0,-1 0 0,1 0 0,-1 0 0,1 0 0,-1 0 0,1-1 0,-1 1 0,1 0 0,-1 0 0,0-1 0,-1 0 19,0 1 1,0-1-1,0 0 0,0 1 1,0-1-1,0 0 0,1 0 1,-1 0-1,0 0 0,1-1 1,-4-2-1,-20-67 809,18 55-735,0 0-1,1-1 0,1 0 1,1 0-1,-3-22 0,-2-6-9,6 36-88,1 0-1,0 0 1,0 0 0,1-1 0,0 1 0,1-1 0,0 1 0,1 0 0,0-1 0,0 1 0,1 0 0,3-12 0,-2 12-5,1-4 35,1 0 0,0 1 0,0-1 0,1 1 0,1 1-1,16-23 1,-10 18 47,-9 10-27,1 1-1,-1 0 1,1 0-1,0 0 1,0 1-1,0 0 1,9-5 0,-1 1 41,2-1 128,0 0-1,1 1 0,-1 1 0,2 0 0,-1 1 1,1 1-1,30-6 0,-35 10-119,0 1 0,-1 0 0,1 0 0,0 1 1,-1 1-1,1 0 0,-1 1 0,0 0 0,0 0 0,0 1 0,0 1 0,0 0 0,-1 0 1,0 1-1,0 0 0,-1 1 0,1 0 0,-1 1 0,15 16 0,-2 3-64,-1 0 0,-1 1 0,-2 1 0,-1 1 0,-1 0 0,13 35 0,-15-33-51,-8-18-25,1 1 1,-2-1 0,0 1-1,4 22 1,0 12-255,4 24-972,-13-67 849,0 0 0,0 1 1,0-1-1,-1 0 0,0 0 0,0 0 0,0 0 1,-1 0-1,-3 8 0,1 2-1923,4-15 2180,0-1-1,0 1 1,0 0-1,0-1 1,0 1-1,0 0 1,0-1-1,0 1 1,0-1-1,-1 1 1,1 0-1,0-1 1,0 1-1,-1-1 1,1 1-1,0-1 1,-1 1-1,1 0 1,-1-1-1,1 0 1,-1 1-1,1-1 0,-1 1 1,1-1-1,-1 0 1,1 1-1,-1-1 1,1 0-1,-1 1 1,0-1-1,1 0 1,-1 0-1,0 0 1,1 1-1,-1-1 1,0 0-1,1 0 1,-1 0-1,1 0 1,-1 0-1,0 0 1,-1-1-1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39 196,'5'-5'769,"-3"4"-438,0-1-1,-1 0 1,1 1 0,-1-1-1,1 0 1,-1 0-1,0 0 1,0 1-1,0-1 1,0-1 0,0 1-1,0 0 1,-1 0-1,2-6 2175,-14 16 879,8-4-3125,-1 1 0,1 0 1,0 0-1,1 0 0,-1 0 0,1 0 1,0 1-1,0 0 0,1 0 0,0-1 1,0 1-1,0 0 0,1 1 0,-2 10 1,1 9 42,0 0 0,4 33 0,-1-18-16,-2-23-257,1 1 1,1-1-1,1 1 0,1-1 1,0 0-1,1 0 0,1-1 1,1 1-1,1-1 0,0 0 1,1 0-1,1-1 0,0 0 1,1-1-1,21 25 0,-23-32 6,2 5 186,2 0 0,0-2 0,0 1 0,14 9-1,-22-19-61,-1 0 0,1 0 0,-1 0 0,1 0 0,0 0 0,0-1 0,0 1 0,0-1 0,0 0 0,0-1 0,0 1 0,0-1 0,0 1 0,0-1-1,0 0 1,1-1 0,-1 1 0,0-1 0,0 0 0,0 0 0,7-2 0,-4 0 194,0 0 1,0-1-1,0 1 0,-1-1 0,1-1 1,-1 1-1,0-1 0,0 0 0,0-1 1,7-8-1,-10 8-167,1 0-1,-1 1 1,-1-1-1,1 0 1,-1-1-1,0 1 1,0 0-1,0-1 1,-1 1-1,0-1 1,-1 1-1,1-13 1,4-26 219,-3 38-369,-1-1 1,0 0-1,0 1 1,-1-1-1,-1-13 1,1 20-37,-1-13-64,-1 0 0,0 0 0,-1 0 0,-1 0-1,0 1 1,0-1 0,-2 1 0,0 0-1,0 1 1,-15-22 0,4 14-1279,0 1-1,-36-29 1,38 35-988,-1 2 1,0 0-1,-1 0 0,-25-11 0,36 21 1561,0-1 0,1 0 0,-1 1 0,0 0-1,0 1 1,1-1 0,-1 1 0,0 0 0,0 0 0,-6 2-1,-11 3-1385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23 1512,'-9'-5'1685,"6"3"-1157,1 0-1,-1 1 0,1-1 0,-1 1 0,1 0 1,-1 0-1,0 0 0,0 0 0,1 0 0,-1 1 1,0-1-1,-6 1 0,-19-2 1032,17 1-1088,1 0 1,0 1-1,-1 0 0,1 1 1,-12 2-1,6 1-243,-1 1-1,1 1 1,1 0 0,-1 1-1,1 1 1,1 1 0,-1 0 0,1 0-1,-23 22 1,18-13-166,2 1 1,0 0-1,1 2 0,1 0 1,-23 41-1,32-51-60,1 1 1,0 0-1,1 1 0,0-1 1,1 1-1,-2 18 1,0 76 13,5-98-14,0-8-2,0-1 0,1 1 0,-1 0 0,0-1 0,0 1 0,0 0 0,0-1 0,1 1 0,-1 0 0,0-1 0,1 1 0,-1-1 0,0 1 0,1-1 0,-1 1 0,1-1 0,-1 1 0,1-1 0,-1 1 0,1-1 0,-1 1 0,1-1 0,0 0 0,-1 1 0,1-1 0,-1 0 0,1 0 0,0 1 0,-1-1 0,1 0 0,0 0 0,-1 0 0,1 0 0,0 0 0,-1 0 0,1 0 0,0 0 0,-1 0 0,1 0 0,0 0 0,-1-1 0,1 1 0,0 0 0,0-1 0,36-11 22,-35 11-19,22-11 1,-1-2 0,0 0 1,-1-1-1,0-2 0,31-30 0,-4 3-10,-34 30 7,-1-1 1,0 0-1,13-21 0,-12 15 74,27-27 1,-36 42-6,-1 0 1,-1 0 0,1 0 0,-1 0 0,0-1 0,5-12 0,-8 18-30,0 0 0,-1-1-1,1 1 1,0 0 0,0 0 0,0-1 0,0 1 0,1 0 0,-1 0 0,0 0 0,0 0 0,1 1 0,0-2 0,4 3 305,-9 12-210,-3 5-63,0-1 0,1 1 0,-2 20 0,-13 40-172,13-53-190,1 0-1,-4 26 1,0 5-961,9-50 735,0 1 1,0 0-1,0-1 1,1 1-1,0 0 1,1 0 0,-1-1-1,1 1 1,0 0-1,1-1 1,0 1-1,0-1 1,5 11 0,-7-17 311,1 1 0,0 0 0,-1-1 0,1 1 0,0-1 0,-1 1 0,1-1 0,0 1 0,0-1 0,-1 0 0,1 1 0,0-1 1,0 0-1,0 0 0,0 1 0,0-1 0,-1 0 0,1 0 0,0 0 0,0 0 0,0 0 0,0 0 0,0 0 0,0-1 0,-1 1 1,1 0-1,0 0 0,0-1 0,0 1 0,-1 0 0,1-1 0,0 1 0,0-1 0,-1 1 0,1-1 0,0 1 0,-1-1 0,2 0 1,0-11-1100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0 196 276,'42'-69'2705,"-12"22"363,-24 37-2066,1 2 1,0-1-1,11-10 0,0 1 1078,-16 15-1766,-2 3-275,0 0 1,1 0-1,-1 0 1,0 0-1,0 0 1,1 0-1,-1-1 1,0 1-1,0 0 1,0 0-1,1 0 1,-1 0-1,0 0 1,0-1-1,0 1 1,1 0-1,-1 0 1,0 0-1,0-1 1,0 1-1,0 0 1,0 0-1,1-1 1,-1 1-1,0 0 1,0 0-1,0-1 1,0 1-1,0 0 1,0 0-1,0-1 1,0 1-1,0 0 1,0 0-1,0-1 1,0 1-1,0 0 1,0 0-1,0-1 1,0 1-1,0 0 1,-1 0-1,1 0 1,0-1-1,0 1 1,0 0-1,0 0 1,0-1-1,-1 1 1,1 0-1,0 0 1,0 0-1,0 0 1,-1-1-1,1 1 1,0 0-1,0 0 1,0 0-1,-1 0 1,1 0-1,0 0 1,0 0-1,-1 0 1,1-1-1,0 1 1,-1 0 43,0 0 1,1 0-1,-1 0 0,1 0 1,-1 0-1,0 0 1,1 0-1,-1 0 0,1 0 1,-1 0-1,0 0 1,1 0-1,-1 0 0,1 0 1,-1 0-1,0 1 1,1-1-1,-1 0 1,1 0-1,-1 1 0,1-1 1,-1 0-1,1 1 1,-1-1-1,1 1 0,0-1 1,-1 0-1,1 1 1,-1-1-1,1 1 0,0-1 1,-1 1-1,1 0 1,-9 17 1090,4 2-714,2 0 0,0-1 0,1 1 1,1 0-1,4 38 0,-2-7-193,1-5-105,3-1 0,19 87-1,-9-57-122,-8-41-194,1 0 0,2 0 0,2-1 0,0-1 0,2 0 0,2-1 0,21 33 0,-17-33-825,-1 0-1,-2 1 1,20 48-1,-34-72 698,16 39-2889,-18-45 3009,0-1 0,0 1 0,-1-1 0,1 0 0,0 1 0,0-1 0,1 0 0,-1 0 0,0 1 0,0-1 0,1 0 0,-1 0 0,0-1 0,1 1 0,-1 0 1,1 0-1,-1-1 0,1 1 0,-1 0 0,1-1 0,0 0 0,2 1 0,-4-1 109,0 0 0,0 0 1,1 0-1,-1-1 0,0 1 1,0 0-1,0 0 0,1 0 1,-1 0-1,0 0 0,0 0 1,0-1-1,0 1 1,1 0-1,-1 0 0,0 0 1,0-1-1,0 1 0,0 0 1,0 0-1,0 0 0,1-1 1,-1 1-1,0 0 0,0 0 1,0-1-1,0 1 0,0 0 1,0 0-1,0-1 0,0 1 1,0 0-1,0 0 1,0-1-1,0 1 0,0 0 1,0 0-1,0 0 0,-1-1 1,1 1-1,0 0 0,0 0 1,0-1-1,0 1 0,0 0 1,0 0-1,-1 0 0,1-1 1,0 1-1,0 0 0,0 0 1,0 0-1,-1 0 1,1 0-1,0 0 0,0-1 1,-1 1-1,1 0 0,0 0 1,-68-34-4905,35 16 3599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209 274 1168,'-22'-27'2012,"-23"-37"0,30 40-192,-1 0-1,-36-38 1,-4 3 1838,55 58-3644,1 1 0,0 0 0,0 0 0,0-1 0,0 1 0,0 0 0,-1 0 1,1 0-1,0-1 0,0 1 0,0 0 0,0-1 0,0 1 0,0 0 0,0 0 0,0-1 0,0 1 0,0 0 0,0 0 0,0-1 0,0 1 0,0 0 0,0 0 0,0-1 0,0 1 0,1 0 0,-1 0 0,0-1 0,0 1 0,0 0 0,0 0 0,0-1 0,1 1 0,-1 0 0,0 0 0,0 0 0,0-1 0,1 1 0,-1 0 0,0 0 0,0 0 0,0 0 0,1 0 0,-1 0 0,0-1 0,0 1 0,1 0 0,-1 0 0,0 0 1,0 0-1,1 0 0,-1 0 0,0 0 0,1 0 0,17-2 163,23 2 261,58 7-1,-82-4-302,-1 0 0,1 1 0,-1 1 1,0 0-1,0 1 0,22 13 0,21 13 222,-29-18-191,-1 2 0,-1 1 0,-1 1 0,31 28 0,21 26 36,133 96 0,-183-151-192,1 0-1,46 17 1,-25-11-6,4-1-22,2-2 0,0-2 0,119 19 0,-146-32 78,1-2 0,-1-1 0,1-2 0,30-3-1,-59 3-26,-1 0 0,1 0 0,0-1 0,-1 1 0,1 0 0,-1-1 0,1 1 0,-1-1 0,1 1 0,-1-1 0,1 0 0,-1 0 0,1 0 0,-1 1 0,0-1 0,0-1 0,1 1 0,-1 0 0,0 0 0,0 0 0,0-1 0,0 1 0,0 0 0,-1-1 0,1 1 0,0-1 0,-1 1 0,1-1 0,-1 1 0,1-1 0,-1 1 0,0-1 0,1 0 0,-1 1 0,0-1 0,0 1-1,0-1 1,-1 0 0,1 1 0,0-1 0,0 1 0,-1-1 0,0-2 0,-2-4 147,1 0 0,-1 0 0,-1 0 0,0 0 0,0 1 0,0-1 0,-9-9 0,-12-12 67,-2 1 1,-1 1 0,-1 1 0,-1 2 0,-45-28-1,3 8-757,-114-50 0,158 83-874,-1 2 0,1 1 0,-46-7 1,51 11 70,-2-7-5613,25 11 6821,0 0 1,1 0 0,-1 0-1,0 0 1,0 0 0,1 0-1,-1 0 1,0 0 0,0-1-1,1 1 1,-1 0 0,0 0-1,1 0 1,-1 0 0,0 0-1,0 0 1,0-1-1,1 1 1,-1 0 0,0 0-1,0 0 1,0-1 0,1 1-1,-1 0 1,0 0 0,0 0-1,0-1 1,0 1 0,0 0-1,1 0 1,-1-1 0,0 1-1,0 0 1,0 0-1,0-1 1,0 1 0,0 0-1,0-1 1,0 1 0,0 0-1,0 0 1,0-1 0,0 1-1,0 0 1,0 0 0,0-1-1,-1 1 1,1 0 0,0 0-1,0-1 1,0 1-1,0 0 1,0 0 0,-1-1-1,1 1 1,0 0 0,0 0-1,0 0 1,-1-1 0,1 1-1,0 0 1,0 0 0,0 0-1,-1 0 1,1 0 0,0-1-1,-1 1 1,22-1-1261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1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1 116,'8'0'385,"10"-1"994,-1 2 0,1 0 0,29 6 0,-42-6-1046,0 0-1,-1 1 1,1-1-1,-1 1 1,1 0 0,-1 1-1,0-1 1,0 1-1,0-1 1,0 1-1,0 1 1,0-1-1,-1 0 1,0 1 0,0 0-1,0 0 1,0 0-1,3 6 1,8 19 678,-2 1 0,0 0-1,-3 1 1,12 56 0,-19-72-866,-2-10-116,1-1-1,-1 0 1,1 1 0,1-1-1,-1 0 1,0 0 0,1 1-1,3 5 1,2 3 24,-1 1-1,7 24 1,3 6 34,-13-26-38,-3-18-45,-1 1-1,1-1 1,0 0 0,0 1-1,0-1 1,0 1-1,0-1 1,0 1 0,0-1-1,0 1 1,0-1 0,0 1-1,0-1 1,0 0 0,0 1-1,0-1 1,0 1 0,0-1-1,1 1 1,-1-1 0,0 0-1,0 1 1,0-1-1,1 1 1,-1-1 0,0 0-1,1 1 1,-1-1 0,0 0-1,1 1 1,-1-1 0,0 0-1,1 0 1,-1 1 0,1-1-1,-1 0 1,0 0 0,1 0-1,-1 0 1,1 1-1,-1-1 1,1 0 0,-1 0-1,1 0 1,0-2 12,-1 0-1,0 0 1,1 0-1,-1 0 1,0 0-1,0 0 1,0 0-1,0 0 1,0 0 0,-1 0-1,0-3 1,-7-18-2,-9-43 1,15 57-15,1 1 0,0 0 0,1-1 0,0 1 0,0-1 0,1 1 1,0-1-1,0 1 0,4-10 0,2-5-12,2 1 0,1-1 0,0 1 1,2 1-1,19-28 0,-14 24 36,-14 19-8,0 1-1,0 0 0,1 0 1,0 0-1,0 0 0,7-5 0,-10 9 24,1 0-1,-1 0 1,1 1-1,0-1 0,-1 0 1,1 1-1,0-1 1,-1 1-1,1-1 1,0 1-1,0 0 0,-1 0 1,1 0-1,0 0 1,0 0-1,-1 0 1,1 0-1,0 1 0,0-1 1,-1 1-1,1-1 1,0 1-1,-1 0 1,1-1-1,-1 1 0,3 2 1,0-1 73,0 1-1,0 0 1,0 0 0,-1 0 0,1 0 0,-1 1 0,0-1-1,0 1 1,0 0 0,-1 0 0,1 0 0,-1 0 0,0 0-1,2 8 1,2 6 193,-2-1-1,4 31 0,5 21 11,-9-54-287,-1-1 0,0 0 1,-2 1-1,1 26 0,-2-25-16,1 0 0,1 0 0,4 20-1,5 15 41,-5-35-7,-2-9-7,4-11-50,-1 0-15,4-3-31,-2 0 0,1-1 0,12-12 0,5-4-11,-10 9 49,-1-1 1,-1 0-1,15-20 1,-17 19 15,1 1 0,0 1 0,18-15 0,5-4 1,-29 26-2,1 0 0,0 1 0,0 0 0,13-8-1,-21 14 6,1 0 0,-1 0-1,0 1 1,0-1 0,0 1-1,1-1 1,-1 1 0,0-1-1,1 1 1,-1-1 0,0 1-1,1 0 1,-1 0 0,1 0 0,-1 0-1,0 0 1,1 0 0,-1 0-1,0 0 1,1 1 0,-1-1-1,3 1 1,-2 1 2,-1-1 0,1 1 0,0 0 0,-1-1 0,1 1 0,-1 0 0,0 0 0,1 0 0,1 4 0,5 8 15,-4-8-31,-1 1-1,0-1 1,0 1-1,-1 0 0,1-1 1,1 11-1,9 25-438,-11-36 246,0-1 0,0 1 0,0 0 0,-1 0 0,0 0 0,0 0 0,-1 0 0,0 0 0,0 7 0,0-8-221,-1 1 0,2-1 0,-1 0 0,0 1 0,1-1 0,0 0 0,1 0 0,-1 0 0,1 1 0,3 6 0,-3-8-260,1 0 0,-1-1 0,1 1-1,0-1 1,0 1 0,0-1 0,0 0 0,1 0 0,-1-1 0,1 1-1,8 3 1,-4-2-181,1-1 0,0 0 1,0-1-1,0 0 0,10 1 0,35 3-680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12 800,'-127'7'16342,"150"-6"-14929,3 4-1445,0-1 1,1-1-1,-1-2 1,43-2-1,-23 1-739,-2-7-1931,-2 1-1209,-40 6 3616,-1 0 1,1-1-1,-1 1 1,1 0-1,-1-1 1,1 1-1,-1-1 1,0 1 0,1-1-1,-1 0 1,0 1-1,1-1 1,-1 0-1,0 0 1,0 0-1,0 0 1,0 0 0,0 0-1,0 0 1,0 0-1,0-1 1,1-1-1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1 992,'-4'5'1048,"0"1"0,0-1 0,-1 0-1,0 0 1,0 0 0,0-1 0,-1 0 0,1 0 0,-10 5-1,13-8-463,0 1-1,0 0 1,0 0-1,0 0 1,0 0-1,1 1 1,-1-1-1,0 0 1,1 1-1,0-1 1,0 1-1,-2 3 1,4-5-490,-1 0 1,1 0-1,-1-1 1,1 1-1,0 0 0,-1 0 1,1-1-1,0 1 1,-1-1-1,1 1 1,0 0-1,0-1 0,0 0 1,0 1-1,-1-1 1,1 1-1,0-1 1,0 0-1,0 0 1,0 1-1,0-1 0,0 0 1,0 0-1,0 0 1,2 0-1,30 1 467,-31-1-514,53 1 77,-3 0-1344,69-8 0,-110 5 32,-1-1-1,1 0 0,0-1 1,-1 0-1,11-6 0,11-4-1742,-32 14 2844,1 0-1,-1 0 1,1 0 0,-1 0-1,1-1 1,-1 1 0,1 0-1,-1 0 1,1 0-1,-1 0 1,1 0 0,-1-1-1,1 1 1,-1 0 0,1 0-1,-1-1 1,0 1 0,1 0-1,-1-1 1,0 1-1,1-1 1,-1 1 0,0 0-1,1-1 1,-1 1 0,0-1-1,0 1 1,1-1-1,-1 1 1,0-1 0,0 1-1,0-1 1,0 1 0,0-1-1,0 1 1,1-1-1,-1 1 1,-1-1 0,1 1-1,0-1 1,0 1 0,0-1-1,0 1 1,0-1-1,0 1 1,0-1 0,-1 1-1,1-1 1,0 1 0,0-1-1,-1 1 1,1 0-1,0-1 1,-1 1 0,1 0-1,-1-1 1,0 0-41,1 0-1,-1 1 1,1-1-1,0 0 1,-1 1 0,1-1-1,-1 0 1,1 1 0,0-1-1,0 0 1,-1 0 0,1 0-1,0 1 1,0-1-1,0 0 1,0 0 0,0 0-1,0 1 1,0-1 0,0 0-1,0 0 1,1 0-1,8-12-1334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28 116 1424,'-1'-6'820,"0"0"0,0 0 0,0 0 0,0 1 0,-1-1-1,0 0 1,-1 1 0,1-1 0,-5-6 0,6 11-687,0 0 0,1 1 0,-1-1 0,1 0 0,-1 0 1,1 0-1,0 0 0,-1 0 0,1 0 0,0 0 0,-1 0 0,1 0 0,0 0 0,0 0 1,0 0-1,0 0 0,0 0 0,0 0 0,0 0 0,0 0 0,1 0 0,-1 0 0,0 0 1,1 0-1,-1 0 0,0 0 0,1 1 0,-1-1 0,1 0 0,0 0 0,-1 0 0,1 0 1,0 1-1,-1-1 0,1 0 0,0 1 0,0-1 0,-1 0 0,1 1 0,0-1 0,0 1 1,0 0-1,0-1 0,2 0 0,3-1 172,1 0 0,0 0 0,0 1 0,13-1 0,-14 1-171,21-1 188,1 1 0,-1 1 1,0 1-1,0 2 0,0 1 1,0 1-1,-1 1 0,1 1 1,-1 1-1,-1 2 0,0 0 1,42 25-1,-51-23-121,0 0 1,-1 1-1,0 1 1,-2 0-1,1 1 1,-2 1-1,13 18 1,69 130 1367,-69-110-975,-1 1 1,16 63-1,-7 37-7,-18-77-476,-13-62-214,-1 0 0,0 0 1,-2 0-1,1 0 0,-2 0 1,0 0-1,-1 0 0,-1 0 1,-7 20-1,7-21-154,2-5-172,0-1-1,1 1 0,1-1 1,-1 1-1,1 0 1,1-1-1,0 1 0,3 11 1,-2-12-894,0-1-1,0 0 1,1 0 0,0 0 0,6 10 0,-8-11-1085,0-2-529,10-3-4937</inkml:trace>
  <inkml:trace contextRef="#ctx0" brushRef="#br0" timeOffset="1">526 695 1688,'-56'-26'7676,"54"26"-7278,0-1 0,0 0 1,1 0-1,-1 0 1,0 0-1,1 0 1,-1-1-1,1 1 1,-1 0-1,1-1 1,0 1-1,0-1 1,0 0-1,-2-1 1,3 2-344,0 0 1,-1 0-1,1 0 0,0 1 1,0-1-1,0 0 1,0 0-1,0 1 1,0-1-1,0 0 0,0 0 1,0 0-1,0 1 1,0-1-1,0 0 0,0 0 1,1 0-1,-1 1 1,0-1-1,1 0 1,-1 1-1,0-1 0,1 0 1,-1 1-1,1-1 1,-1 0-1,1 1 1,0-1-1,-1 1 0,1-1 1,-1 1-1,1-1 1,0 1-1,0-1 0,-1 1 1,1 0-1,0 0 1,0-1-1,-1 1 1,2 0-1,78-28 235,1 3 1,88-13 0,-30 6-765,378-75-13395,-465 97 12519,17-3-242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1:56.2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0 5734,'-16'1'0,"1"3"0,27 75 0,15 21 0,-16-34 0,5 9 0,4 16 0,-5-22 0,-7-28 0,5 28 0,-9-48 0,-1-3 0,4 13 0,-5-17 0,3 10 0,-4-21 0,-1-3 0,-2-17 0,-2-2 0,-4-20 0,-12-2 0,11 10 0,-7 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846 33 724,'-1'-1'315,"0"-1"-1,1 1 1,-1-1 0,0 1 0,0-1-1,0 1 1,0 0 0,0 0-1,0-1 1,0 1 0,-1 0-1,1 0 1,0 0 0,-1 0 0,1 1-1,0-1 1,-1 0 0,1 0-1,-1 1 1,1-1 0,-1 1-1,-2-1 1,-34-7 3538,9 9-2550,-1 2 0,1 1 0,0 2 0,-41 12 0,27-7-739,23-6-97,1-1-1,0 2 0,1 1 0,-1 0 0,2 1 0,-25 15 0,-3 7 630,-33 25 415,74-50-1414,1-1 1,-1 1-1,1 0 1,0 0-1,0 0 1,1 1 0,0-1-1,-1 1 1,2-1-1,-1 1 1,1 0-1,0 0 1,-1 10-1,-1 2 79,2-9-149,-1 0 1,2 0-1,-1-1 1,1 1-1,1 0 0,-1 0 1,1 0-1,1-1 1,0 1-1,0-1 0,0 1 1,1-1-1,1 0 1,-1 0-1,1 0 0,1 0 1,0-1-1,0 1 1,0-1-1,11 11 0,2 2-15,-14-15-8,0 0 0,1 0 0,0 0 0,-1-1 0,2 0 0,6 5 0,4 1-3,-10-6-9,0-1 1,0 1 0,0-1 0,0 0 0,1-1 0,-1 1-1,1-1 1,0-1 0,-1 1 0,1-1 0,13 0-1,-9 0 2,-1-1 0,1 0 0,0-1 0,-1-1 0,1 1 0,-1-2 0,0 1 0,0-1 0,1-1 0,-2 0 0,1 0 0,-1-1 0,1-1 0,-1 1 0,-1-1 0,1-1 0,-1 1 0,12-14 0,-20 20 6,8-8-12,0 0 1,0-1 0,-1 0 0,0-1 0,-1 0-1,0 0 1,0 0 0,-1 0 0,0-1 0,-1 0-1,3-13 1,0-36 33,-2 1 1,-3-63-1,-2 97 56,-1 21-26,1 1-1,-1-1 1,1 0 0,-1 0 0,0 1 0,0-1 0,-1 1 0,1-1-1,-4-4 1,4 5 71,-1 0 0,1 0 0,0-1-1,-1 1 1,1 0 0,1 0 0,-1-1-1,0 1 1,0-5 0,1 7 82,12 8 261,-1 0-234,-1 1 1,0 1-1,0 0 1,-1 0 0,0 1-1,-1 0 1,0 1-1,7 13 1,-1-4 51,115 179 1015,-109-161-1313,-1 0 0,-2 2 0,18 62 0,-25-69 14,-3-11 0,6 36 0,-12-50 0,-1-1 0,1 0 0,-1 1 0,0-1 0,-1 0 0,0 1 0,0-1 0,0 0 0,-4 9 0,2-7 0,-1 0 0,0-1 0,0 1 0,-1-1 0,-1 0 0,1 0 0,-1 0 0,0-1 0,-1 0 0,0 0 0,0-1 0,0 1 0,-1-2 0,0 1 0,0-1 0,-14 7 0,-43 21-2454,-131 49 0,-77 4-8951,-60 21-1223,241-69 10182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58 241 1072,'7'-21'3245,"-7"20"-3059,1 0-1,0 0 1,-1 0 0,1 0-1,-1 0 1,1 0-1,-1 0 1,0 0-1,1 0 1,-1 0-1,0 0 1,0 0-1,0 0 1,1 0 0,-1 0-1,0 0 1,0 0-1,0 0 1,-1 0-1,1 0 1,0 0-1,0 0 1,-1 0-1,1 0 1,0 0 0,-1 0-1,1 0 1,-1 0-1,1 0 1,-1 1-1,0-1 1,1 0-1,-1 0 1,0 0 0,1 1-1,-1-1 1,0 0-1,-2 0 1,-29-24 4225,20 28-153,22-28-1416,-10 25-2760,1-1 0,-1 1-1,0-1 1,0 1 0,0-1 0,0 1 0,1-1 0,-1 1 0,0-1 0,0 1 0,0-1 0,0 0 0,0 1 0,0-1 0,-1 1 0,1-1 0,0 1 0,0-1-1,0 1 1,0-1 0,-1 1 0,1-1 0,0 1 0,-1-1 0,1 1 0,0-1 0,-1 1 0,1-1 0,0 1 0,-1 0 0,1-1 0,-1 1 0,1 0-1,-1-1 1,1 1 0,-1 0 0,1 0 0,-1-1 0,1 1 0,-1 0 0,1 0 0,-1 0 0,0 0 0,-9-3 727,7 2-356,3 12-50,1-6-364,0 0 1,1 0 0,-1-1 0,1 1-1,1 0 1,-1-1 0,0 0 0,1 1-1,0-1 1,0 0 0,1-1 0,-1 1 0,1 0-1,5 3 1,7 11 78,62 78 331,103 169 0,-96-134-181,20 34 96,94 132 279,-136-214-461,46 61 178,-18-20 204,-87-118-504,0-1 1,0 0-1,0 0 0,1 0 0,0-1 0,8 6 0,-12-9-59,0-1-1,0 1 1,1 0-1,-1-1 1,0 0-1,0 1 1,1-1-1,-1 0 1,0 0-1,1 1 1,-1-1-1,0 0 1,1-1-1,-1 1 1,0 0-1,1 0 0,-1 0 1,0-1-1,1 1 1,-1-1-1,0 1 1,0-1-1,0 1 1,1-1-1,-1 0 1,0 1-1,0-1 1,0 0-1,0 0 1,0 0-1,0 0 1,0 0-1,-1 0 1,1 0-1,0 0 1,1-3-1,3-3 0,10-14 0,0-1 0,21-44 0,-18 29 0,-10 21 0,-1 0 0,0-1 0,-1 0 0,4-18 0,-9 32 0,9-46 0,25-74 0,-27 97 0,-1 0 0,-2-1 0,4-38 0,-5 29 0,12-44 0,40-165 0,-49 218 0,19-47 0,-2 9 0,-14 37 0,1 0 0,24-44 0,-28 60 0,0-1 0,-1 0 0,-1 0 0,0 0 0,4-22 0,-8 30 6,1 1-1,0-1 1,1 0 0,-1 1-1,1-1 1,-1 1-1,7-7 1,9-17-1164,-15 23 400,0 0 1,0 1-1,0 0 1,0 0 0,1 0-1,7-7 1,-7 8-335,-1-1 0,1 1-1,-1-1 1,1 0 0,-1-1 0,4-7-1,-3-21-5765,-4 32 6555,0-1-1,1 0 1,-1 0 0,0 1 0,1-1 0,0 0 0,-1 1 0,1-1 0,0 0-1,0 1 1,0-1 0,0 1 0,0-1 0,0 1 0,0 0 0,0-1 0,1 1-1,-1 0 1,0 0 0,1 0 0,-1 0 0,1 0 0,-1 0 0,1 0-1,0 1 1,-1-1 0,1 0 0,2 0 0,19 0-1782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1 116 432,'13'19'2095,"4"4"1744,-12-7 1935,20-16-1046,-9-5-4035,0 0 1,0-1 0,16-8 0,36-14-449,1 9-360,184-48-5923,-250 66 5737,-1 1 0,0-1 1,0 1-1,0-1 1,0 0-1,0 0 1,1 0-1,-2 0 1,1 0-1,0 0 1,0-1-1,0 1 0,0-1 1,-1 1-1,1-1 1,-1 0-1,3-2 1,-4 3 200,0 1 0,0 0 0,0 0 0,-1-1 1,1 1-1,0 0 0,0-1 0,0 1 0,0 0 0,0 0 0,-1-1 1,1 1-1,0 0 0,0 0 0,-1-1 0,1 1 0,0 0 0,0 0 1,-1 0-1,1 0 0,0-1 0,0 1 0,-1 0 0,1 0 1,0 0-1,-1 0 0,1 0 0,0 0 0,-1 0 0,1 0 0,0 0 1,-1 0-1,1 0 0,0 0 0,0 0 0,-1 0 0,1 0 1,0 0-1,-1 0 0,1 0 0,-1 1 0,-11 3-1505,0 2 15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59 448,'-26'107'5262,"22"-80"-978,-1 53 0,5-79-4206,0-1 0,0 1 1,0 0-1,1-1 0,-1 1 0,0-1 0,0 1 1,1 0-1,-1-1 0,0 1 0,1-1 0,-1 1 1,1-1-1,-1 1 0,0-1 0,1 1 0,-1-1 1,1 1-1,-1-1 0,1 0 0,0 1 0,-1-1 1,1 0-1,-1 1 0,1-1 0,0 0 0,-1 0 1,1 0-1,0 0 0,-1 1 0,2-1 0,23 0 563,-21 0-384,53-3 440,-1-3 1,0-3 0,82-23 0,-98 22-842,115-29-2615,-107 26 136,0-3 0,-1-1 0,-1-3 0,-1-2 0,80-51 0,-81 47 1147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12 184 572,'7'-35'2691,"-6"31"-2176,0 0 0,0 0 0,0 0 1,0 0-1,0 0 0,-1 0 0,0 0 0,1 0 0,-2 0 0,1 0 1,0 0-1,-1 0 0,-1-6 0,-3 1 488,-10-29 2536,15 37-3408,-1 0 0,1 0 1,0 0-1,0 0 0,-1 0 1,1 0-1,0-1 0,0 1 1,0 0-1,0 0 0,0 0 0,0 0 1,0 0-1,1 0 0,-1 0 1,0 0-1,1 0 0,-1 0 1,0 0-1,1 0 0,0 0 1,-1 0-1,1 0 0,-1 0 1,1 0-1,0 0 0,0 1 1,1-2-1,2-4 1089,-3 6-1203,-1 0 1,0-1 0,0 1-1,0 0 1,1 0 0,-1-1-1,0 1 1,0 0 0,1 0-1,-1 0 1,0-1 0,1 1-1,-1 0 1,0 0 0,0 0-1,1 0 1,-1 0 0,0-1-1,1 1 1,-1 0 0,0 0-1,1 0 1,-1 0 0,1 0-1,-1 0 1,0 0-1,1 0 1,-1 0 0,0 0-1,1 1 1,-1-1 0,0 0-1,1 0 1,-1 0 0,0 0-1,0 0 1,1 1 0,-1-1-1,0 0 1,1 0 0,-1 0-1,0 1 1,6 1 104,0 1 1,-1-1-1,1 1 1,-1 0-1,1 1 1,-1-1-1,-1 1 0,1 0 1,0 1-1,-1-1 1,0 1-1,5 6 1,8 13 470,19 37 0,-10-18-112,0-3-129,-10-18-85,-2 1-1,21 43 0,-12-13 52,-6-16 28,14 48 1,-24-60-214,42 120 575,-24-74-457,8 19-27,-3-15-114,-19-46-77,15 31 0,-12-32-29,15 30 25,-27-55-38,0 0 0,0 0 0,0-1 0,0 1 0,0 0 0,1-1 0,-1 0 0,1 1 0,-1-1 0,1 0 0,0 0 0,0 0 0,0-1 0,3 2 0,-1-3-4,0 0 0,-1 0 0,1-1 0,0 1 0,-1-1 0,1 0 0,-1 0 0,1-1 0,-1 0 0,0 1 0,1-1 0,6-5 0,2 0-12,7-4-45,-2-1 0,1-1 0,-2 0 0,0-2 0,29-30 0,-44 42 63,21-21-54,-2-1-1,0-2 0,30-51 1,-47 71 75,-1 0 1,1-1 0,-1 0-1,-1 0 1,1 0-1,-1 0 1,-1 0 0,0 0-1,1-14 1,-2 21 4,0 1 1,0-1-1,0 0 0,0 0 1,-1 0-1,1 1 1,0-1-1,0 0 1,-1 0-1,1 1 0,0-1 1,-1 0-1,1 1 1,-1-1-1,1 0 1,-1 1-1,1-1 0,-1 1 1,0-1-1,1 0 1,-1 1-1,1 0 0,-1-1 1,0 1-1,0-1 1,1 1-1,-2-1 1,-29-3 350,19 5-224,0 1 0,-24 5 0,23-3-40,0 1 1,0 0-1,1 1 0,-1 0 1,2 1-1,-14 9 1,-1 4 303,-33 35 0,55-51-373,0 0 0,0 1 0,1-1-1,0 1 1,0-1 0,0 1-1,1 0 1,-1 1 0,1-1-1,0 0 1,1 1 0,-1-1 0,1 1-1,0-1 1,1 1 0,-1-1-1,1 1 1,0 0 0,0-1-1,1 1 1,0-1 0,2 8 0,1 4 53,1-2 1,1 1-1,1 0 0,0-1 1,1-1-1,14 20 1,-16-26-49,1 0 0,1-1 1,-1 0-1,1 0 0,15 10 1,-1-1 38,-9-7-37,1-1 0,0 0 0,21 8 0,-9-5-8,-3 0-3,1-2 0,0-1 0,1 0 0,0-2 0,31 4 0,-40-8-410,1-1 1,0 0 0,-1-2-1,1 0 1,0 0 0,-1-2-1,1 0 1,30-10 0,-42 11-395,0-1 0,1 0 0,-1 0 0,0 0 0,-1-1 0,1 1 0,-1-1 0,1 0 0,-1-1 0,-1 1 0,1-1 0,0 1 0,-1-1 0,4-8 0,9-59-11863,-5 52 10360,10-5 440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489 101 228,'21'-9'2286,"-18"8"-1898,-1 1 0,1-1-1,-1 0 1,1 0 0,-1-1 0,1 1 0,-1 0-1,0-1 1,0 1 0,0-1 0,0 0 0,0 0 0,3-3-1,-1-3 1205,-3 8-1412,0-1 0,-1 1 0,1-1 0,-1 0 0,1 0 0,-1 1 0,1-1 0,-1 0 0,0 0 0,1 1 0,-1-1 0,0 0 0,0 0 0,1 0 0,-1 0 0,0 0 0,0 1 0,0-1 0,0 0 0,0 0 0,0 0 0,0 0 0,-1 0 0,1 0 0,0 1 0,0-1 0,-1 0 0,1 0 0,0 0 0,-1 1 0,1-1 0,-1 0 0,1 0 0,-1 1 0,1-1 1,-1 0-1,0 1 0,1-1 0,-1 1 0,0-1 0,1 1 0,-2-1 0,-1-2 156,1 0 0,-1 1 0,0-1 0,0 1 0,0 0 0,0 0 0,0 0 0,-1 1 0,1-1 0,-1 1 0,1-1 0,-1 1 0,1 0 0,-1 1 0,-4-2 0,0 2-99,1 0 1,-1 0 0,1 1 0,-1-1 0,0 2 0,1-1 0,-8 3 0,-11 5-19,1 2 0,0 0 0,-26 17 0,49-27-171,-26 15 182,1 2 1,1 1-1,1 0 0,0 2 0,2 2 1,0 0-1,2 1 0,1 1 1,-26 40-1,41-56-219,1 1 0,0 0 1,1 0-1,0 0 0,1 0 0,-1 1 0,2-1 1,0 1-1,0-1 0,1 1 0,2 15 1,-2-1-26,0-23 12,0 0 0,0 0 0,0 0 1,0 0-1,0 0 0,0-1 0,1 1 0,-1 0 0,1 0 0,-1 0 0,1-1 0,0 1 0,0 0 1,0-1-1,0 1 0,0 0 0,0-1 0,0 1 0,0-1 0,1 0 0,-1 1 0,0-1 0,1 0 0,-1 0 1,1 0-1,1 1 0,1-1 2,0 0-1,1 0 1,-1 0 0,0 0 0,0-1 0,0 1 0,1-1 0,-1 0 0,0-1 0,0 1-1,6-2 1,11-3 3,1-1 0,-1-1 0,33-16-1,-7-1-30,0-1 0,-2-2 0,82-65 0,-95 68 35,-21 17 67,-1-1 0,-1 1 0,12-12 1,-21 18-50,1 0 0,-1 1 1,0-1-1,1 1 1,-1-1-1,1 1 0,-1-1 1,1 1-1,-1-1 1,1 1-1,0 0 0,-1-1 1,1 1-1,0 0 1,-1 0-1,1-1 1,0 1-1,-1 0 0,1 0 1,0 0-1,-1 0 1,1 0-1,0 0 0,-1 0 1,1 0-1,0 0 1,1 0-1,-1 1 34,0 0 0,0-1 0,0 1-1,0 0 1,0 0 0,0 0 0,0 0 0,0 0 0,-1 0 0,1 0-1,0 0 1,-1 0 0,2 3 0,12 43 1104,-13-44-1126,4 29 204,-2 0 0,0 0-1,-5 57 1,1-46-206,5 62 1,5-33-359,36 129 0,-45-199 155,1 1 0,0 0 1,-1 0-1,1 0 0,-1 0 1,0 0-1,0 0 0,0 0 1,0 0-1,-1 0 1,1-1-1,-1 1 0,0 0 1,0 0-1,0 0 0,0-1 1,0 1-1,-3 4 1,-3-26-15889,6 17 15688,1 1 0,-2-1 0,1 1 0,0-1 0,0 1 0,0 0 0,-1-1 0,1 1 0,-1 0 0,1 0 0,-1 0 1,-1-1-1,0 1 15,1-1 1,0 1 0,0-1 0,0 0-1,0 0 1,1 0 0,-1 0 0,0 0-1,-1-3 1,-1-6-1638,-6 9 387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33 1596,'-3'2'333,"-22"12"4666,-38 16 0,63-30-4900,-1 0 0,1 0-1,-1 0 1,1 0 0,-1 0 0,0 0-1,1 0 1,-1 0 0,1 1 0,-1-1 0,1 0-1,-1 0 1,1 1 0,-1-1 0,1 0-1,-1 0 1,1 1 0,0-1 0,-1 1 0,1-1-1,-1 0 1,1 1 0,0-1 0,-1 1-1,1-1 1,0 1 0,0-1 0,-1 1-1,1-1 1,0 1 0,0-1 0,0 1 0,0 0-1,-1-1 1,1 1 0,0-1 0,0 1-1,0-1 1,0 1 0,0-1 0,1 1-1,-1 0 1,0-1 0,0 1 0,0-1 0,1 2-1,0-1 86,0 0 0,1 1 0,-1-1 0,1 0 0,-1 0 0,1 0 0,-1 0-1,1 0 1,0 0 0,0-1 0,-1 1 0,1-1 0,2 1 0,54 9 2643,117 4 0,-155-13-2541,482-14 2776,-483 12-3009,239-25 387,-102 8-323,99-14-306,-96 11-943,-89 11-1129,-38 0-1709,-32 10 3924,0 0 0,-1 0 1,1 0-1,0 0 0,0 0 1,0 0-1,0 0 0,0 0 1,0 0-1,0-1 0,0 1 1,0 0-1,0 0 0,0 0 1,-1 0-1,1 0 0,0 0 1,0 0-1,0 0 0,0 0 1,0 0-1,0 0 0,0 0 1,0 0-1,0 0 0,0 0 1,0-1-1,0 1 0,0 0 1,0 0-1,0 0 0,0 0 1,0 0-1,0 0 0,0 0 1,0 0-1,0 0 0,0 0 1,0-1-1,0 1 0,0 0 1,0 0-1,0 0 0,0 0 1,0 0-1,0 0 0,0 0 1,0 0-1,0 0 0,0 0 1,0 0-1,0-1 0,0 1 1,0 0-1,0 0 0,0 0 1,0 0-1,1 0 0,-1 0 1,0 0-1,0 0 0,0 0 1,0 0-1,0 0 0,0 0 1,0 0-1,0 0 0,-19 1-5680,8 1 4609,0 1-1,1 0 0,-1 1 0,1 0 0,-1 1 0,1 0 0,1 0 0,-18 14 0,2 1-625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12 563 1452,'-11'67'7261,"11"-42"-4964,2 0-1,5 28 0,-1-25-1103,1-1 0,1 0 0,17 40 1,-16-44-419,12 46 0,-17-51-567,1 0-1,1 0 1,0-1 0,15 28 0,12 16 57,26 40-76,-34-75-118,-15-23 57,-12-19-5,-17-24-34,-50-201 142,60 211-254,1 0 0,2-1 0,-4-49 0,6-95 36,4 171-9,0-14 65,0-1 0,1 0 0,2 0 0,0 1 0,0-1 0,2 1 0,0 0 0,1 1 0,1-1 0,1 1 0,0 0 0,1 1 0,1 0 1,1 0-1,14-16 0,1 5 277,1 2 1,2 0 0,0 2 0,1 1 0,2 2 0,0 0-1,58-24 1,7 5-15,144-37 1,-221 69-907,12-2-1516,-13 13-2712,-19-4 4662,0 0-1,0 1 1,1-1 0,-1 0 0,0 0 0,0 1 0,0-1 0,0 0 0,0 1 0,0-1 0,0 0 0,0 0 0,0 1 0,0-1 0,0 0-1,0 1 1,0-1 0,0 0 0,0 0 0,0 1 0,0-1 0,-1 0 0,1 0 0,0 1 0,0-1 0,0 0 0,0 0 0,-1 1 0,1-1 0,0 0-1,0 0 1,0 0 0,-1 0 0,1 1 0,0-1 0,0 0 0,-1 0 0,1 0 0,0 0 0,0 0 0,-1 1 0,21 0-12501,12-7 10726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 1332,'-13'0'2335,"10"-1"-1848,-1 1 0,0-1 0,1 1 0,-1 1 0,0-1 1,1 0-1,-1 1 0,0 0 0,1 0 0,-1 0 0,1 0 0,-1 0 0,1 1 0,-1 0 0,1 0 1,0-1-1,0 2 0,-4 2 0,-7 8 152,0 1 0,1 1 0,1 0 0,-12 17 0,3 6-241,2 0 1,-24 70-1,39-98-426,-1 0-1,0 0 0,-1-1 1,0 0-1,-7 10 0,-4 5-160,11-16 41,0-1 0,0 0 1,-1 0-1,0 0 0,-8 6 0,-23 22-1268,35-31 1077,0-1 0,-1 0 0,1 0-1,-1 0 1,0-1 0,0 1 0,0-1 0,0 0 0,0 0-1,0-1 1,-1 1 0,1-1 0,0 0 0,-1 0 0,1 0-1,-1-1 1,1 1 0,-1-1 0,-9-1 0,-53-22-5344,42 6 4433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85 436,'0'-4'415,"1"0"0,-1 0 1,1 0-1,0 0 0,1 1 0,-1-1 0,1 0 0,0 1 1,-1-1-1,2 1 0,-1-1 0,0 1 0,1 0 0,-1 0 1,1 0-1,0 0 0,0 0 0,0 1 0,0-1 0,1 1 1,-1 0-1,1 0 0,-1 0 0,1 1 0,0-1 0,-1 1 1,1 0-1,0 0 0,0 0 0,0 0 0,0 1 0,5-1 1,3 1 167,49 3 1441,-58-3-1932,-1 1 0,1-1-1,-1 0 1,1 1 0,0 0 0,-1 0-1,1-1 1,-1 2 0,0-1-1,1 0 1,-1 0 0,0 1 0,0-1-1,0 1 1,1 0 0,-2 0-1,4 2 1,-1 0-26,0 0 0,0-1 0,1 0-1,-1 0 1,1 0 0,0 0 0,0-1 0,0 0 0,0 0-1,0 0 1,6 1 0,70 19 15,-51-15-197,-1 1 0,0 1 0,-1 1 0,37 20 0,-34-12-1070,-1 1-1,34 27 1,-54-39 440,-1-1 0,1 0 0,0-1 0,19 8 0,-22-10-374,1 0 0,0 0 0,-1 1-1,0 0 1,1 1 0,-2 0 0,12 9 0,-16-7-456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1:57.9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613 52 5734,'-17'-1'0,"3"0"0,11 1 0,1 0 0,-2 0 0,1 0 0,0 0 0,-11-9 0,11 7 0,-8-6 0,12 7 0,-1 1 0,-2-1 0,-2 1 0,4 0 0,-3 0 0,3 1 0,-3-1 0,0 1 0,1-1 0,-3 0 0,3-1 0,-2-1 0,-2 1 0,-2-4 0,-1 5 0,-3-5 0,-5 4 0,-2-4 0,-13 2 0,2-1 0,4 2 0,-4 1 0,-25 20 0,12 0 0,-29 26 0,27 9 0,15 6 0,5 8 0,8 3 0,4 2 0,-2 5 0,7 0 0,13-5 0,11-11 0,21-11 0,0-12 0,28-63 0,5-43 0,-10 13 0,-2-21 0,-23-16 0,-18 24 0,-2-2 0,0 16 0,0 1 0,-3-9 0,-6 12 0,-8 35 0,2 2 0,-1 5 0,-1 55 0,1 53 0,1-12 0,-2-39 0,1 2-220,-1 37 0,0 18 0,0-10 220,1-9 0,0-6 0,1 3 0,0 3 0,2-17 0,1 4 0,-1-2 0,0 28 0,1-8 0,0-37 0,1-5 0,-2 28 0,-2-63 0,3-38 0,0-3 0,4-49 0,2-5 0,0 23 0,-1 1 0,6-28 0,2 3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20 1156,'0'-1'272,"0"1"0,0-1 0,0 0 0,0 1-1,0-1 1,0 0 0,0 1 0,0-1 0,0 0 0,0 1 0,0-1-1,0 1 1,0-1 0,0 0 0,-1 1 0,1-1 0,0 0-1,-1 1 1,1-1 0,0 1 0,-1-1 0,1 1 0,-1-1 0,1 1-1,0-1 1,-1 1 0,1-1 0,-1 1 0,0 0 0,1-1 0,-1 1-1,1 0 1,-1-1 0,0 1 0,1 0 0,-1 0 0,1 0 0,-2-1-1,1 2-15,0-1 0,0 0 0,-1 0 0,1 1 0,0-1-1,0 1 1,0-1 0,0 1 0,0 0 0,0-1-1,0 1 1,0 0 0,0 0 0,0-1 0,1 1 0,-1 0-1,0 0 1,0 0 0,0 2 0,-3 29 1930,0-12-1762,1 1-1,1-1 1,1 1 0,0-1-1,2 1 1,3 24 0,27 125 265,-23-134-586,1 9 93,22 62 0,-21-78-78,8 49-1,-11-44-37,-5-29-59,0 0 1,0 0 0,0 0-1,0-1 1,1 1 0,0-1-1,0 1 1,0-1 0,1 0-1,3 4 1,14 18 270,-17-20 133,-4-6-414,0 0 1,0 0-1,0 0 1,0 0-1,0 0 0,0 0 1,0 0-1,0-1 1,0 1-1,0 0 1,0 0-1,0 0 1,0 0-1,0 0 1,0 0-1,0 0 1,1 0-1,-1 0 1,0 0-1,0 0 1,0 0-1,0 0 1,0 0-1,0 0 1,0 0-1,0 0 1,0 0-1,0 0 1,0 0-1,0 0 1,1 0-1,-1 0 1,0 0-1,0 0 1,0 0-1,0 0 1,0 0-1,0 1 1,0-1-1,0 0 1,0 0-1,0 0 1,0 0-1,0 0 1,0 0-1,0 0 1,0 0-1,6-11 99,-6 10-105,1 1 0,-1-1 0,1 0 1,-1 0-1,0 0 0,1 0 0,-1 0 1,0 0-1,0 0 0,0 0 0,0 0 1,0 0-1,0 0 0,0 0 0,0-1 1,1-8 5,10-41-28,-10 40 9,1-1-1,0 1 0,7-17 0,22-36-32,-26 50 33,2-1 1,0 1 0,1 0 0,1 1-1,0 0 1,0 0 0,1 1 0,19-18-1,-12 15 10,0 1 0,0 1-1,2 0 1,-1 1 0,34-15-1,-36 22 82,0 0-1,0 1 1,1 1 0,-1 1-1,1 0 1,0 1 0,-1 1-1,23 2 1,-32-1-8,0 0 0,0 1 1,0 0-1,0 0 1,-1 0-1,1 1 0,0 0 1,-1 1-1,7 4 1,4 4 174,26 27 1,0-1-127,-35-32-109,-2-2-6,0 1 1,0 0-1,0 0 1,-1 1-1,0-1 1,7 11 0,0 3-30,-2-3-257,-1 0-1,-1 0 1,0 1-1,7 21 1,1 3-2208,-11-28-1050,43-61-14755,-26 29 16842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31 648,'1'-1'263,"-1"0"0,0 0 1,0 0-1,0-1 0,0 1 0,0 0 0,-1 0 0,1 0 1,0 0-1,0-1 0,-1 1 0,1 0 0,-1 0 1,1 0-1,-1 0 0,1 0 0,-1 0 0,0 0 0,1 0 1,-1 0-1,0 0 0,0 0 0,0 1 0,1-1 0,-1 0 1,0 1-1,0-1 0,-2 0 0,1 0 126,0 1 0,-1 0 0,1 0 0,-1 0 0,1 0 0,0 0-1,-1 0 1,1 0 0,0 1 0,-1 0 0,1-1 0,0 1 0,-3 1 0,-10 5 1006,0 1 0,1 1 1,-16 10-1,27-16-1219,-7 6 270,1 0-1,0 1 1,1 0-1,0 1 1,0 0-1,1 0 0,-8 19 1,-2-1 104,12-18-431,1 0 0,0 0 1,1 0-1,0 1 0,0 0 0,1-1 0,1 1 0,0 0 0,0 0 1,3 22-1,-2-8 30,1-16-93,0 1 1,1 0-1,0-1 0,0 1 0,1-1 0,0 0 0,1 0 0,0 0 0,1 0 1,10 16-1,-6-14 19,-1 0 0,2 0 1,0-1-1,0 0 0,1 0 1,0-1-1,15 10 0,-9-9 39,-12-7-34,0 0-1,0-1 1,0 0 0,0 0 0,1 0 0,-1-1 0,12 4 0,-3-3 186,0-1-1,0 0 1,0 0 0,0-2-1,1 0 1,-1 0-1,0-2 1,1 1 0,-1-2-1,0 0 1,-1-1 0,16-5-1,-14 3 48,0 0-1,-1-1 1,0 0-1,-1-1 1,18-13-1,-26 17-284,0-1-1,0 1 0,0-1 1,-1 0-1,1-1 0,-1 1 1,-1-1-1,1 0 0,-1 0 0,0 0 1,0 0-1,0 0 0,-1-1 1,2-11-1,-3 13-27,0-1 0,-1 1 0,0 0 0,-1 0 0,1 0 0,-1-1 0,0 1 0,0 0 0,0 0 0,-1 0 0,0 0 0,-4-7 0,-3-4 0,0 0 0,-15-18 0,12 18 0,6 8-128,-1 0-1,0 1 1,-1 0 0,1 0-1,-1 1 1,-1 0-1,1 0 1,-1 1 0,0 0-1,0 1 1,-10-4-1,-17-5-2288,-59-12 0,56 16 349,-9-2-5748,-79-10 0,122 21 7135,0 0-1,1 0 0,-1 0 1,0 0-1,0 1 0,-6 1 1,2 0-697,-12-1-757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73 896,'0'-2'462,"0"0"-1,-1 0 1,1 0-1,-1 0 1,1 0-1,-1 0 1,1 0-1,-1 0 1,0 0 0,0 0-1,0 0 1,0 0-1,0 1 1,-1-1-1,1 0 1,0 1-1,-1-1 1,1 1 0,-1-1-1,0 1 1,1 0-1,-1 0 1,0 0-1,0 0 1,0 0-1,0 0 1,-3-1-1,-4-3-229,2 2 167,-1-1 0,0 1-1,0 0 1,0 1 0,0 0-1,0 0 1,0 1 0,-1 0-1,1 0 1,-1 1 0,1 0-1,-1 1 1,1 0 0,0 0-1,-1 0 1,1 1 0,0 1-1,-14 5 1,2 1-135,1 1 0,0 0 1,1 1-1,0 2 0,0 0 0,-17 16 0,-3 5 292,9-10-17,-31 36 1,38-37-342,9-10-68,1 0-1,-18 28 1,20-25-60,-38 73 81,47-88-155,1-1 1,-1 1-1,1 0 0,-1 0 0,1 0 0,-1 0 0,1-1 0,0 1 0,-1 0 1,1 0-1,0 0 0,0 0 0,0 0 0,0 0 0,0 0 0,0 0 0,0 0 0,0 0 1,0 0-1,0 0 0,0-1 0,1 1 0,-1 0 0,0 0 0,1 0 0,-1 0 1,1 0-1,-1-1 0,1 1 0,-1 0 0,1 0 0,-1-1 0,1 1 0,0 0 0,0-1 1,-1 1-1,1-1 0,0 1 0,0-1 0,-1 1 0,1-1 0,0 1 0,0-1 1,0 0-1,0 1 0,0-1 0,0 0 0,0 0 0,0 0 0,1 0 0,2 1-18,0-1-1,1 0 1,-1-1-1,0 1 0,0-1 1,0 0-1,0 0 0,0 0 1,0 0-1,7-4 1,26-15-88,-16 9 56,1 0-1,-2-2 1,0 0-1,0-2 1,33-31-1,-27 19-12,37-30 0,-25 24 24,-32 26 34,0 1 1,-1-1-1,0 0 0,-1 0 0,5-10 0,20-29 15,-28 45 2,1-1 0,0 0 0,-1 1 0,1-1 0,0 1 0,0-1 0,0 1 0,0 0 0,0 0 0,0-1 0,0 2 0,0-1 0,0 0 0,0 0 0,1 1 0,-1-1 0,0 1 0,4-1 0,-6 1-2,1 1 0,0-1-1,-1 0 1,1 0 0,0 0 0,0 0 0,-1 1 0,1-1-1,0 0 1,-1 1 0,1-1 0,-1 1 0,1-1 0,0 1-1,-1-1 1,1 1 0,-1-1 0,1 1 0,-1-1 0,1 1-1,-1-1 1,0 1 0,1 0 0,-1-1 0,0 1 0,1 0-1,-1-1 1,0 1 0,0 0 0,0 0 0,0-1 0,0 1-1,1 0 1,-1 0 0,0-1 0,-1 1 0,1 0-1,0 0 1,0-1 0,0 1 0,-1 0 0,-8 36 59,7-30-46,1 1-11,0 1 1,0 0 0,1 0 0,1 16-1,0-16-32,0 0-1,-1 0 1,0 0-1,-3 16 1,0-14-175,0-1 1,2 1-1,-1 0 0,1 13 1,1-20-170,0 0-1,0 0 1,1-1 0,0 1-1,0 0 1,0-1 0,0 1 0,0 0-1,1-1 1,-1 1 0,1-1 0,0 0-1,0 0 1,4 5 0,-5-8 94,0 1 1,0-1 0,0 1 0,0-1-1,1 0 1,-1 1 0,0-1-1,0 0 1,0 0 0,0 0 0,1 0-1,-1 0 1,0 0 0,0 0-1,0 0 1,0 0 0,0-1-1,1 1 1,-1-1 0,0 1 0,0 0-1,0-1 1,0 0 0,0 1-1,0-1 1,0 0 0,0 1 0,-1-1-1,2-1 1,35-29-3090,-34 28 2694,4-4-42,-1 1 0,0-1 1,0 0-1,-1-1 0,0 1 1,5-10-1,1-8-591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99 928,'44'-77'8624,"-40"68"-6177,4-4 2732,-8 13-5104,0 0 1,1 0 0,-1 0 0,1 0 0,-1 0 0,1 0 0,-1 0 0,1 0-1,-1 0 1,0 1 0,1-1 0,-1 0 0,1 0 0,-1 0 0,0 0 0,1 1-1,-1-1 1,1 0 0,-1 0 0,0 1 0,1-1 0,-1 0 0,0 1 0,0-1-1,1 0 1,-1 1 0,0-1 0,0 0 0,1 1 0,-1-1 0,0 1 0,0-1-1,0 0 1,0 1 0,0 0 0,10 19 1247,-2 0-1,-1 0 1,8 31-1,-6-20-843,60 259 501,12 38-4963,-74-311 3226,10 40-2080,-16-56 2617,-1 1 1,1 0-1,-1-1 1,1 1 0,-1 0-1,0-1 1,0 1-1,0 0 1,0-1 0,0 1-1,0 0 1,-1-1-1,1 1 1,-1-1-1,1 1 1,-1 0 0,1-1-1,-1 1 1,0-1-1,1 1 1,-1-1 0,0 0-1,0 1 1,0-1-1,-1 0 1,0 2 0,-10-15-6556,7 6 5855,0 0 0,-1 1 0,0-1 0,-9-5 0,-8-7-322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163 241 872,'-35'-32'2218,"29"25"-1376,0 1 0,-1 0 1,0 0-1,0 1 0,0 0 0,0 0 1,-1 0-1,-8-3 0,9 6-22,-23-10 2015,28 12-2646,1-1-1,0 1 1,0-1 0,0 1-1,0-1 1,0 1 0,0-1-1,0 0 1,0 0-1,0 1 1,0-1 0,1 0-1,-1 0 1,0 0 0,0 0-1,1 0 1,-1 0-1,1 0 1,-1 0 0,1-1-1,-1 0 1,1 1-140,1 1-1,-1-1 1,1 1 0,0-1-1,-1 1 1,1-1 0,0 1-1,-1-1 1,1 1-1,0 0 1,-1 0 0,1-1-1,0 1 1,0 0 0,-1 0-1,1 0 1,0 0 0,0 0-1,-1 0 1,1 0 0,0 0-1,1 0 1,30 0 436,-21 0-303,196 11 465,-69-1-476,45 7 317,-170-16-349,-1 1-1,0 0 1,1 1 0,-1 0-1,0 0 1,20 10-1,-25-9 11,0 0-1,0 0 1,0 0-1,0 1 1,-1 0-1,0 1 1,0-1-1,0 1 1,0 0-1,-1 1 0,6 9 1,-5-8 33,0 0-1,0 0 1,0-1 0,13 12-1,10 9 212,-23-22-354,0-1 0,1 0 1,0-1-1,0 1 0,0-1 1,0 0-1,1-1 0,0 0 1,8 2-1,20 10 48,-13-7-73,1-1 1,-1-1 0,1-1-1,0-2 1,0 0 0,0-1-1,0-1 1,1-1 0,-1-2-1,33-5 1,-52 6 31,1 0 0,0-1 0,-1 1 0,1-1 0,-1 0 0,1 0 0,-1-1 1,0 0-1,0 0 0,0 0 0,7-6 0,-11 7 9,0 0 0,1 1 0,-1-1 0,0 0 0,0 0 0,0 0 1,0 0-1,0 0 0,0 0 0,-1 0 0,1 0 0,-1 0 0,0-1 0,1 1 1,-1 0-1,0 0 0,0 0 0,0-1 0,0 1 0,-1 0 0,1 0 0,-1 0 1,1 0-1,-1 0 0,0 0 0,0 0 0,0 0 0,0 0 0,0 0 0,-2-3 1,-2-2 87,0 0 1,-1 0-1,0 0 1,0 1-1,0 0 1,-1 0-1,-13-8 1,-59-31 376,45 26-338,-23-14-87,-2 3 1,-101-37-1,132 58-832,0 1 0,0 1 0,-1 2 0,0 0 0,-49 0 0,42 2-1587,-1 0-5497,28 0 4670,16-3-1887,24-4-1217,0 9 4863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1232,'18'0'521,"76"3"3788,-86-2-3655,0 0 0,0 1 1,0 0-1,0 0 1,-1 1-1,1-1 1,0 2-1,-1-1 0,8 5 1,-1 2 564,-1 1 0,0 0 1,0 0-1,-1 1 0,-1 1 0,12 15 1,-15-15-648,0 0 1,-1 1-1,-1-1 1,0 1-1,0 1 1,-2-1-1,4 17 1,-3-13-323,0 0 1,14 31-1,-9-19-184,7 11-98,-8-22 16,5 8-18,-4-15 15,-10-12 19,0 1 0,0-1 0,0 0 0,1 1 0,-1-1 0,0 1 0,0-1 0,1 1 0,-1-1 0,0 0 0,1 1 0,-1-1 0,1 0 0,-1 1 0,0-1 0,1 0 0,-1 0 0,1 1 0,-1-1 0,1 0 0,-1 0 0,0 0 0,1 0 0,-1 0 0,1 1 0,-1-1 0,1 0 0,-1 0 0,1 0 0,-1 0 0,1 0 0,-1-1 0,1 1 0,-1 0 0,1 0 0,-1 0 0,1 0 0,-1 0 0,1-1 0,-1 1 0,0 0 0,1 0 0,-1-1 0,1 1 0,-1-1 0,15-17-51,-12 13 39,7-8-54,0 0 0,-1-1 0,-1 0 0,8-21 1,16-24-93,22-14 55,-39 51 95,0 0-1,1 1 1,1 1-1,34-32 1,-16 15 17,-28 29 34,0 0 0,0 1 0,0 0 0,1 0 1,14-9-1,-21 16-9,0 0 1,0 0-1,0 0 1,0 0-1,0 0 0,0 0 1,-1 1-1,1-1 1,0 0-1,0 0 1,0 1-1,0-1 1,0 1-1,0-1 0,0 1 1,-1-1-1,1 1 1,0 0-1,0-1 1,-1 1-1,1 0 1,0 0-1,13 15 527,-13-12-465,0-1 0,0 1 0,0 0 0,-1-1 0,1 1 0,-1 0 0,0 0 0,0-1 0,-1 1 0,-1 6 0,2-7-47,-1 1-1,1 0 1,-1 0-1,1-1 1,0 1-1,0 0 1,1 0-1,-1-1 0,1 1 1,0 0-1,0-1 1,1 5-1,14 21 116,-7-13-94,0 2 0,-1-1 0,6 19 0,12 13 2,-21-41-68,-3-6-4,0 0-1,0-1 1,0 1 0,0-1 0,0 1 0,0-1-1,0 0 1,1 0 0,-1 0 0,0 0 0,1-1 0,-1 1-1,1 0 1,-1-1 0,1 0 0,-1 0 0,1 0 0,-1 0-1,1 0 1,-1 0 0,1 0 0,3-2 0,6 2-2,3-2 2,-1 1 1,0-1-1,-1-1 1,1-1 0,25-9-1,5-2-1,13-1 9,81-21 156,-39 12 152,-63 14 48,60-10 0,-85 20-303,0 0-1,0 0 0,-1 1 0,1 0 0,0 1 0,-1 1 0,1-1 0,-1 2 0,1-1 0,11 6 0,17 16-1,-6-3-142,-28-18 11,0 1-1,0-1 1,0 1 0,0 0-1,0 0 1,5 7-1,-8-9-33,-1 0 0,1 0-1,-1 0 1,0 0 0,1 1 0,-1-1-1,0 0 1,0 1 0,-1-1-1,1 1 1,0-1 0,-1 1-1,1-1 1,-1 1 0,0-1 0,0 1-1,0 0 1,0-1 0,-1 4-1,0-2-366,0 1 0,0 0 0,1-1-1,0 1 1,0-1 0,0 9 0,1-9-565,1 1 1,-1 0-1,1 0 1,-1-1-1,1 1 1,5 7-1,-4-5-284,-1-1 0,0 1 0,0 0 0,-1 0 0,0-1 0,0 1 0,0 0 0,-1 0 0,-1 11 0,1-7 312,0 21-1446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47 215 864,'-27'9'7309,"27"-8"-6969,-1-1-1,0 1 1,1-1-1,-1 0 0,1 0 1,-1 1-1,1-1 1,-1 0-1,0 0 0,1 0 1,-1 0-1,1 0 1,-1 0-1,0 0 0,1 0 1,-1 0-1,0 0 1,1 0-1,-9-6 6978,13 1-3790,97-11 1285,-10-5-3586,28-9-818,-65 17-418,17-6-254,-13 0-452,-37 12-1149,0 0 0,39-20 0,-57 25 1175,0 0 0,0 0-1,0-1 1,-1 1 0,1-1 0,-1 1 0,1-1-1,-1 0 1,3-6 0,3-16-9628,-20 30 5137,1 2 3199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5:2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8 130 920,'0'2'557,"0"-1"0,0 0 0,0 1 0,-1-1 0,1 0 0,0 1 0,-1-1 1,-5 10 9499,16-12-5957,110-25 3186,-1-4-4194,196-39-6897,-239 55-1853,-50 8-120,-1 0-5228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0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255 120 148,'0'-2'287,"1"1"-1,0-1 1,0 1 0,-1-1 0,1 1-1,0-1 1,0 1 0,0-1 0,0 1-1,1 0 1,-1 0 0,0-1-1,1 1 1,1-1 0,-2 1-22,1 0 0,-1 0 0,1 0 0,-1-1 0,0 1 0,0 0 0,1-1 0,-1 1 0,0-1 0,0 1 0,-1-1 0,1 1 0,0-1 0,1-2 0,-2-60 6085,0 62-5896,-3 2 42,0-2-230,0 1 0,-1 0 0,1 0 0,0 0 0,0 1 1,-1-1-1,-5 1 0,7-2 320,-6 5-251,5 1 740,3-4-1030,-1 1 0,1-1 0,0 1 0,-1 0 0,1-1 0,0 1 0,-1-1 1,1 1-1,-1-1 0,1 0 0,-1 1 0,1-1 0,-1 1 0,1-1 1,-1 0-1,1 1 0,-1-1 0,0 0 0,1 0 0,-1 0 0,1 1 0,-2-1 1,-6 14 494,1-1-486,0-3-19,0 1 0,2 0-1,-1 0 1,1 0 0,1 1-1,-5 20 1,-12 72 316,18-92-281,2 0 0,-1 0 1,2 0-1,0 1 0,0-1 0,3 14 1,-2-9 93,0 1 0,-2 30 0,-6-6 190,-13 42-1,9-43-20,-5 44 1,-1 10 122,10-65-277,2-1 0,-3 51 0,-3 18-17,11-31-159,0-67-3,0 0 1,0 1-1,0-1 0,0 0 0,0 0 1,0 0-1,0 0 0,0 0 1,0 0-1,0 1 0,0-1 1,0 0-1,0 0 0,0 0 0,0 0 1,0 0-1,0 1 0,0-1 1,0 0-1,-1 0 0,1 0 1,0 0-1,0 0 0,0 0 0,0 0 1,0 1-1,0-1 0,0 0 1,0 0-1,0 0 0,-1 0 0,1 0 1,0 0-1,0 0 0,0 0 1,0 0-1,0 0 0,0 0 1,0 0-1,-1 0 0,1 0 0,0 0 1,0 0-1,0 0 0,0 0 1,0 0-1,0 0 0,-1 0 0,1 0 1,0 0-1,0 0 0,-1 0-1,1 0 1,0 0 0,-1 0-1,1 0 1,0 0 0,-1 0-1,1 1 1,0-1 0,0 0 0,-1 0-1,1 0 1,0 0 0,-1 0-1,1 0 1,0 1 0,0-1-1,-1 0 1,1 0 0,0 0-1,0 1 1,0-1 0,-1 0-1,1 0 1,0 1 0,0-1-1,0 0 1,0 1 0,-1-1 0,1 0-1,0 0 1,0 1 0,0-1-1,0 0 1,0 1 0,0-1-1,0 0 1,0 1 0,-2-1-110,0 0 0,-1 0 0,1 0 0,0-1 1,0 1-1,0-1 0,0 0 0,-1 1 0,1-1 1,0 0-1,0 0 0,1 0 0,-1-1 0,0 1 1,-2-2-1,5-3-885,1 0 1,0 0-1,0 0 0,0 0 1,0 0-1,1 0 1,0 1-1,0-1 0,1 1 1,0 0-1,5-6 1,12-19-3805,14-16 73,-12 20 2909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0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27 123 564,'-2'-26'9269,"-19"10"-6555,17 11-1596,20 2-371,-3 0-459,50-14 642,-45 11-379,-1 1 0,35-6 1,12 0 315,-43 6-505,1 1 0,28-1 0,8 2 243,-45 1-420,1 1 0,28 2 0,-22 1 136,0 1 1,0 1 0,-1 1 0,33 13 0,-47-16-240,0 1-1,0 0 1,0 0 0,0 0-1,0 1 1,0-1 0,-1 1-1,0 0 1,0 1 0,0-1 0,0 1-1,-1 0 1,0 0 0,0 0-1,0 0 1,0 0 0,-1 1-1,0-1 1,0 1 0,1 6 0,-1-2 15,-1-1 1,0 1-1,0 0 1,-1 0 0,-1 0-1,0 0 1,-2 10-1,-20 69 461,2-13-148,14-46-163,-18 44-1,1-1 45,-21 55 111,5-15-124,32-86-216,-5 16 120,-22 47-1,12-31-22,16-41-94,0 0 1,-14 25-1,7-15-11,0 1 0,-10 34 0,-3 6 11,26-65-61,0 0 0,1 0 1,-1 0-1,1 0 0,0 0 1,0 0-1,1 6 0,-1 3-121,0-13 71,-1 0 1,0 0-1,1 1 1,-1-1-1,0 0 1,1 0-1,-1 0 1,0 0 0,0 0-1,1 0 1,-1 0-1,0 0 1,1 0-1,-1-1 1,0 1-1,1 0 1,-1 0-1,0 0 1,1-1-1,-1 1 1,0 0-1,1-1 1,-1 1-1,1-1 1,-1 1-1,0-1 1,-2-1-258,2 0 2,1 0-1,-1 0 1,0 0-1,1 0 1,0 0 0,-1-1-1,1 1 1,0 0 0,0 0-1,0 0 1,1-5-1,0-3-931,0-15-2679,-2 0 0,-1-1 0,-9-45 0,7 57 2569,3 12 1130,0 0 0,0 0 0,1 0 0,-1-1-1,1 1 1,-1 0 0,1-1 0,0 1 0,0 0 0,0-1 0,0 1 0,1-3-1,9-16-1361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1:58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5734,'91'38'0,"0"0"0,-34-14 0,27 27 0,-18 16 0,-78-4 0,-17 4 0,14-5 0,2 1 0,-4 8 0,6-3 0,17 14 0,32-76 0,9-13 0,6-7 0,28-19 0,-3-8 0,-18 0 0,-31 6 0,-41 24 0,-12 5 0,-1 6 0,-1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0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0 150 584,'0'-1'770,"0"0"0,0 0 0,0 0 0,1 0-1,-1-1 1,0 1 0,0 0 0,1 0 0,-1 0 0,1 0 0,-1 0-1,1 0 1,-1 0 0,2-1 0,13-8 3994,29 1-4868,-16 5 1305,55-17-371,2 3 0,104-8 0,-156 22-790,0-1 1,53-16 0,-60 19-128,-24 2-31,1 0 0,-1 0 0,0 0 0,0 0-1,0 0 1,0 0 0,0-1 0,0 1 0,0 0-1,0-1 1,0 0 0,3-1 0,-3 1-870,8-2-3248,7-1-7417,2 4 9956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0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84 1560,'0'-14'11668,"0"8"-10160,0 4-1376,-1 0 0,1-1 0,0 1 0,0 0 1,1-1-1,-1 1 0,0 0 0,1-1 0,0 1 0,-1 0 0,1 0 0,0 0 0,0 0 0,0 0 0,3-4 1,-4 6-201,0 0 0,1-1 1,-1 1-1,0 0 0,0 0 1,1-1-1,-1 1 0,0 0 1,0-1-1,1 1 0,-1 0 1,0 0-1,0-1 1,0 1-1,1-1 0,-1 1 1,0 0-1,0-1 0,0 1 1,0 0-1,0-1 0,0 1 1,0-1-1,0 1 0,0 0 1,0-1-1,0 1 1,0-1-1,0 1 0,0 0 1,0-1-1,0 1 0,0 0 1,-1-1-1,1 1 0,0-1 1,0 1-1,0 0 0,-1 0 1,1-1-1,0 1 1,-1 0-1,1-1 0,0 1 1,-1 0-1,-19-7-4226,9 4-770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198 244 492,'3'-2'392,"0"1"1,0-1-1,0 0 1,-1 0-1,1 0 1,0-1-1,-1 1 0,1 0 1,-1-1-1,0 0 1,0 1-1,0-1 0,0 0 1,0 0-1,-1 0 1,1-1-1,-1 1 0,0 0 1,0 0-1,0-1 1,0 1-1,-1 0 0,1-1 1,-1-4-1,4-3 283,-3 10-589,0-1 0,0 1 0,0 0-1,-1-1 1,1 1 0,0-1 0,-1 1-1,0-1 1,1 1 0,-1-1 0,1-2-1,-1 2 26,0 0-1,1 0 0,-1 0 1,1 1-1,-1-1 1,1 0-1,0 1 0,0-1 1,0 0-1,0 1 0,0-1 1,0 1-1,0 0 0,1-1 1,-1 1-1,0 0 0,1 0 1,-1-1-1,4 0 0,-2 0 47,1-1-1,0 1 1,-1 1-1,1-1 1,0 0-1,0 1 0,5-1 1,0 0 45,0-1 0,0 1 1,0-2-1,-1 1 0,10-6 0,15-6 190,13 1-263,94-17-1,-106 25-115,-26 5 10,-1-1 0,1 2-1,0-1 1,0 1 0,0 1 0,9 1-1,-15-2 27,1 0 0,-1 1 0,1 0 0,0-1 0,-1 1 0,1 0 0,-1 0 0,0 1 0,1-1 0,-1 0 0,0 1 0,0-1 0,0 1 0,0 0 0,0 0 0,0 0 0,0 0 0,-1 0 0,1 0 0,2 4 0,-2 0 33,0 0-1,0 0 1,-1 0-1,1 0 1,-1 1-1,-1-1 0,1 0 1,-1 0-1,0 1 1,-1-1-1,1 0 1,-1 0-1,-3 10 0,-2 5 55,-2-1 0,-15 31 0,8-19-46,6-15-13,0 0-1,-23 29 1,5-7 1,15-22-3,-1 0 1,-25 27-1,-5 3 86,9-11-26,-2-1-1,-1-2 0,-60 41 0,70-54-89,-42 25 19,46-32-32,-36 29-1,47-33-21,0-1-1,-1 0 1,-19 8 0,-3 2-6,25-14-7,9-4 4,0 0 0,1 0 0,-1 0 0,0 0 0,1 0 1,-1 1-1,1-1 0,-1 0 0,0 0 0,1 1 0,-1-1 0,1 0 0,-1 1 1,0-1-1,1 1 0,-1-1 0,1 1 0,0-1 0,-1 1 0,1-1 1,-1 2-1,1-1 80,210-14-39,20 13-39,-228-1-24,0 1 0,0 0-1,-1 0 1,1 0 0,0 1-1,0-1 1,0 0 0,0 1-1,0-1 1,0 1 0,0 0 0,-1-1-1,1 1 1,0 0 0,0 0-1,-1 0 1,1 0 0,-1 1-1,3 1 1,2 2-355,-6-5 318,0 0 0,1 0 0,-1 0 0,0 0 1,0 0-1,1 0 0,-1 0 0,0 0 0,0 1 0,0-1 0,1 0 0,-1 0 0,0 0 0,0 0 0,0 0 0,0 0 0,1 1 0,-1-1 0,0 0 0,0 0 0,0 0 0,0 0 1,0 1-1,0-1 0,1 0 0,-1 0 0,0 0 0,0 1 0,0-1 0,0 0 0,0 0 0,0 0 0,0 1 0,0-1 0,0 0 0,0 0 0,0 0 0,0 1 0,0-1 0,0 0 0,0 0 1,0 0-1,0 1 0,0-1 0,0 0 0,0 0 0,-1 0 0,1 1 0,0-1 0,0 0 0,0 0 0,0 1 0,-12 4-6126,-1 2-3793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1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64 656,'0'-1'413,"-1"0"0,1-1 0,0 1 0,-1 0-1,1 0 1,-1-1 0,0 1 0,1 0 0,-1 0 0,0 0 0,0 0 0,1 0 0,-1 0-1,0 0 1,0 0 0,0 0 0,0 0 0,-1 0 0,1 1 0,0-1 0,-6-3 5923,32-2-5067,79-8-455,56-4-123,-148 18-570,-1 0 0,1 1 0,-1 0 0,0 1 0,15 3 0,-7-1 112,-17-3-192,0-1 0,0 0 1,0 1-1,-1-1 0,1 1 0,0 0 1,-1-1-1,1 1 0,0 0 0,-1 0 1,1 0-1,-1 0 0,1 1 0,-1-1 1,0 0-1,0 0 0,1 1 0,-1-1 1,0 1-1,0-1 0,1 3 0,-1-2 21,-1 1 0,1 0-1,0 0 1,-1 0 0,1 0-1,-1 0 1,0 0-1,0-1 1,0 1 0,0 0-1,-2 6 1,0 0-5,-1 0 0,0 0-1,0-1 1,-1 1 0,0-1 0,-1 0 0,-7 9-1,-78 114 99,53-77-174,28-43-6,7-10 24,1 0 0,0 0 0,1 0 0,-1 0 0,0 0 0,0 1 0,0-1 0,1 0 0,-1 0-1,0 1 1,1-1 0,-1 0 0,1 1 0,0-1 0,-1 0 0,1 1 0,0-1 0,0 0 0,0 1 0,0 1 0,0-1 0,1 0 0,-1-1-1,1 1 1,0 0 0,0-1 0,0 1 0,0 0-1,0-1 1,0 1 0,0-1 0,0 1-1,1-1 1,-1 0 0,0 0 0,1 1 0,-1-1-1,1 0 1,0 0 0,1 1 0,44 21 6,-26-12-9,11 2 6,-27-12 0,0 1 1,-1 0-1,1 0 0,0 0 0,-1 1 0,8 5 1,15 9 0,-19-13 11,0 1 0,0-1 0,-1 2 0,1-1 0,6 8 0,-13-12-3,0 1 0,1 0 0,-1-1 0,0 1 0,0 0 0,0 0 0,0 0 0,0-1 0,0 1 0,0 0 0,-1 1 0,1-1 0,-1 0 0,0 0 0,1 0 0,-1 0 0,0 0 0,0 0 0,0 0 0,-1 0 0,1 1 0,0-1 0,-1 0 0,1 0 0,-1 0 0,-1 3 0,-1-1-5,0 1 0,0-1 0,0-1 0,-1 1 0,1 0 0,-1-1 0,0 0 0,0 0 1,0 0-1,-7 4 0,-50 24 40,54-28-45,-109 50-263,106-47-17,0-1-1,0 0 1,0-1 0,-1 0-1,-12 2 1,-16-4-2266,35-3 1808,0 1-1,0-1 0,-1 0 0,1-1 0,0 1 0,0-1 0,-4-2 0,7 3 553,-1 1-46,1 0 0,0-1-1,0 1 1,0 0 0,0-1 0,-1 0 0,1 1 0,0-1 0,0 0 0,0 1-1,0-1 1,1 0 0,-1 0 0,0 0 0,0 0 0,0 0 0,1 0 0,-1 0-1,0 0 1,1 0 0,-1 0 0,1 0 0,-1 0 0,1-1 0,0 1 0,-1 0-1,1 0 1,0 0 0,0-1 0,0 1 0,0 0 0,0 0 0,0-1 0,0 1-1,0 0 1,1 0 0,-1-1 0,0 1 0,1-1 0,9-17-1492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13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25 1328,'-6'-4'1689,"0"1"0,-1 1 0,1-1 0,-13-2 0,5 1-532,6 3-736,0 0-1,0 0 1,0 1-1,0 0 0,0 0 1,0 1-1,0 0 1,-16 4-1,1 1-23,-40 17-1,48-16-288,-1 1-1,2 0 0,-1 2 1,1-1-1,-19 18 0,-57 65 638,44-43-351,19-18-78,2 1-1,1 1 1,-25 47-1,38-57-163,0 0 0,2 1 0,-10 40-1,11-36-65,-3 9 56,2 1-1,-5 52 1,12-68-90,1 0 1,1 0 0,1 1-1,1-1 1,7 35-1,-7-48-38,2 9 13,0 1 0,2-1 0,0 0 0,1-1 0,10 19 0,1-3 13,-14-24-25,1 0 0,1 0 0,-1 0 1,1 0-1,1-1 0,10 11 0,19 15 81,-29-25 3,0-2 0,1 1 1,0-1-1,0 0 0,1-1 0,0 0 1,0 0-1,1-1 0,-1 0 1,1 0-1,0-1 0,16 4 0,-5-5 338,1-1-1,0-1 0,-1-1 0,1-1 1,0-1-1,0 0 0,-1-2 0,22-6 1,-36 8-209,1-1 1,-1 1 0,1-1-1,-1 0 1,0-1 0,0 0-1,0 0 1,-1 0-1,0-1 1,1 0 0,-2 0-1,1-1 1,5-6 0,-8 8-117,1 0 1,-1-1 0,0 1-1,-1-1 1,1 0 0,-1 0-1,0 0 1,0 0-1,0-1 1,-1 1 0,0 0-1,0-1 1,0 1 0,-1-1-1,1 1 1,-2-1 0,1 1-1,-2-12 1,0 8-3,1 0-31,-1 0 0,0 1-1,-1-1 1,1 0 0,-2 1-1,1 0 1,-1 0 0,0 0 0,-1 0-1,-7-9 1,7 11-42,-50-49 315,49 50-331,0 1-1,0-1 1,0 2-1,-1-1 1,0 1-1,1-1 0,-1 2 1,-12-4-1,-34-5-335,-1 3-1,-1 1 1,1 4-1,-69 3 1,63 3-3567,-102 21 0,125-16 422,17-6 1481,1 2-1,0 1 1,-1 0 0,2 1 0,-1 1-1,1 1 1,0 0 0,-18 13 0,13-3 139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1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7 360,'0'1'443,"0"0"0,0 0 1,-1-1-1,1 1 0,0 0 0,0 0 1,0-1-1,-1 1 0,1 0 0,0 0 0,-1-1 1,1 1-1,-1 0 0,1-1 0,-1 1 1,1-1-1,-1 1 0,1 0 0,-1-1 0,0 1 1,1-1-1,-1 1 0,0-1 0,1 0 1,-1 1-1,-1-1 0,-29 5 4488,22-5-4182,1-1 1,-1 0-1,0 0 0,-14-5 1,-24-7 1736,45 13-2464,-7-5-2428,-13 11-12019,11-8 10699,-28-3 1398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2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379 190 120,'-9'-5'1216,"4"2"18,-1 0 0,1 0 0,0 0-1,0-1 1,-8-8 0,9 10-836,0-1 0,1 1 0,-1 0 0,0 0 0,-1 0 0,-4-1 0,-12-6 1010,21 9-1366,-1 0-1,1-1 0,0 1 0,-1 0 1,1-1-1,0 1 0,0 0 1,0-1-1,-1 1 0,1-1 1,0 1-1,0 0 0,0-1 1,0 1-1,0-1 0,0 1 1,0-1-1,0 1 0,0 0 1,0-1-1,0 1 0,0-1 1,0 1-1,0-1 0,0 0 1,-1-7 245,0 7-266,1 1 0,-1 0 0,1 0-1,-1-1 1,1 1 0,-1 0 0,1-1-1,-1 1 1,1-1 0,-1 1 0,1-1-1,0 1 1,-1-1 0,1 1 0,0-1-1,-1 1 1,1-1 0,0 1 0,0-1-1,-1 1 1,1-1 0,0 0 0,0 1-1,0-1 1,0 1 0,0-1 0,0 0-1,0 1 1,0-1 0,0 0 0,0 1-1,0-1 1,0 1 0,0-1 0,1 0-1,-1 1 1,0-1 0,0 1 0,1-1-1,-1 1 1,0-1 0,1 1 0,-1-1-1,1 1 1,-1-1 0,0 1 0,1-1-1,-1 1 1,1 0 0,-1-1 0,1 1-1,0 0 1,-1 0 0,1-1 0,-1 1-1,2 0 1,58-41 2397,-50 34-2056,13-5 117,-5 3-318,-16 8-155,0 0 1,0 0-1,0 0 0,0 0 1,0 0-1,1 0 1,-1 0-1,0 1 1,0-1-1,5 0 0,76-5 163,-71 7-111,0 1 1,0 0-1,22 7 0,8 2 22,-28-8-40,0 2 0,-1-1-1,19 10 1,24 8 305,-53-20-315,-1 0 1,1 0-1,0 0 1,-1 1-1,0-1 1,0 1-1,1 0 1,-1 0-1,-1 0 1,1 0-1,0 0 1,-1 0-1,0 0 1,1 0-1,-1 4 1,4 3 102,-4-6-109,0-3-10,0 0 1,0 1 0,-1-1-1,1 0 1,0 1-1,-1-1 1,1 1-1,-1-1 1,1 1-1,-1-1 1,0 1 0,0 0-1,1-1 1,-1 1-1,0-1 1,-1 1-1,1-1 1,0 1-1,0-1 1,-1 1 0,1 0-1,-1-1 1,1 0-1,-1 1 1,0-1-1,1 1 1,-1-1-1,0 0 1,0 1 0,0-1-1,0 0 1,-2 2-1,-7 7 46,3-5-20,1 1 0,0 0 1,1 0-1,-1 0 0,1 1 0,-6 10 1,7-11-12,0 0 1,0 0-1,0-1 0,0 0 1,-11 10-1,-6 7 35,-28 30 65,15-18-64,-58 57 99,-1 0-1,80-78-124,0-1 1,-28 21-1,-10 7 87,2-1 98,-16 14-35,35-27-145,-11 12-111,2-6 4,30-27 56,1 1 0,0 0 0,-9 10 0,16-15 7,1-1 1,-1 1-1,1 0 1,-1-1-1,1 1 1,-1-1-1,1 1 1,-1 0-1,1-1 1,0 1-1,-1 0 1,1 0-1,0-1 1,0 1 0,-1 0-1,1 0 1,0-1-1,0 1 1,0 1-1,10 4 26,30-6 42,-25-1-43,46 3 163,-35-1-21,53-3 0,-12-1-41,-47 3-104,0-1 1,0 0-1,36-8 0,-32 3 9,1 1-1,-1 1 1,40-1 0,-62 5-38,25 0-21002,-18-1 21310,24-4-2428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2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742 320 520,'-4'-21'7395,"-7"15"-4888,-7-1-863,17 4-1324,0 0 1,1 0-1,-1 1 1,1-1-1,0 0 0,0 0 1,0 0-1,0 0 1,1-4-1,-1 3 425,-25-4 984,-29-16 448,51 23-2091,0 0 0,0 0 1,0 1-1,0 0 0,0-1 0,0 1 0,0 0 0,0 0 0,0 1 0,-3 0 1,-6 0 93,-11-1 11,10 1-44,1-1 1,0-1-1,-1 0 1,-18-4-1,22 4-104,1 1-1,-1 0 0,1 0 1,-1 0-1,1 1 0,-1 0 1,-12 5-1,-70 32 296,33-6-261,55-31-77,1 1-1,0-1 1,-1 0-1,1 1 1,0 0-1,-1-1 1,1 1-1,0 0 1,0 0-1,1 0 1,-4 4-1,-16 15 13,12-16 3,0 2 0,0-1 0,1 1 0,0 0 0,0 1-1,-11 14 1,-36 58 175,20-27-105,29-44-73,2 1 1,-1 0-1,1 0 0,0 0 0,1 0 1,1 1-1,-1-1 0,1 1 1,0 15-1,2-6 5,-1 3-23,1 0 1,2-1 0,0 1-1,9 37 1,-10-56 11,1 0-1,0 0 1,1 0 0,-1 0 0,1-1 0,0 1-1,-1 0 1,7 4 0,-6-5-2,1 1 0,-1 0-1,0 0 1,0 0 0,0 0 0,-1 0 0,4 7-1,-6-7-4,2 0-1,-1 0 1,0 0-1,1 0 0,0 0 1,0 0-1,0 0 1,0 0-1,0-1 0,1 1 1,0-1-1,0 0 0,0 0 1,0 0-1,0 0 1,1 0-1,-1-1 0,1 1 1,-1-1-1,6 2 0,25 14-52,-30-16 63,0 1 0,-1-1 0,1 0 0,0-1 0,0 1 0,0 0 0,5 0 0,9 2 50,-4-2-69,-1 1 1,23 0-1,-34-3-18,15-1-8,46-8 100,-45 8-74,0-1-1,-1-1 1,1 0-1,-1-2 1,0 0-1,0-1 1,24-11-1,-11 1 21,-18 10 40,1-1-1,-1 0 1,-1-1 0,0 0 0,0 0 0,16-17-1,13-17 206,-26 28-104,0 0 1,-1-1-1,-1-1 0,0 0 0,-2 0 0,14-27 0,-12 17 77,-3 8 112,11-36-1,-18 48-264,0-1-1,-1 0 1,0 0-1,-1 1 0,1-1 1,-1 0-1,0 0 1,-1 0-1,-2-9 1,-2-11 110,3 14-106,-1 0 0,0 0 0,-1 0 0,0 0 0,-1 0 0,-11-19 1,-2 1 60,15 24-111,-1 0-1,1 1 0,-1 0 0,-1 0 0,-6-8 0,-27-26 114,26 26-124,-1 0 0,0 1-1,-25-18 1,-6 1-37,-39-26-24,80 55 44,-15-10-108,-1 1 1,0 0 0,0 2 0,-31-9-1,-5 2-1514,-19-4-4818,7 7-4828,55 11 6253,22-4 3063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3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1 644,'-15'7'2232,"0"0"1,-32 8-1,-17 8 923,35-10-2829,1 1 1,1 2-1,0 1 1,1 1-1,1 1 0,0 1 1,2 1-1,0 2 1,2 0-1,0 1 1,-26 41-1,16-18-170,21-34-87,1 2 0,0-1 0,-11 27 0,6-4 110,1 1 0,2 0 0,1 0 0,-4 40 0,10-45-53,2 0 0,1 0 0,2 0 0,1 0 0,6 34 0,-7-63-116,1 0-1,-1 0 1,1 0 0,0 0-1,0 0 1,1-1 0,-1 1-1,1-1 1,-1 0 0,6 5-1,-6-6-4,1 0 0,-1 1 0,1 0 0,-1 0 0,0-1 0,0 1 1,0 1-1,-1-1 0,1 0 0,-1 0 0,1 1 0,-1-1 0,0 0 0,0 1 0,0 5 0,-1-8 9,0 0 0,0 0 1,0 0-1,0 1 0,1-1 1,-1 0-1,0 0 0,1 0 1,-1 0-1,0 0 0,1 0 0,-1-1 1,1 1-1,0 0 0,-1 0 1,1 0-1,0 0 0,-1 0 1,1-1-1,0 1 0,0 0 1,0-1-1,-1 1 0,1-1 0,0 1 1,2 0-1,0 0 101,0 0-1,1 0 1,-1 0-1,1-1 1,-1 1-1,1-1 1,-1 0-1,6 0 1,2-1 247,0 0 1,-1-1-1,1-1 1,0 1-1,10-6 1,-3-1 208,-1-1 1,0 0-1,0-1 1,-1-1 0,27-27-1,-34 30-345,0 0 0,0 0-1,-1-1 1,0 0 0,-1 0 0,0-1-1,-1 0 1,0-1 0,0 1 0,-1-1-1,5-22 1,-4-3 458,2-65 0,-8 86-628,-1 0 1,-1 0-1,0 0 0,-1 1 1,0-1-1,-9-23 0,-13-4-78,3 7 15,19 27-57,-2 1 0,1-1-1,-1 1 1,-1 1 0,1-1 0,-1 1 0,0 0 0,-1 0-1,0 0 1,0 1 0,-1 0 0,-15-9 0,-9-5-1096,20 12-524,-2 0 1,-19-8-1,31 14 1166,0 1-1,1 0 1,-1 0-1,0 0 0,1-1 1,-1 1-1,1-1 1,-1 0-1,1 1 0,0-1 1,-1 0-1,1 0 1,0 0-1,0 1 1,0-1-1,-1-4 0,2 5 251,0 0-1,-1 0 1,1 0-1,0-1 0,0 1 1,-1 0-1,1 0 1,0 0-1,0 0 0,0-1 1,0 1-1,1 0 1,-1 0-1,0 0 0,0 0 1,1 0-1,-1-1 1,1 1-1,-1 0 0,1 0 1,-1 0-1,1 0 0,0 0 1,-1 0-1,1 0 1,0 1-1,0-1 0,0 0 1,0 0-1,0 1 1,0-1-1,-1 0 0,2 1 1,1-2-1,27-10-1695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3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10 756,'0'0'1772,"-13"-6"4473,9 5-5894,1 0 0,0 1 0,0-1 0,-1 1-1,1 0 1,0-1 0,-1 1 0,1 1 0,-1-1-1,1 0 1,0 1 0,0 0 0,-5 1 0,-22 3 1913,9-4-1917,0 2-1,1 1 0,-1 0 0,1 1 1,1 2-1,-1 0 0,1 0 0,-19 12 1,21-11-133,-34 22 323,19-8-259,6-5-55,2 0 0,0 2 0,2 1 0,0 1 0,1 1 0,1 0 0,-28 42 0,38-47-142,1 0-1,0 0 0,1 1 0,1 1 1,1-1-1,0 1 0,2 0 1,0 1-1,-2 31 0,5-37-42,0 0 1,1 0-1,1 0 1,0 1-1,1-1 0,5 17 1,2 1 97,19 46 0,-17-56-94,2 0 0,0-1-1,1-1 1,1 0 0,1-1-1,0 0 1,2-2 0,0 0-1,31 22 1,-29-24 177,0-1 1,1-1-1,1-1 0,0-1 1,0-1-1,1 0 0,1-2 1,-1-1-1,1-1 0,33 4 0,-34-9 219,-1-1 0,0-2-1,1 0 1,-1-1 0,0-1 0,0-1-1,25-10 1,16-8 1015,63-33 1,-112 48-1426,-1 0-1,1-1 1,-1 0 0,-1-1 0,0 0-1,0-1 1,-1 0 0,0-1 0,-1-1-1,0 1 1,9-18 0,-8 10-32,-1 0 1,0-1 0,-2 0-1,0 0 1,-1-1 0,-2 0-1,5-28 1,-9 36 3,0-1 0,-1 0 0,0 1 0,-1-1 0,-1 1 0,0-1 0,-1 1 0,-1 0 0,-7-21 0,0 9 0,-2 0 0,0 1 0,-32-44 0,32 51 57,-2 1 0,0 1-1,-1 0 1,0 1 0,-2 1 0,1 0 0,-2 2-1,0 0 1,-24-11 0,7 6-758,-46-15-1,-39-2-6740,-23 7-9819,130 20 14004,12 1 657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1:59.1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1 184 5734,'90'2'0,"0"1"0,0 0 0,0-1 0,1 1 0,-1 1 0,-3 0 0,0-1 0,3 0-1133,-3-1 1,6-1 0,0 0 0,-4-1 0,-9 2 1132,1 0 0,-9 1 0,9 1 0,-3 2 0,7 3 0,5 1 0,2-3 0,0-4-13,-7-5 1,1-4 0,2-2 0,0-1 0,0 1 0,0 2 12,-2 4 0,0 2 0,0 1 0,0 0 0,0-3 0,-1-2 0,3-5 0,3-2 0,0-3 0,-4 0 0,-8 1 0,-12 1 117,15-4 1,-6 0-118,7 0 0,7-1 0,-12 3 0,-26 4 0,-1 0 0,53-9 0,-12 3 0,-54 9 0,7 5 0,-37 9 2348,2 0-2348,-9 4 3151,-11 3-3151,-41 2 0,-2-4 0,-18-6 0,17-10 0,12-2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3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24,'2'1'344,"0"1"0,1-2 0,-1 1 0,0 0 0,1 0 0,-1-1 0,0 1 0,1-1 0,-1 0 0,1 0 0,-1 0 0,5 0 0,4 0 6700,3-1-3219,1-6-3392,1 0 1,0 1-1,0 1 0,25-4 0,28-9-29,76-26 940,-118 30-372,-14 14-1042,18 0-6026,-63 12-4433,20-11 8381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3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1980,'10'14'3122,"-8"-3"5401,3-10-5208,10-5-2460,-10 3-350,144-33 757,-120 30-1308,41-6-1217,99-2-1,-117 7-2158,-48 4 1001,-14 6-5114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4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20 164,'5'-2'749,"-1"-1"0,1 2 0,0-1 1,0 0-1,0 1 0,0 0 0,8 0 7783,-4-6-4112,-7 7-2768,-2 1-1590,-1-1 0,1 1 0,0-1 1,-1 1-1,1-1 0,-1 0 0,1 1 0,-1-1 0,1 1 1,-1-1-1,1 0 0,-1 0 0,1 1 0,-1-1 0,1 0 1,-1 0-1,0 0 0,1 1 0,-1-1 0,1 0 0,-1 0 1,0 0-1,0 0 0,-24 0 166,24 0-84,15 0-57,-12 0 6,19 0 1333,-22 0-1414,1 0-1,-1-1 1,0 1-1,0 0 1,0 0 0,0 1-1,1-1 1,-1 0-1,0 0 1,0 0-1,0 0 1,1 1-1,-1-1 1,0 0 0,0 1-1,1-1 1,-1 1-1,0-1 1,1 1-1,-1-1 1,1 1 0,-1-1-1,0 1 1,1-1-1,-1 1 1,1 0-1,-1 0 1,-1 26 340,3-10-308,-1-1 5,0-1-1,2 1 1,0 0-1,0-1 1,5 17 0,5 34 121,-4-15 1,3 34 98,-8-66-216,-2 0 0,0 0 0,-4 35 0,1-40-42,1 0-1,0-1 0,1 1 0,0 0 1,2 0-1,-1-1 0,2 1 1,7 25-1,-6-23-8,0-1 0,-1 2 0,-1-1 0,0 0 0,-1 0-1,-1 1 1,-3 27 0,1 6 35,2-48-50,0 0-1,-1 1 1,0-1-1,1 0 1,-1 0-1,0 0 1,0 0-1,0 0 1,-1 0-1,1-1 1,0 1-1,-1 0 1,1 0-1,-1-1 1,1 1-1,-1-1 1,0 0 0,0 1-1,0-1 1,0 0-1,0 0 1,0 0-1,0 0 1,-2 0-1,-4 4-208,6-4-147,-9-9-5171,5 6 4195,0-1 0,1 1 0,-1-1 1,1 0-1,-6-5 0,-8-5-3573,11 4 2460,16 1 322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5 444,'9'0'9797,"-16"-4"-4150,11 4-2125,3 3-4628,0 0 1369,-1 1 1,1-1 0,0 0-1,0 0 1,13 2 0,-14-2-156,-1 0-1,1 0 1,-1 1 0,0-1 0,0 1-1,0 0 1,-1 0 0,6 7-1,-3-4 32,-4-3-71,1 0 0,-1 0 0,0 0 0,-1 1 0,1-1 0,-1 1 0,0-1 0,0 1 0,0 0-1,1 6 1,9 56 529,-7-35-376,-2-7-33,0 0-1,-2 1 0,-4 35 0,1-3 24,2-40-178,-1 0-1,-1-1 1,0 1 0,-2-1 0,0 0 0,0 0 0,-12 25 0,11-18-4,-2 0-119,7-23 64,-1 0 0,0 0-1,1 0 1,-1-1 0,0 1-1,0 0 1,0-1-1,1 1 1,-1-1 0,0 1-1,0-1 1,0 1 0,0-1-1,0 1 1,0-1 0,0 0-1,0 0 1,0 1 0,0-1-1,0 0 1,0 0 0,0 0-1,-1 0 1,0 0-556,-8-20-5044,8 18 4986,1 0 0,-1 0 0,1-1 0,0 1 0,0 0 0,0-1 1,0 1-1,0-1 0,0 1 0,1-1 0,-1-4 0,1 3 126,-1 1 142,1 1 0,0-1-1,0 1 1,0-1 0,0 1-1,1-1 1,-1 1 0,1-1-1,-1 1 1,1 0 0,0-1-1,0 1 1,0 0 0,0-1-1,1 1 1,-1 0 0,3-3-1,17-10-1321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4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68 159 1364,'-21'-10'3517,"18"9"-2900,0 0-1,0 0 0,0 0 1,0 0-1,1 0 0,-1-1 1,0 0-1,1 1 0,-1-1 1,1 0-1,-5-5 0,7 6 265,0 1-733,-1 0-1,1 0 1,-1 0 0,1 0-1,-1 0 1,1 0 0,0 0-1,-1-1 1,1 1 0,-1 0-1,1 0 1,-1 0 0,1-1-1,0 1 1,-1 0 0,1-1-1,-1 1 1,1 0 0,0-1-1,-1 1 1,1-1 0,12-7 317,-9 5-355,2 1 0,-1-1 0,0 1 0,0 0 0,1 0 0,-1 0 0,1 1 0,7-2 0,101-29 1302,-33 17-710,176-27 791,-231 40-1275,0 0 0,-1 2 0,1 2-1,0 0 1,44 10 0,-63-10-135,0 0 0,0 1 0,0 0 0,0 0 0,0 1 0,-1 0 0,1 0 0,-1 0 0,0 0 0,-1 1-1,1 0 1,-1 0 0,0 0 0,0 1 0,0-1 0,-1 1 0,0 0 0,0 0 0,3 9 0,2 10 201,0-1 0,-2 1 0,4 37 0,-10-61-279,4 45 310,-2 1 0,-4 50 0,0-15-44,-1-14-69,-24 122 1,9-74-157,13-92-44,-2 0 0,0 0 0,-1-1 0,-23 43 0,10-20-18,15-35-54,-1 0-1,0 0 1,-12 15 0,0-2-419,18-23 427,1 0-1,-1 0 1,0 0 0,1 0 0,-1 0-1,1 0 1,0 0 0,-1 0-1,1 0 1,0 1 0,0-1-1,-1 0 1,1 0 0,0 0-1,0 0 1,0 0 0,0 0-1,0 1 1,1-1 0,-1 0 0,0 0-1,1 0 1,0 1 0,2 19-4049,-11-47-5640,5 18 8404,0 1 1,1 0-1,0-1 0,0 0 1,-1-14-1,3 3-631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4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0 221 560,'2'-13'6240,"2"10"-5296,0-1 0,0 0 1,1 1-1,-1 0 0,1 0 0,5-3 0,61-22 476,-41 17-956,49-14-315,2 4 1,86-12 0,-10 2-2092,-144 28 1295,-8 2 160,0 1 0,0-1 0,0-1 0,0 1 0,0-1 0,0 0 0,0 0 0,-1 0 1,1-1-1,7-4 0,-7 2-605,1 3-3645,4 2 3177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4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66 1116,'0'-1'453,"0"0"0,0 0 0,0-1-1,0 1 1,0 0 0,0 0 0,0-1 0,0 1-1,-1 0 1,1 0 0,-1 0 0,1-1 0,-1 1 0,1 0-1,-1 0 1,1 0 0,-1 0 0,0 0 0,0 0-1,-1-2 1,1 3-462,-2-4 1288,-2-5 1320,24 4-2058,-18 5-527,135-15 546,-77 10-370,-27 4-36,0 1 0,38 5-1,-31-2 28,-12 0 120,47 14 0,-49-11-111,-18-4-96,0 0 1,1 0 0,-1 1-1,0 0 1,-1 0-1,1 1 1,0 0-1,-1 0 1,0 0 0,0 1-1,8 8 1,-11-9-22,0 0 0,0-1 0,0 1 1,-1 0-1,1 1 0,-1-1 1,0 0-1,-1 1 0,1-1 0,-1 1 1,1-1-1,-2 1 0,1 0 1,0-1-1,-1 1 0,0 0 0,0 0 1,0 0-1,-1 5 0,-4 14 182,-1-1 0,-1 0 0,-1 0 0,-1-1 0,-13 24-1,-2-4 219,-42 59-1,21-45-105,-3-2-1,-56 51 0,56-59-164,-117 96 124,147-127-314,11-10-3,-31 26-75,-1-2 1,-64 36 0,102-65 73,1 1 1,-1-1-1,1 0 1,-1 0-1,1 1 1,-1-1 0,1 0-1,-1 0 1,1 1-1,-1-1 1,1 0-1,-1 0 1,0 0-1,1 0 1,-1 0-1,1 0 1,-1 0-1,1 0 1,-1 0-1,0 0 1,1 0-1,-1 0 1,1 0 0,-1 0-1,1-1 1,-1 1-1,1 0 1,-1 0-1,0-1 1,0 0-6,1 0-1,-1 0 1,1 1 0,0-1 0,-1 0 0,1 0 0,0 0 0,0 0 0,-1 0-1,1 0 1,0 0 0,0 0 0,0 0 0,0 0 0,0 0 0,1-1 0,-1-1-9,1 0 0,-1 0 1,1 0-1,0 0 1,0 0-1,0 1 1,1-1-1,-1 0 1,0 1-1,1-1 0,0 1 1,0-1-1,0 1 1,3-3-1,21-13 55,2 2 0,51-23 0,-72 35-33,22-7-5,1 2-1,57-11 1,-30 8-14,-28 6 5,0 1 0,0 1 0,1 1 0,0 2 0,54 5 0,-49-3-9,-30-1 6,0 0-1,0 0 0,1 1 1,-1-1-1,0 1 0,0 0 1,5 2-1,10 4-147,38 6 1,-6-1-2120,-48-11 1613,-1 0 195,-1 0-1,1 0 1,0 0 0,-1 0-1,1-1 1,0 1 0,0-1-1,-1 0 1,1 0 0,0 0 0,0 0-1,-1 0 1,1-1 0,0 1-1,-1-1 1,1 0 0,3-1-1,4-6-6693,9-6 4238,11 2 1048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4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60,'-1'-12'2735,"1"-11"2506,0 23-5133,0-1 1,0 1 0,0 0-1,1-1 1,-1 1-1,0-1 1,0 1 0,0-1-1,0 1 1,0 0-1,1-1 1,-1 1-1,0-1 1,0 1 0,1 0-1,-1-1 1,0 1-1,1 0 1,-1-1 0,0 1-1,1 0 1,-1 0-1,0-1 1,1 1-1,-1 0 1,1 0 0,-1-1-1,0 1 1,1 0-1,-1 0 1,1 0 0,-1 0-1,1 0 1,0 0 7,0 0 1,0-1-1,0 1 1,0 0-1,-1 0 1,1-1-1,0 1 1,0 0-1,-1-1 1,1 1-1,0-1 1,0 1-1,-1-1 1,1 1-1,-1-1 1,1 1-1,0-1 0,-1 0 1,1 1-1,0-2 1,9-7 639,38-1 828,84-8-1,-91 14-1064,175-4 1325,-216 8-1840,9 0 122,-1 1 0,1 0 0,-1 0 0,0 1 0,0 0 0,13 5 0,-19-7-94,0 1 0,-1 0 0,1-1 0,0 1 0,0 0 0,0 0 0,-1 0 0,1 0 0,-1 0-1,1 1 1,-1-1 0,1 0 0,-1 1 0,0-1 0,1 1 0,-1-1 0,0 1 0,0 0 0,0 0 0,-1-1 0,1 1 0,0 0 0,0 0 0,-1 0 0,0 0 0,1 0-1,-1-1 1,0 1 0,0 0 0,0 0 0,0 0 0,0 0 0,0 2 0,-3 5 40,0-1 1,-1 1-1,0-1 1,0 0-1,-1-1 0,-8 12 1,-38 43 23,45-56-98,-87 92 16,21-30 64,19-20-34,20-20-32,26-22-6,0-1 0,1 1 0,0 0 0,0 0 0,0 1 0,0 0 0,1 0 0,-8 13 0,13-18-6,-1-1-1,0 0 0,1 0 0,-1 1 0,1-1 0,0 0 1,-1 0-1,1 1 0,0-1 0,0 1 0,-1-1 0,1 0 1,0 1-1,1-1 0,-1 0 0,0 1 0,0-1 0,0 0 0,1 1 1,-1-1-1,1 0 0,-1 0 0,1 1 0,-1-1 0,1 0 1,0 0-1,0 0 0,0 0 0,-1 0 0,1 0 0,0 0 1,0 0-1,0 0 0,1 0 0,-1 0 0,0-1 0,2 2 0,11 4-2,0 0-1,1-2 0,0 1 0,0-2 0,30 4 0,9 2-1,181 56 77,-208-57 6,0 1 0,41 19 0,-66-26-61,1-1 0,0 2-1,-1-1 1,1 0 0,-1 0 0,0 1 0,1-1 0,-1 1-1,0 0 1,-1-1 0,1 1 0,0 0 0,0 4 0,-1-6-8,0 0 1,-1 1-1,1-1 1,-1 1-1,1-1 1,-1 0-1,0 1 1,0-1-1,0 1 1,1-1-1,-1 1 1,-1-1-1,1 1 1,0-1-1,0 1 1,0-1-1,-1 0 1,1 1-1,-1-1 1,1 1-1,-1-1 1,0 0-1,1 1 1,-1-1 0,0 0-1,-1 2 1,-7 4 15,0 0 1,0 0 0,0-1 0,-1 0 0,0-1-1,0 0 1,0-1 0,-1 1 0,-20 4 0,-17 0-732,-1-1 0,1-2 0,-1-3 1,-74-4-1,62-3-4688,-92-20 0,143 23 4618,-29-9-2025,37 10 2520,0-1 1,0 1-1,0-1 1,0 0-1,0 0 1,0 0-1,0 0 1,1 0-1,-1 0 1,1-1-1,-1 1 1,0 0-1,1-1 1,0 1-1,-3-4 1,2-8-1518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48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1309 1 268,'-81'4'8391,"0"9"-3956,27 0-2987,1 3 0,-72 30 0,52-11-1068,1 3-1,1 3 0,3 3 0,1 3 1,3 4-1,2 1 0,-61 67 1,15-3-394,89-94-655,-1-1 0,-2-1 0,0 0 1,-43 28-1,64-48 440,0 0 0,1 0 1,-1 0-1,0 0 0,0 1 0,0-1 1,1 0-1,-1 0 0,0-1 0,0 1 1,0 0-1,1 0 0,-1 0 0,0 0 1,0-1-1,1 1 0,-1 0 0,0-1 1,1 1-1,-1-1 0,0 1 0,1 0 1,-1-1-1,0 0 0,1 1 0,-1-1 1,1 1-1,-1-1 0,1 0 0,-1 1 1,1-1-1,0 0 0,-1 1 0,1-3 1,-13-26-3945,12 28 3955,-8-14-1812,-3-3 266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4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1224,'22'-37'6702,"-19"26"-1734,-1 6-2968,6 8-1032,17 14-344,-1 1 1,-1 0-1,30 33 0,-6-6-361,163 156 117,-74-54-310,-89-93-68,-23-25-45,-1 1 0,25 46 0,-44-70-208,0 0-1,0 0 1,1 0 0,0 0-1,9 8 1,-13-14 87,0 1 0,0 0 0,-1 0 0,1-1 0,0 1 0,0 0 0,0-1 0,0 1 0,0 0 0,0-1 0,0 0 0,0 1 0,0-1 0,0 1 0,0-1 0,0 0 0,0 0 0,0 0 0,0 0 0,1 0 0,-1 0 0,0 0 0,0 0 0,0 0 0,0 0 0,0 0 0,0-1 0,0 1 0,0-1 0,0 1 0,0-1 0,0 1 0,0-1 0,0 1 0,0-1 0,0 0 1,0 1-1,-1-1 0,1 0 0,0 0 0,0 0 0,-1 1 0,2-3 0,-1 1-282,-1 0 0,1 0 1,-1 0-1,1 0 1,-1 0-1,0 1 1,0-1-1,0 0 1,0 0-1,0 0 0,0-4 1,-1 4 157,1-1-1,0 1 1,0-1 0,0 1-1,0-1 1,0 1 0,0-1-1,1 1 1,0-1 0,1-4-1,17-18-1230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01.0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0 194 5734,'3'-3'0,"-2"0"0,8 0 0,-4 1 0,0-1 0,5 0 0,-5 0 0,1 0 0,-6 1 0,0-3 0,-3 0 0,3 2 0,-1-5 0,7 1 0,-5-3 0,1-1 0,-7 5 0,3 1 0,1 4 0,1-2 0,0-1 0,0 1 0,0-2 0,-1 2 0,1 0 0,-1 0 0,1 0 0,0 0 0,-1 1 0,-1 0 0,1 1 0,-1-1 0,2-2 0,0 1 0,-1-1 0,1 0 0,-1 0 0,1 1 0,0-1 0,0 2 0,0-1 0,0-3 0,0 2 0,0-4 0,0 5 0,-1-1 0,1 2 0,-1-1 0,-2 2 0,0 0 0,-2 1 0,4 0 0,3 3 0,0 0 0,6 43 0,-5-16 0,5 37 0,-3 22 0,-2 8 0,0 3 0,0-39 0,-2 0 0,1 39 0,-1-10 0,-1-41 0,0-5 0,3 11 0,-2-38 0,3 6 0,-3-29 0,-1 1 0,1-12 0,-1-65 0,1 36-566,0-52 566,0 60 0,1-37 0,-1-25 0,1 17 0,-1-2 0,8 27 0,-4 13 0,6-9 0,-6 26 0,16 3 566,3 11-566,7-6 0,19 15 0,-27 3 0,32 2 0,-30-2 0,14-11 0,-15-3 0,-3-9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4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45 896,'58'-27'4083,"-25"9"2368,-33 18-6372,1 0 1,0 0 0,-1 0-1,1 0 1,-1 1 0,1-1-1,0 0 1,-1 0-1,1 0 1,-1 1 0,1-1-1,-1 0 1,1 1 0,-1-1-1,1 0 1,-1 1 0,1-1-1,-1 1 1,1-1 0,-1 0-1,1 1 1,-1-1-1,0 1 1,1-1 0,-1 1-1,0 0 1,0-1 0,1 1-1,-1-1 1,0 1 0,0 0-1,0-1 1,0 1-1,0-1 1,0 1 0,0 1-1,1 1 312,6 11 43,-2 2-1,1-1 1,-2 1 0,5 28 0,20 128 271,-13-95-609,-4 1 0,2 102 0,-13-121-74,-1 18 33,-10 98 1,-2-64-282,12-107 146,0 0-1,0 0 1,0 0-1,0-1 0,1 1 1,-1 0-1,1 0 1,0 0-1,0 0 0,1-1 1,-1 1-1,3 4 1,-2-4-272,-1 0 1,1 0 0,-1 0-1,0 0 1,0 0 0,0 0-1,0 5 1,0-10-188,-1 1 472,0 0-1,0 0 1,0 0 0,0 0-1,1 0 1,-1 0 0,0 0-1,0 0 1,0 0-1,0 0 1,0 0 0,0 0-1,0 0 1,0 0 0,0 0-1,1 0 1,-1 0 0,0 0-1,0 0 1,0 0-1,0 0 1,0 1 0,0-1-1,0 0 1,1 1-876,-1-1 876,0 0-1,0 0 1,0 0 0,0 0-1,0 0 1,0 1-1,9-15-4535,3-6 1591,10 7 1367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5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382 138 376,'23'-27'2685,"-21"25"-2330,0 0 0,0 1 0,0-1 0,0 0-1,-1 0 1,1 0 0,-1 0 0,1-1 0,-1 1-1,0 0 1,0-1 0,0 1 0,0 0 0,0-1-1,-1 1 1,1-1 0,-1 1 0,0-1 0,1 0-1,-1-2 1,0 4-225,0 0 0,0 0 0,0 1 0,0-1 0,0 0-1,0 1 1,0-1 0,0 0 0,0 0 0,0 1 0,-1-1 0,1 0-1,0 0 1,0 1 0,-1-1 0,1 0 0,0 1 0,-1-1 0,1 1-1,-1-1 1,1 0 0,-1 1 0,1-1 0,-1 1 0,1-1 0,-1 1-1,0-1 1,1 1 0,-2-1 0,0 0 1453,-19 8-337,-1 20-1042,2 1-1,1 1 1,1 1-1,-21 49 1,30-59-89,-1 2 15,2-1-1,1 1 0,-5 27 1,0-4 40,8-30-120,1 0-1,0 1 0,1-1 1,0 1-1,1 0 0,1-1 1,1 1-1,0 0 0,1 0 1,1-1-1,5 21 0,-1-12 13,2 0-1,0 0 0,23 42 0,-25-56-41,0 1 0,0-1 0,1-1 0,1 0 0,-1 0 0,1 0 0,1-1 0,-1 0 0,22 12 0,-14-12 92,1 0 1,0-1-1,0 0 0,0-2 0,0 0 1,1-1-1,0-1 0,20 1 0,-25-3 40,17 2 625,46-2 0,-67-2-533,1 0-1,-1-1 1,0 0-1,0 0 1,-1-1-1,1-1 1,-1 1-1,13-8 1,2-1 331,-16 8-357,0 0 0,0-1-1,-1 0 1,1 0-1,-1 0 1,0-1 0,7-8-1,4-5 288,-10 11-292,-1 0 0,0 0 0,0 0 0,0-1 0,-1 0 0,-1-1 0,1 1 0,4-14 0,-5 11-48,-2 1 1,1-1-1,-1 0 1,-1 0-1,0 0 1,0 0-1,-2 0 1,1 0 0,-1 0-1,-1-1 1,-1 1-1,1 0 1,-5-15-1,-5-4 62,0-1 0,-19-32 1,24 52-225,-2 0 0,1 0 0,-1 1 0,-1 0 0,0 1 0,0 0 0,-1 0 0,-11-8 0,13 12-3,-22-17-1,0 1 0,-2 1 0,-65-31 0,39 30-1620,-112-26-1,62 21-2978,-142-32-14444,223 50 16460,3-8 444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5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66 996,'3'-20'6364,"8"13"-1149,0 2-3627,-2 2-1064,0 0 0,0 0 0,0 1 0,1 0 0,-1 1 0,18-1-1,5-1-19,65-6 1527,114 4-1,-195 5-1811,14 1 397,42 8 0,-46-5-340,-16-1-89,0 0 1,1 0 0,-1 2-1,13 7 1,5 1 230,-22-10-305,0 0 1,0 0 0,0 1 0,-1 0-1,1 0 1,-1 0 0,0 1-1,0 0 1,-1 0 0,1 0 0,-1 0-1,6 12 1,-4-6 71,0 0 0,-2 1 0,1 0-1,-1 0 1,4 25 0,-5-17 29,-1 1 0,-1-1 0,-1 1 0,-1 0 0,-4 25 0,-41 332 1461,43-362-1628,0 0 0,-2 0 0,-8 22 0,0-2 20,0 26 65,12-50-108,-1 0 0,-1 0 0,0-1-1,-1 1 1,-4 11 0,-1 2-23,9-22-3,-1 0-1,1-1 1,-1 1-1,0-1 0,0 1 1,0 0-1,0-1 1,0 0-1,-1 1 1,1-1-1,-4 3 1,3-3-11,0-1 2,1 0 0,-1 0 0,1 1-1,0-1 1,-1 0 0,1 0 0,0 1 0,0-1-1,0 1 1,-1-1 0,2 1 0,-1-1-1,0 1 1,0 0 0,0-1 0,1 1-1,-1 0 1,0 3 0,1-4-228,-11-15-10358,10 9 9587,0 0 1,-1 1-1,1-1 0,-1 0 0,0 1 0,0 0 0,0-1 1,-1 1-1,1 0 0,-1 0 0,-5-6 0,3 5-22,1 0 0,0-1-1,1 0 1,-1 0 0,-3-10 0,5-4-824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6:5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8 228 2004,'0'-1'694,"0"-1"-1,0 1 0,0 0 1,-1 0-1,1-1 1,0 1-1,-1 0 1,1 0-1,0-1 0,-1 1 1,0 0-1,1 0 1,-2-2-1,1-2 4338,12-4-1662,3 2-2479,2 0 1,-1 1-1,23-7 0,101-14 43,-76 16-609,55-10-304,82-17-413,-66 6-5200,-125 30 4503,9-3-2854,-24 0-1449,-52-8-628,14 5 3893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27:3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4135 240,'0'-423'796,"0"-20"216,0-13 96,0 13 72,0 14-1012,0 38-8,0 46 216,0 52-240,0 46-152,0 51-240,0 34-264,0 45-328,0 25-132,0 34-64,0 19 12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55:0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47 743 452,'11'-52'4185,"-11"45"-3849,0 6-285,0-1-1,0 0 1,0 1 0,0-1-1,0 1 1,0-1-1,0 1 1,0-1 0,1 1-1,-1-1 1,1 1-1,-1-1 1,1 1 0,-1 0-1,1-1 1,0 1 0,0 0-1,-1-1 1,1 1-1,0 0 1,0 0 0,2-2-1,-1 1-30,0 0 0,0 0 0,0 0 0,0 0 0,0-1 0,-1 1 0,1-1 0,-1 0 0,1 1 0,-1-1 0,0 0 0,0 0 0,0 1 0,0-7 0,-1 9-19,1-1 1,-1 0-1,0 1 0,1 0 0,-1-1 1,0 1-1,1-1 0,-1 1 0,1-1 0,-1 1 1,0 0-1,1-1 0,-1 1 0,1 0 0,-1-1 1,1 1-1,0 0 0,-1 0 0,1-1 0,-1 1 1,1 0-1,-1 0 0,2 0 0,-2 0 57,1 0-1,-1 0 1,1 0 0,-1 0-1,0 0 1,1 0-1,-1 0 1,1 0 0,-1 0-1,1-1 1,-1 1-1,1 0 1,-1 0-1,0 0 1,1-1 0,-1 1-1,0 0 1,1 0-1,-1-1 1,0 1-1,1 0 1,-1-1 0,0 1-1,1 0 1,-1-1-1,0 1 1,0 0-1,1-1 1,-1 1 0,0-1-1,0 1 1,0-1-1,0 1 1,0 0 0,0-1-1,0 1 1,1-1-1,-1 1 1,0-1-1,-1 1 1,1-1 0,0 0-1,23-5 591,-22 6-636,0 0-1,0 0 1,0 1-1,0-1 1,-1 0-1,1 0 0,0-1 1,0 1-1,0 0 1,0 0-1,-1 0 1,1 0-1,0-1 1,0 1-1,0 0 1,-1-1-1,1 1 0,0-1 1,0 1-1,-1-1 1,1 1-1,0-1 1,-1 1-1,1-1 1,-1 1-1,1-1 1,-1 0-1,1 0 1,-1 1-1,1-1 0,0-1 1,-25-11 753,11 10 214,-1 1 0,0 1 0,-24-1 0,36 2 544,-1 0-802,2 1-646,1-1-1,-1 0 1,0 0 0,1 1 0,-1-1-1,0 0 1,1 0 0,-1 0 0,0 0 0,0 0-1,1 0 1,-1 0 0,0-1 0,1 1-1,-1 0 1,0 0 0,1 0 0,-1-1 0,0 1-1,1 0 1,-1-1 0,0 1 0,1 0-1,-1-1 1,1 1 0,-1-1 0,1 1 0,-1-1-1,0 0 1,-3-5 835,0 0-503,14 4 216,6-5 411,-13 3-51,-10 2-562,3-19 2278,3 21-2711,1 0 76,-1-1 0,0 1 0,1 0 0,-1-1 0,1 1-1,-1 0 1,1-1 0,-1 1 0,1-1 0,-1 1 0,1-1 0,0 1 0,-1-1-1,1 1 1,0-1 0,-1 1 0,1-1 0,0 0 0,0 1 0,-1-1 0,1 1 0,0-1-1,0 0 1,0 1 0,0-1 0,0 0 0,0 1 0,0-1 0,0 0 0,0 0 0,-3 0 382,3 1-431,-1 0 1,1 0 0,0 0 0,-1 0 0,1 0-1,0 0 1,0 0 0,-1-1 0,1 1 0,0 0-1,-1 0 1,1 0 0,0 0 0,-1 0 0,1 0-1,0 0 1,0-1 0,-1 1 0,1 0 0,0 0-1,0 0 1,0-1 0,-1 1 0,1 0 0,0 0-1,0-1 1,0 1 0,-1 0 0,1-1 0,0 1-1,0 0 1,0 0 0,0-1 0,0 1 0,0 0-1,0-1 1,0 1 0,0 0 0,0-1 0,-1 1 16,1-1 1,0 1-1,-1-1 1,1 1 0,0 0-1,-1-1 1,1 1-1,-1 0 1,1-1 0,0 1-1,-1 0 1,1-1-1,-1 1 1,1 0-1,-1 0 1,1 0 0,-1-1-1,1 1 1,-1 0-1,0 0 1,1 0 0,-1 0-1,1 0 1,-1 0-1,1 0 1,-1 0-1,1 0 1,-1 0 0,1 0-1,-1 1 1,1-1-1,-1 0 1,1 0 0,-1 0-1,1 1 1,-1-1-1,1 0 1,-1 1-1,1-1 1,-1 0 0,1 1-1,0-1 1,-1 1-1,1-1 1,0 0 0,-1 1-1,1-1 1,0 1-1,0-1 1,-1 1-1,1-1 1,0 1 0,0-1-1,0 1 1,0-1-1,0 1 1,0-1-1,-1 1 1,1 0 0,1 0-1,1 2-21,0 0-1,1 0 0,-1-1 1,1 1-1,0-1 1,0 1-1,0-1 1,0 0-1,1 0 0,-1 0 1,0 0-1,1-1 1,6 2-1,26 13 97,-1 1 0,-1 1 0,-1 2 0,58 45 0,4 1 101,-49-35-30,78 67-1,-109-80-112,0-1-1,-1 2 0,20 34 1,-19-29-51,32 41 1,-36-54-15,8 11 0,0 0 0,25 40 0,-8-13 0,-27-38 0,-1 0 0,0 0 0,10 19 0,39 66 0,2 3 0,-52-87 0,0 0 0,1 0 0,17 18 0,-15-18 0,0 1 0,15 25 0,-22-34 0,-2 1 0,1-1 0,0 1 0,-1 0 0,0 0 0,0-1 0,0 1 0,-1 0 0,1 0 0,-1 0 0,-1 5 0,-11 53 0,5-31 0,0 9 0,3 1 0,1 70 0,3-112 0,1 1 0,-1 0 0,0-1 0,1 1 0,-1-1 0,0 1 0,1 0 0,-1-1 0,1 1 0,-1-1 0,1 1 0,-1-1 0,1 1 0,-1-1 0,1 0 0,0 1 0,-1-1 0,1 0 0,0 1 0,0-1 0,2 2 0,6-2 0,-7-1 0,0 1 0,0-1 0,0 0 0,0 0 0,0 1 0,-1-1 0,1 0 0,0 0 0,-1-1 0,1 1 0,0 0 0,-1 0 0,0-1 0,1 1 0,-1-1 0,0 1 0,0-1 0,1 0 0,-1 0 0,-1 1 0,1-1 0,1-3 0,-1 0 0,-1-1 0,2 1 0,-1 0 0,0 0 0,1-1 0,2-4 0,6-21 0,-2-20 0,1-81 0,-7 83 0,1 0 0,12-53 0,45-250 0,-38 211 0,-11 82 0,8-26 0,4 2 0,64-153 0,-22 67 0,-45 120 0,30-57 0,-45 94 0,0 0-1,-1 0 1,-1-1 0,0 0-1,0 1 1,-2-1 0,1 0-1,-1 0 1,-1 0 0,-2-16 0,2 1-7,0 27-168,-20 34-22793,5-21 18988,4 2 1450,-1 5 406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55:0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545 261 124,'1'0'318,"1"0"0,-1 0 0,0 0 0,0 0 0,0 0 0,0 0 0,0 0 0,0 0 1,0-1-1,0 1 0,0 0 0,1-1 0,-1 1 0,0-1 0,1 0 0,-2 0-164,0 1-1,0 0 1,0 0 0,0-1 0,1 1-1,-1 0 1,0-1 0,0 1-1,0 0 1,0-1 0,0 1 0,0 0-1,0-1 1,0 1 0,0 0 0,0-1-1,0 1 1,0 0 0,0-1-1,0 1 1,0 0 0,-1-1 0,1 1-1,0 0 1,0-1 0,0 1 0,0 0-1,-1-1 1,1 1 0,0 0-1,-2-2 265,0 0-1,0 0 1,0 0 0,0 0-1,0 1 1,0-1-1,0 1 1,-1 0-1,1 0 1,0 0-1,-4-1 1,-17-6 1481,18 6-1540,0 0 0,0 0 0,-1 1 0,1-1 0,-1 1 1,-9 0-1,-3-2 1063,14 2-1249,0 0-1,0 0 1,0 1-1,0 0 1,0-1 0,0 1-1,0 1 1,-6 0-1,-1 2 8,-1 2 0,1 0 0,0 0-1,0 1 1,1 0 0,0 1-1,0 0 1,-18 16 0,7-6 6,7-3-70,0 1 0,1 0 0,0 1 1,1 0-1,-17 33 0,7-13 16,2-4 24,1 0-1,-25 62 1,27-59-81,-7 19 11,17-30-69,1 0 1,1 0-1,1 0 1,-1 43 0,5-49-15,0-1 0,2 0 0,0 1 1,0-1-1,6 19 0,-6-30 1,0-1 0,0 1 0,1-1 0,0 0 0,0 1 0,0-1 0,0-1 0,1 1-1,0 0 1,0-1 0,0 0 0,0 0 0,1 0 0,-1-1 0,1 1 0,0-1 0,0 0 0,9 4 0,-5-4 19,0-1 0,0 1 1,0-1-1,0-1 0,0 0 1,0 0-1,1-1 1,-1 0-1,0 0 0,11-3 1,-3 0 96,0 0 0,0-2-1,0 0 1,22-10 0,-28 9 9,-1-1-1,1 0 1,-1 0-1,0-1 1,-1 0-1,0-1 1,-1 0-1,1-1 1,-2 1-1,1-2 1,-1 1-1,-1-1 1,0 0-1,-1 0 1,0 0-1,0-1 1,-1 0-1,-1 0 1,0 0-1,0 0 1,0-23-1,-3 14-79,-2 0-1,0-1 1,-1 1-1,-2 0 1,0 1-1,-1-1 0,-1 1 1,-1 0-1,0 1 1,-2 0-1,0 0 1,-1 1-1,-16-19 0,4 3-45,18 25-19,-1 1 0,0-1 1,-12-12-1,10 12-157,1-1 1,0 0 0,0 0 0,1-1-1,-7-15 1,-8-14-1436,19 36 1248,-1-1 1,2 0 0,-1 1 0,0-1 0,1 0 0,0 0-1,0 0 1,1 0 0,-1 0 0,1 0 0,0 0 0,1 0-1,-1 0 1,1 0 0,0 0 0,0 0 0,2-5 0,2-6-1716,2 0 0,0 1 0,16-27 0,-10 12-1359,-12 26 2961,1 0 0,0 0 1,0 0-1,0 0 0,0 0 0,0 1 1,4-5-1,9-10-1458,9-9-55,9 7 485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55:0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0 117 900,'16'-12'1140,"20"-20"2499,-34 30-3226,0 0-1,0 0 1,-1 0 0,1-1 0,-1 1 0,0 0 0,0-1 0,1 1 0,-2-1-1,1 0 1,0 1 0,0-1 0,-1 0 0,1-4 0,-1 5-296,0 1 53,0-1 0,0 1 0,1 0 1,-1 0-1,0 0 0,-1-1 0,1 1 1,0 0-1,0 0 0,0-1 0,-1 1 1,1 0-1,0 0 0,-1 0 0,0 0 1,1-1-1,-1 1 0,1 0 0,-1 0 1,0 0-1,0 0 0,0 0 1,-1-1-1,0 1 1288,2 1-972,-1 0-460,1 0-1,-1 0 0,1 0 0,0 0 1,-1 0-1,1 0 0,-1 0 0,1 0 1,0 0-1,-1 0 0,1 0 0,-1 1 0,1-1 1,0 0-1,-1 0 0,1 0 0,0 0 1,-1 1-1,1-1 0,0 0 0,-1 0 0,1 1 1,0-1-1,0 0 0,-1 1 0,1-1 1,0 0-1,0 1 0,-1-1 0,1 0 0,0 1 1,0-1-1,0 1 0,1 12 277,0 0 1,1-1-1,1 1 0,0 0 1,9 23-1,0 1 38,10 26 192,-14-42-325,-1 0 0,0 0 0,5 42 0,11 262 1108,-18-16-865,-8-170-324,3-129-112,1 17 15,-2-1 0,-1 0 0,-5 29 0,6-46-33,0-1-1,0 0 1,1 1 0,1 8-1,-1-12-35,1 0-1,-1 0 1,0 0-1,0 0 1,-1 0-1,1 0 1,-1 0-1,0 0 1,-1-1-1,1 1 1,-4 6-1,1 3-727,10-10-557,-4-4 1088,-1 0 0,1 0 0,-1-1 1,0 1-1,1-1 0,-1 1 0,0-1 0,1 0 0,-1 1 1,0-1-1,0 0 0,1 0 0,-1 0 0,1-1 0,12-13-1807,-3 3 1043,0 0-1,-1 0 1,0-1 0,-1 0 0,-1-1 0,10-20 0,53-114-5806,-49 102 5368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55:1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107 196 908,'21'-28'1570,"20"-32"1896,-38 54-2914,0 1 0,-1-1 0,0 0 0,0 0 0,0 0 1,0 0-1,-1 0 0,0 0 0,0-10 0,-1 15-341,0-1 1,0 1-1,0-1 0,-1 0 1,1 1-1,0-1 0,-1 1 1,1-1-1,-1 1 0,1-1 0,-1 1 1,0-1-1,0 1 0,1-1 1,-1 1-1,0 0 0,0 0 1,-1-1-1,1 1 0,0 0 1,0 0-1,0 0 0,-1 0 1,1 0-1,-1 1 0,1-1 0,0 0 1,-1 1-1,1-1 0,-1 0 1,0 1-1,-2-1 0,-9 15 1071,10-9-1177,0-1 0,0 0 0,1 1 0,0-1 0,0 1 0,0 0 0,1 0 0,-1 0 0,1 0 0,0 0 0,1 0 0,-1 0 0,1 0-1,0 0 1,1 9 0,5 28 696,-1 1-1,-4 73 0,-16 87 927,7-108-1002,-30 139 831,16-117-831,-17 193 672,34-256-1255,2-8-64,2 0 1,1-1-1,15 92 0,-10-120-90,0 0 0,1 0-1,0-1 1,1 0 0,1 0-1,11 16 1,-13-24 9,0-1-1,0 1 1,0-1 0,1-1 0,0 1 0,1-1-1,0 0 1,8 4 0,-10-7 6,0 0 0,0 0 0,0-1 0,1 0-1,-1 0 1,1-1 0,0 0 0,0 0 0,-1 0 0,1-1 0,10-1-1,4-1-19,1-2-1,25-7 0,29-4-288,-52 11-358,-1 0 0,1-2 1,-1-1-1,-1-1 0,1-1 0,33-18 0,-48 23 20,-1-1 1,0 0 0,0 0-1,-1-1 1,10-9 0,-15 13 343,1 0-1,0 0 1,0 0-1,-1 0 1,1-1 0,-1 1-1,1-1 1,-1 1 0,0-1-1,0 1 1,0-1-1,-1 1 1,1-1 0,-1 0-1,1 1 1,-1-1 0,0 0-1,0 0 1,0 1-1,-1-5 1,-12-34-5092,9 30 4075,0 1 0,1-1 0,0 0 0,1 0 0,-1-18 0,3 3-387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55:1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101 359 1616,'-6'2'880,"1"0"0,0-1 1,-1 1-1,1-1 0,-1 0 0,1-1 0,-7 1 0,-8 1 1302,-4-1 751,17-1 35,17 0-1614,290-23 3146,-1-24-2098,-288 45-2323,384-90 1081,-235 41-1092,-138 45-402,0-1 1,0-1-1,-1-1 0,0-1 1,-1-1-1,0-1 0,31-24 1,-50 36 168,-1-1 1,1 1 0,0-1 0,0 1 0,-1-1 0,1 0 0,0 1 0,0-1 0,-1 0 0,1 0 0,-1 1 0,1-1 0,-1 0 0,1 0 0,-1 0 0,0 0 0,1 1 0,-1-1 0,0 0 0,0 0 0,1 0 0,-1 0 0,0 0 0,0 0 0,0 0 0,0 0 0,0 0 0,0 0 0,-1 0 0,1 0 0,0 0 0,0 0 0,-1 1 0,1-1 0,0 0 0,-1 0 0,1 0 0,-1 0 0,0 1 0,1-1 0,-1 0 0,1 0 0,-1 1 0,0-1 0,1 0 0,-1 1 0,0-1 0,-1 0 0,-2-1-717,0-1-1,0 1 0,0 0 1,0 0-1,-1 1 1,1-1-1,0 1 1,-10-1-1,-78 1-4572,34 1 3485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01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55 5734,'-4'-2'0,"4"-10"0,4 6 0,4-6 0,83 0 0,-58 10 0,58-7 0,-76 16 0,-3 7 0,11 24 0,-10-2 0,0 19 0,-16 3 0,-4-10 0,-5 8 0,0-16 0,1-3 0,1-8 0,-6 18 0,10-29 0,-2 13 0,10-28 0,2 0 0,0-3 0,13 0 0,4 0 0,3-1 0,18-2 0,1-6 0,4 0 0,-9-1 0,-18 5 0,-10 1 0,-5 3 0,4 2 0,-7 1 0,-2 1 0,-2-1 0,-1 1 0,3 10 0,-20 28 0,5-10 0,-16 17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3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1048,'0'-1'176,"1"0"0,-1 0 0,1 0 0,0 0 0,-1 0 0,1 0 0,0 0 0,0 0 0,0 1 0,-1-1 0,1 0 0,0 0 0,0 1 0,0-1 0,0 1 0,0-1 0,0 1 0,0-1 0,0 1 0,1 0 0,-1-1 0,0 1 0,0 0 0,0 0 0,0 0 0,0 0 0,1 0 0,-1 0 0,1 0 0,20-5 2375,-16 1-1770,1 1 0,0 0-1,0 0 1,1 1 0,-1 0-1,0 0 1,1 1 0,8-1-1,5-3 322,1-2-596,-22 7-490,1 0 0,-1 0 0,0 0 1,1 0-1,-1 0 0,1 0 0,-1 0 0,0 0 1,1 1-1,-1-1 0,0 0 0,1 0 0,-1 0 0,1 0 1,-1 0-1,0 1 0,1-1 0,-1 0 0,0 0 1,1 1-1,-1-1 0,0 0 0,0 0 0,1 1 1,-1-1-1,0 0 0,0 1 0,0-1 0,1 0 1,-1 1-1,0-1 0,0 1 0,0-1 0,0 0 0,0 1 1,0-1-1,0 1 0,0-1 0,0 0 0,0 1 1,0-1-1,0 1 0,0 0 807,4-7 1036,-3 6-1824,-1 0 1,0 0-1,0 0 0,0-1 0,0 1 0,0 0 1,1 0-1,-1 0 0,0-1 0,0 1 0,0 0 0,0 0 1,1 0-1,-1 0 0,0 0 0,0-1 0,1 1 1,-1 0-1,0 0 0,0 0 0,1 0 0,-1 0 0,0 0 1,0 0-1,0 0 0,1 0 0,-1 0 0,0 0 1,0 0-1,1 0 0,-1 0 0,0 0 0,0 0 0,1 0 1,-1 0-1,0 1 0,0-1 0,1 0 0,-1 0 52,0-1 1,0 1-1,0 0 0,0-1 0,0 1 0,0 0 0,-1-1 0,1 1 0,0 0 0,0 0 0,0-1 0,0 1 0,0 0 0,-1-1 0,1 1 1,0 0-1,0 0 0,0 0 0,-1-1 0,1 1 0,0 0 0,0 0 0,-1 0 0,1-1 0,0 1 0,-1 0 0,1 0 0,0 0 0,-1 0 1,1 0-1,0 0 0,0 0 0,-1 0 0,1 0 0,0 0 0,-1 0 0,1 0 0,0 0 0,-1 0 0,1 0 0,0 0 0,-1 0 0,1 0 1,0 0-1,-1 0 0,1 0 0,0 1 0,0-1 0,-1 0 0,-12 0 1920,12 0-1982,1 0 0,0 0 0,0 0 1,0 0-1,0 0 0,-1 0 0,1 0 0,0 0 0,0-1 1,0 1-1,0 0 0,0 0 0,-1 0 0,1 0 0,0 0 0,0 0 1,0-1-1,0 1 0,0 0 0,0 0 0,0 0 0,-1 0 1,1 0-1,0-1 0,0 1 0,0 0 0,0 0 0,0 0 0,0 0 1,0-1-1,0 1 0,0 0 0,0 0 0,0 0 0,0-1 1,0 1-1,0 0 0,0 0 0,0 0 0,0 0 0,0-1 0,0 1 1,1 0-1,-1 0 0,0 0 0,0 0 0,0 0 0,0-1 1,0 1-1,0 0 0,0 0 0,1 0 0,-1 0 0,0 0 1,0 0-1,0 0 0,0-1 0,0 1 0,1 0 0,11-6 771,-9 5-659,8-4 41,-1 2-1,1-1 1,0 2-1,-1-1 1,1 1-1,13 0 1,15-4 143,-24 4-291,-1 1-1,1 0 1,0 1 0,23 2 0,-30-1-31,0 0 0,1 1-1,-1-1 1,0 2 0,0-1 0,-1 1 0,1 0-1,0 1 1,9 6 0,2 3 1,1-1 0,27 12 0,-33-17 0,0 0 0,0 0 0,-1 1 0,0 1 0,0 0 0,-1 1 0,14 14 0,9 21 0,-1 1 0,-2 1 0,31 64 0,-47-83 0,-1-2 0,-1 1 0,19 53 0,-22-47 0,40 115 0,-2 3 0,-37-111 0,15 87 0,-20-88 0,1-1 0,18 50 0,35 89 0,-51-142 0,-9-29 0,0 0 0,1 0 0,0 0 0,0 0 0,5 9 0,2 2 0,-7-12 0,1 0 0,0 0 0,0 0 0,0-1 0,0 1 0,7 6 0,-8-7 0,7-14 0,-1-1 0,0 0 0,-1 0 0,-1-1 0,1 1 0,-2-2 0,0 1 0,0-1 0,-1 1 0,3-19 0,13-33 0,14-45 0,6-16 0,25-54 0,-55 155 0,0 1 0,22-35 0,3-7 0,-32 58 0,6-11 0,0 0 0,-2 0 0,0 0 0,-1-1 0,6-33 0,-9 24 0,2 0 0,1 0 0,2 0 0,18-46 0,-21 63 0,-1 1 0,-1-1 0,1 0 0,-2 0 0,2-13 0,0-71 0,-5 84 0,2 10-28,-2 0 1,1 1-1,0-1 1,0 0-1,0 1 0,0-1 1,0 0-1,-1 1 1,1-1-1,0 0 0,0 1 1,-1-1-1,1 1 1,0-1-1,-1 1 0,1-1 1,-1 1-1,1-1 1,-1 1-1,1-1 0,-1 1 1,1-1-1,-1 1 1,1 0-1,-2-1 0,52-41-13827,-33 34 11636,12-8-1560,-21 8 2469,1 0 1,0 0-1,0 1 1,0 0-1,1 1 1,0 0-1,17-7 0,11-1-365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3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1476,'12'2'2158,"18"7"8276,-24-7-9529,-4-1 489,0 21 3034,6-13-4001,-2 0 0,1 0 0,-1 1-1,-1 0 1,0 0 0,0 0 0,4 15 0,1 3 108,-8-22-422,1 0 1,-1 0-1,0 0 1,-1 0 0,0 1-1,0-1 1,0 8 0,0 24 483,-1-6-128,0-1 0,-2 0 0,-9 53 0,3-52-238,-73 257 968,18-91-777,49-160-346,3 0 1,1 0-1,-8 76 1,7-68-39,8-39-32,1 1 0,0 0 0,1 0 0,-1 0 0,1 0 0,1 0 0,0 0 0,1 12 0,1-9-5,1-1 0,0 1 0,1-1 0,0 0 0,1-1 0,0 1 0,0-1 0,1 0 0,0 0 0,1-1 0,0 1 0,0-2 0,13 12 0,-3 5 16,-16-22-15,0 0 0,0 0 0,0 0-1,0 0 1,0 0 0,1 0 0,-1-1-1,1 1 1,0 0 0,-1-1 0,1 1-1,0-1 1,0 1 0,3 1 0,59 23-43,-44-17-549,2 0 0,-1-2 0,27 6 0,-22-6-1269,-21-6 1228,-1 0 1,1 0-1,0 0 0,0-1 1,0 0-1,0 0 1,0 0-1,0-1 0,-1 0 1,8-1-1,-9 1 135,-1 0 0,1 0 0,-1 0 0,1 0 0,-1 0 0,1-1 0,-1 1 0,0-1 0,0 1 0,0-1 0,0 0 0,0 0 0,0 0 0,0 0 0,0 0 0,-1 0 0,1 0 0,-1-1 0,2-4 0,18-27-4682,-6 12 2757,-2 1 710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3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90 200 480,'-9'-5'1640,"2"1"134,0 0-1,0 0 1,0 1-1,0 0 1,0 0 0,-1 0-1,0 1 1,-12-2-1,18 4-738,129 11 1985,-3-1-2435,129-18-1281,-234 5 316,0 0 1,21-7-1,9-1-561,-22 5-592,-1-1-1,0-1 1,0-1 0,-1-1 0,0-1 0,38-24 0,36-9-5396,-72 24 5172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1664,'152'7'15153,"-7"5"-11506,-114-9-3424,-23-1-183,1-1 0,-1 2 1,1-1-1,15 8 0,23 7-80,23-4-899,-70-13 847,1 0-1,-1 0 0,0 0 1,1 1-1,-1-1 1,0 0-1,0 0 1,1 1-1,-1-1 1,0 0-1,0 0 0,1 1 1,-1-1-1,0 0 1,0 1-1,0-1 1,1 0-1,-1 1 1,0-1-1,0 1 0,0-1 1,0 0-1,0 1 1,0-1-1,0 0 1,0 1-1,0-1 1,0 1-1,0-1 0,0 0 1,0 1-1,0-1 1,0 0-1,0 1 1,-1-1-1,1 0 1,0 1-1,-36-5-13407,34 4 11656</inkml:trace>
  <inkml:trace contextRef="#ctx0" brushRef="#br0" timeOffset="1">140 371 1740,'-1'21'2245,"0"-13"-585,1 0 0,0 1 0,2 15 0,-1-22-1349,-1 0-1,1 1 0,0-1 1,0 0-1,-1 0 1,1 0-1,1 1 0,-1-1 1,0 0-1,0-1 1,1 1-1,-1 0 0,1 0 1,0-1-1,-1 1 1,1 0-1,0-1 0,3 2 1,11 5 636,-1-1 1,1 0 0,1-1-1,-1-1 1,27 5-1,89 5 1028,-85-11-1745,65 3-3291,-92-5 44,-17-2 1027,-9-1-343,27 2-9479,-6 5 9852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1348,'0'-1'166,"0"0"1,1 1-1,-1-1 0,0 0 1,0 1-1,0-1 0,1 0 1,-1 1-1,0-1 0,1 0 1,-1 1-1,0-1 0,1 0 1,-1 1-1,1-1 0,-1 1 0,1-1 1,-1 1-1,1-1 0,0 1 1,-1-1-1,1 1 0,-1 0 1,1-1-1,0 1 0,0-1 111,0 1 1,0 0-1,0-1 0,0 1 0,0-1 0,-1 0 0,1 1 1,0-1-1,0 0 0,-1 1 0,1-1 0,-1 0 0,1 0 1,0 0-1,-1 0 0,0 1 0,1-1 0,-1 0 1,1 0-1,-1 0 0,0 0 0,0 0 0,0 0 0,1 0 1,-1 0-1,0-1 0,7-8 2644,-7 10-2857,1 0-1,-1 0 1,0 0 0,1-1-1,-1 1 1,0 0 0,1 0-1,-1 0 1,0-1-1,0 1 1,1 0 0,-1 0-1,0-1 1,0 1 0,0 0-1,1 0 1,-1-1 0,0 1-1,0 0 1,0-1-1,0 1 1,0 0 0,1-1-1,-1 1 1,0 0 0,0-1-1,0 1 1,0-1 0,0 1-1,0 0 1,0-1-1,0 1 1,0 0 0,-1-1-1,2 0 9,-1 1-1,0 0 1,0-1 0,1 1-1,-1-1 1,0 1-1,0 0 1,1-1-1,-1 1 1,1 0-1,-1-1 1,0 1-1,1 0 1,-1 0 0,1-1-1,-1 1 1,0 0-1,1 0 1,-1 0-1,1 0 1,-1 0-1,1-1 1,-1 1-1,1 0 1,-1 0 0,1 0-1,-1 0 1,1 0-1,-1 1 1,0-1-1,1 0 1,-1 0-1,1 0 1,-1 0-1,1 0 1,-1 1 0,1-1-1,-1 0 1,0 0-1,1 1 1,17 13 2252,-15-11-2425,11 9 524,-1 0-1,-1 1 0,0 0 0,-1 1 0,0 1 0,-1-1 0,-1 2 0,0-1 0,-2 1 0,1 1 0,-2-1 0,0 1 0,6 29 0,29 242 539,-6-37-752,28 29 52,-53-223-172,-10-47-31,1 0 0,1-1 0,-1 1 0,2-1 0,-1 1 0,1-1 0,1 0 0,8 17 0,-7-19 198,-1 0-1,0 0 1,0 0 0,4 13-1,-33-77-178,17 35-77,2-1 0,0 0 0,1-1 0,-2-38 0,3 31 0,1-10 0,4-76 0,1 77 0,-6-75 0,3 106 0,-2-8 0,0-1 0,2 0 0,0 0 0,1 0 0,1 0 0,0 0 0,8-34 0,3 12 0,2 1 0,2 0 0,31-56 0,-41 86 0,0 1 0,1 1 0,0-1 0,0 1 0,13-9 0,-10 8 0,22-17 0,2-2 0,-26 22-215,-6 3-921,17-1-8146,0-1 7110,12 1-2739,-26 2 3969,0 0 0,1 0 1,-1 1-1,0-1 0,0 1 0,1 1 1,-1-1-1,0 1 0,0-1 0,0 1 0,8 3 1,0 3-1369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0 212,'0'1'529,"0"0"-1,0 0 1,0 0 0,0 0-1,0 0 1,0 0-1,0 0 1,0 0 0,0 0-1,0 0 1,0 0 0,-1-1-1,1 1 1,0 0-1,-1 1 1,0-2-401,1 0 1,-1 0-1,1 0 0,0 0 0,-1 0 1,1 1-1,-1-1 0,1 0 0,0 0 1,-1 0-1,1 1 0,0-1 0,-1 0 1,1 0-1,0 1 0,-1-1 0,1 0 1,0 1-1,0-1 0,-1 0 0,1 1 1,0-1-1,0 0 0,0 1 0,-1-1 1,1 1-1,0-1 0,0 0 1,0 1-1,0-1 0,0 1 0,0-1 1,0 1-1,13 5 2013,-12-5-1997,1-1 0,0 1 0,-1-1 0,1 1-1,-1 0 1,1 0 0,-1-1 0,1 1 0,-1 0 0,1 0 0,-1 0-1,2 2 1,8 18 574,0 0 1,-2 1-1,0 0 0,-2 0 0,0 1 0,-1 0 0,3 31 0,-3 15 593,-3 81-1,-3-124-979,-1 1-47,-1-1 1,-8 33-1,5-35-176,2 1-1,-1 28 1,-9 29-1,14-75-142,-3 27-80,2-34 39,0 1-1,-1 0 0,1-1 0,0 1 0,0-1 0,-1 1 0,1-1 0,0 1 1,-1 0-1,1-1 0,-1 1 0,1-1 0,-1 1 0,1-1 0,-1 0 0,1 1 0,-1-1 1,1 0-1,-1 1 0,0-1 0,1 0 0,-1 1 0,1-1 0,-1 0 0,0 0 1,1 0-1,-1 0 0,0 0 0,1 0 0,-1 0 0,0 0 0,1 0 0,-1 0 1,0 0-1,1 0 0,-1 0 0,1 0 0,-1-1 0,0 1 0,1 0 0,-1 0 1,1-1-1,-1 1 0,0 0 0,1-1 0,-1 1 0,1-1 0,-1 0 0,0 0-301,0 0-1,0 0 0,0 0 0,0 0 0,0 0 0,0 0 0,0 0 0,0 0 0,1-1 0,-1 1 0,1 0 0,-1-1 0,1 1 0,-1 0 0,1-1 0,0 1 1,0 0-1,-1-1 0,1 1 0,0-1 0,0 1 0,0-1 0,1-1 0,-1 0-76,1 1-1,-1-1 1,1 1-1,-1-1 1,1 1 0,0 0-1,0-1 1,0 1-1,0 0 1,1 0 0,-1 0-1,0 0 1,1 0-1,0 0 1,1-2 0,50-28-3428,-34 21 2834,19-10-720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15 1540,'-4'-3'876,"1"2"0,-1-1 0,0 0 0,0 1 0,0 0 0,0-1 0,0 2 0,-1-1 0,1 0 0,0 1 0,0 0 0,-1 0-1,-5 1 1,4 0-506,1 0 0,0 1-1,0-1 1,1 1-1,-1 0 1,0 1 0,1-1-1,-1 1 1,1 0-1,-4 3 1,0 1-263,1-1 0,0 2 0,1-1 0,0 1-1,0 0 1,0 0 0,1 1 0,1-1 0,-1 1 0,1 0 0,-3 12 0,-1 16 45,1 1 0,1 0 0,3 0 0,2 73 0,1-81-126,1 18 32,8 52-1,-6-69-22,-3 44 0,-1-38-29,1-26-95,-1 0-1,-1 0 1,0-1 0,0 1-1,-1 0 1,0-1 0,-1 0-1,-6 12 1,8-19-211,0 0 0,0-1-1,0 1 1,-1 0 0,1-1 0,-1 1-1,0-1 1,1 0 0,-1 0-1,0 0 1,0 0 0,-1-1 0,1 1-1,0-1 1,0 0 0,-1 0 0,1 0-1,-1 0 1,1-1 0,-1 1 0,1-1-1,-1 0 1,-3 0 0,-7-1-1298,0 0 0,-1-1 0,1-1 0,-17-6 0,10 1-379,21 8 1892,-1-1 0,1 1 1,0-1-1,-1 0 1,1 1-1,0-1 1,-1 1-1,1-1 0,0 0 1,0 1-1,-1-1 1,1 1-1,0-1 0,0 0 1,0 1-1,0-1 1,0 0-1,0 1 1,0-2-1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26 221 1676,'0'0'208,"0"-1"1,0 0-1,0 0 0,0 0 1,-1 0-1,1 0 0,0 0 1,0 0-1,-1 0 0,1 0 1,-1 0-1,1 0 0,-1 0 1,1 1-1,-1-1 0,1 0 1,-1 0-1,0 1 0,1-1 0,-1 0 1,0 1-1,0-1 0,0 1 1,0-1-1,0 0 144,0 1 0,0-1 0,0 1 0,0-1-1,1 0 1,-1 0 0,0 1 0,0-1 0,1 0 0,-1 0 0,1 1-1,-1-1 1,1 0 0,-1 0 0,1 0 0,-1 0 0,1 0 0,0 0 0,-1 0-1,1 0 1,0 0 0,0 0 0,0 0 0,0-1 0,0 1-144,1 0 0,0 0 0,-1 0 0,1 0 0,0 1 0,0-1 0,-1 0 0,1 1 0,0-1 0,0 0 0,0 1 0,0-1 0,0 1 0,0-1 0,0 1 0,0 0 0,0-1 0,0 1 0,0 0 0,2 0 0,34-8 952,-27 6-887,209-22 567,-75 12-831,-28 1-174,32-5-574,-11 3-1317,-92 10-433,0-1-1,73-18 0,10-16-7051,-92 25 7792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1 356 516,'0'-1'380,"0"-1"1,0 1-1,0 0 0,1 0 1,-1 0-1,0-1 0,1 1 0,-1 0 1,1 0-1,-1 0 0,1 0 1,0 0-1,0 0 0,-1 0 1,1 0-1,0 0 0,0 0 0,0 0 1,0 1-1,0-1 0,0 0 1,2 0-1,-2 0-103,-1 1 1,1 0-1,-1-1 1,1 1-1,-1 0 1,1-1-1,-1 1 1,1-1-1,-1 1 0,1-1 1,-1 1-1,1-1 1,-1 1-1,0-1 1,1 1-1,-1-1 1,0 0-1,0 1 1,1-3 1511,24 10 1519,-15-1-3082,-1 0 0,0 1 0,-1 0 0,1 1 0,-1-1 0,-1 1 0,11 14 0,40 71 407,-14-20-129,50 91 592,-15-23-28,-47-86-167,37 91 0,-54-112-494,16 17 377,-13-25-25,-18-24-686,1-1-1,0 1 0,0-1 1,-1 0-1,1 1 0,0-1 1,0 0-1,1 0 1,-1 1-1,0-1 0,0 0 1,0 0-1,1 0 0,-1 0 1,1-1-1,-1 1 1,0 0-1,1-1 0,0 1 1,-1-1-1,1 1 0,-1-1 1,1 0-1,-1 1 1,1-1-1,0 0 0,-1 0 1,1 0-1,0 0 0,-1-1 1,1 1-1,-1 0 0,1-1 1,-1 1-1,1-1 1,0 1-1,1-2 0,5-3 186,0 0 0,-1-1-1,0 0 1,0 0 0,9-10 0,-6 6-313,-2 1 60,-1 0 0,0 0 0,0-1 0,-1 1 0,0-1 0,8-21 0,20-70-11,-24 68 9,14-76-3,-6 19 0,8 0 0,22-98 0,-5 34 0,-23 90 0,-14 47 0,1 1 0,16-31 0,-12 26 0,-8 14 0,0 0 0,-1 1 0,0-1 0,0-1 0,0 1 0,-1 0 0,0 0 0,0 0 0,-1-10 0,5 5-22,4-9 100,-9 20-109,0 1-1,0-1 1,0 1-1,1-1 1,-1 1-1,0-1 1,0 1-1,0-1 1,0 1-1,0-1 1,0 1-1,0-1 1,0 1-1,0-1 1,0 1-1,0-1 0,-1 0 1,1 1-1,0-1 1,0 1-1,0-1 1,-1 1-1,1 0 1,0-1-1,-1 1 1,1-1-1,0 1 1,-1-1-1,0 1 1,1 0-74,-1 0 0,1 0 1,-1 0-1,1 0 0,0 0 1,-1 0-1,1 0 1,-1 0-1,1 0 0,-1 0 1,1 0-1,-1 1 0,1-1 1,0 0-1,-1 0 1,1 0-1,-1 1 0,1-1 1,0 0-1,-1 1 0,1-1 1,0 0-1,-1 1 0,1-1 1,0 1-1,0-1 1,-1 0-1,1 1 0,0-1 1,0 1-1,0-1 0,-1 1 1,1-1-1,0 0 1,0 1-1,0-1 0,0 1 1,0-1-1,0 1 0,0-1 1,0 1-1,0-1 1,0 1-1,0-1 0,1 1 1,-1-1-1,0 0 0,0 1 1,0-1-1,0 1 0,1-1 1,-1 1-1,0-1 1,1 0-1,-1 1 0,0-1 1,1 1-1,6 2-1689,1 0-1,0 0 1,0 0 0,15 2-1,24 7-5446,31 17-585,-31-15 6072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1 244,'0'9'636,"-1"-8"-125,1 1-1,0 0 1,0 0 0,-1 0 0,1 0 0,1-1 0,-1 1 0,0 0 0,0 0 0,1 0-1,-1-1 1,1 1 0,-1 0 0,1 0 0,0-1 0,0 1 0,-1 0 0,1-1-1,0 1 1,1-1 0,0 2 0,4 3 3958,3-3-3049,33 4 362,-6 1-1047,37 1-276,142 9-144,-202-17-187,0 0 0,0 1 0,0 1 0,0-1-1,0 2 1,0 0 0,-1 1 0,1 0 0,-1 1-1,-1 0 1,1 0 0,-1 2 0,14 11 0,-22-17-26,-1 0 0,1 0 0,-1 0 0,0 1 0,0-1 0,0 1 0,0 0 0,-1-1 0,1 1 0,-1 0 0,1 0 0,-1 0 0,0 0 0,0 0 0,-1 0 0,1 0 0,0 0 0,-1 1 0,0-1 0,0 0 0,0 0 0,0 0 0,0 1 0,-1-1 0,0 0-1,-1 6 1,-3 3 289,0 0-1,-1 0 0,0-1 0,-1 1 0,-9 10 0,3-2 21,-31 52 1025,22-34-653,-41 54 0,54-82-732,2 0-1,-1 1 1,1-1-1,1 2 0,0-1 1,0 1-1,1 0 1,1 0-1,0 0 1,0 1-1,1-1 0,1 1 1,-1 18-1,3-27-44,0-1-1,1 1 0,-1-1 1,1 1-1,0-1 0,0 0 1,0 0-1,0 1 1,1-1-1,-1 0 0,1 0 1,0 0-1,0 0 0,0-1 1,0 1-1,1 0 0,-1-1 1,0 0-1,1 1 0,0-1 1,0 0-1,0 0 1,-1-1-1,2 1 0,-1-1 1,0 1-1,0-1 0,0 0 1,1 0-1,4 1 0,10 1 11,1 0-1,0 0 0,-1-2 1,23-1-1,-34 0-22,103-7-1697,-103 5-32,0 0 0,-1 0 0,1-1 0,0 0 0,9-6 0,-16 9 1625,20-12-5380,15-7-2812,1 8 4460,-8 10 1673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01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24 5734,'-3'-16'0,"-11"10"0,10 4 0,-8 8 0,12-3 0,-3 14 0,-13 38 0,5-11 0,-15 52 0,15-53 0,-2 22 0,5-4 0,3 0 0,1-2 0,-1 0 0,1 1 0,7 5 0,2 23 0,0-11 0,-1-24 0,1 1 0,5 21 0,-2-8 0,1-11 0,1 0 0,2 9 0,-1-6 0,-1 0 0,2 3 0,-1 3 0,2 5 0,9 6 0,-5-6 0,16-5 0,-19-56 0,49 3 0,-6-18 0,-4-1 0,3-3 0,39-17 0,-13 4 0,-32 6 0,-31 9 0,-15 6 0,-2 1 0,0-9 0,-2-3 0,-7-11 0,2 5 0,-8-3 0,5 7 0,-1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22 616,'0'-1'303,"0"0"0,0 0 1,0 0-1,0 1 0,0-1 0,0 0 0,0 0 0,0 0 0,0 0 1,0 0-1,-1 0 0,1 0 0,0 0 0,-1 1 0,1-1 0,-1 0 1,1 0-1,-1 0 0,1 1 0,-2-2 0,-19 0 7573,8 2-2243,11 0-5490,0 0 1,0 1 0,0-1-1,1 1 1,-1-1 0,0 1-1,1 0 1,-1-1-1,0 1 1,1 0 0,-1 0-1,1 0 1,-1 0 0,1 1-1,-1-1 1,1 0 0,0 1-1,0-1 1,0 1 0,0-1-1,-1 2 1,-1 2 69,0 0-1,1 0 1,0 0-1,0 0 1,0 1-1,-1 6 1,-18 72 1468,9 63-759,8 169 0,5-180-871,-13 7-35,11-135-22,-1 0 0,1 1 0,-1-1 0,0 0 1,-1 0-1,-6 14 0,7-17-362,-1 0 0,0 0-1,1 0 1,-1 0 0,-1 0 0,1-1 0,-1 1 0,0-1 0,0 0-1,-6 5 1,2-25-11675,-11-12 7691,6 9 1469,0-3 405,1 1 426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1732,'4'-14'10902,"5"3"-4006,-6 8-6107,0 1-1,1 0 1,-1 0-1,1 0 0,-1 1 1,8-3-1,7-1-764,0 1 1,24-2-1,-35 5 762,421-44 912,6 26-3442,-206 12-4134,-199 6 2682,54-7 1,-66 4 629,1 0-1,21-7 1,-19-3-485,-11 6 1993,14-6-527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2 456 964,'-1'-9'1798,"1"-14"2640,3 12 1382,0 8-4474,-2 2-1076,0 0 0,-1 1 0,1-1 0,0 0 0,-1 1-1,1-1 1,-1 0 0,1 0 0,-1 0 0,0 1 0,1-1 0,-1 0 0,0 0 0,0 0 0,1 0 0,-1 0 0,0 0 0,0 0 0,0 1 0,0-1 0,0-2 0,0 3-129,1-1 0,-1 1 1,1-1-1,0 0 1,-1 1-1,1-1 1,0 1-1,0-1 0,-1 1 1,1 0-1,0-1 1,0 1-1,0 0 1,0 0-1,-1-1 0,1 1 1,0 0-1,0 0 1,0 0-1,0 0 1,0 0-1,0 0 0,-1 0 1,3 1-1,28 1 1198,15 4-826,-1 2 1,0 3-1,0 1 1,-1 2-1,-1 2 1,-1 2-1,0 2 0,39 25 1,-46-23-368,0 3 0,-2 0 1,-1 2-1,-1 2 0,-1 0 1,-1 2-1,-2 1 0,-2 2 1,23 38-1,-36-49-2,-1 0 0,12 37 1,7 18 154,42 72 190,-61-131-442,-1 2 0,-1-1 0,-1 1 1,-1 1-1,5 26 0,-1-18-47,-9-25 0,0 0 0,0-1 0,0 1 0,-1 0 0,0 0 0,0 0 0,0 8 0,2-5 0,4-2 0,-4-8 0,-3-3 0,1-4 0,0-1 0,1 1 0,0 0 0,4-11 0,5-23 0,-4-28 0,-6 47 0,6-39 0,15-21 0,3 2 0,63-140 0,5-13 0,-8 22 0,-45 119 0,-22 41 0,-13 37 0,1 0 0,1 0 0,10-19 0,-2-2 0,-14 32 0,1 0 0,0 0 0,0 1 0,0-1 0,1 0 0,5-8 0,-5 8 0,7-11 0,-10 10-61,-7 9-1297,1-1 1,-1 2-1,1-1 0,-11 8 1,-1 0-2608,2-2 34,1 0 1,0 1-1,-24 19 0,39-28 3833,0-1 0,-1 1 1,1-1-1,0 0 0,0 1 0,-1-1 0,1 1 1,0-1-1,0 1 0,-1-1 0,1 1 0,0-1 1,0 1-1,0-1 0,0 1 0,0-1 1,0 1-1,0 0 0,0-1 0,0 1 0,0-1 1,0 1-1,0-1 0,1 1 0,-1-1 0,0 2 1,11 12-2149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1556,'0'12'718,"-1"19"7056,1-30-7498,1 0 1,-1 0 0,0 0 0,0 0 0,0 0 0,0 0 0,1-1 0,-1 1-1,0 0 1,1 0 0,-1 0 0,1 0 0,-1-1 0,1 1 0,-1 0-1,1-1 1,0 1 0,-1 0 0,1-1 0,0 1 0,-1 0 0,1-1 0,0 1-1,0-1 1,1 1 0,15 3 1520,0 0-1,23 1 0,78-3 506,-74-2-2053,62 6 0,-81-3-182,-16-2 35,-1 0 0,1 0 0,-1 1 0,1 0-1,-1 0 1,12 5 0,-18-5-42,0-1 1,0 1-1,1-1 0,-1 1 0,0 0 1,-1 0-1,1 0 0,0 0 1,0 0-1,-1 0 0,0 1 0,1-1 1,-1 0-1,0 1 0,0-1 0,0 1 1,0-1-1,-1 1 0,1 0 1,-1-1-1,1 1 0,-1 0 0,0-1 1,0 6-1,-1-2 47,1 0 0,-1-1 0,0 1 1,-1 0-1,1-1 0,-1 1 0,0-1 0,0 1 0,-1-1 1,-6 10-1,-4 3 88,-24 27 1,7-9-43,26-32-145,1 0 1,-1 0-1,1 1 1,0-1 0,0 1-1,1 0 1,-1 0-1,1 0 1,0 0 0,1 0-1,-1 1 1,1-1-1,0 0 1,0 1 0,1-1-1,-1 11 1,1-12-6,0 1 1,0-1-1,1 1 0,-1-1 1,1 1-1,0-1 1,0 1-1,1-1 0,-1 0 1,1 1-1,0-1 1,0 0-1,1 0 0,-1 0 1,1-1-1,-1 1 1,1-1-1,1 1 0,2 2 1,12 16 18,-14-17-14,0 0 0,0 0-1,0 0 1,1-1 0,9 8-1,4 3 95,0 0-1,-1 1 0,-1 1 0,0 1 0,13 20 0,-23-30 89,-1 0-1,1 0 1,-2 0-1,1 1 1,-1 0-1,4 13 1,-7-20-151,-1 1 0,1 0-1,-1 0 1,0 0 0,0-1 0,0 1 0,0 0 0,0 0 0,-1 0 0,1 0 0,-1-1 0,0 1 0,1 0 0,-1-1 0,0 1 0,-1 0 0,1-1 0,0 0 0,-1 1-1,0-1 1,1 0 0,-1 0 0,0 1 0,0-1 0,0-1 0,0 1 0,-3 2 0,-12 6-39,0 0 0,0 0 1,-1-2-1,0 0 0,0-1 0,-39 8 1,43-11-8,-163 53-3913,139-47 585,-1-2 0,-55 4 0,-22-7-10648,112-5 11503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22 2012,'-1'-2'504,"0"1"1,0 0-1,0 0 0,0-1 0,0 1 1,-1 0-1,1 0 0,0 0 0,0 0 1,-1 0-1,1 1 0,-1-1 0,1 0 1,-1 0-1,1 1 0,-1-1 0,1 1 1,-3-1-1,-3-2 3069,13 2 1055,-6 1-4571,0 1 0,1-1 0,-1 0 0,0 0 0,0 0 0,0 0 0,0 0 0,0 0 0,0 1 0,1-1 0,-1 0 0,0 0 0,0 0 1,0 0-1,0 1 0,0-1 0,0 0 0,0 0 0,0 0 0,0 0 0,0 1 0,0-1 0,0 0 0,0 0 0,0 0 0,0 0 0,0 1 0,0-1 0,0 0 0,0 0 0,0 0 0,0 0 0,0 1 0,0-1 1,-1 0-1,1 0 0,0 0 0,0 0 0,0 0 0,0 1 0,0-1 0,0 0 0,0 0 0,-1 0 0,1 0 0,0 0 0,0 0 0,0 0 0,0 0 0,-1 1 0,1-1 0,0 0 0,0 0 0,0 0 1,0 0-1,-1 0 0,-7 8 631,3-4-415,1 1-1,0-1 1,1 1 0,-1 0-1,1 0 1,0 0-1,0 1 1,1-1-1,-3 8 1,-16 60 1092,14-46-979,-20 77 337,12-51-565,2 1 0,-11 101 1,17-96-130,-23 69-10,5-27-565,21-89-28,-1-1 0,0 1-1,-1-1 1,-7 11 0,12-20 320,1-1 91,-1 0-1,1 0 1,-1-1 0,1 1 0,-1 0 0,0 0 0,1 0 0,-1-1-1,0 1 1,1-1 0,-1 1 0,0 0 0,0-1 0,1 1 0,-1-1-1,0 1 1,0-1 0,0 0 0,0 1 0,0-1 0,0 0 0,0 0-1,0 0 1,0 0 0,0 1 0,0-1 0,0 0 0,1-1 0,-1 1-1,0 0 1,0 0 0,0 0 0,0-1 0,0 1 0,0 0 0,0-1-1,0 1 1,0-1 0,1 1 0,-1-1 0,0 1 0,0-1 0,1 1-1,-1-1 1,0 0 0,1 0 0,-1 1 0,0-1 0,1 0 0,-1-1 0,-3-3-1025,0 0-1,1 0 1,0 0 0,0 0 0,0-1 0,1 1 0,-4-10 0,4 9 610,0 0 0,-1 1-1,0-1 1,0 1 0,-1-1-1,0 1 1,0 0 0,-6-7-1,-16-16-1393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26 193 380,'-26'-24'14757,"30"19"-12574,6-1-435,1 0-264,0 1 0,1 0 0,21-6 0,77-8 75,-85 16-1108,482-33 847,-192 21-2586,-159 6-912,-17 2-1895,-2-7-3942,-132 13 7004,0 1 0,0-1 0,-1-1 0,1 1 0,-1-1 0,1 1 0,-1-1 0,0-1 0,8-4 0,-1 0-729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1476,'2'-4'777,"1"1"0,-2 0 0,1 0 0,0-1 0,0 1 0,-1-1 0,0 1 0,1-5 0,-1 5 21,-1 1 0,1-1 0,0 0 0,0 0-1,0 1 1,1-1 0,-1 0 0,1 1 0,-1 0 0,1-1 0,3-3-1,-3 5-537,0 0-1,0 0 0,0 0 0,-1 0 0,1 0 1,0 0-1,0 1 0,0-1 0,0 1 0,0 0 0,0-1 1,0 1-1,5 0 0,2 2 301,1 0 1,-1 0-1,1 1 1,-1 0-1,0 1 0,0 0 1,8 5-1,0-1-143,9 7 67,0 1 1,-1 2 0,-1 0-1,-1 2 1,-1 0-1,22 26 1,-6-8-128,-7-5-71,-1 1 1,-2 1-1,-2 2 0,39 71 1,-22-23 133,38 109 1,-54-108-262,-18-54-152,18 44 0,-11-37-7,13 57 0,-18-56 0,22 53 0,-30-87 0,0-1 0,0 0 0,0 0 0,1 0 0,0 0 0,7 7 0,9 11 0,-19-21 0,1 1 0,0-1 0,0 1 0,0-1 0,0 0 0,0 0 0,1 0 0,-1 0 0,1 0 0,-1 0 0,1-1 0,0 1 0,-1-1 0,1 0 0,0 1 0,0-1 0,0-1 0,0 1 0,0 0 0,0-1 0,4 1 0,-4-2 0,0 1 0,0-1 0,0 0 0,0 0 0,-1 0 0,1 0 0,0 0 0,-1-1 0,1 1 0,-1-1 0,1 0 0,-1 1 0,0-1 0,0 0 0,0-1 0,0 1 0,0 0 0,0 0 0,0-1 0,-1 1 0,1-1 0,1-3 0,24-47 0,9-17 0,40-107 0,78-228 0,-88 274 0,-18 41 0,-28 52 0,-7 15 0,13-36 0,-22 48 0,1-4 0,1 0 0,0 0 0,13-21 0,1 3 0,-12 19 0,1 0 0,16-19 0,51-67 0,-74 94-151,-2 5-774,38 35-26874,-26-25 25407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1408,'1'2'338,"1"0"0,-1-1 0,0 1 0,0 0 0,0 0 0,0 0 0,0 0 0,0-1 0,0 1-1,-1 1 1,1-1 0,-1 0 0,1 0 0,-1 0 0,0 0 0,0 0 0,0 0 0,0 0 0,0 0 0,0 1 0,-1-1 0,1 0 0,-1 0-1,1 0 1,-1 0 0,0 0 0,0 0 0,0 0 0,0-1 0,0 1 0,0 0 0,-2 1 0,1 1 118,0-1 0,1 0 1,-1 1-1,1 0 0,-1-1 1,1 1-1,0 0 0,0 0 1,0 6-1,1 174 7129,1-173-7340,0 0 0,1 0-1,1 0 1,-1 0 0,6 12-1,3 11 258,-9-27-418,1 0 0,0-1 0,1 1 0,0-1 0,0 0 0,0 0-1,0 0 1,1-1 0,11 10 0,-9-7 14,1 0 0,-1 0 1,8 13-1,-12-16-65,0 0 0,0 1 0,1-1 0,-1-1-1,1 1 1,0 0 0,0-1 0,1 0 0,-1 0 0,8 5 0,-1-3 44,-3-1-6,0-1-1,0 0 1,1 0 0,-1 0-1,1-1 1,0-1 0,14 4 0,-13-5 11,0 0 1,0 0 0,0 0-1,0-1 1,1-1 0,-1 0-1,0 0 1,0-1 0,0 0-1,15-6 1,-9 1-18,-1 0 0,-1-1 1,1 0-1,-2-1 0,26-21 0,-13 9-9,-2-1 0,40-48 0,-23 26 107,-32 36-85,-1 0 0,-1 0 0,1-1 0,-1 0 1,-1-1-1,10-16 0,-11 13 171,1 0 0,1 0 1,0 1-1,1 0 0,9-11 0,-10 12-114,9-13-91,-15 24-44,-1 0 0,0-1 0,0 1 0,1 0 0,-1 0 0,0 0 0,0 0 0,1 0 0,-1 0 0,0-1 0,0 1 0,0 0 0,1 0 0,-1 0 0,0-1 0,0 1 0,0 0 0,0 0 0,1-1 0,-1 1 0,0 0 0,0 0 0,0-1 0,0 1 0,0 0 0,0 0 0,0-1 0,0 1 0,0 0 0,0 0 0,0-1 0,0 1 0,0 0 0,0 0 0,0-1 0,0 1 0,0 0 0,0 0 0,0-1 0,0 1 0,0 0 0,-1 0 0,1-1 0,0 1 0,0 0 0,0 0 0,-1-1 0,3-1 0,-2 1 0,1 1 0,-1 0 0,1 0 0,0 0 0,-1 0 0,1 0 0,-1 0 0,1 0 0,-1 0 0,1 0 0,-1 1 0,1-1 0,0 0 0,-1 0 0,1 0 0,-1 1 0,1-1 0,-1 0 0,1 0 0,-1 1 0,1-1 0,-1 1 0,0-1 0,1 0 0,-1 1 0,1-1 0,-1 1 0,0-1 0,0 1 0,1-1 0,-1 1 0,0-1 0,0 1 0,1-1 0,-1 1 0,0 0 0,12 32 0,-4-12 0,-5-11 0,0 1 0,0 0 0,-1-1 0,0 1 0,-1 0 0,0 0 0,-1 0 0,-2 20 0,1-1 0,0 0 0,-2 1 0,-8 36 0,-1 5 0,4-26 0,-14 48 0,14-62 0,0 0 0,2 1 0,-3 57 0,7-54 0,-9 55 0,5-57 0,-1 55 0,7-80 0,0-8-71,0-1 0,1 1 0,-1-1 0,0 1-1,0-1 1,0 1 0,0-1 0,0 1 0,0-1 0,-1 1 0,1-1 0,0 1-1,0-1 1,0 1 0,0-1 0,0 1 0,-1-1 0,1 0 0,0 1 0,-1-1 0,1 1-1,0-1 1,0 0 0,-1 1 0,1-1 0,-1 0 0,1 1 0,0-1 0,-1 0-1,1 1 1,-1-1 0,1 0 0,-1 1 0,0-2-65,1 1 0,0 0 0,0 0-1,-1 0 1,1 0 0,0 0 0,0 0 0,-1 0 0,1 0 0,0 0 0,0-1-1,0 1 1,0 0 0,-1 0 0,1 0 0,0 0 0,0-1 0,0 1 0,0 0 0,0 0-1,-1 0 1,1-1 0,0 1 0,0 0 0,0 0 0,0-1 0,0 1 0,0 0-1,0 0 1,0-1 0,0 1 0,0 0 0,0 0 0,0-1 0,0 1 0,0 0-1,0 0 1,0 0 0,0-1 0,0 1 0,0 0 0,0 0 0,1-1 0,-1 1-1,0 0 1,0 0 0,0 0 0,0-1 0,1 1 0,8-22-7756,-8 4-1894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1 440,'2'1'396,"1"0"0,-1 0 0,1 0 1,-1 0-1,1 0 0,-1-1 0,1 1 0,4-1 0,17 7 7275,31-4 1656,25 7-5920,0 0-1517,186 18 435,-226-22-2267,-27-3-48,1-1 0,23 0 0,-12 0-322,-1 0 0,1 2 0,38 11 0,-57-14-530,1-1 1,-1 0-1,1 0 1,-1 0-1,1 0 1,9-3-1,-13 2-198,0 1-1,-1-1 1,1 0-1,-1 1 0,1-1 1,-1-1-1,1 1 1,-1 0-1,0 0 1,4-4-1,-4 0-1066,-14 10-5646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1576,'-66'54'4352,"41"-35"-824,-31 32-1,49-45-2672,1 1 1,0 1-1,1-1 1,-1 1-1,2 0 0,-1 0 1,1 1-1,0-1 1,-2 10-1,4-13-502,0 1 221,0 1-1,0-1 1,1 1 0,-1 0-1,2-1 1,-1 12-1,1-16-508,1 0 0,-1 0-1,1 0 1,-1 0 0,1 0 0,0 0 0,0 0-1,0 0 1,0 0 0,1-1 0,-1 1-1,0 0 1,1-1 0,-1 1 0,1-1 0,-1 0-1,1 1 1,0-1 0,0 0 0,-1 0-1,1 0 1,0 0 0,0 0 0,3 0 0,20 9-245,1-1 0,0-1 0,1-2 0,38 6 0,-36-10-2139,-1 0 0,1-2 0,54-6 0,-35-3-4793,-20 4 4191,-24 4 2397,0 0 0,0 1 0,0-1 0,0-1 0,0 1 1,0-1-1,6-3 0,4-1-516,14-3-849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01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1 223 5734,'69'-30'0,"0"1"0,11 7 0,9 3 0,-15 6 0,7 4 0,7 4 0,-16 0 0,-60 3 0,-5-1 0,-7 1 0,-14-7 0,3 0 0,-11-3 0,-7-7 0,11 6 0,-10-9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71 1108,'-24'-12'2308,"-2"1"1,1 1-1,-2 2 0,-32-7 1,5 1 918,54 14-3161,-1 0 0,1 0 0,0 0 0,-1 0 0,1 0 0,0 0 0,-1 0 0,1 0 0,0 0 0,-1 0 0,1 0 0,0 0 0,-1 0 0,1 0-1,0 0 1,-1 0 0,1 1 0,0-1 0,0 0 0,-1 0 0,1 0 0,0 1 0,0-1 0,-1 0 0,1 0 0,0 1 0,0-1 0,0 0 0,-1 0 0,1 1-1,0-1 1,0 0 0,0 1 0,-4 17 1652,4 30 570,0-35-1638,-1 47 1587,-8 61 0,6-83-1572,3 54 1,-1 25 51,-1-97-617,-20 346 871,22 317-643,0-683-327,0 0 0,0 0-1,0 0 1,0 1 0,0-1 0,0 0-1,0 0 1,0 0 0,0 1 0,0-1 0,0 0-1,0 0 1,0 1 0,0-1 0,0 0-1,0 0 1,0 0 0,0 1 0,0-1-1,0 0 1,1 0 0,-1 0 0,0 0-1,0 1 1,0-1 0,0 0 0,0 0-1,0 0 1,1 0 0,-1 1 0,0-1-1,0 0 1,0 0 0,1 0 0,-1 0-1,0 0 1,0 0 0,0 0 0,0 0 0,1 0-1,8-6 14,6-17-23,-13 19 2,0 0 0,0 0 0,1 0 0,0 0 0,0 0-1,0 0 1,0 1 0,7-6 0,18-22-57,25-76-146,-5 19 23,-33 57 94,38-56 0,-3 26 42,88-83 0,-96 107 49,-32 30 1,0-1-1,-1-1 1,1 0-1,-2 0 1,15-19-1,-18 13 41,-11 10 24,-22 13 45,16-4-103,-46 16 139,-82 39 1,26-2 147,92-44-170,1 0-1,0 2 1,1 0-1,-33 33 0,27-25-12,20-16-74,0-1 0,0 1 0,1 0-1,0 0 1,0 1 0,0-1 0,1 1 0,0 0 0,1 1 0,0-1 0,0 0 0,1 1 0,0 0 0,0-1 0,1 1 0,0 0 0,1 0 0,0 0 0,0 0 0,1 0 0,0-1 0,0 1 0,1 0 0,4 9 0,-3-10-12,0 0 0,0 0-1,1-1 1,1 1-1,-1-1 1,1 0 0,0 0-1,1-1 1,0 0 0,0 0-1,0 0 1,1 0-1,-1-1 1,13 7 0,-3-3 13,10 6-16,0 0-1,0-2 0,1-1 1,55 16-1,-28-17-60,1-3 0,1-2 0,-1-2 0,0-2 0,1-4 0,90-12 0,-132 11-724,0-1 0,0 0 0,24-11-1,30-23-7944,-32 18 2699,40-25-6431,-40 24 10514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1281 76 728,'-241'-57'12647,"201"50"-11902,-1 1 1,0 3-1,0 1 0,0 2 0,0 2 0,-41 7 1,40-3-99,3-1 327,0 2 0,0 2-1,-60 22 1,62-16-485,0 1 0,1 2-1,0 2 1,2 1 0,0 1-1,2 2 1,-39 37 0,44-33-293,0 1 0,-28 43 0,51-65-184,1 0 0,0 0 0,0 1 1,1-1-1,0 1 0,-2 12 0,-1 1 0,5-19-7,-1 1 0,0 0 1,1 0-1,-1-1 0,1 1 1,0 0-1,0 0 1,0-1-1,0 1 0,1 0 1,-1 0-1,1-1 1,0 1-1,-1 0 0,1-1 1,0 1-1,1-1 0,-1 1 1,0-1-1,1 1 1,-1-1-1,4 3 0,-4-3 7,1-1-1,0 0 0,0 1 0,0-1 1,0 0-1,0 0 0,1 0 0,-1 0 1,0 0-1,0-1 0,1 1 0,-1-1 0,0 1 1,1-1-1,-1 0 0,0 0 0,1 0 1,-1 0-1,1-1 0,-1 1 0,0 0 1,0-1-1,1 0 0,2-1 0,35-13 59,51-28 0,-72 33-65,-1-2-1,-1 0 1,0-1-1,26-26 0,-25 21 2,10-9-4,-1-1-1,-2-1 1,25-37-1,-45 56 44,-1 0 0,0 0 0,0 0 0,-1-1 0,0 1-1,-1-1 1,-1 0 0,1 0 0,-1 1 0,-1-1 0,-2-17 0,2 7 434,0 20-349,0 29 318,0 763 1495,0-782-2046,-1-1 0,-1 0 1,1 0-1,-1 0 0,-1 0 1,1 0-1,-1 0 0,-5 7 1,-18 26-3425,38-33-3904,14-10 4166,-6-3 1637,-1 0 1,0-2-1,0 0 1,0-2-1,-1 0 1,0-1-1,-1 0 0,22-18 1,-37 27 1483,34-21-1403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35 780,'0'-3'987,"0"0"0,0 0 1,0 0-1,0 0 0,0 0 0,-1 0 0,0 0 1,-1-5-1,2 8-855,-1 0 1,1 0-1,0 0 1,0-1-1,0 1 1,0 0-1,-1 0 1,1 0 0,0 0-1,0-1 1,-1 1-1,1 0 1,0 0-1,0 0 1,-1 0-1,1 0 1,0 0-1,0 0 1,-1 0-1,1 0 1,0-1-1,0 1 1,-1 0-1,1 1 1,0-1-1,-1 0 1,1 0-1,0 0 1,0 0-1,-1 0 1,1 0-1,-1 0 1,-13 13 2718,11-10-2414,1 1 1,0 0-1,0 1 1,0-1-1,1 0 0,-1 0 1,1 1-1,0-1 1,0 0-1,0 9 1,-9 34 1022,-15 0-591,18-36-693,0 0 0,1 1 0,-8 21 0,-5 20 102,10-30-213,1-1 0,-9 44-1,-8 46-78,22-96 9,3-7-41,-2-1 1,1 1 0,-2-1-1,1 0 1,-1 1-1,0-1 1,-5 10 0,4-13-158,2-1 0,-1 1 1,0 0-1,1 0 0,0 0 1,0 0-1,1 1 0,-1-1 0,1 0 1,0 1-1,0-1 0,1 1 1,0-1-1,0 9 0,-7 10-2402,7-23 2329,-1 0 0,0 0 0,1 0 0,-1 0 0,1 0 0,-1 0 0,1 0-1,-1 0 1,1 0 0,0 0 0,-1 0 0,1 0 0,0 0 0,0 0 0,0 0 0,0 0 0,0 0 0,0 1 0,0-1 0,0 0 0,0 0 0,1 0 0,-1 0 0,0 0 0,1 0 0,-1 0 0,1 0 0,-1 0 0,1 0-1,-1 0 1,1 0 0,0 0 0,-1-1 0,1 1 0,0 0 0,0 0 0,1 0 0,13 1-6852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4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36 840,'-14'3'1115,"-36"17"12791,54-15-12383,5-2-937,-1-1 0,0 0 0,0 0 0,1-1-1,-1 0 1,11 0 0,7 2 218,330 47 4825,177-15-3050,-278-43-2146,-197 2-583,0-2-1,78-21 1,-120 23-538,-1-1 0,0 0 0,0-1 0,-1-1 1,23-17-1,-16 2-2522,-15 12-1680,-6 12 4552,0-1 0,0 1-1,0-1 1,0 1 0,0-1 0,0 1-1,0-1 1,0 1 0,0-1-1,-1 1 1,1-1 0,0 1 0,0-1-1,-1 1 1,1-1 0,0 1-1,-1 0 1,1-1 0,-1 0-677,0 0 677,-1 1-106,1-1 1,0 1-1,0-1 1,-1 1-1,1 0 1,-1 0-1,1-1 1,0 1-1,-1 0 1,1 0 0,0 0-1,-1 1 1,1-1-1,-2 0 1,-20 6-1777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417 139 356,'-18'8'1717,"0"-1"-1,1 2 0,0 0 1,0 1-1,1 1 1,-24 21-1,31-23-665,0 0 0,1 0 0,0 1 0,1 0-1,0 0 1,-6 12 0,8-13-729,2 0 0,-1 0-1,1 0 1,-4 18 0,-3 60 882,3-1 1,8 127-1,0-87 1272,-1-124-2161,0-2-294,-1 0 0,1 0 0,0 0 0,-1 0 0,1 0 0,-1 0 0,1 0 0,-1 0 0,1 0 1,0 0-1,-1 0 0,1 0 0,-1 0 0,1 0 0,-1 0 0,1-1 0,0 1 0,-1 0 0,1 0 0,-1 0 0,1-1 0,0 1 0,-1 0 1,1-1-1,-15-14 235,10 10-224,-1 0 0,1 0-1,1-1 1,-1 0-1,1 0 1,-5-9 0,-11-19 5,14 26-27,0-1 0,1-1 0,0 1 0,-4-13 0,0-6 15,-6-19 7,1 0 1,-9-58-1,22 91-5,1 0 0,1 0 0,0 0 0,1 0 0,0 0 0,1 1-1,1-1 1,0 1 0,1 0 0,0 0 0,1 0 0,14-21 0,-6 12 74,1 0-1,0 2 1,2 0-1,0 1 1,2 0 0,22-17-1,-23 23-4,1 2 0,1 0 1,0 1-1,29-10 0,2-2 41,-29 14-129,0 1-1,0 1 1,35-5 0,21-6-799,-68 16-467,1-1 0,-1 2-1,1-1 1,20 3 0,-5-1-6630,-12-3 743,-13 1 6973,-1 1-1,1 0 0,-1 0 1,1 0-1,0 0 0,-1 0 1,1 0-1,0 0 0,-1 0 1,1 0-1,0 0 0,-1 0 1,1 0-1,-1 0 0,1 1 1,0-1-1,-1 0 0,1 0 1,-1 1-1,1-1 0,0 0 1,-1 1-1,1-1 0,0 1 1,22 11-1986,2-4 402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1668,'-9'25'3575,"0"1"-1,2-1 1,-8 49 0,12-58-2580,1-6-338,-1 1-1,2 0 1,0 0-1,0-1 1,1 1 0,0 0-1,3 12 1,56 175 1696,-59-195-2351,1 0 0,0-1 0,1 1 0,-1-1 0,0 0 0,1 1 1,-1-1-1,1 0 0,0 0 0,2 3 0,4 3-87,-4 2-239,-3-7-418,11-2-875,-12-1 1442,1 0 0,0 0 0,-1 0-1,1 0 1,-1 0 0,1 0 0,-1-1-1,1 1 1,-1 0 0,1-1 0,-1 1 0,0 0-1,1-1 1,-1 1 0,1 0 0,-1-1-1,0 1 1,1-1 0,-1 1 0,0 0-1,1-1 1,-1 1 0,0-1 0,0 1-1,1-1 1,-1 0 0,0 1 0,0-1 0,0 1-1,0-1 1,0 1 0,0-1 0,0 1-1,0-2 1,0 1-174,0 0 0,1 0-1,-1-1 1,0 1 0,0 0 0,1 0-1,-1 0 1,1 0 0,-1 0-1,1 0 1,-1 0 0,1 0 0,0 0-1,0 0 1,-1 0 0,1 0 0,0 0-1,0 0 1,1 0 0,28-21-4844,3 8 3061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150 115 1252,'-68'3'6326,"-4"1"5262,62-5-9802,21-2-919,28 0 163,41 3 158,206-7 273,-111-4-1242,68-7-303,-83-2-917,-156 19-24,0 0 0,0 0 0,0-1 0,-1 0 0,1 1 0,-1-1 0,1 0-1,5-5 1,5-2-1425,-37-7-5120,10 9 5410,0 0 262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117 108 768,'-43'-39'3971,"-2"-1"4051,35 29-6216,-6-7 2192,13 19-2453,8 14-961,0-2-160,-2 0-1,1 1 1,-2-1 0,2 24 0,0-5 32,13 123 868,18 110-518,-29-244-789,-2 1 1,-1-1-1,0 0 1,-2 1-1,-1-1 1,-2 28-1,-1-3-82,3 75 0,1-47-1014,-1-71 813,0 0 0,0 0 1,0 0-1,1-1 0,-1 1 0,1 0 1,-1 0-1,1-1 0,0 1 1,0-1-1,0 1 0,1 0 1,-1-1-1,1 0 0,-1 1 1,1-1-1,0 0 0,3 3 1,-3-4-203,0 1 0,0-2 0,0 1 1,0 0-1,0 0 0,0 0 1,0-1-1,0 1 0,0-1 0,0 0 1,1 0-1,-1 0 0,0 0 0,0 0 1,0 0-1,0 0 0,1-1 0,-1 1 1,0-1-1,0 0 0,0 1 1,0-1-1,0 0 0,0 0 0,3-3 1,48-24-4305,-7 8 2961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43 836,'-1'-2'461,"1"0"0,0 0 0,-1 0 1,1 0-1,-1 0 0,1 0 0,-1 1 0,0-1 0,0 0 0,0 0 1,0 1-1,0-1 0,0 0 0,0 1 0,-1-1 0,1 1 0,-1 0 0,1-1 1,-1 1-1,1 0 0,-1 0 0,0 0 0,1 0 0,-1 0 0,0 0 1,0 1-1,0-1 0,0 1 0,0-1 0,0 1 0,0 0 0,0-1 0,0 1 1,-2 0-1,2 0-296,1 1 0,-1-1 0,0 0 0,0 1 0,1-1 0,-1 1 0,0-1 0,1 1 1,-1 0-1,0 0 0,1 0 0,-1 0 0,1 0 0,-1 0 0,1 0 0,0 0 0,-1 0 0,1 1 1,0-1-1,0 1 0,0-1 0,0 1 0,0-1 0,0 1 0,1-1 0,-2 4 0,-3 12 818,1 0-1,-3 19 0,-4 22 468,-52 228 2316,9-30-2216,46-222-1417,-7 26 122,-23 58 0,2-3-68,26-77-140,-2-1 0,-16 36-1,8-27-48,-12 21-3,29-62-51,0 0 1,-1 0 0,1 0-1,-1 0 1,0-1-1,-1 0 1,1 0 0,-1 0-1,-10 6 1,15-10 25,-1 1 1,0-1 0,0 1-1,0-1 1,0 0-1,0 1 1,0-1-1,0 0 1,0 0 0,0 1-1,0-1 1,0 0-1,1 0 1,-1 0-1,0 0 1,0-1 0,0 1-1,0 0 1,0 0-1,0 0 1,0-1-1,0 1 1,0 0-1,0-1 1,0 1 0,1-1-1,-1 1 1,0-1-1,0 0 1,0 1-1,1-1 1,-1 0 0,0 1-1,1-1 1,-1 0-1,1 0 1,-1 0-1,1 1 1,-1-1 0,1 0-1,0 0 1,-1 0-1,1 0 1,-1-2-1,0-1-65,0 0 0,0 0-1,1 0 1,-1 0 0,1 0-1,0 0 1,0 0-1,0 0 1,1-8 0,8-16-88,0 1 1,2 1-1,0 0 1,2 1-1,1 0 1,1 1-1,1 0 1,36-40 0,47-43 7,-65 65 160,-30 36 37,0 0 0,0 0 0,1 0 0,0 0-1,0 1 1,0 0 0,1 0 0,0 1 0,7-6 0,-3 3 73,-6 3 130,-7 8 710,-11 9-330,-8 10 142,-8 26 367,9-17-452,-32 68 1,48-89-658,1-1-1,1 1 1,0 0 0,0 0 0,1 0-1,0 0 1,1 1 0,1-1 0,-1 0-1,2 1 1,1 13 0,-1-16-5,0 0 0,1 0 0,0 0 0,1 0 0,0 0 0,0-1 0,0 1 0,1-1 0,1 0 0,-1 0 0,1 0 0,8 9 0,-1-5 0,1 0 0,0 0 0,0-1 0,2-1 0,-1 0 0,1-1 0,0-1 0,1 0 0,0-1 0,0-1 0,1 0 0,0-1 0,0-1 0,0-1 0,0 0 0,19 0 0,0-3-488,-1-3-1,63-10 1,-67 6-1808,-1-2 0,0-1-1,39-18 1,33-18-7588,22-11 802,-84 31 6959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1000 18 756,'-106'-11'7152,"-133"4"-1,90 18-3844,146-11-3262,-57 7 1517,-79 18-1,120-20-1329,1 1-1,-1 1 1,1 0 0,1 1-1,-1 1 1,1 1 0,1 0-1,-20 17 1,1 2 44,-44 49 1,78-77-270,0 0 0,0-1 0,0 1 1,0 0-1,0 0 0,1 0 0,-1 1 1,0-1-1,1 0 0,-1 0 0,1 0 1,-1 0-1,1 1 0,-1-1 0,1 0 1,0 1-1,0-1 0,-1 0 0,1 0 1,0 2-1,1-2 0,-1 0 0,1-1 0,-1 1 0,1 0 0,-1-1 0,1 1 0,-1-1 0,1 1 0,0-1 0,-1 1 0,1-1 0,0 1 0,-1-1 0,1 0 0,0 1 0,-1-1 0,1 0 0,0 1 0,0-1 0,0 0 0,-1 0 1,1 0-1,1 0 0,4 1 10,-1-1 1,1 0 0,-1-1 0,1 1 0,-1-1-1,0 0 1,1 0 0,8-4 0,9-4 12,-1 0-9,-1-1 1,0 0 0,21-15 0,34-20 6,-44 28 103,37-28 0,-29 25 278,-39 20-373,0-1-1,0 1 1,0 0-1,0-1 1,0 1 0,0 0-1,0 0 1,0 0-1,0 0 1,0 0 0,0 0-1,0 0 1,0 0-1,0 0 1,0 1-1,-1-1 1,3 1 0,-3-1 8,1 1 1,-1 0 0,1 0 0,-1-1-1,0 1 1,1 0 0,-1-1 0,0 1 0,0 0-1,0 0 1,1 0 0,-1-1 0,0 1-1,0 0 1,0 0 0,0 0 0,0-1 0,-1 1-1,1 0 1,0 0 0,0 0 0,0-1-1,-1 1 1,1 0 0,0 0 0,-1 0-1,-48 114 2954,36-72-2664,2 0 0,2 1 0,1 1-1,3 0 1,0 61 0,-5 116-198,7-194-234,1-1 0,2 1-1,1 0 1,1-1 0,8 40 0,-8-60-138,-1 0 0,-1 0 1,1 1-1,-1-1 1,-1 8-1,0 6-2295,3-18 676,4-7-73,10-16-1708,3-2 742,22-6-949,-31 22 2859,-1 0 0,1-1 0,-1 0-1,0 0 1,-1-1 0,1 0-1,6-10 1,4-14-1441,15 2 339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5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10 154 656,'-10'-7'19275,"10"6"-19024,0 1 0,0-1 0,0 0 0,1 0 0,-1 1 0,0-1 0,0 0 0,1 0 0,-1 1 0,0-1-1,1 0 1,-1 1 0,1-1 0,-1 1 0,1-1 0,-1 0 0,1 1 0,-1-1 0,1 1 0,0-1 0,-1 1 0,1 0 0,0-1 0,-1 1 0,1 0-1,0-1 1,-1 1 0,1 0 0,0 0 0,0 0 0,-1-1 0,1 1 0,0 0 0,0 0 0,-1 0 0,1 0 0,1 1 0,1 4 2189,4 1-1862,-4-4-544,0 0-1,0 1 1,0-1-1,-1 1 1,1-1 0,-1 1-1,0 0 1,4 6-1,-3-5-36,0 0 0,0 0-1,1 0 1,-1 0-1,8 6 1,-4-4 3,-1 1 0,1 0 0,-1 0 0,-1 0 0,1 1 0,-1 0 0,-1 0 0,0 1 0,5 10 0,3 7 0,-6-12 0,-1 0 0,-1 1 0,-1-1 0,0 1 0,2 18 0,2 15 0,6 7 0,23 63 0,-33-109 0,-1-4 0,0 0 0,-1 0 0,1 1 0,-1-1 0,-1 0 0,1 0 0,-1 1 0,0 9 0,0-11 0,2-7 0,-1 2 0,0 0 0,-1 0 0,1 0 0,0 0 0,0 0 0,-1 0 0,1 0 0,0 0 0,-1 0 0,1 0 0,-1 0 0,1 0 0,-1 0 0,0-1 0,1 1 0,-1 0 0,0 0 0,0 0 0,0-1 0,0 1 0,0 0 0,0 0 0,0-1 0,-1 1 0,1 0 0,0 0 0,-1 0 0,1 0 0,-1-1 0,1 1 0,-1 0 0,1 0 0,-1 0 0,0 0 0,0-1 0,-4-11 0,4-19 0,-2 0 0,-2 1 0,-7-33 0,3 25 0,6 7 0,2 25 0,1 1 0,-1-1 0,-1 1 0,-3-12 0,-4-9 0,-9-46 0,2 8 0,13 52 0,1 1 0,0-1 0,1 0 0,0-18 0,2 27 0,1 1 0,-1 0 0,1 0 0,-1 0 0,1 0 0,0 0 0,0 0 0,0 1 0,1-1 0,-1 1 0,1-1 0,-1 1 0,5-2 0,0 1 0,1 0 0,-1 1 0,1 0 0,0 0 0,14-1 0,1 0 0,298-45 0,-262 40 0,-39 5 0,38-2 0,-46 3 0,-9 0 0,1 1 0,0 1 0,-1-1 0,1 0 0,0 1 0,0 0 0,-1 0 0,8 1 0,-4-1 0,-20 0-7,14 2 23,1 2-33,-13 1-96,-16 1-4859,-51 5 0,17-4-3169,-50 10-3903,69-11 9879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01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94 5734,'96'-16'0,"0"0"0,4 1 0,7 0 0,-27 4 0,-27 4 0,29-2 0,-24 5 0,-58 4 0,-4 4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1860,'6'-3'1055,"-5"3"-701,0 0-1,0-1 1,0 1-1,0-1 1,0 1-1,0-1 1,0 1-1,0-1 1,0 0-1,-1 0 1,1 1-1,0-1 1,0 0-1,0 0 0,-1 0 1,1 0-1,-1 0 1,1 0-1,0 0 1,-1 0-1,0 0 1,1 0-1,-1 0 1,0 0-1,1 0 1,-1 0-1,0-2 1,5-2 2874,18 2-1264,10 3-800,1 1 0,51 9 1,-75-8-992,0 0 0,0 1 0,0 0 0,0 0 0,-1 1 0,1 1 0,-1 0 0,0 0 0,0 0 0,-1 1 0,1 1 0,13 13 1,-20-17-80,0 0 0,0 1 0,0-1 0,0 1 1,-1-1-1,0 1 0,1 0 0,-1 0 1,-1 0-1,1 0 0,0-1 0,-1 1 1,0 0-1,0 0 0,0 0 0,0 0 1,-1 0-1,-1 4 0,0 4 206,-1-1 1,0 0-1,-1 0 0,0 0 1,-7 12-1,-52 91 2123,56-104-2214,1 0 1,-1-1 0,-1 0 0,-9 9-1,8-8-20,1-1 0,0 1 0,-7 11 1,-15 19 438,24-34-522,1 1 1,0-1 0,0 1 0,-7 13 0,11-18-106,0-1-1,1 1 1,-1-1 0,0 1 0,1-1 0,-1 1 0,1 0 0,0-1 0,-1 1 0,1 0-1,0-1 1,0 1 0,0 0 0,0-1 0,0 1 0,1-1 0,-1 1 0,0 0 0,1-1-1,-1 1 1,1-1 0,0 1 0,0-1 0,-1 1 0,1-1 0,0 1 0,0-1 0,0 0-1,0 0 1,0 1 0,1-1 0,-1 0 0,0 0 0,1 0 0,-1 0 0,0 0 0,1-1-1,-1 1 1,1 0 0,-1-1 0,3 1 0,13 4-94,0-2 1,0 0-1,1-2 0,-1 1 1,0-2-1,27-3 0,0-2-1024,54-16 1,-76 14-16,0 0 1,25-13 0,-11 4-548,-1 0-3234,56-35 1,-40 21-2876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94 24,'-81'20'3939,"-52"17"8199,133-37-11951,-1 0 0,0 0-1,0 0 1,1 1-1,-1-1 1,0 0-1,1 1 1,-1-1-1,0 0 1,1 1 0,-1-1-1,0 1 1,1-1-1,-1 1 1,1-1-1,-1 1 1,1 0-1,0-1 1,-1 1-1,1-1 1,-1 2 0,1-1-76,0 0 1,1-1 0,-1 1-1,1-1 1,-1 1 0,0 0-1,1-1 1,-1 1 0,1-1-1,-1 1 1,1-1 0,0 1 0,-1-1-1,1 0 1,-1 1 0,1-1-1,0 1 1,-1-1 0,1 0-1,0 0 1,0 0 0,-1 1-1,1-1 1,0 0 0,0 0-1,63 13 1666,1-2-1,93 3 0,-94-9-1359,108 4 15,215-16-1,169-52-844,-113-34-4737,-326 50 247,-85 30-95,-16 5-4878,-31 17 7718,-8 10 382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441 143 172,'-16'7'1630,"1"0"1,-25 16-1,8-4 1762,29-18-3005,-1 1 0,1-1 0,0 1 0,0 0 0,1 0 0,-1 0 0,0 1 0,0-1 0,1 1 0,0-1 0,-1 1 0,1 0 0,0 0 0,0 0 0,1 0 0,-1 0 0,1 0 0,-1 0 0,1 1 0,0-1 0,0 1 0,1-1 0,-1 0 0,0 6 0,-16 81 4955,14-68-4602,1-1 0,0 1 0,2 0 0,3 29 0,7 26-30,3 0 1,4-1-1,2-1 1,47 112-1,-62-177-637,0 0 1,0 0-1,-1 1 1,0-1-1,-1 1 0,0-1 1,1 19-1,-3-29-72,0 1 0,0-1 1,0 0-1,0 1 0,0-1 1,0 0-1,0 1 0,-1-1 1,1 0-1,0 0 0,0 1 0,0-1 1,0 0-1,0 0 0,-1 1 1,1-1-1,0 0 0,0 0 1,-1 1-1,1-1 0,0 0 0,0 0 1,-1 0-1,1 0 0,0 1 1,0-1-1,-1 0 0,1 0 0,0 0 1,-1 0-1,1 0 0,0 0 1,0 0-1,-1 0 0,1 0 1,0 0-1,-1 0 0,1 0 0,0 0 1,-1 0-1,1 0 0,0 0 1,-1 0-1,1 0 0,0 0 1,0 0-1,-1-1 0,1 1 0,0 0 1,-1 0-1,1 0 0,0-1 1,0 1-1,0 0 0,-1 0 0,1 0 1,0-1-1,-23-15 5,19 13-7,-17-14-87,1-1 1,1-1 0,1 0-1,1-1 1,-21-32-1,-66-123-676,88 145 657,-8-19-39,3-2 1,2 0-1,-20-84 1,30 100 144,5 19 29,1 0 0,1 0 0,1 0 0,0 0 0,1 0 0,1 0 0,0 0 0,1 0-1,7-23 1,-8 33 10,1 0-1,1 1 0,-1-1 1,1 1-1,0 0 0,0 0 0,0 0 1,0 0-1,1 1 0,0-1 1,0 1-1,1 0 0,-1 0 0,1 0 1,0 1-1,-1 0 0,2 0 1,5-3-1,10-3 129,0 1-1,0 1 1,32-7 0,-42 11-124,35-4 81,0 2 0,-1 2 1,50 3-1,-65 0-98,33 0 30,168-6-251,-181 4-254,-28 2-580,36-5 1,-52 4 323,1 0 0,-1-1 0,0 0-1,0 0 1,10-6 0,-14 8 290,-1-1 1,1 0-1,0 0 0,-1 1 0,1-1 0,-1 0 1,0-1-1,1 1 0,-1 0 0,0 0 0,0-1 1,0 1-1,1 0 0,-1-1 0,-1 1 0,1-1 1,0 1-1,0-1 0,0-3 0,21-4-8016,-18 9 6801,11-6-1042,8-1 417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 1584,'-37'-3'13691,"37"2"-13485,1 0-1,-1 1 1,0-1-1,1 0 0,-1 1 1,1-1-1,-1 0 1,1 1-1,-1-1 0,1 1 1,-1-1-1,1 1 1,0-1-1,-1 1 1,1 0-1,0-1 0,-1 1 1,1 0-1,0-1 1,-1 1-1,1 0 0,1 0 1,44-1 845,-1 3-1,1 2 1,89 19 0,-132-22-897,0 0 0,0 1 1,0-1-1,0 1 0,0-1 1,0 1-1,-1 0 0,1 0 1,-1 0-1,0 1 0,1-1 1,-1 1-1,0-1 0,0 1 0,-1-1 1,1 1-1,0 0 0,-1 0 1,0 0-1,1 0 0,-1 0 1,-1 0-1,1 0 0,0 1 0,-1-1 1,1 0-1,-1 0 0,0 1 1,0-1-1,-1 0 0,1 0 1,0 1-1,-1-1 0,0 0 1,0 0-1,0 0 0,0 0 0,-2 4 1,-52 93 2325,19-36-2414,10-25-66,20-31 0,0 1 0,0 0 0,1 0 0,-8 17 0,9-14 0,0-2 0,0 1 0,1-1 0,0 1 0,1 0 0,0 0 0,-1 18 0,3-26 0,0-1 0,0 0 0,0 1 0,0-1 0,1 1 0,-1-1 0,1 0 0,-1 1 0,1-1 0,0 0 0,0 0 0,0 0 0,0 1 0,0-1 0,1 0 0,-1 0 0,0-1 0,4 4 0,-2-3 0,0 0 0,0 0 0,0-1 0,0 0 0,0 0 0,0 0 0,0 0 0,0 0 0,0 0 0,0-1 0,1 0 0,-1 1 0,6-2 0,20 0 0,0-2-1,1-1 1,-1-1 0,-1-2-1,1 0 1,31-15 0,-30 10-1509,33-19 0,74-56-13753,-69 44 4852,-45 30 7931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8 1492,'0'0'266,"0"-1"-1,-1 1 0,1-1 1,0 1-1,0-1 0,-1 1 1,1 0-1,0-1 1,-1 1-1,1-1 0,0 1 1,-1 0-1,1-1 1,-1 1-1,1 0 0,-1 0 1,1-1-1,-1 1 0,1 0 1,-1 0-1,1 0 1,-1-1-1,1 1 0,-1 0 1,1 0-1,-1 0 1,1 0-1,-1 0 0,1 0 1,-1 0-1,0 0 0,-18 1 2593,14-1 980,3 13-564,-15 12-655,11-17-1996,1 0-1,0 1 1,0 0 0,-6 14 0,-9 42 446,2 1 1,3 0-1,-5 70 0,15-74-838,5 97 1,2-61-346,-1-74 864,-1 13-6136,0-37 5316,0 0-1,0 0 1,0 1 0,0-1 0,0 0 0,0 0 0,0 0 0,0 0 0,0 0 0,0 0 0,0 0-1,0 1 1,0-1 0,-1 0 0,1 0 0,0 0 0,0 0 0,0 0 0,0 0 0,0 0 0,0 1-141,0-1 141,0 0 0,0 0 0,-1 0 0,1 0 0,0 0 0,0 0 0,0 0 0,0 0-1,0 0 1,0 0 0,0 0 0,0 0 0,-1 0 0,1 0 0,0 0 0,0 0 0,0 0 0,0 0-1,0 0 1,0 0 0,0 0 0,-1 0 0,1 0 0,0 0 0,0 0 0,0 0 0,0 0 0,0 0-1,0 0 1,0 0 0,0-1 0,-1 1 0,1 0-140,0 0 140,0 0 0,0 0-1,0 0 1,-10-19-4618,5 8 1999,1-1-1,1 0 0,-3-16 1,-2-10-834,-2 11 1722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26 192 1252,'-2'0'434,"0"-1"0,1 0-1,-1 0 1,1-1 0,-1 1 0,0 0-1,1-1 1,0 1 0,-1 0 0,1-1 0,0 0-1,0 1 1,-1-3 0,-2-25 11449,4 27-11712,1 1 0,-1 0-1,1 0 1,-1 0 0,1 0 0,0 0 0,-1 1 0,1-1 0,0 0 0,0 0-1,0 0 1,-1 0 0,1 1 0,0-1 0,0 1 0,0-1 0,0 0 0,1 1-1,-1 0 1,0-1 0,0 1 0,0 0 0,0-1 0,0 1 0,0 0 0,3 0-1,37-4 1172,107-4-241,-47 1-911,56 2-415,91-5-2129,-193 5-664,0-2 0,77-21 0,-109 23 1382,-16 4 555,0-1 1,0 0-1,0 0 1,0-1-1,13-6 1,28-11-3423,-22 13 2768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43 1168,'0'-2'287,"0"1"-1,0-1 1,0 1 0,-1-1-1,1 0 1,0 1 0,-1-1-1,1 1 1,-1-1 0,0 1-1,1-1 1,-1 1 0,0 0-1,0-1 1,0 1 0,0 0-1,0 0 1,0 0 0,-1 0-1,1 0 1,0 0 0,0 0-1,-1 0 1,1 0 0,-1 0-1,1 1 1,-1-1 0,-1 0-1,-2-1 1040,-1 1 0,0 0 0,0 0 0,0 0 0,-12 0 0,16 1-119,3 0-1083,0 0-1,-1 0 0,1 0 0,0 0 0,-1 1 1,1-1-1,0 0 0,-1 0 0,1 0 0,0 1 1,-1-1-1,1 0 0,0 1 0,-1-1 0,1 1 1,-1-1-1,1 0 0,-1 1 0,1-1 0,-1 1 1,1-1-1,-1 1 0,1 1 0,2 6 309,0 1-1,-1 0 0,0 0 0,0 0 1,-1 0-1,0 0 0,-1 0 1,0 0-1,-2 18 0,1 9 349,1 20 167,-1 0-1,-3-1 0,-19 92 0,21-139-867,-169 594 2130,158-563-2209,-8 46 0,-10 34 0,-58 159 0,85-267 0,2 1 0,-1 0 0,1 0 0,1 0 0,0 1 0,1 14 0,0-27-3,0 1 1,0-1-1,0 0 1,1 0-1,-1 1 1,0-1-1,0 0 1,0 0-1,0 0 1,0 0-1,0 1 1,1-1-1,-1 0 1,0 0-1,0 0 1,0 0-1,1 0 1,-1 1-1,0-1 1,0 0-1,0 0 1,1 0-1,-1 0 1,0 0-1,0 0 1,0 0-1,1 0 1,-1 0-1,0 0 1,0 0-1,1 0 1,-1 0-1,0 0 0,0 0 1,0 0-1,1 0 1,-1 0-1,0 0 1,0 0-1,0 0 1,1 0-1,-1 0 1,0-1-1,0 1 1,0 0-1,1 0 1,-1 0-1,0 0 1,0 0-1,0-1 1,0 1-1,1 0 1,-1 0-1,0 0 1,0-1-1,0 1 1,0 0-1,0 0 1,0 0-1,0-1 1,0 1-1,0 0 1,0-1-1,1 1-48,28-64-2792,56-106-4806,-31 80 1716,94-117 0,-112 164 3672,2 1 0,78-67 0,24 4 2515,-86 76 2134,-19 12 158,-35 16-2439,1 1-1,0 0 1,-1 0-1,1-1 1,0 1-1,-1 0 1,1-1 0,0 1-1,-1-1 1,1 1-1,-1-1 1,1 1-1,-1-1 1,1 1 0,-1-1-1,1 0 1,-1 1-1,1-1 1,-1 0-1,0 1 1,1-2 0,-13-2 3381,-22 5 322,8 5-1283,-36 13-1,-62 32 811,95-39-2593,-7 5-83,0 0 0,2 3 0,0 1 1,1 1-1,1 2 0,-42 40 1,65-54-564,1 0 1,0 0 0,0 0 0,1 1 0,-9 18-1,13-25-88,1 1 0,0 0 0,0-1 0,1 1-1,0 0 1,-1 0 0,2 0 0,-1 0 0,0 0-1,1 0 1,0 0 0,0 0 0,1 0 0,0 0-1,-1 0 1,4 9 0,-2-6-10,1-1 0,1 1 0,-1 0 0,1-1 0,0 1 0,1-1 0,0 0 0,0-1 0,0 1 0,1-1 0,0 0 0,0 0 0,1-1 0,-1 0 0,12 6 0,16 6 0,2-2 0,0-1 0,0-2 0,75 15 0,-82-22 0,58 1 0,-38-3-48,-11-2-432,52-7-1,-58 4 107,-14 0-122,0 0 0,-1-2 0,23-6 0,0-1-853,-14 2-487,-1-1-1,0-2 0,-1 0 1,0-2-1,34-25 0,-54 37 1519,4-5-1155,0 1-1,0-2 1,11-13-1,1 0-1533,-16 17 2395,-1 1 0,1-1 0,-1 0-1,0 0 1,0-1 0,0 1 0,2-6 0,7-18-1303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913 126 260,'12'-17'2057,"6"-11"2037,-17 27-3922,-1 0-1,0 0 0,1 1 0,-1-1 0,0 0 1,0 0-1,0 0 0,1 0 0,-1 1 0,0-1 1,0 0-1,0 0 0,0 0 0,-1 0 1,1 0-1,0 1 0,0-1 0,0 0 0,-1 0 1,1 0-1,-1 0 0,1 1 0,0-1 0,-1 0 1,1 1-1,-1-1 0,1 0 0,-1 1 1,-1-2-1,-13-12 3777,12 10-3413,-1 0 0,0 0 0,1 1 1,-1 0-1,-1 0 0,1 0 0,0 0 1,-1 1-1,1-1 0,-6-1 0,-14 1-26,0 1-1,0 2 1,0 0-1,0 1 1,0 1-1,0 2 1,0 0-1,-28 10 1,-21 9 445,-87 41 1,43-9 43,90-43-777,0 1-1,1 1 0,0 1 0,1 1 1,-23 21-1,26-22-123,16-11-75,1-1 0,0 1-1,-1 0 1,1 1 0,1-1-1,-1 1 1,1 0 0,-8 11-1,4-4 2,6-10-19,0 0-1,0 0 1,1 0 0,-1 0 0,1 1 0,-1-1 0,1 1 0,0-1-1,0 1 1,-1 5 0,2-7-3,0-1-1,1 1 1,-1 0-1,0 0 0,1 0 1,-1 0-1,0 0 1,1-1-1,0 1 1,-1 0-1,1 0 1,-1-1-1,1 1 1,0 0-1,-1-1 1,1 1-1,0-1 1,0 1-1,0-1 0,-1 1 1,1-1-1,0 0 1,0 1-1,0-1 1,0 0-1,0 0 1,1 1-1,34 3-1,-26-4-5,0-1 1,1 0-1,-1-1 0,0 0 1,0 0-1,0-1 0,15-7 1,-1-2-53,41-27 1,-14 9-15,54-23-1,8-5 41,-97 50 33,29-19 58,-45 26-50,1 0 0,-1 1 0,1-1 0,0 1 0,-1-1 0,1 0 0,0 1 0,-1 0 0,1-1 0,0 1 0,0-1 0,-1 1 0,1 0 0,0-1 0,0 1 0,0 0 0,0 0 0,-1 0 0,1-1 0,0 1 0,0 0 0,0 0-1,0 0 1,0 1 0,1-1 0,-2 1 19,1-1 0,-1 1 0,1 0 0,-1 0 0,1 0 0,-1-1 0,1 1-1,-1 0 1,0 0 0,1 0 0,-1 0 0,0 0 0,0 0 0,0 0 0,0 0-1,0 0 1,0 0 0,0 1 0,-9 57 1115,7-49-969,-17 83 29,-51 153 0,48-161-203,2-6 0,-41 108 0,50-158 0,-18 34 0,5-13 0,-3 21 0,-7-7-1713,19-36-4751,25-29-222,-8-10-2465,-2 10 8846,0 0 0,0 0 0,0 1 1,0-1-1,0 0 0,0 0 0,0 0 0,0 0 0,0 1 0,1-1 0,-1 0 1,0 0-1,0 0 0,1 1 0,-1-1 0,1 0 0,-1 0 0,1 1 0,0-2 1,20-11-1648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65 312,'0'-1'164,"0"0"0,0 0 1,0 0-1,0 0 0,0 0 0,1 0 0,-1 0 1,0 0-1,1 1 0,-1-1 0,0 0 0,1 0 1,-1 0-1,1 1 0,0-1 0,0-1 0,5-11 4974,-6 12-4703,0 0 0,0 0 0,1-1 0,-1 1 0,0 0 0,0 0 0,1 0 0,-1 0 0,0 0 0,1-1 0,-1 1 0,1 0 0,0 0 0,-1 0 0,1 0 0,0 1 0,0-1 0,1-2 0,22-7 4034,-14 8-3589,1 1-1,-1 0 0,15 1 0,-16 0-122,8 1-173,-1 0 0,1 1 0,-1 0 1,0 1-1,29 10 0,-41-12-552,-1 1 1,0-1-1,0 1 0,0 0 1,1 0-1,-2 1 1,1-1-1,0 0 0,0 1 1,-1 0-1,0 0 0,1-1 1,-1 1-1,0 1 1,0-1-1,-1 0 0,1 0 1,-1 1-1,1-1 0,-1 1 1,0-1-1,0 1 0,-1-1 1,1 1-1,-1 0 1,0-1-1,0 1 0,0 0 1,0 0-1,-1-1 0,1 1 1,-1-1-1,0 1 1,0-1-1,0 1 0,-1-1 1,1 1-1,-1-1 0,-4 6 1,-14 16 222,12-14-103,0-2 0,-17 17 0,20-22-123,1 0-1,0 1 0,0-1 1,0 1-1,0 0 1,1 0-1,-1 0 1,1 0-1,1 1 1,-1-1-1,1 1 1,0-1-1,0 1 0,0 0 1,1 0-1,0 0 1,0 0-1,1 0 1,0 0-1,0 10 1,1-13-27,-1 0 0,1 0 0,0 0 0,0 0 1,0 0-1,0 0 0,1 0 0,-1 0 1,1 0-1,0-1 0,-1 1 0,1 0 0,1-1 1,-1 0-1,0 1 0,0-1 0,1 0 1,0 0-1,3 2 0,1 1-6,0-1 0,1 0 0,-1 0 0,1-1 0,0 0 0,14 4 0,-5-3 33,87 23-52,-92-23 185,-1 0 1,1 1 0,-1 1 0,-1-1 0,1 2 0,14 11 0,-23-17-152,-1 1 1,0 0 0,1-1-1,-1 1 1,0 0 0,0 0 0,0 0-1,0 0 1,0 0 0,0 0-1,0 0 1,-1 0 0,1 1-1,-1-1 1,0 0 0,1 0 0,-1 0-1,0 1 1,0-1 0,-1 0-1,1 0 1,-1 4 0,0-3-14,0 1 1,0-1-1,0 0 1,0 1-1,-1-1 1,1 0 0,-1 0-1,0 0 1,0 0-1,0 0 1,0 0-1,0-1 1,-1 1-1,-3 2 1,-15 10 31,-1-2 1,0-1-1,0 0 0,-2-2 0,1 0 1,-1-2-1,-26 6 0,-182 26-2744,168-31-234,18-5 1229,-25-4-5326,39 0 961,-43 4 0,60 1 3279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82 1792,'-14'2'1494,"11"-1"-657,0-1 0,0 1 1,0-1-1,0 1 0,0 0 1,0 0-1,0 0 0,0 0 1,-5 4-1,8-5-714,0 0 1,0 0-1,0 1 0,0-1 0,0 0 1,0 0-1,0 1 0,0-1 1,0 0-1,0 0 0,0 0 0,0 1 1,0-1-1,0 0 0,0 0 1,0 1-1,0-1 0,0 0 0,0 0 1,0 0-1,1 1 0,-1-1 0,0 0 1,0 0-1,0 0 0,0 0 1,0 1-1,0-1 0,1 0 0,-1 0 1,0 0-1,0 0 0,0 0 1,0 1-1,1-1 0,-1 0 0,0 0 1,0 0-1,0 0 0,1 0 1,-1 0-1,0 0 0,0 0 0,1 0 1,-1 0-1,0 0 0,18 6 2629,-13-5-1956,13 3 482,0-1 0,23 0 0,7 1 23,67 4 666,170-10-1,-282 2-1958,419-31 551,-228 14-593,3-5-321,-85 8-227,-87 11 263,3 1-775,1-2 0,-1-1 0,54-17 0,-68 15-369,-20 4-2287,-30 9-1864,-20 7 827,37-10 3562,1 2 0,0 0 0,0 1 0,-20 9 1,-10 7-788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02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5734,'31'11'0,"49"-5"0,4-4 0,-34 2 0,28-3 0,-9-2 0,-52-3 0,-12 2 0,11-7 0,-22 6 0,-7 8 0,-5 1 0,-6 8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333 264 128,'-84'63'7504,"76"-56"-6166,1 1 1,0 0-1,0 0 0,1 0 1,0 1-1,1 0 1,0 0-1,0 0 0,-5 16 1,8-21-940,-18 44 2481,3 1 1,-18 80-1,-5 104-248,37-209-2613,-1 0 1,-1-1 0,-10 29 0,11-42-20,1 1 0,1 0 0,-1 0 0,2 0 0,0 1 0,0-1 0,1 0 0,1 15 0,0 37 0,-2-74 0,0 0 0,-1 0 0,-5-15 0,3 12 0,1-1 0,0 1 0,-1-28 0,3-35 0,-1 28 0,2-1 0,2 1 0,11-60 0,4-11 0,7 14 0,-22 94 0,1-1 0,0 1 0,1 0 0,1 0 0,0 0 0,1 1 0,0-1 0,0 2 0,1-1 0,1 0 0,0 1 0,0 1 0,1-1 0,0 2 0,1-1 0,0 1 0,12-8 0,19-10 0,1 2 0,1 2 0,52-19 0,-70 31 0,292-97 0,-128 62-1682,-156 40-3245,62-2 0,-78 10 1605,-16-2 2835,1 0-974,-2 0 974,1 0 1,-1-1-1,0 1 0,1 0 0,-1-1 0,0 1 0,1 0 1,-1-1-1,0 1 0,0 0 0,0 0 0,1-1 0,-1 1 0,0 0 1,0 0-1,0 0 0,3 16-3400,8-2 1645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59 964,'-35'6'2677,"-7"2"11364,75-10-12496,0-1 1,0-2 0,47-13 0,-38 8-916,69-8 1,-100 18-558,105-14 1197,-112 13-1043,1 1 1,0-1-1,0 1 0,-1 0 1,1 0-1,0 0 0,5 2 1,-9-2-172,0 0 0,0 0 0,0 1 0,0-1 0,0 1 0,0-1 0,0 1 0,0-1 0,0 1 0,0-1 0,-1 1 0,1 0 1,0-1-1,0 1 0,-1 0 0,1 0 0,0 0 0,-1-1 0,1 1 0,-1 0 0,1 0 0,-1 0 0,0 0 0,1 0 0,-1 0 0,0 0 0,0 0 0,1 0 0,-1 0 0,0 0 0,0 0 1,0 0-1,0 0 0,-1 0 0,1 0 0,0 0 0,0 0 0,0 0 0,-1 0 0,1 0 0,-1 0 0,1 0 0,-1 1 0,-4 8 165,0-1 0,0 1 0,-12 15 0,-12 21 53,12-18-212,13-23-55,0 1 0,1 0 0,0 0 0,0 0 0,-4 13 0,6-14-6,0-1-11,-1-1 0,1 1 0,0 0 0,0 0 0,0 0 0,1 0-1,-1 0 1,1 0 0,0 0 0,0 0 0,1 0 0,-1-1 0,1 1-1,0 0 1,0 0 0,0 0 0,0 0 0,1-1 0,-1 1 0,1 0-1,3 3 1,3 1-16,0-1-1,0 0 1,1 0 0,0-1-1,0 0 1,12 5 0,31 20 161,-16-7 154,-5-5-106,0 1 0,-2 1 1,43 39-1,-71-58-183,1-1 0,-1 0 0,0 0 0,1 1 0,-1-1 0,0 1 0,0 0 0,0-1 0,0 1 0,0 0 0,-1-1 0,1 1 0,0 0 0,-1 0 0,1 0 0,-1-1 0,0 1 0,0 0 0,1 0 0,-1 0 0,-1 4 0,0-3 0,0 0 0,0 0 0,0 0 0,0-1 0,-1 1 0,1 0 0,-1 0 0,0-1 0,0 1 0,0-1 0,0 0 0,-3 3 0,-5 4 0,-1-1 0,0 0 0,-1-1 0,1 0 0,-16 6 0,-1-4-15,0-1 0,0-1 0,-1-1-1,0-2 1,-32 1 0,23-1-203,-2-1-2256,-56-3 0,61-2-3961,-68-14 1,65 3 395,37 13 5874,0-1 0,0 1 0,0-1-1,0 0 1,0 1 0,1-1 0,-1 0 0,0 1 0,0-1 0,1 0 0,-1 0 0,1 0 0,-1 0 0,1 0 0,-1 0 0,1 1 0,-1-1 0,1 0 0,0 0 0,-1-1 0,1 1 0,0 0 0,0 0 0,0 0 0,0 0 0,0 0 0,0 0-1,0 0 1,0 0 0,1 0 0,-1-1 0,11-20-2243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1 804,'0'0'2162,"-15"15"6332,0 7-4811,10-16-3054,1-1 1,0 1 0,1 0 0,-1 0-1,1 0 1,0 0 0,-2 11 0,-5 32 781,2 0 0,3 1 1,0 50-1,-8 89-701,13-16-616,0-165-167,-2 0 0,1 0-1,-1 0 1,0-1 0,-1 1 0,0-1-1,-5 11 1,6-15-277,0 1-1,0-1 1,0 0 0,0 0 0,0 0-1,0 0 1,-1 0 0,0-1 0,-4 5-1,5-6 37,1-1 0,0 1 0,-1-1 0,1 1-1,-1-1 1,0 0 0,1 0 0,-1 0 0,1 1-1,-1-1 1,1-1 0,-1 1 0,1 0-1,-1 0 1,1-1 0,-1 1 0,1 0 0,-1-1-1,1 0 1,-1 1 0,1-1 0,-1 0 0,1 0-1,0 1 1,-2-3 0,2 2 64,1 0 1,0 0-1,-1 0 0,1 1 0,-1-1 1,1 0-1,-1 0 0,1 1 1,-1-1-1,0 0 0,1 1 1,-1-1-1,0 0 0,1 1 0,-1-1 1,0 1-1,-1-1 0,-14-15-3156,12 9 2260,3 6 901,1-1 0,-1 1 0,0-1 0,0 1 0,1-1 0,-1 1 0,1-1 0,0 0 0,-1 1 0,1-1 0,0 0 0,0-2 0,0-23-1447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1504,'1'0'268,"0"-1"0,0 1 0,0-1 0,-1 1 0,1-1 0,0 0 0,0 1 0,-1-1 0,1 0 0,0 0 0,-1 1 0,1-1 0,-1 0 0,1 0 0,-1 0 0,1 0 0,-1 0 0,0 0 0,1 0 0,-1 0 0,0 0-1,0 0 1,0 0 0,1 0 0,-1 0 0,0 0 0,-1 0 0,1 0 0,0 0 0,0-1 0,0 1 214,0 0-277,0 0 1,0 1-1,1-1 1,-1 1-1,0-1 0,1 0 1,-1 1-1,1-1 1,-1 1-1,0-1 0,1 1 1,-1-1-1,1 1 1,0-1-1,-1 1 0,1 0 1,-1-1-1,1 1 1,0 0-1,-1-1 0,1 1 1,0 0-1,0-1 1,24-6 1544,-9 3-420,38-13 1379,69-11-1,153-5-1934,-140 19-3775,-48-1-3211,-37 3-3109,-24 2 5884,-27 10 3426,15-12-1781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67 968,'36'-49'7279,"-36"49"-7051,0-1-1,0 0 0,0 0 0,0 1 0,0-1 0,0 0 0,0 1 0,0-1 1,-1 0-1,1 1 0,0-1 0,0 0 0,0 1 0,-1-1 0,1 0 0,0 1 1,-1-1-1,1 1 0,-1-1 0,1 1 0,-1-1 0,1 1 0,-1-1 0,1 1 1,-2-1-1,-3-1 3020,9 13-318,0-1-2245,-1 0 1,-1 0 0,0 1 0,0-1 0,-1 0 0,-1 1 0,0-1 0,0 1 0,-2 11 0,1 13 209,2 106 1392,-5 203 81,-1-271-2353,-2 0 0,-31 121 0,10-106-14,-5 21 0,26-77 0,-1-1 0,-1 0 0,-2 0 0,-15 30 0,22-54 0,1 0 0,1 0 0,-1 0 0,1 1 0,-2 12 0,-8 26 0,4-22 0,9-23 0,6-14 0,3-16 0,-9 23 0,1-1 0,1 1 0,-1-1 0,1 1 0,6-9 0,40-57-682,4 3 0,3 2-1,64-60 1,92-63-431,-122 117 1333,-81 65 907,-15 8-379,-27 15-3,2 0-376,-59 12 227,-36 13-550,108-34-48,1 2 1,0 0-1,0 1 0,-27 21 0,26-16 2,12-11 0,0 2 0,0-1 0,0 1 0,1 0 0,0 0 0,0 0 0,0 1 0,1 0 0,0-1 0,-4 9 0,-10 16 0,16-27 0,0 1 0,-1-1 0,1 1 0,0-1 0,1 1 0,-1 0 0,1 0 0,-1 0 0,1 0 0,0 0 0,1 0 0,-1 7 0,0-4 0,1 0 0,0 0 0,1 0 0,0 0 0,0 0 0,0 0 0,1-1 0,0 1 0,0 0 0,1-1 0,0 1 0,0-1 0,0 0 0,1 0 0,0 0 0,0 0 0,1-1 0,-1 0 0,1 0 0,11 9 0,3 0 0,0-2 0,1 0 0,0-1 0,1-1 0,0-1 0,1 0 0,0-2 0,0-1 0,1 0 0,0-2 0,38 3 0,-32-6-349,-1 0 0,1-2 0,45-8 0,-33 1-2707,1-2 0,-2-2 0,66-29 0,-52 19-310,-19 7 826,0 0 1,-1-3 0,38-24-1,-19 6 15,8 0 427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784 92 1440,'20'-25'3020,"-5"4"2123,-12-4 2926,-3 24-7875,0 0 1,1 0-1,-1 1 1,0-1-1,0 0 1,0 0-1,0 0 1,0 1-1,-1-1 1,1 0-1,0 0 1,0 0-1,0 1 1,-1-1-1,1 0 1,0 1-1,-1-1 1,1 0 0,-1 0-1,1 1 1,0-1-1,-1 1 1,0-1-1,1 0 1,-1 1-1,1-1 1,-2 0-1,-19 5 619,12-2-455,-27 8 463,0-1-115,0 2-1,1 2 0,-65 31 1,76-30-406,-48 25 1470,-123 92 0,140-85-1273,-74 79 1,124-118-498,0 0 0,1 0 0,-8 14 0,-4 7 0,-7 16 0,23-31 0,1-12 0,0 0 0,0 1 0,0-2 0,0 1 0,0 0 0,1 0 0,-1 0 0,0 0 0,0-1 0,1 1 0,-1-1 0,1 1 0,-1-1 0,0 1 0,1-1 0,-1 0 0,1 0 0,-1 0 0,1 0 0,-1 0 0,1 0 0,-1 0 0,1 0 0,2-1 0,44-12 0,-33 8 0,13-4 0,0-1 0,0-2 0,30-17 0,75-53 0,-91 56 0,26-20 0,41-24 0,-93 61 0,-5 4 0,-1 0 0,-1-1 0,1 0 0,-1-1 0,13-12 0,-29 29 0,1-1 0,1 1 0,0 1 0,0-1 0,1 0 0,0 1 0,1 0 0,-2 12 0,0-5 0,0 1 0,-2-1 0,-11 23 0,6-18 0,-60 117 0,-1 16 0,-33 81 0,32-82 0,55-119 0,-3 6 0,22-41-60,-1 1-1,1-1 1,-1 0-1,0 1 1,1-1-1,-1 0 1,0 0-1,0 1 1,0-1 0,0 0-1,0 0 1,0 0-1,0 0 1,-1 0-1,1 0 1,0-1-1,-2 2 1,2-2-166,-1 1 0,1-1 0,0 0 0,0 0 0,-1 1 1,1-1-1,0 0 0,0 0 0,-1-1 0,1 1 0,0 0 0,0 0 0,-1-1 0,1 1 0,0 0 0,0-1 0,0 1 1,0-1-1,0 0 0,0 1 0,0-1 0,0 0 0,-2-1 0,2 1 23,1 1 0,-1-1 0,0 0 0,1 0-1,-1 1 1,1-1 0,-1 0 0,1 0 0,-1 0 0,1 0 0,0 1 0,-1-1 0,1 0-1,0 0 1,0 0 0,0 0 0,0 0 0,0 0 0,0 0 0,0 0 0,0 0-1,0 0 1,0 0 0,0 1 0,0-1 0,1 0 0,-1 0 0,0 0 0,1 0 0,0-1-1,3-20-3667,5-30-3649,-3 26 4624,6-10 353,12-6 449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2:5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28 244,'-10'-9'2883,"-9"-7"3582,19 16-6329,0-1-1,0 1 0,0 0 0,0 0 0,0 0 0,-1 0 1,1-1-1,0 1 0,0 0 0,0 0 0,-1 0 0,1 0 1,0 0-1,0 0 0,-1 0 0,1 0 0,0-1 0,0 1 1,0 0-1,-1 0 0,1 0 0,0 0 0,0 0 0,-1 0 1,1 0-1,0 1 0,0-1 0,-1 0 0,1 0 0,0 0 1,0 0-1,0 0 0,-1 0 0,1 0 0,0 0 0,0 0 1,0 1-1,-1-1 0,1 0 0,0 0 0,0 0 0,0 0 1,0 1-1,-1-1 0,1 0 0,0 0 0,0 0 0,0 1 1,0-1-1,0 0 0,0 0 0,0 1 0,0-1 1,0 0-1,0 0 0,0 1 0,0-1 0,0 0 0,0 0 1,0 0-1,0 1 0,0-1 0,0 0 0,0 1 0,1 1 128,1-1-1,0 1 0,-1 0 1,1-1-1,0 1 1,0-1-1,0 0 0,0 0 1,0 1-1,3 0 1,12 8 707,3 3-239,-15-10-557,0 1 0,0-1 1,0 1-1,-1-1 0,0 2 0,1-1 0,3 6 1,5 5-39,0 0 1,1-1-1,1-1 0,0 0 1,26 17-1,-10-8-128,-25-17-16,1 0 0,0-1 0,0 1 0,1-1 0,-1-1 0,1 0 0,0 0 0,0 0 0,0-1 1,0 0-1,0-1 0,0 0 0,0 0 0,1-1 0,-1 0 0,0 0 0,1-1 0,-1 0 0,0 0 0,0-1 1,16-5-1,221-120 1615,-203 103-783,-42 24-787,1 0 0,-1-1 0,1 1 0,-1 0 0,0 0 0,1-1 0,-1 1 0,1 0 0,-1-1 0,0 1 0,1 0 0,-1-1 0,0 1 0,0-1 0,1 1 0,-1 0 0,0-1 0,0 1 0,0-1 0,1 1 0,-1-1 0,0 1 0,0-2 0,0 2-23,0 0 0,0 0 0,0-1 1,0 1-1,0 0 0,0 0 0,0 0 1,0-1-1,0 1 0,1 0 0,-1 0 1,0 0-1,0-1 0,0 1 0,0 0 1,0 0-1,1 0 0,-1-1 0,0 1 1,0 0-1,0 0 0,1 0 0,-1 0 1,0 0-1,0 0 0,0 0 0,1-1 1,-1 1-1,0 0 0,0 0 0,0 0 1,1 0-1,-1 0 0,0 0 0,0 0 1,1 0-1,-1 0 0,0 0 0,0 0 1,1 0-1,-1 0 0,0 0 0,3-1 2529,-3 11-1999,-1-3-483,-1-1 1,0 0-1,0 1 0,0-1 1,-1 0-1,0 0 1,0 0-1,0 0 1,-1-1-1,1 1 1,-7 5-1,-19 30-61,-38 74 0,51-86 0,-31 67 0,30-59 0,-35 58 0,26-56 0,2 1 0,2 1 0,-33 87 0,6 1 0,47-101 0,2-28-3,0 0 0,0 1 0,0-1 0,0 1 0,0-1 0,0 0 1,0 1-1,0-1 0,-1 1 0,1-1 0,0 0 0,0 1 0,-1-1 0,1 0 0,0 1 0,0-1 0,-1 0 0,1 1 0,0-1 0,-1 0 1,1 0-1,0 1 0,-1-1 0,1 0 0,-1 0 0,1 0 0,0 0 0,-1 1 0,1-1 0,-1 0 0,1 0 0,0 0 0,-1 0 1,1 0-1,-1 0 0,1 0 0,0 0 0,-1 0 0,-13-2-754,14 2 710,-2-1-494,-1 0 0,1 0 1,-1 1-1,1-2 0,0 1 0,0 0 1,0 0-1,0-1 0,0 1 0,0-1 1,0 0-1,0 1 0,0-1 0,1 0 1,-1 0-1,1 0 0,-1 0 0,1 0 1,-2-5-1,-8-8-4040,9 14 4077,1 0 0,0 0-1,0 0 1,0 0-1,1-1 1,-1 1 0,0 0-1,0 0 1,1-1-1,-1 1 1,1 0 0,-1-1-1,1 1 1,-1 0 0,1-1-1,0 1 1,0-1-1,0 1 1,0-1 0,0-1-1,0-9-2246,0 4 541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113 157 520,'-1'0'463,"-56"8"4285,28-9 339,3-10 7126,33 9-10153,15 1 674,343-7 2293,492-61-5112,-602 48 85,62-8 0,-306 28-113,-10 1 69,0 0-1,-1 0 1,1 1-1,0-1 1,0 0 0,0 0-1,0 0 1,0 0-1,0-1 1,0 1-1,0 0 1,0 0 0,0 0-1,0-1 1,0 1-1,-1-1 1,1 1 0,0 0-1,0-1 1,0 0-1,-1 1 1,1-1 0,0 1-1,-1-1 1,1 0-1,0 1 1,-1-1-1,1 0 1,-1 0 0,1 0-1,-1 1 1,1-1-1,-1 0 1,0 0 0,1 0-1,-1 0 1,0 0-1,0 0 1,0-2-1,-14 2-3379,-120 10-13081,105-5 13955,1 2 0,-41 12 0,27 2 392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177 265 1288,'-30'7'3860,"0"1"0,-32 13 1,60-19-3524,1-1 1,-1 0-1,1 0 1,0 1 0,-1-1-1,1 1 1,0-1-1,0 1 1,0 0 0,0-1-1,0 1 1,0 0 0,0 0-1,1-1 1,-1 1-1,1 0 1,-1 0 0,1 0-1,0 0 1,-1 0 0,1 0-1,0 0 1,0 0-1,1 0 1,-1 0 0,0 0-1,1 2 1,-2 23 2580,-2-14-2209,1 0 1,0 1 0,1 0 0,0-1 0,1 1-1,1-1 1,0 1 0,0 0 0,5 13 0,-2 5-571,-2 1 1,-4 61 0,0-25-130,1-57-10,0 0 0,-1 0 0,0 0 0,-5 12 0,4-12 0,0-1 0,1 1 0,0-1 0,0 14 0,-11 39 0,14-65 0,0 1 0,0-1 0,0 0 0,0 0 0,0 0 0,-1 0 0,1 0 0,0 0 0,0 0 0,-1 0 0,1 0 0,-1 0 0,1 0 0,-1 0 0,1 0 0,-1 0 0,0-1 0,0 1 0,1-1 0,0-25 0,2 0 0,8-38 0,1-3 0,-5 31 0,2 1 0,16-44 0,8-31 0,-28 92 0,2 0 0,0 0 0,1 0 0,0 0 0,2 1 0,0 1 0,1 0 0,1 0 0,0 1 0,1 1 0,1 0 0,0 1 0,1 0 0,1 1 0,0 1 0,1 0 0,0 1 0,1 1 0,31-13 0,6 2 0,112-28 0,61 6 0,-110 22 0,38-2 0,-102 16-56,67 0-1,-113 8 688,-5 3-3935,-12 4-2983,-7 7-7263,8-7 10987,6-6 2036,0 0 0,0 0 0,1 1 0,-1-1 0,1 0 0,-1 0 0,1 1 0,0-1 0,-1 1 0,0 3-1,-8 14-1243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 2008,'-3'0'703,"0"0"0,1 1 1,-1-1-1,0 0 0,1 1 0,-1-1 0,1 1 0,-1 0 1,1 0-1,-1 0 0,1 0 0,0 1 0,-1-1 0,1 0 1,0 1-1,-3 2 0,3-1 73,-1 0 0,1 0 1,0 0-1,-1 1 0,1-1 0,1 1 0,-1-1 1,0 1-1,-1 7 0,0 4 778,0 1 0,1 0 0,1 0-1,1 21 1,0-31-1172,0-1-255,1-1 0,1 0 0,-1 1 0,1-1 0,0 0 0,0 0 0,0 0 0,0 0 0,0 0-1,1 0 1,0-1 0,5 6 0,12 19 284,29 42-97,-44-61-290,-5-8-22,1 1 0,-1-1 1,1 0-1,-1 0 1,1 0-1,0 0 0,-1 0 1,1 0-1,0 0 0,0-1 1,-1 1-1,1 0 0,0 0 1,0-1-1,0 1 0,0 0 1,0-1-1,0 1 0,0-1 1,1 1-1,-1-1 1,0 0-1,0 1 0,0-1 1,2 0-1,5 1 5,-1-1 1,0 0-1,0-1 1,0 0-1,0 0 0,0 0 1,0-1-1,0 0 1,11-5-1,64-31 55,-60 27-41,8-3-1,-10 5-14,0 0 1,-1-2-1,0 0 0,-1-1 1,25-21-1,56-52 10,-72 63 16,-22 18-13,1 0 0,-1 0-1,0-1 1,-1 0 0,1 1 0,-1-2-1,0 1 1,5-8 0,4-9-19,-13 22 0,1 0 0,-1 0 0,0-1 0,0 1 0,1 0 0,-1-1 0,0 1 0,0-1 0,1 1 0,-1 0 0,0-1 0,0 1 0,0-1 0,0 1 0,0 0 0,0-1 0,0 1 0,0-1 0,0 1 0,0-1 0,0 1 0,0 0 0,0-1 0,0 1 0,0-1 0,0 0 0,-3-2 0,-5-2 0,5 9 0,3 5 0,-1-2 0,-1 0 0,1 0 0,-2 0 0,1 0 0,-1-1 0,0 1 0,-6 8 0,-5 13 0,-35 117 0,-1 2 0,42-124 0,1 0 0,1 1 0,-4 35 0,-1 3 0,-1-31 0,10-27 0,1-1 0,-1 1 0,1-1 0,0 1 0,0 0 0,0 0 0,0-1 0,0 1 0,1 7 0,0 17 0,2-17 0,-2-11 0,0 0 1,0 0-1,0 0 1,0 0-1,0 0 1,0 0-1,0 0 0,0-1 1,0 1-1,0 0 1,0 0-1,0 0 1,0 0-1,0 0 1,0 0-1,0 0 0,0 0 1,0 0-1,0 0 1,0 0-1,0 0 1,0-1-1,0 1 0,0 0 1,0 0-1,0 0 1,0 0-1,0 0 1,0 0-1,0 0 0,1 0 1,-1 0-1,0 0 1,0 0-1,0 0 1,0 0-1,0 0 0,0 0 1,0 0-1,0 0 1,0 0-1,0 0 1,0 0-1,1 0 1,-1 0-1,0 0 0,0 0 1,0 0-1,-9-9-277,-11 5-1277,-14-5-4204,12 0-4857,19 8 9566,0-1-1,0 1 1,-1 0 0,1 1 0,0-1-1,-1 0 1,-4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02.7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 5734,'98'2'0,"0"0"0,0 0 0,-1-1 0,-3-1 0,-44-4 0,-49 0 0,2-5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2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24 265 1748,'-5'22'1512,"2"0"0,0 0-1,1 0 1,1 0 0,3 30-1,-1-22 843,-5 54-1,1-66-1826,0 0 1,2 0 0,0 0-1,0 0 1,2 0 0,0 0-1,6 26 1,-4-7 572,-3-26-47,-1-22 1266,3-22-1659,2-1 0,11-52 0,0 5-320,-3 16 53,2 1 1,3 0 0,31-77 0,-28 75 11,-16 51-352,0 1 0,0 0 0,1 0 0,11-19 0,-12 28-49,-3 5-6,-1-1 0,1 1-1,-1 0 1,0-1 0,1 1 0,-1-1 0,1 1 0,-1 0-1,0-1 1,1 1 0,-1-1 0,0 1 0,0-1 0,1 1 0,-1-1-1,0 0 1,0 1 0,0-1 0,0 1 0,0-1 0,0 1-1,0-2 1,0 2-5,1-1 0,-1 1 0,0 0-1,0-1 1,0 1 0,0 0 0,0 0 0,0-1-1,1 1 1,-1 0 0,0 0 0,0-1 0,0 1-1,1 0 1,-1 0 0,0-1 0,0 1 0,1 0-1,-1 0 1,0 0 0,0 0 0,1-1-1,-1 1 1,0 0 0,1 0 0,-1 0 0,0 0-1,1 0 1,-1 0 0,1 0 0,0 0-328,-7 0 33,3 0-172,3 1 399,0-1 0,0 1 0,0-1 0,1 1 1,-1-1-1,0 1 0,0-1 0,0 1 1,0-1-1,0 1 0,1-1 0,-1 0 1,0 1-1,0-1 0,1 1 0,-1-1 0,0 1 1,1-1-1,-1 0 0,0 1 0,1-1 1,-1 0-1,1 0 0,-1 1 0,0-1 1,1 0-1,-1 0 0,1 1 0,-1-1 1,1 0-1,-1 0 0,1 0 0,-1 0 0,1 0 1,23 7-1834,-21-6 1145,4 1-62,0-1 0,-1 0 0,1-1 0,0 1 0,-1-1 0,13-2 0,13 0-1855,93-5-7562,-87 7 8252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0 412,'0'4'658,"0"1"0,0-1-1,-1 0 1,1 0 0,-1 0 0,0 1-1,0-1 1,0 0 0,-1 0 0,-2 4-1,3-3 12,1 0 0,-1 0 0,1 0-1,0 0 1,0 0 0,1 0-1,0 0 1,-1-1 0,1 1 0,1 0-1,-1 0 1,3 5 0,1 5 683,6 14 648,-9-26-1739,0 1 1,-1 0 0,1-1 0,-1 1 0,0 0 0,0 0 0,0 0 0,-1 0-1,1 7 1,2 15 750,0-1 0,2 0 0,0 0 0,2 0 0,10 25 0,-5-33-677,-11-16-313,0 0 0,0 0 0,0 1 0,0-1-1,0 0 1,0 0 0,-1 1 0,1-1 0,0 1 0,-1-1 0,1 0-1,-1 1 1,1-1 0,-1 1 0,0-1 0,0 1 0,1 0-1,-1 1 1,-1-2-18,1-1-1,0 1 1,0 0 0,0-1-1,0 1 1,0 0-1,0 0 1,0-1-1,0 1 1,0 0-1,0 0 1,0-1-1,0 1 1,0 0-1,1-1 1,-1 1 0,0 0-1,1-1 1,-1 1-1,0 0 1,1-1-1,-1 1 1,1-1-1,-1 1 1,1-1-1,-1 1 1,1-1 0,-1 1-1,1-1 1,0 1-1,-1-1 1,1 0-1,0 1 1,0-1-1,-6-1-604,-19-6-2294,23 7 2747,0-1 0,0 1 0,0-1 0,0 1 0,0-1 0,1 1 0,-1-1 0,0 0 0,0 1 0,1-1 0,-1 0 0,0 0 0,1 0 0,-1 0 0,1 0 0,-1 1 0,1-1 0,-1 0 0,1 0 0,0 0 0,-1 0 0,1 0 0,0 0 0,0-2 0,0 0-261,0 1 1,1-1 0,0 1-1,-1 0 1,1-1-1,0 1 1,0 0 0,0 0-1,1 0 1,-1 0 0,0 0-1,1 0 1,-1 0-1,1 0 1,0 0 0,0 1-1,-1-1 1,1 1 0,0-1-1,0 1 1,1 0-1,1-2 1,11-4-1597,0 0 1,22-7-1,-2 1-672,3-7 340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34 1852,'-26'0'2863,"13"-1"-407,-1 1 0,1 1 0,0 0-1,-22 4 1,21-1-248,6-1 869,18 1-1385,4 1-1817,8 0 364,0 0 1,0-2 0,38 2 0,-28-3-181,0-1-152,0-1-1,50-7 1,-74 6 28,79-13-1453,-81 12 893,0 1-1,0-1 1,0 0 0,-1 0 0,1-1 0,-1 1 0,1-1 0,-1-1-1,0 1 1,9-8 0,-1 3-1999,4-3-126,-37 16-7180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29 1264,'-5'7'1181,"-1"1"-1,0-1 1,0 0 0,-10 8-1,10-9 641,0 0 0,0 0 0,0 0 0,-5 10 0,1-8 1661,5-2-1130,30-5 339,66-8-1809,74-1-2752,-130 3-1561,1-2 1,61-21-1,-39 11 98,69-25-5360,-89 28 7254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42 235 752,'-2'-1'516,"1"1"-369,1 0 1,-1-1 0,1 1 0,-1 0 0,0 0 0,1-1 0,-1 1 0,1-1 0,-1 1 0,1 0 0,0-1-1,-1 1 1,1-1 0,-1 1 0,1-1 0,0 1 0,-1-1 0,1 1 0,0-1 0,0 1 0,-1-1 0,1 0 0,0 1-1,0-1 1,0 1 0,0-2 0,0 2-51,0 0 0,0-1-1,0 1 1,0 0 0,0 0 0,0-1-1,0 1 1,0 0 0,0 0 0,0-1-1,0 1 1,0 0 0,0 0 0,0-1-1,-1 1 1,1 0 0,0 0 0,0-1-1,0 1 1,0 0 0,0 0-1,0 0 1,-1-1 0,1 1 0,0 0-1,0 0 1,0 0 0,-1 0 0,1-1-1,0 1 1,0 0 0,0 0 0,-1 0-1,1 0 1,0 0 0,0 0 0,-1 0-1,1 0 1,0 0 0,0 0 0,-1 0-1,1 0 1,0 0 0,0 0 0,-1 0-1,1 0 1,0 0 0,0 0 0,0 0-1,-1 0 1,1 0 0,0 0 0,0 0-1,-1 0 1,1 0 0,0 1 0,0-1-1,0 0 1,-1 0 0,1 0-1,0 0 1,0 1 0,-1-1 0,-12 15 3871,12-8-3412,-1 0 0,1 0 1,0 1-1,1-1 0,0 1 0,0-1 1,2 11-1,-1 12 580,0-22-932,0 0 0,0-1 0,1 1 0,0-1 0,0 1 0,0-1 0,5 9 0,-3-7 68,0 1-1,-1 0 0,4 18 1,4 56 952,10 59 157,-16-120-1167,1 1-1,1-2 0,1 1 1,12 23-1,-11-25 558,8 34 0,-17-473-113,12 204-598,-13 180-57,0 23-6,1-1 0,0 1 0,0-1 0,1 1 0,1 0 1,0 0-1,0 0 0,6-16 0,-6 23 3,0-1 0,0 0-1,0 0 1,-1 0 0,0 0 0,0 0-1,1-10 1,-2 13-12,0-1 1,0 0-1,0 1 0,0-1 0,1 0 0,0 0 1,-1 1-1,1-1 0,0 1 0,0-1 1,1 1-1,-1-1 0,0 1 0,1 0 0,-1 0 1,1-1-1,0 1 0,0 0 0,0 1 1,0-1-1,0 0 0,0 0 0,1 1 0,-1-1 1,0 1-1,1 0 0,-1 0 0,1 0 1,-1 0-1,1 0 0,0 1 0,-1-1 1,1 1-1,4-1 0,-5 1-295,-5 2-1249,3-2 1545,0 0 0,0 0 1,0 0-1,-1 0 0,1 0 0,0 0 1,0 0-1,0 0 0,0 0 0,0 0 1,-1 0-1,1 0 0,0 0 0,0 1 1,0-1-1,0 0 0,0 0 1,-1 0-1,1 0 0,0 0 0,0 0 1,0 0-1,0 0 0,0 1 0,0-1 1,0 0-1,0 0 0,0 0 0,-1 0 1,1 0-1,0 0 0,0 1 0,0-1 1,0 0-1,0 0 0,0 0 0,0 0 1,0 0-1,0 1 0,0-1 0,0 0 1,0 0-1,0 0 0,0 0 0,0 1 1,0-1-1,0 0 0,0 0 1,1 0-1,12 4-1494,0-1 1,0 0-1,0-1 0,0-1 1,19 0-1,-15-1-153,77 3-10231,-55 2 9394,-1 2 817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1536,'-36'7'19212,"101"1"-18167,-18-1-641,77 10 966,-108-14-876,1 1 1,-1 1-1,0 1 1,0 0-1,16 9 1,-28-13-287,0 1-1,0 0 1,0 0 0,0 0 0,-1 1 0,0-1 0,1 1-1,-1-1 1,0 1 0,-1 0 0,1 1 0,-1-1 0,1 0-1,-2 1 1,1-1 0,0 1 0,-1-1 0,0 1 0,0 0-1,1 7 1,-2-5-83,1-1-1,-1 0 1,-1 1 0,0-1-1,0 1 1,0-1-1,0 0 1,-1 1 0,0-1-1,0 0 1,-1 0-1,0 0 1,0-1-1,-7 10 1,-5 5-125,-19 33 0,30-46 0,1 0 0,-1 1 0,1-1 0,1 1 0,0-1 0,0 1 0,0 0 0,1 0 0,-1 9 0,2-15 0,0 0 0,0 0 0,1 1 0,-1-1 0,0 0 0,1 0 0,-1 0 0,1 0 0,0 0 0,0 0 0,0 0 0,0 0 0,0-1 0,0 1 0,0 0 0,0 0 0,1-1 0,-1 1 0,1-1 0,-1 1 0,1-1 0,0 0 0,-1 0 0,1 1 0,0-1 0,0 0 0,0-1 0,0 1 0,0 0 0,0-1 0,0 1 0,0-1 0,0 1 0,0-1 0,0 0 0,3 0 0,14 2 32,0-1 0,0-1 0,0 0 1,0-2-1,0 0 0,35-9 0,107-45-1743,-112 38-907,12-8-4113,-40 16 2598,0 2 0,45-13 0,6 13-1862,-45 2 3721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55 416,'-64'-3'6385,"1"-8"15125,64 10-21451,-1 0-1,1 1 0,-1-1 1,1 1-1,-1-1 0,1 0 1,-1 1-1,1 0 0,0-1 0,-1 1 1,1-1-1,0 1 0,-1 0 1,1-1-1,0 1 0,0 0 1,-1 0-1,1 0 0,0-1 1,1 1-1,16-3 82,-2-1-125,-1 2 0,21-2 0,12 1-343,-36 2-149,0 0-1,0 1 1,0 0 0,22 4 0,-24-3-423,0-1-1,-1 0 1,1 0-1,0-1 1,-1-1-1,1 1 1,-1-2 0,12-3-1,-14 4-2623,2-1 1424</inkml:trace>
  <inkml:trace contextRef="#ctx0" brushRef="#br0" timeOffset="1">155 261 244,'-14'15'2185,"0"-2"0,-24 18 0,-34 16 7338,71-46-9313,0-1 0,0 0 0,0 1 0,0-1 0,1 1 0,-1-1 0,0 1 1,0 0-1,0-1 0,0 1 0,1 0 0,-1 0 0,0 0 0,0 0 0,1-1 0,-1 1 0,1 0 0,-1 0 0,1 0 0,-1 0 0,1 0 0,0 0 0,-1 2 0,1-2-53,1 0-1,-1 0 1,1 0-1,-1 0 0,1 0 1,-1 0-1,1 0 1,-1 0-1,1-1 1,0 1-1,0 0 1,-1 0-1,1-1 1,0 1-1,0 0 0,0-1 1,0 1-1,-1-1 1,2 1-1,6 3 292,0-1-1,-1 0 1,1-1 0,11 2-1,33 10-44,-40-10-606,2 0 0,24 3 0,-4-3-337,-20-2-244,1 0-1,-1-1 1,1-1 0,-1 0-1,19-3 1,11-8-3731,-1-1 1,0-2-1,70-35 1,-77 35 2506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29 1652,'0'-1'193,"0"1"-1,0-1 1,-1 1-1,1-1 1,0 1 0,0-1-1,-1 1 1,1 0-1,0-1 1,-1 1 0,1-1-1,0 1 1,-1 0-1,1-1 1,0 1-1,-1 0 1,1 0 0,-1-1-1,1 1 1,-1 0-1,1 0 1,-1-1-1,1 1 1,-1 0 0,1 0-1,-1 0 1,1 0-1,-1 0 1,1 0 0,-1 0-1,1 0 1,-1 0-1,1 0 1,-1 0-1,1 0 1,-1 0 0,1 1-1,-1-1 1,1 0-1,-1 0 1,1 0-1,0 1 1,-1-1 0,0 1-1,0-1 125,0 1 1,0-1-1,0 0 0,0 1 0,0 0 0,0-1 1,0 1-1,0 0 0,0-1 0,0 1 0,0 0 1,1 0-1,-1 0 0,0 0 0,0 0 0,1 0 1,-1 0-1,1 0 0,-1 0 0,1 0 1,-1 0-1,1 0 0,0 0 0,-1 2 0,1 90 4120,0 49-1881,0 27-1419,0-154-965,0 1 0,-2-1 0,0 0-1,0 1 1,-1-1 0,-1-1 0,-8 21 0,1-5 303,-4 5 71,14-33-458,-1 1 1,1-1-1,-1 1 1,1 0-1,0 0 1,0 0-1,0 0 1,0 0-1,1 0 1,-1 0-1,1 0 1,-1 0-1,1 0 1,1 6-1,-1-9-62,0 1-16,0-1 0,0 0-1,0 0 1,-1 0 0,1 0 0,0 0 0,0 1 0,0-1 0,0 0 0,0 0 0,0 0 0,0 0 0,0 0-1,-1 0 1,1 0 0,0 0 0,0 0 0,0 1 0,0-1 0,0 0 0,-1 0 0,1 0 0,0 0 0,0 0-1,0 0 1,0 0 0,0 0 0,-1 0 0,1 0 0,0 0 0,0 0 0,0 0 0,0 0 0,0 0 0,-1 0 0,1 0-1,0 0 1,0 0 0,0-1 0,0 1 0,0 0 0,-1 0 0,1 0 0,0 0 0,0 0 0,0 0 0,0 0-1,0 0 1,0-1 0,0 1 0,-1 0 0,1 0 0,0 0 0,-8-8 284,4 0-224,0 0-1,1-1 0,0 0 1,0 0-1,1 0 0,0 0 1,0 0-1,0-12 1,2-83-50,2 51-3,0 16-7,7-44 0,-5 58 14,1-5 105,3 0 1,0 1-1,15-33 0,-4 10 243,-17 45-360,1-1 0,0 1 0,1-1 0,-1 1 0,1 0 0,0 0-1,0 0 1,0 1 0,1 0 0,-1-1 0,1 1 0,0 1 0,1-1 0,-1 1 0,1 0 0,-1 0 0,1 1 0,0 0 0,11-3 0,11-2-25,0 1 0,0 2 1,32-1-1,-28 2 19,10 0-1248,75 4 1,-10 11-5895,-106-12 7005,12 2-1497,-1 0 0,1 0 1,0-1-1,0-1 0,0 0 0,0-1 0,0 0 1,20-6-1,-29 6 1091,0-1-1,0 1 1,0 0 0,0 0 0,0 1 0,0-1 0,5 1 0,4-1-411,15-5-1072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0 564,'0'3'295,"1"-1"-1,-1 1 1,0-1 0,1 1-1,0-1 1,0 1 0,0-1-1,0 0 1,0 1-1,0-1 1,1 0 0,1 3-1,-1-3 154,-1 0-1,0-1 0,0 1 0,1 0 0,-1 0 1,0 1-1,-1-1 0,1 0 0,0 0 1,-1 0-1,1 1 0,-1 1 0,0-3-185,0 0-1,0 0 0,0 0 0,0-1 1,0 1-1,-1 0 0,1 0 1,0 0-1,0 0 0,-1-1 0,1 1 1,-1 0-1,1-1 0,-1 1 0,1 0 1,-1-1-1,0 2 0,0-2-25,1 1 0,-1 0 1,1-1-1,-1 1 0,1 0 0,-1-1 0,1 1 0,-1 0 0,1-1 0,0 1 0,0 0 0,-1 0 1,1 0-1,0-1 0,0 5 3483,55-4 1294,-32 1-4930,1 0 0,-1 2 1,29 7-1,-51-10-79,1-1-1,-1 1 1,1-1 0,-1 1-1,0-1 1,1 1 0,-1 0-1,0 0 1,0 0 0,0 0-1,0 0 1,0 0 0,0 0 0,0 0-1,0 0 1,0 0 0,0 1-1,0-1 1,-1 0 0,1 1-1,0 1 1,0 1 28,0-1-1,0 1 1,-1 0-1,0 0 1,1 0-1,-1-1 1,-1 1 0,0 5-1,-2 10 247,-2-1 1,-11 31-1,12-38-137,-5 7 26,7-16-149,1 0-1,-1 0 1,1 0 0,0 0 0,0 1 0,0-1 0,0 0-1,0 0 1,1 1 0,-1-1 0,1 0 0,-1 1 0,1-1-1,0 1 1,0-1 0,0 0 0,1 5 0,1 1 7,1 0 0,0 0 1,0 0-1,1-1 0,0 1 1,0-1-1,1 0 0,0-1 1,0 1-1,0-1 0,1 0 1,0 0-1,13 9 0,27 17 44,-39-26-50,0-1-1,1 1 1,0-1 0,0-1-1,1 1 1,-1-1 0,1-1-1,0 1 1,13 2 0,-15-5 281,1 2 0,-1-1 0,0 1 0,0 0 0,-1 0 0,1 0 0,-1 1 0,11 8 0,-17-11-298,1-1 0,-1 1 1,1 0-1,-1-1 0,0 1 0,0 0 1,1-1-1,-1 1 0,0 0 0,0 0 1,0-1-1,0 1 0,0 0 0,0-1 0,0 1 1,0 0-1,0 0 0,0-1 0,0 1 1,0 0-1,0 0 0,-1-1 0,1 1 1,0 0-1,0-1 0,-1 1 0,1 0 0,-1-1 1,1 1-1,-1-1 0,1 1 0,-1 0 1,1-1-1,-1 1 0,1-1 0,-1 0 1,1 1-1,-1-1 0,0 1 0,1-1 0,-1 0 1,0 0-1,1 1 0,-2-1 0,1 0 8,-64 15-208,-2-3-1,0-3 1,-77 0 0,44-4-3959,97-4 4168,-37 1-2652,29-1 585,-1-1 1,0 0-1,1-1 1,-1 0-1,1-1 0,-14-4 1,24 6 1886,0 0 1,1 0-1,-1 0 1,0 0-1,1 0 0,-1-1 1,0 1-1,1 0 1,-1-1-1,0 1 1,1 0-1,-1-1 1,1 1-1,-1-1 1,1 1-1,-1-1 1,1 1-1,-1-1 0,1 1 1,-1-1-1,1 1 1,0-1-1,-1 0 1,1 1-1,0-1 1,0 0-1,-1 1 1,1-1-1,0 0 1,0 1-1,0-1 1,0 0-1,0 0 0,0 1 1,0-1-1,0 0 1,0 1-1,0-1 1,0 0-1,0 1 1,1-1-1,-1 0 1,0 1-1,0-1 1,1 0-1,-1 1 0,1-1 1,-1 1-1,1-2 1,20-6-1703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53 412,'-26'-10'5211,"25"10"-4746,-1 0 0,1 0 0,0-1-1,0 1 1,0 0 0,0-1 0,-1 1-1,1-1 1,0 1 0,0-1 0,0 1-1,0-1 1,0 0 0,0 0 0,0 1-1,0-1 1,0-1 0,-3-20 9639,4 21-9161,1 0-843,1 0 0,0 0 0,0 0 1,0 0-1,0 0 0,0 0 1,0 1-1,0-1 0,0 1 0,0-1 1,0 1-1,0 0 0,0 0 0,0 0 1,3 0-1,40 5-63,-23-2 70,8-2-182,31 6-810,-34-3-1224,1-2 0,49-1 0,-49-1-773,-8-4-1868,-38 15-4679,6-4 7817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21.0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 72 5734,'-3'-5'0,"-9"-2"0,8 4 0,-8-3 0,10 5 0,-7 0 0,6 1 0,-6-1 0,7 1 0,0-1 0,0 1 0,1 0 0,-1 0 0,-1 0 0,0 0 0,0-1 0,-3-2 0,3 1 0,-3 0 0,5 2 0,-1 0 0,2-1 0,-1-1 0,1-1 0,0 0 0,-1-3 0,0 3 0,-1-4 0,2 4 0,-1-1 0,-1 1 0,-1 0 0,0 2 0,-3 6 0,4 0 0,-16 54 0,10-30 0,-9 42 0,5-8 0,5-13 0,-1 6 0,-2 22 0,0 6 0,2 14 0,4 0-240,2-8 0,3-3 240,4-15 0,3-5 0,11 27 0,-1-33 0,5 9 0,-13-36 0,4 11 0,-13-37 0,0 3 0,4-9 480,-4-1-480,5-5 0,-2-5 0,7-4 0,5-4 0,5-2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0 968,'-192'163'13823,"186"-159"-13154,1 1 1,-1 0 0,1 0 0,0 0-1,0 1 1,0-1 0,1 1 0,0 1-1,0-1 1,0 0 0,1 1 0,-4 12-1,5-15-416,2-3-103,-1 0 1,1 0 0,-1 0 0,1 0-1,0 0 1,-1 0 0,1 0 0,0 0-1,0 0 1,0 0 0,0 1 0,0-1-1,0 0 1,0 0 0,0 1 0,20 12 1316,-11-11-1400,0 0 1,1-1 0,0-1 0,-1 1 0,1-2 0,0 1 0,0-1 0,-1-1 0,11-1 0,11 0-212,18 1-1571,0-2-1,55-11 1,-57 5-2516,1-3 0,50-20 0,14-12-3873,-72 24 6243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101 321 1060,'0'0'139,"0"1"0,0-1 0,-1 0 0,1 0 1,0 1-1,0-1 0,0 0 0,-1 0 0,1 1 0,0-1 0,0 0 0,0 1 0,0-1 0,0 0 0,0 0 1,-1 1-1,1-1 0,0 0 0,0 1 0,0-1 0,0 0 0,0 1 0,0-1 0,0 0 0,0 1 0,0-1 1,1 0-1,-1 1 0,0-1 0,0 0 0,0 1 0,0-1 0,0 0 0,0 0 0,1 1 0,-1-1 0,0 0 0,0 1 1,0-1-1,1 0 0,-1 0 0,0 0 0,0 1 0,1-1 0,-1 0 0,0 0 0,1 0 0,-1 0 0,0 1 1,1-1-1,-1 0 0,0 0 0,0 0 0,1 0 0,-1 0 0,0 0 0,1 0 0,-1 0 0,0 0 0,1 0 1,-1 0-1,0 0 0,1 0 0,-1 0 0,0 0 0,1-1 0,-1 1 0,0 1 94,-1 0 1,0 1-1,0-1 0,1 0 1,-1 0-1,1 1 0,-1-1 0,1 0 1,0 1-1,-1-1 0,1 1 1,0-1-1,0 0 0,0 1 0,0-1 1,0 0-1,1 2 0,5 18 1020,-1 1-1,-1 0 0,0-1 0,0 26 1,-2-2-34,9 49 1,-5-50-487,0 51 0,-6-82-629,1 13 219,-1 1-1,-1-1 1,-2 0 0,0 0-1,-14 50 1,15-58 47,-1-1 228,3-17-588,-1 0-1,1 0 1,0 0 0,-1 1 0,1-1-1,0 0 1,0 0 0,-1 0-1,1 0 1,0 0 0,-1 0-1,1 0 1,-1 0 0,1 0 0,0 0-1,-1 0 1,1 0 0,0 0-1,-1 0 1,1 0 0,0 0 0,0-1-1,-1 1 1,1 0 0,0 0-1,-1 0 1,1 0 0,0-1 0,0 1-1,-1 0 1,1 0 0,0-1-1,0 1 1,-1 0 0,1 0 0,0-1-1,0 1 1,0 0 0,0-1-1,-1 1 1,1 0 0,0-1 0,0 1-1,-9-12 37,1 1 1,0-1-1,1 0 0,0-1 0,1 1 1,1-1-1,0-1 0,0 1 0,1-1 0,1 1 1,0-1-1,-1-27 0,3 11-29,-2 0 0,-12-49 0,9 48-7,1 0 0,-3-53 0,9 42 43,2-1 0,1 1 0,3 0 1,1 1-1,20-59 0,-23 87-10,1 0-1,0 1 1,1 0-1,0 0 1,1 1-1,0 0 1,1 0-1,0 1 1,0 0 0,1 0-1,1 1 1,0 1-1,0-1 1,1 2-1,23-13 1,-13 11-404,1 0-1,-1 1 1,1 1 0,0 1-1,1 1 1,0 2 0,-1 0-1,34 1 1,-14 4-4759,52 8 1,-93-9 4909,30-3-4522,-28 1 4140,-1 1 0,0-1 0,1 1 1,-1 0-1,1 0 0,-1 0 1,1 1-1,-1-1 0,1 1 1,-1-1-1,5 3 0,19 4-1649,20 0 411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0 204,'-14'15'3501,"3"0"507,9-13-3446,-1 0 0,1 0 0,0 0 0,0 1-1,1-1 1,-1 1 0,0-1 0,1 1 0,0 0 0,-1-1-1,1 1 1,0 0 0,0 0 0,0 3 0,-1 44 4670,3-28-4100,-1-15-758,1 1 1,0-1-1,1 1 1,0-1-1,0 1 1,5 10-1,5 20 756,-9-30-954,1 1-1,-1-1 0,1 1 0,1-1 0,0 0 0,9 11 1,-11-14-137,1-1 0,0 1 0,0-1 1,0 1-1,1-1 0,0-1 1,-1 1-1,1-1 0,1 1 0,-1-1 1,7 2-1,-5-3 18,-5-1-21,0 0 0,1-1 0,-1 1-1,0-1 1,1 1 0,-1-1 0,1 0 0,-1 0 0,1 0-1,-1 0 1,1-1 0,-1 1 0,0-1 0,1 1-1,-1-1 1,0 0 0,4-2 0,3 0 18,0-1 0,0-1 1,-1 0-1,0 0 0,0 0 0,0-1 1,0 0-1,-1-1 0,8-9 0,-3 2 131,-1-2 1,0 1-1,16-33 0,-23 40-59,1 1 1,0 0 0,1 0-1,8-9 1,17-23 1225,-18 25-509,-13 14-843,0 0 0,1 0 0,-1-1 0,0 1 0,0 0 0,0 0 0,1 0 0,-1 0 0,0 0 0,0-1 0,1 1 0,-1 0 0,0 0 0,0 0 0,1 0 0,-1 0 0,0 0 0,0 0 0,1 0 0,-1 0 0,0 0 0,0 0 0,1 0 0,-1 0 0,0 0 0,0 0 0,1 0 0,-1 0 0,0 0 0,0 0 0,1 0 0,-1 1 0,0-1 0,0 0 0,1 0 0,-1 0 0,0 0 0,0 0 0,0 1 0,0-1 0,1 0 0,-1 0 0,0 0 0,0 1 0,0-1 0,0 0 0,0 0 0,1 1 0,-1 4 0,1 21 0,1 0 0,7 29 0,-4-30 0,-1 1 0,0 29 0,-2-23 0,2 0 0,1-1 0,1 1 0,2-1 0,16 40 0,-24-67-77,1-1-1,-1 1 1,1-1-1,-1 1 1,0-1-1,-1 1 1,1-1 0,-1 1-1,1-1 1,-1 0-1,0 1 1,0-1-1,-3 5 1,-11 22-5200,15-29 5074,0-1 1,0 0 0,-1 0-1,1 0 1,0 1-1,0-1 1,-1 0 0,1 1-1,0-1 1,0 0-1,0 0 1,-1 1 0,1-1-1,0 0 1,0 1-1,0-1 1,0 0 0,0 1-1,0-1 1,0 1-1,0-1 1,0 0 0,0 1-1,0-1 1,0 0-1,0 1 1,0-1 0,0 0-1,0 1 1,0-1-1,0 0 1,0 1 0,0-1-1,1 0 1,-1 1-1,0-1 1,0 0 0,0 1-1,1-1 1,-1 0-1,0 0 1,0 1 0,1-1-1,-1 0 1,0 0-1,1 0 1,-1 1 0,0-1-1,1 0 1,-1 0-1,0 0 1,1 0 0,-1 0-1,0 0 1,1 1-1,-15 6-12139,-28-7 10109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79 860,'0'-35'6444,"0"-2"5021,3 30-10098,4 12-227,8 13 415,-10-8-1191,-1 0 0,-1 0 0,1 0 1,-1 0-1,-1 1 0,0-1 0,-1 1 0,0-1 1,0 1-1,-2 14 0,11 114 1296,-5-79-1165,18 105 624,1 5-220,-22-130-711,-1-11-12,2 0 1,7 37 0,20 50 254,42 215 177,-61-278-608,-8-39 0,0 1 0,0-1 0,0 19 0,-3-32 0,0 0 0,0 1 0,0-1 0,0 1 0,0-1 0,1 0 0,-1 1 0,0-1 0,1 0 0,-1 1 0,1-1 0,0 0 0,-1 1 0,1-1 0,0 0 0,0 0 0,-1 0 0,1 0 0,0 0 0,0 0 0,2 1 0,-3-1 0,1 0 0,0 0 0,0 0 0,0-1 0,0 1 0,0 0 0,0-1 0,0 1 0,0-1 0,0 1 0,0-1 0,0 1 0,0-1 0,0 0 0,0 1 0,0-1 0,1 0 0,0 0 0,4-8 0,-5 5 0,10-21 0,3-7 0,-1-1 0,10-38 0,-8 5 0,11-104 0,-16 90 0,-4 37 0,1-58 0,3-191 0,3 121 0,-9 130-1704,-4-61 5297,-1 68-6281,0 7-4107,1 6-5631,1 21 11847,0 1 1,0 0 0,0-1 0,0 1 0,0-1 0,0 1-1,0-1 1,0 0 0,1 1 0,-1-1 0,1 0 0,2 2 0,6 5-969,13 12-689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1068,'0'3'782,"0"-1"-1,0 0 1,0 1-1,0-1 1,-1 0-1,1 0 1,-1 1-1,1-1 1,-1 0-1,0 0 1,0 0-1,0 0 1,0 0-1,-2 3 1,2-4-454,0 3 326,0 0 1,0 0-1,1 0 0,-1 1 0,1-1 1,0 0-1,0 0 0,0 0 0,1 6 1,0 6 669,-2 145 4922,-13 79-2409,2-132-2791,-11 167-394,25-219-652,2 0 0,17 73 0,-19-121 0,-1-1 0,2 1 0,-1-1 0,1 0 0,0 0 0,1 0 0,0 0 0,0-1 0,0 0 0,1 1 0,0-2 0,6 8 0,-7-10 0,0 1 0,1-1 0,-1 0 0,1 0 0,-1 0 0,1-1 0,0 1 0,0-1 0,0 0 0,0-1 0,1 1 0,-1-1 0,0 0 0,1 0 0,-1-1 0,1 0 0,-1 0 0,7 0 0,3-2-309,0-1-1,-1 0 1,1 0 0,-1-2-1,22-9 1,-25 9-671,0-1 0,0-1-1,-1 0 1,0 0 0,-1-1 0,0 0 0,12-13-1,-7 5-597,-4 5-835,0-1 0,13-18 1,-20 25 1692,-1 1 1,0-1-1,1 0 1,-2 0 0,1 0-1,0 0 1,-1 0-1,0 0 1,0-1 0,0-9-1,-1-10-1923,0-8 419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09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138 129 60,'-17'-5'2548,"0"0"0,-23-11 0,15 6 2096,-3-10 3810,17 13-6232,12 6-2181,-1 1-1,0-1 0,1 1 1,-1-1-1,0 1 0,1-1 0,-1 1 1,1 0-1,-1-1 0,1 1 0,-1 0 1,1-1-1,-1 1 0,1 0 0,-1-1 1,1 1-1,-1 0 0,1 0 1,0 0-1,-1 0 0,1 0 0,-1-1 1,1 1-1,0 0 0,-1 0 0,1 0 1,-1 1-1,2-1 0,408-31-376,-295 26-1626,-57 3 367,-24 2-784,39-6 0,-22-1-4245,90 0 1,-103 7 4829</inkml:trace>
  <inkml:trace contextRef="#ctx0" brushRef="#br0" timeOffset="1">1380 243 1364,'-7'4'2178,"-12"-1"13635,24-2-15478,0 0 0,0-1 0,0 1 0,1-1 0,-1 0 0,0 0 0,6-2 0,6 1-348,84 1-3286,-4 0-5362,-93 0 6047,-16 0-3806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1404,'-19'20'1681,"13"-16"-762,2 1 0,-1 0 0,0 0 0,1 0-1,0 0 1,0 1 0,-3 7 0,6-11-605,1 0-1,-1-1 1,1 1 0,0 0 0,-1 0-1,1 0 1,0 0 0,0 0-1,1 0 1,-1 0 0,0 0 0,1-1-1,-1 1 1,1 0 0,-1 0 0,1 0-1,0-1 1,0 1 0,0 0-1,0-1 1,0 1 0,0-1 0,0 1-1,0-1 1,1 1 0,-1-1 0,1 0-1,-1 0 1,1 0 0,-1 0-1,3 1 1,5 4 303,1 0-1,0-1 1,0 0-1,0 0 1,1-2-1,-1 1 0,1-1 1,0-1-1,0 0 1,18 1-1,15-1 76,60-5 0,-80 2-530,171-21-1256,-2-19-4365,-93 9-1153,-63 18 1733,48-10 0,-28 14 2218,-4-3 459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165 197 1476,'-18'-21'1747,"-65"-78"11470,47 41-4632,32 42-5299,4 16-3204,-1 0 0,1 0 0,-1-1-1,1 1 1,0 0 0,-1 0 0,1 0-1,-1-1 1,1 1 0,-1 0 0,1 0 0,-1 0-1,1 0 1,-1 0 0,1 0 0,0 0-1,-1 0 1,1 0 0,-1 0 0,1 0-1,-1 0 1,1 1 0,-1-1 0,1 0 0,0 0-1,-1 0 1,1 1 0,-1-1 0,1 0-1,0 0 1,-1 1 0,1-1 0,0 0 0,-1 1-1,0 0 1,-6 22 1208,6 43-1119,2-48-120,11 153-51,1-2 0,-13 358 0,0-523 0,1 0 0,-1 0 0,1 0 0,0 1 0,0-1 0,0 0 0,1 0 0,-1 0 0,3 3 0,-1 0 0,7 6 0,-8-12 0,-1 0 0,1 0 0,-1-1 0,1 1 0,0 0 0,-1-1 0,1 1 0,0-1 0,-1 1 0,1-1 0,0 0 0,0 0 0,-1 0 0,1 0 0,0 0 0,0 0 0,-1 0 0,1 0 0,0-1 0,-1 1 0,1-1 0,0 1 0,-1-1 0,4-1 0,38-26 0,-31 19 0,24-18 0,41-40 0,-13 12 0,63-59 0,-85 78 0,68-71 0,-104 98 0,1 0 0,-1 0 0,5-12 0,-3 6 0,-8 15 0,1-1 0,-1 1 0,0 0 0,1-1 0,-1 1 0,1-1 0,-1 1 0,0-1 0,0 1 0,1-1 0,-1 1 0,0-1 0,0 1 0,1-1 0,-1 1 0,0-1 0,0 1 0,0-1 0,0 1 0,0-1 0,0 0 0,0 1 0,0-1 0,0 1 0,0-1 0,0 1 0,0-1 0,0 1 0,-1-1 0,1 0 0,0 1 0,0-1 0,-1 1 0,1-1 0,0 1 0,-1 0 0,1-1 0,0 1 0,-1-1 0,1 1 0,-1-1 0,0 0 0,-19 0 0,17 2 0,-27 1 0,0 1 0,0 2 0,0 1 0,-47 16 0,34-9 0,28-9 0,1 1 0,0 1 0,0 1 0,0 0 0,1 0 0,0 2 0,-14 10 0,20-13 0,0 1 0,0-1 0,0 1 0,1 0 0,0 1 0,0-1 0,1 1 0,0 0 0,0 1 0,1-1 0,0 1 0,-4 12 0,8-17 0,0 0 0,0 0 0,0-1 0,0 1 0,1 0 0,-1-1 0,1 1 0,0 0 0,0-1 0,0 1 0,1-1 0,-1 1 0,1-1 0,0 0 0,3 6 0,36 42 0,-40-49 0,7 8 0,1 0 0,0-1 0,1 0 0,-1-1 0,2 0 0,-1 0 0,1-1 0,0 0 0,20 8 0,14 0 0,87 17 0,-110-29 0,0-1 0,0 0 0,0-2 0,0 0 0,-1-1 0,38-8 0,-11 2 1,-34 6-11,-1-1 1,1-1-1,19-5 0,-32 7-109,0 1 0,0 0 0,0 0 1,-1-1-1,1 1 0,0-1 0,0 1 0,-1-1 0,1 1 0,0-1 0,-1 1 1,1-1-1,-1 1 0,1-1 0,-1 0 0,1 0 0,-1 1 0,1-1 0,-1 0 1,0 0-1,1 1 0,-1-1 0,0 0 0,1 0 0,-1 0 0,0 1 1,0-1-1,0 0 0,0 0 0,0 0 0,0 0 0,0 1 0,0-1 0,-1-1 1,4-16-4064,1 12 2202,-3 5 1405,0-1 0,0 1 0,-1 0 0,1 0 0,-1 0 0,1-1 0,-1 1 0,1 0 0,-1-1 0,0 1 0,1 0 0,-1-1 0,0 1 0,0 0 0,0-2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136 107 964,'-23'7'2064,"6"-2"2088,0 0-1,0-1 1,0-1-1,-27 3 1892,44-6-5973,0 0 0,0 0 0,0 0 0,0 0 0,0 0 0,0 1 0,0-1 0,0 0 0,0 0 0,0 0 0,0 0 0,0 0 0,0 0 0,0 0 0,0 0 0,0 0 0,0 1 771,0 0-771,11 3 951,140 14 2867,84-15-4032,-155-4 368,778-48-224,-856 48 0,247-39 0,-163 23 0,64-4 0,-134 20 0,-13 1 0,-1 0 0,1-1 0,0 1 0,0 0 0,-1-1 0,1 0 0,0 0 0,-1 1 0,5-3 0,-7-3-218,-6 3-808,-1 0 0,1 0 0,-1 1 0,0 0 0,0 1 0,1-1 1,-1 1-1,-9 0 0,0-1-1630,12 1 1819,-1 1 1,1-1-1,0 1 1,-1 1-1,1-1 1,-1 1-1,1-1 1,-5 3 0,-14 1-2190,9-2 1861,0 1 0,0 0 0,0 1 0,1 1 0,0 0 0,-15 8 0,0 8-594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205 336 780,'-70'17'5682,"3"0"2802,65-17-8136,0 1 0,0-1 0,0 1 0,0-1 0,1 1 0,-1 0 0,0 0 0,0-1 0,1 1 0,-1 1 0,1-1 0,-1 0 0,1 0 0,-1 0 0,1 1 0,0-1 0,-1 1 0,1-1 0,0 1 0,0-1 0,0 1 0,-1 3 0,0 1 514,1 1 0,-1-1 0,1 1 0,0-1 0,1 10 0,0-10-458,-1 0 0,1-1-1,-1 1 1,0 0 0,0 0 0,-1 0-1,-2 5 1,1-5-278,1 0 1,0 0-1,0 0 0,0 0 0,1 0 1,0 0-1,0 1 0,0-1 0,1 0 0,0 1 1,2 11-1,1 2-179,2 0 0,9 26 0,4 20 112,16 62-59,-33-123 0,0 0 0,0 0 0,-1-1 0,1 1 0,-1 0 0,-1 7 0,0 3 0,3-9 0,-1-6 0,-1 0 0,0 1 0,0-1 0,0 0 0,1 0 0,-1 0 0,0 0 0,0 1 0,0-1 0,1 0 0,-1 0 0,0 0 0,0 0 0,1 0 0,-1 0 0,0 0 0,0 0 0,1 0 0,-1 0 0,0 0 0,0 0 0,1 0 0,-1 0 0,0 0 0,0 0 0,1 0 0,-1 0 0,0 0 0,0 0 0,1 0 0,-1 0 0,0 0 0,0 0 0,1-1 0,-1 1 0,0 0 0,0 0 0,0 0 0,1 0 0,-1-1 0,0 1 0,0 0 0,0 0 0,0 0 0,1-1 0,-1 1 0,0 0 0,0-1 0,0-4 0,0 2 0,-1 0 0,1 0 0,-1 0 0,1 0 0,-1 1 0,0-1 0,0 0 0,-1 0 0,1 1 0,-2-4 0,1 3 0,0 0 0,0-1 0,1 1 0,-1-1 0,1 1 0,0-1 0,0 0 0,0 0 0,1 1 0,-1-8 0,-1-59 0,0 35 0,2 1 0,1-1 0,1 0 0,11-51 0,3 10 0,-13 53 0,2 0 0,9-28 0,14-40 0,-17 69 0,-9 20 0,-1 1 0,0-1 0,0 0 0,0 0 0,0 0 0,0 0 0,0 0 0,0 0 0,-1 0 0,1 0 0,-1 0 0,1 0 0,-1-2 0,1 1 0,-1 0 0,1 0 0,0 0 0,0 0 0,0 0 0,1 0 0,-1 0 0,1 1 0,0-1 0,-1 0 0,1 1 0,0 0 0,0-1 0,1 1 0,-1 0 0,0 0 0,1 0 0,0 1 0,4-4 0,7-3 0,1 0 0,18-8 0,-15 11 0,0 0 0,0 1 0,0 1 0,0 0 0,30 1 0,45 9 0,30 4 0,5-1 0,-54-5 0,-53-2 0,-1-2 0,0 0 0,0-1 0,25-4 0,-44 4-10,1 0-1,-1 0 1,0 0 0,0 0-1,0-1 1,0 1 0,0 0-1,0-1 1,0 1 0,0-1-1,0 1 1,0-1 0,0 1-1,-1-1 1,1 0 0,0 1-1,0-1 1,0 0-1,-1 0 1,1 0 0,0 0-1,-1 1 1,1-1 0,-1 0-1,1 0 1,-1 0 0,0 0-1,1-2 1,-1 0-793,0 0 1,0-1-1,0 1 1,0 0-1,-1-1 1,0 1-1,-1-5 1,-3-19-8367,5 24 8472,0 1 0,0-1 0,1 0 0,-1 0 0,0 1 0,1-1 0,0 0 0,0 1 0,0-1 0,0 1 0,0-1 0,0 1 0,0 0 0,3-4 0,0 3 215,-1-1-1,1 1 0,-1 0 1,1 1-1,0-1 1,0 1-1,0 0 1,6-3-1,26-4-1449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21.5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47 5734,'65'-14'0,"0"-1"0,8 9 0,13 1 0,0 2 0,-18 1-1653,21 1 1653,-11 2 0,12 2 0,-27-1 519,-39 0-519,-3-1 271,2-1-271,-9 0 0,-7 0 0,-3 1 863,0 0-863,-1-2 0,-2-2 0,-2-1 0,-2 0 0,-5 9 0,-2 1 0,-5 4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1141 46 1644,'-35'-13'3147,"29"10"-2257,-1 1 1,0-1-1,-1 1 1,1 0-1,0 1 1,-1 0-1,-8-1 0,7 2 66,1 0 0,-1-1 0,1 0-1,0-1 1,-1 0 0,-14-5-1,19 6-628,0 0 0,0 1 0,0-1-1,0 1 1,0 0 0,0 0 0,0 0-1,0 1 1,0-1 0,0 1 0,0 0-1,1 0 1,-6 2 0,3-1-29,-15 5 620,0 1 1,0 1-1,1 0 0,-35 23 1,-69 59 1927,68-47-1726,7-6-1015,2 2-1,1 3 1,3 1-1,1 2 1,3 2-1,-35 56 1,-46 98-105,102-168 0,3 2 0,0-1 0,3 2 0,-9 38 0,11-31 0,1-4 0,1 1 0,2 0 0,-1 51 0,6-58 0,2 0 0,1 0 0,2-1 0,13 58 0,-6-54 0,2-1 0,1 1 0,29 51 0,-35-75 0,0 0 0,1-1 0,0 1 0,1-2 0,0 1 0,1-1 0,0-1 0,1 0 0,0-1 0,0 0 0,25 13 0,-20-14 18,-1-2 1,31 10-1,-40-15-87,1 1 1,-1-1-1,0 0 0,0-1 0,1 0 0,-1 0 1,0-1-1,1 0 0,11-2 0,6-6-4664,-1-1-1,0-1 0,-1-1 1,33-22-1,33-18-1809,-39 30 4680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1147 74 264,'-77'-22'6034,"-2"3"0,-94-9-1,143 26-4833,-1 0-1,0 2 1,0 1-1,1 1 1,-1 2-1,1 1 1,0 2-1,-58 19 1,49-10-24,-66 37 0,90-44-1020,1 1-1,0 0 1,1 1-1,0 1 0,0 0 1,1 1-1,-14 18 0,-14 18-143,27-35-13,-22 31 1,32-40 0,-17 27 0,-1-2 0,-32 37 0,48-63 0,1 1 0,0-1 0,0 1 0,0 0 0,1 1 0,-5 8 0,7-12 0,1-1 0,-1 0 0,0 1 0,1-1 0,0 0 0,-1 1 0,1-1 0,0 1 0,-1-1 0,1 1 0,0-1 0,0 0 0,0 1 0,1-1 0,-1 1 0,0-1 0,0 1 0,1-1 0,-1 1 0,1-1 0,-1 0 0,1 1 0,0-1 0,0 0 0,-1 0 0,1 0 0,0 1 0,0-1 0,1 1 0,22 5 0,-16-6 0,1-2 0,-1 1 0,1-1 0,0 0 0,-1 0 0,0-1 0,12-4 0,61-27 0,-54 21 0,21-10 0,-2-3 0,52-36 0,55-30 0,-122 75 0,-8 6 0,-1-1 0,0-1 0,-1-1 0,33-26 0,-53 37 0,1 0 0,0 0 0,-1 0 0,0 0 0,0 0 0,1 0 0,-1 0 0,0-1 0,-1 1 0,1 0 0,0-1 0,-1 1 0,1-1 0,-1 1 0,0-1 0,0 1 0,0 0 0,0-1 0,0-3 0,0 2 0,0 4 0,0-1 0,-1 1 0,1 0 0,0 0 0,0-1 0,-1 1 0,1 0 0,0 0 0,0-1 0,-1 1 0,1 0 0,0 0 0,0 0 0,-1 0 0,1-1 0,0 1 0,-1 0 0,1 0 0,0 0 0,-1 0 0,1 0 0,0 0 0,-1 0 0,1 0 0,0 0 0,-1 0 0,1 0 0,0 0 0,-1 0 0,1 0 0,0 0 0,-1 0 0,1 1 0,0-1 0,0 0 0,-1 0 0,1 0 0,0 0 0,-1 1 0,1-1 0,0 0 0,0 0 0,0 1 0,-1-1 0,1 0 0,-5 6 0,1-1 0,0 1 0,0-1 0,1 1 0,-1 0 0,1 1 0,-4 11 0,3-8 0,-46 118 0,26-61 0,15-35 0,1 0 0,1 1 0,2 0 0,-2 47 0,1-7 0,-5 237 0,11-257 0,6-22-93,-4-26 128,-1 0 1,0 0-1,0 0 0,0 0 0,0 0 0,-1 7 1,0-11-119,0 1 1,-1-1-1,1 0 1,0 0 0,-1 0-1,1 1 1,-1-1-1,1 0 1,-1 0-1,0 0 1,0 0 0,1 0-1,-1 0 1,0 0-1,0 0 1,0 0-1,0-1 1,0 1 0,0 0-1,0 0 1,0-1-1,0 1 1,0-1-1,0 1 1,-1-1 0,1 1-1,0-1 1,0 0-1,0 0 1,-3 1-1,-16 0-2233,8-3-4,12 2 2240,0 0-1,0 0 0,0 0 0,-1 0 1,1 0-1,0 0 0,0 0 1,0 0-1,0 0 0,0-1 1,0 1-1,0 0 0,-1 0 1,1-1-647,0 1 647,0 0-1,0 0 0,0 0 1,0 0-1,0 0 0,-1 0 1,1-1-1,0 1 0,0 0 0,0 0 1,0 0-1,0 0 0,0 0 1,0 0-1,1 0 0,-1-1 1,0 1-1,0 0 0,0 0 1,0 0-1,0 0 0,0 0 1,0 0-1,0 0 0,0-1 0,0 1 1,1 0-324,10-13-5661,4-4 791,-10 12 4502,0 0 0,1 1 0,-1 0 0,1 0 0,0 0 0,0 1 0,7-4 0,33-13-1548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68,'25'-4'18840,"-25"28"-16022,0-23-2178,1 8 225,0-1 0,0 0 1,1 1-1,0-1 0,6 14 0,5 22 1262,9 31-328,-15-55-1479,-1 1 1,5 26 0,-3 21-30,-4-32-355,10 44 0,-13-73-162,0-1 0,0 1 0,0 0-1,-1 0 1,0-1 0,-1 8 0,1-13 51,0 1 0,0-1 0,0 0 0,0 1 0,0-1 0,-1 0 0,1 1 0,0-1 0,-1 0 0,1 0 0,-1 1 0,1-1 0,-1 0 0,0 0 0,1 0 0,-1 0 0,0 0 0,0 0 0,0 0 1,0 0-1,0 0 0,0 0 0,0 0 0,0 0 0,0-1 0,-1 1 0,1-1 0,0 1 0,0-1 0,-1 1 0,1-1 0,-3 1 0,-2-1-1679,22-16-10719,-9 10 10735,1 1 1,0-1 0,12-5-1,16-9-352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43 608,'-1'-1'472,"0"-1"0,-1 1-1,1-1 1,0 1 0,0-1-1,0 0 1,1 0 0,-1 1 0,0-1-1,0 0 1,0-3 0,1 4-194,0 0 0,0 1 0,0-1 1,0 0-1,0 0 0,0 1 0,1-1 0,-1 0 1,0 0-1,0 1 0,0-1 0,1 0 1,-1 0-1,0 1 0,1-1 0,-1 0 0,1 1 1,-1-1-1,1 1 0,-1-1 0,1 1 1,-1-1-1,1 0 0,4-2 4107,-12 9 292,4-3-3852,-3 8 306,0 1 1,1 0 0,1 0 0,0 1-1,-4 20 1,-6 71 1044,10-66-1518,-1 34-506,6 95 0,1-58-146,10 36 132,-5-96-1039,-1 49 0,-6-97 694,0 1 1,0-1-1,0 1 1,0-1-1,0 1 0,-1-1 1,1 1-1,0-1 1,-1 1-1,1-1 1,-1 1-1,0-1 0,1 0 1,-1 1-1,0-1 1,0 0-1,0 0 1,0 0-1,0 0 0,0 0 1,0 0-1,0 0 1,0 0-1,-1 0 1,1 0-1,0 0 0,-1-1 1,-1 2-1,3-3-19,-1 1-1,1 0 1,0-1-1,0 1 1,-1 0-1,1-1 1,0 1-1,0-1 1,0 1-1,0-1 1,-1 1-1,1 0 1,0-1-1,0 1 1,0-1-1,0 1 1,0-1-1,0 1 1,0 0-1,0-1 1,0 1-1,0-1 1,0 1 0,1-1-1,-1 1 1,0 0-1,0-1 1,0 1-1,0-1 1,1 1-1,-1 0 1,0-1-1,1 1 1,-1 0-1,0-1 1,1 1-1,6-14-2658,-5 9 1794,0 1 0,0-1 0,0 0 1,-1 0-1,1-9 0,-2 6 274,0 1 0,0-1 1,-1 1-1,-1-1 0,-1-9 0,0-11-1064</inkml:trace>
  <inkml:trace contextRef="#ctx0" brushRef="#br0" timeOffset="1">37 243 500,'-4'-5'1066,"-24"-32"7147,28 37-8051,-1-1 0,1 0 0,-1 1 0,1-1 0,-1 0 0,1 1-1,0-1 1,0 0 0,-1 0 0,1 1 0,0-1 0,0 0 0,0 0 0,0 1-1,0-1 1,0 0 0,0 0 0,0 0 0,0 1 0,0-1 0,0 0-1,0 0 1,1 0 0,-1 1 0,0-1 0,1 0 0,-1 1 0,0-1-1,1 0 1,-1 1 0,1-1 0,-1 0 0,1 1 0,-1-1 0,1 1 0,-1-1-1,1 1 1,0-1 0,-1 1 0,1-1 0,0 1 0,0 0 0,-1-1-1,1 1 1,0 0 0,0 0 0,0-1 0,62-12 857,1 3 0,75-3 0,-67 7-1194,359-23-6410,-60 7-5640,-286 16 10624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1027 51 540,'0'-2'428,"0"1"0,0-1 0,-1 0 0,1 1 0,-1-1 0,1 0 0,-1 1 0,0-1 1,1 1-1,-1-1 0,0 1 0,0-1 0,0 1 0,0-1 0,0 1 0,0 0 0,-1 0 0,1 0 0,0-1 0,-1 1 0,1 0 0,-1 1 0,1-1 0,-1 0 0,1 0 0,-1 1 1,0-1-1,-2 0 0,-8-2 1769,1 1 0,-1 0 0,-17-1 0,9 1-1150,-6 1 240,1 0 0,-1 2 0,0 1 0,-42 8 0,13 2 238,-59 21 0,34-6-1257,-115 57 0,168-70-273,0 1-1,2 2 1,-1 0 0,2 2-1,0 0 1,2 2-1,-35 40 1,49-51 5,1 0 0,0 1 0,0 0 0,1 1 0,1 0 0,0-1 0,0 2 0,1-1 0,1 0 0,-3 20 0,6-30 0,0 1 0,1-1 0,-1 1 0,0-1 0,1 1 0,0-1 0,0 1 0,0-1 0,0 0 0,0 1 0,0-1 0,1 0 0,-1 0 0,1 0 0,-1 0 0,1 0 0,0 0 0,0 0 0,0-1 0,0 1 0,0-1 0,4 3 0,-2-2 0,1 1 0,-1-1 0,1-1 0,0 1 0,0-1 0,-1 1 0,1-1 0,0-1 0,7 1 0,24-3 0,0-1 0,0-2 0,-1-2 0,0-1 0,0-1 0,-1-2 0,49-23 0,-48 15 0,0-1 0,-2-1 0,42-34 0,-10 7 0,-34 25 0,0-2 0,-1-1 0,-2-1 0,-1-1 0,41-56 0,-59 69 0,-9 13 0,1 0 0,0 1 0,0-1 0,0 0 0,0 1 0,0-1 0,0 1 0,0 0 0,0-1 0,1 1 0,-1 0 0,3-3 0,7-3 0,-11 7 0,0 0 0,0 0 0,0 1 0,0-1 0,0 0 0,0 0 0,-1 0 0,1 0 0,0 0 0,0 0 0,0 0 0,0 0 0,0 0 0,0 0 0,0 0 0,0 0 0,0 0 0,0 0 0,0 0 0,0 0 0,-1 0 0,1 0 0,0 0 0,0 0 0,0 0 0,0 0 0,0 0 0,0 0 0,0-1 0,0 1 0,0 0 0,0 0 0,0 0 0,0 0 0,0 0 0,0 0 0,0 0 0,-1 0 0,1 0 0,0 0 0,0 0 0,0 0 0,0 0 0,0 0 0,0 0 0,0 0 0,0-1 0,0 1 0,0 0 0,0 0 0,0 0 0,0 0 0,0 0 0,0 0 0,0 0 0,0 0 0,0 0 0,-8 4 0,6 0 0,-1 0 0,1 1 0,0-1 0,0 1 0,1-1 0,-1 1 0,1 0 0,0 0 0,-1 7 0,-5 19 0,-20 50 0,0-2 0,-20 101 0,19-69 0,17-74 0,2-1 0,-5 45 0,9-23 0,-17 260 0,22-314 8,1 0 0,-1-1 0,1 1 0,0 0 0,0-1-1,1 1 1,-1-1 0,3 6 0,4-10-6367,-4-4 5009,1 0 0,-1 0 1,1 1-1,0-1 0,0 1 0,1 0 1,10-6-1,18-13-3480,-17 8 2514,-1 0 0,15-18 0,5-3-191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15 117 1056,'-9'-17'2427,"7"14"-1493,2-1 0,-1 1 0,0 0 1,0 0-1,1-1 0,0 1 0,0-7 0,0 8-500,0 0 1,0 0-1,1 0 0,-1 0 0,1 0 1,-1 0-1,1 0 0,0 0 0,0 0 1,0 1-1,0-1 0,0 0 0,0 0 1,0 1-1,0-1 0,1 1 1,-1-1-1,1 1 0,-1-1 0,1 1 1,-1 0-1,1 0 0,0 0 0,3-2 1,21-4 344,0 2 0,0 0 0,0 2 0,1 1 0,-1 0 0,35 4 0,-15-1-258,-24-1-182,-1 1 0,0 1 1,32 8-1,-47-9-173,0 0 0,1 1-1,-1 0 1,0 1 0,0-1 0,0 1-1,-1 0 1,1 0 0,-1 1 0,0 0-1,0 0 1,0 0 0,0 0 0,0 1-1,5 8 1,-9-11-116,1 1-1,-2-1 0,1 1 0,0 0 1,0-1-1,-1 1 0,1-1 1,-1 1-1,0 0 0,0-1 1,0 1-1,0 0 0,-1-1 0,1 1 1,-1 0-1,1-1 0,-1 1 1,0-1-1,0 1 0,-2 3 1,-2 4-67,0-1 1,-1 0 0,-10 13 0,-198 225 16,203-232 0,0 1 0,1 0 0,1 1 0,0 0 0,2 0 0,-12 36 0,19-51 0,0 0 0,0 0 0,0 0 0,0 0 0,0 0 0,0 0 0,1 1 0,-1-1 0,1 0 0,-1 0 0,1-1 0,0 1 0,0 0 0,0 0 0,0 0 0,0 0 0,0-1 0,0 1 0,1 0 0,-1-1 0,1 0 0,-1 1 0,1-1 0,0 0 0,-1 1 0,1-1 0,3 1 0,3 3 0,-1-1 0,1 0 0,0-1 0,0 1 0,14 2 0,-1-3 0,0-2 0,1 0 0,-1-1 0,0-2 0,0 0 0,32-7 0,-30 5 0,2 0-196,-1-1 0,1-2 0,-1 0 1,0-2-1,36-17 0,-4-9-4794,-3-8-5547,21-12-1189,-49 39 9027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36 1800,'-77'-35'20034,"68"44"-18705,8-3-863,0 0 1,0 0-1,0 0 0,1 0 1,0 0-1,1 0 0,-1 0 1,1 0-1,0 0 0,4 12 1,-1 2 216,0 2 9,-3-12-445,0-1-1,1 0 1,1 1-1,3 9 1,15 51 629,-16-50-676,1 0 0,11 25-1,26 65 166,-25-63-340,-14-32-25,0 0 0,0 1 1,1 19-1,5 25 0,18 54 0,-17-77-42,-8-32-91,-1 1 1,-1-1-1,1 0 0,-1 1 1,0-1-1,0 1 1,0 8-1,-1-13 66,0 0-1,0 0 0,0 0 1,0 0-1,0 0 1,0 0-1,-1 0 1,1 0-1,0 0 0,0 0 1,-1 0-1,1 0 1,-1 0-1,1-1 0,-1 1 1,1 0-1,-1 0 1,0 0-1,1-1 1,-1 1-1,0 0 0,0-1 1,0 1-1,1 0 1,-3 0-1,1 0-537,0 0-1,-1-1 1,1 1 0,0-1-1,-1 0 1,1 1 0,-1-1-1,1 0 1,0 0 0,-5-1 0,-6-2-2868,1 0 1,-1 0-1,-14-7 1,23 9 2845,2 0 143,0 0 0,0 0 0,0 0-1,-1-1 1,1 1 0,1 0 0,-1-1 0,0 1 0,-3-4-1,-1-2-492,-18-13-1124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25 265 1620,'-3'-3'734,"1"0"-1,0 0 0,1-1 1,-1 1-1,0 0 0,1-1 1,-2-3-1,-5-12 3999,8 18-4521,0 0 0,0 1 0,0-1 0,0 0 1,0 0-1,0 0 0,0 1 0,0-1 0,0 0 0,0 0 0,0 1 0,1-1 0,-1 0 0,0 0 0,1 1 0,-1-1 1,0 0-1,1 0 0,-1 1 0,1-1 0,-1 1 0,1-1 0,-1 0 0,1 1 0,-1-1 0,1 1 0,0-1 1,-1 1-1,1 0 0,0-1 0,-1 1 0,1-1 0,0 1 0,-1 0 0,2-1 0,30-12 1387,-29 12-1061,49-16 875,0 2-1,67-11 1,113-5-1254,-142 20-185,288-33-3750,-125 17-4471,-34 20-2098,-170 7 8487,15 0-34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1232 59 460,'0'-1'260,"0"-1"0,-1 0-1,1 1 1,-1 0 0,0-1 0,1 1 0,-1-1-1,0 1 1,0 0 0,0 0 0,0-1 0,0 1-1,0 0 1,-1 0 0,1 0 0,0 0-1,0 0 1,-1 0 0,1 1 0,-1-1 0,1 0-1,0 1 1,-1-1 0,1 1 0,-4-1 0,-48-11 4271,37 9-3150,-13-2 746,0 0 0,-1 2 0,-43 1-1,31 3-150,-80 16-1,51-1-527,1 3 1,-101 43-1,117-38-881,2 2 1,1 3-1,2 2 1,-81 65-1,87-58-567,-53 64 0,93-99 0,1 0 0,0 0 0,0 1 0,1-1 0,-1 0 0,1 1 0,-1 0 0,1-1 0,0 1 0,0-1 0,0 5 0,1-7 0,0 1 0,-1-1 0,1 0 0,0 0 0,0 1 0,0-1 0,0 0 0,0 0 0,0 1 0,0-1 0,0 0 0,1 1 0,-1-1 0,0 0 0,1 0 0,-1 0 0,1 0 0,-1 1 0,1-1 0,0 0 0,-1 0 0,1 0 0,0 0 0,0 0 0,0 0 0,0-1 0,0 1 0,0 0 0,0 0 0,1 0 0,7 1 0,-1 0 0,1-1 0,-1-1 0,1 0 0,-1 0 0,1 0 0,-1-1 0,1 0 0,-1-1 0,1 0 0,8-3 0,14-7 0,45-22 0,-55 23 0,26-14 0,0-3 0,-2-1 0,-2-3 0,58-52 0,0 8-5,-29 24 3,-33 23 9,-27 22-7,-1-2 0,0 0 0,17-17 0,-26 92 0,-4-25 0,-2 1 0,-15 60 0,-4-12 0,-5 18 0,-46 404 0,69-459 0,-4 66 0,8-105 0,-1 0 0,0-1 0,0 1 0,-2-1 0,-7 21 0,-3 13 0,13-46 0,1 1 0,-1-1 0,1 0 0,-1 1 0,1-1 0,-1 1 0,1-1 0,0 1 0,0-1 0,0 1 0,0-1 0,0 1 0,0-1 0,1 1 0,-1-1 0,0 1 0,1-1 0,-1 1 0,1-1 0,-1 1 0,1-1 0,0 0 0,-1 1 0,1-1 0,0 0 0,2 2 0,12 21 0,10-79-11676,-7-4 2720,-14 51 8069,-1 0-1,2 0 0,-1 0 0,1 1 0,0-1 1,1 1-1,10-10 0,22-24-1779,0 4 613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172 103 12,'0'-33'5040,"0"-18"13087,5 46-14974,17-4-1374,-1 6-1259,0 2 0,1 1 0,-1 0-1,32 6 1,-3-1-252,-45-5-251,48 4 146,64 12-1,-112-15-139,-1 0 0,1 0 0,-1 0 0,0 0 0,0 1 0,0 0 0,0 0-1,4 3 1,-7-4-10,0-1 0,-1 1 0,1 0-1,0 0 1,-1 0 0,1 0 0,-1 0 0,1-1-1,-1 1 1,0 0 0,1 0 0,-1 0-1,0 0 1,0 0 0,0 0 0,0 1 0,0-1-1,0 0 1,0 0 0,0 0 0,0 0-1,0 0 1,-1 0 0,1 0 0,0 0-1,-1 0 1,1 0 0,0-1 0,-1 1 0,1 0-1,-1 0 1,0 0 0,1 0 0,-1 0-1,0-1 1,0 2 0,-8 7 65,0-1 0,0 1-1,-1-2 1,1 1 0,-2-1 0,1-1 0,-1 0 0,0 0-1,-16 5 1,-20 12-88,-63 47 10,95-60 0,1 2 0,1-1 0,0 2 0,0 0 0,-10 14 0,22-25 0,0 0 0,0 0 0,1 0 0,-1-1 0,0 1 0,1 0 0,-1 0 0,1 0 0,-1 0 0,1 0 0,0 0 0,0 0 0,0 0 0,0 0 0,0 0 0,1 0 0,-1 0 0,0 0 0,1 0 0,0 0 0,-1 0 0,1 0 0,0 0 0,0-1 0,0 1 0,0 0 0,0 0 0,0-1 0,1 1 0,-1-1 0,1 1 0,2 1 0,5 5 0,1 0 0,-1 0 0,2-1 0,12 6 0,14 11 0,39 32 0,-14-10 0,-56-42 0,0 0 0,-1 0 0,0 1 0,0-1 0,0 1 0,-1 0 0,1 1 0,-1-1 0,4 9 0,-7-12 0,0 0 0,0 1 0,0-1 0,-1 0 0,1 1 0,-1-1 0,0 0 0,1 1 0,-1-1 0,0 1 0,0-1 0,-1 0 0,1 1 0,-1-1 0,1 0 0,-1 1 0,1-1 0,-1 0 0,0 0 0,0 1 0,0-1 0,-1 0 0,1 0 0,0 0 0,-1 0 0,1-1 0,-1 1 0,0 0 0,-3 2 0,-8 7 0,-1 0 0,-1-1 0,0 0 0,0-1 0,-1-1 0,0 0 0,-25 7 0,0-2 0,-85 14 0,104-23 113,-2 0-1593,-38 2 0,55-6 597,0 0 0,0 0 0,0-1 0,0 0-1,0 0 1,0-1 0,1 1 0,-1-2 0,1 1-1,-8-4 1,13 5 593,-1 0 0,1 1 0,0-1 0,-1 0 0,1 0 0,0 0 0,0 0 0,0 0 0,0 0 0,0 0 0,0 0 0,0 0 0,0 0 0,1 0 0,-1-1 0,0 1 0,1 0 0,-1-1 0,1 1 0,-1 0 0,1-1 0,-1 1 0,1-1 0,0 1-1,0-1 1,0 1 0,0 0 0,0-1 0,0 1 0,0-1 0,1 1 0,-1-1 0,0 1 0,1 0 0,-1-1 0,1 1 0,-1 0 0,2-2 0,3-5-724,-1 1 1,2-1-1,-1 2 1,1-1-1,8-7 0,-13 13 943,35-34-1998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21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5734,'79'27'0,"-6"-15"0,22-1 0,3-2 0,-17 0 0,-15 2 0,0-1 0,15-3 0,20 0 0,-15 0 0,-50-3 0,-40-2 0,-20 5 0,3 2 0,-1 3 0,6-3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21 1748,'0'-1'281,"0"1"1,0-1-1,1 0 1,-1 1-1,0-1 0,0 0 1,0 0-1,0 1 0,0-1 1,0 0-1,0 1 0,0-1 1,0 0-1,-1 0 0,1 1 1,0-1-1,0 0 0,-1 1 1,1-1-1,0 0 0,-1 1 1,1-1-1,0 1 0,-1-1 1,1 1-1,-1-1 0,1 1 1,-1-1-1,1 1 0,-1-1 1,0 1-1,1-1 0,-1 1 1,-12 2 10177,13-1-10133,-11 17 2892,-6 27-918,12-20-878,1-1 0,-1 49 0,6-42-1201,1 0 0,2 1 0,14 56 0,-11-52-221,4 40 0,-6-32 0,-2-17 0,-2 0 0,0-1 0,-2 1 0,-1 0 0,-9 41 0,9-42-1,2-22-9,-1 1 1,1 0-1,-1-1 0,1 1 0,-1-1 0,-1 1 0,1-1 0,-1 1 0,-2 5 0,-9 23-1168,13-30 707,-1 0-1,0 0 1,0 1-1,0-1 0,0 0 1,-1 0-1,1 0 1,-1 0-1,0-1 0,0 1 1,0 0-1,0-1 1,-3 4-1,-29-19-12801,17 5 10242,11 4 2111,0 1 0,1-1 0,-1-1 0,1 1 0,-5-6 0,-5-16-1131</inkml:trace>
  <inkml:trace contextRef="#ctx0" brushRef="#br0" timeOffset="1">39 463 552,'-16'-21'3213,"1"-2"2103,14 21-4262,-1 0 0,2-1 0,-1 1 0,0 0 0,0 0 0,1-1 0,-1 1 0,1 0 0,0-4 0,4 3 2378,72-16 3242,48-3-4942,319-11-1218,-92 9-3406,-204 14-182,74-9-5213,7-3-6434,-188 16 12722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6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1140 56 1120,'-178'-36'11756,"143"31"-9763,3-1-910,0 2 0,0 1 0,0 1 0,0 2 0,-51 6 0,53 0-328,0 1 0,0 1-1,1 2 1,1 1 0,-39 19 0,21-4 136,2-3 216,1 2 0,2 1-1,0 3 1,-60 54 0,68-53-717,24-22-380,0 0-1,1 1 0,0 0 0,0 0 1,-6 11-1,-7 9-9,17-24 0,0 0 0,1-1 0,-1 1 0,1 1 0,0-1 0,1 0 0,-5 11 0,3 0 0,-5 27 0,9-40 0,0-1 0,0 0 0,0 1 0,0-1 0,1 0 0,-1 0 0,1 1 0,0-1 0,-1 0 0,1 0 0,0 0 0,0 1 0,0-1 0,1 0 0,-1 0 0,2 2 0,-1-2 0,0-1 0,0 1 0,0-1 0,0 1 0,0-1 0,0 0 0,0 0 0,0 0 0,0 0 0,1 0 0,-1 0 0,0 0 0,1-1 0,-1 1 0,5-1 0,0 0 0,0 0 0,0 0 0,0-1 0,0 0 0,10-3 0,7-4 0,-1 0 0,29-16 0,-27 13 0,-4 1 0,-1 0 0,0-1 0,34-25 0,-1-5 0,33-26 0,-79 61 0,24-21 0,-1-1 0,29-37 0,-45 47 0,-4 5 0,0 0 0,1 0 0,0 1 0,1 1 0,0 0 0,20-13 0,-5 4 0,-22 16 0,1 0 0,-1 0 0,1 0 0,-1 1 0,1 0 0,10-4 0,-4 6 0,-11 1 0,0 0 0,0 0 0,0 0 0,0 0 0,0 0 0,0 0 0,0 0 0,0 0 0,0 0 0,0 0 0,0 1 0,0-1 0,-1 0 0,1 1 0,0-1 0,0 1 0,0-1 0,0 1 0,-1-1 0,1 1 0,0 0 0,-1-1 0,1 1 0,0 0 0,-1-1 0,1 1 0,-1 0 0,1 0 0,-1 0 0,1 0 0,-1-1 0,0 1 0,1 0 0,-1 0 0,0 0 0,0 0 0,0 0 0,0 0 0,1 0 0,-1 0 0,-1 0 0,1 0 0,0 0 0,0 1 0,0 1 0,0 24 0,-1 0 0,-1 0 0,-1-1 0,-1 1 0,-14 44 0,-3-6 0,-20 102 0,29-114 0,-13 126 0,-64 191 0,62-249 0,26-119 0,0 0 0,0 1 0,0-1 0,0 0 0,0 0 0,-1 0 0,1 0 0,-1 0 0,1-1 0,-1 1 0,-3 2 0,3-2 0,-1 0 0,1 0 0,0 0 0,0 1 0,1-1 0,-1 0 0,0 1 0,-1 3 0,-15 21-39,17-27-144,0 1 1,1 0 0,-1 0 0,0-1-1,1 1 1,-1 0 0,0-1 0,0 1 0,0-1-1,0 1 1,0-1 0,0 1 0,0-1-1,0 0 1,0 1 0,0-1 0,0 0 0,0 0-1,0 0 1,0 0 0,0 0 0,0 0-1,0 0 1,0 0 0,0 0 0,0 0 0,0-1-1,-2 0 1,3-1-1029,-1-1 0,0 1 0,1-1 0,-1 0 0,1 1 0,0-1 0,0 0-1,0 1 1,0-1 0,0 0 0,1-3 0,1-7-2436,2 4 2467,-1 1 0,1 0 0,0 0 0,7-9 1,12-12-1017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64 336,'0'-3'740,"1"0"0,-1 1 0,1-1 0,0 0 0,0 0 0,0 0 0,0 0 0,0 1 0,1-1 0,-1 1 0,1-1 0,0 1 0,0-1 0,0 1 0,0 0 0,0 0 0,0 0 0,0 0 0,1 0 0,-1 1 0,1-1 0,-1 1 0,1-1 0,0 1 0,0 0 0,-1 0 0,6-1 0,-5 2-365,0-1 1,0 1 0,0-1 0,-1 1 0,1 0 0,0 0 0,0 0 0,0 0 0,0 1 0,-1-1 0,1 1 0,0 0 0,0 0 0,-1 0 0,1 0 0,-1 0 0,1 1 0,-1-1 0,5 4 0,-3 0-90,-1 0 0,1 1 0,-1-1 0,-1 1 0,1 0 0,-1 0 0,1 0 0,-2 0 0,1 0-1,1 11 1,3 7 42,-2-9-279,1 0 1,1-1 0,0 0-1,1 0 1,1-1 0,0 1 0,1-2-1,16 20 1,-22-29-43,1-1 1,0 1-1,-1-1 1,1 0-1,0 0 1,0 0-1,1 0 0,-1-1 1,0 0-1,1 0 1,-1 0-1,0 0 1,1-1-1,-1 1 0,1-1 1,-1 0-1,1 0 1,6-2-1,14-1 65,47-13 1,-55 12-87,0-1 14,-1-1 0,0 0 0,22-13 0,-8 5 0,-9 2 0,0 0 0,21-18 0,26-15 0,-49 35 0,-11 6 0,0 0 0,-1-1 0,1 1 0,-1-2 0,14-11 0,-26 24 0,1 1 0,1-1 0,-1 1 0,1 0 0,1 0 0,0 0 0,-2 10 0,-15 81 0,14-70 0,-6 39 0,2 0 0,2 82 0,6-143 0,1-1 0,0 1 0,1-1 0,-1 1 0,1-1 0,1 1 0,-1-1 0,1 1 0,0-1 0,1 0 0,-1 0 0,1 0 0,6 8 0,-8-12 0,1 0 0,-1 0 0,0 0 0,0 0 0,0 1 0,0-1 0,0 0 0,-1 0 0,1 1 0,0-1 0,-1 0 0,0 1 0,0-1 0,0 0 0,0 1 0,0-1 0,0 0 0,0 1 0,-1-1 0,1 0 0,-1 1 0,0-1 0,1 0 0,-1 0 0,0 0 0,-3 5 0,2-5 0,1 0 0,2 16 0,-2-17-29,0 0 0,0 0 0,1-1 0,-1 1 0,0 0 0,0-1 0,0 1 0,0-1 0,0 1 0,0-1 0,0 1 0,-1-1 0,1 0 0,0 1 0,0-1 0,0 0 0,0 0-1,0 0 1,-1 0 0,1 0 0,0 0 0,0 0 0,0 0 0,-2-1 0,1 1-377,-1 0 0,0 0 0,1 0-1,-1-1 1,0 1 0,1-1 0,-1 1-1,1-1 1,-1 0 0,1 0 0,-3-2-1,-6-6-3959,-9-9-1932,19 17 5977,0 1 1,1-1 0,-1 1-1,1-1 1,-1 1 0,1-1 0,0 1-1,-1-1 1,1 0 0,-1 1 0,1-1-1,0 1 1,-1-1 0,1 0-1,0 1 1,0-1 0,0 0 0,0 1-1,-1-1 1,1 0 0,0 0 0,0 1-1,0-1 1,1-1 0,13-26-4988,8 7 3257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1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57 1952,'5'-4'717,"-3"3"-455,-1 0 1,1 0-1,-1 0 0,0 0 1,1 0-1,-1 0 1,0-1-1,0 1 0,0 0 1,0-1-1,0 1 0,0-1 1,0 1-1,-1-1 0,1 1 1,-1-1-1,1 1 0,-1-1 1,1-3-1,-1 4-8,1 0 0,-1 0 0,0 1 0,0-1 0,0 0 0,1 0 0,-1 1 0,1-1-1,-1 0 1,0 0 0,1 1 0,-1-1 0,1 1 0,-1-1 0,1 0 0,0 1 0,-1-1 0,1 1 0,0-1 0,-1 1 0,1-1 0,0 1 0,-1 0-1,1-1 1,0 1 0,0 0 0,0-1 0,24-4 2474,-8 5-1872,-1 0 0,0 0 0,1 2-1,-1 0 1,0 0 0,0 2 0,0 0 0,16 7-1,20 9 1311,49 28-1,-51-22-1534,-2 2 0,-1 2-1,-1 2 1,72 65 0,-90-69-653,-1 1 0,-1 2 1,-2 0-1,-1 1 0,-1 2 0,-2 0 1,23 52-1,-39-76 22,4 7 0,-1 2 0,0-1 0,-1 1 0,-1-1 0,4 31 0,-5-15 0,-2 1 0,-1 0 0,-2 0 0,-1 0 0,-2-1 0,-9 38 0,13-70 0,-57 178 0,47-156 0,-1 1 0,0-2 0,-2 0 0,-1 0 0,-20 24 0,11-18 0,1-1 0,-44 43 0,32-41 0,-1-2 0,-51 30 0,-102 69-2794,146-98-2682,-59 53-1,54-43 2014,-183 133-8976,142-109 10009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2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8 180,'0'0'480,"-1"1"-288,1-1 0,-1 1-1,1-1 1,0 1 0,-1-1 0,1 1-1,-1-1 1,0 0 0,1 1 0,-1-1-1,1 1 1,-1-1 0,0 0 0,1 0 0,-1 1-1,1-1 1,-1 0 0,0 0 0,1 0-1,-2 0 1,-7 0 425,12 0 304,16 0 689,-47 7-932,24-7-608,4 0-59,-1 0 0,0 0 0,1-1 0,-1 1 0,0 0 0,1 0 0,-1 0 0,0 0 0,1 0 0,-1 0 0,0 0 0,1 0 0,-1 0 0,0 0 0,1 1 0,-1-1 0,0 0 0,1 0 0,-1 1 0,1-1 0,-1 0 0,0 1 0,1-1 0,-1 1 0,1-1 0,-1 0 0,1 1 0,-1-1 0,1 1 0,-1 0 0,1 0 48,11-8-243,-9 7 178,-26-7 301,43 7 974,-32 0 3236,-18 0-38,14 0-5017,-8 7 1313,4 0-733,19-7 1595,1 1-1568,1 0 0,-1-1 0,1 1 0,0-1 1,-1 1-1,1-1 0,-1 0 0,0 1 1,1-1-1,-1 1 0,1-1 0,-1 0 0,0 0 1,1 1-1,-1-1 0,1 0 0,-1 0 0,0 0 1,1 1-1,-2-1 0,-36-8 8443,53-5-6631,-5 12-1869,449 1 0,-406-6 0,-35 3 0,1 1 0,28-1 0,-37 4 0,-8 5 0,1-3 0,1-8 0,0 1 0,-7 2 0,3 2 0,-8 1 0,0-1 0,16 0 0,5 0 0,-21 2 2,-58 12-4276,11-9-7870,52-4 11285,1-1 0,-1 0 0,0 1 0,0 0 0,0 0 0,1 0 0,-1 0 0,0 0 0,1 0 0,-1 1 0,1-1 0,-3 3 0,-6 3-1857,-2 0 872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79 300,'-8'-4'528,"-7"0"4320,-2-1 1198,6 3-4707,10 2-1228,0 0 1,1 0 0,-1 0-1,0 0 1,1-1 0,-1 1-1,0 0 1,0 0 0,1 0-1,-1-1 1,0 1 0,1 0-1,-1 0 1,1-1 0,-1 1-1,0-1 1,1 1-1,-1-1 1,1 1 0,-2-2-1,-2-2-1024,1-11 13610,10 13-11692,-5 2 554,-16-5-118,-22 10-168,28-6-1060,10 0-117,14-4-103,1-1 5,-6 5 2,12 1 0,154-6 0,-86-1 0,-50 2 0,-1 2 0,46 2 0,-25 1 0,-50 2 0,-7 2 0,-20 7-1434,-12 7-6820,13-16 5859,13-2 1470,0 0 0,0 0 0,0 0-1,1 0 1,-1 1 0,0-1 0,0 1 0,0-1-1,0 1 1,1 0 0,-1-1 0,0 1-1,1 0 1,-1 0 0,1 0 0,-1 1 0,-2 1-1,-7 4-1600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65 616,'-13'-15'7541,"13"8"-6478,0 6-621,0 1-1,0-1 0,0 0 0,-1 0 0,1 0 0,1 0 0,-1 0 0,0 0 0,0 0 0,0 0 0,0 0 1,1 1-1,-1-1 0,0 0 0,1 0 0,-1 0 0,0 0 0,2-1 0,7 0 321,-8 2-709,-1 0 0,1 0 0,0 0 0,0 0 0,-1 0 0,1 0 0,0 0 0,0 0 0,-1 0 0,1 0-1,0 0 1,-1 0 0,1-1 0,0 1 0,-1 0 0,1 0 0,0-1 0,-1 1 0,1 0 0,0-1 0,-1 1 0,1-1 0,-1 1 0,1-1 0,-1 1 0,1-1 0,0 0 0,-2 0 47,1 0 0,0 1-1,-1-1 1,1 1 0,-1-1 0,1 1 0,-1-1 0,0 1 0,1-1 0,-1 1 0,1 0 0,-1-1 0,0 1 0,1 0-1,-1 0 1,0-1 0,0 1 0,1 0 0,-1 0 0,0 0 0,1 0 0,-1 0 0,0 0 0,0 0 0,1 0 0,-1 0-1,-1 0 848,-9-7 2675,8 7-3249,0 0 0,-1 0-1,1 0 1,0 0 0,-1 0 0,1 1 0,0-1 0,-1 1 0,1 0 0,0 0-1,0 0 1,0 1 0,0-1 0,-3 3 0,3-3-321,-2 0-51,0-1 0,0 1 1,0-1-1,0 0 0,0-1 0,0 1 1,-9-3-1,-9-1-1,-42 2 0,41 1 0,1 0 0,0 1 0,-1 1 0,1 2 0,-25 5 0,-54 7 0,-22 19 0,110-30 0,1 0 0,-1 0 0,1 2 0,0-1 0,1 2 0,-15 8 0,21-11 0,-1 1 0,1 0 0,0 0 0,1 0 0,-1 1 0,1-1 0,0 1 0,0 0 0,1 1 0,0-1 0,0 1 0,-5 11 0,7-8 0,1 1 0,0 0 0,1-1 0,0 1 0,0 0 0,1-1 0,0 1 0,1-1 0,1 1 0,3 10 0,-4-12 0,1-1 0,0 0 0,0 1 0,1-1 0,0-1 0,1 1 0,0 0 0,0-1 0,0 0 0,1 0 0,0-1 0,0 1 0,1-1 0,0-1 0,0 1 0,0-1 0,1-1 0,-1 1 0,1-1 0,13 4 0,-2-3 0,0 0 0,0-2 0,1-1 0,0 0 0,-1-1 0,1-1 0,0-1 0,0-1 0,-1-1 0,1 0 0,-1-2 0,0 0 0,21-9 0,-34 12 0,24-9 0,0-2 0,-1-1 0,0-1 0,-1-1 0,33-26 0,-46 30 0,-10 9 0,-1 0 0,1-1 0,-1 1 0,0-1 0,0 0 0,0-1 0,0 1 0,-1-1 0,0 0 0,4-6 0,5-18 0,-10 25 0,1-1 0,-1 0 0,-1 1 0,1-1 0,-1 0 0,1 0 0,-2 0 0,1 0 0,0-8 0,0-2 0,-1 13 0,1-1 0,-1 1 0,0 0 0,1 0 0,-1 0 0,0 0 0,0-1 0,-1 1 0,1 0 0,0 0 0,-1 0 0,1 0 0,-1-1 0,0 1 0,0 0 0,1 0 0,-1 0 0,-1 1 0,1-1 0,0 0 0,0 0 0,-4-3 0,-18-10 0,21 9 0,0 1 0,-7 11 0,9-4 0,0 0 0,0 0 0,0 0 0,0 0 0,0 0 0,1 1 0,-1-1 0,1 0 0,-1-1 0,1 1 0,0 0 0,-1 0 0,3 3 0,14 27 0,-9-14 0,-1 0 0,0 1 0,-1-1 0,-2 1 0,1 1 0,-2-1 0,1 29 0,0-13 0,-2-2 0,-2 1 0,-1-1 0,-1 0 0,-9 39 0,2-7 0,4-34 0,-2-1 0,-2 1 0,0-1 0,-2-1 0,-1 1 0,-2-2 0,0 0 0,-2-1 0,-28 38 0,26-41 0,4-3 0,-1 0 0,-32 32 0,40-46 0,-1 0 0,0-1 0,-1-1 0,1 1 0,-1-1 0,0-1 0,0 1 0,0-2 0,-1 1 0,-15 3 0,8-4 9,-1-1 0,1-1 0,-1 0 1,1-1-1,-30-4 0,-89-21-310,70 11-1042,61 13 464,1 0-1,-1-1 0,1 1 1,-1-1-1,1 0 1,0 0-1,0 0 1,-8-6-1,-11-14-11666,23 22 12424,0 0 0,0 0 0,0 0 0,-1 0 0,1-1 0,0 1 0,0 0 0,0 0 0,-1 0 0,1-1 0,0 1-1,0 0 1,0 0 0,0 0 0,0-1 0,-1 1 0,1 0 0,0 0 0,0-1 0,0 1 0,0 0 0,0 0 0,0-1 0,0 1 0,0 0-1,0-1 1,0 1 0,0 0 0,0 0 0,0-1 0,0 1 0,0 0 0,1 0 0,-1-1 0,12-3-2117,-7 2 1640,21-5-1935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2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127 121 2380,'-22'-10'5118,"-7"-7"2345,23 13-5391,1 0 1,-1 1 0,0 0 0,-1 0 0,-9-4-1,-12-5-253,26 11-2313,3-3-2820,-1 3 2548,0 0-1,1-1 1,-1 1-1,0 0 1,1 0-1,0 0 0,-1-1 1,1 1-1,0 0 1,-1 0-1,1 0 1,0 0-1,0 0 1,0 0-1,0 0 1,0 1-1,0-1 0,1-1 1,32-14-6600,-28 13 6646,28-10-1254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2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62 448,'-43'-26'7197,"8"-5"5817,35 31-12930,0 0 0,0-1-1,0 1 1,0 0 0,-1 0 0,1 0-1,0-1 1,0 1 0,0 0-1,0 0 1,0 0 0,0-1 0,0 1-1,0 0 1,-1 0 0,1 0-1,0 0 1,0 0 0,0-1 0,0 1-1,0 0 1,-1 0 0,1 0-1,0 0 1,0 0 0,0 0 0,-1 0-1,1 0 1,0 0 0,0 0-1,0-1 1,-1 1 0,1 0 0,0 0-1,0 0 1,0 0 0,-1 0 0,1 1-1,0-1 1,0 0 0,0 0-1,-1 0 1,1 0 0,0 0 0,0 0-1,0 0 1,-1 0 0,1 0-1,0 0 1,0 1 0,0-1 0,0 0-1,0 0 1,-1 0 0,1 0-1,0 0 1,0 1 0,0-1 0,0 19 2706,8 26-650,-7-43-1972,23 155 1997,4 21-2260,-23-152 95,-1 0 0,-1 0 0,-1 0 0,-3 28 0,1-27 0,-13 102 0,13-120 0,0 1 0,1-1 0,0 0 0,1 1 0,-1-1 0,5 12 0,-5-16 0,1 1 1,-2-1-1,1 1 0,-1-1 0,1 1 1,-2 0-1,0 7 0,0 7-427,1-19 110,-1 1 1,0-1-1,1 0 0,-1 0 0,0 0 0,0 1 1,0-1-1,0 0 0,0 0 0,0-1 0,0 1 0,0 0 1,0 0-1,0 0 0,-2 0 0,69-45-17992,0-1 13391,-17 16 2821,2-5 388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2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457 150 848,'0'-3'628,"0"0"1,0 0-1,0-1 0,0 1 1,-1 0-1,0 0 0,0 0 1,0 0-1,0 1 0,0-1 1,0 0-1,-2-3 0,1-10 4120,2 16-4596,1-1-1,-1 1 0,0-1 1,0 1-1,0-1 1,0 1-1,0 0 0,0-1 1,0 1-1,0-1 1,0 1-1,0-1 1,0 1-1,0-1 0,0 1 1,0-1-1,-1 1 1,1-1-1,0 1 0,0 0 1,0-1-1,-1 1 1,1-1-1,0 1 0,-1 0 1,1-1-1,-1 0 166,0 0 0,0 1 0,0-1-1,0 0 1,0 1 0,0-1-1,0 1 1,0 0 0,0-1 0,-1 1-1,1 0 1,0-1 0,0 1 0,0 0-1,0 0 1,0 0 0,-1 0 0,1 0-1,0 0 1,0 1 0,-2-1 0,1 2 87,0 0 1,0 0 0,0 0 0,0 1 0,0-1 0,1 0-1,-1 1 1,-1 4 0,-2 1-129,-105 197 3779,97-174-4061,1 0 1,1 0-1,1 2 1,-9 62-1,8-16 6,3-34 0,-1 67 0,10-100 0,0 0 0,1 0 0,1-1 0,-1 1 0,2 0 0,0-1 0,0 0 0,1 0 0,7 13 0,-6-15 0,1 0 0,0-1 0,0 0 0,0 0 0,1 0 0,0-1 0,1 0 0,11 7 0,-8-5 0,-8-7 0,1 0 0,-1 0 0,1 0 0,-1 0 0,1-1 0,0 1 0,0-1 0,0 0 0,-1-1 0,1 1 0,0-1 0,0 0 0,0 0 0,0-1 0,0 1 0,0-1 0,0 0 0,-1-1 0,1 1 0,0-1 0,5-2 0,6-3 0,1-2 0,-1 1 0,0-2 0,24-19 0,-33 24 0,-1-1 0,1-1 0,-1 1 0,-1-1 0,0 0 0,0 0 0,0-1 0,-1 1 0,0-1 0,0 0 0,-1-1 0,0 1 0,0 0 0,-1-1 0,1-10 0,-2-5 0,-1 0 0,0 0 0,-2 0 0,-1 1 0,-1-1 0,-8-24 0,9 35 0,-5-13 0,-1 0 0,-1 1 0,-1 0 0,-23-38 0,28 52 0,-66-97 0,60 88-41,-2 0 0,0 2 0,-1 0 0,-1 0 0,0 1 0,-1 1 0,-1 1 0,-1 1-1,0 0 1,-26-14 0,26 18-1262,0 2-1,-1 0 1,-38-10-1,41 14 125,-36-9-3247,50 12 3843,0 0 0,0 0 0,0-1 0,0 1 0,0-1 0,0 1 0,1-1 0,-1 0 0,1 0 0,-1 0 0,1 0 0,0 0 0,-3-3 0,5 4 356,0 1 0,-1-1 0,1 1 1,0 0-1,0-1 0,-1 1 0,1-1 0,0 1 0,0-1 0,0 1 1,0-1-1,0 1 0,0-1 0,0 1 0,0-1 0,0 1 1,0-1-1,0 1 0,0-1 0,0 0 0,0 1 0,0-1 0,0 1 1,0-1-1,1 1 0,-1 0 0,0-1 0,1 0 0,14-6-2714,19 6 671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22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5734,'33'39'0,"21"-22"0,31-3 0,19-3 0,4-1 0,-8-2 0,-22 0 0,3 1 0,0-1-90,-1-2 1,23 3 0,8 0 0,-1-2 0,-16-1 0,-28-4 89,4-7 0,-6 2 0,-24-1 175,3 1-175,-26 2 89,18-3-89,-31 0 0,-10-1 0,2 0 67,-17 3 1,5 1 0,-6 1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2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93 232,'0'-35'6629,"0"14"4475,-14 13-7472,11 6-3327,1 0 0,-1 0 0,1 1 0,-1-1 0,1 1 0,-1 0 1,0 0-1,0 0 0,0 0 0,0 1 0,1-1 0,-1 1 0,0-1 0,0 1 1,0 0-1,0 0 0,0 0 0,0 1 0,-6 0 0,2 2-22,-1 0 0,1 1 1,-1-1-1,1 1 0,-8 6 0,-9 5 443,22-14-671,1 1-1,-1-1 0,0 1 1,0 0-1,1-1 1,-1 1-1,1 0 0,0 0 1,-1 0-1,1 0 1,0 0-1,0 0 1,0 0-1,1 1 0,-1-1 1,0 0-1,1 0 1,-1 4-1,-1 46 466,2-38-397,1-11-94,1 0-1,0 0 1,0 0-1,0 0 1,0 0 0,0-1-1,0 1 1,1-1 0,-1 1-1,1-1 1,0 0-1,0 0 1,-1 0 0,1 0-1,1-1 1,-1 1 0,5 1-1,-5-4-4,1 1 0,0-1-1,0 0 1,-1 0 0,1 0-1,-1 0 1,1-1 0,-1 1-1,1-1 1,-1 0 0,0 0-1,0 0 1,0 0 0,0-1-1,0 1 1,0-1 0,-1 0-1,5-6 1,19-16-23,-22 23-1,-1-1 0,0 1 0,0 0 0,-1-1 0,1 1 0,0-1 0,-1 0 0,0 0 0,0 0 0,0 0 0,0 0 0,0-1 0,0 1 0,1-7 0,7-13 0,-7 18 0,-1 0 0,0 1 0,-1-2 0,1 1 0,-1 0 0,0 0 0,0 0 0,-1-1 0,1 1 0,-1-8 0,-2 7 0,-9 5 0,72 31 0,-58-28 0,0 0 0,-1 0 0,1 0 0,-1 0 0,0 1 0,1-1 0,-1 1 0,0 0 0,-1 0 0,1-1 0,2 6 0,10 15 0,15 21 0,-2 1 0,-2 1 0,30 76 0,-31-67 0,-13-25 0,-1 0 0,-2 0 0,8 56 0,-10-55 0,-4-12 0,-1 1 0,-1 32 0,-1-15 0,-12 5 0,13-41 0,-1 0 0,1 1 0,-1-1 0,0 0 0,0 1 0,1-1 0,-1 0 0,0 0 0,0 0 0,0 0 0,0 1 0,0-1 0,-1-1 0,1 1 0,0 0 0,0 0 0,-1 0 0,1-1 0,-2 2 0,-29 11 0,1-4 2,-65 8 1,33-7-103,-27 2-1723,17-4-1951,0 10-3451,69-17 6300,0 1 0,0-1 0,0 1 0,1 0 1,-1 1-1,1-1 0,-7 5 0,-9 18-8398,8-7 6899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2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1 732,'56'0'3934,"169"0"21319,-191 2-23793,61 10 0,19 4-1532,225 10 72,-324-26 0,1123 71 0,-869-52 0,1-13 0,441-44 0,-619 31 0,173 8 0,-161 10 0,145 34 0,-148-25 0,-85-19 0,-13 0 0,-1-1 0,1 1 0,0 0 0,0 0 0,0 0 0,0 0 0,-1 0 0,1 0 0,0 1 0,-1 0 0,5 3 0,1 6 0,-8-11 0,0 0 0,0 1 0,0-1 0,0 0 0,-1 1 0,1-1 0,0 1 0,0-1 0,-1 0 0,1 1 0,0-1 0,0 0 0,-1 0 0,1 1 0,0-1 0,-1 0 0,1 0 0,-1 1 0,1-1 0,0 0 0,-1 0 0,1 0 0,-1 0 0,1 0 0,-1 1 0,-1-1 0,0 0 0,-1 0 0,1 0 0,0 0 0,0-1 0,0 1 0,-1-1 0,1 1 0,0-1 0,0 0 0,0 0 0,0 0 0,0 0 0,0 0 0,-2-2 0,-13-5 0,-53-9-654,-3 8-3658,-3-1-4714,49 6 2430,6 6 4698,9-1 384,-16 0-3446,10 2 3921,5 1 183,-27 9-1028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2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772 131 120,'8'-12'1029,"-1"-14"6431,-7 24-6779,0 0-1,0 1 1,0-1-1,0 0 1,0 0 0,0 1-1,-1-1 1,1 0-1,0 0 1,-1 1 0,-1-4-1,-9-3 1349,5 6-1372,0 0 0,0 0 0,1-1 0,-1 1 0,0-1 0,1 0 0,0-1 0,0 0 0,0 1 0,-5-6 0,7 7-377,-1 0-1,1 0 1,-1 0 0,1 1 0,-1-1 0,0 1 0,0 0-1,0 0 1,0 0 0,1 0 0,-8 1 0,-12-4 692,13 2-710,0 1 0,0 1 1,0-1-1,0 2 0,0-1 0,0 2 0,0-1 1,-13 4-1,-11 2-217,14-3-45,0 1 0,1 1 0,-1 0 0,-28 16 0,10-6 0,19-8 0,1 1 0,0 1 0,0 1 0,1 0 0,-27 25 0,-67 77 0,101-101 0,0 1 0,1-1 0,0 1 0,1 1 0,0 0 0,1 0 0,1 0 0,0 1 0,-5 21 0,10-27 0,1-1 0,0 1 0,1 0 0,0-1 0,0 1 0,0-1 0,1 1 0,1-1 0,0 0 0,4 10 0,-2-7 0,0 0 0,1 0 0,0 0 0,1-1 0,0 0 0,13 14 0,-10-14 0,1 0 0,1-1 0,0-1 0,0 0 0,1-1 0,-1 0 0,2-1 0,-1 0 0,1-1 0,-1-1 0,1 0 0,1-1 0,17 2 0,-8-3 0,1-1 0,0-1 0,-1-1 0,1-1 0,0-2 0,-1 0 0,25-8 0,-36 8 0,1 0 0,-1-1 0,0 0 0,-1-1 0,1-1 0,-1 0 0,-1 0 0,1-1 0,-1-1 0,0 0 0,-1 0 0,0-1 0,10-13 0,-16 16 0,-1-1 0,0 1 0,0 0 0,-1-1 0,0 0 0,0 0 0,1-14 0,0-2 0,-2 16 0,-1 0 0,0 0 0,0-1 0,-1 1 0,0 0 0,0 0 0,-4-13 0,0-1 0,2 15 0,1-1 0,-1 1 0,0-1 0,-1 1 0,1 0 0,-2 0 0,1 1 0,-9-11 0,-48-48 0,50 55 0,0 0 0,-1 0 0,0 1 0,-14-8 0,-2-1 0,10 7 0,0 1 0,0 1 0,-31-11 0,13 6 0,28 11-150,0 1 0,0 0 0,0 1 0,0 0 1,0 0-1,-1 1 0,1 0 0,-10 2 0,-1 0-1581,0 1 0,-21 5 0,38-7 1385,0-1 0,1 1 0,-1-1 0,0 1-1,0 0 1,0-1 0,1 1 0,-1 0 0,0 0 0,1 0 0,-1 0-1,1 1 1,-1-1 0,0 2 0,1-3 107,1 1 0,0-1 1,0 1-1,0-1 0,0 1 0,0-1 0,0 1 0,0-1 1,0 1-1,0-1 0,0 1 0,0-1 0,0 1 0,0-1 1,0 1-1,0-1 0,0 1 0,1-1 0,-1 1 0,0-1 1,0 1-1,1-1 0,-1 0 0,0 1 0,1-1 1,-1 1-1,0-1 0,1 0 0,-1 1 0,1-1 0,25 15-7000,-9-9 6002,13 1-1084,16 1 385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2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0 660,'7'3'964,"0"1"0,0-1 1,0 1-1,0 0 0,-1 1 0,0 0 0,0 0 1,0 0-1,0 0 0,-1 1 0,0 0 0,0 0 1,-1 1-1,1-1 0,-1 1 0,-1 0 1,1 0-1,-1 1 0,-1-1 0,4 15 0,-1-2 1422,-2-1 0,3 34-1,-4 38 209,-2-78-2722,0 23 457,1-5 31,-7 59 0,5-81-590,-1 0 1,0-1 0,0 1-1,-1-1 1,0 1 0,0-1 0,-1 0-1,0 0 1,-1-1 0,0 1-1,-7 8 1,-11 5-2432,21-19 2022,-1 0 1,1-1-1,-1 1 1,1-1-1,-1 0 1,0 0 0,1 0-1,-1 0 1,0 0-1,0-1 1,0 1-1,-5-1 1,2-2-1948,12-4 156,9-15-1990,-12 14 3500,1 0 0,0 0 0,0 0-1,0 1 1,1 0 0,11-11 0,17-11-686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2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77 109 1512,'-34'-29'7705,"2"1"3233,29 25-10402,2 2-225,1 1 0,-1-1 0,1 1 0,-1-1 0,1 0 0,-1 1 0,1-1 0,-1 0 0,1 0 0,-1 1 0,1-1 0,0 0 0,0 0-1,-1 1 1,1-1 0,0 0 0,0 0 0,0 0 0,0 0 0,0-2 1127,0 3-1373,0-1 0,0 1 0,-1 0 0,1 0 0,0 0 0,0-1 0,0 1 0,0 0 0,0 0 0,0-1 0,0 1 0,0 0 1,0 0-1,0-1 0,0 1 0,0 0 0,0 0 0,0 0 0,1-1 0,-1 1 0,0 0 0,0 0 0,0 0 0,0-1 0,0 1 0,0 0 0,0 0 0,1 0 0,-1-1 0,0 1 0,0 0 0,0 0 0,1 0 0,73-7 916,55-1-373,-28 4-134,-67 1-450,-1 2 1,1 0-1,-1 3 0,1 0 0,49 12 0,-62-9-24,43 16 0,-59-19 0,0 0 0,0 1 0,0-1 0,0 1 0,-1 1 0,1-1 0,-1 1 0,0-1 0,6 9 0,1 2 0,-2 1 0,0 0 0,-1 1 0,0 0 0,-2 0 0,0 0 0,0 1 0,-2 0 0,0 0 0,-1 0 0,0 1 0,-2-1 0,0 34 0,-16 221 0,4 40 0,11-240 0,-12 19 0,12-40 0,7-37 3,-2-5 4,-6-8-19,1-1-1,0 1 0,-1 0 1,1-1-1,-1 0 0,0 1 0,1-1 1,-1 1-1,1-1 0,-1 0 1,0 1-1,1-1 0,-1 0 1,0 0-1,1 1 0,-1-1 1,0 0-1,1 0 0,-1 0 1,0 0-1,-1 0 0,-15 5-1162,13-3 508,-1-1 0,1 0 0,0 0 0,-1 0 0,1 0 0,-1-1 0,-8 0 0,-21-7-5346,43-28-3655,-15 7 4856,-1-2 1766,7 3 1198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2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64 576 468,'-14'-10'968,"-19"-20"4496,31 28-4794,0 0 0,1 0 0,-1 0 1,1 0-1,0 0 0,-1-1 0,1 1 0,0 0 0,0-1 1,1 1-1,-1-1 0,0 1 0,1 0 0,-1-5 0,1 6-477,0-1 0,1 1 0,-1 0 0,0 0 0,1 0-1,-1 0 1,1 0 0,-1-1 0,1 1 0,-1 0 0,1 0 0,0 0 0,-1 0-1,1 1 1,0-1 0,0 0 0,0 0 0,0 0 0,0 1 0,0-1 0,0 0-1,0 1 1,0-1 0,2 0 0,29-9 1233,-22 7-1052,42-11 463,1 2 0,96-10 0,-31 7-1808,-25 6-542,-61 7-318,-1-1 0,52-11 0,94-22-9644,-126 22 7614,-26 7 2221</inkml:trace>
  <inkml:trace contextRef="#ctx0" brushRef="#br0" timeOffset="1">1242 70 52,'-16'-8'1083,"0"-8"3286,15 15-3979,0 0 0,0 0 0,1 0 0,-1 0 0,0 0 1,0 0-1,1 0 0,-1 0 0,1 0 0,-1 0 0,1 0 0,0 0 0,-1-1 0,1 1 0,0 0 0,0 0 0,0-1 0,0 1 0,0 0 0,0 0 1,0 0-1,0-1 0,0 1 0,0 0 0,1 0 0,-1 0 0,1-1 0,-1 1 0,1 0 0,-1 0 0,2-1 0,10-1 2198,-12 3-2495,0 0 0,1 0 0,-1 1-1,0-1 1,1 0 0,-1 0 0,0 0 0,1 0-1,-1 0 1,0 0 0,1 0 0,-1 0 0,0 0-1,1 0 1,-1 0 0,0 0 0,1-1 0,-1 1-1,0 0 1,1 0 0,-1 0 0,0 0-1,1 0 1,-1-1 0,0 1 0,0 0 0,1 0-1,-1-1 1,0 1 0,0 0 0,1 0 0,-1-1-1,0 1 1,0 0 0,0 0 0,0-1 0,1 1-1,-1 0 1,0-1 0,0 1 0,0-1 0,-15 15 5245,13-8-5101,0 0 0,1 0 0,0 0 1,0 1-1,0-1 0,0 0 0,1 0 0,0 0 0,1 1 0,-1-1 0,1 0 1,2 9-1,-1-4-262,0-1-1,-1 1 1,-1-1 0,-1 15 0,-1-13 25,-1 0 0,0 0 0,-7 14 0,5-14 0,1 0 0,0 0 0,-3 20 0,-2 80 0,6 170 0,5-144 0,4-113 0,0 1 0,-5-25 0,-1 0 0,1 0 0,-1 0 0,1 0 0,-1-1 0,1 1 0,-1 0 0,1 0 0,0 0 0,0-1 0,-1 1 0,1 0 0,0 0 0,0-1 0,0 1 0,0-1 0,0 1 0,0-1 0,0 1 0,0-1 0,0 0 0,0 1 0,0-1 0,0 0 0,0 0 0,0 0 0,1 0 0,12 5 0,-102-19-4783,80 13 3636,-19-5-1348,26 6 2133,0 0 0,1 0-1,-1-1 1,0 1 0,0 0-1,0 0 1,1-1-1,-1 1 1,0-1 0,1 1-1,-1-1 1,0 1-1,1-1 1,-1 1 0,1-1-1,-1 0 1,0 1-1,1-1 1,0 0 0,-1 1-1,1-1 1,-1 0 0,1 0-1,0 0 1,0 1-1,-1-3 1,1 3 283,0-18-5952,0 5 630,0-4 3014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3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31 1244,'-51'-14'9966,"35"7"-4130,15 6-5611,0 0 1,-1 1-1,1-1 1,0 0-1,0 1 0,-1-1 1,1 0-1,-1 1 1,1 0-1,0-1 1,-1 1-1,1 0 0,-4-1 1,-2 1 389,7 0-547,-1-1-1,1 1 1,-1 0 0,1 0-1,-1 0 1,1 0 0,-1-1-1,1 1 1,-1 0 0,1 0-1,-1 0 1,1 0 0,-1 0-1,0 0 1,1 0 0,-1 1 0,1-1-1,-1 0 1,1 0 0,-1 0-1,1 0 1,-1 1 0,1-1-1,-1 0 1,1 1 0,-1-1-1,1 0 1,0 1 0,-1-1-1,1 0 1,0 1 0,-1-1-1,1 1 1,0-1 0,-1 1-1,1-1 1,0 1 0,0-1-1,-1 2 1,1 0 62,-1 0-1,0 0 0,1-1 1,-1 1-1,0 0 1,0 0-1,0 0 1,-1 0-1,1-1 1,0 1-1,-2 1 0,-11 19 1404,8-12-956,0 0 0,0 0 0,-13 14 0,12-14-79,-1 0 0,1 0 0,-8 17 0,10-17-155,0-1 0,-1 0 0,-10 13 0,-14 22 104,-30 98-407,17-36-42,29-68 2,3-1 0,0 2 0,3-1 0,-8 77 0,0 3 0,7-55 0,1 65 0,2-24 0,2 150 0,0-211 0,-3 86 0,4-79 0,-2 1 0,-17 72 0,1-12 0,17-81 0,1 0 0,1 0 0,1 1 0,2-1 0,8 53 0,3-6 0,-8-38 0,16 56 0,1-8 0,-18-66 0,2-1 0,0 1 0,1-1 0,2 0 0,10 21 0,-3-13 0,2 0 0,1 0 0,1-2 0,38 42 0,-44-55 0,0-1 0,1 0 0,0 0 0,19 10 0,32 22 0,-64-43 0,0-1 0,0 1 0,0-1 0,0 1 0,0-1 0,0 1 0,0-1 0,0 0 0,0 0 0,0 1 0,0-1 0,0 0 0,0 0 0,0 0 0,1 0 0,-1 0 0,0 0 0,0-1 0,0 1 0,0 0 0,0 0 0,0-1 0,0 1 0,0-1 0,0 1 0,0-1 0,0 1 0,0-1 0,-1 0 0,1 1 0,0-1 0,0 0 0,0 1 0,-1-1 0,2-2 0,-2 3 0,0-7-629,0 6 383,0 1 0,-1 0 1,1-1-1,0 1 1,0 0-1,0-1 1,-1 1-1,1 0 1,0-1-1,0 1 0,0-1 1,0 1-1,0 0 1,0-1-1,0 1 1,0-1-1,0 1 0,0-1 1,0 1-1,0 0 1,0-1-1,0 1 1,0-1-1,0 1 0,0 0 1,1-1-1,-1 1 1,0 0-1,0-1 1,14-13-5089,31-13-2246,-14 9 1240,-14 2 3367,6-4 813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36 636,'0'-2'2839,"0"3"-2729,0-1 0,0 1-1,0-1 1,0 0 0,0 1-1,-1-1 1,1 1 0,0-1 0,0 1-1,-1-1 1,1 0 0,0 1-1,-1-1 1,1 0 0,0 1-1,-1-1 1,1 0 0,0 1-1,-1-1 1,1 0 0,-1 0-1,1 1 1,-1-1 0,1 0 0,0 0-1,-1 0 1,1 0 0,-1 0-1,0 0 1,-3-1 1347,4 1-1436,0 0 1,0 0-1,-1-1 1,1 1-1,0 0 0,0 0 1,-1 0-1,1 0 0,0 0 1,-1 0-1,1-1 1,0 1-1,0 0 0,-1 0 1,1 0-1,0 0 1,-1 0-1,1 0 0,0 0 1,0 0-1,-1 0 0,1 0 1,0 0-1,-1 0 1,1 1-1,0-1 0,0 0 1,-1 0-1,1 0 1,0 0-1,0 0 0,-1 0 1,1 1-1,0-1 0,0 0 1,-1 0-1,1 0 1,0 1-1,0-1 0,0 0 1,0 0-1,-1 1 1,1-1-1,0 0 0,0 0 1,0 1-1,0-1 0,0 0 1,0 1-1,0-1 1,0 0-1,0 0 0,0 1 1,0-1-1,0 0 1,0 1-1,0-1 0,0 0 1,0 0-1,0 1 0,0 1 1112,0-6-182,0 3-886,0 1 0,0-1 1,0 1-1,-1-1 0,1 1 0,0-1 1,0 1-1,0 0 0,0-1 1,0 1-1,0-1 0,0 1 1,1-1-1,-1 1 0,0-1 0,0 1 1,0-1-1,0 1 0,0 0 1,1-1-1,-1 1 0,0-1 1,0 1-1,1-1 0,7-5 1139,5-1 823,-9-14 9344,56 21-7896,-44 15-2041,0-6-1423,-1-1-11,0 0 1,-1 1-1,13 12 1,-24-18-1,-1 0 0,1 0 0,-1 0 0,0 0 0,0 1 0,0-1 0,0 1 0,0-1 0,-1 1 0,1 4 0,11 46 0,-9-34 0,30 71 0,-30-71 0,0-4 0,-2 0 0,3 33 0,7 58 0,-12 80 0,1-181 0,0 1 0,0-1 0,1 1 0,-1-1 0,2 0 0,1 6 0,-1-6 0,-1 0 0,0 0 0,0 0 0,-1 0 0,2 11 0,-3-16 0,0 0 0,1 0 0,-1 0 0,0 0 0,1 1 0,-1-1 0,1 0 0,0-1 0,-1 1 0,1 0 0,0 0 0,-1 0 0,1 0 0,0 0 0,0-1 0,0 1 0,0 0 0,0-1 0,0 1 0,0-1 0,0 1 0,0-1 0,0 1 0,0-1 0,1 1 0,14 8 0,-11-4 0,-1 1 0,-13 3 0,5-7 0,5 0 0,6 1 0,8-3 0,26-3-13,-30 3-684,-32 3-1323,17-3 1242,-1 1-1,1-1 0,-1-1 0,1 1 0,-1-1 0,1 0 0,-1 0 0,-6-2 0,10 2 461,0 1 1,1 0-1,-1-1 0,0 1 0,1 0 0,-1-1 0,1 1 0,-1-1 0,0 1 1,1-1-1,-1 1 0,1-1 0,-1 1 0,1-1 0,0 0 0,-1 1 1,1-1-1,0 0 0,-1 1 0,1-1 0,0 0 0,-1 1 0,1-2 1,0 1-186,1-1 1,-1 1 0,0 0 0,1-1-1,-1 1 1,1 0 0,0-1 0,-1 1 0,1 0-1,0 0 1,0 0 0,0 0 0,-1 0 0,1 0-1,0 0 1,1 0 0,-1 0 0,1-1 0,19-10-2475,4 4 677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3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103 101 268,'-20'6'4518,"17"-5"-3452,0-1 0,1 0-1,-1 0 1,0 0 0,0-1-1,1 1 1,-1-1 0,1 1 0,-4-2-1,4 1-180,0 1-1,0-1 0,1 0 1,-1 0-1,0 0 0,1 0 1,-1-1-1,1 1 0,-1 0 1,1-1-1,-2-2 0,-2-11 3161,5 14-4056,0 12-3027,-6-9-1739,5-2 4387,0-1 1,-1 1 0,1-1-1,0 1 1,0-1 0,0 0 0,0 0-1,0 1 1,0-1 0,0 0-1,0 0 1,1 0 0,-1 0-1,0 0 1,0 0 0,1 0 0,-1-1-1,1 1 1,-1 0 0,1 0-1,-1 0 1,1-1 0,0 1 0,0 0-1,-1-2 1,1 1-228,0-1 0,0 1 0,-1 0 1,1 0-1,1 0 0,-1 0 0,0-1 0,0 1 0,1 0 0,0 0 1,0-2-1,11-12-1512,11 2 324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3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31 928,'-15'-15'4123,"3"3"2707,12 12-6643,-1-1-1,1 1 1,0 0-1,0 0 1,-1 0 0,1-1-1,0 1 1,0 0-1,-1 0 1,1 0-1,0 0 1,-1-1 0,1 1-1,0 0 1,-1 0-1,1 0 1,0 0-1,-1 0 1,1 0 0,0 0-1,-1 0 1,1 0-1,0 0 1,-1 0-1,1 0 1,0 0 0,-1 0-1,1 0 1,0 0-1,-1 1 1,1-1-1,0 0 1,0 0 0,-1 1-1,0 13 6802,2 1-6570,1 17 905,1 0-1,13 54 1,-1-3-648,-11-35-292,-4 89-1,-2-58-228,2 128-101,7-193-266,-7-13 151,1-1 1,-1 1-1,1-1 1,-1 1-1,1-1 1,-1 1-1,1-1 1,-1 1-1,0 0 1,1-1-1,-1 1 1,0-1-1,0 1 1,1 0-1,-1-1 1,0 1-1,0 0 1,0-1-1,0 1 1,0 0-1,0-1 1,0 1-1,0 0 1,0 0-1,0-1 1,0 1-1,-1 0 1,1-1-1,0 1 1,0-1-1,-1 2 1,-19 5-3314,20-7 3251,-1 0-1,1 0 0,-1 1 0,1-1 0,-1 0 0,1 0 0,-1 0 0,0 0 1,1 0-1,-1 0 0,1 0 0,-1-1 0,1 1 0,-1 0 0,1 0 0,-1 0 1,1 0-1,-1-1 0,1 1 0,-1 0 0,1 0 0,0-1 0,-1 1 0,1 0 1,-1-1-1,1 1 0,0-1 0,-1 1 0,1 0 0,0-1 0,-1 1 1,1-1-1,0 1 0,0-1 0,0 1 0,-1-1 0,1 1 0,0-1 0,0 1 1,0-1-1,0 1 0,0-1 0,0 1 0,0-2 0,1-2-651,0 0 0,1 0 0,-1 0 0,1 1 1,0-1-1,0 0 0,0 1 0,1-1 0,3-4 0,10-15-2364,-9 9 1686,-2 2 307,1 1 0,1 0 0,0 0-1,14-17 1,15-12-589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4:23.7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544 63 5734,'-54'-24'0,"34"19"0,-42-26 0,46 30 0,-13-1 0,10 4 0,-10-1 0,14 2 0,-2 0 0,0 0 0,-9 5 0,-6 7 0,-36 52 0,29-31-349,-15 36 349,42-48 0,-4 25 0,7-1 0,0 7 0,20-4 0,2-29 0,7 3 349,7-11-349,6-7 0,6 0 0,5-10 0,-7-7 0,-1-6 0,26-32 0,-14 3 0,-10 8 0,-1 0 0,-1-6 0,-3 3 0,-23 26 0,-1 2 0,-4 5 0,0-1 0,-4 5 0,0 2 0,-1 7 0,2 8 0,3 21 0,-4 12 0,-3 26 0,-6-8 0,-1 0 0,-3 12 0,2-13 0,1-4 0,3-23 0,-5 47 0,6-44 0,-2 16 0,1 0 0,3-22 0,-6 33 0,-1-2 0,4-38 0,-8 60 0,11-70 0,-2 19 0,6-25 0,3 1 0,27 8 0,15-6 0,38-6 0,-20-5 0,-7-7 0,-33 4 0,-13 0 0,-12 9 0,-5-5 0,-34 7 0,15-10 0,-19-2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3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79 380,'1'-2'465,"1"0"1,-1 0-1,1 0 1,-1 0-1,0 0 1,0-1-1,0 1 0,0 0 1,-1-1-1,1 1 1,-1-1-1,1 1 1,-1-1-1,0 1 0,0-1 1,0 1-1,0-1 1,0 1-1,-1-3 0,1 4-165,-1-1 0,1 1 0,0-1 0,-1 1 0,0-1 0,1 1-1,-1 0 1,0-1 0,0 1 0,1 0 0,-1 0 0,0-1-1,0 1 1,0 0 0,-1 0 0,1 0 0,0 0 0,0 0 0,-1 1-1,1-1 1,0 0 0,-1 1 0,1-1 0,0 0 0,-1 1 0,1 0-1,-1-1 1,1 1 0,-1 0 0,-2 0 0,4 0-230,-1 0 0,1 0 0,0 0 0,0 0 0,0 1 0,0-1 0,-1 0 0,1 0 0,0 0 0,0 1 0,0-1 0,0 0 0,0 0 0,0 1 0,0-1 0,0 0 0,0 0 0,0 0 0,0 1 1,0-1-1,0 0 0,0 0 0,0 1 0,0-1 0,0 0 0,0 0 0,0 0 0,0 1 0,0-1 0,0 0 0,0 0 0,0 0 0,1 1 0,-1-1 0,0 0 0,0 0 0,0 0 0,0 1 0,1-1 0,2 7 406,-1 1-1,0-1 0,0 1 0,0 0 1,-1 0-1,0-1 0,0 1 1,-1 0-1,0 0 0,-2 15 0,0-8-41,2 0-1,2 26 0,9 19 312,-1-6 76,5 109 0,-13-143-676,0 1 0,2-1 0,0 0 0,1 0 1,13 33-1,9 33 351,-26-45-160,1 3-30,-1-43-304,-1 1 1,1 0 0,-1-1-1,1 1 1,0-1-1,0 1 1,-1-1 0,1 1-1,0-1 1,0 1 0,1-1-1,-1 0 1,0 0 0,0 0-1,1 1 1,-1-1 0,0-1-1,1 1 1,-1 0 0,1 0-1,2 1 1,4 0-3,0 0 0,0-1 0,0 0 0,0 0 0,0 0 0,0-1 0,0 0 0,0-1 0,14-2 0,-4-1 0,0-1 0,-1 0 0,26-11 0,-31 10 0,0-1 0,-1 0 0,0 0 0,0-1 0,0 0 0,-1-1 0,10-12 0,2-4 0,31-48 0,-48 65 0,0 0 0,0 0 0,-1-1 0,-1 1 0,1-1 0,-1 0 0,-1 0 0,0 0 0,1-10 0,-2 13 0,-1 0 0,0-1 0,0 1 0,0 0 0,-1 0 0,0-1 0,-1 1 0,1 0 0,-1 0 0,0 0 0,-1 0 0,1 0 0,-1 1 0,-4-7 0,-2-2 0,4 6 0,0 0 0,0 1 0,0 0 0,-1 0 0,0 0 0,-1 0 0,-8-6 0,10 10 0,-18-14 0,-2 2 0,0 0 0,-35-14 0,16 12-505,-2 1 0,0 3-1,-71-12 1,98 22-338,-115-19-5934,48-3-3182,85 25 9559,-1-1 1,1 1-1,-1-1 0,0 0 0,1 0 0,-1 0 0,1 1 0,0-1 1,-1 0-1,1-1 0,0 1 0,-2-2 0,2 2 273,1 1 1,0-1-1,0 1 0,0-1 0,0 0 0,0 1 1,0-1-1,0 1 0,0-1 0,0 1 0,0-1 0,0 1 1,0-1-1,0 1 0,0-1 0,0 0 0,1 1 1,-1-1-1,0 1 0,0-1 0,1 1 0,-1 0 0,0-1 1,1 1-1,-1-1 0,0 1 0,1-1 0,-1 1 1,1 0-1,-1-1 0,0 1 0,2 0 0,10-14-2145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3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39 143 384,'-11'-6'2045,"9"5"-1254,0 0-1,0 0 0,0 0 0,0 0 1,0-1-1,0 1 0,0-1 0,0 1 1,-2-5-1,-1-14 12164,5 19-12748,1-1 1,0 1-1,0 0 0,0 0 1,0 0-1,0 0 0,1 0 1,-1 0-1,0 0 0,0 0 0,1 1 1,-1-1-1,0 0 0,1 1 1,-1-1-1,1 1 0,1-1 0,34-11 1102,-34 12-1116,55-14-207,0 3 0,0 3 0,108-2 0,-100 6-3010,-3 1-6580,-62 2 9179,0 1 0,1 0-1,-1 0 1,0-1 0,0 1 0,0 0-1,1-1 1,-1 1 0,0-1-1,0 0 1,0 1 0,0-1-1,0 0 1,0 0 0,0 0-1,0 0 1,0 0 0,-1 0-1,1 0 1,0 0 0,-1 0-1,1 0 1,0 0 0,-1 0-1,1-2 1,3 2-1754,17 1 347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3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422 366 1380,'0'-1'187,"0"1"-1,-1 0 0,1-1 1,0 1-1,0-1 0,-1 1 1,1-1-1,0 1 1,0 0-1,-1-1 0,1 1 1,0-1-1,-1 1 1,1 0-1,-1-1 0,1 1 1,0 0-1,-1 0 0,1-1 1,-1 1-1,1 0 1,-1 0-1,1 0 0,-1 0 1,1-1-1,-1 1 1,1 0-1,-1 0 0,1 0 1,-1 0-1,1 0 0,-1 0 1,1 0-1,-1 0 1,1 1-1,-1-1 0,0 0 1,-27 5 4784,19-3-3858,3-1-637,1 1 1,-1 0-1,1 1 1,-1-1 0,1 1-1,0 0 1,0 0 0,0 1-1,0 0 1,1-1-1,0 2 1,-1-1 0,1 0-1,1 1 1,-1 0-1,1 0 1,0 0 0,-4 8-1,3-5-261,0-1 1,1 1-1,1 0 0,-1 0 0,1 0 0,0 0 0,1 0 0,0 0 1,0 1-1,1-1 0,0 0 0,1 1 0,1 11 0,2-3 37,-3-7-124,1 0-1,1 0 1,0 0 0,0 0 0,1-1 0,0 1 0,10 16 0,-13-24-111,10 12 146,0 1 1,1-2 0,0 0 0,1 0-1,14 10 1,-19-17-95,-3-2-6,0 0 0,1 0 0,-1 0 0,1-1 0,-1 0 0,1 0 1,0-1-1,0 1 0,0-1 0,1-1 0,-1 1 0,0-1 0,12 1 0,145 5 808,-161-7-849,0 0-1,0 1 0,0-1 0,0-1 0,0 1 0,-1 0 0,1 0 0,0-1 0,0 1 0,0-1 0,0 1 0,0-1 0,0 0 0,-1 0 0,1 0 0,0 0 0,-1 0 0,1 0 0,-1-1 0,1 1 0,-1 0 0,1-1 0,-1 1 1,0-1-1,0 1 0,2-3 0,-2-1 46,1 0 1,-1-1-1,0 1 1,-1 0-1,1 0 1,-1-1-1,0-8 1,0 4 28,-1 7-72,0 1-1,1 0 0,-1-1 1,0 1-1,0 0 0,0 0 1,0 0-1,-1 0 0,1 0 1,0 0-1,-1 0 0,0 0 1,1 0-1,-1 1 0,0-1 1,0 0-1,-2 0 0,-11-12 151,8 7-142,-1 0 0,0 1 1,0 0-1,0 1 1,-1 0-1,0 0 0,-15-5 1,-30-18-35,27 12 2,-1 1 0,-40-16 0,40 20 0,0-2 0,-33-22 0,-18-9 0,0 0 0,71 39 0,0 0 0,1-1 0,0 0 0,0 0 0,0-1 0,-9-11 0,12 11 0,0 0 0,0-1 0,1 1 0,0-1 0,-2-11 0,3 13 0,0-1 0,0 1 0,0 0 0,-1-1 0,0 1 0,0 0 0,-8-9 0,9 10 0,0 1 0,0-1 0,0 1 0,0-1 0,1 0 0,-1 0 0,1 1 0,0-1 0,1 0 0,-1 0 0,1 0 0,0 0 0,1 0 0,-1 0 0,2-5 0,-1-15 0,-1 22 0,1 0 0,-1 0 0,1 0 0,0 0 0,0 0 0,0 0 0,1 0 0,-1 0 0,1 1 0,-1-1 0,3-2 0,8-15 0,-10 16 0,1 0 0,-1 1 0,1-1 0,0 1 0,0 0 0,0 0 0,1 0 0,-1 1 0,1-1 0,-1 1 0,8-4 0,-1 0 0,1 1 0,0 1 0,12-4 0,-19 7 0,-1 0 0,1 0 0,-1 1 0,1 0 0,0-1 0,-1 1 0,1 1 0,-1-1 0,1 0 0,-1 1 0,1 0 0,-1 0 0,1 0 0,-1 0 0,0 0 0,4 3 0,-2-1 0,1 0 0,-1 1 0,0 0 0,0 0 0,-1 1 0,1 0 0,-1-1 0,6 9 0,-3-1 0,0 0 0,0 0 0,-1 1 0,0 0 0,-1 0 0,-1 0 0,5 25 0,-6-12 0,-2-1 0,-1 37 0,-2-42 0,2 1 0,0-1 0,2 0 0,0 0 0,7 28 0,-3-26-8,-1-1-1,0 1 1,-2 0-1,-1 0 1,0 1-1,-2 25 1,-2-30-1176,0 1 1,-7 22-1,-12 21-8317,21-60 9108,-1-1 0,1 1-1,0 0 1,0-1-1,0 1 1,0 0 0,0-1-1,0 1 1,1 0-1,-1 0 1,0-1 0,1 1-1,-1 0 1,1-1-1,0 1 1,-1-1-1,1 1 1,0-1 0,0 1-1,0-1 1,0 0-1,0 1 1,0-1 0,1 0-1,2 2 1,37 25-4574,-37-26 4585,34 20-2273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3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51 172 760,'-23'-1'6507,"23"0"-6279,0 1-1,0 0 0,0-1 1,1 1-1,-1-1 1,0 1-1,0 0 0,0-1 1,1 1-1,-1 0 1,0-1-1,0 1 0,1 0 1,-1-1-1,0 1 1,1 0-1,-1 0 0,0-1 1,1 1-1,-1 0 0,1 0 1,-1 0-1,0 0 1,1-1-1,-1 1 0,1 0 1,-1 0-1,0 0 1,1 0-1,-1 0 0,1 0 1,-1 0-1,1 0 1,8-4 1126,-18 3 721,4 0-991,1 0 0,0 0 0,0 0 0,0-1 1,0 1-1,0-1 0,-5-3 4489,13 5-4585,6-1-956,0 1 0,-1 1 0,1 0-1,0 0 1,11 4 0,8 1-34,159 8 2,-107-17 0,-23 0 0,116-11 0,-94 5 0,19-5 0,-84 9 0,-3 4 0,-3 1 0,-18 0 0,-1-1 11,-1 0 0,0-1 0,1-1 0,-1 0 0,1 0 1,-12-6-1,-19-6-1478,14 3-3692,27 12 4887,-1-1 1,0 1-1,1 0 0,-1 0 0,1-1 0,-1 1 0,0 0 0,1-1 0,-1 1 0,1 0 0,-1-1 0,1 1 0,-1-1 0,1 1 0,0-1 0,-1 1 0,1-1 0,0 0 0,-1 1 0,1-1 0,0 1 0,0-1 1,-1 0-1,1 1 0,0-1 0,0 0 0,0 1 0,0-1 0,0 1 0,0-1 0,0 0 0,0 1 0,0-1 0,0 0 0,0 1 0,0-1 0,1 0 0,-1 1 0,0-1 0,1 0 0,35-41-12296,-24 34 10599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3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53 420,'-2'-3'1021,"0"1"0,0-1 1,0 1-1,-1 0 0,1 0 0,-1 0 0,1 0 1,-1 0-1,0 0 0,0 1 0,-4-2 1,5 2 216,2 0-1075,0 1-1,0 0 1,0-1 0,0 1 0,0 0 0,0-1 0,0 1 0,0 0 0,0-1 0,0 1 0,0 0-1,0 0 1,0-1 0,0 1 0,0 0 0,0-1 0,0 1 0,1 0 0,-1 0 0,0-1 0,0 1 0,0 0-1,0 0 1,1-1 0,-1 1 0,0 0 0,0 0 0,1-1 0,-1 1 0,0 0 0,0 0 0,1 0-1,-1 0 1,0 0 0,0-1 0,1 1 0,-1 0 0,0 0 0,1 0 0,-1 0 0,0 0 0,1 0 0,-1 0-1,16-7 2286,35-1 1364,32 9-2548,-41 0-817,26-2 37,-30-1-9,1 2 0,71 10 0,-73-4-53,-21-4-96,-1 1-1,0 0 1,29 10 0,-37-9-295,-1-2-22,0 0 1,0 1-1,-1 0 1,0 0-1,7 5 1,-10-7-10,-1 1-1,1 0 1,-1-1 0,0 1-1,1 0 1,-1 0 0,0-1-1,0 1 1,0 0 0,-1 0 0,1 0-1,0 0 1,-1 0 0,1 0-1,-1 1 1,0-1 0,0 0-1,0 4 1,-1 11 0,0 0 0,-1-1 0,-1 1 0,0 0 0,-2-1 0,0 1 0,-7 16 0,-7 18 0,8-13 0,4-13 0,-1 0 0,-1-1 0,-19 34 0,-44 69 0,30-49 0,29-58 0,2 0 0,0 1 0,-12 32 0,7-15 0,15-14 0,2-22 0,-1 0 0,0 0 0,0 1 0,0-1 0,0 0 0,0 0 0,0 0 0,0 1 0,-1-1 0,1 0 0,-1 0 0,-1 3 0,-6-2 0,7 1 0,14-2 0,-3-2 0,114-5 0,-110 3 0,0 0 0,0-1 0,-1-1 0,1 0 0,-1-1 0,25-12 0,-13 4-233,40-13 1,-44 19-2064,0-2 1,0 0-1,24-16 1,56-36-10677,-46 26 6272,-19 19 4332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3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79 1140,'-3'-2'14567,"-9"-5"-6990,7 2-3909,5 5-3621,1 0 0,-1 0 0,0 0 0,1 0 0,-1 0 0,0 0 0,0 0 0,1 0 0,-1-1 0,0 1 0,0 0 0,1 0 0,-1 0 0,0 0 0,0 0 0,1-1 0,-1 1 0,0 0 0,0 0 0,0 0 0,1-1 0,-1 1 0,0 0 0,0 0 0,0-1 0,0 1 0,0 0 0,1 0 0,-1-1 0,0 1 0,0 0 0,0-1 0,0 1 0,0-2 206,13 10-4359,-8-8 4028,11-3-5774,-15 2 5194,-1 0-1,1 0 1,-1 0-1,1 0 1,-1 0-1,0 0 1,1-1-1,-1 1 1,0 0 0,0 0-1,0 0 1,0 0-1,0 0 1,0-3-1,0 4 522,0-1 0,0 1 1,0 0-1,0-1 0,0 1 0,0 0 0,-1-1 0,1 1 0,0 0 0,0-1 1,0 1-1,0 0 0,0 0 0,-1-1 0,1 1 0,0 0 0,0-1 1,0 1-1,-1 0 0,1 0 0,0 0 0,-1-1 0,1 1 0,0 0 0,0 0 1,-1 0-1,1 0 0,0-1 0,-1 1 0,1 0 0,-1 0 77,1 0 0,-1 0-1,1 0 1,0-1 0,-1 1-1,1 0 1,0 0-1,-1 0 1,1-1 0,0 1-1,0 0 1,-1 0 0,1-1-1,0 1 1,0 0 0,-1-1-1,1 1 1,0 0-1,0-1 1,0 1 0,-1 0-1,1-1 1,0 1 0,0-1-1,0 1 1,0 0 0,0-1-1,0 1 1,0 0 0,0-1-1,0 1 1,0-1-1,0 1 1,0 0 0,0-1-1,0 1 1,0 0 0,1-1-1,-1 1 1,0 0 0,0-1-1,0 1 1,1 0 0,-1-1-1,0 1 1,11-21-1567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3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 1032,'-10'-3'14206,"10"3"-13632,-1 1 1,1 0 0,0 0-1,-1-1 1,1 1-1,0 0 1,0 0 0,-1-1-1,1 1 1,0 0 0,0 1-1,0 121 7568,0 61-5891,0-65-2010,-3-63-241,-3-1 0,-25 106 0,27-142-9,1 1 0,1-1 0,1 22 1,0-38-123,1 1 0,-1-1 1,1 0-1,-1 1 0,0-1 1,0 0-1,0 1 0,-1-1 1,1 0-1,-3 4 0,2-4-321,0 0 0,1 0 0,-1 0 0,1 0 0,0 0 0,0 0 0,0 0 0,1 0 0,-1 0 0,0 5 0,48-43-19998,-39 27 18276,26-19-128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3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368 507 924,'-13'-10'19954,"13"11"-19561,-13 22 3667,-11 33-2283,23-54-1439,-24 71 990,-16 76-1,31-108-1127,-8 63 332,13-66-271,2-4 131,1 0 1,3 37-1,1-10 56,-2-53-445,0 0 1,1 0-1,0 0 1,1 0-1,0 0 1,0 0-1,0 0 1,1 0-1,1-1 1,-1 0-1,1 1 1,0-1-1,1 0 1,6 7-1,-8-10-3,0-1 0,1 1 0,0-1 0,0 0-1,0 0 1,0 0 0,0-1 0,0 0 0,1 1 0,-1-2-1,1 1 1,0 0 0,-1-1 0,1 0 0,0 0 0,0 0-1,0-1 1,0 1 0,0-1 0,0 0 0,-1-1 0,1 1-1,0-1 1,9-3 0,2-1 0,-1 0 0,0-1 0,0-1 0,-1-1 0,0 0 0,0-1 0,14-11 0,-20 13 0,1-1 0,-1 0 0,0 0 0,-1 0 0,0-1 0,0 0 0,-1 0 0,0-1 0,-1 0 0,9-20 0,-9 16 0,0-1 0,-1 0 0,-1 0 0,0 0 0,-1 0 0,0-1 0,-2 1 0,0-1 0,0 1 0,-1-1 0,-1 1 0,-7-25 0,0 9 4,-1 0-1,-2 1 1,-19-38 0,26 60-15,0-1 0,0 1 1,0 1-1,-1-1 1,0 1-1,-1 0 0,0 0 1,0 1-1,0 0 1,-1 0-1,0 1 1,0 0-1,0 0 0,0 1 1,-1 0-1,-10-3 1,-140-26-5590,2 0-5958,100 13 4600,53 18 6344,1 0 0,-1 0-1,0 0 1,0-1 0,1 0 0,0 1-1,-1-1 1,1 0 0,0-1 0,-5-6-1,6 2-1014</inkml:trace>
  <inkml:trace contextRef="#ctx0" brushRef="#br0" timeOffset="1">228 108 1624,'4'-27'11990,"-3"26"-11491,0 0-1,0 0 0,0 0 1,1 0-1,-1 1 0,1-1 1,-1 0-1,0 0 0,1 1 1,-1-1-1,1 1 1,-1-1-1,4 1 0,12-9 3269,-13 7-3433,-1 1 0,0-1 1,1 0-1,-1 1 0,1 0 0,0 0 0,-1 0 0,7-1 0,115-9-166,-41 9-3901,-46-5-1952,-24-14-10446,-1 14 14507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3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202 314 1176,'8'-5'10824,"-18"1"-6716,10 5-3847,-1-1 0,0 0 0,1 1 0,-1-1 0,1 1 0,-1-1 0,1 1 0,-1-1 0,1 1 0,-1-1 0,1 1 0,-1-1 0,1 1 0,0 0 0,-1-1 0,1 1 0,0 0 0,-1-1 1,1 1-1,0 0 0,0 0 0,0-1 0,0 1 0,0 0 0,0-1 0,0 1 0,0 1 0,-7 40 1449,2-15-837,3-10-471,0 0 0,1 0 0,3 33 0,-1-8-53,0-25-215,0 1 1,2-1-1,0 0 1,8 27 0,29 65 327,-36-97-417,1-3-1,-1 0 0,1-1 0,1 1 0,0-1 0,0 0 0,0-1 0,11 10-1,53 42 295,-63-55-306,1 1-1,-1-1 1,1 0-1,0-1 1,0 0-1,0 0 1,0-1-1,1 0 1,-1-1-1,1 0 1,9 1-1,5 1 46,-14-3-62,1 0 0,-1-1-1,1 0 1,-1 0 0,1-1-1,-1 0 1,0-1 0,0 0-1,0 0 1,0-1 0,0 0-1,-1 0 1,1-1 0,13-11-1,-20 14-10,0 0 0,0 0 0,0 0 0,0 0-1,0 0 1,-1 0 0,1-1 0,-1 1 0,1-1-1,-1 1 1,0-1 0,0 0 0,0 1 0,0-1-1,-1 0 1,1 1 0,-1-1 0,1 0-1,-1 0 1,0 0 0,-1-4 0,1 2 13,-1 0 0,0 0 0,0 0-1,-1-1 1,1 1 0,-1 0 0,0 1 0,-1-1 0,1 0 0,-1 1 0,-3-5-1,-9-9 111,-1 1-1,-23-19 0,-5-5 116,-58-46 298,81 69-384,-33-19-1,-10-9 88,-9-3-47,43 29-162,-30-24 1,50 35-35,-1 1 0,0-1 0,1 0 0,1-1 0,0 0 0,0 0 0,-10-17 0,12 16 0,2 4 0,1-1 0,-1 0 0,1 0 0,1-1 0,-5-15 0,7 22 0,1-1 0,-1 1 0,1-1 0,0 1 0,0-1 0,0 1 0,1-1 0,-1 1 0,1 0 0,-1-1 0,1 1 0,0-1 0,0 1 0,0 0 0,0-1 0,0 1 0,0 0 0,1 0 0,-1 0 0,1 0 0,0 0 0,-1 0 0,1 1 0,0-1 0,0 0 0,2-1 0,11-7 0,1 0 0,0 1 0,0 1 0,1 0 0,18-6 0,91-21 0,-52 17 0,-62 14 0,0 1 0,0 0 0,0 1 0,1 0 0,-1 1 0,1 1 0,-1 0 0,1 0 0,-1 1 0,1 1 0,-1 0 0,0 1 0,0 0 0,0 1 0,19 9 0,-28-12 0,0 1 0,-1 0 0,1 0 0,-1 0 0,1 1 0,-1-1 0,0 0 0,0 1 0,0 0 0,0-1 0,0 1 0,0 0 0,-1 0 0,2 5 0,9 47 0,-9-36 0,-2-5 0,-1 0 0,0 0 0,-1 0 0,0 0 0,-5 17 0,0 10 0,-28 129 0,30-133-107,-21 177-254,4-75-4690,8-51-5132,12-84 9498,1 1-1,0-1 1,0 0 0,1 1 0,-1-1 0,1 1-1,0-1 1,0 1 0,0-1 0,0 0 0,1 0-1,0 0 1,0 0 0,0 0 0,0 0 0,1 0-1,0-1 1,-1 1 0,1-1 0,7 6 0,15 7-1515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3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87 1020,'16'-15'3345,"-9"8"1864,-7 6-5024,-1 1 0,0 0 0,1 0 0,-1-1 0,1 1 0,-1 0 1,1-1-1,-1 1 0,1-1 0,0 1 0,-1-1 0,1 1 0,-1-1 0,1 1 0,0-1 0,0 1 0,-1-1 0,1 1 0,0-1 0,0 1 0,-1-1 0,1 1 0,0-1 0,0 0 0,0 1 0,0-1 0,0 1 1,0-1-1,0 0 0,0 1 0,0-1 0,0 0 0,0 1 0,1-1 0,-1 1 0,0-1 0,0 1 0,0-1 0,1 1 0,-1-1 0,0 1 0,1-1 0,-1 1 0,1-1 0,-1 1 0,0-1 0,1 1 0,-1-1 1,1 1-1,-1 0 0,1-1 0,-1 1 0,1 0 0,0-1 0,16-15 5826,-10 12-5173,2-3 1051,-27-1-478,14 7-1208,1 0 0,-1 1 1,1 0-1,-1-1 1,1 1-1,-1 1 0,0-1 1,1 0-1,-1 1 0,1 0 1,-1 0-1,1 0 0,-4 2 1,8 1-202,1 0 0,0 0 1,0 0-1,0 0 0,0 0 0,0 0 1,5 5-1,3 6-1,-3-2-1,0 1 0,-1 0 0,-1 0 0,0 1 0,-1-1 0,0 1 0,2 24 0,-3 11 0,-1 51 0,-3-56 0,-11 110 0,12 102 0,1-226 0,2 0 0,2 0 0,1-1 0,14 47 0,-18-73 0,-1 0 0,1 0 0,0 0 0,0-1 0,0 1 0,1-1 0,-1 0 0,1 1 0,-1-1 0,6 4 0,6 7 0,-8-8 0,-6-6 0,-19 16 0,13-8 0,0-2 0,-12-7 0,10-2-1,1 0 0,-1 0 1,0-1-1,1 0 0,0 0 0,0-1 0,0 0 0,0 0 1,-9-10-1,-16-11-1452,31 25 1390,-2-1-497,1 0 0,-1 0 0,0 0 1,1 0-1,-1 0 0,1-1 1,0 1-1,0-1 0,0 0 0,0 1 1,0-1-1,0 0 0,1 0 0,-1 0 1,1 0-1,-2-6 0,1 0-1074,-1 1 0,1-1 0,0 1-1,1-1 1,0 0 0,1 0 0,-1 1 0,2-1-1,-1 0 1,3-11 0,8-2-681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18.6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74 127 5734,'-21'-33'0,"2"6"0,11 4 0,4 15 0,-9-17 0,12 23 0,-5-3 0,6 3 0,-2 1 0,2 4 0,0-1 0,1 2 0,4 1 0,1 1 0,7 10 0,-2-3 0,6 7 0,-6-5 0,5 7 0,2 5 0,-5-6 0,1 3 0,0 0 0,20 43 0,5 8 0,-4-10 0,4 10 0,0 1 0,-8-4 0,-12-27 0,1 5 0,7 26 0,2 6 0,3-2 0,1 0 0,-4-1 0,-2-5-487,-5-22 1,-2-6 486,9 15 0,7 5 0,-9-17 0,9 16 0,-18-32 0,-1 1 0,-11-18 0,12 16 973,-14-25-973,4 1 0,-3-3 0,-2-5 0,1 0 0,18-44 0,-8 16 0,16-39 0,-2-5 0,4-12 0,-5 12 0,1-6 0,1 0-1095,0-3 0,2-2 0,-2 2 1095,-1 4 0,-1 1 0,-3 7 0,-1 1 0,-2 5-562,-2 3 0,0 3 562,12-37 0,-8 17 0,-3 4 0,-7 15 0,5-22 0,-15 57 0,-2 22 0,1 0 2754,-6-4-2754,1 3 1655,-12-1-1655,-35 28 0,22-9 0,-27 20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3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39 120 1020,'-29'-21'19393,"28"21"-19299,1 0 0,-1 0 0,1 0 0,0 0 0,-1 0 0,1 0 0,0 0 0,-1 0 0,1 0 0,0-1 0,-1 1 0,1 0 0,0 0 0,-1 0 0,1 0 0,0-1 0,0 1 0,-1 0 0,1 0 0,0 0 0,0-1 0,-1 1 0,1 0 0,0 0 0,0-1 0,0 1 0,-1 0 0,1-1 0,0 1 0,0 0 0,0-1 0,0 1 0,0 0 0,-1-1 0,1 0 211,1 0 1,-1 0 0,0 0-1,0 0 1,0 0-1,0 0 1,1 0 0,-1 0-1,0 0 1,1 1-1,-1-1 1,1 0 0,-1 0-1,1 0 1,-1 1-1,1-1 1,0 0 0,-1 0-1,1 1 1,1-2-1,20-6 2100,34 6-2569,-42 2 570,294-14-406,-75 0 0,-132 6 0,-10-2 0,-42 4 0,56 1 0,-95 4 0,-10-2 0,-8 1-22,-7 9-4410,1-2 1,-1 0-1,0-1 0,-21 3 1,-19 6-2681,51-12 4745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0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1253 576,'0'1'276,"0"0"-1,0 0 1,1 0 0,-1 0 0,0 0-1,0 0 1,1 0 0,-1 0-1,0 0 1,1 0 0,-1 0-1,1 0 1,0 0 0,-1 0 0,6 1 4220,-4-11-1450,-2 8-2425,36-6 2229,-34 7-2320,13-6 926,-12 5-1223,0 0 0,1 0 0,-1 1 0,1 0 0,-1-1 0,1 1 0,-1 0 0,7 1 0,14-1 460,97-24 2667,-39 7-1995,150-44 954,-70 15-1503,12-10-289,-20 4-217,223-76 355,-159 50-310,99-36 328,-175 69-459,64-24-1,-89 20-51,24-7-9,15 4 9,148-41 6,-143 52 5,198-80 1,-220 71-68,-125 45-103,135-62 145,-114 53-81,-24 9-74,-17 10-3,5-5-3,0 1 3,0-1-1,0 1 0,0-1 0,0 1 0,0-1 0,0 1 0,1 0 1,-1 0-1,0-1 0,1 1 0,-1 0 0,0 0 0,1 0 0,-1 0 0,1-1 1,-1 1-1,1 0 0,0 0 0,-1 0 0,1 0 0,0 0 0,0 0 0,-1 0 1,1 0-1,0 0 0,0 0 0,0 1 0,0-1 0,1 1 0,-39 5-3958,-25 3-7053,62-10 10882,1 0-1,0 0 1,0 0-1,-1 0 1,1 0-1,0 0 1,0 0-1,-1 0 1,1 0-1,0 0 1,0 0 0,-1 0-1,1 0 1,0 0-1,0 1 1,0-1-1,-1 0 1,1 0-1,0 0 1,0 0-1,0 1 1,-1-1 0,1 0-1,0 0 1,0 0-1,0 1 1,0-1-1,0 0 1,0 0-1,-1 0 1,1 1-1,0-1 1,0 0 0,0 0-1,0 1 1,0-1-1,0 0 1,0 0-1,0 1 1,0-1-1,0 0 1,0 0 0,0 1-1,0-1 1,0 0-1,1 0 1,-1 1-1,0-1 1,0 0-1,0 0 1,0 0-1,0 1 1,0-1 0,1 0-1,0 1-388,0 0-1,0 0 1,1 0 0,-1 0 0,0 0-1,1-1 1,-1 1 0,0 0-1,1-1 1,-1 1 0,1-1-1,1 1 1,21 0-1882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4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79 191 492,'10'-8'10507,"-13"6"-9847,-1 0 0,0 0 0,0 0 0,0 1 0,0 0 0,0 0 0,0 0-1,0 0 1,-7 1 0,11-1-597,0 1 0,0-1-1,0 1 1,0 0-1,0-1 1,0 1 0,1 0-1,-1-1 1,0 1 0,0 0-1,0-1 1,1 1-1,-1 0 1,0-1 0,0 1-1,1 0 1,-1 0 0,0-1-1,0 1 1,1 0-1,-1 0 1,0 0 0,1-1-1,-1 1 1,0 0 0,1 0-1,-1 0 1,0 0-1,1 0 1,-1 0 0,1-1-1,-1 1 1,0 0 0,1 0-1,-1 0 1,0 0-1,1 1 1,-1-1 0,1 0-1,-1 0 1,0 0 0,1 0-1,0 0 1,3 1 389,-3-1-366,-1 0 0,1 0 0,-1 1 0,1-1 0,0 0 0,-1 0 0,1 0 0,-1 0 0,1 0 0,0 0 0,-1 0 0,1 0 0,-1 0 0,1 0 0,0 0 0,-1 0 0,1 0 0,-1-1 0,1 1 0,-1 0 0,1 0 0,-1-1 0,1 1 0,-1 0 0,1-1 0,-1 1 0,1-1 0,-1 1 0,1 0 0,-1-1 0,0 1 0,1-1 0,-1 1 0,1-2 0,-1 1 799,-28-7 2852,28 8-3642,-1 0 0,1 0 0,-1 0-1,1 0 1,0 0 0,-1-1 0,1 1 0,-1 0 0,1 0 0,-1 0 0,1-1 0,0 1-1,-1 0 1,1 0 0,-1-1 0,1 1 0,0 0 0,-1-1 0,1 1 0,0 0 0,0-1-1,-1 1 1,1-1 0,0 1 0,0 0 0,-1-1 0,1 1 0,0-1 0,0 1 0,0-1-1,0 1 1,0-1 0,0 1 0,0-1 0,0 1 0,0 0 0,0-1 0,0 1-1,0-1 1,0 1 0,0-1 0,0 1 0,0-1 0,1 1 0,-1-1 0,0 1 0,1-1-1,23-12-397,0 0 381,-10 4-78,0 0 0,0 1 0,1 1 0,0 0 0,0 1 0,1 1 0,0 0 0,24-4 0,27-9 0,-16 8 0,-11 3 0,-29 4 0,-9 8 0,-2-4 0,-1 0 0,1 0 0,-1 0 0,1 0 0,-1 0 0,1 0 0,-1 0 0,1 0 0,-1-1 0,0 1 0,1 0 0,-1 0 0,0 0 0,0-1 0,0 1 0,0 0 0,0-1 0,0 1 0,0-1 0,-1 2 0,-29 10 0,17-6 0,-52 30 0,-5 1 0,50-25 0,-37 16 0,17-5 0,19-9 0,22-14 0,-1 0 0,1 1 0,0-1 0,0 0 0,-1 0 0,1 0 0,0 1 0,0-1 0,0 0 0,0 0 0,-1 0 0,1 1 0,0-1 0,0 0 0,0 0 0,0 1 0,0-1 0,0 0 0,-1 1 0,1-1 0,0 0 0,0 0 0,0 1 0,0-1 0,0 0 0,0 1 0,0-1 0,0 0 0,0 0 0,1 1 0,-1-1 0,0 0 0,0 1 0,0-1 0,0 0 0,0 0 0,0 1 0,1-1 0,-1 0 0,0 0 0,0 0 0,0 1 0,0-1 0,1 0 0,-1 0 0,0 0 0,0 1 0,1-1 0,-1 0 0,0 0 0,3 1 0,-1 0 0,1 0 0,0-1 0,-1 1 0,1 0 0,0-1 0,0 0 0,3 0 0,17 2 0,126 15 0,-120-12 0,-1 2 0,0 0 0,50 22 0,-66-23 0,0 0 0,-1 0 0,1 1 0,-1 0 0,-1 1 0,1 0 0,-1 1 0,-1 0 0,0 0 0,13 17 0,-20-22 0,0 0 0,0 0 0,0 0 0,-1 0 0,0 0 0,1 0 0,-1 0 0,-1 0 0,1 0 0,0 6 0,-2 49 0,0-25 0,1 49 0,-1-80 0,1 0 0,-1 1 0,1-1 0,-1 0 0,0 0 0,0 0 0,0 0 0,-1 0 0,1 0 0,-1-1 0,1 1 0,-1 0 0,-4 3 0,-32 32 0,20-21 0,1-3 0,0-1 0,0-1 0,-1 0 0,0-2 0,-23 11 0,-9 5 0,39-20 0,1 0 0,-2 0 0,1-1 0,-1-1 0,1 0 0,-1-1 0,0 0 0,0 0 0,-14 0 0,-7 3 0,30-5 0,0 0 0,1 0 0,-1 0 0,0-1 0,0 1 0,0-1 0,0 1 0,0-1 0,0 0 0,0 0 0,1 0 0,-1 0 0,0-1 0,0 1 0,0-1 0,0 0 0,0 0 0,1 0 0,-1 0 0,0 0 0,-3-3 0,-27-15 0,30 18 0,0-1 0,-1 1 0,1-1 0,0 0 0,0 0 0,0 0 0,0 0 0,0-1 0,1 1 0,-1-1 0,1 1 0,-4-5 0,3 1 0,2 4 0,0 1 0,0-1 0,-1 0 0,1 1 0,0-1 0,-1 1 0,1-1 0,-1 1 0,1-1 0,-1 1 0,0 0 0,1 0 0,-1 0 0,0 0 0,-2-1 0,7 4 5,1-2-423,0 2 0,0-1-1,-1 0 1,1 1 0,0 0 0,-1 0 0,1 0 0,5 5 0,-2-3 283,4-2-4837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4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16,'22'-6'2867,"-2"-2"-392,80-22 4046,140-34-1192,-215 61-5771,47 0 0,-64 3-150,-1-1-1,0 1 1,1-2-1,-1 1 1,0-1 0,13-5-1,-12 5-1424,0-1 708,3 7-6582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5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0 186 972,'15'1'5290,"-6"8"-949,-9-9-4278,0 0-1,-1 0 0,1 1 0,0-1 1,0 0-1,0 0 0,0 1 0,0-1 1,0 0-1,0 0 0,0 0 0,-1 1 1,1-1-1,0 0 0,0 0 0,0 0 1,-1 1-1,1-1 0,0 0 0,0 0 1,0 0-1,-1 0 0,1 0 1,0 0-1,0 1 0,-1-1 0,1 0 1,0 0-1,0 0 0,-1 0 0,1 0 1,0 0-1,0 0 0,-1 0 0,1 0 1,0 0-1,0 0 0,-1 0 0,1 0 1,0 0-1,0-1 0,-3 1 2269,5-1-1925,0 0 0,0 0 0,0 0 0,0 1 0,0-1 0,1 0-1,-1 1 1,0 0 0,0-1 0,4 1 0,-5 0-240,-1 0 0,1 0 0,-1 0 1,1 0-1,-1 0 0,1 0 0,-1 1 1,1-1-1,-1 0 0,1 0 0,-1 0 0,1 1 1,-1-1-1,0 0 0,1 1 0,-1-1 0,1 0 1,-1 1-1,0-1 0,1 0 0,-1 1 1,0-1-1,0 1 0,1-1 0,-1 0 0,0 1 1,0-1-1,1 1 0,-1-1 0,0 1 0,0-1 1,0 1-1,0-1 0,0 1 0,0-1 1,0 1-1,0-1 0,0 1 0,0-1 0,0 1 1,0-1-1,0 1 0,0-1 0,-1 1 0,1 0 1,0 2 77,0-2 785,63-1 2805,-37 6-3834,-16-6 0,-10 0-1,0 0-1,0 0 1,0-1 0,0 1 0,0 0-1,0 0 1,0 0 0,0-1-1,0 1 1,0 0 0,0 0 0,0 0-1,0-1 1,-1 1 0,1 0 0,0 0-1,0 0 1,0-1 0,0 1-1,0 0 1,0 0 0,-1 0 0,1 0-1,0 0 1,0-1 0,0 1-1,-1 0 1,1 0 0,0 0 0,0 0-1,0 0 1,-1 0 0,1 0-1,0 0 1,0 0 0,0 0 0,-1 0-1,1 0 1,0 0 0,0 0-1,-1 0 1,1 0 0,0 0 0,0 0-1,0 0 1,-1 0 0,0-1-130,-1 1-904,1 0 869,1 0 1,-1 0-1,1 0 0,0 0 1,-1 0-1,1 0 1,-1 0-1,1 0 0,0 0 1,-1 0-1,1-1 1,0 1-1,-1 0 0,1 0 1,0 0-1,-1-1 1,1 1-1,0 0 0,0 0 1,-1-1-1,1 1 1,0 0-1,0-1 0,-1 1 1,1 0-1,0-1 1,0 1-1,0 0 0,0-1 1,-1 0-1,1-17-4330,14-29-2587,-8 27 4119,-6 20 2960,1-6-644,0-1 1,0 1-1,1 0 1,0 0-1,0 1 1,0-1-1,1 0 1,0 1-1,0-1 1,0 1-1,1 0 1,0 0-1,7-8 1,25-21-1400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5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16 1280,'0'0'335,"0"-1"0,0 0 0,0 1 0,0-1 0,0 1 0,0-1-1,-1 1 1,1-1 0,0 0 0,0 1 0,-1-1 0,1 1 0,0-1 0,0 1 0,-1-1 0,1 1-1,-1 0 1,1-1 0,0 1 0,-1-1 0,1 1 0,-1 0 0,1-1 0,-1 1 0,-17-4 3184,14 4-3165,0 1-1,0-1 1,0 1-1,1-1 1,-1 1-1,0 0 1,1 1-1,-5 1 0,-37 15 1901,38-16-1952,0 0-1,-1 1 0,1 0 1,0 1-1,-12 7 0,19-10-248,-1 0 0,0 0 0,0 0 0,0 0 0,0 0 0,1 0 0,-1 0 0,0 0 0,1 0 0,-1 0 0,1 0 0,0 1 0,-1-1 0,1 0 0,0 0 0,-1 1 0,1-1 0,0 0 0,0 0 0,0 1 0,0-1 0,1 0-1,-1 1 1,0-1 0,0 0 0,1 0 0,-1 0 0,1 1 0,0 0 0,0 0 24,-1 0 0,1 1-1,-1-1 1,1 0 0,-1 1-1,0-1 1,0 0-1,0 1 1,-1 3 0,-25 119 2597,-9 36-381,25-118-1394,-8 72 0,10-59-423,6-39-363,0 1 0,1-1-1,1 1 1,0 0 0,1-1-1,1 1 1,5 18 0,-4-25-82,0-1 0,1 0 1,0 0-1,1 0 0,0 0 1,0-1-1,1 1 0,0-1 1,1-1-1,0 1 0,0-1 1,13 10-1,-15-14-7,0-1 0,0 0 0,0 0 0,1 0 0,0 0 1,-1-1-1,1 0 0,0 0 0,0-1 0,0 1 0,0-1 0,1-1 1,-1 1-1,0-1 0,0 0 0,0 0 0,1-1 0,-1 0 0,9-2 0,5-3 101,0 0 0,-1-1 0,0-1-1,32-19 1,-43 23-109,0-1 0,0-1 1,-1 1-1,1-1 0,-1 0 0,-1-1 0,1 0 1,-1 0-1,-1 0 0,1-1 0,-1 0 0,0 0 0,-1 0 1,0-1-1,0 1 0,-1-1 0,0 0 0,-1 0 1,0 0-1,2-15 0,-3-9-16,0 22 0,-1 1 0,1 0 0,-2-1 0,0 1 0,0-1 0,0 1 0,-2 0 0,1 0 0,-7-15 0,8 21 0,-65-119 0,58 111 0,-1 0 0,0 0 0,0 0 0,-2 1 0,1 1 0,-1 0 0,-15-11 0,-14-7 56,21 14-794,1 1 0,-2 1 0,0 1 0,-41-17 0,31 18-1044,15 6-62,1-1 0,-1 0-1,1-1 1,0-1 0,-23-14-1,35 19 1383,1 1 0,-1-1 0,1 0 0,0 1 0,0-1 0,-1 0-1,1 0 1,0 0 0,0 0 0,1 0 0,-1 0 0,0 0 0,1 0 0,-1 0-1,1 0 1,0-1 0,0 1 0,-1 0 0,1 0 0,1 0 0,-1-1-1,0 1 1,1 0 0,-1 0 0,1 0 0,0-3 0,10-9-1786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5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78 296,'0'-1'386,"0"0"0,0 1 0,0-1 0,0 1 0,0-1 0,0 1 0,-1-1 0,1 0 0,0 1 0,0-1 0,0 1 0,-1-1 0,1 1 0,0-1 0,-3-1 1929,3 1-1929,0 1 0,-1-1 0,1 1 0,-2-1 0,-13-2 4131,2-1-2761,11 3-658,42-6 5185,-14 7-4916,15 1-135,55-8 0,-90 7-1176,0 0 1,0 0 0,0 0-1,0 0 1,6 2-1,26 2 118,-4-3-117,-13 0-323,-1-1 0,1-1 0,39-6 1,-56 6-256,0 0 0,-1 0 0,1-1 1,0 1-1,-1-1 0,1 0 0,5-4 1,-9 6 420,0 0 0,1 0 1,-1-1-1,0 1 1,0 0-1,0 0 0,1-1 1,-1 1-1,0 0 1,0 0-1,0-1 1,0 1-1,0 0 0,1-1 1,-1 1-1,0 0 1,0 0-1,0-1 0,0 1 1,0 0-1,0-1 1,0 1-1,0 0 0,0-1 1,0 1-1,0 0 1,0 0-1,-1-1 1,1 1-1,0 0 0,0-1 1,0 1-1,0 0 1,-1-1-1,-18-8-5655,7 2 2425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5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219 246 156,'20'-6'4777,"-15"4"-362,-5 1-4237,0 0-1,-1 1 1,1-1-1,0 1 0,-1-1 1,1 1-1,-1 0 1,1-1-1,-1 1 1,0-1-1,1 1 1,-1 0-1,1-1 1,-1 1-1,1 0 0,-1 0 1,0 0-1,1-1 1,-1 1-1,0 0 1,1 0-1,-1 0 1,0 0-1,1 0 0,-1 0 1,0 0-1,1 0 1,-1 0-1,0 1 1,1-1-1,-2 0 1,-4 1 3325,19 5-1063,-12-5-2286,0 0 0,0 0 0,0 0 1,1 0-1,-1 0 0,-1 0 0,1 1 0,0-1 1,0 0-1,0 1 0,-1-1 0,1 1 0,-1-1 1,1 1-1,-1-1 0,1 1 0,-1-1 0,0 1 1,0 0-1,0-1 0,0 1 0,0 1 0,-1 52 1348,0-37-1188,1 18 85,0 18-1,1-1-1,13 82 1,-7-113-358,0 0 0,2-1 0,0 0 0,1-1 0,21 31 1,-17-28-23,-10-17-9,0 0 0,1-1 0,0 1 1,0-1-1,0 0 0,0 0 1,1-1-1,0 1 0,0-1 1,0 0-1,1-1 0,-1 0 0,1 0 1,0 0-1,10 2 0,6-1 104,-22-4-108,-1 0 0,1 0 0,-1 0 0,1 0 0,-1 0 0,1 0 0,-1 0 0,1 0 0,0-1 1,-1 1-1,1 0 0,-1 0 0,1 0 0,-1 0 0,1-1 0,-1 1 0,1 0 0,-1-1 0,0 1 0,1 0 0,-1-1 0,1 1 1,-1 0-1,0-1 0,1 1 0,-1-1 0,0 1 0,1-1 0,-1 1 0,0-1 0,0 1 0,1-1 0,-1 1 0,0-1 0,0 1 0,0-1 1,0 0-1,-2-6 44,0 0 1,0 0-1,-1 1 1,0-1 0,0 1-1,-7-10 1,-43-49 201,40 48-189,0 2 0,-22-21 0,-3-3 34,-38-40 45,47 51-115,2-1-1,-42-56 1,35 38-22,22 32-1,1 0 1,0-1 0,1 0-1,-13-31 1,22 43-2,-1 0 1,1 0-1,1-1 1,-1 1-1,1 0 0,-1-1 1,1 1-1,0-1 1,1 1-1,-1 0 1,1-1-1,0 1 1,0 0-1,0 0 0,1 0 1,-1 0-1,1 0 1,0 0-1,0 0 1,1 0-1,-1 0 1,5-4-1,5-6-15,1 2 0,0 0 0,1 1 0,17-12 0,-12 9 12,59-35-39,-73 46 38,-1 0 0,1 0 0,-1 0 0,1 1 0,0 0 0,10-3 1,-12 4-1,-1 0 1,1 0-1,0 1 0,-1-1 1,1 1-1,0 0 1,-1 0-1,1 0 1,-1 0-1,1 0 1,0 0-1,-1 1 1,1-1-1,4 3 1,-6 1 6,0 0 0,-1 0 1,1-1-1,-1 1 0,0 0 1,0 0-1,0 0 0,-1 0 1,1 0-1,-2 4 0,-15 39-129,-1-1 0,-31 54 0,43-90-286,0 0 0,1 1 0,0 0 0,1 0 0,1 0 0,0 0 0,0 1 1,1-1-1,0 1 0,1 0 0,0 18 0,-5-5-2100,-1 4-3499,7-28 5720,0 0 0,0 0 0,0 0-1,0 0 1,1 0 0,-1 0 0,0 0 0,0 0 0,1 0 0,-1 0 0,1 0 0,-1 0 0,1 0 0,-1 0-1,1 0 1,-1-1 0,1 1 0,0 0 0,0 0 0,-1-1 0,1 1 0,0 0 0,0-1 0,1 2-1,26 18-5087,-5-12 3251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5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86 632,'-4'-5'1138,"0"0"0,0 1 0,0-1 0,-1 1 0,0 0 0,0 0 0,0 1 0,-10-6 0,-12-1 2295,25 10-3040,0-1-1,-1 1 0,1-1 1,0 0-1,0 1 0,0-1 0,-1 0 1,1 0-1,0 0 0,0-1 1,0 1-1,0 0 0,1-1 1,-1 1-1,0-1 0,-1-2 1,2 3-43,0 0 0,-1 0 0,1 0 0,0 0 1,-1 0-1,1 0 0,-1 0 0,1 0 0,-1 0 1,1 1-1,-1-1 0,1 0 0,-1 1 1,-1-1-1,1 1 978,2 5-1031,1 0-1,1 0 1,-1 0 0,1-1 0,0 1-1,0-1 1,0 1 0,1-1 0,-1 0-1,5 5 1,7 13 268,3 11 100,-8-16-563,0 0 1,0 1-1,-2 0 0,0 0 0,-1 1 0,3 20 0,6 38-102,36 118 0,-33-148 0,-13-35 0,0 0 0,-1 0 0,4 19 0,-4-13 0,3 29 0,-7-35-68,1-1-1,1 1 1,0 0 0,0-1-1,1 1 1,1-1 0,0 0-1,0 0 1,1-1 0,1 1-1,9 13 1,-15-23-16,0 0 0,1-1 0,-1 1-1,0 0 1,0-1 0,0 1 0,0-1 0,0 1 0,0 0 0,0-1 0,0 1 0,-1 0 0,1-1-1,0 1 1,0 0 0,0-1 0,-1 1 0,1-1 0,0 1 0,-1-1 0,1 1 0,0-1-1,-1 1 1,1-1 0,-1 1 0,1-1 0,-2 1 0,1 1-352,0-1 1,0 0-1,0 0 1,0-1-1,0 1 1,0 0-1,0 0 1,-1 0-1,1-1 1,0 1-1,-1-1 1,1 1-1,0-1 1,-2 1-1,-2-2-700,0 0-1,0 0 0,1 0 0,-1-1 0,0 1 0,1-1 0,-1 0 1,1-1-1,-8-4 0,10 5 755,-1 1 1,1-1 0,0 1-1,0-1 1,0 0-1,-1 0 1,2 0-1,-1 0 1,0 0 0,0 0-1,1-1 1,-1 1-1,1-1 1,0 1-1,0-1 1,0 1 0,0-1-1,-1-2 1,2-17-1895,0 1 444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5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103 164 1288,'-8'-4'961,"1"1"-1,-1 0 1,0 0-1,-14-3 1,-12-3 3399,33 8-4074,1 1 1,-1 0-1,0 0 0,0-1 1,1 1-1,-1 0 1,0-1-1,0 1 0,1 0 1,-1-1-1,0 1 0,1-1 1,-1 0-1,1 1 1,-1-1-1,1 1 0,-1-1 1,1 0-1,-1 0 0,1 1 1,0-1-1,-1 0 1,1 1-1,0-1 0,-1 0 1,1 0-1,0 0 0,0 1 1,0-1-1,0 0 1,0 0-1,0 0 0,0 0 1,0 1-1,0-2 0,0-3 1441,0 4-769,30-7 546,113-3-1510,-85 9-1664,66-12 0,-47 5-1544,-52 7 1249,36-8 1,5-3-1577,-45 10 1507,0-1 0,0-2 0,29-10 1,-24 7 229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19.0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0 132 5734,'4'-11'0,"44"-13"0,34-8 0,-14 6 0,-9 0 0,21 14 0,-21 15 0,-80 27 0,-17 14 0,0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43 296,'-25'-20'9193,"6"12"-4364,16 3-2240,16 2-672,124-4 2622,-78 10-3037,58 10-1,-113-13-1368,0 1-1,1 0 1,-1 1-1,0-1 1,1 1-1,-1-1 1,0 1-1,0 1 1,-1-1-1,1 0 1,0 1-1,-1 0 1,1 0-1,-1 0 1,0 0-1,0 0 0,0 1 1,-1 0-1,1-1 1,-1 1-1,0 0 1,0 0-1,0 0 1,0 0-1,-1 1 1,0-1-1,0 0 1,1 8-1,-1 4 188,-1-1 0,-1 1 0,-1-1 0,0 0-1,-1 1 1,-1-1 0,-10 28 0,-62 161-320,72-191 0,1-1 0,1 0 0,0 1 0,0 0 0,1-1 0,1 1 0,1 15 0,-1-1 0,0-25 0,1 1 0,-1-1 0,1 1 0,-1-1 0,1 1 0,0-1 0,0 1 0,0-1 0,0 0 0,0 1 0,0-1 0,1 0 0,1 2 0,-2-2 0,1 0 0,-1-1 0,0 1 0,0 0 0,0 0 0,0 0 0,0 0 0,-1 0 0,1 0 0,0 0 0,-1 0 0,1 4 0,-1-4 0,0-1 0,1 1 0,-1-1 0,0 1 0,1 0 0,0-1 0,-1 1 0,1-1 0,0 0 0,0 1 0,0-1 0,0 0 0,0 1 0,0-1 0,0 0 0,0 0 0,0 0 0,1 0 0,-1 0 0,0 0 0,1 0 0,-1 0 0,1-1 0,-1 1 0,1 0 0,2 0 0,44 10 0,-39-10 0,-5 0-3,0 0 0,0 0 0,0-1 0,0 1-1,1-1 1,-1 0 0,0 0 0,0-1 0,0 1 0,0-1 0,4-1 0,9-2-846,-15 4 378,1 0-1,-1-1 1,0 1 0,0-1-1,0 0 1,0 1 0,1-1-1,-1 0 1,0 0 0,-1 0-1,1-1 1,0 1 0,0 0-1,0-1 1,-1 1 0,3-3-1,0 0-773,0 0-1,1 0 1,0 1-1,-1 0 1,1 0-1,0 0 1,0 1-1,9-3 1,50-14-6022,-42 13 5635,16-3-668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5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74 770 1552,'-5'2'1306,"-1"-1"1,1 1-1,-1-1 0,0 0 1,1-1-1,-1 0 0,0 0 1,-10-1-1,4 3 5052,12-2-6306,10 5-2331,13-8-9330,-6-1 8960,6-2 655</inkml:trace>
  <inkml:trace contextRef="#ctx0" brushRef="#br0" timeOffset="1">543 36 700,'0'-2'1738,"2"-32"14420,-2 34-16070,1 0 0,-1 0 0,0 0 0,0 1 1,0-1-1,0 0 0,1 0 0,-1 0 0,0 0 1,0 0-1,0 0 0,0 0 0,0 0 0,1 1 0,-1-1 1,0 0-1,0 0 0,0 0 0,0 0 0,0 0 1,0 1-1,0-1 0,0 0 0,1 0 0,-1 0 0,0 0 1,0 1-1,0-1 0,0 0 0,0 0 0,0 0 0,0 0 1,0 1-1,0-1 0,0 0 0,0 0 0,0 0 1,0 0-1,0 1 0,0-1 0,-1 0 0,1 0 0,0 0 1,0 0-1,0 1 0,0-1 0,0 0 0,0 0 1,0 0-1,0 0 0,-1 0 0,1 1 0,0-1 0,0 0 1,-1 2 156,0 0 0,1 1 0,-1-1 0,1 0 0,-1 0 0,1 1 0,0-1 0,0 0 0,0 1 0,0-1 0,1 0 0,-1 1 0,1 2 0,2 4 170,1-1 0,0 1 0,0-1 0,9 12 0,-8-13-273,-1-1 0,0 1 0,-1 0 0,1-1-1,-1 2 1,0-1 0,2 13 0,1 14 148,3 18 40,4 95 0,-14-113-247,-9 60 0,6-57-86,2 0-1,4 58 1,0-19-878,-2-72 627,0 0 1,0 0 0,0 0-1,-1-1 1,1 1-1,-1 0 1,0 0-1,-1-1 1,1 1 0,-3 6-1,3-10 126,1 0 0,0 0 0,0 0 0,0 0 0,-1 0 0,1 1 0,0-1 0,0 0 0,0 0 0,-1 0 0,1 0 0,0 1 0,0-1 0,0 0 0,0 0 0,0 1 0,-1-1 0,1 0 0,0 0 0,0 0 0,0 1 0,0-1 0,0 0 0,0 0 0,0 1 0,0-1 0,0 0 0,0 0 0,0 1 0,0-1 0,0 0 0,0 0 0,0 1 0,0-1 0,0 0 0,1 0 0,-1 1 0,0-1 0,0 0 0,0 0 0,0 0 0,0 1 0,1-1 0,-1 0 0,0 0 0,0 0 0,0 1 0,1-1 0,-1 0 0,16-5-3583,15-13-646,16-16-2103,26-11 2016,-13 17 2689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5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58 512,'0'-2'394,"0"0"0,0 0 0,-1 0 0,1 0 0,-1 0 0,0 0-1,1 0 1,-1 0 0,0 1 0,0-1 0,0 0 0,0 1 0,0-1 0,-3-2 0,3 2 340,0 1 0,-1 0-1,1-1 1,0 1 0,0-1 0,1 1 0,-1-1 0,0 1 0,0-1 0,1 0-1,-1 1 1,1-1 0,0 0 0,-1-3 2332,2 5-2746,1 0 0,-1 0-1,1 0 1,-1 1 0,0-1-1,1 1 1,-1-1 0,0 1-1,1-1 1,-1 1 0,0 0 0,1-1-1,-1 1 1,0 0 0,0 0-1,1 1 1,0 0-104,-1-1 0,0 1 0,1 0 0,-1 0 0,0-1 0,0 1 0,0 0 0,0 0 0,0 0 0,0 0 0,-1 1 0,1-1 0,-1 0 0,1 3 0,-2 7 563,0 0 0,-1 0 1,-7 23-1,-1 10 149,-2 33-785,-4 142 0,17-200-143,0 1 0,1-1 0,1 1 0,6 20 0,-7-32 0,1-1 0,0 1 0,0-1 0,1 1 0,0-1 0,0 0 0,1-1 0,0 1 0,1-1 0,0 0 0,9 10 0,-8-11 0,-1 0 0,1-1 0,0 0 0,1 0 0,-1-1 0,1 0 0,0 0 0,0 0 0,0-1 0,1-1 0,-1 1 0,1-1 0,-1-1 0,1 0 0,14 1 0,-1-2 0,0-2 0,0 0 0,0-1 0,-1-1 0,1-1 0,-1-1 0,0-1 0,0-1 0,-1 0 0,32-20 0,-31 14 0,12-7 0,36-30 0,-59 42 0,-1 0 0,1-1 0,-2 0 0,1-1 0,-1 1 0,-1-2 0,9-16 0,13-44 0,-26 65 0,-1 0 0,-1-1 0,1 1 0,-1-1 0,0 1 0,-1-1 0,0 1 0,-1-10 0,0 7 0,0 1 0,-1 0 0,0 0 0,0 0 0,-1 1 0,0-1 0,-1 1 0,0-1 0,0 1 0,-1 0 0,0 0 0,-7-8 0,-2 2-15,6 5-1,0 0 0,-1 1 1,0 1-1,0-1 0,0 1 0,-1 1 0,0 0 0,-1 0 0,-21-8 0,-10 4-2476,0 1 1,0 3-1,-79-3 0,-59-8-14976,168 11 15022,10-1 454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3:5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75 107 344,'-22'-11'2241,"14"8"101,1-1 0,-1 0-1,1-1 1,-1 1 0,-7-12 5886,21 14-6573,8 0-2629,-12 2 1609,159-16-1954,-84 11-985,94-17-13203,-133 16 13291,11-1 368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0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372 286 1480,'-8'0'797,"0"1"-1,1 0 1,-1 1-1,0-1 0,1 1 1,-1 1-1,1 0 1,0 0-1,0 0 1,0 1-1,0 0 1,1 0-1,-8 6 1,2 0 222,0 1 1,1 0 0,0 1 0,0 0-1,-11 19 1,18-23-787,1 0 1,0 0-1,0 0 0,0 0 1,1 0-1,0 0 0,0 10 1,-1 0 41,2-11-179,1 0 0,-1 0 0,2 0 0,-1 0 0,1 0 0,0 0 0,1 0 1,2 10-1,1 4 79,-2-14-135,1 1-1,0-1 1,0 1 0,0-1 0,1 0 0,0 0 0,9 9 0,5 8 44,-16-20-36,1-1 0,-1 1 1,1-1-1,0 0 0,0 0 0,0 0 0,1 0 1,-1-1-1,1 0 0,0 0 0,-1 0 0,1-1 1,0 1-1,0-1 0,0 0 0,0 0 1,0-1-1,0 0 0,0 0 0,0 0 0,9-1 1,-4 0 133,-1-1 1,1 1 0,0-2 0,-1 1 0,1-1 0,-1-1-1,0 0 1,0 0 0,15-10 0,-20 11-89,7-4 245,-2 0-1,1-1 1,-1 0-1,0-1 1,-1 0-1,0 0 1,11-16-1,-12 13-47,-5 10-201,0-1 1,0 1-1,-1-1 1,1 0-1,-1 0 1,1 0 0,-1 0-1,0 0 1,0 0-1,0 0 1,0 0-1,-1-1 1,1 1-1,-1 0 1,0 0 0,0-1-1,0 1 1,0 0-1,-2-7 1,-1 2 26,0 1-1,0-1 1,0 1 0,-1 0 0,-1 0 0,1 0 0,-1 0-1,0 1 1,0 0 0,-1 0 0,0 0 0,0 1-1,-10-8 1,-20-14-5,-1 1 0,-1 1 0,-1 2 0,-62-25 0,-23-19-109,68 34-16,51 30 9,-1-1-1,0 1 1,1-1-1,0 0 1,0-1-1,-6-6 1,10 10-4,0 0 1,0-1-1,0 1 1,0-1-1,0 1 0,0-1 1,0 0-1,1 1 1,-1-1-1,0 0 1,1 1-1,-1-1 1,1 0-1,0 0 1,0 0-1,0 1 1,0-1-1,0 0 1,0 0-1,0 0 1,0 1-1,1-1 0,-1 0 1,1 0-1,-1 1 1,1-1-1,0 0 1,1-1-1,1 0-3,0 1 0,0-1 0,0 1 0,1 0 0,-1 0-1,1 0 1,-1 1 0,1-1 0,0 1 0,3-1 0,11-5-21,-1-1 21,1 0 0,1 1 1,-1 1-1,1 0 0,22-3 1,19-5 29,-51 12-5,1 0 0,-1 1-1,1 0 1,-1 0 0,1 1 0,-1 0 0,1 1 0,-1 0 0,1 0-1,-1 1 1,0 1 0,16 5 0,-20-6-4,1 0-1,-1 1 1,0 0-1,1 0 1,-1 0-1,-1 1 1,1-1 0,0 1-1,-1 0 1,0 1-1,0-1 1,0 1-1,0 0 1,-1 0 0,0 0-1,0 0 1,0 0-1,-1 1 1,1-1-1,-1 1 1,1 6 0,6 30 19,-5-29-52,0 1 0,-2-1 0,1 1 0,-2-1 0,0 1 0,0 0 1,-1 0-1,-1 0 0,0-1 0,-1 1 0,-4 15 0,2-19-23,-2 12-505,-1-1 1,-1-1-1,-1 1 1,-21 33-1,21-40-628,0 0-1,-12 24 0,19-33 532,0-1 1,0 1 0,1 1-1,0-1 1,-1 0-1,2 0 1,-1 7 0,0-10 192,0 0 0,0 0 0,0 0 0,0 0 1,0 0-1,0 0 0,-1 0 0,1-1 0,-1 1 1,1 0-1,-3 1 0,-15 21-4314,19-24 4627,0 1-1,0 0 1,-1-1-1,1 1 1,0-1 0,0 1-1,0 0 1,0-1-1,1 1 1,-1 0 0,0-1-1,0 1 1,0-1-1,0 1 1,1-1 0,-1 1-1,0-1 1,0 1-1,1 0 1,-1-1 0,0 1-1,1-1 1,-1 0-1,1 1 1,-1-1 0,1 1-1,-1-1 1,1 0 0,-1 1-1,1-1 1,-1 0-1,1 1 1,-1-1 0,1 0-1,-1 0 1,1 0-1,0 0 1,-1 1 0,1-1-1,0 0 1,-1 0-1,2 0 1,31 6-2161,5-5 509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0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23 852,'1'0'117,"-1"0"1,1 0-1,-1 0 0,1-1 0,-1 1 0,1 0 1,-1-1-1,1 1 0,-1 0 0,1-1 0,-1 1 1,0-1-1,1 1 0,-1-1 0,0 1 1,1-1-1,-1 1 0,0-1 0,1 1 0,-1-1 1,0 1-1,0-1 0,0 1 0,1-2 0,2-8 6270,-3 10-6183,1 0-1,0-1 1,-1 1 0,1 0 0,0 0 0,-1 0-1,1 0 1,0 0 0,-1 0 0,1 0 0,0 0-1,-1 0 1,1 0 0,0 0 0,-1 0-1,1 1 1,-1-1 0,1 0 0,0 0 0,-1 1-1,1-1 1,-1 0 0,2 1 0,18 10 1294,-18-10-924,38 15 2132,-33-14-2344,0 0 1,-1 1-1,1-1 1,-1 2-1,9 4 1,69 48 2869,-34-24-1134,68 57 0,-106-76-1578,1 0 0,15 22 0,-18-21-86,2 0 0,18 18 1,-20-23-389,-1 1 0,0-1 1,0 1-1,-1 1 0,-1 0 1,0 0-1,0 0 0,-1 1 1,9 24-1,61 197-46,-13-81 0,-53-127 0,1-1 0,23 40 0,-11-22 0,0-4 0,-14-23 0,-1-1 0,0 1 0,5 17 0,-8-20 0,1-1 0,0 0 0,0 0 0,9 11 0,-7-11 0,-1-1 0,-1 1 0,0 0 0,5 15 0,0-1 0,16 30 0,-17-38 0,-2 0 0,0 1 0,-1 0 0,9 32 0,-7 4 0,-6-32 0,1 0 0,0 0 0,16 42 0,-16-54 0,-1 1 0,0-1 0,-1 0 0,2 19 0,-3-20 0,0-1 0,1 1 0,-1 0 0,2-1 0,-1 1 0,1-1 0,6 12 0,0-4 0,-1 1 0,7 21 0,-9-21 0,1 0 0,12 21 0,-17-33 0,0 1 0,0 0 0,0 0 0,-1 1 0,0-1 0,0 0 0,0 1 0,-1-1 0,0 0 0,0 0 0,-1 1 0,0-1 0,0 0 0,0 1 0,-1-1 0,-3 9 0,1-2 0,3-9 0,0-1 0,-1 1 0,0 0 0,1 0 0,-1-1 0,-1 1 0,1-1 0,-1 0 0,-5 6 0,-15 23 0,12-7 0,7-16 0,0 0 0,-1 0 0,0 0 0,-6 9 0,-50 74 0,-52 71 0,99-140 0,-50 95 0,40-75 0,2 0 0,2 1 0,-22 70 0,36-100 0,-1 3 0,-17 32 0,-8 15 0,9-9 0,-19 52 0,16-44 0,15-45 0,10-17 0,0 0 0,0 0 0,0 1 0,0-1 0,0 0 0,0 1 0,0-1 0,0 0 0,1 1 0,-1-1 0,1 1 0,-1 0 0,1-1 0,0 1 0,-1-1 0,1 3 0,2 10 0,-2-13 0,1 0 0,-1 1 0,0-1 0,0 0 0,1 0 0,-1 1 0,0-1 0,0 0 0,0 1 0,0-1 0,0 0 0,-1 1 0,1-1 0,0 0 0,-1 1 0,1-1 0,0 0 0,-1 0 0,0 1 0,1-1 0,-1 0 0,0 0 0,0 0 0,1 0 0,-1 0 0,0 0 0,0 0 0,0 0 0,0 0 0,0 0 0,0-1 0,-1 1 0,1 0 0,0-1 0,0 1 0,0-1 0,-1 1 0,1-1 0,0 0 0,-1 1 0,-1-1 0,2 0 0,0 1 0,0-1 0,0 0 0,0 0 0,0 1 0,0-1 0,0 0 0,0 0 0,0 0 0,0 0 0,0 0 0,0 0 0,0-1 0,0 1 0,0 0 0,0 0 0,0-1 0,0 1 0,0-1 0,-2-4 0,2 4-6,-5-6-67,0 0 0,0 1 0,0 0 0,-1 0 0,0 0 0,0 1 0,-1-1-1,0 2 1,-11-6 0,13 7-870,0 1 0,0-1 0,1-1 1,-1 1-1,0-1 0,1 0 0,0 0 0,-9-10 0,12 11 256,0 0 1,0 0-1,1 0 0,-1-1 1,1 1-1,-1 0 0,1-1 1,0 1-1,1-1 0,-1 1 1,0-1-1,1 0 0,0 1 1,0-1-1,0 0 0,0 1 1,1-1-1,0 1 1,1-5-1,-1 3 138,1 1 0,-1-1 0,1 1 0,1-1 0,-1 1 0,1 0 0,0 0 1,-1 0-1,2 0 0,-1 1 0,0-1 0,6-3 0,26-22-1678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0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1722 640,'124'-7'12771,"-83"-1"-10161,-22 3-1614,1 2 0,0 0 0,1 1-1,23 2 1,-39 0-766,-1-1-1,0 0 1,0 1-1,1-1 1,-1 0 0,5-3-1,22-3 1104,43 0 1179,-72 7-2490,12 0 14,20-7-18,-32 7-19,-1 0-1,1 0 0,-1 0 0,1-1 1,-1 1-1,1-1 0,-1 1 0,0-1 1,1 1-1,-1-1 0,0 0 0,1 1 0,-1-1 1,0 0-1,0 0 0,0 0 0,0 0 1,0 0-1,2-2 0,22 2 27,-25-6 141,0 6-73,-1 1 1,1-1 0,0 0-1,0 1 1,0-1 0,0 0 0,0 0-1,0 1 1,0-1 0,0 0-1,0 1 1,0-1 0,0 0-1,1 0 1,-1 1 0,0-1-1,0 0 1,1 1 0,-1-1-1,1 1 1,-1-1 0,0 0-1,1 1 1,-1-1 0,1 1-1,-1-1 1,1 1 0,-1-1-1,1 1 1,0 0 0,-1-1-1,1 1 1,0 0 0,-1-1-1,1 1 1,0 0 0,1-1-1,-1 1-16,0-1 0,1 0 0,-1 0 0,0 0 0,1 0 0,-1 0 0,0 0 0,0-1 0,0 1 0,0 0 0,0-1-1,0 1 1,0 0 0,0-4 0,9-9 340,43-29 352,-45 37-738,0 0-1,0 0 1,1 1 0,-1 0 0,11-4-1,5-4-30,2 0 0,39-15 0,9-3 0,100-50 0,-42 22 0,516-224 0,-337 152 0,-195 82 0,163-74 0,109-61 0,-219 91 0,-121 66 0,72-31 0,16-8 0,39-25 0,-6 6 0,-82 48 0,-66 26 0,36-14 0,-25 18 0,-32 7 0,0 0 0,1 0 0,-1 0 0,0 0 0,0 0 0,0 0 0,0 0 0,0 0 0,1 0 0,-1 0 0,0 0 0,0 0 0,0 0 0,0 0 0,0 0 0,1 0 0,-1 0 0,0 0 0,0 0 0,0 0 0,0 0 0,0 0 0,0-1 0,1 1 0,-1 0 0,0 0 0,0 0 0,0 0 0,0 0 0,0 0 0,0 0 0,0-1 0,0 1 0,0 0 0,0 0 0,0 0 0,0 0 0,1 0 0,-1 0 0,0-1 0,0 1 0,0 0 0,0 0 0,0 0 0,0 0 0,0-1 0,0 1 0,0 0 0,-1 0 0,1 0 0,0 0 0,0 0 0,0 0 0,0-1 0,0 1 0,0 0 0,0 0 0,0-2 0,0-3 0,-2 10 0,-9 1 0,-1-4 0,10-2 0,0 0 0,0 1 0,0-1 0,0 1 0,0-1 0,0 1 0,0 0 0,0 0 0,0 0 0,0 0 0,1 0 0,-1 0 0,0 0 0,1 1 0,-1-1 0,1 0 0,-1 1 0,-1 2 0,2-3 0,1-1 0,-1 0 0,1 1 0,0-1 0,-1 0 0,1 1 0,0-1 0,0 0 0,-1 1 0,1-1 0,0 1 0,0-1 0,-1 1 0,1-1 0,0 1 0,0-1 0,0 1 0,0-1 0,0 1 0,0-1 0,0 1 0,0-1 0,0 1 0,0-1 0,0 0 0,0 1 0,0-1 0,0 1 0,0-1 0,1 1 0,-1 0 0,-1 6 0,-7 0-896,-2 0 0,1-1 1,-1 0-1,0-1 0,-21 9 0,21-9-436,-15 5-1641,0 1-570,-1 1 1,1 1-1,1 1 0,-26 19 0,7 2 664,-16 0 749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88 1524,'-27'-7'9660,"25"7"-9261,1-1 1,-1 1 0,1 0-1,0-1 1,-1 1 0,1-1-1,-1 0 1,1 1-1,0-1 1,0 0 0,-1 0-1,1 0 1,0 1 0,0-1-1,0-1 1,-1 0 0,-24-1 4867,27 3-5101,-1-1 0,1 1 0,-1-1 0,1 1 0,-1-1 0,1 1 1,-1-1-1,1 1 0,0-1 0,-1 1 0,1 0 0,0 0 0,-1-1 0,1 1 0,0 0 0,-1 0 1,1 0-1,0-1 0,0 1 0,-1 0 0,1 0 0,0 0 0,1 1 0,3-1 1224,-16 0-275,4-1-441,14-3-233,-7 3-443,2 0 640,0 0-354,7-2-174,0 0-1,0 1 1,0-1-1,0 2 1,0 0-1,1 0 1,13 0 0,-9 1-71,-1-1 1,23-4 0,78-14-40,-66 12-413,-36 4-1613,-19 4 589,5-1 50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8 504,'-64'14'14120,"60"-14"-12697,-57 0 1971,46 0-1135,47 0-293,43-1-716,88-11 0,-64 5-1310,-38 5 440,-45 3-1872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15 952,'-40'0'9884,"6"7"-5659,32-7-4034,-1 1 1,1 0 0,-1 0-1,1 0 1,0 0 0,0 0-1,0 0 1,-1 1 0,1-1-1,0 1 1,1-1 0,-4 4-1,-6 4 823,6-7-712,-1 0 0,1-1 0,0 0 0,-1 0 0,1 0 0,-10-1 0,5 1 58,0 0 0,0 1 0,0 0 0,1 0 0,-1 1 0,0 1 1,1-1-1,0 2 0,-18 9 0,22-10-231,0 0 0,0 0 0,0 0 0,1 1 0,-1-1 0,1 1 0,-4 6 0,-18 20 486,14-20-373,0 1-1,1 1 1,-11 17-1,18-24-156,0 0 0,1-1 0,0 1 0,0 1 0,0-1-1,1 0 1,0 1 0,0-1 0,1 1 0,-2 13 0,3-16-68,0 0 0,1 0 0,-1 1 0,1-1 0,0 0 0,0 0 0,0 0 0,1 0 0,-1 0 0,1-1-1,0 1 1,0 0 0,0-1 0,1 1 0,-1-1 0,1 0 0,0 0 0,0 0 0,0 0 0,0 0 0,0-1 0,1 1 0,-1-1 0,1 0 0,0 0 0,0 0 0,-1-1 0,1 1 0,0-1 0,0 0 0,0 0 0,1 0 0,3-1 0,4 2-8,1-1 1,-1 0-1,1-1 1,-1-1-1,1 0 1,-1-1-1,0 0 1,0-1-1,1 0 1,14-6-1,0-2-8,-20 9-2,1-1 0,-1 0 1,0-1-1,0 0 1,-1 0-1,1 0 0,6-5 1,17-15-13,-21 19 6,-1-2-1,0 1 1,0-1 0,7-9-1,6-5-8,-15 16 7,0-1 1,-1 0-1,0 0 0,0 0 1,8-14-1,-6 7-20,-1 0 0,8-26-1,-3 18 17,-9 18 12,-1 1 0,0 0 0,1-1 0,-1 1 0,0-1 0,0 0 0,0 1 0,0-1-1,-1 0 1,1 1 0,-1-1 0,1-3 0,-2 2 4,1 0 1,1 0-1,-1 0 1,1 1-1,-1-1 1,1 0-1,0 0 1,0 1-1,1-1 0,2-6 1,0-12 36,0 18-28,-3 3-8,-1 1-1,1-1 0,0 1 0,-1-1 1,1 1-1,-1-1 0,0 0 0,1 1 0,-1-1 1,0 0-1,1 1 0,-1-1 0,0 0 1,0 1-1,1-1 0,-1 0 0,0 0 0,0 1 1,0-1-1,0 0 0,0 0 0,0 0 1,0-1 58,10 17 170,-7-12-182,-1 0 0,0 0-1,0 0 1,-1 1 0,1-1 0,-1 0 0,1 1 0,0 6 0,9 18 234,-6-19-165,-1 0-1,0 1 1,0-1 0,-1 1-1,3 20 1,6 15 235,-6-23-120,-1 0 0,2 35 0,-4-34-9,0 1 0,11 35 0,4 21 211,-13-49-275,-4-22-150,0-1 1,-1 0-1,0 0 0,-1 1 1,1-1-1,-2 0 1,1 0-1,-1 0 1,0 0-1,-1 0 1,0 0-1,0-1 1,-1 1-1,1-1 0,-2 0 1,1 0-1,-1 0 1,0-1-1,-1 1 1,1-1-1,-1-1 1,-10 9-1,11-11-85,-1 0 0,0 0 0,0 0 0,0 0 0,0-1 0,0 0 0,0 0 0,-1-1 0,1 0 0,-7 1 1,-66 2-2043,36-3 776,24 0-250,-1 0 1,-31-5 0,32-8-4467,8 6 94,20 0 1511,31-3-404,-36 8 4541,43-6-1546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5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33 170 1320,'1'-1'214,"-1"0"0,1 0 0,0 0-1,0 0 1,0-1 0,-1 1 0,1 0 0,-1 0 0,1 0-1,-1 0 1,1-1 0,-1 1 0,0 0 0,1-1-1,-1 1 1,0 0 0,0-1 0,0 1 0,0 0 0,0 0-1,0-1 1,0 1 0,-1 0 0,1-1 0,0 1 0,-1 0-1,1 0 1,-1-1 0,0 1 0,1 0 0,-1 0-1,0 0 1,-1-1 0,2 1-157,0 0 0,0 0-1,0 1 1,0-1 0,0 0 0,0 0 0,0 1-1,0-1 1,0 0 0,0 0 0,0 1-1,1-1 1,-1 0 0,0 0 0,0 1-1,1-1 1,-1 0 0,1 1 0,-1-1 0,0 1-1,1-1 1,-1 0 0,1 0 0,19-20 712,-3 1-148,-13 15-361,-1 0-1,1 0 1,0 0-1,1 1 1,5-6-1,9-8 1058,-12 13-634,-7 5-586,0-1-1,1 1 1,-1 0-1,0 0 0,1-1 1,-1 1-1,0 0 1,1-1-1,-1 1 1,0 0-1,0-1 0,1 1 1,-1 0-1,0-1 1,0 1-1,0 0 1,1-1-1,-1 1 0,0-1 1,0 1-1,0 0 1,0-1-1,0 1 0,0-1 1,0 1-1,0 0 1,0-1-1,0 1 1,0-1-1,-2 0 27,1 1 0,0 0 0,-1 0-1,1 0 1,0 0 0,-1 0 0,1 1 0,0-1 0,-1 0 0,1 0 0,0 1 0,-1-1-1,-1 2 1,1-1-186,-1-1 150,0 1 0,0 0 0,0 0 1,0 0-1,1 0 0,-1 1 0,0-1 0,0 1 0,1 0 1,-1-1-1,1 1 0,0 0 0,-1 1 0,1-1 1,0 0-1,0 1 0,1-1 0,-1 1 0,0-1 0,-1 5 1,-7 8 99,7-12-140,1 1-1,-1 0 1,1 0-1,0 0 1,0 0-1,-2 5 1,-2 13 170,1-1 0,1 1 0,1 0 0,-1 44 0,-5 114 790,8-160-867,0 0 1,1 0 0,1 0 0,1 0 0,1 0-1,0-1 1,10 31 0,6 2 249,34 71 0,-39-97-336,1 0 1,1-1 0,1 0-1,1-1 1,24 23 0,-8-13 13,1-1 0,54 37 0,110 54-204,-188-118-237,-2 1 1,1 0-1,-1 0 0,13 13 1,-16-14-1960,-33-18-11232,24 11 12936,-12-5-1537,15 6 2094,-1 0 0,1 0 0,0 0 0,-1-1 0,1 1 0,0 0 0,-1 0 0,1 0 0,0-1-1,0 1 1,-1 0 0,1 0 0,0-1 0,-1 1 0,1 0 0,0-1 0,0 1 0,0 0 0,0-1 0,-1 1 0,1 0 0,0-1 0,0 1 0,0-1 0,0 1 0,0 0 0,0-1 0,0 1 0,0 0-1,0-1 1,0 1 0,0-1 0,0 1 0,16-12-2017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19.2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0 108 5734,'80'-16'0,"0"-1"0,-1 1 0,32-6 0,-31 3 0,-65 10 0,-7 1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72 436,'-10'-5'2710,"-1"0"0,-1 1 1,1 0-1,0 1 0,-1 0 0,-23-2 0,-4-1-107,3 5-2420,36-3-3403,0 4 2957,0 0 1,1-1 0,-1 1 0,0-1-1,0 1 1,0-1 0,0 1-1,0 0 1,0-1 0,0 1 0,0-1-1,-1 1 1,1-1 0,0 1 0,0 0-1,0-1 1,0 1 0,-1-1-1,1 1 1,0 0 0,0-1 0,0 1-1,-1 0 1,1-1 0,0 1-1,-1 0 1,1 0 0,0-1 0,-1 1-1,-31-12-5078,43 4-334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22 852,'0'-1'310,"0"0"-1,-1 0 1,1 0-1,0 0 1,0 0 0,-1 0-1,1 0 1,0 0-1,-1 0 1,1 1 0,-1-1-1,1 0 1,-1 0-1,1 1 1,-1-1 0,0 0-1,1 1 1,-1-1-1,0 0 1,0 1-1,1-1 1,-1 1 0,0-1-1,0 1 1,0-1-1,0 1 1,0 0 0,0 0-1,1-1 1,-1 1-1,0 0 1,0 0 0,0 0-1,0 0 1,0 0-1,0 0 1,0 0-1,-1 0 1,0 1 308,0-1 1,0 0-1,0 1 1,0-1-1,0 1 0,0-1 1,0 1-1,0 0 1,0 0-1,-2 1 0,-7 11 537,7-3-503,-2 1-208,1 1 0,0 1 0,0-1 0,1 1 0,1-1 0,0 1 0,1 0 0,-1 22 0,3 52 77,0 349-1841,0-435 1262,0 0 0,0 0 0,0-1 0,0 1 0,0 0 0,1 0 0,-1 0 0,0 0 0,0-1 0,0 1 0,1 0 0,-1 0 0,0-1 0,1 1 0,-1 0 0,1 0 0,-1-1 0,1 1 0,-1 0 0,1-1 0,0 1 0,0 0-97,-1-1-1,1 1 1,-1-1-1,1 1 1,-1-1-1,0 1 1,1-1-1,-1 1 1,0-1-1,1 1 1,-1 0-1,0-1 1,0 1-1,1 0 1,-1-1-1,0 1 1,0 0-1,0-1 1,0 1-1,0 0 1,0 0-1,13-3-3313,15-16-1870,49-41 0,-41 30 2497,0 2 988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305 271 368,'1'-1'307,"0"0"0,0 0 0,0 0 1,0 0-1,0 0 0,-1 0 0,1 0 0,0 0 0,-1 0 1,1-1-1,-1 1 0,1 0 0,-1 0 0,1-1 0,-1 1 0,0 0 1,0 0-1,0-1 0,0 1 0,0 0 0,0-3 0,-1 2 305,0 1 0,0-1 1,0 1-1,0-1 0,0 1 0,0-1 0,0 1 0,-1 0 0,1 0 0,0 0 0,-1-1 1,1 1-1,-1 1 0,-2-3 0,3 3-546,1 0 0,0 0 0,-1 0 0,1-1 0,0 1 0,0 0 0,-1 0 1,1 0-1,0 0 0,-1 0 0,1 0 0,0 0 0,-1 0 0,1 0 0,0 0 0,-1 0 0,1 0 0,0 0 1,-1 0-1,1 0 0,0 0 0,-1 0 0,1 0 0,0 1 0,0-1 0,-1 0 0,1 0 0,0 0 0,-1 1 1,1-1-1,0 0 0,0 0 0,0 0 0,-1 1 0,1-1 0,0 0 0,0 0 0,0 1 0,-1-1 1,1 0-1,0 1 0,0-1 0,0 1 0,-4 16 1058,3-10-576,-4 13-88,1 0 0,1 1 1,1 0-1,1-1 0,1 1 0,3 25 0,-2 13 161,-1-39-275,0 1-1,2-1 1,0 0-1,9 33 1,-7-42-177,2 14 262,-5-24-384,-1 1 0,0-1 0,0 1 0,0-1 0,1 1 0,-1-1 0,1 1 0,-1-1 0,1 1 0,0-1-1,0 0 1,-1 1 0,1-1 0,0 0 0,0 0 0,0 0 0,0 1 0,1-1 0,-1 0 0,0 0 0,0-1 0,1 1 0,-1 0 0,0 0 0,1-1 0,-1 1-1,1 0 1,-1-1 0,1 0 0,-1 1 0,1-1 0,-1 0 0,1 0 0,-1 0 0,1 0 0,-1 0 0,1 0 0,-1 0 0,1 0 0,-1-1 0,1 1 0,-1 0-1,1-1 1,-1 0 0,1 1 0,-1-1 0,0 0 0,1 0 0,-1 1 0,0-1 0,0 0 0,1 0 0,-1-1 0,1 0 0,9-10 90,-1-1 0,0 0 0,-1-1 0,0 0 0,-1 0 0,-1-1 0,0 0 0,8-31 0,-14 39-120,0-1 0,-1 0-1,-1 0 1,1 1 0,-1-1-1,0 0 1,-5-13 0,1-5 11,3 20-25,0 0 0,0-1 0,-1 1 0,0 0 0,0 0 0,0 0 0,0 0 0,-1 1 0,-7-9 1,-12-18-20,13 15-144,-1 2-1,0 0 1,-1 0 0,-1 1 0,0 0 0,0 1-1,-2 1 1,-21-15 0,20 17-598,-1 0 0,0 2-1,0 0 1,0 1 0,-21-6 0,27 11-478,0-1 1,0-1-1,0 0 1,1 0-1,0-1 1,0 0-1,0-1 0,-16-12 1,26 18 1024,-1-1-1,1 0 1,-1 1-1,1-1 1,-1 0 0,1 0-1,0 0 1,-1 1 0,1-1-1,0 0 1,0 0-1,-1 0 1,1 0 0,0 1-1,0-1 1,0 0 0,0 0-1,0 0 1,0 0-1,0 0 1,0 0 0,1 1-1,-1-1 1,0 0 0,1 0-1,-1 0 1,0 1-1,1-1 1,-1 0 0,1 0-1,-1 1 1,1-1 0,-1 0-1,1 1 1,-1-1-1,1 0 1,0 1 0,1-1-1,29-19-3067,5 6 1404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22 888,'-1'-2'348,"1"1"-1,-1 0 1,1 0 0,-1 0-1,0 0 1,0 0 0,1 0-1,-1 0 1,0 0 0,0 0-1,0 0 1,0 1 0,0-1-1,0 0 1,0 1 0,0-1-1,0 0 1,0 1 0,0-1-1,-1 1 1,1 0 0,0-1-1,0 1 1,-1 0 0,1 0-1,0 0 1,0 0 0,-2 0-1,-43-3 4130,43 3-4183,-8 1 178,-1 1 0,0 0 0,0 0-1,1 1 1,-1 1 0,1 0 0,0 0-1,-16 9 1,4 0 219,1 1 0,-39 31-1,46-33-364,1 1 0,1 1 0,-14 16 1,23-25-229,1 0 1,-1 1 0,1-1 0,0 1 0,0 0 0,1-1 0,-1 1 0,1 1 0,1-1 0,-1 0 0,1 0 0,-1 12 0,2-9-3,0 1 0,1 0 1,-1 0-1,2-1 0,0 1 1,0-1-1,6 16 0,-7-22-88,1 0 1,0 0-1,-1 0 0,1-1 1,0 1-1,1 0 0,-1-1 0,0 0 1,1 0-1,-1 1 0,1-1 1,0-1-1,0 1 0,0 0 0,0-1 1,0 1-1,0-1 0,0 0 0,0 0 1,0 0-1,0-1 0,1 1 1,-1-1-1,0 1 0,1-1 0,3-1 1,0 1-3,0 0 0,0 0 0,-1-1 0,1 0 0,0-1 0,0 1 0,-1-1 0,1-1 1,-1 1-1,0-1 0,1 0 0,-1-1 0,-1 1 0,1-1 0,0 0 0,-1-1 0,0 1 0,0-1 0,0 0 1,-1 0-1,6-9 0,1-4-3,24-44-26,-32 56 21,0 0-1,-1-1 1,0 1 0,0-1-1,0 1 1,-1-1-1,2-12 1,-3 5 1,1 10 8,-1 1-1,0-1 0,0 0 1,0 0-1,0 0 0,-1 1 1,1-1-1,-1 0 0,0 0 1,0 1-1,0-1 0,-1 0 1,1 1-1,-1-1 0,-2-3 1,0 3 13,3 4-15,1-1 1,-1 0-1,0 1 1,1-1-1,-1 0 1,0 0-1,1 1 1,-1-1-1,1 0 1,-1 0-1,1 0 1,0 0-1,-1 0 1,1 0-1,0 0 1,0 0-1,-1 0 1,1 0-1,0-1 1,-6-12 102,4 8 21,8 12-41,4 6 80,-1-1-18,0-1 1,1-1-1,18 15 0,-13-12-3,0 2 0,-1 0 0,0 0 0,12 18 0,29 30 239,-34-43-293,0 1-1,-2 0 1,0 2 0,-2 0-1,0 1 1,23 42-1,-13-15-23,-21-41-62,0 1 0,0 0 1,-1 0-1,-1 0 0,0 0 0,0 1 1,-1 0-1,0 0 0,-1 0 0,0 0 0,0 12 1,-2-7-15,1-11-16,0-1-1,-1 1 0,0-1 0,0 0 0,-1 1 1,1-1-1,-1 1 0,0-1 0,0 0 1,0 1-1,0-1 0,-1 0 0,0 0 0,0 0 1,0 0-1,-3 4 0,-8 5-489,0-1-1,-1 0 1,0-1 0,-1 0-1,0-1 1,-1-1 0,-22 10-1,-130 43-10351,73-29 2128,59-20 6223,9-5 519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52 285 1384,'-7'-7'1338,"-16"0"9769,2-1-2060,118 5-2120,0-4-4669,106-4-1556,246-5-698,-140 2-4,164-18 0,-254 14 0,215-23 0,-221 18 0,39-9 0,-86 9 0,-134 19 0,227-34 0,-330 47-5020,43-7 1442,-1 1-1,1 2 1,0 0-1,0 2 1,-26 11 0,18-4 766,-2 0 519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53 368,'-30'-13'4957,"26"12"-3911,-1 0 1,1-1-1,0 0 1,0 0-1,0 0 1,0 0-1,0-1 1,-7-5-1,9 6-719,0 1 0,-1-1 0,1 0 0,0 1 0,-1 0 0,1 0 0,-1-1 0,0 1 0,1 1 0,-1-1 0,0 0 0,1 1 0,-1-1 0,0 1 0,0 0 0,1 0 0,-1 0 0,0 0 0,0 1 0,0-1 0,1 1 0,-5 1 0,2-1-210,0 0-1,1 1 1,-1 0 0,0 0 0,1 0-1,0 1 1,-1-1 0,1 1 0,0 0-1,0 1 1,1-1 0,-1 1-1,-5 6 1,-18 22 830,21-27-744,1 1 0,0-1 1,1 1-1,-1 0 1,1 0-1,0 1 0,1-1 1,-1 1-1,-3 11 0,4-5 95,0 0-1,1 0 0,0 0 0,0 16 0,3-22-241,-1 0 1,1-1-1,0 1 0,1-1 0,-1 1 1,1-1-1,1 1 0,-1-1 1,1 0-1,4 6 0,-1-2-32,1-1-1,1-1 0,-1 1 1,1-1-1,1-1 1,0 1-1,0-1 0,0-1 1,1 0-1,0 0 0,0-1 1,0 0-1,1-1 1,-1 0-1,1 0 0,0-2 1,13 3-1,-17-4 5,0 0 1,1-1-1,-1 0 1,0-1-1,0 1 0,0-1 1,0 0-1,0-1 0,13-4 1,-15 4-8,-1 0 0,1 0 0,-1 0-1,0 0 1,0-1 0,0 0 0,0 1 0,0-1 0,0-1 0,-1 1 0,0 0 0,0-1-1,0 0 1,0 0 0,4-7 0,-6 6-8,0 0-1,0 0 1,0 0 0,0 0-1,-1-1 1,0 1-1,-1 0 1,1 0 0,-1 0-1,0 0 1,0 0 0,0-1-1,-1 2 1,1-1 0,-1 0-1,-4-5 1,-70-84-141,72 90 69,0 1-1,-1 0 0,1 0 0,-1 0 0,0 1 1,0 0-1,0 0 0,-1 0 0,1 0 0,0 1 1,-1 0-1,-6-1 0,-66-4-1482,19 4-664,40 1 88,-1 0-1,-37 4 1,42-2 1490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1 708,'51'10'11896,"-49"-2"-10976,-2-6-182,9 12 1546,-7-11-1884,0 1 1,1 0-1,-1 0 1,-1 0-1,1 0 1,-1 0-1,2 7 1,4 18 784,1 4-389,2 0 0,14 35 0,-19-55-719,-1 0 1,5 23 0,0 2-54,-8-35-49,0 1-1,0-1 0,-1 1 1,0 0-1,1-1 0,-1 1 1,-1 0-1,1-1 0,0 1 1,-1-1-1,0 1 0,0 0 1,0-1-1,0 1 0,-1-1 1,1 0-1,-1 0 0,-3 6 1,5-8-44,0 1 1,0-1-1,0 0 1,0 1-1,0-1 1,0 0 0,0 0-1,1 1 1,-1-1-1,1 0 1,-1 0-1,1 0 1,-1 1-1,1-1 1,0 0-1,-1 0 1,1 0-1,0 0 1,0 0-1,0 0 1,0-1-1,0 1 1,0 0 0,0 0-1,1 0 1,4 5-632,-6-6 668,0 0-1,0 0 1,0 0-1,0 0 1,0 0-1,1 1 1,-1-1-1,0 0 1,0 0-1,0 0 1,0 0-1,0 1 1,0-1-1,0 0 1,0 0-1,0 0 1,0 0-1,0 1 1,0-1-1,0 0 1,0 0-1,0 0 1,0 1-1,0-1 1,0 0-1,0 0 1,0 0-1,0 0 1,0 1-1,0-1 1,-1 0 0,1 0-1,0 0 1,0 0-1,0 1 1,0-1-1,0 0 1,0 0-1,-1 0 1,1 0-1,0 0 1,0 0-1,0 0 1,0 1-1,0-1 1,-1 0-1,1 0 1,0 0-1,0 0 1,0 0-1,-1 0 1,1 0-1,0 0 1,0 0-1,0 0 1,0 0-1,-1 0 1,1 0-1,0 0 1,0 0-1,0 0 1,-1 0-1,1 0 1,-15 0-2818,14 0 2397,-1 0-1197,14-15-4030,-2-10 1380,-5 15 2807,6-4-51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94 980,'0'-7'1153,"0"6"-708,0-1 1,0 1-1,1-1 0,-1 1 1,0-1-1,0 1 0,0-1 0,-1 1 1,1-1-1,0 1 0,-1-1 0,1 1 1,0 0-1,-1-1 0,0 1 1,1-1-1,-1 1 0,0 0 0,0 0 1,0-1-1,0 1 0,0 0 1,-1-1-1,-1-4 3132,6-10-705,0 15-2559,1 0-1,-1 0 1,1 0-1,-1 1 1,1-1-1,-1 1 1,6 0-1,19-4 1136,-8-2-850,0 1 0,0 1 0,1 1-1,-1 1 1,1 1 0,-1 0 0,1 2 0,0 0 0,25 6 0,0 1 176,-31-7-485,0 2 0,0 0 0,-1 0-1,17 7 1,28 15 401,-43-20-616,-1 1-1,1 1 1,-1 0 0,-1 1-1,1 1 1,-1 0 0,-1 1-1,14 12 1,-11-4-74,-1 0 0,25 39 0,-25-33 0,26 29 0,-33-42 0,0 1 0,0 0 0,-1 0 0,-1 1 0,0-1 0,7 27 0,-6-20 0,0-1 0,14 25 0,-11-27 0,0 0 0,-2 1 0,0 0 0,0 0 0,-2 1 0,0 0 0,-1 0 0,-1 0 0,0 1 0,1 35 0,-5 4 0,0-57 1,0 0 0,0 0 0,0 0 0,1 0 0,-1 0 0,1 0 0,-1 0 0,0 0-1,1 0 1,0 0 0,-1 0 0,1 0 0,0-1 0,1 3 0,2 5-49,-16-2-457,4-4-606,0 0 0,1-1 1,-1 0-1,0 0 1,0-1-1,0 0 0,-11-2 1,17 2 747,1-1 0,0 0 0,-1 1 0,1-1 0,0 0 0,-1 0 0,1 0 0,0 0 0,0 0-1,0 0 1,0 0 0,0 0 0,0 0 0,0-1 0,0 1 0,1 0 0,-1-1 0,0 1 0,1 0 0,-1-1 0,1 1 0,-1-1 0,1 1 0,0-2 0,-5-38-7104,5-1 2616,0 27 3102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38 342 412,'-16'-5'6134,"4"3"725,3-1-3662,16-4-904,25-6 690,181-29 567,-212 42-3551,0 0 0,1 0 0,-1-1 1,0 1-1,0 0 0,1 0 0,-1 0 0,0 0 0,0 0 0,1 1 0,-1-1 0,0 0 0,2 1 0,-1 0-2,-1 1 0,1-1 0,-1 0 0,1 1 0,-1-1 0,0 1 0,1-1 0,-1 1 0,0 0 0,0-1 0,0 1 0,0 0 0,-1 0 0,2 3 0,36 124-185,-38-128 178,1 1 0,-1-1 1,1 0-1,0 1 0,0-1 1,-1 0-1,1 1 0,0-1 1,0 0-1,0 0 0,0 0 1,0 0-1,0 0 0,0 0 1,1 0-1,-1 0 0,0 0 1,1-1-1,-1 1 0,0 0 1,1-1-1,-1 1 1,1-1-1,-1 0 0,2 1 1,1-1-36,-1 0 0,1-1 0,-1 1 0,0-1 1,1 0-1,-1 0 0,6-2 0,3-1-160,3-4-97,-13 5 260,0-1-1,0 1 0,0-1 0,-1 1 1,1-1-1,-1 0 0,1-5 1,34-135-756,-35 141 749,-1 1 0,1 0 0,0-1 0,0 1 0,0 0 0,0-1 0,0 1 0,0 0 1,1 0-1,-1 0 0,1 0 0,-1 0 0,1 0 0,0 1 0,0-1 0,0 0 0,0 1 0,0-1 0,0 1 0,0 0 0,0 0 0,1 0 0,-1 0 0,0 0 0,1 0 0,-1 1 0,0-1 0,1 1 0,-1 0 0,1-1 1,4 2-1,6-3-408,11-5-1533,-1 0 1,38-20 0,-42 18 1120,46-27-3306,7-6-1114,-71 42 5205,-1-1-1,1 1 0,-1 0 1,1-1-1,-1 1 0,0-1 1,1 1-1,-1 0 1,1-1-1,-1 1 0,0-1 1,1 0-1,-1 1 0,0-1 1,0 1-1,0-1 0,1 1 1,-1-1-1,0 0 0,0 1 1,0-1-1,0 1 0,0-1 1,0 0-1,0 1 0,0-1 1,0 1-1,0-1 0,0 0 1,-1 1-1,1-1 0,0 1 1,0-1-1,0 1 0,-1-1 1,1 0-1,-13-15-950,-4 3 1407,-4-2 3574,21 15-3898,0 0-1,-1 0 1,1 0-1,0-1 1,0 1-1,0 0 1,0 0-1,0 0 1,0 0-1,0 0 1,0 0-1,0 0 1,0-1-1,0 1 1,0 0 0,0 0-1,0 0 1,0 0-1,0 0 1,0 0-1,0-1 1,0 1-1,0 0 1,0 0-1,0 0 1,0 0-1,0 0 1,0 0-1,0 0 1,0-1-1,0 1 1,0 0-1,0 0 1,0 0 0,1 0-1,-1 0 1,0 0-1,0 0 1,0 0-1,0 0 1,0-1-1,0 1 1,0 0-1,0 0 1,1 0-1,-1 0 1,0 0-1,0 0 1,0 0-1,0 0 1,0 0-1,0 0 1,0 0 0,1 0-1,-1 0 1,0 0-1,0 0 1,0 0-1,0 0 1,0 0-1,1 0 1,13-5 1268,-6 2 4032,-6 4-4961,0 1 0,0-1-1,0 1 1,0-1 0,1 0 0,-1 0 0,0 0 0,1 0-1,-1 0 1,4 0 0,29 14 3052,-30-10-3031,0-1 1,-1 1-1,0 0 0,0 0 1,0 0-1,-1 0 0,0 1 1,0 0-1,0-1 0,-1 1 0,1 0 1,-1 0-1,-1 0 0,1 1 1,0 9-1,1-1 120,5 24 616,-2-10-72,16 52-1,-5-23-710,-14-52-361,2 4 0,0 1 0,-1 0 0,0 0 0,-1 1 0,0-1 0,0 1 0,-2-1 0,2 15 0,-3-23 0,1 1 0,0-1 0,0 0 0,0 1 0,0-1 0,0 0 0,1 0 0,-1 0 0,1 0 0,0 0 0,0 0 0,0 0 0,0-1 0,0 1 0,1-1 0,2 3 0,6 6 0,-10-9 0,2 2 0,16 3 0,-8-6-99,-16-1-591,1 0-1,-1-1 1,0 1-1,1-1 1,0 0-1,-8-3 0,-4-7-3598,15 10 3744,1 0 0,-1 1 0,0-1-1,1 0 1,-1 0 0,1 0 0,-1 0 0,1 0-1,0 0 1,-1 0 0,1 0 0,0-1 0,0 1-1,0 0 1,-1-1 0,8-9-5832,15-6 1510,-13 10 3087,4-1-14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36 772,'-8'12'2315,"-3"0"2505,-8-7 4833,10-3-4104,8-2-5366,1 1 1,-1-1-1,1 0 1,-1 0-1,1 0 1,-1 0-1,1 1 1,-1-1-1,0 0 1,1 0-1,-1 0 0,1 0 1,-1 0-1,1 0 1,-1-1-1,1 1 1,-1 0-1,0 0 1,1 0-1,-1 0 0,1-1 1,-1 1-1,0-1 1,-1 0 1455,2 0-1438,0 1-1,-1-1 1,1 0 0,0 1 0,0-1 0,0 0 0,0 1 0,0-1 0,0 0 0,1 0 0,-1 1 0,0-1-1,0 1 1,0-1 0,1 0 0,-1 1 0,1-2 0,2 0-200,-1 1 0,1-1 0,0 1 0,0 0 0,0 0 0,0 0 0,0 1 0,0-1 0,0 1 0,0-1 0,0 1 0,0 0 0,6 1 0,-8-1-12,1 0-1,0 0 1,-1 0 0,1 0-1,0 0 1,0 0 0,-1 0-1,1-1 1,0 1 0,-1-1-1,1 1 1,-1-1 0,3 0-1,-2-1-767,-2-9-9092,33 6-4660,17-5 10155,-42 8 3469,28-5-1055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20.4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 52 5734,'-22'-29'0,"-9"6"0,27 23 0,-7 11 0,13-5 0,3 9 0,13 74 0,-10-27 0,2-9 0,0 9 0,-7 3 0,-4 7 0,1-9 0,0 28 0,0-23 0,-2 12 0,0-6 0,-1-2 0,0-1 0,0 18 0,0 0 0,0-21 0,1-3 0,1 1 0,2-17 0,1-39 0,13-16 0,-6-11 0,11-17 0,5-7 0,-1-2 0,13-12 0,15-20 0,2-3 0,-10 15-1196,-12 16 0,0 0 1196,24-34 0,9-13 0,-13 25 0,-15 32 0,-22 20 0,15-13 0,-35 34 0,-17 7 0,0 3 2392,-22 13-2392,-2 2 0,-9 11 0,7-7 0,10-2 0,-14 15 0,26 15 0,-6 15 0,69 13 0,-1-52 0,10-5 0,23 5 0,6-6 0,-2-5 0,0-5 0,-8-5 0,-5-5 0,13-1 0,-36-6 0,-23-4 0,5 0 0,-10-1 0,-19 4 0,-6 2 0,-8-1 0,8-5 0,8-5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64 1068,'0'-10'2714,"-2"-10"7235,-9 13-7699,6 6-1476,1-1 0,0 0 0,-1 0 0,1 0 0,0-1-1,0 1 1,-4-4 0,-1-1 3007,9 7-3753,0 1 0,0-1 1,0 0-1,0 0 0,0 1 1,0-1-1,0 0 0,0 0 1,0 1-1,0-1 1,0 0-1,0 1 0,0-1 1,0 0-1,0 0 0,0 1 1,0-1-1,0 0 0,1 0 1,-1 0-1,0 1 0,0-1 1,0 0-1,0 0 1,1 0-1,-1 1 0,0-1 1,0 0-1,0 0 0,1 0 1,-1 0-1,0 1 0,0-1 1,1 0-1,-1 0 1,0 0-1,0 0 0,1 0 1,-1 0-1,0 0 0,1 0 1,-1 0-1,0 0 0,0 0 1,1 0-1,26 34 1592,-16-21-1145,-2 1 0,13 22 0,12 17 19,30 46-56,-40-62-368,-17-26-59,0 0 1,0-1 0,11 12 0,15 15-29,-23-25 11,0-1 1,1 1-1,15 11 1,-22-20-9,1 0 1,0 0-1,0 0 1,0 0-1,0-1 1,0 0-1,0 0 0,0-1 1,1 1-1,-1-1 1,1 0-1,-1-1 1,8 1-1,5-3-110,0-1 0,0-1-1,0-1 1,0 0 0,-1-2-1,22-10 1,-30 12 12,0 0 0,1-1 0,-2 0 0,15-12-1,6-6-153,-18 16 255,0-1 0,-1 0 0,-1 0 0,1-1 0,-2-1 0,1 1 0,-1-1 0,-1-1 0,0 1 0,-1-1 0,0-1-1,-1 1 1,0-1 0,-1 0 0,0 0 0,-1 0 0,-1 0 0,0-1 0,-1 1 0,0-22 0,-7 21 525,6 14-500,0 1 1,0-1 0,0 0-1,0 0 1,-1 0-1,1 0 1,0 0 0,0 0-1,0 1 1,0-1-1,0 0 1,0 0 0,0 0-1,0 0 1,0 0-1,-1 0 1,1 0 0,0 0-1,0 0 1,0 1-1,0-1 1,0 0 0,0 0-1,-1 0 1,1 0-1,0 0 1,0 0 0,0 0-1,0 0 1,0 0-1,-1 0 1,1 0 0,0 0-1,0 0 1,0 0-1,0 0 1,0 0 0,-1 0-1,1 0 1,0-1-1,0 1 1,0 0 0,0 0-1,0 0 1,0 0-1,-1 0 1,1 0 0,0 0-1,0 0 1,0 0-1,0 0 1,0-1 0,0 1-1,0 0 1,0 0-1,0 0 1,0 0 0,0 0-1,0-1 1,-1 1-1,-7 27 595,2-11-367,-4 12 127,7-21-280,1 0 1,0 0-1,0 0 1,0 1-1,1-1 0,-1 15 1,2-4 42,0 19-68,1 1 0,11 69 0,17 36-64,56 239 0,-82-373 0,0 0 0,1 0 0,0 0 0,6 8 0,-5-10 0,-1 1 0,0-1 0,-1 1 0,0-1 0,3 11 0,0 3 0,2 15 0,-7-34-46,-1 0-1,0 0 1,1-1 0,0 1-1,-1-1 1,1 1-1,0 0 1,0-1 0,-1 1-1,1-1 1,0 1 0,1-1-1,-1 0 1,0 1 0,0-1-1,0 0 1,1 0-1,-1 0 1,1 0 0,-1 0-1,1 0 1,-1 0 0,1-1-1,0 1 1,-1-1 0,1 1-1,2 0 1,-3-2-215,-1 0-1,1 1 1,-1-1 0,1 0 0,-1 0-1,1 1 1,-1-1 0,0 0-1,1 0 1,-1 0 0,0 0 0,0 0-1,0 1 1,0-1 0,0 0 0,0 0-1,0 0 1,0 0 0,0 0 0,0 0-1,-1-1 1,1 2-221,0-16-1700,0 1-1044,0-1 0,1 0-1,5-24 1,-5 34 2589,1 0 0,0 0-1,1 0 1,-1 1 0,1-1-1,0 1 1,1-1 0,-1 1 0,1 0-1,0 0 1,1 1 0,5-7 0,26-17-1175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1504,'17'-3'11738,"-6"0"-3817,-1 2-4535,13 8-3907,-22-6 195,0-1 0,0 0 0,1-1 0,-1 1 1,0 0-1,0 0 0,0 0 0,0-1 1,0 1-1,0 0 0,0-1 0,0 1 1,0-1-1,0 1 0,0-1 0,0 0 1,0 1-1,0-1 0,-1 0 0,1 0 1,0 1-1,0-1 0,-1 0 0,1 0 0,-1 0 1,1 0-1,-1 0 0,1 0 0,-1 0 1,1 0-1,-1 0 0,0 0 0,0 0 1,1-1-1,-1 1 0,0 0 0,0-2 1,0 1-251,1-1 0,-1 1 0,1-1 0,0 1 0,0-1 0,0 1 0,0-1 0,0 1 0,1 0 0,1-4 0,10-8-1625,0 0 289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1216,'-2'15'9088,"1"-11"-8297,-1-1 1,1 0-1,0 0 1,0 1-1,1-1 1,-1 1 0,0-1-1,1 1 1,0 3-1,-4 25 2949,-4-3-2089,2 0 1,1 0-1,-1 42 1,6 95 302,1-75-1501,-1-37-348,11 82 0,-8-101-179,0 0 0,-5 54 0,0-19-2931,2-69 2929,0-1 0,0 0 0,0 1 0,0-1 1,0 0-1,1 1 0,-1-1 0,0 1 0,0-1 1,0 0-1,0 1 0,1-1 0,-1 0 0,0 0 0,0 1 1,1-1-1,-1 0 0,0 0 0,0 1 0,1-1 1,-1 0-1,0 0 0,1 1 0,-1-1 0,0 0 1,1 0-1,-1 0 0,1 0 0,-1 0 0,0 0 1,1 0-1,-1 0 0,0 0 0,1 0 0,-1 0 1,1 0-1,-1 0 0,0 0 0,1 0 0,0 0 1,0 0-185,0 0 0,-1 0 1,1-1-1,0 1 0,0 0 1,0-1-1,0 1 0,0 0 1,0-1-1,0 1 0,-1-1 1,1 0-1,0 1 0,0-1 1,-1 1-1,1-1 0,0-1 1,12-31-6664,-11 28 6036,-1 0 1,1-1-1,0 1 1,0 0-1,1 0 1,-1 1-1,1-1 1,5-6-1,18-12-1481,10-4 381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13 696,'17'-10'5466,"-11"7"-1099,-14 8-889,6-4-3048,1 0 0,0 0 0,-1 0 0,1 0 0,0 1 0,-1-1 0,1 0 0,0 1 0,0-1 0,0 1 0,-1 2 0,-9 32 2316,8-23-1999,-17 45 1270,13-42-1622,2-1 1,0 1 0,-4 20 0,-1 26 376,3-31-547,3 0 0,0 1 0,2-1 0,1 1-1,4 33 1,-3-62-214,1 11 43,1 0 1,0 0-1,1 0 0,0 0 0,1-1 1,1 1-1,0-1 0,1 0 0,11 19 1,-7-18-4,1 2 137,0-1 0,1 0-1,18 17 1,-25-28-119,-1 0-1,1-1 0,-1 0 1,1 1-1,0-2 0,0 1 1,1-1-1,-1 1 0,1-2 1,-1 1-1,1 0 0,-1-1 1,1 0-1,0-1 0,7 1 1,7-2 103,1 0 0,-1-2 0,1-1 0,-1 0-1,0-1 1,-1-1 0,1-1 0,-1-1 0,22-12 0,-12 3-136,-2 0 0,0-2 1,0-1-1,-2-1 0,24-27 0,-41 41-36,-1 0 0,-1-1 0,1 0 0,-1 0 0,-1 0 0,1-1 0,-1 0 0,-1 0 0,0-1 0,0 1 0,-1-1 0,0 0 0,0 1 0,-1-1 0,-1-1 0,1-16 0,-2 8 0,0 1 0,-5-28 0,3 38 0,0 0 0,-1 1 0,1-1 0,-2 0 0,1 1 0,-1 0 0,-9-14 0,4 6-102,-2 2 1,0-1-1,0 1 1,-1 1-1,-1 0 0,0 1 1,0 0-1,-1 1 1,-1 0-1,0 2 0,0-1 1,0 2-1,-1 0 0,-18-5 1,-2 2-2238,-53-6 1,-25-7-5092,90 18 4650,0 0 1,-27 0-1,29 3 103,1-1-1,-23-5 1,40 6 628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01:54:1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77 136 60,'-14'-7'3259,"-26"-16"8290,38 22-10911,1 0 0,-1 0-1,1 1 1,-1-2 0,1 1-1,0 0 1,-1 0 0,1 0 0,0-1-1,0 1 1,0 0 0,0-1-1,0 1 1,0-1 0,0 0 0,1 1-1,-2-5 1355,2 6-1968,0 0 0,0 0 0,0 0 0,0 0 0,0-1 0,-1 1 0,1 0 0,0 0 0,0 0 0,0 0 0,0 0 0,0-1 0,0 1 0,0 0 0,0 0 0,0 0 0,0 0 0,0-1 0,0 1 0,0 0 0,0 0 0,0 0 0,0 0 0,0-1 0,0 1 0,0 0 0,0 0 0,0 0 0,1 0 0,-1 0 0,0-1 0,0 1 0,0 0 0,0 0 0,0 0 0,0 0 0,0 0 0,0 0 0,1 0 0,-1-1 0,0 1 0,0 0 1,0 0-1,0 0 0,0 0 0,1 0 0,-1 0 0,0 0 0,0 0 0,0 0 0,0 0 0,1 0 0,-1 0 0,0 0 0,0 0 0,0 0 0,0 0 0,1 0 0,-1 0 0,0 0 0,0 0 0,0 0 0,35-6 37,0 1-1,0 2 1,57 2-1,-80 1-177,49 2-977,-40-1-158,0 0 0,0-1 0,33-5 0,-46 3 386,-4 2 165,0 0 0,0-1 0,0 0 0,0 1 0,0-1 0,-1 0 0,1-1 0,0 1 0,-1-1 0,1 0 0,-1 0 0,1 0 0,-1 0 1,0 0-1,0-1 0,0 0 0,4-4 0,7-7-4467,12 7 2632,-1 6 786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23:55:5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24575,'0'450'0,"-2"-417"0,-2-1 0,-1-1 0,-2 1 0,-1-1 0,-1 0 0,-14 30 0,-14 50 0,27-82 0,-1-2 0,-1 1 0,-29 47 0,33-61 0,5-8 0,0-1 0,0 0 0,0 1 0,1 0 0,0-1 0,0 1 0,1 0 0,-2 9 0,3-13 0,0 0 0,0 1 0,1-1 0,-1 0 0,0 0 0,1 0 0,-1 1 0,1-1 0,0 0 0,0 0 0,0 0 0,0 0 0,0 0 0,0 0 0,1 0 0,-1 0 0,1-1 0,-1 1 0,1 0 0,-1-1 0,1 1 0,0-1 0,0 0 0,4 2 0,15 9 0,1-1 0,1-1 0,0-1 0,0-1 0,0-1 0,1-1 0,0-1 0,1-2 0,-1 0 0,46-1 0,4-2-1365,-43-1-5461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23:55:5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24575,'18'281'0,"-1"-25"0,-16-190 0,-4 364 0,-17-267 0,9-96 0,0-8 0,-31 91 0,15-57 0,8-31 0,10-35 0,1 0 0,1 1 0,2 0 0,-4 43 0,12-48-1365,4-12-5461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23:55:5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24575,'1'3'0,"-1"0"0,1 0 0,0 1 0,1-1 0,-1 0 0,0 0 0,1 0 0,2 3 0,5 10 0,31 69 0,-22-50 0,-2 1 0,18 57 0,-15-33 0,28 59 0,11 33 0,-5 0 0,-26-81 0,-3 1 0,26 140 0,-18-35 0,-17-108 0,-4 0 0,5 90 0,-17 336 0,0-207 0,-4-204 0,-4 0 0,-3-1 0,-24 84 0,8-33 0,-18 151 0,34-197 0,-4-2 0,-37 120 0,42-168-110,8-27 6,1 1-1,-1-1 0,-1 0 1,0 0-1,-1-1 1,0 1-1,0-1 0,-1 0 1,-1 0-1,1-1 1,-15 16-1,5-13-6721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1:1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1 200 464,'8'-5'1192,"-6"5"-852,0-1-1,0 0 0,0 0 1,0 0-1,0 0 1,0 0-1,0 0 1,-1-1-1,1 1 1,0 0-1,-1-1 0,1 1 1,-1-1-1,0 0 1,3-3-1,0 4 889,1 0-873,1 0 0,-1 0 0,1 0 0,-1-1 0,1 0 0,5-3 0,-9 4 25,-1 1-335,0 0 0,0 0 0,0 0 0,0 0 0,0 0 0,0 0 0,0 0 1,0 0-1,0-1 0,0 1 0,0 0 0,-1-1 0,1 1 0,0 0 0,0-1 0,0 1 0,0-1 1,-1 0-1,1 1 0,0-1 0,-1 1 0,1-1 0,0 0 0,-1 0 0,1 1 0,-1-1 0,1 0 1,-1 0-1,1 0 0,-1 0 0,0 0 0,1 1 0,-1-1 0,0 0 0,0 0 0,1-1 1,-1 0 162,-11 2 991,34-1 2889,-23 2-3377,-15-15 460,4 14-317,-15-1-83,26 1-759,0 1-1,1-1 1,-1 0-1,0 0 0,0 0 1,0 0-1,0 0 1,0 0-1,0 1 0,0-1 1,1 0-1,-1 0 1,0 0-1,0 0 0,0 0 1,0 1-1,0-1 1,0 0-1,0 0 0,0 0 1,0 0-1,0 1 1,0-1-1,0 0 0,0 0 1,0 0-1,0 0 1,0 1-1,0-1 0,0 0 1,0 0-1,0 0 1,0 0-1,0 0 0,-1 1 1,1-1-1,0 0 1,0 0-1,0 0 0,0 0 1,0 0-1,0 0 1,0 1-1,-1-1 0,1 0 1,0 0-1,0 0 1,0 0-1,-1 0 0,4 1 270,-3 0-271,0-1-1,0 0 1,0 0 0,0 0-1,0 0 1,0 0-1,0 1 1,0-1 0,1 0-1,-1 0 1,0 0 0,0 0-1,0 0 1,0 0-1,0 0 1,1 0 0,-1 0-1,0 1 1,0-1-1,0 0 1,0 0 0,1 0-1,-1 0 1,0 0 0,0 0-1,0 0 1,1 0-1,-1 0 1,0 0 0,0 0-1,0 0 1,0 0 0,1 0-1,-1-1 1,0 1-1,0 0 1,0 0 0,0 0-1,0 0 1,1 0-1,-1 0 1,0 0 0,0 0-1,0 0 1,0-1 0,0 1-1,0 0 1,1 0-1,-1 0 1,0 0 0,0 0-1,0-1 1,0 1-1,0 0 1,0 0 0,0 0-1,0-1 1,7-6 1736,4-6 3202,25 13-4041,-36 0-901,0-1-1,0 1 0,0-1 1,0 1-1,-1 0 0,1-1 0,0 1 1,0 0-1,0-1 0,0 1 1,-1 0-1,1-1 0,0 1 0,0 0 1,-1 0-1,1-1 0,0 1 0,0 0 1,-1 0-1,1-1 0,0 1 1,-1 0-1,1 0 0,0 0 0,-1-1 1,1 1-1,0 0 0,-1 0 0,1 0 1,0 0-1,-1 0 0,1 0 1,-1 0-1,1 0 0,0 0 0,-1 0 1,1 0-1,0 0 0,-1 0 0,1 0 1,-1 0-1,1 0 0,-1 1 1,-3-1 14,7 0-5,12 0 7,-6 0 5,-28 0 25,19 1-47,0 0 1,-1 0-1,1 0 0,0 0 0,-1 0 1,1 0-1,0 0 0,0 0 0,0 1 0,0-1 1,0 0-1,0 0 0,0 0 0,1 0 1,-1 0-1,0 0 0,1 0 0,-1 1 1,8 5 26,-1-1 1,1 0 0,0 0 0,9 4 0,9 6 35,8 8-8,59 44 35,11 11-56,33 27 28,-19-6 4,-106-89-63,98 99 44,-42-37-30,29 33 5,-17-16 3,-42-49-9,45 61-1,7 19-12,-72-96-12,27 29 0,6 10-3,-41-48 6,6 6-1,-4-10 4,-11-11-2,-1 0 0,1 1 0,0-1 0,0 0-1,0-1 1,0 1 0,0 0 0,0 0 0,0 0-1,0 0 1,0-1 0,0 1 0,1-1-1,-1 1 1,0-1 0,0 1 0,1-1 0,-1 1-1,3-1 1,0 1-4,-4 0 4,1-1 0,-1 1 0,1-1 0,-1 1 1,1-1-1,0 0 0,-1 1 0,1-1 0,-1 0 0,1 0 0,0 1 0,-1-1 0,1 0 0,-1 0 0,1 0 0,0 0 0,-1 0 0,1 0 0,0 0 0,-1 0 0,1 0 1,0 0-1,-1 0 0,1 0 0,0 0 0,-1 0 0,1-1 0,0 1 0,-1 0 0,1-1 0,-1 1 0,1 0 0,-1-1 0,2 0 0,-1 0 2,1 1-1,5-2-3,0 1 0,1-2 1,-1 1-1,0-1 1,0 0-1,-1 0 1,1-1-1,-1 0 1,0 0-1,0 0 1,7-7-1,15-19 2,-18 20 2,1-1 0,-1 0 0,-1-1 0,0 0 0,-1-1 0,8-16 0,-12 21-2,4-8-6,-1 0 1,0 0-1,-1-1 1,-1 0 0,-1 0-1,0-1 1,2-28-1,-6 8-1,-2 0 1,-2 1-1,-15-70 0,5 48 8,-6-69-1,5 22-10,13 93 6,2-1 0,-1 1 0,3-18 0,-1 21-2,-1 0 0,0 0-1,0-1 1,-1 1 0,0 0 0,-3-14-1,0 16 2,1 0-1,-1 0 1,-10-13-1,-6-13-7,17 26 10,-1-1 0,2 1 0,-1-1 0,1 0 0,0 1 0,1-1 0,0 0 1,0-15-1,3 3-4,1-1 1,7-27 0,-10 48 6,1-3-1,-1 0 0,0 0 1,0 0-1,-1 0 0,1 0 0,-1-1 0,1 1 0,-1 0 0,-1 0 1,1 0-1,0 0 0,-3-4 0,1 3 1,1 0 0,0-1 0,0 1 0,1-1 0,0 0 0,-1-10 1,1 15 2,0-1 1,1 1 0,-1 0 0,0 1 0,0-1 0,0 0-1,0 0 1,0 0 0,0 0 0,0 1 0,0-1 0,0 0 0,0 1-1,0-1 1,-1 1 0,1 0 0,0-1 0,0 1 0,-1 0-1,0-1 1,-1 1 15,2-9-132,-6 9 96,-12 2-6,15-1 42,4-1-29,0 0 0,0 0-1,1 0 1,-1 0 0,0 0-1,1 0 1,-1 0 0,0-1 0,0 1-1,1 0 1,-1 0 0,0 0-1,0 0 1,1-1 0,-1 1-1,0 0 1,0 0 0,0 0-1,1-1 1,-1 1 0,0 0 0,0 0-1,0-1 1,0 1 0,1 0-1,-1 0 1,0-1 0,0 1-1,0 0 1,0 0 0,0-1-1,0 1 1,0-1 0,0 1-40,1 0 0,-1 0 1,0 0-1,1 0 0,-1-1 1,1 1-1,-1 0 0,0 0 0,1 0 1,-1 0-1,0 0 0,1 0 1,-1 0-1,0 0 0,1 0 0,-1 0 1,0 0-1,1 0 0,-1 0 1,1 1-1,-1-1 0,0 0 0,1 0 1,-1 0-1,0 0 0,0 1 1,1-1-1,-1 0 0,0 0 0,1 1 1,-1-1-1,0 0 0,0 0 0,0 1 1,1-1-1,-1 0 0,0 1 1,0-1-1,0 0 0,0 1 0,1-1 1,-1 0-1,0 1 0,0 0-162,-1-1 0,1 1 0,0-1 0,-1 1 0,1-1 0,0 1 0,-1-1 0,1 1 0,-1-1 0,1 1 0,-1-1 0,1 0 0,-1 1 0,1-1 1,-1 0-1,1 1 0,-1-1 0,1 0 0,-1 0 0,0 1 0,1-1 0,-1 0 0,1 0 0,-1 0 0,0 0 0,1 0 0,-1 0 0,1 0 0,-1 0 0,0 0 0,1 0 0,-1 0 0,0-1 0,0 1 0,0 0-265,0 0 0,0 0 0,0 0 1,1-1-1,-1 1 0,0 0 0,0 0 1,0 0-1,1-1 0,-1 1 0,0-1 1,0 1-1,1 0 0,-1-1 0,0 1 1,1-1-1,-1 1 0,0-1 1,1 0-1,-1 1 0,1-1 0,-1 0 1,1 1-1,-1-1 0,1 0 0,0 0 1,-1-1-1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1:1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8 680,'-17'-3'5380,"-2"-1"-2158,2 18 2371,16-14-5486,0 0-1,0 0 0,0 0 1,0 0-1,0 0 0,0 0 1,1 0-1,-1 0 0,0 0 1,0 1-1,0-1 0,0 0 1,0 1-1,0-1 0,1 0 1,-1 1-1,0-1 0,0 1 1,1-1-1,-1 1 0,0 0 1,1-1-1,-1 1 0,0 0 1,0 0-1,-1 24 2825,3-10-2888,-1 150 3235,12-87-2318,-11-46-526,1-1 1,6 35-1,-4 6 139,0-53-452,3 39 240,-6-38-232,1-1 0,1 0-1,7 25 1,1 10 72,-5-20-122,1-1 0,2 0 1,2 0-1,15 35 0,3 13 35,-24-62-81,1 0 0,1-1 0,1 1 0,15 25 0,53 63 67,-48-62-83,-22-34-12,1 0 0,0 0 0,9 10-1,2 2 0,-11-15-3,-1 0 0,1 0 0,0-1 0,11 9 0,26 23 5,-37-31-5,2 0 0,-1 0 1,1-1-1,15 10 1,-20-15-8,1 1 1,-1-1 0,1 1 0,-1-1 0,1 0-1,-1-1 1,1 1 0,0-1 0,0 0 0,0 0-1,0-1 1,0 1 0,0-1 0,0 0 0,0 0-1,0-1 1,0 1 0,0-1 0,8-3 0,-4 2-11,1 0 0,-1 0 0,0-1 1,0 0-1,0-1 0,-1 0 0,1 0 1,-1-1-1,13-10 0,-6 5-89,19-16-684,-2-5-1120,-25 26 1192,0-1 0,-1 0-1,0 0 1,0-1 0,0 1-1,-1-2 1,6-9 0,-11 11-380,-1 1 0,0-1 1,0 1-1,0-1 0,-1 1 0,0 0 0,0-1 1,-1 1-1,-5-9 0,7 12 671,0 1-1,0-1 1,0 1-1,0-1 1,0 1-1,-1-1 1,1 1-1,-1 0 1,1 0 0,-1 0-1,1 0 1,-1 0-1,-2-1 1,-2-2-529,-7-3-748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27.7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831 169 5734,'-14'2'0,"6"-1"0,1-6 0,6 2 0,0 0 0,0 3 0,0 4 0,0-3 0,-2 4 0,2-4 0,-1 2 0,2-2 0,-7-7 0,4 2 0,-6-4 0,3 6 0,-4-6 0,4 4 0,-7-5 0,10 5 0,-5 0 0,4 4 0,5-1 0,-8-2 0,7 1 0,-6 0 0,0 2 0,5-1 0,-2 1 0,1-1 0,-2 0 0,1 1 0,-1 1 0,2 0 0,1 0 0,0-2 0,-2-1 0,0 0 0,1 3 0,0 1 0,2-5 0,0 1 0,-1-4 0,0 3 0,-1 1 0,-1 8 0,1-5 0,-1 10 0,3-9 0,0 0 0,3-4 0,-3 5 0,2-8 0,-4 12 0,2-14 0,-3 9 0,3-7 0,-1 4 0,-1-1 0,1 1 0,-1 0 0,1-1 0,1-2 0,0 3 0,0 7 0,-6-7 0,3 13 0,-3-14 0,5 2 0,2-2 0,-8-1 0,5 2 0,-4 3 0,12-4 0,-4 1 0,0 1 0,-5 0 0,1-1 0,-1-1 0,3 0 0,-3 1 0,1 1 0,0-1 0,0-1 0,-1 0 0,1 2 0,-1 1 0,0-2 0,1 0 0,-2-1 0,2 2 0,0-1 0,1 0 0,0 0 0,-2 0 0,1-1 0,0 0 0,2-2 0,0 2 0,-1 2 0,1 4 0,-1-1 0,1 0 0,-1-3 0,-2-1 0,0 0 0,2 1 0,-1-2 0,2 2 0,-1-1 0,3 0 0,-2-1 0,2 1 0,-2-1 0,-1 1 0,-1 0 0,1 0 0,-2 1 0,2 2 0,0-3 0,-2 3 0,1-3 0,-2 0 0,2 0 0,2-1 0,0-1 0,-1 1 0,1 1 0,-1-1 0,4 2 0,-6-2 0,5 0 0,-8 1 0,2 0 0,0 1 0,2 0 0,1 0 0,1-1 0,-1 0 0,-2-1 0,1 1 0,0-1 0,0 0 0,2-2 0,-2 2 0,1 0 0,-2 2 0,2 0 0,-1 0 0,1 2 0,-1 0 0,2 0 0,0 0 0,0-2 0,-1 3 0,-4-5 0,4 2 0,-2-2 0,6 0 0,-2 1 0,3-2 0,-4 2 0,1 5 0,-4-4 0,1 3 0,1-5 0,0 0 0,0-1 0,-2 2 0,2-1 0,-1 3 0,1-1 0,1 2 0,-1 1 0,-4-4 0,0 1 0,2-2 0,1 1 0,6-3 0,-2 6 0,-1-5 0,-1 4 0,-2-3 0,0 0 0,0 1 0,1 0 0,-1-1 0,-5 0 0,5 2 0,-4-1 0,8 1 0,-2-1 0,-1 0 0,1-2 0,0 1 0,-1 0 0,-1 3 0,0-1 0,2 0 0,-1-3 0,-1 1 0,0 1 0,-1 1 0,-1 0 0,-1 0 0,4 0 0,-3 0 0,5 0 0,-2-2 0,-1 2 0,1-2 0,-6 0 0,3 1 0,-5-3 0,6 3 0,-4-1 0,4 2 0,-2 0 0,-1-1 0,-3 1 0,3-1 0,-1 1 0,-3 1 0,2 0 0,-15 5 0,7-2 0,-17 8 0,13-4 0,-23 15 0,13 1 0,-13 14 0,-1 16 0,20-6 0,3 2 0,-10 13 0,5 21 0,23-26 0,13-1 0,28 32 0,-11-42 0,20-7 0,5-34 0,15-31 0,4-6 0,8 9-480,-8-12 0,-13-3 480,-41 17 0,0-1-41,9-17 41,-11 13 0,7-11 0,-4-2 0,-9 16 0,7-15 956,-11 20-956,-2 7 45,-1-3-45,-3 9 0,0-2 0,0 7 0,-2 1 0,0 12 0,0 7 0,-1 48 0,3 31 0,1-38 0,-1 1 0,1-4 0,0 0 0,-1 3 0,0 2 0,-2 9 0,1 0 0,0-15 0,0-2 0,0 11 0,0-5 0,-2-5 0,4-16 0,-6-9 0,6-3 0,2 2 0,-1 1 0,4-6 0,2-16 0,-2-9 0,4-1 0,-3-6 0,1-2 0,2-12 0,-6 5 0,2-10 0,-11 16 0,1-3 0,-2 11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1:1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1272,'14'-8'3563,"3"-1"4151,5 4-5324,194-29 1312,9-2-3481,-158 19-216,18-3-24,-72 18-285,1-1 0,24-9 0,-2 1-8258,-10 9 1606,-14-2 5138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1:1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88 1588,'-25'-13'14094,"25"12"-13353,12-6 428,37 0-797,-25 6-336,46-8 0,-35 3-36,51-8-12,-66 11-15,36-11 0,-41 10-87,-5-4 2,5 10-6041,-8-3 5462,-7 3-344,-10 2-184,7-2 791,0-1-1,0 0 1,0 1 0,0-1 0,0 1 0,0 0 0,0 0 0,1 0-1,-1 0 1,1 1 0,-1-1 0,1 1 0,0-1 0,0 1 0,-3 6-1,3 11-1142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1:1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1264,'0'55'11083,"0"-55"-10912,0 1 1,1 0-1,-1 0 0,1-1 0,-1 1 0,1 0 1,-1 0-1,1-1 0,0 1 0,-1-1 1,1 1-1,0-1 0,-1 1 0,1-1 0,0 1 1,0-1-1,0 1 0,-1-1 0,1 0 1,0 0-1,0 1 0,0-1 0,1 0 0,21 4 1266,4-6-1110,37-7-1,-35 5-271,79-22-1894,-69 19-3083,1 2-1,43 1 0,-45 4 3153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1:1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63 640,'0'-1'249,"0"0"-1,0 0 1,-1 0-1,1 0 1,0 0-1,0 0 1,-1 0-1,1 0 1,-1 0 0,1 0-1,-1 0 1,1 0-1,-1 1 1,0-1-1,1 0 1,-1 0-1,0 0 1,0 1-1,0-1 1,1 0 0,-1 1-1,0-1 1,0 1-1,0-1 1,0 1-1,0-1 1,0 1-1,0 0 1,0 0-1,0-1 1,0 1 0,-2 0-1,2 0-74,0 0 0,-1 0 0,1-1 0,0 1 0,0 0 0,0-1 0,0 1 0,-1-1 0,1 1 0,0-1 0,0 1 0,0-1 0,0 0 0,0 1 0,0-1 0,1 0 0,-1 0 0,0 0 0,0 0 0,0 0 0,1 0 0,-1 0 0,1 0 1,-1 0-1,1 0 0,-1 0 0,1 0 0,-1 0 0,1 0 0,0-1 0,0 1 0,-1 0 0,1-2 0,-3-8 1821,-5 12-222,-8 3-602,14-3-1066,-1 0-1,1 0 1,0 1-1,0-1 1,0 0-1,0 1 0,0-1 1,0 1-1,1-1 1,-1 1-1,0 0 0,1 0 1,-1 0-1,1 0 1,0 0-1,-2 3 0,-23 44 834,23-43-780,-59 110 1427,54-99-1441,1 1-1,0-1 1,1 1-1,1 0 1,-4 21-1,9-39-142,-1 8 24,0 0-1,1-1 1,0 1-1,0 0 0,0-1 1,1 1-1,0 0 1,1-1-1,0 1 0,0-1 1,0 0-1,1 1 1,0-1-1,1 0 0,-1-1 1,1 1-1,1-1 1,-1 0-1,1 0 0,0 0 1,1 0-1,10 8 1,1-2-8,1-1 0,0-1 0,1-1 1,0-1-1,0 0 0,33 8 0,1-1-7,25 4 15,275 45 92,-335-61-93,0 1-1,0 1 1,-1 1-1,0 0 1,24 12-1,-29-12 36,-10-6-38,-1 1-1,1 0 1,-1-1 0,1 1 0,-1 0 0,1 0 0,-1 0 0,1 0 0,-1 0 0,0 0 0,0 1 0,1-1 0,-1 0 0,0 1 0,0-1 0,0 0 0,-1 1 0,3 3 0,-2-3 5,0 0 0,0 0 0,0 0 0,-1 0 0,1 0 0,0 0 0,-1 1 0,0-1 0,1 0 0,-1 0 0,0 1 0,0-1 1,0 0-1,0 0 0,-1 1 0,1-1 0,-1 0 0,1 0 0,-1 1 0,0-1 0,0 0 0,1 0 0,-2 0 0,1 0 0,0 0 0,0 0 0,-1 0 0,1-1 1,-1 1-1,1 0 0,-1-1 0,0 1 0,-2 1 0,-26 19-232,0-1 0,-1-2 0,-2-1 0,1-1 0,-61 21 0,60-28-1585,1-1 0,-44 6 0,63-14 543,1 0 1,-1 0 0,0-1-1,0-1 1,1 0 0,-1 0 0,0-2-1,-23-6 1,4-10-2831,31 18 3904,-1 0 0,1 0 0,0 0 0,0 0-1,0-1 1,-1 1 0,1 0 0,0-1 0,0 1 0,1 0 0,-1-1 0,0 1-1,0-1 1,1 0 0,-1 1 0,0-3 0,10-17-1603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1:1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76 221 1008,'-4'-2'926,"-1"0"-1,1 0 1,0 0 0,-1 1-1,1-1 1,-1 1-1,1 0 1,-1 1 0,0-1-1,1 1 1,-1 0 0,-7 0-1,12 0-879,0 0-1,-1 1 1,1-1-1,0 0 1,0 0-1,-1 0 1,1 0 0,0 0-1,0 0 1,-1 0-1,1 0 1,0 0-1,0 0 1,-1 0-1,1 0 1,0 0-1,-1 0 1,1 0 0,0 0-1,0 0 1,-1 0-1,1 0 1,0 0-1,0 0 1,-1 0-1,1-1 1,0 1-1,0 0 1,-1 0 0,1 0-1,0-1 1,0 1-1,0 0 1,-1 0-1,1 0 1,0-1-1,0 1 1,0 0-1,0-1 1,12-5 998,27-5-570,268-42-219,-122 18-458,41-12-2404,-137 24 58,-66 16 908,1 1 0,0 0 0,0 2 0,37-1 0,-12 5-151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1:1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1232,'-6'23'9733,"-16"10"-4730,-3 3-2155,17-17-2038,2-6-342,0-1 1,1 1-1,-3 16 0,6-15-132,0 0-1,1 0 0,3 25 1,-1-6 22,-1-22-277,1 0 1,1 0 0,0 0 0,0 0-1,1 0 1,8 17 0,32 60 296,-34-70-300,4 3-3,0-1-1,1 0 1,1-1 0,0 0-1,21 18 1,-24-26-70,1-1 1,1 0 0,0 0-1,15 7 1,14 8-83,-25-14 153,1 0-1,1-2 1,-1 0-1,2-1 1,-1-1-1,1-1 1,0-1-1,0-1 1,0-1-1,1 0 1,0-2-1,-1-1 1,1 0-1,-1-2 1,1 0-1,-1-1 1,1-2-1,-1 0 1,-1-1 0,1-1-1,-1-1 1,0 0-1,-1-2 1,0 0-1,0-2 1,28-22-1,-38 26 49,-2 1 0,1-1-1,-1-1 1,0 1 0,0-1 0,-1-1 0,0 1-1,-1-1 1,0 0 0,-1 0 0,0 0-1,0-1 1,-1 1 0,-1-1 0,0 0-1,0 0 1,-1 0 0,0 0 0,-1 0 0,0 0-1,-1 0 1,0 0 0,-1 0 0,-6-20-1,3 14-94,-1 0-1,-1 0 1,-1 1-1,0 0 0,-1 0 1,-1 1-1,0 0 1,-1 1-1,-1 0 0,0 1 1,-1 0-1,0 1 1,-1 0-1,0 1 1,-1 1-1,0 0 0,-18-7 1,5 2-44,3 2-112,1 2 1,-1 0-1,-1 1 0,-38-9 0,5 10-1500,0 2 0,-60 1 0,50 3-1955,9 1-917,-3 5-3350,42-1 4655,17-2 514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1:1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1460,'2'-2'427,"0"0"1,1 0-1,-1 0 0,1 0 0,-1 0 1,1 0-1,0 1 0,0 0 0,0-1 1,0 1-1,0 0 0,0 0 0,5 0 0,10-6 1225,13-9-232,1 2-1,0 1 1,60-14 0,-87 25-1312,170-46 2651,-84 19-1342,-71 25-1177,-3 1 100,1 0 1,24-1 0,-23 0 397,-2 0 980,-17 5-1676,1-1-1,-1 0 1,1 0 0,-1 1 0,1-1-1,-1 0 1,0 1 0,1-1-1,-1 1 1,0-1 0,1 0 0,-1 1-1,0-1 1,1 1 0,-1-1 0,0 1-1,0-1 1,0 1 0,1-1-1,-1 1 1,0-1 0,0 1 0,0-1-1,0 1 1,0 0 0,0-1 0,0 1-1,0-1 1,0 1 0,0 0 0,-1 2 37,1-1 1,0 1 0,0 0 0,0-1 0,0 1-1,1-1 1,-1 1 0,1-1 0,-1 1 0,1-1-1,0 1 1,0-1 0,0 1 0,0-1 0,1 0 0,-1 0-1,1 0 1,-1 0 0,1 0 0,0 0 0,0 0-1,0 0 1,0 0 0,0-1 0,0 1 0,0-1 0,0 0-1,0 1 1,1-1 0,2 0 0,3 5 28,-1 0 1,1 1-1,-1 0 1,0 0-1,-1 0 1,11 16-1,11 13 270,-7-9-122,-2 2 0,0 0 0,-2 1 0,-2 0 0,17 46 0,160 365 1002,-131-289-1072,-34-67-125,-20-60-45,0 0 1,18 37-1,-16-26-8,-9-34-8,0 1-1,1 0 1,-1 0 0,1 0 0,-1 0 0,1 0 0,0-1 0,0 1 0,1 0 0,-1-1 0,0 1 0,1-1 0,3 5-1,18 22-15,-23-29-25,0 0-1,0 0 0,0 0 0,0 0 0,0 0 0,0 0 1,0 0-1,0 0 0,0 0 0,-1 1 0,1-1 0,0 0 0,0 0 1,0 0-1,0 0 0,0 0 0,0 0 0,0 0 0,0 1 1,0-1-1,0 0 0,0 0 0,0 0 0,0 0 0,0 0 0,0 0 1,0 0-1,0 1 0,0-1 0,0 0 0,0 0 0,0 0 1,1 0-1,-1 0 0,0 0 0,0 0 0,0 1 0,-10-3-1270,-2-2-403,0 0 0,1-1 0,0-1 0,0 0 0,0 0 0,-13-11 0,-54-51-10038,72 63 10986,-8-11-1397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1:1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64 279 540,'-4'-2'1818,"0"0"0,1 0 1,-1 0-1,0 1 0,0 0 0,0 0 0,-4-1 1,-19 1 2746,27 1-4543,0-1 0,0 1 0,0 0 1,0 0-1,0 0 0,0 0 0,-1 0 0,1 0 0,0 0 0,0 0 0,0-1 0,0 1 0,0 0 0,0 0 1,0 0-1,0 0 0,0 0 0,0 0 0,0-1 0,0 1 0,0 0 0,0 0 0,0 0 0,0 0 1,0 0-1,0-1 0,0 1 0,0 0 0,0 0 0,0 0 0,0 0 0,0 0 0,0 0 0,0-1 1,0 1-1,0 0 0,0 0 0,0 0 0,0 0 0,0 0 0,0 0 0,1 0 0,-1-1 0,0 1 0,0 0 1,0 0-1,0 0 0,0 0 0,0 0 0,1 0 0,-1 0 0,0 0 0,0 0 0,0 0 0,0 0 1,0 0-1,0 0 0,1 0 0,-1 0 0,0 0 0,0 0 0,0 0 0,14-3 276,0 1 0,0 1-1,17 1 1,4-1 6,-21-1-207,121-8 383,174-37 1,-203 26-502,48-12-232,-127 26-351,-1-2 1,0-1-1,41-21 1,-38 21-1168,-26 10 1312,0 0 0,-1-1 0,1 0 0,0 0 0,0 1 0,0-1 0,-1-1 0,1 1 0,-1 0 0,1-1 0,-1 1-1,1-1 1,-1 0 0,0 0 0,4-3 0,-2 0-597,0 0 0,1 1-1,0 0 1,0 0-1,0 0 1,0 1 0,1-1-1,6-2 1,-9 4 570,21-6-1225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1:1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115 231 1088,'-7'-8'1582,"0"1"1,-1 1-1,1-1 0,-1 1 0,-1 1 1,-9-6-1,-7 3 1275,24 8-2699,0 0 0,0 0 0,0 0 0,0-1 0,0 1 0,0 0 0,0 0 1,0-1-1,0 1 0,0 0 0,0-1 0,0 1 0,0-1 0,0 1 0,0-1 1,1 0-1,-1 1 0,0-1 0,0 0 0,1 0 0,-1 1 0,0-1 0,1 0 0,-1 0 1,1 0-1,-1 0 0,1 0 0,-1 0 0,1 0 0,-1 0 0,1 0 0,0 0 1,0 0-1,0 0 0,0 0 0,-1 0 0,1 0 0,1-2 0,24 23 847,-1 3-83,-1 1 1,25 34-1,-4-5-59,93 131 1123,-111-147-1708,31 53 276,15 21-89,8 8-143,30 38-49,-87-131-235,-7-7-4,0 0-1,15 26 1,-28-41-29,13 25 49,2-2 1,38 47-1,-20-28 30,-26-32 55,0 0 0,2-1 0,19 20 0,-29-32-104,-1 0 0,0 0-1,1 0 1,-1 0 0,0 0 0,1-1 0,-1 1 0,1 0-1,-1-1 1,1 1 0,-1-1 0,1 0 0,-1 1 0,1-1 0,0 0-1,-1 0 1,1 0 0,-1 0 0,1 0 0,0-1 0,2 1 0,-1-2 6,0 1 0,0 0 0,0-1 0,0 1 0,0-1 0,-1 0 0,1 0-1,0 0 1,3-5 0,2-2 13,-1 0 0,0 0 0,0-1 0,8-18 0,-3 5-29,-1 0 0,-2-1-1,0 0 1,-2 0 0,9-51 0,-7-41-44,-4-1-1,-15-160 1,6-48 88,6 179-252,-2 38-3212,0 107 3103,0 0-1,0 0 0,0 1 1,0-1-1,0 0 1,0 0-1,0 0 0,1 0 1,-1 0-1,0 0 0,1 1 1,-1-1-1,1 0 0,-1 0 1,0 1-1,1-1 1,0 0-1,-1 0 0,1 1 1,-1-1-1,1 1 0,0-1 1,0 0-1,-1 1 1,1 0-1,0-1 0,0 1 1,-1-1-1,2 1 0,1-1-575,0 0 0,0 1 0,0 0 0,0-1 0,1 1 0,-1 0 0,0 1 0,6 0 0,5 2-2037,0 1 0,24 10 0,-13-6 744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1:1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1 700,'-9'0'1279,"-1"1"1,1 1-1,0 0 1,-10 3-1,-26 5 2298,26-9-2300,-3 1 370,1 1 0,-37 8 0,51-9-1350,0 0 1,1 1-1,0 0 1,-1 0-1,1 0 1,0 1 0,0 0-1,1 0 1,-1 0-1,1 1 1,0 0-1,-8 9 1,-19 18 924,26-28-1019,0 1 1,1 0-1,0 0 0,0 0 0,0 1 1,-7 11-1,-8 13 357,15-24-461,0 0-1,1 0 0,0 0 1,0 1-1,0 0 1,1 0-1,0 0 0,1 0 1,-3 10-1,-10 121 781,14-118-799,1 0 1,1 0-1,1-1 0,1 1 0,5 19 0,1-5 40,28 64 1,-30-84-106,0-1 1,0-1 0,1 1 0,1-1-1,0 0 1,1-1 0,12 11 0,-7-8 23,0 0 0,1-2 0,20 13 0,-28-21-26,-1-1-1,1 0 1,0 0 0,-1 0-1,1-1 1,1 0 0,-1-1-1,0 0 1,0 0 0,10-1-1,0 0 30,1-2-1,-1 0 0,0-1 1,0-1-1,0-1 0,-1 0 1,0-2-1,0 0 0,0 0 1,-1-2-1,0 0 1,0-1-1,-1 0 0,-1-1 1,1-1-1,-2 0 0,0-1 1,0-1-1,-1 0 1,10-16-1,-18 22 0,0 1 1,-1-1-1,0 0 1,0 0-1,-1 0 1,0 0-1,-1 0 0,1 0 1,-1-1-1,-1 1 1,0 0-1,0-1 1,-1 1-1,0-1 1,0 1-1,-1 0 0,0 0 1,-3-9-1,-3-8 45,0 1-1,-2 0 0,0 0 1,-15-22-1,17 32-70,-1 1 0,-1 1 0,0-1 0,-1 2 0,0-1 1,-1 2-1,-23-17 0,-11-3-273,0 3 0,-2 1 0,-1 3 0,-55-18 0,-1 7-3295,-4 7-3825,87 23 5258,12 2 140,-1 0 0,1 0 0,0-1 0,-11-4 0,31-2-2258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28.8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94 265 5734,'-25'-2'0,"4"-1"0,12-3 0,3 0 0,2-1 0,3 4 0,-3-5 0,-1 5 0,1 1 0,-4 0 0,3 2 0,4 0 0,5-1 0,26-5 0,45-3 0,-17 2 0,2 0 0,39-2 0,-39 5 0,1-1 0,3 0 0,-2 0 0,30-1 0,-28 1 0,6-2 0,-4 1 0,5 0 0,-8 0 0,30-3 0,4 0 0,-1 0 0,-7 0 0,-5 2 0,-16 1 0,2-1 0,24-2 0,-9 1 0,11-11 0,-51 9 0,40-8 0,-65 12 0,-10 4 0,-84 12 0,16 8 0,9-7 0,0 0 0,-12 14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1:1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 1580,'0'-6'8557,"-6"82"-1817,3-59-6368,1 1 0,1 0 0,0 0 0,4 26-1,32 120 1272,-9-50-687,-12-38 1,-3 0 0,2 114 0,-2-21 125,-7-132-916,2 8 103,17 64 0,-13-75-212,-3 1 0,-1 0 0,3 56 0,-13-63-52,3-26-8,0 0 0,1 0 0,-1-1 0,1 1 0,-1 0 0,1 0 0,0 0 0,0 0 0,0 0 0,0 0 0,0 0 0,0 0-1,0 0 1,1 0 0,-1 0 0,1 0 0,0-1 0,-1 1 0,1 0 0,0 0 0,2 2 0,0 0-234,1 0 0,0 0 0,0 0 0,1-1 0,5 4 0,-10-7 164,1 1-1,-1-1 0,1 0 0,0 0 1,-1 1-1,1-1 0,-1 0 0,1 0 1,0 0-1,-1 0 0,1 1 0,-1-1 1,1 0-1,0 0 0,-1 0 0,1 0 1,0-1-1,-1 1 0,1 0 0,-1 0 1,1 0-1,0-1 0,0 1-18,0-1 0,-1 0 0,1 0 0,-1 0 0,1 0 0,-1 0 0,1 1 0,-1-1 0,1 0 0,-1 0 0,0 0 0,0 0 0,1 0 0,-1 0-1,0 0 1,0 0 0,0 0 0,0 0 0,-1-2 0,1-14-1757,1 0 0,0 1-1,2-1 1,3-17-1,-4 24 932,-1 1 0,0-1 0,0 0 0,-1 0-1,-2-11 1,1 7-263,1 0-1,2-24 0,9-10-636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1:1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55 340,'3'-3'362,"1"0"-1,-1 0 1,1 1 0,-1-1-1,1 1 1,0 0 0,0 0-1,0 0 1,7-2 0,-7 3 260,0 0 1,0-1 0,0 0-1,0 0 1,0 0 0,-1 0-1,1 0 1,-1-1 0,5-4 0,-7 7-445,-1-1 0,1 1 0,-1-1 1,1 1-1,-1 0 0,1-1 0,-1 1 1,1 0-1,-1 0 0,1-1 1,-1 1-1,1 0 0,-1 0 0,1 0 1,-1 0-1,1 0 0,-1 0 0,1 0 1,0 0-1,-1 0 0,1 0 0,-1 0 1,1 0-1,-1 0 0,1 0 1,0 0-1,-1 1 0,1-1 0,-1 0 1,1 0-1,-1 1 0,1-1 0,-1 0 1,1 1-1,-1-1 0,0 0 0,1 1 1,-1-1-1,1 1 0,-1-1 1,1 1-1,19 28 730,-7-10 3,5-1-384,-13-13-357,0 1 0,1-1 1,-2 1-1,1 0 0,-1 0 0,0 1 0,0-1 0,3 8 1,2 13 578,0-1 0,-2 2 0,8 48 0,-5-21 61,-6-35-342,0 1 0,1 41 0,5 179 2212,-7-142-1767,-1 1-102,2-55-473,-2-11-48,2-1 0,11 48-1,4 0 7,9 29-195,2 1-101,-22-74 0,3 1 0,16 38 0,-4-13 0,-19-49 0,0-1 0,2 1 0,-1-1 0,2 0 0,9 15 0,-12-25 0,-1 1 0,1-1 0,0 1 0,0-1 0,1 0 0,-1-1 0,1 1 0,-1-1 0,1 0 0,0 0 0,6 1 0,5 2 0,-1-1 0,25 3 0,-28-7 0,-1 0 0,1 0 0,0-1 0,-1-1 0,1 0 0,0 0 0,19-8 0,78-36 0,-105 44 0,165-89-1716,-11-17-3709,-150 100 4604,1 0 0,-2-1 0,1 0 1,8-14-1,-1 2-991,-12 18 1424,-1-1 1,1 1-1,-1 0 0,0 0 1,0-1-1,0 1 1,-1-1-1,1 0 0,-1 1 1,0-1-1,0 0 1,0 0-1,-1 0 1,1-6-1,-2 6-145,1 1-1,-1-1 1,0 1 0,-1 0-1,1-1 1,-1 1 0,1 0-1,-1 0 1,0 0 0,0 0-1,0 0 1,0 1-1,-1-1 1,1 1 0,-1-1-1,-4-2 1,-6-9-1600,0 0 285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14:01:1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140 265 564,'-12'-3'1418,"1"1"0,-1 0 1,0 1-1,-15 1 0,-5 0 3987,-1 0 6098,33-1-11405,1 1-1,-1-1 1,1 1 0,-1-1-1,1 1 1,-1 0-1,1-1 1,-1 1 0,1 0-1,0-1 1,-1 1-1,1 0 1,-1-1 0,1 1-1,0 0 1,-1 0-1,1 0 1,0 0 0,-1 0-1,1 0 1,1 0-1,56-1 649,-1-3-1,0-2 1,1-3-1,105-30 0,-105 23-712,44-15-13,2-3-134,-69 24-561,42-19 1,-45 17-494,14-8-2287,-43 18 2826,-1 0 0,1 0 0,-1 0 1,0 0-1,1 0 0,-1 0 1,-1-1-1,4-3 0,-5 5 407,0 1-1,1 0 1,-1 0 0,0-1-1,0 1 1,0 0 0,0-1-1,0 1 1,1 0 0,-1-1-1,0 1 1,0 0 0,0-1-1,0 1 1,0 0 0,0-1-1,0 1 1,0 0 0,0-1-1,0 1 1,0 0 0,0-1-1,0 1 1,-1 0-1,1-1 1,0 1 0,0 0-1,0-1 1,0 1 0,-1 0-1,1-1 1,0 1 0,0 0-1,-1-1 1,-14-4-3826,-22 6 675,33-1 2177,0 0-838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3:4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22 732,'4'-4'11979,"1"0"-11249,0-5 3910,1 4-2282,-3 8-2448,-8 6 493,4-9-385,1 0 0,-1 0 0,1 1 1,-1-1-1,1 0 0,0 0 0,-1 1 0,1-1 1,0 1-1,-1-1 0,1 0 0,0 1 0,0-1 1,-1 1-1,1-1 0,0 0 0,0 1 0,0-1 1,-1 1-1,1-1 0,0 1 0,0-1 0,0 1 1,0-1-1,0 1 0,0 0 0,-11 55 1042,-1 30-17,10-46-658,-2-1-1,-10 45 0,1-12-161,3-17-125,5-26-65,0-1 1,0 34 0,-6 37-67,-1-68-1314,14-33-26,-1 2 1156,0-1 0,-1 0 1,1 1-1,0-1 1,-1 0-1,1 0 1,0 0-1,-1 1 1,1-1-1,-1 0 0,1 0 1,-1 0-1,0 0 1,1 0-1,-1 0 1,0 0-1,0 0 1,1-1-1,-1-49-8267,0-26 1141,0 56 5637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3:4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23 120 256,'0'-1'255,"0"1"0,0-1 1,0 1-1,0-1 0,0 1 0,-1-1 0,1 1 0,0-1 1,0 1-1,-1-1 0,1 1 0,0 0 0,-1-1 0,1 1 0,0-1 1,-1 1-1,1 0 0,0-1 0,-1 1 0,1 0 0,-1-1 1,1 1-1,-1 0 0,1 0 0,-1-1 0,1 1 0,-1 0 1,1 0-1,-2 0 0,2 0 6,-1 0 0,1-1 1,-1 1-1,0 0 0,1 0 1,-1 0-1,1-1 0,-1 1 0,1 0 1,-1-1-1,1 1 0,-1 0 0,1-1 1,-1 1-1,1-1 0,-1 1 0,1-1 1,0 1-1,-1-1 0,1 1 0,0-1 1,-1 1-1,1-1 0,0 1 1,0-1-1,0 0 0,-1 1 0,1-1 1,0 1-1,0-2 0,37 0 1376,60-13-1344,-55 11-350,0-3 0,66-19 1,-22 3-1459,-27 9-3192,-55 13 3945,-1 0 0,1 1 0,0-1-1,0 1 1,0 0 0,0 0-1,4 1 1,7 0-1962,-4-1 894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3:4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56 236,'9'-4'9784,"-8"3"-9318,-8-2 2124,5 3-2434,1 0 0,0 0 0,-1 0 0,1-1 0,0 1 0,0-1 0,-1 1 0,1-1 0,0 1 0,0-1 0,0 0 0,0 0 0,0 1 0,0-1 0,0 0 0,0 0 0,0 0 0,0 0 0,0 0 0,0 0 0,1 0 0,-2-3 0,-33-15 1836,28 16-1689,0 1 0,-1 1 1,0-1-1,1 1 0,-1 0 1,0 1-1,1 0 0,-1 0 1,-10 2-1,-13-1 719,24 0-836,0 0 1,0 0-1,0 1 1,-10 3-1,-17 4 449,26-7-516,0 0-1,0 1 1,0 0 0,1 0-1,-1 1 1,1 0-1,0 0 1,0 1 0,0 0-1,1 0 1,-9 9-1,5-5-39,1 1 0,1 0 0,-1 1 0,2-1-1,-1 1 1,-7 18 0,8-16-22,2 1 1,0 0-1,0 0 1,1 0-1,1 0 1,1 1-1,-2 28 0,4-31-37,0-1 0,1 1-1,0 0 1,1-1-1,6 21 1,-8-29-18,1-1 0,0 0 1,0 1-1,0-1 0,1 0 0,-1 0 0,0 1 1,1-1-1,-1 0 0,1-1 0,0 1 0,0 0 1,-1 0-1,1-1 0,1 1 0,-1-1 0,0 1 0,0-1 1,0 0-1,1 0 0,-1 0 0,0 0 0,1-1 1,-1 1-1,1-1 0,-1 1 0,1-1 0,-1 0 1,1 0-1,-1 0 0,1 0 0,-1 0 0,6-2 0,2 0 0,0-1-1,-1 0 1,1-1-1,0 0 1,-1-1-1,0 0 0,0 0 1,-1-1-1,1 0 1,-1-1-1,-1 0 1,1 0-1,-1 0 0,9-13 1,3-3 4,19-30 36,-21 26-61,-2-2 0,0 0 0,16-49 0,-27 63 21,-2 6 72,1 0-1,0-1 1,8-14-1,-9 2 714,-2 15 203,0 19-331,-10 208 2478,6-70-3137,-17 156 0,21-26 0,-3-282-1172,1-1 0,-1 1 1,1-1-1,0 0 0,0 0 0,0 0 1,-3-5-1,4 5 431,-1 0 1,1 1-1,1-1 1,-1 0-1,0 0 1,1 0-1,-1 0 1,1 1-1,0-1 1,0 0-1,0 0 1,0 0 0,1 0-1,-1 0 1,2-4-1,2-10-3737,-4 16 4119,0 0-1,0 0 1,1 0 0,-1-1-1,0 1 1,1 0-1,-1 0 1,1 0 0,-1 0-1,1 0 1,0 0-1,-1 0 1,3-2 0,-2-3-1545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3:5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42 552,'7'-4'1299,"-5"4"-822,0-1-1,0 0 1,0 0-1,0 0 0,0 0 1,0 0-1,-1-1 1,1 1-1,0-1 0,0 1 1,-1-1-1,1 1 1,-1-1-1,2-3 1612,-3 2-1024,-2-7 5037,-30 9-4387,19 0-1474,0 0-1,1 1 1,-1 1 0,0 0 0,1 1 0,-15 3 0,-2 4 83,22-7-240,0 0 1,0 1-1,0 0 0,-9 5 0,-1 1 35,1 0 0,1 1 0,-1 0 0,2 1 0,-1 1 0,2 1 0,0 0 0,0 0 0,-15 23-1,-17 42 82,45-78-198,-2 5 0,0-1 1,0 1-1,0-1 1,1 1 0,0-1-1,0 1 1,0 0 0,0 0-1,1 5 1,0-9 2,0-1-1,0 1 1,0-1 0,0 1-1,0-1 1,0 1 0,0-1 0,0 0-1,0 1 1,0-1 0,1 1 0,-1-1-1,0 1 1,0-1 0,1 0-1,-1 1 1,0-1 0,0 1 0,1-1-1,-1 0 1,1 1 0,-1-1 0,0 0-1,1 0 1,-1 1 0,1-1-1,-1 0 1,0 0 0,1 0 0,-1 1-1,1-1 1,-1 0 0,1 0 0,-1 0-1,1 0 1,24-4 23,19-17-83,-32 12 43,12-8-18,-1-1 0,33-35 0,-32 28 29,12-17 32,24-28-87,-60 69 67,1 0-1,-1 1 0,1-1 0,-1 0 1,1 1-1,-1-1 0,1 0 0,-1 1 1,1-1-1,-1 1 0,1-1 0,0 1 1,-1-1-1,1 1 0,0-1 0,-1 1 1,1 0-1,0-1 0,0 1 0,0 0 1,-1 0-1,1-1 0,0 1 0,0 0 1,0 0-1,-1 0 0,1 0 0,0 0 0,0 0 1,0 0-1,-1 1 0,1-1 0,0 0 1,0 0-1,0 0 0,-1 1 0,1-1 1,0 1-1,0-1 0,-1 0 0,1 1 1,-1-1-1,1 1 0,0 0 0,-1-1 1,1 1-1,-1-1 0,1 1 0,-1 0 1,1 0-1,3 7 109,-1-1 0,1 1 0,-2-1 0,1 1 0,1 9 1,0 11 58,-3-22-146,-1 0 0,1-1 0,1 1-1,-1 0 1,4 7 0,1 2-4,0 0 1,0 0-1,-2 0 1,0 1-1,0 0 1,0 16-1,-3-29-27,-1 0 0,0 0 0,1 0 0,-1-1 0,1 1-1,0 0 1,0-1 0,0 1 0,1 0 0,-1-1 0,0 1-1,1-1 1,0 0 0,0 0 0,-1 1 0,4 1 0,-2 8-48,-3-11 47,0-1-1,0 0 1,0 0 0,0 1 0,0-1 0,0 0-1,0 0 1,0 1 0,0-1 0,0 0 0,0 0 0,0 1-1,0-1 1,0 0 0,0 0 0,0 1 0,0-1 0,0 0-1,1 0 1,-1 0 0,0 1 0,0-1 0,0 0 0,0 0-1,0 0 1,1 1 0,-1-1 0,0 0 0,0 0-1,0 0 1,1 0 0,-1 0 0,0 0 0,0 1 0,1-1-1,-1 0 1,0 0 0,0 0 0,0 0 0,1 0 0,-1 0-1,0 0 1,0 0 0,1 0 0,-1 0 0,0 0 0,0 0-1,1 0 1,-1 0 0,0 0 0,0 0 0,1 0-1,-1-1 1,2 1-105,3-9-2102,-4 8 1962,0 0 0,-1 0 0,1 0 0,-1 1 0,1-1 0,-1 0 0,1 0 0,-1 0 0,1 0 1,-1 0-1,0 0 0,0 0 0,0 0 0,1 0 0,-1 0 0,0-2 0,-1-5-1794,1-19-8892,3 18 8963,6-4-271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3:56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349 122 144,'21'0'6383,"-19"0"-4957,12-1 2321,-13 0-3517,-1 1-1,1-1 0,0 1 1,0-1-1,-1 0 1,1 1-1,-1-1 0,1 0 1,0 0-1,-1 1 0,0-1 1,1 0-1,-1 0 0,1 0 1,-1 0-1,0 0 0,1 1 1,-1-1-1,0 0 0,0 0 1,0 0-1,0 0 1,0 0-1,0 0 0,0 0 1,0 0-1,-1-1 0,1 1 450,0-19 2615,0 18-3149,0 0 0,-1 0 0,0 0 0,1 0-1,-1 1 1,0-1 0,0 0 0,0 0 0,0 0 0,-1 1 0,1-1 0,0 1 0,-1-1 0,1 1 0,-1-1 0,1 1 0,-1 0 0,-3-2 0,-38-22 1208,29 18-800,10 5-498,0 1-1,-1-1 1,1 1-1,-1-1 1,0 1-1,1 1 1,-1-1-1,0 1 1,1 0-1,-1 0 1,0 0-1,0 0 1,1 1-1,-1 0 1,1 0-1,-1 0 1,0 1 0,1-1-1,0 1 1,-1 0-1,1 1 1,0-1-1,0 1 1,-3 2-1,-10 8 68,1 0 1,0 1-1,-26 30 0,26-24 19,1 0 1,-17 33-1,26-43-105,3-5-18,1 0 1,0 0-1,0 0 1,0 1-1,0-1 0,1 0 1,-1 7-1,-7 26 64,5-28-76,1 1 0,1 0 0,0 0 0,1 0 0,0 0 1,0 0-1,1 1 0,1-1 0,0 0 0,0 0 0,1 0 0,1 0 0,4 15 0,-5-22 0,-1 0-1,1 0 0,-1 0 0,1-1 1,0 1-1,1-1 0,-1 1 0,0-1 1,1 0-1,0 1 0,0-1 0,0-1 1,0 1-1,0 0 0,1-1 0,-1 0 1,1 0-1,0 0 0,-1 0 0,1 0 1,0-1-1,0 1 0,0-1 0,0 0 1,0-1-1,0 1 0,1-1 1,-1 1-1,0-1 0,0-1 0,0 1 1,0 0-1,1-1 0,-1 0 0,0 0 1,0 0-1,0-1 0,0 1 0,-1-1 1,1 0-1,0 0 0,5-4 0,7-7 1,0-1-1,-1 0 0,0-1 0,-1 0 0,-1-1 1,0-1-1,-2 0 0,0-1 0,13-29 0,34-70-20,-47 91 16,-7 18 6,0-1 0,-1 1 0,0-1 0,0 1 0,-1-1 0,0 0 0,1-16 0,-3 25-6,0 0 0,0-1-1,0 1 1,0-1-1,0 1 1,0-1 0,0 1-1,0-1 1,0 1 0,0 0-1,1-1 1,-1 1-1,0-1 1,0 1 0,0 0-1,1-1 1,-1 1-1,0 0 1,0-1 0,1 1-1,-1 0 1,0-1 0,1 1-1,-1 0 1,0-1-1,1 1 1,-1 0 0,1-1-1,0 1 0,-1 0 1,0 0-1,1 0 0,-1-1 0,0 1 0,1 0 0,-1-1 0,0 1 1,1 0-1,-1-1 0,0 1 0,0 0 0,0-1 0,1 1 0,-1-1 1,0 1-1,0 0 0,0-1 0,0 1 0,1-1 0,-1 1 0,0 0 1,0-1-1,0 1 0,0-1 0,0 1 0,0-1 0,0-1 221,0 9 9,1 28 239,-4 51 359,-9 50 11,4-33-503,4-33-277,5 80 1,0-51-58,0-61-2,8 55 0,-7-78 0,-1 0 0,0 1 0,-1-1 0,-1 1 0,0-1 0,-1 1 0,-6 19 0,6 3-12,2-23-439,0-15 403,0 1 0,0-1 0,0 0 0,0 1 0,0-1 0,0 0 0,0 1 0,0-1 0,0 0 0,1 1 0,-1-1 0,0 0 0,0 1 0,0-1 0,0 0 0,0 0 0,1 1 0,-1-1 0,0 0 0,0 1 0,0-1 0,1 0 0,-1 0 0,0 0 0,0 1 0,1-1 0,-1 0 0,0 0 0,0 0 0,1 1-1,-1-1 1,0 0 0,1 0 0,-1 0 0,0 0 0,1 0 0,-1 0 0,0 0 0,1 0 0,-1 0 0,0 0 0,1 0 0,-1 0 0,0 0 0,1 0 0,-1 0 0,0 0 0,1 0 0,-1 0 0,0-1 0,1 1 0,0 0-159,0-1 1,-1 1-1,1-1 0,0 1 1,-1 0-1,1-1 1,0 0-1,-1 1 0,1-1 1,-1 1-1,1-1 1,-1 0-1,1 1 0,-1-1 1,1 0-1,-1 0 1,0 1-1,1-1 0,-1 0 1,0 0-1,0 1 0,0-1 1,1-2-1,0-6-1844,0-1 1,1 1-1,0-1 0,6-13 0,3-12-3205,10-19-411,-10 17 3440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3:5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75 520,'2'-3'10069,"7"-13"863,-7 13-10813,1 1 0,-1 0-1,0 0 1,1 0 0,0 0-1,-1 0 1,1 1 0,0-1-1,0 1 1,0 0 0,0-1-1,0 1 1,0 1 0,0-1-1,0 0 1,7 1-1,19-8-463,48-10-3512,-61 16 2020,-4 0-1109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3:5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1588,'-44'103'14700,"43"-103"-14646,1 0-1,0 0 1,0 1-1,-1-1 1,1 0 0,0 1-1,0-1 1,0 0-1,-1 1 1,1-1-1,0 0 1,0 1-1,0-1 1,0 0 0,0 1-1,0-1 1,0 0-1,0 1 1,0-1-1,0 1 1,0-1-1,0 0 1,0 1 0,0-1-1,0 0 1,0 1-1,0-1 1,0 0-1,1 1 1,-1-1-1,0 0 1,0 1 0,0-1-1,1 0 1,-1 1-1,0-1 1,0 0-1,1 0 1,-1 1 0,0-1-1,1 0 1,-1 0-1,0 0 1,0 1-1,1-1 1,-1 0-1,0 0 1,1 0 0,-1 0-1,1 0 1,-1 0-1,0 0 1,1 0-1,-1 0 1,0 0-1,1 0 1,-1 0 0,1 0-1,-1 0 1,0 0-1,1 0 1,-1 0-1,30-5 388,-24 4-193,17-3 12,0-2 0,24-9 0,-30 9-734,0 0 0,0 2 0,0 0 0,1 1 0,23-2 0,-28 2-1443,2 0-456,-15 3 2261,0 0 0,0 0 0,1 0 1,-1 0-1,0 0 0,0 0 0,1 0 1,-1 0-1,0 0 0,0 0 0,0 0 1,1 0-1,-1 0 0,0 0 0,0 0 0,0 1 1,1-1-1,-1 0 0,0 0 0,0 0 1,0 0-1,1 0 0,-1 0 0,0 1 0,0-1 1,0 0-1,0 0 0,1 0 0,-1 0 1,0 1-1,0-1 0,0 0 0,0 0 1,0 0-1,0 1 0,0-1 0,0 0 0,0 0 1,1 0-1,-1 1 0,9-1-7275,-7-5 5612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29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10 101 5734,'-2'79'0,"0"-1"0,-1 0 0,1 0 0,3 17 0,1-3 0,3-19 0,9-12 0,16-84 0,-22-21 0,6-40-605,-7 44 605,-1 2 0,9-42 0,-7 39 148,10-45-148,-3 38 0,10 1 0,-4 9 0,7 18 0,-8 8 0,53-18 0,-34 15 85,39-13-85,-46 20 0,59-7 0,-26 1 0,33-1 0,-57 8 0,-22 6 0,-15 4 0,-45 25 0,15-8 0,-31 21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3:5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1224,'2'-1'22,"9"-6"2739,-10 6-2119,-1 1 1,1-1-1,0 0 1,0 0-1,0 0 0,-1 0 1,1 0-1,0 0 1,-1 0-1,1 0 0,-1 0 1,1 0-1,-1 0 1,0-1-1,1 1 1,-1 0-1,0 0 0,0 0 1,0-1-1,0 1 1,0 0-1,0-2 0,5-2 395,-5 4-854,0 1 1,1 0-1,-1 0 0,1 0 0,-1-1 1,0 1-1,1 0 0,-1 0 1,0-1-1,1 1 0,-1 0 0,0-1 1,1 1-1,-1-1 0,0 1 0,0 0 1,1-1-1,-1 1 0,0-1 0,0 1 1,0 0-1,0-1 0,0 1 0,1-1 1,-1 1-1,0-1 0,0 1 1,0-1-1,0 1 0,0-1 0,0 0 155,0 15 1146,0 10-609,2 0 0,5 31 0,-4-27-507,-1 1-1,-3 51 0,-1-22-164,2-43-168,0 44 91,10 82-1,-6-97-96,-2 1 0,-4 50 0,0-12-1043,1-74-2499,-8-18-3821,2 0-154,3 2 3318,4 6 3984,0 0 0,0 1-1,0-1 1,0 0-1,1 0 1,-1 1 0,0-1-1,0 0 1,1 1-1,-1-1 1,0 0 0,1 1-1,-1-1 1,1 0-1,-1 1 1,1-1-1,-1 1 1,1-1 0,-1 1-1,1-1 1,-1 1-1,2-1 1,10-7-2085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3:5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2004,'11'6'2351,"-1"1"2857,-17 6-330,-4 12 820,10-23-5434,-8 32 1485,7-25-1486,0-1-1,0 1 1,-1-1 0,-4 9-1,3-7-125,1 1-1,0-1 0,0 1 0,-2 20 0,-2 11 54,-3-3-424,10-35-50,0-1 0,-1 1 0,0-1 0,0 1 0,0-1 0,0 0 0,-1 1-1,1-1 1,-1 0 0,0 0 0,0 0 0,-3 3 0,4-4-393,0 0 0,-1 0 0,1 0 1,-1 0-1,0-1 0,0 1 0,0-1 0,0 1 0,0-1 0,0 0 0,0 0 1,0 0-1,0 0 0,0 0 0,-1 0 0,1 0 0,-3 0 0,3-8-4301,2-4 2975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3:5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39 1052,'0'0'193,"1"1"0,0-1 1,0 0-1,0 0 0,0-1 0,0 1 0,-1 0 0,1 0 0,0 0 0,0-1 1,0 1-1,0 0 0,-1-1 0,1 1 0,0 0 0,0-1 0,-1 1 1,1-1-1,0 1 0,-1-1 0,1 0 0,-1 1 0,1-1 0,-1 0 1,1 1-1,-1-1 0,1 0 0,-1 0 0,1 1 0,-1-1 0,1-1 1,-2-23 13607,-8 34-13556,7-8-217,1 1 0,0-1 0,0 0 0,0 1 0,0-1 0,0 1 0,0-1 0,0 1-1,0-1 1,0 1 0,0 0 0,1-1 0,-1 4 0,-14 27 291,12-27-250,0 1 1,1 0 0,-1 0 0,-2 12-1,-20 79 579,16-67-528,1-1 0,2 1 0,1 1 0,-2 37 0,6-4-9,0-10-50,2 0-1,14 92 1,-11-131-4,2 0 1,0-1 0,0 0-1,16 24 1,-20-35-14,0 0-1,0 0 1,0 0-1,1-1 1,-1 1-1,1-1 1,-1 0-1,1 1 1,0-1-1,0-1 1,0 1-1,0 0 1,0-1-1,1 1 1,-1-1-1,0 0 1,1 0-1,-1-1 1,1 1-1,-1 0 1,7-1-1,-4 0 83,0 0-1,0-1 1,0 0-1,0 0 1,0 0-1,0-1 1,-1 0-1,1 0 0,-1 0 1,1-1-1,-1 0 1,6-3-1,-1-2 86,0 0-1,-1-1 0,0 0 0,-1 0 1,0-1-1,0 0 0,-1 0 0,0-1 0,-1 0 1,0 0-1,-1 0 0,0-1 0,-1 0 0,0 0 1,3-20-1,0-12 282,-2-1-1,-2-89 1,-3 96-417,-2 8-33,-1 0 0,-1 0 0,-2 1 0,-1 0 0,-1 0 0,-1 1 0,-2 0 0,-20-40 0,28 64-143,0 0 0,0 0 1,0 0-1,0 0 0,0 0 1,-1 1-1,0 0 0,0-1 1,0 1-1,0 1 0,0-1 1,0 1-1,-1-1 0,-4 0 1,0-1-733,0 1 1,0 1 0,1 0-1,-2 0 1,1 0 0,-16 1 0,-2-1-2902,23 1 2564,0 0 0,-1 1 0,1 0 0,0 0 0,-1 0 0,1 0 0,-9 3 0,-19-2-7878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3:5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15 240,'0'-1'330,"0"1"0,1 0 0,-1-1 0,0 1 0,-5-12 9568,5 12-9568,-1 0 0,-17 16 3047,8-2-2861,1 0-1,0 1 0,1-1 0,-8 25 1,0-6-118,-63 147 477,31-68-786,0 18-112,41-107-76,6-20 27,0 1 0,0-1-1,0 1 1,-1-1 0,1 1 0,-1-1 0,1 0 0,-5 6-1,-2 1-286,-8 10-2189,16-20 2409,-1 1-1,1-1 0,-1 0 0,1 1 1,-1-1-1,0 0 0,1 0 0,-1 0 1,1 1-1,-1-1 0,0 0 0,1 0 1,-1 0-1,1 0 0,-1 0 0,0 0 1,1 0-1,-1 0 0,0 0 0,1-1 0,-1 1 1,1 0-1,-1 0 0,1 0 0,-1-1 1,0 1-1,1 0 0,-1-1 0,1 1 1,-1-1-1,1 1 0,0 0 0,-1-1 1,1 1-1,-1-1 0,0 0 0,-10-26-5842,9-2 3276,2 19 1906,0-15-622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4:0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1376,'3'-4'907,"0"0"-1,0 0 1,-1-1 0,1 1-1,-1-1 1,0 1-1,-1-1 1,1 0 0,1-8-1,-3 12-734,-1 0 0,1 0 0,1 0 0,-1 0-1,0 0 1,0 0 0,0 0 0,0 0 0,1 0 0,-1 0-1,0 1 1,1-1 0,-1 0 0,1 0 0,-1 0 0,1 0 0,-1 1-1,1-1 1,0 0 0,-1 0 0,1 1 0,0-1 0,0 1-1,0-1 1,0 0 0,0 1-75,0 0-1,-1 0 1,1 0-1,0-1 1,0 1-1,0 0 1,-1 1-1,1-1 1,0 0-1,0 0 1,-1 0-1,1 0 1,0 1-1,0-1 1,-1 0 0,1 0-1,0 1 1,-1-1-1,1 1 1,0-1-1,-1 1 1,1-1-1,-1 1 1,1-1-1,-1 1 1,1-1-1,-1 1 1,1 0-1,-1-1 1,1 1-1,-1 1 1,9 14 535,-2 1 1,10 27-1,12 28-176,49 93-199,27 47-400,-100-205-82,-2 0 0,1 0 0,-1 0 0,0 0 0,3 9 0,-6-15 144,0-1 0,0 0 0,1 0 0,-1 0 0,0 0 0,1 0 0,-1 0 0,1 0 0,-1 0 0,0 0 0,1 0 0,-1 0 0,0 0 0,1 0 0,-1 0 0,0 0 0,1 0 0,-1 0 0,0 0 0,1 0 0,-1-1 0,0 1 0,1 0 0,-1 0 0,0 0 0,0-1 0,1 1 0,-1 0 0,0 0 0,0-1 0,1 1 0,-1 0 0,0 0 0,0-1 0,0 1 0,1 0 0,-1-1 0,0 1 0,0 0 0,0-1 0,6-11-2981,-6 11 2891,1 1 0,-1-1 1,1 1-1,-1-1 0,1 0 0,-1 0 0,1 1 0,-1-1 1,0 0-1,1 0 0,-1 0 0,0 1 0,0-1 0,0 0 1,1 0-1,-1-1 0,0-4-881,0 0 0,1 0-1,0 0 1,0 1 0,3-12 0,-2 11 444,0-14-1256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4:0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1708,'9'-13'2691,"-8"12"-2161,0-1 0,-1 1 1,1 0-1,0-1 0,0 1 0,0 0 1,0 0-1,0 0 0,0 0 0,1 0 0,-1 0 1,0 0-1,0 0 0,1 0 0,-1 1 1,0-1-1,1 0 0,2 0 0,-2 1 982,3 6 434,-5-6-1925,0 0 0,1 1 0,-1-1 0,0 0 0,1 0 0,-1 0 0,0 1 0,1-1 0,-1 0 0,0 0 0,1 1 0,-1-1 0,0 0-1,0 0 1,1 1 0,-1-1 0,0 0 0,0 1 0,0-1 0,0 1 0,0-1 0,1 0 0,-1 1 0,0-1 0,0 0 0,0 1-1,0-1 1,0 1 0,0-1 0,0 0 0,0 1 0,0-1 0,0 0 0,0 1 0,-1-1 0,1 1 0,0-1 0,0 0 0,0 1 0,0-1-1,-1 1 1,-1 5 227,0 1-1,0 0 0,1 0 0,0 0 0,0 0 1,1 0-1,0 9 0,-2 24 289,-2-13-367,2 0 1,1-1-1,2 1 1,5 43-1,-1 12-12,1 17-85,-1-26-51,-5-53-19,0-1 0,7 32 0,-6-40-70,1 1 1,-2 0 0,-1 19-1,1-7-744,4-9-329,-4-15 914,1 0 0,-1 0 0,1 1 0,-1-1 0,1 0 0,-1 0 0,1 0 0,0 1 0,-1-1 0,1 0 0,-1 0 0,1 0 0,-1 0 0,1 0 0,-1 0 0,1 0 0,0-1 0,-1 1 0,1 0 0,-1 0 0,1 0 0,-1 0 0,1-1 0,-1 1 0,1 0 0,-1-1 0,1 1 0,0-1 0,16-14-6435,-10 5 5379,9-15-2043,-9 16 2586,7-16-822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4:0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48 480,'-1'-3'549,"1"0"0,1 0 0,-1 0 0,0 1 0,1-1 0,-1 0 1,1 0-1,0 1 0,0-1 0,0 0 0,0 1 0,2-3 0,-2-5 7336,-10 19-5934,3 7-1400,1 1 0,1 1 0,0-1 0,-2 21 0,-5 26-11,-12 98 436,16-115-348,3 1 0,3 80-1,1-74-63,2-27-127,0 0 0,2 0 0,1-1 0,16 46 0,-20-68-391,4 11 254,1 0 0,0-1 0,1 0 0,17 25 0,-20-34-198,0 0 0,0-1-1,1 0 1,-1 0 0,1 0-1,0 0 1,0-1 0,11 6-1,44 16 730,-53-23-729,1 0-1,-1-1 0,1 0 1,-1 0-1,1 0 0,0-1 1,-1 0-1,1-1 0,-1 0 1,1 0-1,-1 0 0,1-1 1,-1 0-1,0 0 0,1-1 1,-1 0-1,-1-1 0,1 1 1,0-1-1,-1 0 0,12-10 1,-5 2-4,-1 0 1,0-1 0,-1 0-1,0 0 1,-1-1 0,0-1 0,-1 1-1,10-25 1,-14 25-99,-1-1 0,0 0 0,-1 0 0,0-1 0,0-22 0,2-6 0,-2 24 0,-1 12 0,-1-1 0,0 1 0,0 0 0,-1 0 0,-1-14 0,-29-115 0,26 124 0,0 0 0,-1 0 0,0 1 0,-1-1 0,0 1 0,-12-15 0,6 6 0,5 13-233,1-1 1,-1 1-1,-1 1 1,0 0-1,0 0 0,0 0 1,0 1-1,-1 0 0,-17-8 1,14 8-1404,0-1 0,1-1 0,0 0 0,0 0 0,-11-13 0,19 18 724,1 0 0,0 0 0,-1-1 0,1 1 0,0-1 0,1 0 0,-1 0 0,1 1 0,-1-1 0,1 0 0,0 0 0,1 0 0,-1 0 0,1 0-1,0-1 1,0 1 0,0 0 0,0 0 0,2-7 0,8-3-992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4:0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1216,'18'-13'4340,"-17"11"-3603,1 1 1,-1 0 0,1-1 0,-1 1-1,0-1 1,1 0 0,-1 1 0,0-1-1,0 0 1,0 0 0,0 0 0,0 0-1,0-2 1,-1 2-517,1 1-1,-1 0 1,1 0-1,-1-1 0,1 1 1,-1 0-1,1 0 1,0 0-1,-1 0 1,1 0-1,0 0 1,0 0-1,0 0 1,0 0-1,0 0 1,0 1-1,2-2 1,23-15 440,-21 15-652,7-4-240,-1 1-1,24-7 0,-22 8-1228,-1 0 0,23-12-1,-17 7-644,-13 8 956,-1-1 1,0 0 0,1-1-1,-1 1 1,0-1 0,6-4-1,-4 2-1124,13-6 295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4:0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1324,'0'-14'11658,"2"8"-10070,21-7 909,-19 10-2363,0 1-1,0-1 1,0 1 0,1 0 0,-1 0-1,0 1 1,1-1 0,5 0-1,14-6 205,11-5-7,53-12 0,11-2 788,-73 20-729,-18 5-27,1 0 1,-1-1 0,0 0 0,12-5-1,-15 5 117,1 1-1,0 0 1,0 0-1,0 1 1,9-2-1,-14 3-427,-1 0-1,1 0 0,-1 0 1,1 0-1,-1 0 0,1 0 1,-1 1-1,1-1 1,-1 0-1,1 0 0,-1 0 1,1 1-1,-1-1 0,0 0 1,1 1-1,-1-1 0,1 0 1,-1 1-1,0-1 0,1 0 1,-1 1-1,0-1 1,1 1-1,-1-1 0,0 1 1,0-1-1,0 1 0,1-1 1,-1 1-1,0-1 0,0 1 1,2 21 594,0-2-192,2 4-195,0 1 0,-1 0 0,-1 0 0,-2 0 0,-2 26 0,0 8-37,2 379 230,-11-316-443,11 3-1123,-12-95-3758,12-29 4478,-1-1 1,1 0-1,-1 0 0,0 1 1,1-1-1,-1 0 0,1 0 1,-1 0-1,1 0 1,-1 0-1,1 0 0,-1 0 1,0 0-1,1 0 0,-1 0 1,1 0-1,-1 0 1,1 0-1,-1-1 0,1 1 1,-1 0-1,1 0 0,-1-1 1,1 1-1,-1 0 0,1 0 1,-2-2-788,-12-6-5973,9 5 6394,-6-9-1546,-1-1 426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4:0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1 274 712,'0'-3'1034,"0"-3"1072,0 0-1,0 1 1,1-1 0,-1 0-1,1 0 1,2-6-1,15-17 1911,-5 17-3597,-1 0 0,1 1 0,1 0 1,0 1-1,0 1 0,1 0 1,0 1-1,19-8 0,-6 6-499,1 0 0,-1 2 0,56-9 0,8-4-2100,-22 4-2887,-55 15 1363,1-1 0,24 1 0,-18 1 1075,1-5 451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31.0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7 230 5734,'-6'-48'0,"10"-19"0,1 52 0,6-20 0,2 12 0,-9 12 0,10-19 0,4 43 0,16 20 0,-8 15 0,-2 6 0,19 36-774,-22-33 1,-4 0 773,3 16 0,-3 2-96,-1 2 96,-3-6 0,0 2 0,3 19 0,-1 4 0,0-2 0,-5-19 0,-4-23 0,2 3 0,1 8 0,0-7 0,-3-14 0,13 44 0,-6-128 0,-2-22 0,2 11 764,0-9 1,0-7-765,-2 1 0,-3 6 0,2-5 0,0 3 0,3-12 0,-2 15 0,-2 6 57,2-4 0,0 4-57,-6 25 0,0 6 0,0 3 0,-2 18 0,32 73 0,9 36 0,-25-55 0,0 0 0,9 18 0,5 8 0,-4-1 0,0 20 0,-5-10 0,7 8-191,-6-14 0,1-4 191,3-13 0,-5-19 0,2-12 0,7-29 0,3-32 0,-9-29 0,0-24 0,-3-2 0,-5 10 0,-2 0 0,-1-10-653,-2 0 0,1-13 0,-1-3 0,-2 4 0,-1 13 653,-2 7 0,-2 10 0,-1-3 0,-1-21 0,-2-2 0,-7 24 255,-12 31-255,1 2 0,-5 12 0,-34 41 0,35-7 0,-32 19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4:0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66 1656,'0'-1'115,"4"0"940,-1-1 0,0 0-1,1 0 1,-1 0 0,0 0 0,5-6 0,-7 6-304,0 0 0,0 0 0,0 0 0,-1 0 0,1 0 0,-1 0 0,1 0 0,-1 0 0,0-1 0,1 1 0,-1 0 0,-1-4 0,1 5 63,10-12 4703,-17 13-5165,-1 0 0,1 0 0,0 1 0,-1 1 1,1-1-1,0 1 0,-11 5 0,-6 2 67,2 2 0,-1 0 0,2 2 0,-1 0 0,2 1 0,0 1 0,-35 35 0,-26 28 560,50-45-680,20-23-282,1 1 1,0 0 0,-9 15 0,-17 23-18,24-35 0,1 1 0,-11 19 0,3 0 0,-1 1 0,2 0 0,-16 43 0,9-4 0,-29 91 0,53-157 0,-1 0 0,1 0 0,1 0 0,0 13 0,-1 12 0,-4 7 0,1 0 0,3 0 0,1 0 0,2 0 0,9 52 0,13-22 0,-23-65 0,0-2 0,1 1 0,-1 0 0,1 0 0,0 0 0,0-1 0,1 1 0,-1-1 0,1 0 0,0 0 0,0 0 0,0 0 0,0 0 0,0-1 0,4 3 0,-1-1 0,0-1 0,0-1 0,0 1 0,1-1 0,-1 0 0,1-1 0,-1 1 0,12 0 0,2-1 0,0-2 0,0 0 0,-1-1 0,1-1 0,26-7 0,32-11 0,-2-3 0,-1-3 0,0-4 0,80-47 0,-106 44 0,-40 28 0,-7-1 0,-3 6-20,0 0 1,1 0-1,-1 1 1,0-1-1,0 0 0,0 0 1,0 0-1,-1 1 0,1-1 1,0 0-1,0 1 1,0-1-1,0 1 0,-1 0 1,1-1-1,0 1 0,0 0 1,-2 0-1,2-1-203,-8-1-3312,1 0 0,-1 1 0,0 0 1,-12-1-1,7 3 1114,1 0 1,-1 1 0,1 1 0,-20 5 0,-9 4 316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4:0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61 844,'2'-14'12909,"21"-10"-4136,-16 21-8697,0 0 0,1 1 0,0 0 1,-1 1-1,1-1 0,0 2 0,0-1 0,11 1 0,-9 0-436,1-1 0,0 0-1,14-3 1,-19 3-336,1 0 0,-1 1 1,1-1-1,0 1 0,8 1 0,4 0-5544,-25 4 1179,-5 8 1573,9-11 2661,0 4-812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4:0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13 540,'-3'4'933,"-14"18"3466,14-3 2414,4-18-6360,0 0 0,1 0-1,-1 0 1,0 0 0,1-1 0,-1 1 0,1-1-1,-1 1 1,0-1 0,1 1 0,-1-1-1,1 0 1,0 0 0,-1 0 0,1 0-1,-1 0 1,1 0 0,1 0 0,39-2 3015,46-15-1519,135-23-3048,-209 38 231,39-3-6215,-16 10-5654,-27-4 10311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4:0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96 1068,'4'-4'1076,"1"0"0,-1-1 0,0 0-1,0 0 1,-1 0 0,0 0 0,1 0 0,-2-1 0,1 0-1,-1 1 1,0-1 0,0 0 0,0 0 0,0-7 0,-2 13-1024,0 0 0,0-1 1,0 1-1,1-1 1,-1 1-1,0-1 0,0 1 1,0 0-1,0-1 1,1 1-1,-1-1 0,0 1 1,0 0-1,1-1 1,-1 1-1,0 0 0,1-1 1,-1 1-1,0 0 1,1 0-1,-1-1 0,0 1 1,1 0-1,-1 0 1,1-1-1,-1 1 0,0 0 1,1 0-1,3 2 886,-6 9 100,-19 73 1670,11-49-1878,-11 65-1,5-17-341,-14 123-138,16-91-228,2-18-38,10-56-154,2-36-55,0 0 0,0-1 0,0 1 1,0 0-1,-1-1 0,0 1 0,0-1 0,0 1 1,-1-1-1,-1 6 0,2-10-32,1 0 0,0 1 0,-1-1 0,1 1 0,0-1 0,0 1-1,-1-1 1,1 0 0,0 1 0,0-1 0,-1 1 0,1-1 0,0 1 0,0-1 0,0 1 0,0-1 0,0 1 0,0-1 0,0 1 0,0-1 0,0 1 0,0-1-1,0 1 1,0-1 0,0 1 0,0-1 0,1 1 0,-1-1 0,0 1 0,0-1 0,1 1 0,-1-1 0,0 1 0,0-1 0,1 0 0,-1 1 0,1-1 0,-1 1-1,0-1 1,1 0 0,-1 0 0,1 1 0,-1-1 0,0 0 0,1 0 0,-1 1 0,1-1 0,-1 0 0,1 0 0,-1 0 0,1 0 0,-1 0 0,2 0-1,13-14-8241,20-12 3466,-14 8 2966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4:0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30 504,'5'-15'2969,"-5"15"-2861,0-1 1,0 1-1,0 0 1,1 0-1,-1-1 1,0 1-1,0 0 0,0-1 1,0 1-1,0 0 1,0-1-1,0 1 1,0 0-1,0 0 1,0-1-1,0 1 0,0 0 1,0-1-1,0 1 1,0 0-1,0-1 1,0 1-1,0 0 1,0-1-1,0 1 0,0 0 1,-1 0-1,1-1 1,0 1-1,0 0 1,0 0-1,-1-1 1,1 1-1,0 0 0,0 0 1,0 0-1,-1-1 1,1 1-1,-2-1 1042,2 0-942,0 1 0,0 0 0,-1 0 0,1 0 0,0 0 0,-1-1 1,1 1-1,0 0 0,0 0 0,-1 0 0,1 0 0,0 0 1,-1 0-1,1 0 0,0 0 0,-1 0 0,1 0 0,0 0 1,0 0-1,-1 0 0,1 0 0,0 0 0,-1 0 0,1 0 1,0 1-1,-1-1 0,-9 10 3026,-11 25-1806,13-20-593,-1 4-508,0 1 1,1 0-1,1 0 0,1 1 0,1-1 0,-5 43 1,-5 22 241,8-46-195,3 0 0,1 0 0,4 70 0,0-37 137,0-56-313,0 0 0,1 1-1,1-1 1,0 0 0,1 0 0,1 0-1,0-1 1,1 0 0,1 0-1,0 0 1,2-1 0,17 25 0,-23-35-71,1 0 0,-1-1 1,1 0-1,-1 1 1,1-2-1,0 1 1,0 0-1,1-1 1,-1 0-1,0 1 1,1-2-1,-1 1 1,1-1-1,0 1 1,0-1-1,-1 0 1,1-1-1,0 1 1,0-1-1,0 0 1,6-1-1,-4 0 40,1-1-1,-1 0 1,0-1 0,1 0 0,-1 0-1,0 0 1,-1-1 0,1 0-1,-1 0 1,1 0 0,-1-1 0,9-10-1,20-31 223,-12 14-389,-17 23 0,0 0 0,0 0 0,-1-1 0,-1 0 0,8-21 0,11-59 0,-16 57 0,-1-2 0,-2 1 0,-2-1 0,-2-49 0,0 39 0,-2 26 0,0-1 0,-2 1 0,0-1 0,-1 1 0,-1 1 0,-1-1 0,-16-31 0,18 38 0,0 3 0,-1 0 0,0 0 0,0 1 0,-1 0 0,-12-12 0,-2-2 0,17 18 102,-1 0-1,0 1 1,0-1-1,0 1 1,-7-3-1,-8-3-4071,7 5-5442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4:0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40 1644,'-2'-13'7895,"-1"11"-6800,0 1-1,0-1 1,0 0 0,0 1-1,-1 0 1,1 0 0,-6-2-1,-4-9 1693,9 12-2465,0-1 0,1 0-1,-1 1 1,0 0-1,0 0 1,1 0 0,-1 1-1,0-1 1,0 1 0,1 0-1,-1 0 1,-6 2-1,-44 26 1441,34-17-771,5-3-389,1 1 1,-14 14-1,-6 3 308,8-4-402,2 0 1,0 1-1,-27 38 0,3 9-508,24-32 0,16-24 0,0-1 0,1 1 0,0 0 0,2 1 0,0-1 0,0 1 0,1 0 0,1 0 0,1 1 0,0-1 0,2 0 0,-1 1 0,2-1 0,0 1 0,6 25 0,-5-35 0,1 0 0,-1 0 0,2 0 0,-1 0 0,1-1 0,0 0 0,0 1 0,0-1 0,1-1 0,0 1 0,0-1 0,1 0 0,-1 0 0,1-1 0,0 1 0,1-1 0,-1 0 0,1-1 0,-1 0 0,1 0 0,0 0 0,0-1 0,0 0 0,1 0 0,-1-1 0,0 0 0,15 0 0,3-1 1,1-2 0,49-9-1,-65 9-3,0 0 0,1-1 0,-1-1 1,0 0-1,-1 0 0,1-1 0,-1 0 0,0-1 0,16-12 0,2-19-1928,-13 22-961,0-1-1,-1-1 0,0 0 0,12-23 0,-15 22-393,1 1 0,1 0 0,15-16 0,-6 14 1081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4:0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60 170 1140,'5'-20'3610,"1"0"4122,-6 20-7601,0 0-1,0-1 0,0 1 0,0 0 0,0-1 0,0 1 0,0-1 0,0 1 0,0 0 0,0-1 1,0 1-1,1 0 0,-1-1 0,0 1 0,0-1 0,0 1 0,0 0 0,1-1 0,-1 1 0,0 0 0,0 0 1,1-1-1,-1 1 0,0 0 0,0 0 0,1-1 0,-1 1 0,0 0 0,1 0 0,-1 0 0,0-1 1,1 1-1,0 0 0,-4-3 1507,1 2-1367,2 1-151,0 0 0,0 0 0,0 0-1,-1 0 1,1-1 0,0 1 0,0 0 0,0 0 0,0 0-1,0-1 1,-1 1 0,1 0 0,0 0 0,0 0 0,0-1-1,0 1 1,0 0 0,0 0 0,0-1 0,0 1 0,0 0-1,0 0 1,0-1 0,0 1 0,0 0 0,0 0 0,0-1-1,0 1 1,0 0 0,0 0 0,0 0 0,0-1 0,1 1-1,-1 0 1,0 0 0,0 0 0,0-1 0,0 1 0,0 0 0,1 0-1,-1 0 1,0 0 0,0-1 0,0 1 0,1 0 0,-1 0-1,0 0 1,0 0 0,1 0 0,5 5-32,-5 0 172,0 0 0,0 0 0,0 0 0,-1 0-1,1 0 1,-1 1 0,-1-1 0,0 7 0,0 6 196,0-2-89,-1 0 0,0 0 0,-5 16-1,4-16-122,0 1 0,0-1 0,1 18-1,-2 18 62,-2-1 0,-2-1 0,-19 62-1,23-78-209,4-29-82,0-1 0,-1 1 0,1-1 0,-1 0 0,0 1 0,-3 7 0,3-9-5,0 0 1,1 0 0,-1 0-1,1 0 1,0 0 0,0 0-1,1 6 1,-1-1 27,0-7 57,0-22 79,0-1-124,0-38-44,10-84-1,-9 125 5,0 1 0,-2-26 0,0 26-6,1 1 1,3-29-1,7-19-9,-9 50-6,0 1 0,2-1 0,-1 1 1,2 0-1,0 0 0,0 0 0,1 0 1,1 1-1,10-18 0,-10 24 16,0-1 0,0 1 0,1 1 0,-1-1 0,1 1 0,1 0 0,-1 0 0,1 1 0,0 0 0,1 1 0,-1 0 0,1 0 0,-1 1 0,1 0 0,0 0 0,1 1 0,-1 0 0,11-1 0,-16 4 14,-1-1 0,0 1-1,0-1 1,0 1 0,0 0-1,0 0 1,0 1 0,0-1-1,0 1 1,0-1 0,0 1-1,-1 0 1,1 0 0,-1 0-1,1 0 1,-1 1-1,0-1 1,0 1 0,0-1-1,0 1 1,-1 0 0,1-1-1,1 5 1,1 0 48,-1 1 1,0-1-1,-1 0 0,0 1 0,0-1 1,0 1-1,-1 0 0,0 10 0,-1-12-60,1 66 10,-15 116-1,9-156-13,2 1 0,1 33 0,-9 18 0,11-44 0,0-36 0,1-5 0,0 1 0,1-1 0,-1 0 0,0 0 0,0 0 0,0 0 0,0 0 0,0-1 0,0 1 0,0 0 0,0 0 0,0-1 0,0 1 0,-1 0 0,1-1 0,-1 1 0,1-1 0,-1 1 0,1-2 0,4-8 0,0 2 0,-1 0 0,0 0 0,-1 0 0,1-1 0,2-17 0,3-4 0,72-224 0,-74 238 0,1 0 0,1 0 0,1 1 0,15-20 0,43-30 0,-66 64 0,-1 0 0,1 1 0,0-1 0,0 0 0,1 1 0,-1 0 0,0-1 0,0 1 0,1 0 0,-1 0 0,1 0 0,-1 1 0,1-1 0,-1 0 0,1 1 0,-1 0 0,1 0 0,-1 0 0,1 0 0,-1 0 0,1 0 0,0 0 0,-1 1 0,4 1 0,-2-1 0,-1 0 0,1 0 0,-1 1 0,1 0 0,-1 0 0,0 0 0,1 0 0,-1 0 0,0 1 0,-1-1 0,1 1 0,0 0 0,-1 0 0,0 0 0,1 0 0,2 5 0,1 6 0,0 1 0,-1-1 0,-1 1 0,0 0 0,-1 0 0,2 27 0,-3 99 0,-3-81 0,1-31 0,-1-1 0,2 1 0,1-1 0,6 34 0,-6-50 1,-1-1 1,0 1-1,-1 0 1,-1 16-1,0 9-240,-3-27-192,-2-8-4107,27-35-22448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32:4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66 280,'12'7'6071,"-12"-1"-4507,0 1 1634,-3-7-998,-6-1-1538,-4 8 228,-18-1 452,29-6-850,-9-5 39,11 4-129,9 1 1025,-9 0-1413,-1 0 0,1 0 0,0 0 0,-1 0-1,1 0 1,0 0 0,-1 0 0,1 0 0,-1 0 0,1 0 0,0-1 0,-1 1-1,1 0 1,0 0 0,-1 0 0,1 0 0,0-1 0,-1 1 0,1 0 0,0 0 0,0 0-1,-1-1 1,1 1 0,0 0 0,0-1 0,-1 1 0,1 0 0,0-1 0,0 1-1,0 0 1,-1-1 0,1 1 0,0 0 0,0-1 0,0 1 0,0 0 0,0-1-1,0 1 1,0 0 0,0-1 0,0 1 0,0-1 0,0 1 0,0 0 0,0-1-1,0 1 1,0 0 0,1-1 0,-1 0 500,9 7-8,-7-6-364,-2 1-37,0-1 0,0 1 0,0 0-1,0 0 1,0-1 0,0 1 0,0 0 0,0-1-1,0 1 1,0 0 0,0-1 0,0 1-1,0 0 1,1-1 0,-1 1 0,0 0 0,1 0-1,0-1-95,-1 0 0,0 0-1,1 0 1,-1 0 0,1 0-1,-1 0 1,1 0 0,-1-1-1,0 1 1,1 0 0,-1 0-1,1 0 1,-1-1 0,0 1-1,1 0 1,-1-1 0,0 1-1,1 0 1,-1 0 0,0-1-1,1 1 1,-1-1 0,0 1-1,0 0 1,1-1 0,-1 0-1,0 1-1,0-1 1,1 1 0,-1 0-1,0-1 1,0 1 0,1 0-1,-1-1 1,0 1 0,1 0-1,-1-1 1,0 1 0,1 0-1,-1 0 1,0-1 0,1 1 0,-1 0-1,1 0 1,-1 0 0,0 0-1,1-1 1,-1 1 0,1 0-1,-1 0 1,1 0 0,1 0-47,12-5-33,-8 3 125,1 1 0,-1 0 1,1 1-1,-1 0 0,1 0 0,11 1 0,6 1 6,30-15-84,-52 13 110,34-7 146,22 1-50,-55 6-185,1 0 24,-1 0 0,0 0 0,1 0 0,-1 0 1,0 0-1,1-1 0,-1 1 0,0-1 0,0 0 1,1 0-1,-1 0 0,0-1 0,0 1 0,0-1 0,3-1 1,17-9 70,0 3-66,-21 8-6,0 0 1,0 0 0,0 0 0,0 0-1,0 1 1,0-1 0,0 1 0,0-1 0,0 1-1,0 0 1,0 0 0,0 0 0,0 0-1,3 0 1,-5 2-15,2-2-42,6 0 36,-6-3 11,-3 0-6,11 2 1,-8 1-7,7 0-1,-8 0 3,0-1 0,0 1 0,0 0 0,0 0 0,0 0 0,0-1-1,0 1 1,0 0 0,0 0 0,0 0 0,0 1 0,0-1 0,1 0 0,-1 0 0,0 1 0,0-1 0,0 0 0,0 1-1,0-1 1,-1 1 0,1-1 0,0 1 0,0 0 0,1 0 0,23 1 41,21 11-18,-44-13-25,0 0 0,0 0 1,0 1-1,0 0 0,0-1 0,0 1 1,0 0-1,0 0 0,-1 0 0,1 0 1,2 2-1,14 7-22,-10-3 112,-8-7-60,3-3-9,7 1 51,-1-1-1,1 1 1,-1 0 0,1 1 0,0 0-1,17 1 1,8-15 256,-34 16-335,6 4 142,-15 2 24,6-5-8,12-9-88,-55 1-3096,-36-6-10824,72 11 12561,-16-6-3405,13 0 2400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3:3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1771 52 1204,'2'0'368,"0"0"0,-1 0 0,1 0 0,0-1 1,-1 1-1,1-1 0,-1 1 0,1-1 0,-1 1 0,1-1 0,-1 0 0,1 0 0,-1 0 0,1 0 0,1-2 0,-2 2-255,0 0 0,0 1-1,0-1 1,0 0-1,0 1 1,0-1 0,0 1-1,0-1 1,0 1-1,0-1 1,0 1-1,0 0 1,0-1 0,3 1-1,11-13 1349,-15 13-1432,1 0 0,-1 0-1,1 0 1,-1 0 0,0 0 0,1-1 0,-1 1 0,1 0 0,-1 0-1,0 0 1,1 0 0,-1-1 0,0 1 0,1 0 0,-1 0 0,0 0-1,1-1 1,-1 1 0,0 0 0,0-1 0,1 1 0,-1 0-1,0-1 1,0 1 0,1 0 0,-1-1 0,0 1 0,0 0 0,0-1-1,0 1 1,0-1 0,0 1 0,1 0 0,-1-1 0,0 0-1,0 1 5,0-1-1,0 1 0,0-1 0,0 1 0,0 0 0,11-8 9877,-1 8-8651,-11 0-1235,1 0 1,0 0-1,-1 0 1,1 0-1,0 0 1,-1 0-1,1 0 1,-1 0-1,1 0 1,0 0 0,-1 0-1,1 1 1,0-1-1,-1 0 1,1 0-1,0 0 1,-1 0-1,1 1 1,0-1-1,-1 0 1,1 0-1,0 1 1,0-1-1,-1 0 1,1 0-1,0 1 1,0-1-1,0 0 1,-1 1 0,1-1-1,0 0 1,0 1-1,0-1 1,0 0-1,0 1 1,0-1-1,-1 1 1,1-1-1,0 0 1,0 1-1,0-1 1,0 0-1,1 1 1,-1-1-1,0 1 1,0-1-1,0 0 1,0 1 0,0 0 144,-2 11 460,0-11-587,1 0-20,1-1 0,-1 0 1,1 1-1,-1-1 0,1 0 0,-1 1 0,1-1 0,-1 1 0,1-1 0,-1 1 0,1-1 0,0 1 0,-1-1 0,1 1 0,0-1 0,0 1 0,-1 0 0,1-1 0,0 1 0,0-1 1,0 1-1,-1 0 0,1-1 0,0 1 0,0-1 0,0 1 0,0 0 0,0-1 0,0 1 0,1 0 0,-1-1 0,0 1 0,0-1 0,1 2 0,-1-2-13,0 1 0,0-1 0,0 0 0,0 1 0,0-1 0,0 1 0,-1-1 0,1 0 0,0 1 0,0-1-1,0 1 1,0-1 0,0 0 0,-1 1 0,1-1 0,0 0 0,0 1 0,-1-1 0,1 0 0,0 0 0,0 1 0,-1-1-1,1 0 1,0 1 0,-1-1 0,1 0 0,-1 0 0,1 1-2,-1-1 1,1 0-1,-1 0 0,1 1 1,0-1-1,-1 0 0,1 0 1,0 1-1,-1-1 1,1 0-1,0 1 0,0-1 1,-1 1-1,1-1 0,0 0 1,0 1-1,0-1 0,-1 1 1,1-1-1,0 1 0,0-1 1,0 1-1,0-1 0,0 0 1,0 1-1,0-1 0,0 1 1,-1 7 55,0 0 0,0 0 0,-1-1 0,0 1 0,-4 11 0,-18 53 252,-41 75 417,52-125-591,12-21-133,-1 1 0,1 0 1,0 0-1,0 0 0,0 0 1,0 0-1,0 0 0,0 0 1,1 0-1,-1 1 0,1-1 1,-1 0-1,1 3 0,-1-2 2,1 0 0,-1 0 0,0 0 0,0 0-1,0 0 1,0 0 0,0 0 0,0-1 0,-1 1 0,0 0 0,1-1-1,-1 1 1,-2 1 0,-10 17 53,-48 132 441,39-106-286,3-10-56,-6 18-37,9-18-71,13-30-43,0 1-1,0 0 1,1 0-1,0 0 1,0 0-1,1 0 1,-3 17-1,4-15 52,-1-1 1,-1 1-1,1-1 0,-2 0 0,1 0 0,-9 16 0,-9 23 259,-2 4-138,0 7-71,-8 1 12,28-48-103,3-8-10,-1 0 1,0 0-1,0 0 0,-1 0 1,1-1-1,-3 6 0,-20 50 140,14-31-90,10-25-49,-1 0 0,0 1 0,0-1 0,-1 0 0,1 1 0,-1-1 0,-3 5 0,2-2 6,0-1 0,0 1 1,1 0-1,0 0 1,0 0-1,-1 6 0,1-5 7,0 1 0,-1-1-1,0 0 1,-4 8 0,-16 38 144,17-43-89,0 1 1,1-1 0,-7 21 0,-5 9 121,-18 51 151,27-76-310,1 1 0,0 0-1,-7 28 1,9-30 2,0 0 0,-1 0 0,-1-1 1,-13 22-1,9-17 85,-14 32 1,-6 24 140,-66 112-1,74-121-269,10-43 0,4-9 0,2 0 0,-1 0 0,2 0 0,0 1 0,-5 16 0,9-23 0,-1 1 0,-1-1 0,1 0 0,-1-1 0,-10 13 0,-12 24 0,-66 158 0,46-122 0,-12 19 0,35-54 0,-57 79 0,75-115 0,1-1 0,-1 1 0,1 0 0,-4 13 0,5-14 0,0 1 0,0-1 0,-1 0 0,-7 10 0,-31 56 0,31-54 0,0 0 0,2 1 0,-12 34 0,-10 21 0,-4 5 0,32-74 0,0 1 0,0 0 0,1 1 0,-1-1 0,0 10 0,1-10 0,1 1 0,-1-1 0,-1 0 0,1 0 0,-6 9 0,0 1 0,1 0 0,0 1 0,2 0 0,-6 26 0,5-20 0,-1 7 0,5-18 0,-1 0 0,-1 0 0,0-1 0,0 1 0,-9 14 0,-10 33 0,0 12 0,16-56 0,0 1 0,-4 18 0,-10 26 0,13-42 0,-8 37 0,7-21 0,-3 3 0,7-16 0,5-21 0,0 0 0,0 0 0,0 0 0,0 0 0,0 1 0,-1-1 0,1 0 0,0 0 0,-1 0 0,1 0 0,-1 0 0,1 0 0,-1 0 0,1 0 0,-2 1 0,-2 25 0,-1-26 0,2 3 0,1 30 0,2-28 0,2 0 0,8-5 0,6 0 0,-12 2 0,-4-2 0,0 0 0,1-1 0,-1 1 0,1 0 0,-1-1 0,1 1 0,-1-1 0,1 1 0,-1-1 0,1 1 0,0-1 0,-1 0 0,1 1 0,0-1 0,-1 0 0,1 1 0,0-1 0,-1 0 0,1 0 0,0 0 0,0 1 0,1-1 0,67 19 0,-59-16 0,0 1 0,0-1 0,-1 2 0,1-1 0,11 9 0,-3-4 0,2 0 0,34 11 0,16-1 0,-60-17 0,0 0 0,0-1 0,0 0 0,0 0 0,1-1 0,18-3 0,19 0 0,80-10 0,-3 7 0,-59 1 0,-53 3 0,0 0 0,0 2 0,0-1 0,0 2 0,22 2 0,42 8 0,-52-9 0,-1 1 0,-1 2 0,44 12 0,6 3 0,-37-10 0,-1-1 0,1-1 0,1-3 0,-1 0 0,1-3 0,47-2 0,90-13 0,65 13 0,-168-7 0,-57 6 0,0 0 0,0-2 0,0 0 0,23-8 0,-24 6 0,1 1 0,-1 1 0,1 0 0,25-2 0,-25 5 0,0-2 0,27-5 0,-27 3 0,0 2 0,28-2 0,29-3 0,-52 6 0,0-1 0,21-4 0,-21 2 0,1 1 0,21 0 0,-10 1 0,43-7 0,-50 6 0,277-41 0,-273 42 0,47 1 0,-46 2 0,48-5 0,63-9 0,80-1 0,-203 15 0,0 2 0,-1 0 0,30 9 0,-28-6 0,-17-6 0,1 0 0,-1 0 0,0 1 0,0-1 0,0 1 0,1-1 0,-1 1 0,0 0 0,0-1 0,0 1 0,0 0 0,0 0 0,0-1 0,0 1 0,-1 0 0,1 0 0,0 0 0,0 0 0,-1 0 0,1 0 0,0 1 0,-1-1 0,1 2 0,-1 0 0,0-3 0,0 0 0,-1 0 0,1 0 0,0 1 0,0-1 0,0 0 0,0 0 0,0 0 0,0 0 0,0 0 0,0 0 0,0 0 0,0 0 0,0 1 0,0-1 0,0 0 0,0 0 0,0 0 0,0 0 0,0 0 0,0 0 0,0 0 0,0 0 0,0 1 0,0-1 0,0 0 0,0 0 0,0 0 0,1 0 0,-1 0 0,0 0 0,0 0 0,0 0 0,0 0 0,0 1 0,0-1 0,0 0 0,0 0 0,0 0 0,0 0 0,0 0 0,1 0 0,-1 0 0,0 0 0,0 0 0,0 0 0,0 0 0,0 0 0,0 0 0,0 0 0,0 0 0,1 0 0,-1 0 0,0 0 0,0 0 0,0 0 0,0 0 0,0 0 0,0 0 0,0 0 0,0 0 0,1 0 0,-1 0 0,32-8 0,-23 5 0,33 1 0,-35 2 0,3-1 0,-9-3 0,-2 7 0,-7-9 0,-18-28 314,-5 4-3434,21 20 115,-1 0 1,1-1-1,1 0 0,-14-20 0,-4-27-4910,23 46 6765,0 0-1,2 0 1,-3-17 0,3-29-979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23:3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1 588,'0'0'1442,"11"13"4317,-22 12-2899,10-24-2763,1 0 0,0 0 0,0 1-1,-1-1 1,1 0 0,-1 0 0,1 0 0,-1 0 0,1 0-1,-1 0 1,0 0 0,1 0 0,-1 0 0,0 0 0,0 0 0,0 0-1,-1 1 1,1-1-35,0-1 0,0 1-1,0 0 1,0 0 0,0 0-1,1 0 1,-1 0 0,0-1-1,1 1 1,-1 1 0,1-1-1,-1 0 1,1 0 0,-1 0 0,1 0-1,0 0 1,-1 2 0,1-1 11,-1 0 0,1 0 0,-1 0 0,0-1 0,1 1 0,-1 0 0,0 0 0,0 0 0,-1-1 0,1 1 0,0 0 0,0-1 0,-1 1 0,1-1 0,-3 2 0,-10 14 143,5-1-392,0-1 1,0 0-1,-1-1 1,-23 24-1,24-27-1133,1 0-1,-12 22 0,-12 16-3538,18-29 2728,3-1 216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31.5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1 116 5734,'44'-2'0,"16"-15"0,15-9 0,-12 5 0,-5 4 0,24-7 0,-22 15 0,-88 54 0,-16 7 0,1 2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32:4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33 12,'1'1'461,"1"1"0,-1-1 0,1 1-1,-1-1 1,1 0 0,-1 0 0,1 0 0,0 0 0,-1 0 0,1 0 0,0 0-1,2 0 1,12 3 2932,-16-4-3378,0 0 0,1 0 0,-1 0 0,0 0 0,0 0 0,1 0 0,-1 0 0,0 0 0,0 0 1,1 0-1,-1 0 0,0 0 0,0 0 0,1 0 0,-1 0 0,0 0 0,0 0 0,0-1 0,1 1 0,-1 0 0,0 0 0,0 0 0,0 0 0,1 0 0,-1-1 0,0 1 0,0 0 0,0 0 0,0 0 0,0-1 0,1 1 0,-1 0 0,0 0 0,0 0 0,0-1 0,0 1 0,0 0 1,0 0-1,0-1 0,0 0 264,21 1 550,-28 0-299,-17 0 365,24 0-874,-1 1 0,1-1 0,-1 0 1,1 0-1,-1 0 0,0 0 0,1 0 0,-1-1 1,1 1-1,-1 0 0,1 0 0,-1 0 0,1 0 1,-1 0-1,1-1 0,0 1 0,-1 0 1,1-1-1,-1 1 0,1 0 0,-1 0 0,1-1 1,0 1-1,-1-1 0,1 1 0,0 0 0,-1-1 1,1-1 176,-13-4 625,11 6-747,1-1-1,-1 1 1,1 0 0,0-1 0,-1 1 0,1-1-1,0 0 1,-1 1 0,1-1 0,0 0-1,0 0 1,-1 0 0,1 0 0,0 0-1,-1-1 1,2 1 84,-13-12 1272,13 13-1409,0 0 0,0-1 0,0 1 1,0 0-1,1 0 0,-1 0 0,0 0 1,0-1-1,0 1 0,0 0 1,0 0-1,0 0 0,0-1 0,0 1 1,0 0-1,0 0 0,0 0 1,0-1-1,0 1 0,0 0 0,0 0 1,0 0-1,0-1 0,0 1 0,0 0 1,0 0-1,0 0 0,0-1 1,0 1-1,-1 0 0,1 0 0,0 0 1,0-1-1,2 1 678,-12 7-629,11-6-24,1 0-1,-1-1 0,0 1 0,0 0 0,0 0 1,0 0-1,0 1 0,0-1 0,-1 0 1,1 0-1,0 0 0,0 1 0,-1-1 0,1 0 1,-1 1-1,1-1 0,-1 3 0,8 13 493,-2-8-378,-4-7-119,0 1 0,-1-1-1,1 1 1,-1 0 0,1 0-1,-1-1 1,0 1-1,0 0 1,0 0 0,1 4-1,-2-4-13,1 0-1,0-1 1,-1 1 0,1 0-1,1-1 1,-1 1-1,0-1 1,1 0 0,-1 1-1,3 2 1,7 11 182,-11-14-192,1-1 1,0 1 0,0 0-1,0-1 1,1 1-1,-1-1 1,0 0 0,1 1-1,-1-1 1,0 0 0,3 2-1,-2-2 6,0 0 0,-1 0 0,1 1 0,-1-1 0,1 0-1,-1 1 1,0 0 0,1-1 0,-1 1 0,0 0 0,1 2 0,33 48 563,-7-8-186,-22-36-253,1 1 0,-2 0 0,7 12 0,11 18 253,12 34 93,-1-15-105,-31-54-347,0 0 0,0-1 1,0 1-1,0-1 0,0 1 0,1-1 0,0 0 0,-1 0 0,9 4 0,-7-4-13,-1 0 0,0 0-1,0 0 1,0 0 0,0 1 0,0 0-1,4 5 1,20 26 75,-23-30-95,0 0-1,-1 0 0,1 1 1,-1-1-1,-1 1 0,4 6 1,40 54 186,-24-27-62,-19-32-109,0 0 0,1 0-1,0 0 1,1 0 0,-1-1 0,1 0 0,9 8 0,-9-9 3,0 0 1,0 1-1,-1-1 1,0 2-1,0-1 0,0 0 1,-1 1-1,0 0 1,4 9-1,23 35 42,-25-35-44,2 1 0,0-2 0,0 1 0,2-1 0,17 22 0,-11-15-19,-3 1-10,9 11 18,-9-14 66,-11-16-62,0-1 0,0 0 0,0 0 0,1 0 0,-1 0 0,1 0 0,2 2 0,21 16 171,1 1 97,36 38-1,-49-40-195,-13-17-77,1 1-1,1-1 1,-1 0 0,0 0-1,1 0 1,5 5 0,-1-1 18,0 0 0,0 1 1,0 0-1,-1 0 1,-1 1-1,7 12 1,-3-7-4,14 20-45,-11-15 0,-9-17 23,-1 1 1,0-1-1,0 1 1,-1 0-1,1-1 0,0 1 1,-1 0-1,0 0 1,0 0-1,0 0 0,1 6 1,-1-5 19,0 1 0,0-1 0,0 0 1,1 0-1,-1 0 0,1 0 0,0 0 0,0 0 0,4 5 1,8 18 63,-6-8-69,-5-12-22,0 0 1,0 1 0,-1-1-1,0 0 1,2 15 0,8 22 69,-1 2-18,1-7 21,-7-24-48,-4-14-24,0 0-1,0 0 1,-1 1-1,1-1 1,-1 0-1,1 0 1,-1 0-1,1 1 1,-1-1-1,0 0 1,0 1-1,0-1 0,1 2 1,10 29 101,-10-27-77,-1-1 0,1 1 0,0-1 1,0 1-1,1-1 0,-1 1 0,4 4 0,-3-5-9,0 1 0,-1-1 0,1 1 0,-1-1 0,0 1 0,0 0 0,0 6 0,-1-9-12,1 0 0,-1 1-1,0-1 1,1 0 0,-1 0-1,1 0 1,0 0 0,0 0-1,0 0 1,0 0-1,0 0 1,0 0 0,0 0-1,1 0 1,-1-1 0,3 4-1,12 19 61,-12-13-34,1 0 0,0 0 0,1-1 0,11 16 0,-12-19-15,-1-1 0,0 1 0,0 0 0,0 1-1,-1-1 1,0 0 0,-1 1 0,3 13 0,-4-18-20,0-1 0,-1 1 0,1-1 1,0 1-1,0-1 0,0 0 0,1 1 0,-1-1 1,1 0-1,-1 0 0,1 0 0,0 0 0,-1 0 1,1-1-1,3 3 0,-3-2 10,0-1 0,0 1 0,-1 0 0,1 0 0,0 0 0,-1 0 0,1 0 0,-1 0 0,1 0 0,-1 1 0,0-1 0,0 0 0,0 1 0,-1-1 0,2 4 0,-1-3 3,-1-1 0,1 1 0,0-1 0,1 1 0,-1-1 0,0 1 0,1-1 0,-1 0 0,1 0 0,0 0 0,0 0 0,0 0 0,0 0-1,3 2 1,-2-1 32,0 0-1,0 0 0,0 1 0,0-1 1,0 1-1,2 4 0,-2-3 10,0 0 0,0 0-1,1 0 1,-1 0 0,1-1 0,6 6 0,18 24 115,-5-3-61,-18-22-67,1-1 0,0 0 0,1 0 0,0-1 0,0 0 0,0 0 0,1-1 0,0 0 0,10 6 0,-16-10-31,0 0-1,0-1 0,0 1 0,0 0 0,0 0 1,-1 0-1,1 0 0,-1 1 0,3 3 0,11 15 81,22 20 539,-16-16-320,13 27 50,-9-18-253,-21-27-96,0 0 1,1-1 0,0 0 0,10 11 0,-12-14-3,0 0 1,0 0 0,0 0 0,-1 1 0,0-1 0,4 6 0,-4-4 2,0-1 0,1 0 0,0-1 0,-1 1 0,2 0 0,5 5 0,-7-7-2,-1 0 0,1 1 0,0-1 0,-1 1-1,1-1 1,-1 1 0,0 0 0,0-1 0,1 6 0,8 14-43,7 9 58,-11-19 24,0-1 1,1 1-1,11 12 1,-14-10-12,-1-12-26,0 0-1,0 1 0,1-1 0,-1 1 1,-1 0-1,1 0 0,0 0 0,-1 0 1,1 0-1,-1 1 0,0-1 1,0 1-1,-1-1 0,1 1 0,-1 0 1,1 0-1,-1-1 0,-1 1 0,2 6 1,-1-8 3,-1 0 0,1 1 0,0-1 0,0 0 0,0 0 1,1 0-1,-1 0 0,0 0 0,1 0 0,-1 0 0,1 0 0,3 2 1,-4-2-8,1-1 0,-1 1 0,1-1 0,-1 1 0,1-1 0,-1 1 0,0 0 0,0 0 0,0 0 0,0-1 0,1 5 0,-2-6-2,0 1 0,1 1 0,-1 0 0,1-1 0,0 1 0,0-1 0,0 1 0,-1-1 0,2 0 0,-1 1 0,0-1 0,0 0 0,0 0 0,0 1 0,1-1 0,-1 0 0,1 0 0,-1-1 0,1 1 0,1 1 0,18 12 0,-21-14 0,0 0 0,1 0 0,-1 0 0,0 0 0,0 0 0,0 0 0,1 1 0,-1-1 0,0 0 0,0 0 0,0 0 0,1 0 0,-1 0 0,0 1 0,0-1 0,0 0 0,0 0 0,0 0 0,0 1 0,1-1 0,-1 0 0,0 0 0,0 0 0,0 1 0,0-1 0,0 0 0,0 0 0,0 1 0,0-1 0,0 0 0,0 0 0,0 1 0,0-1 0,0 0 0,0 0 0,0 0 0,0 1 0,0-1 0,-1 0 0,2 4 0,7-2 0,-8-2 0,0 0 0,0 0 0,0 0 0,1 0 0,-1 0 0,0 0 0,0 1 0,0-1 0,1 0 0,-1 0 0,0 0 0,0 0 0,0 1 0,0-1 0,1 0 0,-1 0 0,0 0 0,0 0 0,0 1 0,0-1 0,0 0 0,0 0 0,0 0 0,0 1 0,0-1 0,1 0 0,-1 0 0,0 1 0,0-1 0,0 0 0,0 0 0,0 1 0,0-1 0,-1 0 0,1 0 0,0 0 0,0 1 0,0-1 0,0 0 0,0 4 0,47 16 0,53 6 0,-75-15 0,-2 4 0,-21-14 0,-1-1 0,0 1 0,1 0 0,-1-1 0,0 1 0,0 0 0,0 0 0,1 0 0,-1 0 0,0 0 0,0 0 0,0 0 0,0 0 0,-1 0 0,1 0 0,1 2 0,-1 0 0,11 11 0,-8-7 0,12 13 0,-13-17 0,6 6 0,-9-9 0,0 1 0,1-1 0,-1 0 0,0 0 0,1 1 0,-1-1 0,0 0 0,1 1 0,-1-1 0,0 0 0,0 1 0,1-1 0,-1 0 0,0 1 0,0-1 0,0 1 0,0-1 0,1 0 0,-1 1 0,0-1 0,0 1 0,0-1 0,0 0 0,0 1 0,0-1 0,0 1 0,0 0 0,0-1 0,0 1 0,0-1 0,0 0 0,0 1 0,0-1 0,0 0 0,0 1 0,0-1 0,0 0 0,0 1 0,0-1 0,0 0 0,0 0 0,0 1 0,1-1 0,-1 0 0,0 1 0,0-1 0,0 0 0,1 0 0,-1 1 0,0-1 0,0 0 0,1 0 0,-1 0 0,0 1 0,0-1 0,1 0 0,-1 0 0,0 0 0,1 0 0,-1 1 0,1-1 0,-1 0 0,1 0 0,-1 1 0,0-1 0,1 0 0,-1 0 0,0 1 0,1-1 0,-1 0 0,0 1 0,1-1 0,-1 0 0,0 1 0,0-1 0,0 1 0,1-1 0,-1 0 0,0 1 0,0-1 0,0 1 0,0-1 0,0 1 0,0-1 0,1 0 0,-1 1 0,0-1 0,0 1 0,0-1 0,-1 2 0,15 24 0,-14-25 0,1 0 0,0 0 0,0-1 0,-1 1 0,1 0 0,0 0 0,0 0 0,0-1 0,0 1 0,0 0 0,0-1 0,0 1 0,0-1 0,0 1 0,0-1 0,1 0 0,0 1 0,-2-1 0,1 0 0,-1 0 0,0 0 0,0 0 0,0 0 0,1 0 0,-1 1 0,0-1 0,0 0 0,0 0 0,0 0 0,0 0 0,1 0 0,-1 0 0,0 0 0,0 1 0,0-1 0,0 0 0,0 0 0,0 0 0,1 0 0,-1 1 0,0-1 0,0 0 0,0 0 0,0 0 0,0 1 0,0-1 0,0 0 0,0 0 0,0 0 0,0 0 0,0 1 0,0-1 0,0 0 0,0 0 0,0 0 0,0 1 0,0-1 0,0 0 0,0 0 0,0 0 0,-1 0 0,1 1 0,0-1 0,0 0 0,2 4 0,0 0 0,0 0 0,0 0 0,0-1 0,1 1 0,0-1 0,5 6 0,5 7 0,-7-7 0,-4-8 0,-1 1 0,1 0 0,-1 0 0,1 0 0,-1 0 0,0 1 0,0-1 0,0 0 0,0 1 0,1 2 0,-2-5 0,-1 1 0,1 0 0,0-1 0,0 1 0,0-1 0,0 1 0,0 0 0,0-1 0,0 1 0,0-1 0,0 1 0,0 0 0,0-1 0,0 1 0,0-1 0,1 1 0,-1 0 0,0-1 0,0 1 0,1-1 0,-1 1 0,0-1 0,1 1 0,-1-1 0,0 1 0,1-1 0,-1 1 0,1-1 0,-1 0 0,1 1 0,-1-1 0,1 0 0,0 1 0,-1-1 0,1 0 0,-1 0 0,0 0 0,0 0 0,1 1 0,-1-1 0,0 0 0,0 0 0,0 0 0,1 0 0,-1 0 0,0 0 0,0 1 0,0-1 0,0 0 0,1 0 0,-1 0 0,0 1 0,0-1 0,0 0 0,0 0 0,0 0 0,0 1 0,0-1 0,0 0 0,1 0 0,-1 1 0,0-1 0,0 0 0,0 0 0,0 0 0,0 1 0,0-1 0,0 0 0,-1 1 0,14 13 0,-11-12 0,0-1 0,-1 0 0,1 1 0,0 0 0,-1-1 0,1 1 0,-1 0 0,1 0 0,-1 0 0,0 0 0,0 0 0,0 0 0,0 0 0,0 0 0,0 2 0,0 3 0,1 0 0,0 0 0,0 0 0,1 0 0,-1-1 0,1 0 0,1 1 0,-1-1 0,1 0 0,5 5 0,9 18 0,-14-21 0,1-1 0,0 0 0,0 0 0,0-1 0,11 11 0,-16-17 0,2 1 0,0 1 0,0-1 0,-1 1 0,1-1 0,-1 1 0,1 0 0,-1-1 0,0 1 0,1 0 0,-1 0 0,0 0 0,0 0 0,-1 0 0,1 0 0,0 0 0,-1 0 0,1 0 0,-1 1 0,1-1 0,-1 0 0,0 3 0,0-5 0,0 1 0,0-1 0,0 0 0,0 0 0,0 0 0,0 0 0,-1 1 0,1-1 0,0 0 0,0 0 0,0 0 0,0 1 0,1-1 0,-1 0 0,0 0 0,0 0 0,0 0 0,0 1 0,0-1 0,0 0 0,0 0 0,0 0 0,0 0 0,0 1 0,0-1 0,0 0 0,1 0 0,-1 0 0,0 0 0,0 0 0,0 0 0,0 1 0,0-1 0,1 0 0,-1 0 0,0 0 0,0 0 0,0 0 0,0 0 0,1 0 0,-1 0 0,0 0 0,0 0 0,0 0 0,1 0 0,-1 0 0,0 0 0,0 0 0,1 0 0,3 2 0,-2 10 0,2-3 0,-3-7 0,0 0 0,0 0 0,0 0 0,0 0 0,0 0 0,0 0 0,-1 1 0,1-1 0,-1 0 0,0 1 0,0-1 0,1 0 0,-1 1 0,-1 2 0,1-4 0,0 0 0,-1-1 0,1 1 0,0-1 0,0 1 0,0 0 0,0-1 0,0 1 0,0 0 0,0-1 0,0 1 0,0 0 0,0-1 0,0 1 0,1 0 0,-1-1 0,0 1 0,0-1 0,1 1 0,-1 0 0,0-1 0,1 1 0,-1-1 0,0 1 0,1-1 0,-1 1 0,1-1 0,-1 1 0,1-1 0,-1 0 0,1 1 0,-1-1 0,1 1 0,0-1 0,1 1 0,11 30 0,-13-30 0,0 0 0,0 0 0,0 0 0,1 0 0,-1-1 0,0 1 0,0 0 0,1 0 0,-1 0 0,0-1 0,1 1 0,-1 0 0,0 0 0,1-1 0,-1 1 0,1 0 0,0 0 0,5 10 0,-4-4 0,1-3 0,0-1 0,1 1 0,0-1 0,0 0 0,0 0 0,5 3 0,-3-2 0,-1-3 0,22 27 0,4 11 0,-29-33 0,0 0 0,0-5 0,-1-1 0,0 0 0,0 1 0,0-1 0,1 1 0,-1 0 0,0-1 0,0 1 0,0 0 0,0-1 0,0 1 0,0 0 0,0 0 0,0 0 0,-1 0 0,2 2 0,0 3 0,-3 1 0,1-6 0,0-1 0,0 0 0,0 1 0,0-1 0,0 1 0,-1-1 0,1 0 0,0 1 0,0-1 0,0 1 0,0-1 0,0 0 0,1 1 0,-1-1 0,0 1 0,0-1 0,0 0 0,0 1 0,0-1 0,0 0 0,1 1 0,-1-1 0,0 0 0,0 1 0,0-1 0,1 0 0,-1 1 0,0-1 0,1 1 0,-1-1 0,1 0 0,-1 0 0,0 0 0,1 0 0,-1 1 0,0-1 0,1 0 0,-1 0 0,0 0 0,1 0 0,-1 0 0,0 0 0,1 0 0,-1 0 0,0 0 0,1 0 0,-1 0 0,0 0 0,1 0 0,-1 0 0,0-1 0,1 1 0,-1 0 0,0 0 0,1 0 0,-1 0 0,0-1 0,1 1 0,1-4 0,3 3 0,-8 1 0,8-1 0,-5 1 0,1 0 0,-1 0 0,0-1 0,0 1-1,0 0 1,0 0 0,1-1 0,-1 1 0,0 0 0,0 0 0,0-1 0,0 1-1,0 0 1,0 0 0,0-1 0,0 1 0,0 0 0,0 0 0,0-1 0,0 1-1,0 0 1,0 0 0,0-1 0,0 1 0,0 0 0,0 0 0,0-1 0,0 1-1,-1 0 1,1 0 0,0-1 0,0 1 0,0 0 0,0 0 0,-1 0 0,1-1-1,0 1 1,0 0 0,0 0 0,-1 0 0,1 0 0,0-1 0,0 1 0,0 0-1,-1 0 1,-9-8-174,11 9-59,-16-3-2324,14 2 2223,0 0 0,0 0 0,0 0 0,0 0 0,0 0 0,0 0 0,0 0 0,0 0 0,0 0 0,0-1 0,0 1 0,1 0-1,-1 0 1,0-1 0,0 1 0,0-1 0,0 1 0,1-1 0,-1 1 0,-1-2 0,-8-3-3466,9 5 3384,0 0 0,1-1 0,-1 1 0,0 0 0,0 0 0,1-1 0,-1 1 0,0-1 0,1 1 0,-1 0-1,0-1 1,1 1 0,-1-1 0,0 0 0,1 1 0,-1-1 0,1 1 0,-1-2 0,-20-34-8827,9 28 7433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32:4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48,'27'3'3919,"-24"-3"-3307,-1 1-1,1 0 1,0-1 0,0 0-1,0 1 1,0-1 0,-1-1-1,1 1 1,0 0-1,0 0 1,0-1 0,-1 0-1,6-1 1,-1-1-170,0 0 1,0 1-1,0 0 0,1 1 1,-1 0-1,0 0 0,1 0 1,12 1-1,-9 0-145,-1 0-1,1-1 1,16-4 0,52-1 2122,-34 2-997,-38 4-1137,1 0 0,-1 0 1,0-1-1,14-3 0,129-33 2525,-78 22-2524,-48 11-200,0-1 1,32-11 0,-26 4-19,44-23-1,-66 30-11,-6 3-21,0 1-1,0-1 0,0 1 0,0 0 0,0 0 0,1 0 1,-1 0-1,0 0 0,0 1 0,1-1 0,-1 1 0,0-1 1,1 1-1,-1 0 0,3 0 0,51-13 557,-51 13-520,0-1-1,0 0 1,0 1 0,0-1-1,-1-1 1,1 1 0,0-1-1,-1 0 1,1 0 0,7-5-1,5 1 125,-16 6-189,-1 0 1,1 0 0,-1 0 0,0-1 0,1 1-1,-1 0 1,1 0 0,-1 0 0,1 0 0,-1 0 0,0 0-1,1 0 1,-1 0 0,1 0 0,-1 0 0,1 0-1,-1 0 1,1 0 0,-1 0 0,0 0 0,1 0 0,-1 0-1,1 0 1,-1 1 0,1-1 0,-1 0 0,0 0-1,1 1 1,-1-1 0,0 0 0,1 1 0,-1-1 0,0 0-1,1 1 1,-1-1 0,0 0 0,1 1 0,-1 0 25,25 12 390,29-40 1316,-44 20-1550,16-5 130,-10 3-66,-14 8-229,0 0-1,0 0 1,-1 0 0,1 0-1,0 0 1,0 0-1,0 1 1,0-1 0,0 0-1,0 1 1,0 0-1,4-1 1,-4 1-13,7 1 7,-23 7-558,-1-2-1,-25 8 1,-12 2-3310,48-15 3429,-1 0-435,1 0 1,-1 0-1,1-1 1,-1 1-1,0-1 0,1 0 1,-1 0-1,0 0 0,1-1 1,-1 0-1,1 0 0,-1 0 1,1 0-1,-1-1 0,1 0 1,0 0-1,0 0 1,0 0-1,0-1 0,0 1 1,0-1-1,0 0 0,1 0 1,0 0-1,-6-7 0,-2-4-1781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32:5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66 840,'0'0'4120,"0"-2"-3652,0 0 0,0 1 0,0-1 0,0 0 0,0 0 0,0 1 1,0-1-1,-1 0 0,1 1 0,-1-3 0,-1 3-489,2 1 58,-1 0 0,1 0 0,-1-1 0,1 1 0,0 0 0,-1 0 0,1-1-1,-1 1 1,1 0 0,0-1 0,-1 1 0,1-1 0,0 1 0,-1 0 0,1-1 0,0 1 0,-1-1-1,1 1 1,0-1 0,0 1 0,0-1 0,0 1 0,-1-1 0,1 1 0,0-1 0,0 1 0,0-1-1,0 0 1,-7-2 380,1 1 1,-2 0-1,1 0 0,-9-1 0,0-3 730,-23 0 795,30 4-1606,0 0 1,0 0 0,-15 1 0,-57 7 396,0 1 874,0 6-454,79-14-1130,0 1-1,0 0 0,0 0 0,1 1 0,-1-1 1,0 0-1,0 1 0,0-1 0,1 1 1,-1-1-1,0 1 0,0 0 0,1 0 1,-1-1-1,1 1 0,-1 1 0,1-1 0,-1 0 1,1 0-1,0 0 0,-2 3 0,-17 12 255,-23 18 167,28-21-341,11-10-93,0 1-1,0 0 1,0-1 0,1 1-1,-1 1 1,1-1-1,0 0 1,0 1 0,1 0-1,-1 0 1,1 0 0,0 0-1,1 0 1,-1 0-1,0 6 1,1-7-4,0 1 0,0 0 0,0-1-1,0 0 1,-1 1 0,0-1 0,0 0 0,-4 8 0,3-8-1,1 0 1,0 1-1,0-1 1,0 1-1,0-1 1,1 1 0,-1 0-1,0 10 1,-10 37 52,1 26 52,5-24-47,4-47-68,1 0-1,0-1 1,0 1 0,1 0 0,-1 0 0,2 0 0,-1 0 0,1 0-1,0 0 1,0 0 0,5 12 0,-1 10 28,-5-26-19,0 0 0,0-1 0,1 1 0,-1-1 0,1 1 0,-1-1-1,1 1 1,0-1 0,1 4 0,4 4-4,-5-8 2,0 0 0,0 0 0,0 0 0,1 0 0,-1 0 0,0 0 0,1 0 0,-1-1 0,1 1 0,3 2 0,8 9 91,3-7-74,-14-5-16,0 0-1,0 0 0,0 0 0,0 0 0,1-1 0,-1 1 0,0-1 0,0 1 0,1-1 0,-1 0 1,0 1-1,1-1 0,-1 0 0,0-1 0,1 1 0,-1 0 0,0-1 0,1 1 0,-1-1 0,0 0 1,0 0-1,3-1 0,22-12 9,-19 10-2,1 0 1,-1-1-1,0 0 0,0 0 0,0-1 1,0 0-1,-1 0 0,0-1 1,-1 0-1,1 0 0,9-14 0,10-19-43,-19 30 19,1-1 0,-2 0 0,0 0 1,0 0-1,6-19 0,23-68-75,-31 77 86,0 1 0,-2-1-1,0-1 1,-2 1 0,-1-22 0,0-4 48,6 25-34,1-3-4,-6 24 0,0 0 0,0-1 0,0 1 0,0 0 0,0-1 0,1 1 0,-1 0 0,0 0 0,1-1-1,-1 1 1,1 0 0,-1 0 0,1 0 0,0 0 0,-1 0 0,1-1 0,0 1 0,0 0 0,1-1-1,-1-1 57,0 0 0,-1 0 0,1 0 0,-1 0-1,0 0 1,1-1 0,-1 1 0,-1 0-1,0-6 1,1 2 127,0 6-93,0-5 39,-5 18-154,4-11 30,0 0-1,1 0 0,-1 1 0,0-1 1,1 0-1,-1 1 0,1-1 0,-1 0 1,1 1-1,0-1 0,-1 1 0,1 2 1,-11 35 297,11 194 1141,-12-114-1092,12 153 1196,0-272-1553,0 0 1,0 0-1,0 1 0,0-1 1,0 0-1,0 0 1,0 1-1,0-1 1,0 0-1,0 0 1,1 0-1,-1 1 1,0-1-1,0 0 1,0 0-1,0 0 1,0 1-1,0-1 1,1 0-1,-1 0 0,0 0 1,0 0-1,0 1 1,0-1-1,1 0 1,-1 0-1,0 0 1,0 0-1,1 0 1,-1 0-1,0 0 1,0 0-1,0 0 1,1 0-1,-1 0 1,0 0-1,0 0 0,1 0 1,-1 0-1,0 0 1,0 0-1,1 0 1,-1 0-1,0 0 1,0 0-1,0 0 1,1 0-1,-1 0 1,0 0-1,0 0-20,0 0 0,0-1-1,0 1 1,0 0 0,0 0 0,0 0 0,0 0-1,0 0 1,0 0 0,0 0 0,0 0-1,0 0 1,0-1 0,0 1 0,0 0-1,0 0 1,0 0 0,0 0 0,0 0 0,0 0-1,0 0 1,0 0 0,0-1 0,0 1-1,0 0 1,0 0 0,0 0 0,0 0-1,0 0 1,0 0 0,0 0 0,0 0 0,0 0-1,0 0 1,0-1 0,0 1 0,0 0-1,0 0 1,0 0 0,1 0 0,-1 0 0,0 0-1,0 0 1,0 0 0,0 0 0,0 0-1,0 0 1,0 0 0,0 0 0,1 0-1,-3-1-410,1 1-1,0 0 0,-1-1 0,1 1 0,0-1 0,-1 0 0,1 1 0,0-1 0,0 0 0,0 0 0,0 0 0,0 0 0,0 0 0,0 0 1,0 0-1,-2-3 0,-5-10-6821,5-1-3375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32:5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546 110 1108,'14'5'4474,"-14"-4"-4352,1-1 0,0 0 0,0 1 0,0-1 0,0 0 1,0 0-1,0 0 0,0 0 0,0 0 0,0 0 0,0 0 0,0 0 0,0 0 0,0 0 1,0 0-1,-1-1 0,1 1 0,0 0 0,0-1 0,0 1 0,0-1 0,0 1 0,-1-1 1,1 1-1,0-1 0,0 0 0,-1 1 0,1-1 0,0 0 0,-1 1 0,1-1 1,-1 0-1,1 0 0,-1 0 0,1 0 0,-1 1 0,0-1 0,1 0 0,-1 0 0,0 0 1,0 0-1,0 0 0,1 0 0,-1 0 0,0 0 0,0 0 0,-1 0 0,1 0 1,0 0-1,0 0 0,0 0 0,-1 1 0,1-1 0,0 0 0,-1 0 0,1 0 0,-1 0 1,1 0-1,-1 1 0,1-1 0,-1 0 0,1 0 0,-2 0 0,2 0-88,-1 1-1,1 0 0,0 0 1,0 0-1,0 0 0,-1-1 1,1 1-1,0 0 0,0 0 1,0 0-1,0-1 0,0 1 1,-1 0-1,1 0 0,0 0 1,0-1-1,0 1 0,0 0 1,0 0-1,0-1 0,0 1 1,0 0-1,0 0 0,0-1 1,0 1-1,0 0 0,0 0 1,0-1-1,0 1 0,0 0 1,0 0-1,1-1 0,-1 1 1,0 0-1,0 0 1,0-1-1,0 1 1,0 0-1,0 0 1,0-1 0,0 1-1,0 0 1,1 0-1,-1-1 1,0 1-1,0 0 1,0 0 0,-1-1-1,1 1 1,0 0-1,0 0 1,0-1-1,0 1 1,0 0 0,0 0-1,0 0 1,0-1-1,0 1 1,-1 0-1,1 0 1,0 0 0,0-1-1,0 1 1,0 0-1,-1 0 1,1 0 0,0-1-1,-17-11 1741,15 11-1642,1 0 0,-1-1 1,1 1-1,-1 0 0,1 0 0,-1 0 1,0 0-1,0 0 0,0 1 0,1-1 1,-1 1-1,-4-2 0,4 2 466,2 1-552,0-1 0,-1 0 0,1 0 0,-1 0 1,1 0-1,-1 0 0,1 0 0,-1 0 0,1-1 0,0 1 0,-1 0 0,1 0 0,-1 0 0,1 0 0,-1 0 0,1-1 0,0 1 0,-1 0 1,1 0-1,0-1 0,-1 1 0,1 0 0,0-1 0,-1 1 0,1 0 0,0-1 0,-1 1 0,1-1 0,0 0 331,-23-7 1074,7 1-932,14 5-434,-1 1 1,1 0-1,0-1 0,-1 1 1,1 0-1,0 1 0,-1-1 1,1 0-1,-1 1 1,-4-1-1,-11-2 290,16 2-365,-1 1 0,1-1 0,-1 1 0,1-1 0,-1 1 0,1 0 0,0 0 0,-1 0 0,1 0 0,-1 1 0,1-1 0,-1 1 0,1-1 0,0 1 0,-3 1 0,-40 4 93,27 0-14,0 1 0,0 1-1,-32 18 1,31-13-34,15-10-39,0 0 0,0-1 0,0 1 0,0-1-1,-1 0 1,1 0 0,-6 2 0,3-2 6,0 1 0,0 0 0,1 1 0,-1 0 0,1 0 1,-1 0-1,-10 10 0,-33 38-16,50-52-6,-15 26 21,-27 26-11,38-32 56,2-14-65,0-1-1,0 0 1,1 1 0,-1-1 0,1 0 0,1 1 0,-1 0-1,1-1 1,0 1 0,1 7 0,-1 4-15,5-1 30,-4-14-14,0 0 0,0-1 0,0 1 1,-1-1-1,1 1 0,-1 0 0,1-1 0,-1 1 1,0 0-1,1 3 0,1 0 0,1 0-1,0 0 0,1 0 1,-1 0-1,1 0 1,8 6-1,-7-4 4,26 16-2,-21-15 17,5 3 25,43 2-31,-47-15-5,-8 1-3,-1 1 0,0 0 0,0-1 0,0 1 0,0-1 0,-1 1 0,1-1 0,0 0 0,0 0 0,0 0 0,2-2 0,29-11 15,13-32-77,-18 12 39,2-1-2,-26 31 22,-1-1-1,0 0 0,1 1 0,-1-1 1,-1 0-1,1-1 0,2-7 1,14-25-2,-13 29-4,-1-1 0,0 0 0,-1 0-1,6-17 1,4-12-4,-2 6-10,-11 15 15,-1 17 2,0 0 1,0-1-1,-1 1 0,1 0 0,0 0 1,0 0-1,0-1 0,1 1 0,-1 0 1,0 0-1,0 0 0,1 0 1,-1-1-1,0 1 0,2-1 0,-1 1 1,-1 0 0,1 0 0,0 0 0,0 0 0,0 0 0,-1 0 0,1 0 0,0 0 0,-1 0 0,1 0 0,-1 0 0,0 0 0,1 0 0,-1-1 0,0 1 0,1 0 1,-1 0-1,0 0 0,0-1 0,0 1 0,0 0 0,-1-2 0,6-9 8,-4 11-9,0-1 0,0 1 1,-1 0-1,1-1 0,0 1 0,-1 0 0,1-1 0,-1 1 0,0-1 1,1 1-1,-1-1 0,0-1 0,4-32 138,-4 35-131,0 0 1,0 0-1,0 0 1,0 0-1,1 0 1,-1 0-1,0 0 1,0 0-1,0-1 0,0 1 1,0 0-1,0 0 1,0 0-1,0 0 1,0 0-1,0 0 0,0 0 1,0 0-1,0-1 1,0 1-1,0 0 1,0 0-1,0 0 0,0 0 1,0 0-1,0 0 1,0 0-1,0 0 1,0-1-1,0 1 1,0 0-1,0 0 0,0 0 1,0 0-1,0 0 1,0 0-1,0 0 1,0 0-1,0 0 0,0-1 1,-1 1-1,1 0 1,0 0-1,0 0 1,0 0-1,0 0 0,0 0 1,0 0-1,0 0 1,0 0-1,0 0 1,-1 0-1,1 0 1,0 0-1,0 0 0,0 0 1,0 0-1,0 0 1,0 0-1,0 0 1,0 0-1,-1 0 0,1 0 1,0 0-1,0 0 1,-2 1 4,2 4-16,1 23 191,0-24-129,-1 0-1,1 0 1,-1 0 0,0 0 0,-1 0-1,1-1 1,-1 1 0,1 0 0,-3 5 0,-1 2 86,1 0 0,0 0 0,-2 17 0,1-3 42,-12 103 545,8-85-533,4-20-58,0-1 0,-1 33-1,-6 62 501,11-6-87,0-110-516,0 1 235,0-12-45,0-48-556,0 33-2691,-1 22 2254,1 0 0,-1 0 0,0 0 0,0 1 0,0-1 0,0 0 0,-1 1 0,1-1 0,-1 1 0,1-1 0,-3-2 0,1 3-483,1-1-1,0 0 1,1 0 0,-1 0 0,0 0 0,1 0-1,0 0 1,-1 0 0,1-1 0,1 1 0,-2-6-1,2 1-1166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33:0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88,'12'7'13395,"-12"-3"-13800,0-2 1059,-1-2-586,1 0-1,-1 0 1,1 0 0,-1 0 0,1 0 0,-1 0-1,1 1 1,-1-1 0,1 0 0,0 0-1,-1 0 1,1 0 0,-1 0 0,1 1 0,-1-1-1,1 0 1,0 0 0,-1 1 0,1-1-1,0 0 1,-1 1 0,1-1 0,0 0 0,-1 1-1,1-1 1,0 0 0,0 1 0,-1 0-1,1-1 28,0 1 0,-1-1 0,1 1-1,0-1 1,0 0 0,-1 1 0,1-1-1,0 0 1,-1 1 0,1-1-1,0 0 1,-1 1 0,1-1 0,0 0-1,-1 0 1,1 1 0,-1-1-1,1 0 1,-1 0 0,1 0 0,0 0-1,-1 0 1,1 1 0,-1-1-1,1 0 1,-1 0 0,1 0 0,-2-1-1,14 8 5017,-24-2-3884,12-3-949,-1-3-202,0 2 1,0-1-1,0 0 1,0 0-1,0 0 1,0 0-1,0 1 1,0-1-1,0 0 1,0 1-1,0-1 1,0 1-1,0-1 1,0 1-1,1-1 1,-1 1-1,0 0 1,0 0-1,1-1 1,-1 1-1,0 0 0,1 0 1,-1 0-1,0 0 1,0 1-1,1-2-64,0 1-1,0-1 0,0 0 1,-1 1-1,1-1 0,0 1 0,-1-1 1,1 1-1,0-1 0,0 0 1,-1 1-1,1-1 0,-1 0 0,1 1 1,0-1-1,-1 0 0,1 0 1,-1 1-1,1-1 0,-1 0 0,1 0 1,-1 0-1,1 0 0,-1 0 1,0 1-1,0-1-1,1 0 0,-1 0 0,1 0 0,-1 0 1,0 0-1,1 1 0,-1-1 0,1 0 0,-1 0 0,1 1 0,-1-1 1,1 1-1,-1-1 0,1 0 0,-1 1 0,1-1 0,-1 1 0,1-1 1,0 1-1,-1-1 0,1 1 0,0-1 0,-1 1 0,1-1 0,0 1 1,0 0-1,-1 0 0,-4 9 63,-1 4 15,-17-6 4,9-2-38,9-4-37,2-2-14,1 0 0,-1 1-1,0 0 1,1 0-1,-1 0 1,1 0 0,-1 0-1,1 0 1,-3 2 0,-6 10 388,11-16 417,0 6-541,0-2-194,25-7 263,-3 7-113,-15 0-134,0-1 0,0 1 0,0-1-1,0-1 1,0 1 0,0-1 0,0 0-1,0-1 1,10-3 0,-10 2 7,0 1 0,1-1 0,-1 2 0,1-1 0,-1 1 0,1 0 0,0 0 0,-1 1 0,14 1 0,-7-1 35,-11 0-97,0 1 0,0-1-1,0 0 1,0 1 0,-1 0 0,1 0-1,0 0 1,3 1 0,15 4 202,14-6-65,-27 1-169,7 11-2,-7-7 0,-8-5-37,1 0-1,0 0 1,-1 0 0,1 0 0,0-1-1,-1 1 1,1 0 0,-1 0 0,1 0-1,0 0 1,-1-1 0,1 1 0,-1 0-1,1 0 1,-1-1 0,1 1-1,-1-1 1,1 1 0,-1 0 0,1-1-1,-1 0 1,1 0-604,-1 0 0,1 0-1,-1 0 1,0 0 0,0 0-1,1 0 1,-1 0 0,0 0 0,0 0-1,0-1 1,0 1 0,0 0 0,-1 0-1,1 0 1,0 0 0,-1-2-1,-8-19-10537,5 14 9864,1 5-13,2 3 1214,1 0 0,0 0 0,-1 0 0,1-1 1,0 1-1,0 0 0,-1 0 0,1 0 1,0-1-1,0 1 0,-1 0 0,1 0 0,0-1 1,0 1-1,-1 0 0,1-1 0,0 1 1,0 0-1,0 0 0,0-1 0,0 1 0,0 0 1,-1-1-1,1 1 0,0 0 0,0-1 1,0 1-1,0 0 0,0-1 0,0 1 0,0-1 1,0 1-1,1 0 0,-1-1 0,0 1 0,0 0 1,0-1-1,10-5-2005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33:0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1 780,'0'0'9228,"-12"14"-2540,12-13-6607,0 0 0,-1 0 0,1 0 0,-1 0 0,1 0 0,-1 1 0,1-1 0,-1 0 0,1 0 0,-1-1 0,0 1 0,0 0 1,1 0-1,-1 0 0,-2 1 0,2-1-31,0-1 0,0 1 0,0 0 1,0 0-1,1 0 0,-1 0 0,0 0 0,0 0 1,1 1-1,-1-1 0,0 0 0,1 0 1,-1 0-1,1 1 0,0-1 0,-1 2 0,1 0 72,-1 1 0,0 0 0,0 0 0,0-1 0,-1 1 0,1-1 0,-1 1 0,-2 3 0,-4 11 351,4-5-175,3-10-220,0 0 1,0 0-1,0 0 1,0 0-1,0 0 1,-1-1 0,0 1-1,1 0 1,-1-1-1,0 1 1,0-1-1,-4 4 1,-5 6 281,1 0 1,1 1-1,-11 18 0,4-7 80,-20 34 376,22-33-532,-1-1 1,-2 0-1,0-2 1,-23 24 0,4-1 24,33-43-295,1 1 0,0-1 0,0 0 0,0 1 0,0-1 0,0 1 1,0 0-1,1-1 0,-1 1 0,-1 6 0,3-9-13,0 1 0,0-1 0,0 0 1,0 1-1,-1-1 0,1 0 0,0 0 0,0 1 1,0-1-1,0 0 0,0 1 0,0-1 0,0 0 0,0 0 1,-1 1-1,1-1 0,0 0 0,0 0 0,0 1 1,-1-1-1,1 0 0,0 0 0,0 0 0,-1 0 1,1 1-1,0-1 0,0 0 0,-1 0 0,1 0 1,-1 0-1,1 1 0,0-1-1,-1 0 1,1 0 0,0 0-1,-1 1 1,1-1 0,-1 0 0,1 0-1,0 1 1,0-1 0,-1 0-1,1 1 1,0-1 0,-1 0 0,1 1-1,0-1 1,0 0 0,0 1-1,-1-1 1,1 1 0,0-1 0,0 0-1,0 1 1,0-1 0,0 1 0,0-1-1,0 1 1,0-1 0,0 0-1,0 1 1,25 1-75,-13-3 67,-1-1-1,1 0 1,19-6-1,3 0-25,47-18-60,-71 23 74,0 0-1,0 0 1,-1-1-1,14-7 1,-13 10 11,-10 1 9,1 0 1,-1 0 0,1 0-1,-1 0 1,1 0 0,-1 0-1,0 0 1,1 0 0,-1 0-1,1 0 1,-1-1 0,1 1-1,-1 0 1,1 0 0,-1 0-1,0-1 1,1 1 0,-1 0-1,0-1 1,1 1-1,-1 0 1,0-1 0,1 1-1,-1 0 1,0-1 0,1 1-1,-1 0 1,0-2 0,1 2-4,-1 0 0,0-1 0,0 1 0,0-1 0,1 1 0,-1 0 1,0-1-1,1 1 0,-1 0 0,0-1 0,1 1 0,-1 0 0,0 0 0,1-1 0,-1 1 1,1 0-1,-1 0 0,1-1 0,-1 1 0,0 0 0,1 0 0,-1 0 0,1 0 0,-1 0 1,1 0-1,-1 0 0,1 0 0,0 0 0,-1-34-1411,0-217 883,11 212 559,-11 35-13,0 3-7,0 0 0,0-1 0,0 1 1,-1 0-1,1 0 0,0 0 0,1 0 0,-1-1 0,0 1 0,0 0 0,0 0 1,1 0-1,-1 0 0,0 0 0,1-1 0,-1 1 0,1 0 0,-1 0 0,1 0 1,0 0-1,0 0 0,-1 1 0,1-1 0,0 0 0,1-1 0,-2 2 6,1-1 0,-1 1 0,0 0 0,1 0 0,-1-1 0,0 1 0,1 0 0,-1-1 0,0 1 0,0-1 0,0 1 0,1 0 0,-1-1 0,0 1 0,0-1 0,0 1 0,0 0 1,0-1-1,0 1 0,0-1 0,0 1 0,0-1 0,0 1 0,0 0 0,0-1 0,0 1 0,0-1 0,0 1 0,0 0 0,-1-1 0,1 1 0,0-1 0,0 1 0,0 0 0,-1-1 0,1 0 0,-3-2 438,8 9-167,-3-3-222,0 0 0,-1 1 0,1-1 0,-1 1 0,0-1 1,0 1-1,0-1 0,0 1 0,-1-1 0,1 1 0,-1 7 0,-2 54 582,1-31-409,-11 127 631,10-125-618,-8 50 0,5-50 24,-1 48 0,-6 46 398,8-76-430,2-44-213,1 0 1,0-1 0,1 1-1,0 0 1,1 0-1,-1 0 1,5 17-1,-1 17-113,-5-38-1226,0-30-2039,1 16 1776,0 0-1,1 0 1,0 0-1,0 0 1,1 0-1,0 0 1,0 1-1,0-1 1,1 1-1,1-1 1,-1 1-1,1 0 1,8-11-1,9-7-759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33:0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1 836,'-4'7'5942,"-4"-3"-3653,-13-2 344,19-2-1965,-21 0 1305,-6 1 233,21 0-1528,0 0 1,1-1-1,-1 0 1,-13-2-1,17 1-467,1 0 0,0 1-1,-1 0 1,1 0 0,-1 0 0,1 0-1,0 0 1,-1 1 0,1 0 0,0-1 0,-1 1-1,1 0 1,0 1 0,0-1 0,0 0-1,0 1 1,-4 2 0,-5 5 285,0 1 1,-18 17-1,8-7 77,10-9-369,1 2 0,1-1-1,0 1 1,1 1 0,-15 28 0,7-12 24,11-17-173,0 0 0,1 0-1,1 1 1,0-1-1,1 1 1,0 0-1,-1 22 1,4 42 56,0-78-109,0 1 0,0 0 1,0 0-1,0-1 0,0 1 0,0 0 0,0 0 1,0-1-1,1 1 0,-1 0 0,0-1 0,0 1 1,0 0-1,1-1 0,-1 1 0,0 0 0,1-1 1,-1 1-1,1 0 0,-1-1 0,1 1 0,-1-1 1,1 1-1,-1-1 0,1 1 0,-1-1 1,1 0-1,0 1 0,-1-1 0,1 1 0,0-1 1,-1 0-1,1 0 0,0 1 0,0-1 0,-1 0 1,1 0-1,0 0 0,-1 0 0,1 0 0,0 0 1,0 0-1,-1 0 0,1 0 0,0 0 0,0-1 1,-1 1-1,1 0 0,0 0 0,-1-1 1,1 1-1,0 0 0,-1-1 0,1 0 0,34-20 30,-25 16-23,-8 4-8,0 0 0,0 0 0,0 0 0,-1 0 0,1-1 0,0 1 0,-1 0 0,1-1 0,0 1 0,1-3 0,21-28 10,-13 20-18,-2-1 0,16-28 0,56-107-51,-75 140 83,-2-1 1,1 0 0,-1 0 0,-1 0 0,0-1 0,0 1 0,-1-1 0,0 0-1,1-17 1,3 8 133,-5 18-95,-1-1 0,1 0 1,0 0-1,0 0 0,-1 0 1,1 1-1,-1-1 0,0 0 1,1 0-1,-1-3 0,0 8 353,0 20 300,-1 0-1,-1 0 1,-5 25 0,5-4-425,0-6-143,-17 88-130,11-52-19,7-49 0,-2 0 0,-10 45 0,4-33 0,2 0 0,-3 50 0,-1 5 0,8-70 0,-5 20 0,-2 85 0,11-121 0,-1-5 0,1 1 0,-1 0 0,0 0 0,0-1 0,0 1 0,0 0 0,0 0 0,0-1 0,0 1 0,-1 0 0,1 0 0,-1-1 0,1 1 0,-1 0 0,0-1 0,1 1 0,-1-1 0,0 1 0,0-1 0,0 1 0,0-1 0,-2 2 0,0 2 0,10-12 0,-3 3 0,0 0 0,1 0 0,-1 0 0,1 0 0,0 1 0,9-5 0,134-69 0,-129 68 0,0 1 0,0 0 0,35-7 0,-35 9 0,-8 5 0,1 1 0,-3-1 0,-6-7-605,-4 4-39,2 3-189,-1-1-1,0 1 1,0-1 0,0 0 0,0 1 0,0-1 0,-1 0 0,1 1 0,0-1 0,-1 1 0,1-1 0,-1 1 0,1-1 0,-1 1 0,0-1 0,0 1 0,0-1 0,0 1 0,-1-2 0,-1-3-2083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33:1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13 1104,'-7'-12'18107,"12"16"-17284,-2 10 1702,6-8-1950,-8-6-514,0 0 0,-1 1-1,1-1 1,0 0 0,0 1 0,-1-1 0,1 1-1,0-1 1,-1 1 0,1-1 0,-1 1 0,1-1-1,-1 1 1,1 0 0,-1-1 0,1 1 0,-1 0-1,0-1 1,1 1 0,-1 0 0,1 1 0,-1-2 10,0 0 1,0 1 0,0-1-1,1 1 1,-1-1 0,0 1-1,1-1 1,-1 1 0,0-1-1,1 0 1,-1 1 0,0-1 0,1 0-1,-1 1 1,1-1 0,-1 0-1,1 1 1,-1-1 0,0 0-1,1 0 1,-1 0 0,1 1-1,0-1 1,0 0 12,0 0 0,0 0 0,-1 1 0,1-1 0,0 0 0,-1 0 0,1 1 0,-1-1 0,1 0 0,0 1 0,-1-1-1,1 1 1,-1-1 0,1 1 0,-1-1 0,1 1 0,-1-1 0,0 1 0,1 0 0,-1-1 0,0 1 0,1-1 0,-1 1 0,0 0 0,0-1 0,1 2 0,3 9 1162,-3-10-1093,0 0 0,0 1 0,0-1 0,-1 1 0,1-1 0,-1 1 0,1-1 0,-1 1 0,1-1 0,-1 1 0,0-1 0,0 4 0,1 29 115,-2 0 1,-2 0-1,-7 38 0,6-51-268,1 0 0,1 0 0,1 27 0,-10 50 0,11 65 0,0-159 0,0-8 0,0 2-84,0 1 0,0 0 0,-1-1 0,1 1 0,0 0 0,0-1 1,-1 1-1,1 0 0,-1 0 0,1-1 0,-1 1 0,0 0 0,1 0 0,-1 0 0,0 0 0,0 0 0,0 0 0,1 0 0,-1 0 1,0 0-1,0 0 0,-1 0 0,1 1 0,0-1 0,0 0 0,-2 0 0,-10-10-2483,-3-29-5659,14 33 6721,0 0 1,0 1 0,-1-1-1,0 0 1,-6-8 0,8 13 1056,-1 0 1,1 0 0,0 0 0,0 0-1,0-1 1,0 1 0,0 0-1,0-1 1,1 1 0,-1-1 0,1 1-1,-1-1 1,1 1 0,0-1-1,0 1 1,1-3 0,-1 1-154,0-9-1288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33:1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32 1472,'-9'10'14243,"8"-8"-13535,38-5 7306,-20 1-6171,91-11 2080,-96 12-3847,-1-1 0,1 0 0,-1 0 0,12-5 0,-12 4-151,0 0 1,0 1 0,0 0-1,14 0 2065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33:1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91 620,'12'-13'7610,"-7"6"-4907,-5 7-2609,1 0-1,-1-1 1,0 1 0,1 0 0,-1 0 0,1-1 0,-1 1-1,0 0 1,1-1 0,-1 1 0,0-1 0,1 1 0,-1 0-1,0-1 1,0 1 0,1-1 0,-1 1 0,0-1 0,0 1-1,0 0 1,0-1 0,0 1 0,0-1 0,0 1 0,1-1-1,-1 1 1,0-1 0,-1 0 0,27-29 4817,-19 23-4516,-5 5-217,1 0-1,-1 0 0,0 0 0,1 1 0,-1-1 0,1 1 0,0-1 0,-1 1 0,1 0 0,0 0 1,0 0-1,0 0 0,5 0 0,43-1 1833,-38 2-1240,17 9 158,-25-7-825,0 0 0,0 0 0,0-1 0,0 0 0,10 2 0,-11-3-24,0 0 0,0 1 0,0-1 0,0 1 1,0 0-1,0 0 0,0 1 0,0-1 0,0 1 0,6 3 0,-9-4-33,0 0 0,1 0 0,-1 0 1,0 0-1,1 0 0,-1 0 0,0 1 1,0-1-1,0 0 0,0 1 0,0-1 1,0 1-1,0-1 0,-1 1 0,1-1 1,-1 1-1,1 0 0,-1-1 0,1 1 1,-1 0-1,0-1 0,0 1 0,0 0 1,0-1-1,0 1 0,0 0 0,0-1 1,-1 1-1,0 2 0,-5 16 211,-1 10-3,-2-1 0,-2 0 0,0 0-1,-2-1 1,-20 33 0,-33 40 82,42-61-236,-2-1-1,-30 35 0,40-50-82,-5 3-8,10-15-2,-5 1 19,15-13-26,1 0 1,-1 0 0,0 0 0,1 0-1,-1 0 1,0 0 0,0 0-1,1 0 1,-1-1 0,0 1-1,1 0 1,-1-1 0,0 1-1,1 0 1,-1-1 0,1 1-1,-1-1 1,1 1 0,-1-1-1,1 1 1,-1-1 0,1 1-1,-1-1 1,1 1 0,-1-1-1,1 0 1,0 1 0,-1-1-1,1-1 1,-2-3-9,1-1 0,0 0 0,1 1 0,-1-1 0,1 0-1,0 1 1,0-1 0,2-8 0,-1-3-36,10-28-102,-10 42 140,-1 0 0,1 0 1,-1 0-1,1 0 0,0 0 1,0 0-1,0 0 0,0 1 1,1-1-1,-1 1 0,1-1 1,0 1-1,-1-1 0,1 1 1,0 0-1,1 0 0,-1 0 0,0 0 1,0 0-1,1 0 0,-1 1 1,1-1-1,0 1 0,-1-1 1,5 0-1,1-3-6,18 12-22,-10-1 58,0 0-1,26 15 1,9 3 83,-13 3-42,-2-11-32,19 8-101,-54-24-74,0 1 1,0-1-1,0 0 0,0 1 1,0-1-1,0 0 0,0 0 1,0 0-1,0 0 1,0 0-1,0 0 0,0 0 1,-1 0-1,1 0 0,0 0 1,0 0-1,0-1 1,0 1-1,0 0 0,0-1 1,0 1-1,0-1 0,0 1 1,0-1-1,-1 1 1,1-1-1,0 1 0,0-1 1,-1 0-1,1 1 1,0-1-1,0-1 0,0-2-1093,1 0 0,-1 0 0,0 1 0,-1-1-1,1 0 1,-1 0 0,1-5 0,-1 4-400,0-1 1,1 0 0,0 0 0,0 1-1,3-9 1,0 1-896,6 0 366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31.7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5734,'82'-8'0,"0"-1"0,12 9 0,-8 2 0,-2-3 0,-6 19 0,-85-2 0,-3 1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33:1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7 1024,'6'-6'17298,"-12"5"-13439,-8 1-2283,-5 0-778,17 0-377,-23 1 2015,20 1-2123,0 0 0,1 0-1,-1-1 1,0 1 0,0-1 0,0-1 0,-8 1 0,7 0-108,0-1 0,0 1 1,1 0-1,-1 1 0,0-1 1,1 1-1,-10 4 1,1 2-34,0-1 1,1 2 0,0 0 0,1 1-1,0 0 1,-14 15 0,15-12-173,1 0 0,0 1 0,1 0 0,0 0 0,2 1 0,-9 19 0,6-3 0,0 1 0,-5 35 0,13-56 0,-1 0 0,2 1 0,-1-1 0,1 1 0,1 0 0,0-1 0,1 1 0,0-1 0,1 1 0,0-1 0,5 15 0,-5-21 0,16 34 0,-17-37 0,0-1 0,0 0 0,0 1 0,0-1 0,0 0 0,0 0 0,0 0 0,0 0 0,1 0 0,-1 0 0,0 0 0,1 0 0,-1-1 0,1 1 0,-1 0 0,1-1 0,-1 1 0,1-1 0,-1 0 0,1 1 0,0-1 0,-1 0 0,1 0 0,-1 0 0,1 0 0,1-1 0,4 0 0,0 0 0,0-1 0,-1 0 0,1 0 0,-1-1 0,0 0 0,1 0 0,-1 0 0,0-1 0,-1 0 0,1 0 0,9-9 0,21-31 0,-27 34 0,0 0 0,0-1 0,-2 0 0,1 0 0,6-15 0,33-45 0,-22 6 0,-16 40 0,1 1 0,13-24 0,-16 38 0,-6 9 0,0 1 0,-1-1 0,1 0 0,-1 0 0,1 0 0,-1 0 0,1 1 0,-1-1 0,0 0 0,1 0 0,-1 0 0,0 0 0,0 0 0,1 0 0,-1 0 0,0-1 0,0 0 0,0 0 0,0 0 0,1 0 0,-1 1 0,1-1 0,-1 0 0,1 0 0,0 1 0,0-1 0,-1 0 0,1 1 0,0-1 0,1 0 0,-1 1 0,0 0 0,0-1 0,1 1 0,-1 0 0,3-2 0,13-16 0,-17 19 0,0 0 0,0 0 0,0 1 0,0-1 0,0 0 0,0 0 0,0 0 0,0 1 0,0-1 0,1 0 0,-1 0 0,0 0 0,0 1 0,0-1 0,0 0 0,0 0 0,0 0 0,0 1 0,0-1 0,1 0 0,-1 0 0,0 0 0,0 0 0,0 0 0,0 1 0,1-1 0,-1 0 0,0 0 0,0 0 0,0 0 0,1 0 0,-1 0 0,0 0 0,0 0 0,0 0 0,1 0 0,-1 0 0,0 0 0,0 0 0,0 0 0,1 0 0,-1 0 0,0 0 0,0 0 0,0 0 0,1 0 0,-1 0 0,0 0 0,0 0 0,0 0 0,1 0 0,-1 0 0,0-1 0,0 1 0,0 0 0,0 0 0,1 0 0,-1 0 0,0 0 0,0-1 0,0 1 0,0 0 0,0 0 0,0 0 0,1 0 0,-1-1 0,0 1 0,0 0 0,0 12 0,0 6 0,-1 1 0,-1-1 0,-5 23 0,1 9 0,6-39 0,-1 0 0,0-1 0,-4 14 0,-2 5 0,-4 60 0,8-56 0,-11 49 0,9-54 0,0 0 0,0 36 0,-1 5 0,2-4 0,3-41 0,-6 35 0,6-53 0,0-1 0,0 1 0,1 0 0,-1-1 0,1 1 0,0-1 0,1 1 0,-1 0 0,1-1 0,0 1 0,1-1 0,-1 1 0,1-1 0,0 0 0,1 0 0,-1 0 0,1 0 0,0 0 0,3 4 0,4-6 0,48-37 0,-35 25 0,-1-2 0,0 0 0,36-24 0,-36 19 0,-9 6 0,0 1 0,20-22 0,-34 27-1913,-17-5-11629,16 28-1018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0:33:1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12 137 1012,'-3'3'6288,"-4"1"-5196,5-4-463,4 26 4379,-1-26-4913,-1 0-1,0 0 0,1 0 1,-1 0-1,1 0 1,-1 0-1,0 0 0,1 0 1,-1 0-1,0 0 0,1 0 1,-1-1-1,0 1 1,1 0-1,-1 0 0,0 0 1,1 0-1,-1-1 0,0 1 1,1 0-1,-1 0 1,0-1-1,0 1 0,1 0 1,-1 0-1,0-1 0,0 1 1,1 0-1,-1-1 1,0 1-1,0 0 0,0-1 1,0 1-1,0 0 0,1-1 1,-1 1-1,0-1 1,0 1-1,0 0 0,0-1 1,0 1-1,0 0 0,0-1 1,0 1-1,0-1 1,-1 1-1,1 0 0,0-1 1,0 0 180,35 0 1239,-3-10-608,-30 10-682,23-7 644,20-5 50,-39 11-772,0 1 1,0 0-1,1 0 0,-1 1 1,7 0-1,-10 0-105,0-1 0,0 1-1,0-1 1,0 1 0,0-1 0,0 0 0,0 0-1,3-2 1,-5 3-37,0-1 0,0 1 0,1-1 0,-1 1 1,0-1-1,0 1 0,1-1 0,-1 1 0,0 0 0,1 0 0,-1 0 0,0 0 0,1 0 0,-1 0 0,0 0 0,0 0 0,1 0 0,-1 1 0,0-1 0,1 0 0,-1 1 0,0-1 1,2 2-1,28-1-24,-29-1 25,-2-1-54,0 0 41,1 1-1,-1-1 1,1 0 0,-1 0-1,1 0 1,0 1 0,-1-1-1,1 0 1,0 1 0,-1-1-1,1 1 1,0-1 0,0 1 0,-1-1-1,2 0 1,0 1 2,-1 0 1,0 0-1,0-1 0,1 1 0,-1 0 1,0-1-1,0 1 0,1-1 1,-1 0-1,0 1 0,0-1 0,0 0 1,0 0-1,0 0 0,0 1 1,0-1-1,0 0 0,0 0 1,0-2-1,3-1-33,-1 0 0,0 0 0,1 0 0,0 0 1,0 1-1,0 0 0,0 0 0,1 0 0,5-3 0,-10 5 40,1 1 0,-1-1 0,1 1 0,-1-1 0,1 0 0,-1 1 0,1-1 0,0 1 0,-1-1 0,1 1 0,0 0 0,-1-1 0,1 1 0,0 0 0,0-1 0,-1 1 0,1 0 0,1-1 0,-2-1-536,0 1 0,0-1 0,0 0-1,0 0 1,0 0 0,-1 0 0,1 0 0,-1 0 0,1 0 0,-1 0 0,0 1 0,0-1 0,0 0 0,0 1-1,0-1 1,-1-1 0,1 2 192,-1 0 0,1 1 0,0-1 0,0 1-1,0-1 1,0 1 0,0-1 0,-1 1 0,1 0 0,0 0-1,0-1 1,0 1 0,-1 0 0,1 0 0,0 0 0,0 0-1,-1 1 1,1-1 0,0 0 0,0 0 0,-1 1 0,1-1-1,0 1 1,0-1 0,0 1 0,0-1 0,0 1 0,-2 1-1,-7 3-2040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6:3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34 158 812,'18'2'11086,"-23"-5"-8978,1-7-559,4 9-1490,0 1 0,0-1 0,0 1 0,0-1-1,0 1 1,0-1 0,0 1 0,0-1 0,0 1 0,0-1 0,0 1 0,-1-1 0,1 1 0,0-1 0,0 1 0,-1-1 0,1 1-1,0 0 1,0-1 0,-1 1 0,1-1 0,-1 1 0,1 0 0,0-1 0,-1 1 0,1 0 0,-1-1 0,1 1 0,-1 0 0,1 0 0,-1 0-1,1-1 1,-1 1 0,-6-2-476,6 2 656,1-1-1,0 1 1,-1 0 0,1 0-1,0 0 1,0-1-1,-1 1 1,1 0 0,0-1-1,-1 1 1,1 0-1,0-1 1,0 1 0,0 0-1,-1-1 1,1 1 0,0 0-1,0-1 1,0 1-1,0-1 1,0 1 0,0 0-1,0-1 1,0 1 0,0-1-1,0 1 1,0 0-1,0-1 1,0 1 0,0-1-1,-21-8 1093,20 7-772,7 2-471,10 3-124,6 12 177,35 29 0,-34-25-69,120 106 141,-104-91-160,-2 1 0,36 45 0,61 89 190,-12-14-97,-10-12-107,29 35 1,-34-37 27,-75-95-42,-24-34 43,1-1 0,20 18 0,-42-268 148,4 164-240,-15-233-95,12 165 109,1 19 76,11 45-41,0 79-24,0 0 0,1 0 0,-1 0 0,0-1 0,1 1 0,-1 0 0,1 0 1,-1 0-1,0 0 0,1 0 0,-1 0 0,1 0 0,-1 0 0,1-1 0,-1 2 0,0-1 0,1 0 0,-1 0 0,1 0 0,-1 0 0,1 0 1,-1 0-1,0 0 0,1 0 0,-1 1 0,0-1 0,1 0 0,-1 0 0,1 1 0,-1-1 0,0 0 0,1 0 0,-1 1 0,18 9 7,-17-10-9,4 4 2,-1 0 0,0 0 0,0 1 0,0-1 0,5 9 0,12 13 13,106 124 8,22 32 132,-105-124-108,97 137 38,-94-126-49,-30-41-3,32 38 1,34 49 41,-75-106-8,-7-7-37,0-1 0,-1 0 0,1 0 0,0 0 0,0 0 0,-1 0 0,1 0 0,0 0 0,0-1 0,0 1 0,0 0 0,1 0 0,-1-1 0,0 1 0,0-1 0,0 1 0,0-1 0,1 1 0,-1-1 0,0 0 0,0 0 0,2 1 0,-2-2 13,0 1 0,-1 0 0,1-1 0,0 1 0,-1-1 0,1 1 0,-1-1 0,1 1 0,-1-1 0,1 0 0,-1 1 0,1-1 0,-1 1 0,0-1 0,1 0 0,-1 0 0,0 1 0,1-1 0,-1 0 0,0 0 0,0 1 0,0-1 0,1-1 0,2-20 256,-15-76 408,10 59-498,-3 1 1,-17-73-1,5 27-75,-39-294 71,49 321-165,-3 1 0,-21-72 1,-2-27-7,32 121-24,2 31-9,-1-1-1,0 1 1,0 0 0,0-1-1,0 1 1,0 0-1,-1-1 1,0 1 0,-1-6-1,0 2-96,-1-1 0,2 1-1,-1-1 1,1 0 0,0 0 0,1 0-1,0-12 1,0 11-465,-7 9 756,-14-2-9127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6:3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1732,'8'5'968,"21"22"3340,-28-26-3882,0 0-1,0 0 1,0 1-1,0-1 1,-1 0 0,1 0-1,0 1 1,-1-1-1,1 0 1,-1 1 0,1-1-1,-1 0 1,1 3 0,-1-3-273,0-1 0,1 1 0,-1 0 0,0 0 0,1 0 0,-1-1 0,1 1 0,-1 0 0,1-1 0,0 1 0,-1 0 0,1-1 1,0 1-1,-1-1 0,1 1 0,0-1 0,-1 1 0,1-1 0,0 0 0,0 1 0,0-1 0,0 0 0,-1 0 0,1 1 0,0-1 1,0 0-1,0 0 0,0 0 0,0 0 0,-1 0 0,3 0 0,35-2 876,258-56-3831,-265 49 1190,-24 7 469,1 0-1,0 0 0,0 0 0,11 0 0,-25 5 233,1 0 0,0 1 0,0-1 0,-9 10 0,6-7 111,-7 8-520,-7 5 118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6:3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1 488,'-6'17'1688,"1"-1"-1,-6 31 0,10-42-1199,1 0-1,-1 0 0,1 0 0,0 0 1,1 0-1,-1 0 0,1 0 0,0-1 1,0 1-1,0 0 0,1 0 0,0-1 1,3 8-1,6-6 468,-10-6-884,-1 0 1,1 0-1,-1 0 1,0 0 0,1 0-1,-1 0 1,1 1-1,-1-1 1,0 0 0,1 0-1,-1 0 1,1 0 0,-1 1-1,0-1 1,1 0-1,-1 0 1,0 1 0,1-1-1,-1 0 1,0 1-1,0-1 1,1 0 0,-1 1-1,0-1 1,0 0 0,1 1-1,-1-1 1,0 1-1,0-1 1,0 0 0,0 1-1,0-1 1,1 1-1,-1 0-3,1-1 0,0 1-1,0-1 1,0 1-1,-1-1 1,1 0-1,0 0 1,0 1-1,0-1 1,0 0-1,0 0 1,0 0 0,0 0-1,0 0 1,0 0-1,-1 0 1,1 0-1,0-1 1,0 1-1,2-1 1,33-5 179,-23 4-130,48-10 2,-37 7-294,1 1 0,41-2 0,-57 5-344,0 0 1,0 0 0,0-1-1,0 0 1,0 0 0,-1-1 0,1 0-1,-1-1 1,1 0 0,-1 0 0,9-7-1,32-37-8782,-28 30 7848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6:3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48 159 1680,'6'-25'2881,"-6"23"-2552,1-1 1,0 1-1,0 0 0,-1 0 1,1 0-1,-1-1 1,0 1-1,1 0 0,-1 0 1,0-1-1,-1 1 0,0-5 1,-16-40 4927,15 44-4918,1-1-1,-1 1 1,0-1-1,0 1 1,0-1-1,-1 1 1,1 0-1,-1 0 1,-3-3 0,6 6-288,-1-1 0,1 1 0,0 0 1,0 0-1,-1 0 0,1-1 1,0 1-1,-1 0 0,1 0 1,0-1-1,0 1 0,0 0 0,-1 0 1,1-1-1,0 1 0,0 0 1,0-1-1,0 1 0,0 0 1,0-1-1,-1 1 0,1 0 0,0-1 1,0 1-1,0 0 0,0-1 1,0 1-1,0-1 0,0 1-44,1 0 0,-1-1-1,0 1 1,0 0 0,0 0-1,0 0 1,0-1 0,-1 1-1,1 0 1,0 0 0,0 0-1,0-1 1,0 1 0,0 0-1,0 0 1,0 0 0,0-1-1,0 1 1,0 0 0,-1 0-1,1 0 1,0 0 0,0-1-1,0 1 1,0 0 0,0 0 0,-1 0-1,1 0 1,0 0 0,0 0-1,0 0 1,-1-1 0,1 1-1,0 0 1,0 0 0,0 0-1,-1 0 1,1 0 0,0 0-1,0 0 1,0 0 0,-1 0-1,1 0 1,0 0 0,0 0-1,-1 0 1,1 0 0,0 0-1,0 0 1,-1 1 0,-2-3 716,6 5-33,1 0-495,-1-1 0,0 2 0,0-1 0,0 0 0,-1 1-1,1-1 1,-1 1 0,0-1 0,3 7 0,10 16 504,-9-15-483,0 0 0,-1 1 0,0 0 1,-1 0-1,0 0 0,-1 1 0,0-1 1,2 24-1,-2-14 11,11 40 0,-6-35-134,0 1 0,-2 0 0,-1 0 0,-1 1 0,-1 46 0,9 236 514,-12-77-408,12-93-188,-12-134-8,-1-1 12,1 1 0,0-1 0,0 0 0,1 1 0,0-1 0,0 1 0,1-1 0,3 10 0,-4-12-11,0-1 0,0 0 0,-1 1 0,0 0 0,0-1 0,0 1 0,0 5 0,-1 2 62,1-11-63,0 0 1,0 1-1,0-1 1,0 0-1,1 1 1,-1-1-1,0 0 1,0 1-1,0-1 1,0 0-1,1 1 1,-1-1-1,0 0 1,0 1-1,0-1 1,1 0-1,-1 0 1,0 1-1,1-1 1,-1 0-1,0 0 1,0 0-1,1 0 1,-1 1-1,0-1 1,1 0-1,-1 0 1,0 0-1,1 0 1,-1 0-1,0 0 1,1 0-1,-1 0 1,1 0-1,-1 0 1,0 0-1,1 0 1,-1 0-1,0 0 1,1 0-1,-1 0 1,0 0-1,1 0 1,0-1-1,11-3 394,-9 2-381,-1 0 0,0-1 0,0 1 0,0-1 0,0 1 0,0-1 0,0 0 0,-1 0 0,1 1 0,1-7 1,0 3-16,0-1 0,1 1 0,-1 0 0,8-8 0,79-108-68,-57 87 62,-26 28 6,1-1 0,-1 0 0,10-14 0,-12 15-1,1 0 0,0 1 0,0-1 0,12-8 1,18-20-6,47-58-38,-80 88 40,4-5 0,1 0-1,0 0 1,12-11 0,-18 19 4,0 0 0,0 0 0,0 1 0,-1-1 0,1 0 0,0 0 0,-1-1 0,0 1 0,1 0 0,-1 0 0,0-1 0,0 1 0,0-1 0,0 1 0,0-6 0,-1 7 9,-13-5 28,0 7-31,0 1 0,1 1 1,-1 0-1,1 0 0,0 1 1,-18 9-1,-16 5 46,21-7-35,0 1 1,1 1 0,1 1 0,0 1 0,0 2 0,2 0 0,-33 33 0,50-45-16,0-1 0,0 1-1,0 0 1,0 0 0,1 1 0,0-1 0,0 1 0,0-1 0,1 1-1,0 0 1,-3 12 0,3 0 3,0 0 1,1 34-1,1-35 2,0-8-7,1-1-1,0 1 1,0-1 0,1 1 0,0-1 0,0 0 0,1 0 0,0 0 0,1 0 0,0-1 0,0 1 0,7 9-1,5 3 11,1-1-1,32 30 0,-44-44-4,1-1 4,-1 0 0,1 0 0,0-1 1,0 1-1,0-1 0,0-1 0,0 1 0,1-1 0,11 3 0,63 6 70,-60-9-66,7 1-7,0-2 1,0-2-1,0 0 0,0-2 1,-1-1-1,1-1 0,33-11 1,-59 16 6,-1 0 1,0-1 0,0 1 0,1-1 0,-1 1-1,0-1 1,0 1 0,0-1 0,0 0 0,0 0 0,0 1-1,0-1 1,1-2 0,-1 3-235,-1-1 0,0 0 0,1 0 0,-1 1 0,0-1 0,1 0 0,-1 0 0,0 0 0,0 1 0,0-1 0,0 0 0,0 0 0,0 0 0,0 1 0,0-1 0,0 0 0,-1 0 0,1 0 0,0 1 0,0-1 0,-1 0 0,1 0 0,0 1 0,-1-1 0,0-1 0,-1 0-591,0-1-1,0 1 0,0-1 1,0 1-1,-1 0 0,1 0 1,-1 0-1,1 0 0,-1 1 1,0-1-1,1 1 0,-1-1 1,-5 0-1,-46-18-7831,50 14 6573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6:3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53 1204,'10'-8'3244,"-12"1"-395,-22-2 1620,4 1-2366,15 5-1833,1 0 1,-1 1-1,0 0 0,0 0 0,0 0 0,0 0 1,0 1-1,0 0 0,0 0 0,-1 1 0,-7-1 1,-13 1 86,0 1 1,0 1-1,0 2 1,0 0 0,0 2-1,1 0 1,-25 11-1,27-8-35,16-6-212,-1 0 0,1 0 0,-1 1 0,1 0 0,0 0 0,1 1 0,-1-1 0,-8 9 0,-8 9 218,-38 45 0,55-58-311,-1 0-1,1 1 1,1-1-1,-1 2 1,2-1 0,0 0-1,0 1 1,0 0-1,-1 11 1,3-4-11,1 0-1,1 30 1,1-16-11,0-22 9,0 0 0,1 0-1,0 0 1,0-1 0,1 1 0,1-1-1,6 15 1,-8-21 7,0 0 1,0-1-1,0 1 1,0-1-1,1 0 0,-1 0 1,1 0-1,-1 0 1,1 0-1,0-1 0,-1 1 1,1-1-1,0 1 1,0-1-1,0 0 0,0 0 1,1 0-1,-1-1 0,0 1 1,0-1-1,4 0 1,-2 1-1,0-1 0,0 0 1,0 0-1,0 0 0,0-1 1,0 0-1,0 0 0,0 0 1,0 0-1,0-1 0,-1 0 1,1 0-1,7-4 0,47-38-6,54-54-1,-109 93 3,1-1-1,-1 1 1,0 0 0,-1-1 0,1 0-1,-1 0 1,0 0 0,-1 0-1,0 0 1,0-1 0,0 1-1,1-10 1,0-9 193,-1 0-1,-2-27 1,0 31 109,0 18-236,-1-1-1,0 1 0,1 0 0,-1-1 0,-1 1 0,1 0 0,0 0 0,-1 0 0,0 0 0,1 0 0,-1 0 0,-1 0 0,1 0 0,0 1 0,0-1 0,-1 1 0,-4-3 0,4 2 984,4 11-578,-1 16-163,1 0 0,1 0 1,5 28-1,-3 7-146,-4-57-164,8 41 42,-2 0 0,1 51 0,-7-69-41,-1-6 1,1 0 0,1 0 0,1 1 0,8 34 0,1-9-30,7 64 1,1 4 41,-15-99-5,2 18 12,5 33 5,-11-58-127,0 0 1,-1 0-1,0 0 0,0 0 1,-3 9-1,3-13-369,0 0 0,0-1 0,0 1 0,-1 0 0,1-1 0,-1 1 0,1-1 0,-1 0 1,0 1-1,0-1 0,0 0 0,0 0 0,0 0 0,-5 3 0,6-5 119,0 0 1,1 1-1,-1-1 0,0 0 1,1 0-1,-1 1 1,0-1-1,0 0 0,1 0 1,-1 0-1,0 0 0,1 0 1,-1 0-1,0 0 1,0 0-1,1-1 0,-1 1 1,0 0-1,1 0 0,-1 0 1,0-1-1,1 1 1,-1 0-1,0-1 0,1 1 1,-1-1-1,1 1 0,-1-1 1,1 1-1,-2-2 1,-2 2-3325,-11-2 2004,11-3-438,4-2 356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6:4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1680,'4'-1'382,"55"-9"4080,-20 8 2601,-37 29-3854,9 37-2003,-11 132-680,12-91-524,-12-88-15,1-11 16,0 1 1,-1-1-1,0 1 1,-1-1-1,1 1 1,-1-1-1,0 1 1,-1-1-1,1 0 1,-1 1-1,-1-1 1,1 0-1,-1 0 1,-6 10-1,6-13-56,1-1 0,-1 1 0,1 0 0,0 0 0,0 0 0,0 0 0,1 0 0,-1 1 0,1-1 1,0 0-1,-1 4 0,1-5-186,1 0 0,-1 0 0,1 0 0,-1 0 0,0-1 0,0 1 0,0 0 0,0-1 0,0 1 0,0 0 0,0-1 0,-1 1 0,1-1 0,0 0 0,-1 1 0,1-1 0,-4 2 0,-7-2-5709,9-1 5197,-14-1-3604,36-5 2581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6:4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20 776,'-47'-3'7941,"-1"-3"-3779,18 1-2332,-44 0 0,27 5-785,-88 12 0,112-7-652,0 0 1,0 1 0,1 1-1,0 1 1,-42 22 0,-13 7 497,53-27-664,1 1 0,0 2 0,0 0 0,-25 20 0,35-22-146,-12 10 55,0 0 1,2 1-1,1 2 1,-20 25-1,36-40-120,1 0 1,0 0-1,0 0 0,1 1 0,0 0 1,1-1-1,0 1 0,-3 19 1,3 2-39,1 51 0,2-77 19,0-2 4,0 0 0,0 0 0,0 0 1,1 0-1,-1 0 0,1 0 0,0 0 1,0 0-1,0 0 0,1 0 1,-1 0-1,0 0 0,1-1 0,0 1 1,0-1-1,0 1 0,0-1 1,0 0-1,0 0 0,0 0 0,1 0 1,-1 0-1,1 0 0,0 0 0,-1-1 1,1 0-1,0 1 0,0-1 1,0 0-1,0 0 0,0-1 0,0 1 1,0-1-1,3 1 0,7 0 24,0 0-1,-1-1 0,1-1 1,-1 0-1,1 0 0,-1-1 1,17-5-1,-7 0-10,-1 0 1,1-2-1,-2 0 1,1-2-1,-1 0 1,-1-1-1,0-1 1,-1-1-1,0 0 1,-1-1-1,-1-1 1,0-1-1,-1 0 0,-1-1 1,-1-1-1,22-39 1,-28 43 22,-1 1-1,0-1 1,-1-1 0,6-27-1,-8 25 116,-1 1 1,0-1-1,-1-20 0,-1 33-76,0 1 0,-1-1 1,1 0-1,-1 1 0,0-1 1,0 1-1,-1-1 0,1 1 1,-1 0-1,0-1 0,0 1 1,-1 0-1,1 0 0,-1 1 1,0-1-1,0 0 0,-4-3 0,6 6-44,0 0 0,0 0 0,0 0 0,0 0 0,1 0 0,-1 0 0,0-1 0,0 1 0,1 0 0,-1-1-1,1 1 1,-1 0 0,1-1 0,-1 1 0,1-1 0,0 1 0,0-1 0,0 1 0,0-1 0,0 1 0,0-2-1,0 2 150,0 27 251,-12 111 276,1 51-459,11-154-226,9 224 38,-3-179-46,-5-56-7,0 1 0,2 0-1,0-1 1,8 26 0,-6-34-2,-2 1 0,3 26 0,2 9 7,-6-37-10,-1 0 1,-1 0 0,-1 20-1,1-5-75,0-28 47,0 1 0,0 0 0,1 0 0,-1 0 0,1-1-1,-1 1 1,1 0 0,0-1 0,-1 1 0,1 0 0,0-1 0,0 1-1,0-1 1,3 3 0,-3-3-122,0 0 0,0 1 0,0-1-1,0 0 1,0 1 0,0-1 0,-1 0-1,1 1 1,0-1 0,-1 1 0,1-1-1,-1 1 1,0 0 0,1 2 0,-3-24-6859,-1 13 6111,1 0-1,0 0 0,0 0 0,1 0 0,0 0 0,0-1 0,1 1 0,-1 0 0,2-1 0,0-8 1,0-12-1428,0 16 1393,0 0 0,0 0 0,1 1 0,1-1 0,5-14 0,11-6-495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6:4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1 143 880,'84'-27'4946,"-51"18"-1729,48-20-1,-39 13-2381,-1 3 0,2 1 0,0 2 0,53-5-1,-60 9-600,-16 3-139,0 1 0,1 1 1,-1 1-1,0 1 0,36 6 0,-43-5 49,0 1-1,0 1 1,0 0-1,0 1 1,-1 0-1,0 1 1,0 0-1,0 1 1,17 14-1,-25-18-54,-1 1-1,0-1 1,0 1 0,0 0-1,0 0 1,-1 0-1,1 0 1,-1 0 0,0 1-1,0-1 1,-1 0 0,1 1-1,-1 0 1,0-1 0,0 1-1,-1 0 1,1-1-1,-1 1 1,-1 8 0,0 0 202,-1 1 1,0 0 0,-1 0 0,-1-1-1,-8 20 1,1 8 354,10-34-531,0-1 0,-1 1 0,0-1 0,-4 12 0,-5 14 244,-2 2-115,10-28-223,0 0 0,0-1 0,0 1 0,1 1 0,0-1 0,0 0 0,1 0 0,-1 1 0,1-1 0,0 10 1,15-15 30,4-2-45,0-2 1,0 0 0,0-1-1,-1-1 1,30-12 0,37-9-491,-47 15-822,0 0 0,0-3-1,66-34 1,-101 47 996,0 0 0,0-1-1,0 1 1,0-1 0,0 0 0,0 1-1,-1-1 1,1 0 0,0 0-1,-1 0 1,0 0 0,1 0-1,-1-1 1,1-3 0,-2 6 176,1 0-1,-1-1 1,0 1 0,0-1 0,0 1 0,0-1-1,0 1 1,0-1 0,0 1 0,0-1 0,0 1-1,0-1 1,0 1 0,0 0 0,-1-1 0,1 1-1,0-1 1,0 1 0,0-1 0,-1 1 0,1 0-1,0-1 1,0 1 0,-1-1 0,1 1-1,0 0 1,-1-1 0,0 1-124,0-1 1,-1 1-1,1-1 0,0 1 1,0 0-1,0 0 0,-1-1 1,1 1-1,0 0 0,0 0 1,-1 0-1,1 0 1,0 1-1,0-1 0,-2 1 1,-44 12-3861,15-1 2495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36.2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32 5734,'-4'-8'0,"-9"4"0,12 4 0,-8 1 0,9-3 0,-2 1 0,0 2 0,0 1 0,0-1 0,2 3 0,-2-2 0,2-1 0,-4-1 0,2-3 0,-3 1 0,5 0 0,1-2 0,-7 3 0,4 0 0,-5 1 0,6-1 0,-2 1 0,2 0 0,-2 0 0,2 1 0,0-1 0,-2 0 0,5 2 0,-2 1 0,3 0 0,-3 0 0,1-7 0,1 2 0,-4-2 0,4 3 0,-5 1 0,6 0 0,-2-2 0,1 0 0,-4-1 0,-3 2 0,5 0 0,-3 1 0,9 0 0,-5 1 0,0 0 0,-2 1 0,-2 0 0,2-1 0,5-3 0,-2 1 0,2-2 0,-3 2 0,-1-2 0,0 1 0,0 1 0,-3 3 0,1 0 0,-1 0 0,4-1 0,0 0 0,1 1 0,-2 3 0,0-2 0,1-8 0,-1 3 0,1-8 0,-1 11 0,0-2 0,-3 2 0,1-1 0,0-1 0,3 4 0,1-1 0,0 2 0,-2-3 0,-5-4 0,3 2 0,0-2 0,6 3 0,-1 0 0,1 1 0,-6-3 0,2 1 0,-2-1 0,-2 2 0,0 1 0,1 0 0,2-1 0,7 2 0,-6-2 0,5 0 0,-6 3 0,2-1 0,1 4 0,1 0 0,-2 1 0,3 31 0,-1-16 0,2 30 0,3-1 0,-4-18 0,10 55 0,-10-58 0,9 55 0,-2-14 0,-5-12 0,4 7 0,-3-1 0,1-9 0,1 17 0,-1-11 0,-2 11 0,-2 1 0,1 11 0,-3-35 0,2-3 0,3-7 0,0-4 0,-1 8 0,-3-28 0,0 5 0,-1-15 0,2-4 0,-2 1 0,-1-4 0,-1 4 0,-1-3 0,2 2 0,-2 0 0,2-1 0,-3-1 0,1-1 0,-1-2 0,1 0 0,1 2 0,6 0 0,-3 1 0,4 0 0,-3 0 0,3-1 0,-1 0 0,9-12 0,-5-1 0,3-3 0,-5 2 0,-2 3 0,2-1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6:4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12 363 312,'-4'5'8776,"-1"-3"-7500,3-2 214,97-5 4285,48-16-3472,-22 3-981,293-41 2586,72-7-1653,290-26-1563,-647 76-646,159-14 17,-258 27-47,55-14 0,-2 0-2,-71 16-19,-5 0-19,1 0 1,0-1-1,0 1 1,-1-1 0,1-1-1,-1 0 1,11-5-1,-11 5-72,-12 6-982,2-2 635,1 1 0,-1-1 0,0 0 0,0 0 0,0-1 0,0 1 0,-6 0 0,-48 1-4986,0 2 1,-64 14-1,23 5 1244,40-5 2355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6:4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1288,'46'0'14551,"-36"13"-13124,10 21 46,-18-29-1305,1 0 0,-1 0 0,1 0 0,0 0 0,1 0 0,-1 0 0,7 5 0,8 5 168,-14-11-226,1-1 0,-1 1 0,0 0 0,0 0 0,0 0 0,0 1 0,5 9 0,-1 1 142,-1 1 0,-1 0 0,0 0 0,-1 1 0,-1-1 0,0 1 0,-2 0-1,0 0 1,0 19 0,0-5 155,1 0 0,10 41 0,-7-41-234,-1-1 0,1 43 0,-5-60-142,0 0 0,1 0 0,5 17 0,-3-17 0,-1 0-1,-1 1 1,1 18-1,-2-21 8,-1-9-26,0-1 0,0 0 0,1 1 1,-1-1-1,0 1 0,0-1 0,0 1 0,0-1 1,-1 0-1,1 1 0,0-1 0,0 1 1,-1-1-1,1 0 0,-1 1 0,0-1 1,1 0-1,-1 1 0,0-1 0,1 0 1,-1 0-1,0 0 0,0 0 0,0 0 0,-2 2 1,2-3 26,0 1 0,0-1-1,1 1 1,-1-1 0,0 1 0,0-1 0,1 1 0,-1-1 0,1 1 0,-1 0 0,0-1 0,1 1 0,-1 0 0,1 0-1,0-1 1,-1 1 0,1 0 0,0 0 0,-1 0 0,1-1 0,0 1 0,0 0 0,0 0 0,0 0 0,-1 0-1,1 0 1,0 0 0,1-1 0,-1 1 0,0 1 0,0 0 118,0-1 188,-12-14 524,8 10-825,0-1 0,0 1-1,0-1 1,0 0 0,1 0 0,-1 0-1,1 0 1,0-1 0,0 1 0,-3-9-1,-21-51 85,27 63-127,-6-15 23,-5-12 25,2 0 1,0 0 0,2-1 0,1 0 0,-4-48-1,10 64-18,0 0-1,1 0 0,0-1 1,1 1-1,0 0 1,1 0-1,1 1 0,0-1 1,0 1-1,12-21 0,-10 22-3,-1-1 8,1 1 0,1 0 0,0 0 0,0 0-1,1 1 1,11-11 0,21-18 105,-25 25-76,-1 0-1,2 1 1,17-12-1,-8 9 25,2 2 0,-1 1-1,44-15 1,88-19 102,-94 29-158,195-38-30,-253 55-6,-127 17-12074,-46 7 3019,-6 8 1761,92-18 5002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6:5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7 348,'5'1'930,"-1"1"-1,1-1 1,0 1-1,0-1 1,0-1-1,0 1 1,0-1-1,0 0 1,0 0-1,7-1 1,10 0 129,9-11 482,-29 11-387,9 8 3479,-36-7-2789,34 6-1672,0 0-1,0 1 1,-1 0 0,0 1-1,-1 0 1,1 0 0,-1 1 0,-1 0-1,0 0 1,10 19 0,18 95 714,-28-88-571,-1 0-1,-3 1 1,-1 40-1,-1-71-284,11 73 259,-11-19-197,0-58-74,-13 12-1154,-1-20-886,1-1 0,0 0 0,-13-10-1,-1-13-2282,23 28 3874,-1 0-144,0 0-1,0-1 0,1 1 0,-1-1 0,1 0 1,0-1-1,0 1 0,0-1 0,0 0 0,1 0 1,0 0-1,0 0 0,0-1 0,-2-7 0,3-7-1140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6:5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27 1096,'6'0'2017,"10"0"10571,-43-3-11458,21 2-809,-1-1 0,0 2 0,1-1 0,-1 1 0,0 0 0,-7 2 0,9-2-250,-17 5 701,-42 1 0,27 9 117,25-13-750,-27 5 456,-68 22 0,36 9 38,46-29-457,18-7-112,0 1 0,1 0 0,-1 0-1,1 0 1,-1 1 0,-9 8 0,-19 7 223,32-18-266,0 0 0,0 0 0,0 0-1,0 0 1,0 1 0,1-1-1,-1 1 1,1 0 0,-1 0-1,1 0 1,0 0 0,-1 0 0,1 1-1,0-1 1,0 1 0,-1 3-1,0-2 11,0 1-1,0-1 1,0 0-1,-1 0 1,1 0-1,-1 0 1,0-1-1,-8 6 1,8-6-15,0 0 1,0 0-1,0 1 1,0-1-1,1 1 1,0 0-1,-1 0 1,1 0-1,1 0 1,-5 9-1,4-6 16,1 1-2,-1-1 0,1 0 0,-1 0 1,-1-1-1,0 1 0,1-1 0,-10 12 1,10-14-18,-1 2 1,1-1 0,0 0 0,1 1 0,0-1 0,-1 1-1,0 8 1,-7 13 26,9-22-29,0 0 0,0 0 0,0 1 1,1-1-1,0 0 0,0 1 0,0-1 1,1 0-1,0 0 0,0 1 0,0-1 1,0 0-1,1 0 0,0 0 0,0 0 0,3 5 1,3 8 29,-7-13-30,0-1-1,1 0 1,0 0-1,0 0 1,0 0-1,0 0 1,1-1-1,0 1 1,0-1-1,0 1 0,0-1 1,4 3-1,-3-2 5,-1 1 0,0-1 0,0 0-1,-1 1 1,1-1 0,-1 1 0,0 0-1,0-1 1,-1 1 0,1 0 0,0 6 0,4 11 6,-1-15-17,0 1-1,1-1 1,0 0 0,0-1-1,1 0 1,-1 0 0,1 0 0,1-1-1,11 7 1,2 4 16,105 87 14,-123-101-34,1 1-1,0-1 1,0 0 0,0 0 0,0 0 0,6 2 0,15 6 26,-4 0-51,2-1-1,-1 0 1,35 7 0,-30-9 27,-12-4 24,1-1-1,-1 0 1,1-1-1,19-1 0,-16-1 38,-3 1-13,0-1-1,-1-1 1,1 0-1,0-2 1,-1 0-1,0 0 1,24-11-1,35-5-6,-21 3-8,-36 12-21,-1 0 0,0 0 0,0-2 0,-1 0 0,0-1 0,0 0 0,17-13 0,25-12 338,-39 19-166,26-26 357,-42 37-481,0 1 0,0-1-1,0 0 1,0 0 0,-1 0 0,1 0 0,-1 0-1,0-1 1,0 1 0,0 0 0,0 0 0,-1-1-1,1 1 1,-1-5 0,0-173 1624,-1 172-1626,0 1-1,-1 0 1,0-1-1,0 1 1,-1 0-1,0 0 0,-1 0 1,0 1-1,-8-13 1,-46-51 670,45 59-555,0 0-1,0 2 1,-30-19 0,9 6-172,-66-37-3,73 45 0,-14-4 3,-1 2-1,0 1 1,-1 2-1,-78-14 1,-7-2-591,0 4-3656,23 6-3447,94 17 6766,-18-4-3206,0 1 0,0 1 0,-31-1 0,46 6 1963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7:0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85 720,'-58'20'19072,"70"-34"-17922,-12 14-1122,0 0 0,0-1-1,0 1 1,0 0 0,0 0 0,0 0 0,0-1-1,0 1 1,0 0 0,0 0 0,0 0 0,0-1 0,0 1-1,0 0 1,0 0 0,0 0 0,0 0 0,0-1 0,0 1-1,0 0 1,0 0 0,0 0 0,-1 0 0,1-1-1,0 1 1,0 0 0,0 0 0,0 0 0,0 0 0,0 0-1,-1 0 1,1-1 0,0 1 0,0 0 0,0 0-1,0 0 1,-1 0 0,1 0 0,0 0 0,0 0 0,0 0-1,-1 0 1,1 0 0,0 0 0,0 0 0,0 0 0,-1 0-1,1 0 1,0 0 0,0 0 0,0 0 0,0 0-1,-1 0 1,1 0 0,0 0 0,0 0 0,-2 2 1031,8-5-454,17-7 1453,-21 8-1886,21-4 114,-10 5-267,1-1-1,-1 0 1,-1 0-1,23-9 1,29-5-28,77-14 14,-76 29-26,-63 1 37,-25 1 56,22-1-70,1 0 0,-1 0 0,1 1 1,-1-1-1,1 0 0,0 0 0,-1 1 0,1-1 1,-1 0-1,1 1 0,0-1 0,-1 0 1,1 1-1,0-1 0,-1 1 0,1-1 0,0 1 1,-1-1-1,1 0 0,0 1 0,0-1 0,0 1 1,0-1-1,-1 1 0,1-1 0,0 1 0,0-1 1,0 1-1,0-1 0,0 1 0,0-1 0,0 1 1,0 0-1,0-1 0,1 1 0,-1-1 1,0 1-1,0-1 0,0 0 0,1 1 0,-1-1 1,0 1-1,0-1 0,1 1 0,-1-1 0,0 0 1,1 1-1,4 18 116,-5-11-28,0 0 1,0 0-1,-1 0 0,0 0 1,0 0-1,-1 0 0,0-1 1,0 1-1,-1-1 0,0 1 1,0-1-1,-1 0 1,0 0-1,-7 10 0,8-13-40,-11 15 216,-1 0 1,-18 16 0,3 1 39,0-1-30,-38 37 158,66-70-426,-1 0 0,0 0 0,0 0 0,1 1-1,0-1 1,-1 0 0,1 1 0,0 0 0,0 0 0,0 0 0,1 0 0,-1 0 0,1 0 0,0 0 0,-1 0 0,2 0 0,-1 1 0,0-1 0,0 0 0,1 7-1,0-9-6,0-1-1,0 1 0,0 0 1,0-1-1,0 1 0,0 0 1,-1-1-1,1 1 0,0-1 1,0 1-1,0 0 0,-1-1 1,1 1-1,0-1 0,-1 1 1,1-1-1,0 1 0,-1-1 1,1 1-1,-1-1 0,1 1 1,-1-1-1,1 0 0,-1 1 1,1-1-1,-1 1 0,-1 2 1,14 4-1,-7-6 9,0 0-1,0 0 0,0-1 0,0 0 1,0 1-1,0-2 0,0 1 0,0-1 0,0 0 1,7-2-1,14 0-12,23-5 38,-13 1-6,-13 5-31,0-1 0,32-10 0,-54 13-67,1-1 0,-1 0 0,1 1 0,-1-1 0,1 0 0,-1 0 0,0 1 0,1-1-1,-1 0 1,0-1 0,1 1 0,-1 0 0,0 0 0,1-2 0,2-13-3737,-4 15 3583,0 0 0,0 0-1,0 1 1,1-1 0,-1 0 0,0 0-1,1 1 1,-1-1 0,1 0 0,-1 1-1,0-1 1,1 1 0,-1-1 0,1 1-1,0-1 1,-1 0 0,1 1 0,-1 0-1,1-1 1,0 1 0,0-1 0,0 1 0,0-1-26,0 1 1,-1 0 0,1-1 0,0 1-1,-1 0 1,1-1 0,0 1 0,-1-1 0,1 1-1,-1-1 1,1 1 0,-1-1 0,1 1-1,-1-1 1,1 0 0,-1 1 0,0-1-1,1 0 1,-1 1 0,0-1 0,0 0 0,1-1-1,0-1-601,0 0 1,0 1-1,0-1 0,0 0 0,1 0 0,-1 0 0,1 1 0,0-1 0,0 1 0,0-1 1,0 1-1,0 0 0,3-3 0,16-8-1142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7:0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1055 183 128,'-22'-1'2968,"1"-1"0,-23-5 0,23 3-279,0 1-1,-24 0 1,-3-3-1181,-45-7 1271,68 12-2459,0 2 1,-1 0 0,1 2-1,0 1 1,0 1 0,-44 14-1,16-1-201,30-11 77,-1 1-1,-36 18 0,27-11 91,26-13-210,1 1 1,0 0-1,-1 0 1,1 0-1,1 1 0,-1 0 1,0 0-1,-6 7 1,7-7 1,0 1 0,-1-1 0,1 0 1,-1-1-1,-10 6 0,-21 13 202,19-6-144,1-1-18,-1-1 1,-19 13-1,33-24-97,0 0 0,1 1 0,-1 0 0,1 0-1,0 0 1,0 0 0,0 0 0,1 0-1,0 1 1,-4 8 0,-3 6 26,4-12-43,1-1-1,0 1 1,0 0 0,0 0 0,1 0-1,0 1 1,1-1 0,0 1 0,0-1-1,0 1 1,1 0 0,0 0 0,1 9-1,-12 36 75,12-37-60,0-8-9,-1 1 0,2-1 0,-1 1 0,1 0 0,0-1 0,1 1 0,4 12 0,2 5 24,-8-23-23,1 1 0,0-1 0,0 0-1,0 1 1,1-1 0,-1 0 0,1 0-1,-1 0 1,1 0 0,3 4-1,-1-2 16,-1 0 0,1 0 0,-1 0 0,5 12 0,-5-11-11,0 0 1,0 0 0,0 0-1,1 0 1,4 5 0,15 17 14,-18-21-14,0-1-1,0 1 1,0-1-1,1 0 1,0-1-1,0 0 1,1 0-1,8 6 1,35 19 106,-30-17-63,0-1 0,37 16 0,-18-10 9,-31-14-52,0 0-1,0-1 0,1 0 0,11 3 1,1-1 41,38 14 1,12 3 42,56-9 161,-32-7-49,-68-3-164,0-2 1,29-2 0,-4-1 114,-21 2 6,1-3 0,-1 0 0,0-2-1,50-15 1,-16 1 282,-38 11-45,47-18 1,-49 14-232,-1 0 1,-1-2-1,0 0 1,-1-2-1,0 0 0,-2-2 1,29-30-1,-15 15 7,-26 26-169,0 0 1,-1 0-1,0 0 1,-1-1-1,1 1 1,-1-2-1,-1 1 1,8-15-1,-12 19-12,0 0 0,-1 0 0,1 0 0,-1 0 0,0 0 0,0 0 0,0 0 0,0 0 0,-1 0 0,1 0 0,-1 0 0,0 0 0,-1 0 0,1 0 0,-1 0 0,-2-4 0,2 3 0,0 0 0,0 0 0,0 0 0,1 0 0,0 0 0,0 0 0,0-6 0,-1 4 0,0 1 0,-1-1 0,1 1 0,-1 0 0,0 0 0,-1 0 0,0 0 0,0 1 0,0-1 0,0 1 0,-10-9 0,-24-21 0,-1 1 0,-2 2 0,-57-34 0,30 24 0,43 25 0,-32-16 0,-7-1 0,-23-9 0,71 37 44,-132-48-3762,121 47 869,0-2-1,1-1 0,-44-23 0,62 29 1865,0-1 1,0-1-1,0 1 1,0-1-1,1 0 1,0-1-1,1 0 1,0 0-1,0 0 0,0-1 1,1 0-1,0 0 1,0 0-1,-6-17 1,-1-13-1178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7:0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67 1140,'71'0'6852,"-26"-13"-5365,-1 6-388,-42 7-689,-1-1-320,0 1 0,0-1-1,0 0 1,0 1-1,0-1 1,0 1 0,0-1-1,0 1 1,0-1 0,1 1-1,-1 0 1,0-1-1,0 1 1,0 0 0,1 0-1,-1 0 1,2 0 0,6 0 1102,-19 1 236,48-7 3362,-3 0-4777,44-2 1,97 2 127,-16-7 24,-159 12-158,0 1 0,1 0 1,-1 0-1,0 0 1,0 0-1,1 0 0,-1 0 1,0 0-1,0 0 1,0 0-1,1 1 1,-1-1-1,0 0 0,0 1 1,0-1-1,0 1 1,0-1-1,0 1 1,0 0-1,0 0 0,0-1 1,0 1-1,0 0 1,0 0-1,0 0 0,-1 0 1,1 0-1,0 0 1,-1 0-1,1 0 1,-1 0-1,1 0 0,-1 0 1,1 0-1,-1 0 1,0 1-1,1-1 1,-1 0-1,0 0 0,0 0 1,0 1-1,0-1 1,0 0-1,-1 2 0,0 2 17,0 0 0,-1 0 0,1 0 0,-1 0 0,-1 0 0,1 0 0,-1-1-1,1 1 1,-5 4 0,-25 29 34,0-2-1,-3-2 1,-1-1-1,-1-1 1,-79 49-1,-23 21 55,129-94-101,9-8-12,0 0 0,0 1 0,1-1 0,-1 0 0,0 1-1,1-1 1,-1 1 0,0-1 0,1 1 0,-1 0 0,1-1 0,-1 1 0,1-1 0,-1 1 0,1 0 0,-1-1 0,1 1 0,0 0 0,-1 0 0,1-1 0,0 1 0,0 0 0,0 0 0,-1 0 0,1-1 0,0 1 0,0 1 0,0-1 8,14-1 21,156-6 36,-43-7 10,-126 13-74,0 0 0,0 0 0,0 0 0,0 0 0,0 0 0,0 0 0,0 0 0,0 0 0,0 1 0,0-1 0,0 0 0,0 1 0,0-1 0,-1 1 0,1-1 0,0 1 0,0-1 0,0 1 0,-1 0 0,1-1 0,0 1 0,0 0 0,-1 0 0,1-1 0,-1 1 0,1 0 0,-1 0 0,1 0 0,-1 0 0,1 0 0,-1 0 0,0 0 0,0 0 0,1 0 0,-1 0 0,0 0 0,0 0 0,0 0 0,0 0 0,0 0 0,0 0 0,-1 1 0,1 1 4,-1-1-1,1 1 1,-1 0-1,0 0 1,0 0-1,-1-1 1,1 1-1,0-1 0,-1 1 1,0-1-1,1 1 1,-1-1-1,0 0 1,0 0-1,-4 3 1,-41 27 63,-56 28 1,70-41-35,-18 5-14,-105 36 0,120-48-391,-1-1 0,-1-2 0,-57 7 0,64-14-2469,0-2 1,-52-5-1,69 3 561,0 0 0,0-1-1,-25-8 1,18 4 536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7:0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153 304,'0'-35'9213,"0"12"-6064,0 21-2990,-1-1 0,0 1-1,-1 1 1,1-1 0,0 0-1,-1 0 1,1 0 0,-1 1-1,1-1 1,-1 1-1,0-1 1,-3-1 0,-4-4 782,9 6-908,-1 0 0,1 1-1,-1-1 1,0 1 0,1-1-1,-1 1 1,0-1 0,1 1-1,-1-1 1,0 1 0,0 0-1,1-1 1,-1 1 0,0 0-1,0 0 1,0 0 0,0 0-1,1 0 1,-3 0-1,-4-1 158,1 0 0,-1 0-1,1-1 1,-1 0 0,1 0-1,-1 0 1,-10-7 0,10 5-37,-1 1 0,0 0 0,0 0 0,-14-2 0,-16 0 268,-1 2 0,1 2 0,-78 7 1,-11 7 98,92-8-378,10-2 3,-43 10 0,-152 60 630,163-41-618,41-23-117,1 0-1,1 1 0,-1 1 1,2 0-1,-18 18 0,21-19-9,-1 2 8,0 1-1,1 0 0,1 1 0,0 0 0,-12 27 1,-3 3 64,21-36-69,1-1 0,-1 1 0,1 0-1,1 0 1,-1 0 0,1 0-1,1 0 1,0 0 0,0 0 0,2 14-1,-1 7 46,0-20-54,0-1-1,1 0 0,0 0 0,0 0 0,1 0 0,7 15 0,1 4-20,-1-4 39,1-1-1,1 0 1,14 20 0,-2-2 39,23 12 7,-14 13-41,-29-58-46,0 0 0,1 0 0,0 0 0,1-1 1,-1 0-1,1 0 0,8 6 0,19 21 48,-26-26-26,-1-1-1,1 1 1,1-1 0,-1-1 0,1 1 0,0-1 0,16 7-1,-2-3 50,40 10 0,13 3 13,-57-17-44,0 0 0,1-1 0,36 2 0,-5-1 34,17 1 1,87-4-1,-99-2-38,0-3 19,63-11 0,-93 10-51,29-6 57,-1-2 1,97-36 0,-107 36-26,-35 10-26,0 0-1,-1 0 1,1 0 0,0-1-1,-1 0 1,1-1 0,-1 1-1,0-1 1,7-6 0,-4 3-6,-1 1 0,1 0 0,0 0 1,12-4-1,-10 5 10,-1-1-1,19-12 1,-7 2 81,-17 13-32,-1-1-1,1 0 0,-1 0 1,0-1-1,5-5 0,-4 4 59,1 1-1,0-1 0,0 1 0,12-6 0,16-13 386,-27 18-399,0-1 0,-1 0 0,0 0 1,0-1-1,0 1 0,9-16 0,-14 20-85,0 1 0,0 0 0,0 0-1,1 0 1,-1 0 0,1 0 0,-1 0 0,1 0 0,3-1 0,11-8 151,-14 8-110,0 0 0,0 0 1,0-1-1,0 1 0,-1-1 1,1 1-1,-1-1 1,0 0-1,1-5 0,17-24 523,-18 30-517,0 0-1,0 0 1,0-1-1,-1 0 1,1 1-1,-1-1 1,2-6-1,3-8 151,-5 11-122,1 0 1,-1 0 0,0 0 0,-1 0-1,0-1 1,0 1 0,-2-13-1,1-8 232,0 22-273,0 1 0,0 0 0,0-1 1,-1 1-1,0 0 0,0 0 0,0 0 1,0 0-1,-5-5 0,-31-47 461,27 43-381,-35-38 267,36 39-380,-1 1-1,-1 0 1,-22-16 0,-3-5-25,8 8 1,0 1 0,-1 2 0,-2 1 0,0 1 0,-69-30 0,75 40-117,0 1-1,-1 0 1,0 3-1,0 0 1,-1 1-1,1 2 1,-50 0-1,-10 7-2754,-96 16 0,82-7-980,-139 24-9239,82-10 6660,67-14 4202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7:1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73 680,'6'-1'1217,"0"0"-1,0 0 0,0-1 1,0 1-1,4-11 8280,-15 10-9598,-2 3 728,-10-8 9402,18 6-9993,-1 1 0,1-1 1,-1 1-1,0-1 0,1 1 1,-1-1-1,1 1 0,-1 0 1,1-1-1,-1 1 0,1 0 1,-1-1-1,1 1 0,0 0 1,-1 0-1,1-1 0,-1 1 1,1 0-1,0 0 0,-1 0 1,1 0-1,0 0 0,-1 0 1,1 0-1,-1 0 1,2 0-1,153-9 1357,8-1-820,90 3-161,-147-6-585,-104 13-12,-37 0-10043,9 0 7598,5-1 403,0 2 0,-42 6-1,5 0 181,-33 6-819,-103 45 788,143-38 3734,-84 44 0,86-36-72,0 1 0,-61 50 0,109-78-1500,0-1-1,0 1 1,0-1 0,1 1-1,-1 0 1,0 0 0,0-1-1,1 1 1,-1 0 0,0 0-1,1 0 1,-1 0 0,1-1-1,-1 1 1,1 0-1,0 0 1,-1 0 0,1 0-1,0 0 1,-1 1 0,1-1-1,0 0 1,0 0 0,0 0-1,0 0 1,0 0 0,0 0-1,1 0 1,-1 0 0,0 0-1,0 0 1,1 0 0,0 1-1,0 0 75,0-1-1,0 0 1,1 0-1,-1 0 1,1 1-1,-1-1 0,1-1 1,-1 1-1,1 0 1,0 0-1,-1-1 1,1 1-1,0 0 1,0-1-1,-1 0 0,1 1 1,0-1-1,0 0 1,3 0-1,10 0 347,-2 0-179,1 0 0,0 0-1,-1-1 1,1-1 0,0-1-1,16-4 1,-19 4-251,-1 1 1,0 0-1,21-1 0,8-1-174,24-6-1339,-20 8-2475,-42 2 3700,1 0 1,-1 0-1,0 0 0,1 0 0,-1-1 1,1 1-1,-1 0 0,0-1 1,1 1-1,-1-1 0,0 1 0,3-2 1,-11-13-10250,5 9 9003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7:1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1496,'4'0'1290,"1"-1"-1,0 1 1,0-1-1,-1 0 1,1-1-1,-1 1 1,1-1-1,4-3 970,-9 5-2208,1 0 0,-1 0 0,1 0 1,-1 0-1,1 0 0,-1 1 0,1-1 1,-1 0-1,1 0 0,-1 0 0,1 0 1,-1 1-1,0-1 0,1 0 0,-1 1 1,1-1-1,-1 0 0,0 1 0,1-1 1,-1 0-1,1 1 0,-15 5 818,10-3-233,9 3 153,0 0-278,6 8 308,11 12 226,-20-23-952,0-1-1,0 1 0,-1 0 1,1 0-1,0 0 1,-1 0-1,0 0 0,0 0 1,0 0-1,0 1 1,0-1-1,-1 0 0,1 1 1,-1-1-1,0 0 1,0 5-1,3 19 405,-2-11-261,-1-14-208,0 0 0,0 0 0,0-1 0,1 1 1,-1 0-1,0 0 0,1 0 0,-1-1 0,1 1 1,1 3-1,29 35 524,15 30 239,-4 22 127,-26-48-541,1 7-21,-16-44-316,1-1 0,0 1 1,0-1-1,0 1 0,1-1 1,0 0-1,1 0 0,6 10 1,-8-13-30,0 0 1,0 0-1,-1 1 1,1-1-1,-1 0 0,0 0 1,2 6-1,4 11 2,-3 7-118,4-24-290,-10 0-37,2-3 363,0 0 1,0 1-1,0-1 1,-1 0-1,1 0 1,0 0-1,0 0 1,0 0-1,-1 0 1,1 0-1,0 0 1,0 0-1,0 0 1,-1 1-1,1-1 1,0 0-1,0 0 1,0 0 0,-1 0-1,1-1 1,0 1-1,0 0 1,0 0-1,-1 0 1,1 0-1,0 0 1,0 0-1,0 0 1,-1 0-1,1 0 1,0 0-1,0-1 1,0 1-1,0 0 1,-1 0-1,1 0 1,0 0-1,0 0 1,0-1-1,0 1 1,0 0-1,0 0 1,-1 0-1,1-1 1,0 1-1,0 0 1,0 0-1,0 0 1,0-1-1,0 1 1,0 0-1,0 0 1,0 0-1,0-1 1,0 1-1,0 0 1,-35-2-6501,33 3 6139,0-1 0,0 0-1,-1-1 1,1 1 0,0 0 0,0-1 0,-1 1 0,1-1 0,0 0 0,0 0 0,0 0 0,0 0 0,0 0 0,0 0 0,0 0 0,0-1 0,1 1 0,-1-1-1,0 1 1,1-1 0,-1 0 0,1 0 0,0 1 0,-1-1 0,1 0 0,0 0 0,0 0 0,0-1 0,-1-3 0,10-7-1045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36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554 7 5734,'-6'-6'0,"-47"32"0,-12 17 0,15-6 0,0-1 0,-11 6 0,9-3 0,-14 20 0,28-24 0,2 0 0,-11 11 0,22-16 0,20-11 0,18-3 0,34 18 0,-9-12 0,21 10 0,26 6 0,-35-20 0,4 0 0,23 9 0,0-2 0,-25-9 0,-5-3 0,33 7 0,-47-15 0,-4-2 0,-2 0 0,-8-3 0,-10 2 0,0-1 0,-3 2 0,-4-2 0,-8 0 0,4-3 0,-2-1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7:1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13 1200,'5'1'585,"10"-4"987,-12-7 3760,-3 10-5217,-1 0 0,1 0 0,0 0 0,-1 0 0,1 0-1,0 0 1,-1-1 0,1 1 0,0 0 0,-1 0 0,1 0 0,0 0 0,-1 0 0,1 0 0,0 0 0,-1 0 0,1 1 0,0-1 0,-1 0 0,1 0 0,0 0 0,-1 0 0,1 0 0,0 0 0,0 1-1,-1-1 1,1 0 0,0 0 0,0 0 0,-1 1 0,1-1 0,0 0 0,0 0 0,-1 1 0,1-1 0,0 0 0,0 1 0,0-1 0,0 0 0,0 0 0,-1 1 0,1-1 0,0 1 0,0 3 102,1 4 124,-1 0 0,0 0 0,-1 0 1,0 0-1,0 0 0,-1-1 0,-3 12 1,-1 6 484,6-23-750,-1 1 1,1 0-1,0-1 0,-1 1 0,0-1 1,0 1-1,0-1 0,-2 5 0,0 0 104,1-1-1,0 1 1,0 0-1,0 0 1,1 0-1,0 0 1,0 0-1,1 0 1,0 0-1,0 0 0,0 0 1,3 8-1,-2-4 63,0-1 0,-1 1-1,0-1 1,-1 1 0,-2 15-1,-2-2-2,2 0 0,1 1 0,1-1 0,1 26 0,1-9-120,-1-30-103,1 0-1,1 1 1,0-1 0,0 0 0,1 0 0,0 0 0,7 14-1,5 14 8,5 7-2,-15-38-18,0-1 0,0-1-1,1 1 1,0-1-1,0 0 1,13 9-1,21 22 36,-36-34-33,0 0 0,0 1 0,0-1 0,0-1 0,1 1 0,-1-1-1,1 0 1,6 3 0,14 7 9,-17-8 17,0 0-1,1-1 0,-1 0 0,1 0 0,0-1 0,0 0 0,0 0 0,0-1 1,0 0-1,0-1 0,0 0 0,12-2 0,-6 0 148,-1 0 0,0-2 0,0 0-1,0 0 1,-1-1 0,1-1 0,15-9 0,-24 12-54,1-1-1,0 0 1,-1 0 0,0 0 0,0 0 0,0-1 0,0 0 0,-1 0 0,0-1-1,0 1 1,6-11 0,-3 1 259,-1-1 1,-1 1-1,5-23 0,-10 37-373,3-15 208,-2 0 1,1 0-1,-2 0 0,0 0 0,-1 0 1,-4-18-1,-2 11-32,0 0 0,-2 1 1,-1 0-1,-13-21 1,12 20-57,3 9-98,1 1 1,-2-1-1,0 1 1,0 1-1,-1 0 1,-1 0-1,0 1 1,-1 1-1,0 0 1,0 0-1,-1 1 1,0 1-1,-1 0 1,0 1-1,-19-8 1,20 9-82,-22-7-453,7 6-273,17 4-386,-1 0 0,1 1-1,-18-2 1,-7 4-2014,8 1-912,-1-1-1,0-1 1,1-2 0,-38-8 0,62 6 2456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7:2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1 104 768,'0'-1'649,"0"-1"0,0 1 0,0-1 0,0 0 1,0 1-1,1-1 0,-1 1 0,0-1 0,1 1 0,-1-1 0,1 1 0,0-1 0,-1 1 1,1-1-1,0 1 0,0 0 0,0-1 0,0 1 0,2-2 0,12-5 2396,4 2-3545,25-5 977,1 2 1,73-5 0,90 9-3875,-198 1-2043,-16-5-1918,4 2 5949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7:2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61 292,'41'-16'4166,"-36"15"-3495,1 0-1,-1-1 1,0 0-1,0 0 1,1 0-1,-1-1 1,-1 0-1,1 0 1,0 0-1,5-5 1,-8 2 346,-2 6-971,0 0-1,0-1 1,0 1 0,0 0 0,0-1-1,0 1 1,0 0 0,0-1-1,0 1 1,0 0 0,0-1 0,0 1-1,0 0 1,0-1 0,1 1-1,-1 0 1,0 0 0,0-1 0,0 1-1,1 0 1,-1 0 0,0-1 0,0 1-1,0 0 1,1 0 0,-1-1-1,0 1 1,1 0 0,-1 0 0,0 0-1,0 0 1,1 0 0,-1-1-1,0 1 1,1 0 0,-1 0 0,0 0-1,1 0 1,-1 0 0,0 0-1,1 0 1,-1 0 0,0 0 0,1 0-1,-1 0 1,0 0 0,1 1-1,-1-1 1,0 0 0,1 0 0,-1 0-1,0 0 1,1 0 0,-1 1 0,0-1-1,0 0 1,1 0 0,-1 0-1,0 1 1,7 3 53,0-1 0,0 1 0,-1 1 0,0-1 0,0 1 0,0 0 0,0 0 0,-1 1 0,0 0-1,0 0 1,0 0 0,-1 0 0,0 1 0,0 0 0,-1 0 0,0 0 0,0 0 0,0 0 0,-1 1 0,0-1 0,-1 1 0,2 12 0,-2 4-29,2 0 1,1-1-1,1 1 1,9 24-1,3 16-46,-13-47-260,-1 0 1,0 0-1,-1 0 1,-1 1-1,-1-1 1,-1 0-1,0 1 1,-1-1-1,-7 30 1,7-42-7,1 0-97,0 0-1,0 0 0,-1 0 1,0 0-1,0 0 0,-1-1 1,1 1-1,-1-1 0,0 1 1,-6 6-1,-7 5-2964,1 2 0,-24 33 0,38-49 3100,-11 16-1353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01:37:2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16,'0'-2'377,"0"1"-1,1 0 1,-1 0 0,1 0-1,-1 0 1,0 0 0,1 0-1,0 1 1,-1-1-1,1 0 1,0 0 0,-1 0-1,1 0 1,0 1 0,0-1-1,0 0 1,-1 1 0,1-1-1,0 1 1,0-1 0,0 1-1,2-1 1,26-6 8076,-15 7-6839,-1 0-1191,0 1 1,1 0 0,-1 1 0,20 6-1,-28-7-204,1 1 1,0 0-1,-1 0 0,1 1 0,-1 0 0,0 0 0,0 0 0,0 1 0,0-1 0,0 1 1,-1 0-1,8 9 0,11 14 637,-17-22-669,-1 1 0,0 0-1,0 0 1,-1 0-1,6 10 1,7 16 331,-10-21-347,-1 1 1,0-1 0,-1 1-1,0 0 1,5 21-1,-4 14 101,-1-1 0,-3 69-1,-13-44-171,-1-24 46,12-47-130,-1 1 0,1-1 0,0 1 0,-1-1 0,1 1 0,-1-1-1,1 0 1,-1 1 0,1-1 0,-1 0 0,1 1 0,-1-1 0,1 0 0,-1 0-1,1 1 1,-1-1 0,1 0 0,-1 0 0,1 0 0,-1 0 0,0 0-1,1 0 1,-1 0 0,1 0 0,-1 0 0,1 0 0,-1 0 0,0 0 0,1 0-1,-1 0 1,1-1 0,-1 1 0,1 0 0,-1 0 0,1-1 0,-1 1 0,1 0-1,-1-1 1,1 1 0,-1 0 0,1-1 0,0 1 0,-1-1 0,1 1 0,0-1-1,-1 0 1,-1-4 18,0 0 0,0 1-1,-1-1 1,1 1-1,-1-1 1,-4-5 0,5 8-27,-8-14-4,0 0 0,2 0 0,0 0 0,1-1 0,0-1 0,1 1-1,-6-36 1,8 27-11,1 1 0,1 0-1,1 0 1,1-1 0,1 1 0,2 0-1,0 0 1,8-26 0,-9 38 8,-2 11-1,0 0 0,1-1 1,-1 1-1,1-1 1,0 1-1,-1 0 1,1 0-1,0-1 1,0 1-1,1 0 0,-1 0 1,0 0-1,2-2 1,30-45-26,-29 41 20,1 0 0,0 0-1,0 0 1,1 1 0,0-1-1,0 1 1,1 1-1,9-9 1,35-18-12,2 3 0,2 1 0,110-40 1,-151 64 11,-1 1 0,1 1 0,0 0 0,0 1 1,1 0-1,-1 2 0,0-1 0,0 2 0,1 0 1,-1 0-1,0 1 0,0 1 0,0 1 0,0 0 0,-1 0 1,0 2-1,14 6 0,-21-8 6,0 0 0,0 1 1,0-1-1,-1 1 0,1 1 0,-1-1 1,-1 1-1,1-1 0,-1 1 0,0 1 1,0-1-1,-1 0 0,0 1 0,0 0 0,0 0 1,-1 0-1,0 0 0,-1 0 0,2 12 1,-2-8 3,1 0 0,-1 0 0,2 0 0,5 16 0,2 12 23,-5-10 19,-2 1-1,-1 49 1,-2-75-42,-1 0 1,0 1 0,0-1 0,0 0 0,0 0-1,-1 0 1,-3 7 0,3-7 3,0-1 1,1 1-1,-1 0 1,1 0-1,0-1 1,0 1-1,0 7 1,-11 28-29,12-38 64,-1-1-45,0 0 0,0 0 0,0 0 0,0-1 0,0 1 0,1 0 0,-1-1 0,0 1 0,0 0 0,0-1 0,0 1 0,0-1 0,0 1 0,1-1 0,-1 0 0,0 1 0,1-1 0,-1 0 0,0 1 0,1-1 0,-1 0 0,1 0 0,-1 0 0,1 1 0,-1-1 0,1 0 0,-1-1 0,0-3 1,0 1 1,0 0 0,0-1-1,0 1 1,1 0 0,0-9-1,1 3 20,0-1-1,0 1 1,1 0-1,0 0 1,6-14-1,84-177-145,-86 191 118,1 1 0,0 0 0,0 0 0,0 1 1,1-1-1,1 2 0,-1-1 0,1 1 0,1 1 0,-1-1 0,20-8 0,37-26-16,-18 10 6,-37 26 14,0-1-1,0 2 0,1-1 0,0 2 1,0 0-1,0 0 0,0 1 1,0 0-1,0 1 0,1 1 1,-1 0-1,0 0 0,0 1 0,22 5 1,-8-1 4,-18-4 15,0 0 1,0 1-1,0 0 0,-1 0 1,1 0-1,0 1 1,-1 0-1,0 1 0,0-1 1,0 1-1,0 1 0,-1-1 1,7 7-1,-2 0 57,-1 0 0,-1 1 0,0 0 1,0 1-1,-1 0 0,-1 0 0,0 1 0,6 19 0,1 4 96,-9-24-84,0 1 0,0 0 1,3 25-1,-1 35 210,-4 86-1,-3-123-251,1-20-22,0 0 0,5 19 1,-3-26-16,-2 1 1,1-1-1,-1 0 1,0 1-1,-1-1 1,-1 0-1,-1 12 1,-1-5-47,1-7 0,0 0-1,-1 0 1,0-1 0,0 1 0,-6 10 0,7-17-193,-1 1 0,0-1 0,1 1 1,-1-1-1,0 0 0,-1 0 0,1 0 0,0 0 0,-1-1 0,0 1 0,0-1 0,1 0 1,-1 0-1,0 0 0,-7 1 0,-43 12-5218,34-10 667,0 0 1,1 2 0,-26 11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5:14:0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13 568,'0'0'1563,"-23"0"390,-58-6 263,45 8-2244,29 0-233,-1-2 0,1 1-1,0-1 1,-1 0 0,1-1-1,0 1 1,-10-3 0,-31-4-2554,27 6 1840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5:14:0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0 576,'0'0'968,"0"7"-472,0-1-376,0 1-196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5:14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53 172,'34'6'5061,"-26"-6"-4550,-25-6 256,36-1-241,-16 5-535,1 0-1,0 0 1,0 0 0,0 1-1,0 0 1,0 0-1,8-1 1,1-4-139,-11 6 124,-1-1 0,0 0 0,0 0 0,0 1 0,1-1 0,-1 0 0,0 1 0,0-1 0,1 1 0,-1 0 0,1-1 0,-1 1 0,0 0 0,2 0 0,84-6-1966,-83 6 1307,-4-7-2090,0 1 1873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5:14:0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950 60 988,'0'0'85,"-1"0"-1,1 0 0,0 0 1,-1 0-1,1 0 1,0 0-1,-1 0 1,1 0-1,-1 0 0,1 0 1,0 0-1,-1 0 1,1 0-1,0 0 1,-1 0-1,1 0 0,0 0 1,-1 0-1,1 0 1,0 0-1,-1-1 1,1 1-1,0 0 0,-1 0 1,1 0-1,0-1 1,-1 1-1,1 0 1,0 0-1,0-1 1,0 1-1,-1 0 0,1-1 1,0 1-1,0 0 1,0-1-1,-1 1 1,1 0-1,0-1 0,0 1 1,0 0-1,0-1 1,0 1-1,0 0 1,0-1-1,0 1 0,0 0 1,0-1-1,0 1 1,0-1-1,0 1 1,0 0-1,0-1 0,0 0-203,-14-1 1264,6 4-874,9 2-16,3-2 23,-10-8 740,6 5-526,-13 1 1537,-6 0-1124,17 0-21,13 6 4993,1-1-3435,-13-6-2407,0 0 0,0 0 0,0 0 0,0 1 0,0-1 0,0 0 0,0 0 0,0 0 0,-1 1 1,1-1-1,0 1 0,0-1 0,-1 1 0,1-1 0,0 1 0,-2 0 0,1 0 874,-31-6-364,31 5-486,-8-8 84,9 7-133,-1 0-1,1 0 0,-1 0 1,1 0-1,0 0 0,0-1 1,0 1-1,0 0 1,0-1-1,0-4 0,1 6 29,-10 9 243,6-2-53,4-6-222,0 0 0,0 1 1,0-1-1,0 0 0,0 1 1,0-1-1,0 0 0,-1 1 0,1-1 1,0 0-1,0 0 0,0 1 1,-1-1-1,1 0 0,0 0 1,0 1-1,-1-1 0,1 0 1,0 0-1,0 0 0,-1 1 1,1-1-1,0 0 0,-1 0 1,1 0-1,0 0 0,-1 0 0,1 0 1,0 0-1,-1 1 0,1-1 1,0 0-1,-1 0 0,1 0 1,0 0-1,-1-1 0,1 1 1,0 0-1,-1 0 0,1 0 1,0 0-1,-1 0 0,1-1 1,-101 1 647,86-6-486,-76 6 109,57 6-258,-46 1 50,51-1-8,-26 8-69,30-7-2,20-4 18,0-1-1,-1 0 1,1-1-1,-1 1 1,-8 0-1,11-2 0,1 1-1,-1 0 1,1-1-1,-1 1 1,1 0-1,-1 0 1,1 1-1,0-1 1,0 0 0,-1 1-1,-2 2 1,-11 6 8,13-9-13,-4 0 3,2 1-1,-1-1 0,0 1 1,0 1-1,0-1 0,1 1 1,0 0-1,-1 0 0,1 0 1,-7 7-1,9-7 2,-1 0 0,1-1 0,-1 1 0,0-1-1,0 0 1,0 0 0,-6 2 0,7-2-3,-1-1 0,0 1 0,1-1 0,-1 1 0,1 0 0,-1 1 0,1-1 0,0 1 0,0-1 0,0 1 0,-5 6 0,-15 22 40,-8 2 23,-7 45-55,22-57-24,14-19 12,1-1 0,-1 1 1,1-1-1,0 1 0,0-1 0,-1 1 1,1 0-1,0 0 0,0-1 0,1 1 1,-1 0-1,0 0 0,1 0 0,-1 0 0,1 0 1,-1 0-1,1 0 0,0 4 0,0 143 131,12-116-90,-12-32-40,1 0-1,-1 0 1,1-1 0,0 1 0,0 0 0,0 0 0,-1 0 0,1-1 0,0 1-1,0-1 1,0 1 0,0-1 0,0 1 0,0-1 0,0 1 0,1-1 0,0 1 0,-1-1 1,0 0-1,0 1 0,0-1 1,0 1-1,1 0 1,-1-1-1,0 1 1,0 0-1,0 0 1,0-1-1,-1 1 0,1 0 1,0 0-1,0 0 1,0 0-1,0 2 1,-1-2-1,0-1 1,1 1-1,-1-1 0,0 1 1,0 0-1,0-1 1,1 1-1,-1-1 1,0 1-1,1 0 1,-1-1-1,0 1 1,1-1-1,-1 1 0,1-1 1,-1 0-1,0 1 1,1-1-1,-1 1 1,1-1-1,0 0 1,-1 1-1,1-1 0,-1 0 1,1 0-1,0 1 1,-1-1-1,1 0 1,-1 0-1,1 0 1,0 0-1,-1 0 0,2 0 1,23 0 3,-19 0 1,98-7 105,-99 7-107,1-1-1,0-1 0,-1 1 0,0-1 1,1 0-1,-1 0 0,0-1 0,5-3 1,20-7 27,-16 8-21,-7 3 2,-1-1-1,0 1 1,1-1 0,-1 0-1,0 0 1,9-8-1,22-15 60,-29 21-52,0 0 0,-1 0 0,0 0 0,0-1 0,0 0 0,-1-1 0,1 1 0,-2-1 0,10-13 0,-13 16-13,1 0 0,-1 0 0,1 1 0,0-1 0,0 1 0,1 0 0,-1 0 0,0 0 0,1 0 0,0 0 0,4-2 0,8-5-6,-13 7 3,-1 1-1,0-1 1,1 0-1,-1 0 1,0 0-1,0 0 1,0 0-1,-1 0 1,1 0-1,2-7 1,-3 6-3,0 0 1,1 1-1,-1-1 1,1 1-1,0-1 1,1 1-1,-1 0 1,0 0 0,5-5-1,26-32 1,13-12 64,-30 20-57,-10 24-14,-2 4 11,0-1 0,0 1-1,0 0 1,1 0-1,-1 0 1,7-3-1,-9-4 11,0-3-87,29-5 106,-23 15-20,-5 2-14,0 1 0,-1-1-1,1 0 1,-1 0 0,1 0 0,-1 0-1,0 0 1,0 0 0,2-4-1,17-9 9,-15 12-4,2 2 1,-4-19-14,5 18 61,-15-2 213,6 4-252,-1 0 1,1-1 0,-1 1-1,1 0 1,-1 0 0,1 0-1,-1 0 1,1-1 0,0 1-1,-1 0 1,1 0 0,-1 0-1,1 0 1,-1 0 0,1 0-1,-1 0 1,1 0 0,-1 0 0,1 1-1,-1-1 1,1 0 0,-1 0-1,1 0 1,0 1 0,-1-1-1,1 0 1,-1 0 0,1 1-1,0-1 1,-1 0 0,1 1-1,0-1 1,-1 0 0,1 1-1,0-1 1,-1 0 0,1 3 2196,-2 15-1989,-9-16-195,10-2-24,1-1 1,-1 1 0,0 0-1,0 0 1,1 0 0,-1 0-1,0 0 1,1 0 0,-1 0-1,0 0 1,0 0 0,1 0-1,-1 1 1,0-1 0,0 0-1,1 0 1,-1 1 0,0-1-1,1 0 1,-1 1 0,1-1-1,-1 1 1,0-1 0,1 1-1,-1-1 1,1 1 0,-1-1-1,1 1 1,-1-1 0,1 1-1,0 0 1,-1-1 0,1 1-1,0 0 1,-1-1 0,1 3-1,-1-3 2,1 1 0,-1 0 0,0 0 0,0 0 1,0 0-1,1-1 0,-1 1 0,0 0 0,0-1 0,0 1 0,0 0 0,0-1 0,0 1 0,0-1 0,0 0 0,0 1 0,-1-1 0,0 0 0,1 1 0,-1-1 0,1 0 0,-1 1 0,1-1 0,-1 1 0,1-1 0,0 1 0,-1 0 0,1-1 0,0 1 0,0 0 1,-1 0-1,1 0 0,0 0 0,0 0 0,0 0 0,0 0 0,0 1 0,0-1 0,1 0 0,-2 3 0,1-2 0,1-1 0,-1 1 0,1-1-1,-1 0 1,1 1 0,-1-1 0,0 0 0,0 1-1,0-1 1,0 0 0,0 0 0,0 0 0,-1 2-1,1-2 1,0 0 0,0 0 0,0 0 0,0 0 0,0 0 0,0 1 0,0-1 0,0 0 0,1 1 0,-1-1 0,1 1 0,-1-1 0,0 2 0,1 0 0,-1-1 0,0 0 0,0 1 0,0-1 1,0 1-1,0-1 0,0 0 0,-1 0 0,1 0 1,-1 0-1,1 0 0,-1 0 0,0 0 0,0-1 1,0 1-1,0 0 0,-4 2 0,-9 8 47,11 8 4,-2-13-74,3-5 20,1 0-1,0 1 1,-1-1-1,1 1 1,0 0-1,1 0 1,-1-1-1,0 1 1,1 0-1,0 0 1,-1 0-1,1 1 1,0-1-1,1 0 1,-1 0-1,1 1 1,-1-1-1,1 0 1,0 6-1,-4 4-14,3-12 13,0 0 1,0 1-1,0-1 1,1 0-1,-1 1 1,1-1-1,-1 0 1,1 1-1,0-1 1,-1 1-1,1-1 1,0 3-1,0-3 3,0 0-1,0-1 0,0 1 0,0 0 1,0 0-1,0-1 0,-1 1 0,1 0 1,0 0-1,0 0 0,-1-1 0,1 1 1,0 0-1,-1-1 0,1 1 0,0 0 1,-1-1-1,1 1 0,-1 0 0,0-1 1,0 1-1,-2 2 2,2 0-3,0 1-1,0-1 1,1 0-1,-1 0 1,1 0-1,0 0 1,-1 1-1,2-1 0,-1 0 1,0 0-1,0 0 1,2 4-1,-2-5 70,0 2-71,35-2 14,-24-1-11,-21 1-6,1 0 20,15-1 40,-4-1-49,-2 1-1,0 0-4,1-1 0,-1 1 0,1-1-1,-1 1 1,1-1 0,-1 0 0,1 1 0,-1-1 0,1 1-1,0-1 1,-1 0 0,1 0 0,-1 1 0,1-1 0,0 0 0,-1 0-1,1 0 1,0 0 0,-1 0 0,1 0 0,0 0 0,0 0-1,-1 0 1,2 0 0,22 0 10,-20 0 3,-2 0 5,-2 0-18,0 0 0,0 1 0,0-1 0,0 0 0,0 1 0,-1-1 0,1 1 0,0-1 0,0 0 0,0 1 0,0-1 0,1 1 0,-1-1 0,0 1 0,0-1 0,0 0 0,0 1 0,0-1 0,0 0 0,1 1 0,-1-1 0,0 0 0,0 1 0,0-1 0,1 0 0,-1 1 0,0-1 0,1 0 0,-1 1 0,0-1 0,1 0 0,-1 0 0,0 0 0,1 1 0,-1-1 0,0 0 0,1 0 0,-1 0 0,0 0 0,1 0 0,-1 1 0,1-1 0,-1 0 0,0 0 0,1 0 0,0 0 0,1-2-8,-2-2 4,0 3 2,35 0 82,-27-2-54,1 0-1,0 0 1,-1-1 0,13-7-1,-19 10-15,0-14 61,-3 13-32,0 11 7,1-7 52,-34 3-1759,17-1-663,1-2-1,-1 1 1,-31-1 0,38-3 1059,0 1 1,0 0-1,0 1 0,1 0 1,-1 0-1,0 1 1,0 1-1,1-1 1,0 2-1,-1-1 1,1 1-1,0 1 0,-9 6 1,4 2-731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27 360,'27'-18'6076,"-26"12"-1643,-16 4-975,14 2-3296,-1 0 1,0 1-1,0-1 1,0 0 0,0 1-1,1 0 1,-1-1 0,0 1-1,1 0 1,-1 0-1,0 0 1,1 0 0,-1 0-1,1 0 1,-1 1-1,1-1 1,0 0 0,0 1-1,-1-1 1,1 1-1,0-1 1,0 1 0,1 0-1,-2 2 1,0 0-4,0 0 0,1 1 0,-1-1 0,1 1 1,0-1-1,0 1 0,0 8 0,3 8 125,0 0 0,1 0 0,1 0 0,1 0 0,8 20 0,-4-13-150,9 53-1,-13-50-247,-2 1 1,-1-1-1,-1 1 1,-8 63-1,4-68-899,2 0-1,2 29 1,0-12-1946,-1-40 2203,-1 1 1,0-1 0,0 0 0,0 1 0,0-1-1,-1 0 1,1 0 0,-1 0 0,-3 5 0,-1 4-1674,6-1 221,9-5 300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1236,'-91'143'10414,"89"-138"-10300,-1 0 0,1 0-1,0 0 1,0 0 0,1 0-1,0 0 1,0 0 0,0 1-1,0 8 1,2 55-69,1-29-915,-2-37 720,0-2 9,0 0-1,1 1 1,-1-1 0,0 0 0,0 0 0,0 0-1,0 1 1,0-1 0,-1 0 0,1 0 0,0 0-1,0 0 1,-1 1 0,1-1 0,-1 0 0,1 0-1,-1 0 1,1 0 0,-1 0 0,0 0 0,1 0 0,-1 0-1,0 0 1,0 0 0,-1 0 0,2 0-161,0-1 0,-1 1 1,1 0-1,0-1 0,-1 1 1,1-1-1,0 1 0,0 0 1,0-1-1,0 1 0,0 0 1,0-1-1,0 1 0,0 0 1,0-1-1,0 1 0,0 0 1,0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2:56:55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86 268 1312,'-5'-8'1435,"-1"1"0,0-1-1,0 1 1,-11-10 0,-5-6 1636,3-6-338,18 27-2565,1 0-1,-1 1 1,0-1-1,1 0 1,-1 0-1,1 0 1,0 1-1,-1-1 1,1 0-1,0 0 1,0 0-1,0 0 1,0 0-1,1 1 0,-1-1 1,1 0-1,0-2 1,0 4-138,0 1 0,0 0-1,0 0 1,0-1 0,0 1 0,0 0 0,0-1-1,1 1 1,-1-1 0,0 0 0,0 1-1,0-1 1,3 0 0,11 5 207,-11-3-188,7 4 89,-1 0-1,1 0 0,-1 1 1,-1 0-1,1 1 0,-1 0 1,9 11-1,21 29 451,-3 2 0,-1 2-1,53 109 1,49 149 359,-131-294-912,1 1 0,1-1 0,0-1 0,2 1 0,-1-2 0,2 1 1,0-1-1,21 21 0,-31-34-1,1 0 0,-1 0 0,0 0 0,0 0 1,0 0-1,1 0 0,-1-1 0,0 1 0,1 0 0,-1-1 1,1 1-1,-1-1 0,1 0 0,-1 1 0,1-1 0,-1 0 0,1 0 1,-1 0-1,1 0 0,-1 0 0,1 0 0,-1 0 0,1-1 1,-1 1-1,1-1 0,-1 1 0,1-1 0,-1 1 0,3-2 1,1-2 86,0 0 0,0-1 1,-1 1-1,1-1 0,6-10 0,3-2 1,-7 8-35,0 0-1,-1-1 1,0 0 0,-1 0-1,0 0 1,7-20 0,13-66 389,-13 15-347,-4 0-1,-4-1 1,-5-91 0,-1 51-116,2-73-871,0 194 728,0 0-1,0 0 0,0 0 0,0 0 0,0 0 1,-1 0-1,1 0 0,0 1 0,0-1 0,-1 0 0,1 0 1,0 0-1,-1 0 0,1 0 0,-1 0 0,0 1 1,0-2-1,6-2-4246,6 1 1924,18-1-8954,-7 8 8323,-17-3 3166,33 5-1745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37.9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741 119 5734,'-28'-23'0,"-5"-3"0,25 22 0,-6-6 0,9 8 0,-6-5 0,3 2 0,-15-2 0,5 4 0,-33-8 0,20 6 0,-19-8 0,25 11 0,-30 2 0,6 9 0,-26 8 0,-8 22 0,23 9 0,1-4 0,35 7 0,9 2 0,4-13 0,7 21 0,7 1 0,19-22 0,5 15 0,59-41 0,-6-50 0,-24 13 0,-1-3 0,20-35 0,-33 10 0,-12-3 0,-3 1 0,-4 13 0,2-12 0,-5 9 0,-17 35 0,-2 2 0,3-2 0,-4 6 0,4 0 0,5 37 0,-2-12 0,5 32 0,-1 13 0,-2 14 0,-1 2 0,1-2 0,-1 4 0,-2-4 0,-2 6 0,1-11 0,0-16 0,0-4 0,-1 7 0,1-5 0,6 3 0,-5-37 0,4-4 0,-3-8 0,-2-11 0,2-5 0,1-5 0,3-9 0,11-23 0,8-38 0,-7 22 0,1-17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0 1008,'46'2'8940,"-50"0"-8470,4-2-439,0 0 0,-1 0 1,1 0-1,0 0 0,0 0 0,0 0 0,0 1 0,-1-1 0,1 0 1,0 0-1,0 0 0,-1 0 0,1 0 0,0 0 0,0 0 1,0 0-1,-1 0 0,1 0 0,0 0 0,0 0 0,0 0 0,-1-1 1,1 1-1,0 0 0,0 0 0,0 0 0,-1 0 0,1 0 1,0 0-1,0 0 0,0-1 0,0 1 0,-1 0 0,1 0 1,0 0-1,0 0 0,0-1 0,0 1 0,0 0 0,0 0 0,0 0 1,-1 0-1,1-1 0,0 1 0,0 0 0,0-1 0,-13 9 2591,-80 50 1302,69-44-3546,-2 0 167,-36 27 0,52-34-423,1 1 1,0 1-1,0 0 1,1 0 0,0 0-1,-12 21 1,-38 58 379,33-59-353,21-25-136,-1 0 0,1 1 0,0 0 0,1 0 0,-1 0 0,-3 6 0,-3 16 23,9-22-64,-1-1 0,1 1 1,-1 0-1,0-1 0,0 0 1,0 1-1,-1-1 1,0 0-1,1 0 0,-1 0 1,-1-1-1,1 1 0,-5 3 1,-5 1-36,-1 0-725,-1 0 0,-18 8 0,32-16 675,0 0 0,1 0 0,-1 0 0,0 0 0,1 0 0,-1 0 0,1 0 0,-1 0 0,0 1 0,1-1 0,-1 0 0,1 1 0,-1-1 0,1 0 0,-1 1 0,1-1 0,-1 1 0,1-1 0,-1 0 0,1 1 0,-1-1 0,1 1 0,0-1 0,-1 1 0,1 0 0,-1 0 0,-2-10-3709,-1 2 2864,2 4 175,0-1-1,0 1 1,0 0 0,0 0-1,1-1 1,0 1 0,-1-1-1,1 0 1,1 1 0,-2-6-1,2 1-738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20 952,'6'-15'6076,"-5"11"-3769,-18 3 453,16 2-2633,0-1 0,-1 1 1,1 0-1,-1-1 0,1 1 0,0 0 0,0 0 1,-1 0-1,1 0 0,0 0 0,0 0 0,0 0 0,0 0 1,0 0-1,0 1 0,0-1 0,1 0 0,-1 1 0,0-1 1,1 0-1,-1 1 0,1-1 0,-1 1 0,1-1 1,0 1-1,-1-1 0,1 1 0,0-1 0,0 1 0,0-1 1,0 1-1,1-1 0,-1 1 0,0-1 0,1 3 1,6 7 231,0 0 1,1-1-1,0 0 1,10 10-1,-10-10-226,36 40 357,1-2 0,3-2 0,56 43 1,58 33-341,-118-91-406,13 7-1071,-19-14-2937,-47-31-1841,8 7 5956,1 0 1,-1-1-1,1 1 1,-1-1-1,1 1 1,-1-1-1,1 1 1,-1-1 0,1 1-1,0-1 1,-1 1-1,1-1 1,0 1-1,-1-1 1,1 0-1,0 1 1,0-1 0,0 1-1,-1-1 1,1 0-1,0 1 1,0-1-1,0 0 1,0 1-1,0-1 1,0 0-1,0 1 1,0-1 0,1 0-1,-1 1 1,0-1-1,0 1 1,0-1-1,1 0 1,-1 1-1,0-1 1,1 1 0,-1-1-1,1 1 1,-1-1-1,0 1 1,1-1-1,-1 1 1,1-1-1,-1 1 1,2-1-1,9-11-1424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42 452,'23'-26'6025,"-7"14"-1956,-14 8-2073,-10 8 25,7-3-1933,0 0 1,0 0-1,0 0 1,0 0-1,0 0 1,0 0-1,0 1 1,0-1-1,1 0 1,-1 1-1,0-1 1,1 0-1,-1 1 1,1-1-1,0 1 1,-1-1-1,1 1 1,0-1-1,0 1 1,0-1-1,0 1 1,0-1-1,0 1 1,1-1-1,-1 1 1,0-1-1,2 3 1,16 47 675,-13-38-599,33 99 260,3 10-440,-36-106-67,0 0 0,-2 0 0,0 0 0,1 21 0,0-3-188,-1 5-1490,-3 72 0,-1-46-2509,-5-42 1572,5-23 2579,1 1 0,-1 0 0,1-1 0,-1 1 0,1 0 0,0 0 0,-1-1 0,1 1 0,0 0 0,-1 0 0,1 0 0,0 0 0,0-1 0,0 1 0,0 0 0,0 0 0,0 0 0,0 0 0,0 0 0,0-1 0,1 1 0,-1 0 0,0 0 0,0 0 0,1-1 0,-1 1 0,0 0 0,1 0 0,-1-1 0,1 1 0,-1 0 0,1-1 0,-1 1 0,1 0 0,0-1 0,-1 1 0,1-1 0,0 1 0,1 0 0,9 5-1456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244 391 640,'0'-2'301,"0"1"-1,0-1 1,0 1-1,0-1 1,-1 0-1,1 1 1,-1-1-1,1 1 1,-1-1-1,0 1 1,1-1-1,-1 1 1,0 0-1,0-1 1,0 1-1,0 0 1,0 0-1,0 0 1,-1 0-1,1 0 1,0 0-1,-1 0 1,1 0-1,0 0 1,-1 0-1,1 1 1,-1-1-1,1 1 1,-1-1-1,1 1 1,-1-1-1,0 1 1,1 0-1,-1 0 1,1 0-1,-1 0 1,0 0-1,1 0 1,-1 0 0,-1 1-1,-6 0 364,1 0 0,-1 0 0,0 1-1,1 1 1,-16 6 0,16-6-399,-7 3 294,1 1 0,-24 16 0,34-21-500,1 1 0,0 0 1,-1-1-1,1 1 0,0 1 1,1-1-1,-1 0 0,1 1 0,-1-1 1,1 1-1,0 0 0,0 0 1,1 0-1,-3 8 0,-1 7-17,2-1 1,0 1-1,1 0 0,0 0 0,2 0 1,0 0-1,2-1 0,0 1 0,1 0 1,0 0-1,2-1 0,6 19 1,40 72-48,-44-97 3,0 0 0,1 0-1,0-1 1,1 0 0,0 0-1,20 17 1,6-2 328,57 32 1,-86-55-203,-1-1 1,1-1 0,0 1-1,-1-1 1,1 0 0,0 0-1,0-1 1,0 0 0,0 0 0,0 0-1,0-1 1,0 1 0,10-4-1,3-1 350,1-1 0,30-14 0,-41 16-369,-1 0-1,1-1 1,-1 0 0,-1-1-1,1 1 1,-1-2-1,0 1 1,0-1 0,11-15-1,-6 4-55,-1-1-1,0 0 0,8-23 1,-17 37-108,-1-1 1,1 1-1,-1-1 1,-1 0-1,1 1 1,-1-1-1,0 0 1,0 1-1,0-1 1,-1 0 0,0 1-1,0-1 1,-1 1-1,0-1 1,1 1-1,-2-1 1,-2-4-1,-3-6-781,0 1-1,-1 0 0,-1 1 1,-19-23-1,-71-60-8691,67 68 6233,28 25 2584,-1 0-1,1 0 1,0-1 0,0 0-1,-6-8 1,0-1-1210</inkml:trace>
  <inkml:trace contextRef="#ctx0" brushRef="#br0" timeOffset="1">418 85 364,'71'-33'12329,"-52"28"-12330,1 0 0,-1 1-1,1 0 1,20 1 0,-19 1-1085,0-1 0,0 0 0,-1-1 0,22-8 0,-34 10-9,0 0 1,0 1 0,0 0 0,14 0-1,-8 1-390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72 428,'-3'-8'2959,"3"5"-993,15-6 1328,-13 8-2895,45-17 4367,29-2-2613,-47 15-1591,0 2-1,0 0 1,0 2 0,0 1-1,48 7 1,-63-6-369,1 2 0,-1 0 0,0 0-1,-1 2 1,1 0 0,20 10 0,-26-11-95,0 0 0,-1 1 1,1 0-1,-1 0 0,0 1 0,0 0 1,-1 0-1,0 1 0,0 0 0,0 0 1,7 12-1,2 12 77,-2 1 0,-1 1 0,-1 0 0,-1 1 0,-3 0 0,6 42 0,21 112-347,-32-178-7,0 0 0,-1 0 0,-1 0 0,1 0 1,-2 0-1,1 0 0,-5 18 0,4-27 73,1 1 0,-1 0 0,0 0 0,0 0 0,-1-1 0,1 1 1,0-1-1,-1 1 0,1-1 0,-1 1 0,1-1 0,-1 0 0,1 0 0,-5 2 0,5-2-108,0-1 0,-1 1 1,1 0-1,0 0 0,0 0 0,-1 0 0,1 0 1,0 0-1,0 0 0,0 0 0,0 0 0,0 1 1,0-1-1,1 0 0,-1 1 0,0-1 0,0 0 0,1 1 1,-1-1-1,1 1 0,0-1 0,-1 1 0,1-1 1,0 1-1,0 2 0,-23-11-11624,23-4 10058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47 157 100,'-21'-8'2042,"20"8"-1794,0-1 0,0 1 0,-1 0 0,1 0-1,0-1 1,0 1 0,0-1 0,0 1 0,0-1-1,0 1 1,0-1 0,0 0 0,0 1-1,0-1 1,0 0 0,0 0 0,0 0 0,1 0-1,-1 0 1,0 0 0,1 0 0,-1 0 0,0 0-1,1 0 1,-1 0 0,1 0 0,0 0 0,-1 0-1,1 0 1,0-1 0,0 1 0,0 0 0,0 0-1,0 0 1,0-2 0,1 2-203,0-1 1,1 1-1,-1 0 1,0-1-1,1 1 0,0 0 1,-1 0-1,1 0 0,-1 0 1,1 0-1,0 0 0,0 1 1,0-1-1,-1 1 1,1-1-1,0 1 0,0 0 1,3-1-1,9-2 58,173-48-1153,-63 19-3625,-77 25 1850,-33 5 1994,29-3-808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857 0 756,'-94'4'7063,"-41"13"-2368,104-9-3366,0 2 0,0 2 0,2 1-1,-1 1 1,-28 19 0,34-18-471,2 1 1,0 2 0,0 0 0,2 1-1,-21 25 1,-61 74 1855,86-99-2344,1 0 1,1 1-1,-19 36 1,16-28-141,6-5-137,0 1 0,2 0 0,0 1 0,1-1 0,2 1 0,1 1 0,1-1 0,1 1 0,0 39 1,3-55-93,0 1 0,1-1 0,0 1 0,1-1 0,0 0 0,0 0 0,1 0 0,1 0 0,-1 0 0,2 0 0,-1-1 0,1 0 0,1 0 0,0 0 0,0-1 0,1 0 0,0 0 0,0 0 0,0-1 0,1 0 0,1-1 0,12 9 0,2-2-4,-12-6 5,1 0 0,-1-1 1,1 0-1,21 6 0,-24-10 4,11 3 26,-1-1-1,1 0 1,0-1-1,21-1 1,31 0 127,53-3 151,-109 0-271,280-31 402,-247 25-437,30-7-359,-71 10-47,-19 1-3058,-9-2-1796,16 3 3955,1 1-1,-1-1 1,1 1-1,-1 0 1,1 0-1,-1 0 1,0 0-1,1 1 0,-1-1 1,0 1-1,-5 0 1,-10 6-1832,6 6 585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 1512,'19'-19'5354,"-18"19"-5282,-1 0 0,0 0 0,0 0 0,1-1 1,-1 1-1,0 0 0,0-1 0,1 1 0,-1 0 0,0 0 1,0-1-1,0 1 0,0 0 0,0-1 0,1 1 0,-1 0 1,0-1-1,0 1 0,0-1 0,0 1 0,0 0 0,0-1 0,0 1 1,0 0-1,0-1 0,0 1 0,0 0 0,-1-1 0,1 1 1,0 0-1,0-1 0,0 1 0,0 0 0,0-1 0,-1 1 1,1 0-1,0 0 0,0-1 0,-1 1 0,1 0 0,0 0 1,0-1-1,-1 1 0,1 0 0,0 0 0,-1 0 0,1-1 1,0 1-1,0 0 0,-1 0 0,1 0 0,-1 0 0,1 0 0,0 0 1,-1 0-1,1 0 0,0 0 0,-1 0 0,1 0 0,0 0 1,-1 0-1,1 0 0,0 0 0,-1 0 0,0 0 0,-21-3 1750,22 3-1802,0 0 0,0 0 0,0 0 0,1 0 0,-1-1 0,0 1 0,0 0 0,0 0 0,0 0 0,1 0 0,-1 0 0,0 0 0,0-1 0,0 1 1,0 0-1,0 0 0,0 0 0,0 0 0,1-1 0,-1 1 0,0 0 0,0 0 0,0 0 0,0-1 0,0 1 0,0 0 0,0 0 0,0 0 0,0 0 0,0-1 0,0 1 0,0 0 0,0 0 0,0 0 0,0-1 0,0 1 0,0 0 0,0 0 0,-1 0 0,1-1 0,0 1 0,0 0 0,0 0 0,0 0 0,0 0 0,0 0 0,0-1 0,-1 1 0,1 0 0,0 0 1,0 0-1,0 0 0,0 0 0,-1 0 0,1 0 0,0 0 0,0-1 0,0 1 0,-1 0 0,1 0 0,0 0 0,0 0 0,0 0 0,0 0 0,-1 0 0,1 0 0,0 0 0,0 0 0,-1 0 0,3-1 298,-1 1-296,0 0-1,-1 0 1,1 0 0,0 0 0,-1 0-1,1 0 1,0 0 0,0 0 0,-1 0-1,1 0 1,0 0 0,-1 0-1,1 0 1,0 1 0,-1-1 0,1 0-1,0 0 1,-1 1 0,1-1-1,0 1 1,-1-1 0,2 1 0,16 9 144,-14-6-100,-1 0-1,1-1 0,-1 1 1,0 0-1,0 1 1,0-1-1,-1 0 1,1 1-1,-1 0 1,3 9-1,8 53 691,-3-16-362,0-4-32,-2 0 1,3 77 0,-4-27-73,-6-96-286,20 302 358,-21-275-378,2 1 0,2-1 0,11 49 0,-13-49 141,1 3-29,-3-30-89,1 0 0,-1-1 0,0 1 0,1 0 0,-1 0 0,0-1 0,1 1 0,-1 0-1,1-1 1,-1 1 0,1 0 0,0-1 0,-1 1 0,1-1 0,0 1 0,-1-1-1,1 1 1,0-1 0,-1 0 0,1 1 0,0-1 0,0 0 0,0 0 0,-1 1-1,1-1 1,0 0 0,0 0 0,0 0 0,1 0 0,-4-21 127,-2 3-106,1 0 0,0 0 0,1 0-1,1-1 1,1 1 0,2-19 0,-1-11 76,-1 5-4,-2 24-16,2 0 0,0 0-1,1 0 1,1 0 0,9-36-1,-1 23 85,-8 24-105,0 1 1,0-1 0,1 1 0,0 0-1,0 0 1,7-9 0,-9 13-24,1 1 1,-1 0 0,0-1 0,1 1 0,-1-1 0,0 0 0,-1 1-1,1-1 1,0 0 0,-1 0 0,0 1 0,1-1 0,-1 0-1,-1-5 1,1 7-33,0 0 62,1 2-61,0-1 0,0 1 1,0-1-1,-1 1 0,1-1 0,0 1 0,-1 0 0,1 0 0,0-1 0,-1 1 0,1 0 0,-1 0 0,1 0 0,-1 0 0,1-1 0,-1 1 0,0 0 0,1 1 0,-1 12 111,-1-8-85,1 0 0,0 1-1,0-1 1,0 0 0,1 0 0,0 0-1,0 0 1,1 0 0,0 0 0,0 0 0,0 0-1,0-1 1,1 1 0,5 7 0,50 94-84,-42-81-1,70 98 15,-79-114 56,0-1-1,-1 1 1,8 19 0,12 18 7,30 38 28,-48-75-50,1 0 0,1-1-1,-1 0 1,2 0 0,-1-1 0,1 0 0,0-1-1,14 7 1,-24-14 27,0 0-1,0 1 1,0-1 0,0 0-1,0 0 1,0 0-1,0 1 1,0-1 0,-1 0-1,1 0 1,0-1-1,0 1 1,0 0 0,0 0-1,0 0 1,0 0-1,0-1 1,0 1 0,0-1-1,0 1 1,0 0-1,-1-1 1,1 0 0,0 1-1,0-1 1,0 1-1,-1-1 1,1 0 0,0 1-1,0-2 1,17-25 537,-16 24-443,2-7 46,-1 1 1,-1-1 0,1 1-1,-2-1 1,1 0 0,-1 0-1,-1 0 1,0 0 0,0 0-1,-3-12 1,2-15 212,-1 12-170,0 0 0,-2 0 0,-12-41 0,5 19-51,1 10-101,-2 2-1,-29-63 0,2 7-116,34 76 27,1 0 0,-4-29 0,6 31-13,0-1 0,-1 1 1,-1-1-1,-5-12 0,7 19-133,-1 1 0,-1-1 0,1 1 0,-1 0 0,0 0 0,0 1 0,-1-1 0,0 1 0,0 0 0,0 0 0,-7-5 0,-8-10-1746,19 18 1585,0 0-1,-1 0 1,1 1-1,0-1 1,-1 0-1,0 1 1,1-1-1,-1 1 1,0 0-1,0-1 1,0 1-1,0 0 1,0 0-1,0 0 1,0 0-1,0 1 1,0-1-1,0 1 1,-5-1-1,6 0-135,0 1 0,-1 0-1,1 0 1,-1-1 0,1 1-1,-1-1 1,1 0 0,0 1 0,-1-1-1,1 0 1,0 0 0,-2-1-1,2 1 18,-1 0 0,1 0 0,-1-1-1,0 2 1,0-1 0,1 0 0,-1 0-1,0 0 1,0 1 0,0-1 0,0 1-1,0 0 1,-2-1 0,-5 1-1644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24 824,'26'-11'4234,"-6"9"1312,-34-6-444,14 8-5028,0 0 1,0-1-1,0 1 0,0 0 1,-1 0-1,1 0 1,0 0-1,0 0 0,0-1 1,0 1-1,-1 0 0,1 0 1,0 0-1,0 0 0,-1 0 1,1 0-1,0 0 0,0 0 1,-1 0-1,1 0 0,0 0 1,0 0-1,0 0 0,-1 0 1,1 0-1,0 0 1,0 0-1,-1 0 0,1 0 1,0 0-1,0 0 0,0 0 1,-1 0-1,1 0 0,0 0 1,0 1-1,0-1 0,-1 0 1,1 0-1,0 0 0,0 0 1,0 1-1,2 12 1122,15 22-769,-14-29 17,5 12 6,-1 0 0,-1 0-1,-1 0 1,0 1 0,-1 0 0,1 23 0,1 119 1659,-6-156-2037,-11 179 1925,10-120-1441,4 107 674,-1-143-1068,1 0 0,2-1 0,1 0 0,10 30 0,-11-44-124,-1 0-12,0 0 1,1 0-1,0-1 0,1 1 0,0-1 1,1 0-1,1-1 0,0 0 0,13 15 1,-5-12-25,-12-9-9,1 0 0,0 0 1,0-1-1,0 0 0,0 0 1,1 0-1,0-1 0,-1 1 1,1-1-1,9 3 0,-2-1-62,-11-4 41,-1 0 0,1 0 0,0-1 0,0 1 0,0 0 0,0-1 0,0 1 0,0-1 0,0 0 0,3 0 0,19 3-493,-19-2 212,-1 0 1,1-1-1,-1 1 0,1-1 1,0 0-1,-1-1 1,1 1-1,-1-1 1,1 1-1,6-4 1,-6 3-363,0-1 0,-1 0 0,1-1 0,-1 1 1,0-1-1,1 0 0,-1 0 0,4-4 0,-6 5 212,-1 0-1,0 1 0,1-1 0,-1 0 0,0 1 0,0-1 1,0 0-1,0 0 0,-1 0 0,1 0 0,-1 0 1,1 0-1,-1 0 0,1 0 0,-1 0 0,0-1 0,0 1 1,0 0-1,0 0 0,-1 0 0,1 0 0,0 0 1,-1 0-1,-1-4 0,1 2-197,-1 1 173,1 0-1,0 0 1,0-1-1,0 1 1,0 0-1,0-1 1,1 1-1,0-1 1,-1 1-1,1-1 1,1 1-1,-1 0 1,1-6 0,9-5-1214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98 1000,'-3'-9'7850,"-1"5"-4674,-1-1-1469,30-3 19,-9 4-1546,0 0 0,1 1-1,28-1 1,-2 0-99,72-10-581,2 1-3293,-113 12 3341,0 0 0,0-1-1,-1 1 1,1 0 0,0-1 0,5-3 0,17-6-6005,-15 10 4809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38.4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5734,'33'72'0,"0"-1"0,-12-43 0,1 30 0,2 20 0,-7-13 0,-11-6 0,-2-25 0,1 19 0,-1-32 0,2 20 0,-1-26 0,1 13 0,2-29 0,-4-3 0,2 2 0,-1-5 0,5-2 0,5-10 0,-2 2 0,3-10 0,-6 8 0,1-1 0,0 1 0,-3 4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59 972,'-3'2'1016,"0"-1"1,-1 1-1,1-1 0,0 1 0,-1-1 1,0 0-1,1 0 0,-1-1 1,1 1-1,-7 0 0,58-5-1391,91-17 1,-131 20 224,42-13-1578,-46 12 1092,0 1 0,1-1-1,-1 0 1,0-1 0,0 1-1,0-1 1,7-5 0,-1 4-2028,-8 4 2197,0-5-820</inkml:trace>
  <inkml:trace contextRef="#ctx0" brushRef="#br0" timeOffset="1">0 391 456,'0'13'1524,"0"-7"220,0 1 149,0-1 1011,12-6-2112,-1 0-296,1-6-284,0-1-248,11 1-260,-12-1-332,1 1-540,-12-7-392,0 6-157,0 1-1615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1 522 1260,'8'-7'823,"0"1"1,-1-1-1,0-1 1,0 1-1,0-1 0,-1 0 1,-1-1-1,1 1 0,-1-1 1,-1 0-1,1-1 1,-2 1-1,1-1 0,-1 0 1,-1 0-1,0 0 0,2-15 1,-4 23-611,0-1 0,0 1 0,1-1 0,0 0 0,-1 1 1,1-1-1,0 1 0,0 0 0,0-1 0,1 1 0,-1 0 0,0-1 0,1 1 0,0 0 1,-1 0-1,1 0 0,0 1 0,0-1 0,0 0 0,0 1 0,1-1 0,1-1 1,-3 3-176,-1 0 0,0 0 1,1 0-1,-1-1 0,0 1 1,0 0-1,1 0 0,-1-1 0,0 1 1,0 0-1,0-1 0,1 1 1,-1 0-1,0-1 0,0 1 1,0 0-1,0-1 0,0 1 1,0-1-1,0 1 0,0 0 1,1-1-1,-1 1 0,0 0 1,-1-1-1,1 0 0,0 1-32,0 0 0,0 0 0,0 0 0,0-1 0,0 1 0,0 0 0,0 0 0,0-1 0,0 1 0,0 0 0,0 0 0,1 0 0,-1-1 0,0 1 0,0 0 0,0 0 0,0 0 0,0-1 0,0 1 0,0 0 0,1 0 0,-1 0 0,0-1 0,0 1 0,0 0 0,0 0 0,1 0 0,-1 0 0,0 0 0,0 0 0,0 0 0,1-1 0,-1 1 0,0 0 0,0 0 0,1 0 0,-1 0 0,0 0 0,0 0 0,0 0 0,1 0 0,-1 0 0,0 0 0,0 0 0,1 0 0,-1 0 0,0 0 0,0 0 0,0 1 0,1-1 0,-1 0 0,0 0 0,0 0 0,0 0 0,1 0 0,-1 0 0,0 0 0,0 1 0,0-1 0,0 0 0,1 0 0,11 5 229,0-1 1,-1 1-1,1 1 1,-1 0-1,0 1 1,-1 0-1,0 1 1,17 15-1,4 8 421,32 43-1,-46-50-466,-1 0-1,-1 1 1,-1 1 0,-1 1-1,-1-1 1,-2 2 0,-1 0 0,10 50-1,-11-51-80,2 1 0,0-2 0,21 40-1,-17-38-38,-1 0-1,17 55 0,-22-54-53,1-1 1,1 0-1,19 37 0,-24-54-15,0 1 0,-1 0 1,6 24-1,-8-25-2,0-1 1,2 1-1,-1-1 0,10 20 1,-4-8-21,-8-19 13,-1-1 0,1 1 0,0-1-1,0 1 1,0-1 0,1 1-1,-1-1 1,0 0 0,1 1 0,2 1-1,-2-1-19,1-1 0,-1 0 0,1 1 0,0-1 0,0 0 0,0-1 0,0 1 0,0 0 0,0-1 0,1 0 0,-1 1 0,0-1 0,1-1 0,-1 1 0,1 0 0,-1-1 0,1 0 0,-1 0 0,1 0 0,0 0 0,-1 0 0,1-1 0,-1 0 0,0 1 0,1-1 0,4-2 0,-2 0 15,-1 2 1,1-1 0,0 1-1,0-1 1,0 2-1,0-1 1,0 1-1,-1 0 1,1 0 0,0 0-1,0 1 1,0 0-1,0 0 1,0 0 0,-1 1-1,1 0 1,0 0-1,-1 1 1,0-1-1,1 1 1,-1 0 0,8 7-1,17 17 9,-18-16 6,0 0 1,1-1-1,24 15 1,-33-23 6,-1 0 0,1 0-1,0 0 1,0 0 0,-1-1 0,1 0 0,0 1 0,1-1 0,5 0 0,-5-1 22,-1-1 0,1 0 0,-1 0 1,0 0-1,0 0 0,1-1 0,-1 0 1,0 0-1,7-4 0,6-4-16,0-1 0,0 0 0,-1-1 0,0-1 0,-1 0-1,-1-1 1,0-1 0,-1 0 0,-1-1 0,0-1 0,-1 1 0,-1-2 0,0 1-1,-1-2 1,6-18 0,-2-1-10,-7 25 1,-1-1 0,-1 0 0,4-24 0,-2-5 52,21-81 0,-18 83 7,-7 31-40,0 1 0,0 0 1,6-15-1,25-67 111,-32 87-137,0-1-1,0 0 1,-1 1 0,0-1-1,0 1 1,-1-9 0,1 2-12,0 10 9,2 22-62,7-4 78,15 23 8,-22-37-20,-1-1-1,1 1 0,0 0 1,-1-1-1,0 1 0,1 0 0,-1 0 1,1 4-1,7 16-9,62 93 94,22 23 30,-71-107-113,-15-23-1,0 0 0,-1 0 0,8 16 0,-7-12 2,0 0 0,14 19-1,-12-19-11,-1-1 0,11 22 0,-18-32 32,-1 0 0,1 0 1,0-1-1,0 1 0,0 0 1,0 0-1,1-1 0,-1 1 0,0-1 1,1 1-1,-1-1 0,1 1 1,-1-1-1,1 0 0,0 0 0,-1 0 1,1 0-1,0 0 0,0 0 1,0 0-1,0-1 0,-1 1 0,1-1 1,0 1-1,0-1 0,3 1 1,-5-2 1,1 1 0,0-1 0,0 1 0,0-1 0,-1 1 0,1-1 1,0 1-1,0-1 0,-1 0 0,1 1 0,-1-1 0,1 0 0,0 1 1,-1-1-1,1 0 0,-1 0 0,0 0 0,1 0 0,-1 1 0,0-1 1,1 0-1,-1 0 0,0 0 0,0 0 0,0-1 0,2-5 135,42-84 559,-33 57-523,-1-2-1,-2 1 1,6-70 0,-8-113 48,1-4-200,-3-47 79,-6 147-42,-9-2-306,11 122 196,0 1 0,0-1 0,0 1 0,0-1-1,0 1 1,0-1 0,-1 1 0,1-1 0,0 1 0,-1-1 0,1 1 0,-1-1 0,1 1 0,-1 0 0,0-1 0,0 1 0,0 0 0,-1-2-1,-1 1-227,1 1 0,-1 0-1,1 0 1,-1 0-1,1 0 1,-1 0-1,0 1 1,-5-1 0,-3-1-837,-30-8-3517,25 6-893,-1 0 0,-32-3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37 684,'0'-2'557,"0"0"1,0 1-1,0-1 0,-1 1 1,1-1-1,0 1 0,-1 0 1,0-1-1,1 1 0,-1-1 1,0 1-1,0 0 0,0 0 1,1-1-1,-1 1 0,0 0 1,-1 0-1,1 0 0,0 0 1,0 0-1,0 0 0,-3-1 1,2 1-277,1 0 1,-1 1 0,1-1 0,-1 1 0,1-1 0,-1 1 0,0 0-1,1-1 1,-1 1 0,0 0 0,1 0 0,-1 0 0,0 0 0,1 0 0,-1 1-1,0-1 1,1 0 0,-1 1 0,1-1 0,-3 2 0,3 2-139,0-1 0,0 1-1,1-1 1,-1 1 0,1 0 0,0-1 0,1 1 0,-1 0 0,0-1-1,3 7 1,6 33 561,-4-21-510,0 0-1,2 0 1,9 23 0,-12-34-168,0 0-1,0 1 1,-2 0 0,1-1-1,0 15 1,0-5-11,2 57-1,-5-61-155,0 1-1,7 33 0,-5-38-415,-1 1 0,-1 0 0,-1 20 0,1-6-4737,-9-33-491,8 5 5653,1 0 1,-1 0 0,1 0 0,-1 0 0,1 0 0,-1 0 0,1 0 0,-1 0 0,1-1 0,-1 1 0,1 0 0,-1 0 0,1 0-1,0-1 1,-1 1 0,1 0 0,-1 0 0,1-1 0,-1 1 0,1 0 0,0-1 0,-1 1 0,1 0 0,0-1 0,0 1 0,-1-1-1,1 1 1,0-1 0,0 1 0,-1 0 0,1-1 0,0 1 0,0-1 0,0 1 0,0-1 0,0 1 0,0-1 0,0 1-1,0-1 1,0 1 0,0-1 0,0 1 0,0-1 0,0 1 0,0-2 0,10-15-1738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1052,'6'-3'996,"-5"3"-789,0 0 1,0-1-1,0 1 1,0-1-1,0 1 1,0-1-1,0 1 0,0-1 1,-1 1-1,1-1 1,0 0-1,0 1 0,-1-1 1,1 0-1,0 0 1,-1 1-1,1-1 1,-1 0-1,1 0 0,-1 0 1,1 0-1,0-2 1,-1 2-65,0 0 0,1 0-1,-1 0 1,1 0 0,-1 0 0,1 0 0,-1 0 0,1 1 0,0-1 0,-1 0 0,1 0 0,0 0 0,0 1 0,0-1 0,-1 0 0,1 1 0,0-1 0,0 1 0,0-1 0,0 1 0,0-1 0,0 1 0,0-1 0,0 1-1,0 0 1,1 0 0,-1 0 0,0 0 0,0 0 0,2 0 0,42-1 744,-36 1-535,65-1 902,139 6 1247,-191-3-2167,0 1 0,-1 1 0,1 1 0,-1 1 1,0 0-1,-1 2 0,28 14 0,-44-20-215,1 1 1,-1 0-1,0 0 0,0 0 0,0 0 0,0 1 1,-1 0-1,1 0 0,-1 0 0,0 0 1,0 0-1,0 1 0,-1-1 0,0 1 1,3 5-1,-3-2 88,0-1 1,-1 1-1,0-1 0,0 1 1,-1 0-1,0-1 0,0 1 1,0 0-1,-3 8 0,-3 12 528,-2-1 0,-1-1 0,0 0 0,-20 36-1,-3-13 173,26-41-758,-1 1-1,2 0 1,-1-1 0,1 2 0,1-1-1,0 1 1,-4 12 0,3 5 161,5-20-256,-1 0 0,0 0 0,-1 0 1,0 0-1,0 0 0,0 0 1,-1-1-1,-4 10 0,5-15-50,1 0-1,0 0 1,0 0-1,0 0 0,1 1 1,-1-1-1,0 0 1,0 1-1,1-1 0,-1 1 1,1-1-1,-1 0 1,1 1-1,-1-1 0,1 1 1,0-1-1,0 1 1,0-1-1,0 1 1,0 0-1,0-1 0,0 1 1,0-1-1,1 1 1,-1-1-1,1 1 0,-1-1 1,1 0-1,-1 1 1,1-1-1,0 0 0,0 1 1,0-1-1,0 0 1,0 0-1,0 0 0,0 1 1,0-1-1,0 0 1,0-1-1,1 1 1,-1 0-1,0 0 0,2 0 1,-1 0 45,44-1 22,1-13-389,-16 6-1747,16-17-6086,-44 23 7505,-2 0 192,1 0 0,0 0 0,-1 0 0,1 0 0,0 0 0,-1 0 0,0-1 0,1 1 0,-1 0 0,0-1 0,0 1 0,0-1 0,2-1 0,-1-10-5286,2 11 3164,13-3 442,-3-2 419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27 1088,'-1'-2'3772,"-8"-9"-1235,5 2 644,4 9-3135,0 0 0,0 0 0,0-1 0,0 1 0,0 0 0,0 0 0,0 0 0,0-1 0,0 1 0,-1 0 0,1 0 0,0 0-1,0 0 1,0-1 0,0 1 0,0 0 0,0 0 0,-1 0 0,1 0 0,0 0 0,0-1 0,0 1 0,-1 0 0,1 0 0,0 0 0,0 0 0,0 0 0,-1 0 0,1 0 0,0 0 0,0 0-1,0 0 1,-1 0 0,1 0 0,0 0 0,0 0 0,0 0 0,-1 0 0,1 0 0,0 0 0,0 0 0,-1 0 0,1 0 0,0 0 0,0 1 53,-1-1 1,1 0 0,0 1-1,0-1 1,-1 0-1,1 1 1,0-1 0,0 0-1,0 1 1,0-1-1,0 1 1,-1-1 0,1 1-1,0-1 1,0 0-1,0 1 1,0-1 0,0 1-1,0-1 1,1 0-1,-1 1 1,0-1 0,0 1-1,0-1 1,0 0-1,0 1 1,0-1 0,1 1-1,-1-1 1,0 0-1,0 1 1,1-1 0,-1 0-1,1 1 1,6 12 686,10 18 673,2 5-340,-8-4-468,-2 1 0,-2 0 0,6 62 0,-6 107 341,-19-67-817,0 3-627,12-132 266,0-1 0,0 1-1,1 0 1,0-1 0,0 1 0,0-1 0,0 1 0,4 8 0,-4-13 65,0 1-1,-1-1 1,1 1 0,-1 0 0,1-1 0,-1 1-1,0 0 1,1 0 0,-1-1 0,0 1-1,0 0 1,0 0 0,-1 2 0,1-3-75,0 0 0,-1-1 0,1 1 1,0 0-1,-1 0 0,1-1 0,-1 1 0,1 0 1,-1-1-1,1 1 0,-1 0 0,0-1 0,1 1 1,-1-1-1,0 1 0,1-1 0,-1 1 1,0-1-1,1 1 0,-2-1 0,-1 1-335,0-1 1,0 1-1,1-1 0,-1 0 1,0 0-1,0 0 0,0 0 1,1-1-1,-1 1 0,0-1 0,1 1 1,-1-1-1,0 0 0,1 0 1,-1 0-1,-3-3 0,3 2-151,2 2 524,0 0-1,0 0 1,0-1-1,0 1 1,0-1-1,0 1 1,0-1-1,0 1 1,0-1-1,1 0 1,-1 1-1,0-1 1,0 0-1,1 1 1,-1-1-1,0 0 1,1 0-1,-1 0 1,1 0-1,-1 0 1,1 0-1,-1-1 1,1-5-1524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45 151 984,'-12'-6'2164,"-17"-10"4809,25 7-3571,16 0-1084,11 2-1238,40-7-1,-10 3-573,47-8-633,1 4 0,113-2 0,27-4-4861,-183 16 531,64 4 0,-78 1 2527,12 0 257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24 176 936,'0'-2'453,"-1"0"0,1 0 0,0 0 0,-1 0 0,1 1 0,-1-1 0,0 0 0,1 0 0,-1 1 0,0-1 0,0 0 0,0 1 0,-2-3 0,1 2 127,1 1 0,0-1 0,0 0 0,0 0 1,0 0-1,0 0 0,0 0 0,0 0 0,1 0 0,-1 0 1,1 0-1,-1 0 0,1-4 0,0 6-543,0-1 0,0 1 0,0 0-1,0-1 1,0 1 0,0-1 0,0 1 0,1 0 0,-1-1 0,0 1-1,0 0 1,0-1 0,1 1 0,-1 0 0,0-1 0,0 1 0,1 0-1,-1-1 1,0 1 0,1 0 0,-1 0 0,0-1 0,1 1 0,-1 0-1,1 0 1,-1 0 0,0 0 0,1 0 0,-1-1 0,1 1 0,-1 0-1,0 0 1,1 0 0,-1 0 0,1 0 0,-1 0 0,1 0 0,-1 0-1,0 0 1,1 1 0,-1-1 0,1 0 0,-1 0 0,0 0-1,1 0 1,-1 1 0,0-1 0,1 0 0,-1 0 0,0 1 0,1-1-1,19 12 743,-8-3-514,-1 0-1,-1 1 1,0 1-1,0 0 1,-1 0-1,13 21 1,-2 4 342,16 39 1,-16-31-245,38 111 665,2 2-164,-2-15-466,33 53-320,-86-181-78,2 0 0,0 0 0,0-1-1,1 0 1,1-1 0,17 20 0,-24-30-14,0 1-1,0-1 1,0 0-1,0 0 0,0 0 1,0 0-1,1 0 1,-1-1-1,0 1 1,5 1-1,-6-3 8,1 0 0,-1 0 1,1 0-1,-1 0 0,1-1 0,-1 1 0,0 0 1,1-1-1,-1 1 0,0-1 0,1 0 0,-1 1 1,0-1-1,0 0 0,1 0 0,-1 0 0,0 0 1,0 0-1,0 0 0,0 0 0,0 0 0,1-3 1,12-14 7,-1-1 1,0 0 0,18-41 0,0 2-27,-26 48 20,0 0 0,-1 0 0,0-1 0,-1 1 0,3-15 0,6-17 8,-11 40 1,0 0 0,0 0 0,1 0 0,-1 0 1,1 0-1,-1 0 0,1 0 0,0 0 0,0 1 0,2-3 1,0 0 302,-2 9-230,1 0 1,-1-1 0,0 1-1,0 0 1,-1 0 0,0 0-1,2 9 1,0 2 45,8 38 145,-8-40-250,-1 0 0,2 1 0,0-1 0,1-1 0,0 1 0,7 13 0,18 33-21,-25-46 17,2-1 0,0 1 0,0-1 0,1 0-1,13 15 1,-15-21-4,0 0 0,0-1 0,0 0 0,1-1 0,0 1 0,0-1 0,14 7 0,-17-10 10,0-1 0,0 0 0,0 0 1,0 0-1,0 0 0,0-1 1,0 0-1,0 0 0,1 0 0,-1 0 1,0 0-1,0-1 0,0 0 1,0 0-1,0 0 0,0 0 0,0-1 1,4-2-1,8-4 160,1-2 0,-2 0 0,0-1 0,0 0 1,-1-2-1,0 1 0,-1-2 0,0 1 0,-1-2 0,-1 0 0,-1 0 0,0-1 0,16-33 1,-10 12 141,-6 19-152,-2-1 1,-1 0-1,7-26 1,-6 15-24,-2 0 1,-2 0 0,2-42-1,5-157 131,-11 164-227,-13-95 0,11 147-302,1 1 0,-2-1 1,1 1-1,-2 0 1,0 0-1,0 0 0,-1 0 1,0 1-1,-1 0 0,-14-20 1,17 27-551,0 0 0,1 0 0,-1-1-1,1 1 1,0-1 0,0 1 0,1-1 0,-1 1 0,1-1 0,0 0 0,0 0 0,1 0 0,-1-9-1,1 12 343,0-1 0,0 1 0,0 0 0,0-1 0,1 1 0,-1-1 0,1 1 0,-1 0-1,1-1 1,0 1 0,0 0 0,0 0 0,0 0 0,0-1 0,0 1 0,1 0 0,-1 1-1,1-1 1,-1 0 0,1 0 0,0 1 0,0-1 0,0 1 0,0-1 0,0 1 0,0 0-1,0 0 1,2-1 0,19-5-1549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195 123 812,'7'-2'5408,"-13"-4"-2665,-21-8 756,17 9 222,9 5-3662,1 0-1,0 0 0,0-1 0,-1 1 0,1 0 1,0-1-1,0 1 0,-1 0 0,1 0 0,0-1 0,0 1 1,0-1-1,0 1 0,0 0 0,0-1 0,-1 1 0,1 0 1,0-1-1,0 1 0,0 0 0,0-1 0,0 1 0,0 0 1,0-1-1,1 1 0,-1-1 0,0 1 0,0 0 0,0-1 1,0 1-1,0 0 0,0-1 0,1 1 0,-1 0 0,0-1 1,0 1-1,1 0 0,-1 0 0,0-1 0,0 1 0,1 0 1,21-21 1094,-12 14-971,0 0 1,0 1 0,22-10 0,-17 10-38,0 2 1,0-1 0,0 2 0,1 0 0,-1 1 0,1 0 0,-1 2 0,1 0 0,0 0 0,-1 1 0,1 1 0,-1 1 0,0 0 0,0 1 0,20 8-1,-27-9-14,1 1 0,-1 0 0,1 1 0,-1-1 0,-1 2 0,1-1 0,-1 1 0,0 0-1,0 1 1,10 13 0,-13-15-76,0 0 0,-1 1-1,0-1 1,0 1 0,0 0 0,-1 0-1,1 0 1,-2 0 0,1 1 0,-1-1-1,0 0 1,0 1 0,0-1-1,-1 1 1,0-1 0,-2 10 0,-1 0 14,-1 0 1,-1 0 0,-1-1-1,0 1 1,-1-2 0,0 1 0,-1-1-1,-1 0 1,0 0 0,-1-1-1,0 0 1,-1-1 0,-1 0 0,-20 16-1,-17 9 191,-1-2 0,-84 45 0,115-69-199,-25 12 11,-2-1 0,-48 16-1,63-22-57,4-5 214,39-30-60,-5 15-162,0 0 0,0 1 0,0-1 0,1 2 1,-1-1-1,12-2 0,-13 4-1,42-13 89,0 2 0,89-9 0,-80 13-33,-32 4-40,43-2 0,-27 5-197,101 5 140,-119-1-963,0 0 1,24 8 0,-20-5-829,-14-6-2301,-8 0 2159,-13-18-10736,19 10 10268,11 1 738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1000,'10'-12'2745,"-8"9"-2319,0 0 1,0 1-1,1-1 0,-1 1 1,0 0-1,1 0 1,0 0-1,-1 0 0,1 0 1,0 0-1,0 1 0,0-1 1,0 1-1,0 0 0,1 0 1,-1 0-1,0 0 0,0 1 1,1-1-1,3 1 0,33-6 757,146-16 1750,-151 19-2540,0 3 0,0 1 0,45 6 0,-64-4-73,0 2 1,0 0 0,0 0-1,-1 1 1,23 13 0,-35-18-257,-1 1 0,0-1 1,0 0-1,-1 1 0,1-1 0,0 1 0,0 0 1,-1-1-1,1 1 0,-1 0 0,1 0 1,-1 0-1,0 0 0,0 0 0,0 0 0,0 0 1,0 1-1,0-1 0,0 3 0,-1-1 13,0 0 0,0 0 0,0 0-1,0 0 1,0 0 0,-1 0 0,0 0 0,0 0-1,0 0 1,-3 5 0,-4 8 100,0-1 0,-2 0 0,-22 28 0,32-43-175,-77 92 212,73-87-215,0 0-1,1 0 1,0 1 0,0-1 0,0 1 0,1 0 0,0 0-1,-1 9 1,2-13-10,0 0 0,1 0 0,0 1 0,-1-1 0,1 1 0,0-1 0,1 0 0,-1 1 0,0-1 1,1 0-1,0 0 0,0 1 0,0-1 0,0 0 0,1 0 0,-1 0 0,1 0 0,-1 0 0,5 5 0,16 11-55,-13-13 48,-1 1 0,-1 0 0,1 0-1,6 10 1,-5-6 83,0 0 0,1-1 0,1 0-1,0 0 1,0-1 0,17 10 0,21 18 757,-47-36-763,0 1 0,-1-1 1,1 1-1,-1 0 1,1-1-1,-1 1 0,0 0 1,1 0-1,-1 0 1,0 0-1,0 0 0,-1 0 1,1 0-1,0 1 1,-1-1-1,1 0 0,-1 0 1,0 1-1,0-1 1,0 0-1,0 0 0,0 1 1,0-1-1,-1 0 1,1 0-1,-1 1 0,1-1 1,-1 0-1,0 0 1,0 0-1,0 0 0,0 0 1,-2 2-1,1-2-37,0 0-1,0 0 1,-1 0 0,1 0-1,-1-1 1,1 1 0,-1-1-1,1 1 1,-1-1 0,-3 1-1,-12 6-21,2 0-336,0-1 0,-1 0 0,1-1 0,-35 6 0,24-7-1331,0-1-1,-38 0 1,59-4 1145,-4 0-404,0 0 0,-1-1 0,1 1 1,0-2-1,-13-3 0,-7-8-4457,-1-1 96,29 3 3227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1208,'1'0'458,"0"0"0,-1 0 0,1 0 0,0 0 1,-1 1-1,1-1 0,0 0 0,-1 1 0,1-1 0,-1 0 0,1 1 0,2 1 1832,-2-1-1831,0 14 845,0-1 1,2 0-1,0 1 1,7 21-1,5 20-236,-4 29-272,-7-49-647,17 71 0,-17-93-329,-1 0 0,0 0 1,-1 0-1,-1 1 1,0-1-1,-1 0 0,-1 1 1,0-1-1,-1 0 0,0 1 1,-6 15-1,-2 11-1290,10-35 890,-1 0 0,-1 0 0,1 0 0,-1 0 0,0 0 0,-5 9 0,3-11-330,-1-1 0,1 1 0,-1-1-1,0 0 1,0 0 0,0 0 0,-6 1-1,3 0 83,4-2-814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38.8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0 5734,'-12'37'0,"20"15"0,-2-42 0,13 15 0,-3-27 0,-14 0 0,-4-1 0,-12 3 0,2-5 0,8 5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1 124 528,'6'-8'8137,"11"2"-4611,28-2-3148,-19 3 384,27-7-554,0 1 0,58-3 1,106-2-1936,-74-7-2303,-25 8-1881,-74 10 4271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1060,'11'-6'1692,"17"-12"2455,-28 18-3604,1-1 0,0 0 0,-1 1 0,1-1 0,-1 0 0,1 0 0,-1 1 0,1-1-1,-1 0 1,1 0 0,-1 0 0,0 0 0,0 0 0,1 0 0,-1 0 0,0-1 0,23 21 2086,-2 6-1708,-2 0 0,-1 2 0,-1 0 0,-1 0 0,19 45 0,-26-44-483,-2-1 0,0 1 1,5 51-1,1 5 146,11 84 230,-4-17-450,-18-143-350,1 1 0,0-1 0,1 0 0,-1 0-1,1 0 1,6 8 0,11 24-31,-20-39 6,-1 1-1,1-1 1,0 1 0,-1-1-1,1 0 1,0 1-1,0-1 1,0 0 0,0 0-1,0 0 1,0 1-1,0-1 1,0 0 0,0 0-1,1-1 1,-1 1-1,0 0 1,1 0 0,-1 0-1,0-1 1,1 1-1,-1-1 1,1 1 0,-1-1-1,1 0 1,-1 0-1,1 1 1,1-1 0,1-1-18,0 0 1,0 0 0,0 0 0,-1-1 0,1 1 0,0-1 0,-1 0 0,1 0-1,-1 0 1,6-5 0,-3 2 8,0 0 0,-1 0 0,0-1-1,0 0 1,0 0 0,-1 0 0,0-1-1,4-8 1,22-57-65,-30 70 84,1 0 1,0 0-1,0 0 1,0 1-1,0-1 1,0 0-1,0 1 1,1-1-1,-1 1 1,1-1 0,-1 1-1,1 0 1,-1 0-1,1 0 1,0 0-1,-1 0 1,1 0-1,3-1 1,15-10 43,-20 41 271,0-18-193,0 7-19,6 131 266,-4-131-357,1-1-1,0 0 1,2 0-1,0 0 1,1 0 0,12 24-1,-6-18-11,2-1-1,0-1 1,25 30-1,-26-36-1,-6-6 2,-1-2-1,2 1 0,-1-1 1,10 7-1,-14-11 9,0 0 0,1-1 0,-1 1-1,1-1 1,0 0 0,-1 0 0,1 0 0,0 0 0,0-1 0,1 1 0,-1-1-1,0 0 1,0 0 0,0-1 0,1 1 0,-1-1 0,0 0 0,1 0 0,-1-1 0,0 1-1,6-2 1,0-1 52,1-1-1,0 0 0,-1-1 1,0 0-1,0-1 0,18-13 1,-10 4 104,0-1 0,19-24 0,-1 3 57,-25 27-158,-1-1 0,0 0 0,0 0 0,-1-1 0,-1 0 0,0 0 0,0-1 0,6-16 0,7-34 146,18-94 0,-20 79-165,-11 52-36,-1-1 0,3-36 0,4-288 73,-17 329-452,0 0 0,-1 0 0,-1 1 0,0-1-1,-2 1 1,-1 0 0,-13-25 0,17 38-388,3 5 137,0 0 1,0 0 0,0 0-1,0 0 1,-1 0 0,1 0-1,-1 1 1,0-1 0,0 1-1,0-1 1,0 1 0,0 0-1,0-1 1,-1 1 0,1 1-1,-4-3 1,5 4 224,-1-1 0,1 1 0,0-1 0,-1 1 1,1-1-1,0 1 0,0-1 0,0 0 0,-1 1 0,1-1 0,0 0 0,0 0 0,0 0 0,0 0 0,0 0 1,0 0-1,1 0 0,-1 0 0,0 0 0,0-2 0,12 9-6304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99 500,'1'0'233,"1"0"-1,-1 0 1,0 0 0,1-1 0,-1 1-1,1 0 1,-1 0 0,0-1-1,1 1 1,-1-1 0,0 1-1,3-2 1,-1-6 6064,-15 0-2235,12 8-3978,-1 0 1,1 0-1,-1 0 0,1 0 1,-1 0-1,1 0 1,0 0-1,-1 0 0,1-1 1,-1 1-1,1 0 0,-1 0 1,1 0-1,-1-1 0,1 1 1,0 0-1,-1 0 1,1-1-1,0 1 0,-1 0 1,1-1-1,0 1 0,-1-1 1,1 1-1,0 0 1,0-1-1,-1 1 0,1-1 1,0 1-1,0 0 0,0-1 1,0 1-1,-1-1 1,1 1-1,0-1 0,0 0 1,15-13 1203,32-6-291,-9 11-299,-1 2-1,71-6 1,83 10 1209,-138 3-1331,-24 0-169,-1 2 1,42 6-1,-62-6-293,1-1-1,-1 2 1,1-1-1,-1 1 1,0 0-1,0 1 1,0 0-1,0 0 1,-1 1-1,1 0 1,-1 0 0,9 9-1,-13-9-66,0-1 0,0 1-1,-1 0 1,0 0 0,0 0 0,0 1 0,0-1-1,-1 0 1,0 1 0,0-1 0,0 1 0,-1 0-1,0-1 1,0 1 0,0-1 0,-1 1-1,0-1 1,0 1 0,0-1 0,-1 0 0,0 1-1,-3 7 1,-5 2-23,-1-1 0,0 0 1,0-1-1,-1 0 0,-1-1 0,-23 17 0,28-22-17,-22 20-6,17-15-72,-2 1 0,-30 19 0,44-31 13,-1 0-1,0 1 1,0-1-1,1 0 1,-1 1-1,1-1 1,-1 1-1,1 0 1,-1 0-1,1-1 1,0 1-1,0 0 1,0 0-1,0 0 1,0 0-1,1 0 1,-1 0 0,0 1-1,1-1 1,-1 3-1,3-3 0,0 1-1,0-1 1,0 0-1,0 0 1,0-1 0,1 1-1,-1 0 1,1-1-1,-1 1 1,1-1 0,-1 0-1,1 0 1,0 0-1,-1 0 1,1 0-1,0-1 1,3 1 0,19 1 133,-1 1 0,1 1 0,-1 2 0,25 8 0,-34-10 34,-8-3-11,0 1 1,0 0-1,0 1 0,0 0 0,-1 0 0,1 0 0,-1 1 0,0 0 0,1 0 1,-2 0-1,1 1 0,-1 0 0,1 0 0,7 11 0,-12-15-70,-1 1 0,1-1 0,-1 1 0,0-1 0,1 1 0,-1-1 0,0 1 1,0-1-1,0 1 0,0-1 0,0 1 0,0 0 0,-1-1 0,1 1 0,0-1 0,-1 1 0,1-1 0,-1 1 0,0-1 0,1 0 0,-1 1 0,0-1 0,0 0 0,0 1 0,0-1 0,0 0 0,0 0 0,0 0 0,0 0 1,0 0-1,-2 1 0,-2 2-12,-1 1 0,0-1 0,0 0 0,0-1 0,-7 3 0,-22 9-590,0-2-1,-1-1 0,0-2 1,-42 6-1,51-12-1123,0-2 0,-35-1-1,44-3-310,-1 1 0,1-2 0,1-1 0,-24-7 0,37 10 1475,1 0 0,-1 0 0,1-1 0,0 0 0,0 1 0,0-1 0,0-1 0,0 1 0,0 0 0,1-1 0,-1 1 0,1-1 1,-4-4-1,14-5-1317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3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67 380,'2'-2'669,"1"-1"-1,0 1 1,0-1-1,1 1 1,-1 0-1,7-3 1,10-8 5017,-11 6-4084,-8 7-1430,0-1 0,-1 1-1,1-1 1,0 1 0,-1 0-1,1-1 1,0 0 0,-1 1-1,1-1 1,-1 1 0,1-1-1,-1 0 1,1 1 0,-1-1-1,1 0 1,-1 1 0,0-1-1,1 0 1,-1 0 0,0 0-1,1 1 1,-1-1 0,0 0-1,0 0 1,0 0 0,0 1-1,0-2 1,0 1-101,1 1 0,-1-1 0,1 0 0,-1 1 1,1-1-1,-1 1 0,1-1 0,0 1 0,-1 0 0,1-1 0,-1 1 1,1 0-1,0-1 0,-1 1 0,1 0 0,0-1 0,0 1 0,-1 0 1,1 0-1,0 0 0,-1 0 0,1 0 0,0 0 0,0 0 0,-1 0 0,2 0 1,28 2 1125,-24-1-1002,0 0 127,0 0 0,-1 1 0,1-1 0,0 1 0,0 0 0,-1 0 0,1 1 0,-1-1 0,8 6 0,-2 0 174,-8-6-246,1 1-1,0-1 0,-1 1 1,0 0-1,0 0 1,0 0-1,0 0 1,4 6-1,0 4 114,0 0-1,-1 0 1,-1 0-1,0 1 0,-1 0 1,0 0-1,-1 0 1,-1 0-1,0 0 1,-1 1-1,-1 17 1,1-23-195,0 1 0,0 0 0,1-1 0,5 18-1,3 12 295,17 66 225,-22-81-687,1-1 0,14 33 0,6 21 0,-21-64 0,0 14 0,7 37 0,-10-56 0,5-2 0,-5 0-75,-2-6-15,0 1 0,-1 0 0,1-1 0,-1 1 1,1-1-1,-1 0 0,1 1 0,-1-1 0,1 1 0,-1-1 0,1 0 0,-1 1 0,1-1 0,-1 0 0,1 0 0,-1 1 0,0-1 0,1 0 0,-1 0 0,0 0 0,1 0 0,-1 0 0,1 0 0,-1 0 0,0 0 0,1 0 0,-2 0 0,-17-1-1704,13 0 445,0 0-1,0 0 1,0-1-1,0 0 1,0 0 0,0-1-1,0 1 1,1-2-1,-1 1 1,1 0-1,0-1 1,0 0-1,0 0 1,1 0-1,-1-1 1,1 0 0,0 0-1,-6-9 1,1 0-883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1440,'-23'5'7887,"16"-3"-6528,1-1-1,0 0 1,0-1 0,0 0 0,0 0 0,-1 0-1,-7-2 1,37-5 1211,58 19-1759,-16-5-781,-31 1-802,-19-4 220,-11-3-375,1 0 1,-1 0-1,1 0 1,-1 1-1,0 0 0,1 0 1,-1 0-1,0 0 0,5 4 1,-21 8-11208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1564,'-4'4'1288,"-1"1"-1,-1-1 1,1-1-1,-1 1 1,1-1-1,-1 0 1,-10 4-1,-10 5 3146,26-12-4395,0 0 0,0 0 0,-1 0 0,1 0 0,0 0 0,0 0 0,0 0 0,-1 0 0,1 0 0,0 0 0,0 0 0,0 1 0,-1-1-1,1 0 1,0 0 0,0 0 0,0 0 0,0 0 0,-1 1 0,1-1 0,0 0 0,0 0 0,0 0 0,0 1 0,0-1 0,0 0 0,0 0 0,0 1 0,0-1 0,-1 0 0,1 0 0,0 0 0,0 1 0,0-1 0,0 0 0,0 0 0,0 1 0,1-1 0,-1 0 0,0 0 0,0 0 0,0 1 0,0-1 0,0 0 0,0 0 0,0 0 0,0 1 0,0-1 0,1 0 0,-1 0 0,0 0 0,0 1 0,0-1 0,0 0-1,1 0 1,-1 0 0,0 0 0,0 0 0,14 5 242,78-9-1535,-3 1-5824,-75 9-51,-3-5 5169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116 100 448,'2'-3'364,"0"1"-1,-1 0 1,0-1-1,1 1 1,-1-1 0,0 0-1,0 1 1,0-1-1,-1 0 1,1 0 0,0-2-1,-1 3-151,0 1-1,0 0 1,0 0 0,0 0-1,0-1 1,0 1 0,0 0-1,0 0 1,0 0 0,-1 0-1,1-1 1,0 1 0,-1 0-1,1 0 1,-1 0-1,1 0 1,-1 0 0,0 0-1,1 0 1,-1 0 0,0 0-1,0 0 1,1 0 0,-1 1-1,0-1 1,0 0-1,0 0 1,0 1 0,-2-1-1,-4-2 377,0 1 517,0 0 0,0-1 0,0 0 0,1 0 0,-1 0 0,1-1 0,-7-5 0,13 8-675,0 1-403,1 0 0,-1-1 0,1 1-1,-1 0 1,0 0 0,1 0 0,-1 0 0,1 0 0,-1 0 0,0 0 0,1 0 0,-1 0-1,1 0 1,-1 0 0,1 0 0,-1 0 0,0 0 0,1 0 0,-1 0 0,1 0 0,-1 1-1,0-1 1,1 0 0,-1 0 0,1 0 0,-1 1 0,0-1 0,1 0 0,-1 1 0,0-1-1,1 0 1,-1 0 0,0 1 0,0-1 0,1 1 0,-1-1 0,0 0 0,0 1-1,0-1 1,1 1 0,9 18 724,-10-18-681,12 32 958,-1 0 0,-1 0 0,-2 1 1,5 50-1,4-12-163,-11-52-471,6 42 0,-8-30-134,-2-1 0,-1 1-1,-1 0 1,-5 35 0,-13 80 478,11-83-394,-17 78 0,-14 34-60,-26 97-261,60-253-40,1-1 0,0 1 0,2-1-1,1 30 1,0-40-31,0-8 40,0-1 1,0 1-1,0 0 1,0-1-1,0 1 1,0 0-1,0-1 1,1 1-1,-1 0 1,0-1-1,0 1 1,1 0-1,-1-1 1,1 1-1,-1-1 0,0 1 1,1-1-1,-1 1 1,1-1-1,-1 1 1,1-1-1,0 1 1,-1-1-1,1 0 1,-1 1-1,1-1 1,0 0-1,-1 0 0,1 1 1,0-1-1,-1 0 1,1 0-1,0 0 1,-1 0-1,1 0 1,0 0-1,-1 0 1,1 0-1,0 0 1,-1 0-1,1 0 1,0 0-1,-1 0 0,1-1 1,0 1-1,-1 0 1,1 0-1,0-1 1,0 0-1,3 0-18,-1-1 1,1 1-1,-1-1 0,1 0 0,-1 0 0,0 0 0,6-5 1,106-130-1021,-68 78 502,80-77 1,-62 75 370,124-112 71,-166 153 148,22-25-1,-43 32-5,-2 8 97,0 9 260,-25 3-80,-42 20 54,-82 45-1,141-67-316,0 1 1,0 0-1,1 0 1,0 1 0,0 0-1,1 0 1,0 0-1,0 1 1,-7 13-1,6-9 48,0 1 0,1-1-1,1 2 1,0-1 0,-5 23-1,9-25-70,0 0-1,1 0 1,0 0-1,1 0 1,0 0-1,1 0 1,5 16-1,-4-15-27,-1-6-3,1 0 0,0 0 0,0-1 0,0 1 0,1-1 0,0 0 0,0 0 0,0 0 0,1-1 0,0 1 0,0-1 0,0 0 0,6 3 0,7 7 0,-6-5 0,0 0 0,1-1 0,0 0 0,1-1 0,-1 0 0,1-2 0,0 1 0,1-2 0,0 0 0,20 3 0,13-1 0,93-1 0,-105-5-7,1-2-1,0-2 1,-1-1-1,37-10 1,-68 14-162,18-7-175,-23 8 224,1 0-1,-1 0 1,1-1 0,-1 1 0,1 0-1,-1-1 1,0 1 0,1 0-1,-1-1 1,0 1 0,1 0 0,-1-1-1,0 1 1,1-1 0,-1 1 0,0-1-1,0 1 1,1-1 0,-1 1 0,0-1-1,0 1 1,0-1 0,0 1-1,0-1 1,1 1 0,-1-1 0,0 1-1,0-1 1,0 1 0,-1-1 0,1 1-1,0-1 1,0 1 0,0-1-1,0 1 1,0-1 0,-1 1 0,1-1-1,0 1 1,-1-1 0,-3-6-1253,3 5 826,0-1 0,0 1 0,0 0-1,-1 0 1,1 0 0,-1 0 0,0 0 0,1 0 0,-1 0 0,0 1 0,0-1 0,0 1-1,0-1 1,-5-1 0,-25-15-5900,31 18 6260,1 0 0,-1-1 0,0 1 0,0-1 0,1 1 0,-1-1 0,0 1 0,1-1 0,-1 1 0,0-1 0,1 1 0,-1-1-1,1 0 1,-1 1 0,1-1 0,-1 0 0,1 0 0,0 1 0,-1-1 0,1 0 0,0 0 0,0 0 0,-1 0 0,1 1 0,0-1-1,0 0 1,0 0 0,0 0 0,0 0 0,0 1 0,0-1 0,0 0 0,0 0 0,1 0 0,-1 0 0,0 1 0,1-1 0,-1 0-1,1-1 1,18-11-2169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799 72 128,'-5'-5'842,"-1"1"1,1-1-1,-1 1 1,0 0-1,0 0 1,0 0-1,0 1 1,-1 0-1,1 0 1,-13-2-1,-6-2 2174,-40-3 0,47 7-2196,-13-1 450,0 2 0,0 0 0,-57 6 0,74-2-1048,0 0 1,0 0-1,0 2 0,1 0 0,-1 0 0,1 1 0,0 1 0,0 0 1,1 1-1,-18 12 0,-27 24 829,27-22-528,1 2 1,0 1-1,-28 32 1,50-47-482,0 0 1,1 0-1,-1 0 1,2 1-1,-1-1 1,1 1-1,1 1 1,0-1-1,1 1 1,-1-1-1,2 1 1,0 0-1,0 0 1,0 20-1,2-27-37,0-1 0,1 0 0,-1 0 0,1 0 0,0 0 0,0 0 0,0 0 0,0 0 0,1 0 0,-1 0 0,1 0 0,-1-1 0,1 1 0,0 0 0,0-1 0,0 0 0,0 1 0,1-1 0,-1 0 0,1 0 1,-1 0-1,1-1 0,0 1 0,0 0 0,0-1 0,0 0 0,5 2 0,2 0-8,-1-1 1,1 1-1,0-2 1,0 0-1,0 0 1,0 0-1,17-2 1,1-3 4,1-1 0,-1-1 1,0-1-1,-1-2 0,48-21 0,-30 7 16,-1-2-1,59-42 0,-74 47-18,-19 14 2,0-1-1,0 0 0,-1 0 0,0-1 0,16-17 0,4-9 11,13-16 16,-38 45-26,0 0 1,0 1-1,0-1 1,1 1-1,-1 0 1,7-4-1,23-22 40,-29 24-15,1 1 0,1 0-1,-1 1 1,8-5 0,-7 5 107,0-1 0,-1 1 0,0-1-1,7-7 1,-13 12-88,0 0-1,1-1 0,-1 1 1,0-1-1,0 1 0,1-1 1,-1 1-1,0-1 0,0 1 1,0-1-1,0 1 0,1-1 1,-1 1-1,0-1 0,0 1 1,0-1-1,0 1 0,0-1 1,0 1-1,0-1 0,-1 1 1,1 0-1,0-1 1,0 1-1,0-1 0,0 1 1,-1-1-1,1 0 0,3 1 930,-2 1-941,0 0 1,-1 0-1,1-1 0,0 1 1,0 0-1,0 0 0,-1 0 1,1 0-1,0 1 0,-1-1 1,1 0-1,-1 0 1,1 0-1,-1 0 0,1 3 1,9 18 363,-5-11-290,0 0 1,-1 0-1,0 0 1,-1 0 0,0 0-1,2 22 1,-1-10-35,19 154 56,-12-59-136,-7-67-34,-4 91-1,-2-57-30,2 6-1544,0-90 1495,0 1 0,0-1 0,0 1 0,-1-1 0,1 1 0,-1-1 0,1 0 0,-1 1 0,1-1 0,-1 0 0,0 0 0,0 1 0,1-1 0,-1 0 0,0 0 0,0 0 0,-2 1 0,2-1-236,0 0 0,0 0 0,1 0-1,-1 0 1,0 0 0,0 0-1,0 1 1,1-1 0,-1 0-1,1 0 1,-1 0 0,1 1 0,-1-1-1,1 0 1,0 1 0,-1-1-1,1 2 1,-1-3 14,0 0 0,1 0 1,-1 0-1,0 0 0,0 0 0,0 0 1,0 0-1,0 0 0,0-1 0,1 1 0,-1 0 1,0 0-1,0-1 0,0 1 0,1 0 0,-1-1 1,0 1-1,0-1 0,0 0 0,-3-1-631,0-17-5855,3 17 6281,0 2 431,1 0-1,-1 0 1,1 0 0,-1-1 0,1 1-1,-1 0 1,1 0 0,0-1 0,-1 1-1,1 0 1,0-1 0,-1 1 0,1-1 0,0 1-1,-1 0 1,1-1 0,0 1 0,0-1-1,-1 1 1,1-1 0,0 1 0,0-1-1,0 1 1,0 0 0,0-1 0,0 1-1,-1-1 1,1 1 0,0-1 0,1 1 0,-1-1-1,0 1 1,0-1 0,0 1 0,0-1-1,0 1 1,0-1 0,1 1 0,-1-1-1,0 1 1,0-1 0,1 1 0,-1 0 0,0-1-1,0 1 1,1-1 0,19-11-1366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1048,'0'1'6921,"2"6"-5429,0-2-854,-1 0 0,1 0-1,-1 0 1,0 0 0,0 0 0,-1 1 0,1-1 0,-1 0 0,0 1-1,-1-1 1,1 0 0,-1 0 0,-3 11 0,-1 30 1772,4 3-673,-1-28-1198,2 0 1,0-1-1,1 1 0,2-1 0,7 37 1,0-7 141,-8-39-482,0 1-1,0-1 1,6 14 0,-4-11-20,-1 1-1,0 0 1,-1 0 0,-1 0-1,0 0 1,-1 0 0,-2 20 0,1 8-352,1-42 109,-1 0 0,0-1 0,1 1 0,-1-1 0,1 1 0,-1-1-1,0 1 1,0-1 0,1 1 0,-1-1 0,0 1 0,0-1 0,1 0 0,-1 1 0,0-1-1,0 0 1,0 0 0,0 0 0,0 0 0,1 0 0,-1 0 0,0 0 0,0 0-1,-1 0 1,-22 0-1290,24 0 1216,-4-1-886,0 0-1,0-1 0,0 1 0,0-1 1,0 0-1,1 0 0,-1 0 1,1 0-1,0-1 0,-1 1 0,1-1 1,0 0-1,0 0 0,1 0 0,-1 0 1,1-1-1,-1 1 0,1-1 0,0 1 1,-2-6-1,12 2-1244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79 1864,'-102'6'16661,"92"-5"-15831,1-2-1,0 1 1,-1-1-1,1 0 1,0-1-1,-16-5 1,23 5-798,36-5-2086,-2-3-485,-18 1-574,-14 8 2929,0 1 0,0 0 0,0-1 0,1 1 0,-1 0-1,0-1 1,0 1 0,0 0 0,0-1 0,0 1 0,0-1 0,1 1-1,-1 0 1,0-1 0,0 1 0,0 0 0,0-1 0,0 1-1,0-1 1,-1 1 0,1 0 0,0-1 0,0 1 0,0 0-1,0-1 1,0 1 0,0 0 0,-1-1 0,1 1 0,0 0-1,0-1 1,-1 1 0,1-1 0,-2 0-801,1 0 790,1 1-1,-1-1 1,1 1 0,-1-1 0,0 1 0,1-1-1,-1 1 1,1-1 0,0 1 0,-1-1 0,1 0 0,-1 1-1,1-1 1,0 0 0,-1 0 0,1 1 0,0-1-1,0 0 1,0 0 0,0 1 0,-1-1 0,1 0-1,0 0 1,0 1 0,0-1 0,1 0 0,-1 0 0,0 1-1,0-1 1,0 0 0,1 0 0,-1 1 0,0-1-1,1-1 1,9-4-1673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39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787 208 5734,'-44'-48'0,"-30"-2"0,-11 9 0,34 31 0,-2 4 0,-31-23 0,3 6-807,8 32 807,44-1 68,-17 19-68,24-12 179,-27 24-179,25-4 0,7 10 0,1 4 0,-7 9 0,11 34 0,8-1 0,13-43 0,-8 12 0,10-10 0,50-45 406,11-30-406,-23 7 0,1-6 77,3-14 0,-4-7-77,-10-3 0,-5-1 0,18-27 0,-31 29 0,-5 0 0,-1-28 0,-4 24 0,-4-5 0,-7 48 0,0 4 0,0-3 0,0 10 0,1-2 0,-1 18 0,4 33 0,-1 7 0,2 18 0,-4-24 0,0 8 0,0 15 0,-1 9 0,0-6 0,0-7 0,0 2 0,1 23 0,-1 12 0,1-24 0,1-18 0,-1 32 0,3-56 0,3-13 0,1-4 0,1-7 0,3-17 0,-6-7 0,1-4 0,-2-33 0,-4 6 0,3-13 0,2 17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67 776,'-6'-3'628,"-75"-38"6392,72 37-6277,-1 0 0,1 1 0,-1 0 0,1 1-1,-1 0 1,0 1 0,-10-1 0,2 1 412,-12 1 135,11 4-876,1 0 0,-1 1 0,1 1-1,0 1 1,-27 14 0,-6 5 591,33-18-606,1 1 1,0 0-1,1 2 1,0 0-1,-23 20 1,24-17-103,7-6-163,-1 0-1,1 1 1,0 0 0,1 0 0,0 0 0,0 1 0,-5 11 0,4-4-16,1 0-1,-5 20 1,11-32-110,0 0-1,0 1 1,0-1-1,1 0 1,0 0-1,0 1 1,0-1 0,1 0-1,0 0 1,0 0-1,2 9 1,2 5-15,-5-18 3,0 0 1,0 1 0,1-1-1,-1 0 1,0 1 0,1-1-1,-1 0 1,1 1 0,0-1-1,-1 0 1,1 0 0,0 0-1,0 0 1,0 1 0,0-1-1,0 0 1,0 0 0,0-1-1,0 1 1,0 0 0,0 0-1,0 0 1,0-1 0,2 1-1,2 2-11,0-1 1,0-1-1,0 1 0,0-1 0,0 0 0,0 0 0,1 0 0,-1-1 0,0 0 1,0 0-1,1 0 0,-1-1 0,0 1 0,0-1 0,0-1 0,0 1 1,6-3-1,11-4 4,-1-2 0,32-18 0,-38 19 8,25-11 10,-31 17-3,-1-1 0,1 0 0,-1-1 0,0 0 0,0 0 0,0-1 0,-1 0 0,0 0 0,0-1 0,11-13 0,4-13 35,-1-1-1,18-42 1,17-28 1167,-54 79 905,-2 24-1591,0 15 957,-11 109 969,11 169-1721,10-172-725,-7-98 0,17 64 0,-17-51 0,-1-13 0,1-1 0,1 1 0,9 28 0,-10-42-32,-1 0 0,0 0 0,0 1 1,-1-1-1,1 16 0,-2-21-129,0 0 0,0 0 0,0 0 0,-1 1 0,1-1 0,-1 0 0,0 0 0,0 0-1,0 0 1,0 0 0,-1 0 0,1-1 0,-1 1 0,0 0 0,1-1 0,-1 1 0,-1-1 0,-2 4 0,3-4-282,-12 7-2634,14-9 2974,0 0 1,-1 0-1,1 0 1,0 0 0,-1 0-1,1 0 1,0 0-1,-1 0 1,1 0 0,0-1-1,-1 1 1,1 0-1,0 0 1,0 0 0,-1 0-1,1-1 1,0 1-1,0 0 1,-1 0 0,1 0-1,0-1 1,0 1-1,-1 0 1,1 0 0,0-1-1,0 1 1,0 0-1,0-1 1,-1 1 0,1 0-1,0-1 1,0 1-1,0 0 1,0 0 0,0-1-1,0 1 1,0 0-1,0-1 1,0 1 0,0 0-1,0-1 1,0 1-1,0 0 1,0-1 0,0 1-1,0 0 1,1-1-1,-1 1 1,12-32-12297,-13 31 12151,2-1 0,-1 1 0,0 0 0,0-1 0,0 1 0,1 0 0,-1-1 0,0 1 0,1 0 0,0-1 0,-1 1 0,1 0 0,0 0 0,-1 0 0,1 0 0,0-1 0,0 1-1,0 0 1,0 0 0,2-1 0,18-16-1778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80 156,'-1'-14'1655,"1"12"-1030,0-1 1,0 1-1,0 0 0,0-1 1,0 1-1,0 0 1,1-1-1,-1 1 1,1 0-1,0-1 1,0-1-1,1 2-343,-1 1-1,1-1 1,0 1-1,-1 0 1,1 0-1,0 0 1,-1 0 0,1 0-1,0 0 1,0 0-1,0 1 1,0-1-1,0 1 1,0-1-1,0 1 1,2 0 0,40-8 911,1 1 0,-1 3 1,1 2-1,67 5 0,-104-2-1022,0 1-1,0 0 1,0 0-1,0 1 1,0 0-1,0 0 1,-1 1-1,1 0 1,-1 0-1,0 1 1,0 0-1,7 7 1,-11-9-40,1 1-1,0 0 1,-1 0 0,0 0 0,0 0-1,0 0 1,0 1 0,-1-1 0,1 1-1,-1 0 1,0 0 0,-1 0 0,1 0-1,-1 0 1,0 0 0,0 0 0,-1 0-1,0 0 1,0 0 0,-1 10 0,-4 22 582,-1 5 102,-2-1 0,-17 53 1,19-77-646,0 1 0,2 0 0,-4 20 0,8-34-159,-1 0 0,0 0 0,1 0 0,0 0 0,0 0 0,0 0 1,1 0-1,0 0 0,-1 0 0,1 0 0,0 0 0,1-1 1,-1 1-1,1 0 0,0-1 0,-1 1 0,2-1 0,-1 1 0,0-1 1,5 5-1,-4-6-20,0-1 0,0 1 0,0-1 0,0 1 0,1-1 0,-1 0 0,0 0 1,1 0-1,-1-1 0,0 1 0,1-1 0,-1 0 0,1 0 0,4-1 0,53-8-233,-49 7 153,31-9-1298,-2-2-1,1-1 1,64-34 0,-99 45 757,0-1-1,0 0 1,0-1 0,-1 0 0,1 0 0,5-7 0,8-15-4962,-19 24 4392,1 0 1,-1 0 0,0 1-1,0-1 1,-1 0 0,1 0 0,-1 0-1,1-5 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47 103 312,'-4'2'688,"1"-1"-1,0 0 1,0 0 0,-1 0 0,1-1-1,-1 1 1,1-1 0,0 0-1,-7 0 1,3 0 3691,19 1-1822,23 6-607,0-1 1,0-2 0,56 0 0,6 0-275,758 24 6284,5-49-6627,-438 7-1463,1091-26 130,-1299 31 0,48 0 0,-54-4 0,-200 15 0,-8-2 0,0 0 0,0 0 0,0 0 0,0 0 0,0 0 0,0 0 0,0 0 0,0 1 0,0-1 0,0 0 0,0 0 0,0 0 0,0 0 0,0 0 0,0 0 0,0 0 0,0 0 0,0 0 0,0 0 0,0 1 0,0-1 0,0 0 0,0 0 0,0 0 0,0 0 0,0 0 0,0 0 0,0 0 0,0 0 0,0 0 0,0 0 0,0 0 0,0 1 0,0-1 0,0 0 0,0 0 0,0 0 0,0 0 0,0 0 0,0 0 0,0 0 0,0 0 0,1 0 0,-1 0 0,0 0 0,0 0 0,0 0 0,0 0 0,0 0 0,0 0 0,0 0 0,0 0 0,0 0 0,0 0 0,1 0 0,-1 0 0,0 0 0,0 0 0,0 0 0,0 0 0,-17 0 0,-59-13-197,-105-11-6621,-19-2-9372,78 26 10252,62 6 3690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85 335 112,'-5'1'1347,"0"-1"0,1 1-1,-1-1 1,1 1 0,-1 0-1,-6 3 1,9-3-1058,0 0 1,0 0-1,0 0 0,0 0 0,1 0 0,-1 0 0,0 0 0,1 1 1,-1-1-1,1 0 0,-1 1 0,1 0 0,-1-1 0,1 1 0,0 0 1,-2 3-1,-1 10 533,0 0 0,1 1 0,1-1 0,0 1 0,1 0 0,2 29 0,17 101 613,-9-85-892,14 62 219,-17-93-388,13 36 0,-13-45-118,-5-16-113,1 0-1,0-1 1,0 1 0,0-1 0,1 1-1,-1-1 1,1 0 0,4 5 0,-6-8-100,-1-1-1,1 1 1,-1-1 0,1 1 0,0-1 0,-1 1 0,1-1-1,0 1 1,-1-1 0,1 0 0,0 1 0,-1-1 0,1 0-1,0 0 1,0 0 0,0 1 0,-1-1 0,1 0 0,0 0-1,0 0 1,1 0 0,-1-1-14,0 0 1,0 1-1,1-1 0,-1 0 1,0 1-1,0-1 1,0 0-1,0 0 0,-1 0 1,1 0-1,0 0 0,0 0 1,-1 0-1,1 0 0,0 0 1,-1-1-1,1 1 0,0-2 1,3-10 0,0-1 0,-1 0 1,-1 0-1,0 0 1,-1 0-1,0-1 0,-1 1 1,-3-18-1,2-12 5,-10-123 171,-1 3 594,12 148-661,0 1 0,1-1 0,1 1-1,0 0 1,1 0 0,1 0 0,0 0 0,1 0 0,1 1 0,0-1 0,1 2-1,0-1 1,1 1 0,1 0 0,0 1 0,1-1 0,0 2 0,1 0 0,12-11-1,-3 5-122,0 2 0,1 0 0,1 1 0,0 0 0,0 2 0,46-17 0,-42 20-151,10-3-1359,57-12 0,-73 18 139,27-3-5814,-39 9 4018,-7-1 2706,1 1 1,-1-1-1,1 1 0,-1 0 1,1 0-1,-1 0 0,1-1 1,-1 2-1,1-1 0,-1 0 1,1 0-1,-1 0 0,0 1 1,1-1-1,-1 0 0,1 1 1,-1 0-1,0-1 0,1 1 1,-1 0-1,0 0 0,0-1 1,1 1-1,0 2 0,2 8-1877,6-4 386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1 788,'-19'10'3520,"14"-9"-2699,1 1-1,-1 0 1,1 1 0,0-1 0,0 1 0,0 0-1,0 0 1,0 0 0,0 0 0,1 0-1,0 1 1,0 0 0,0 0 0,0 0-1,-4 8 1,5-8-559,1 1-1,0-1 1,0 1-1,1-1 1,-1 1-1,1-1 0,0 1 1,0-1-1,0 1 1,1-1-1,-1 1 1,1-1-1,3 9 1,0 11 335,-3-18-461,0 0 1,0 0 0,1 0-1,-1 0 1,1 0-1,3 6 1,4 8 168,-1-1-1,8 38 1,-12-42-188,0-1-1,1 1 1,13 25-1,-16-20-75,-2-20-125,0 1-1,0 0 1,0-1 0,-1 1 0,1-1 0,0 1 0,0 0-1,0-1 1,0 1 0,0 0 0,0-1 0,0 1-1,0 0 1,0-1 0,1 1 0,-1 0 0,0-1-1,0 1 1,1-1 0,-1 1 0,0 0 0,0-1 0,1 1-1,-1-1 1,1 1 0,-1-1 0,1 1 0,-1-1-1,0 1 1,1-1 0,0 0 0,-1 1 0,1-1-1,-1 0 1,1 1 0,1-1 0,-6 0-557,3 1 470,0-1 1,0 0-1,0 0 0,0 1 0,0-1 1,0 0-1,0 0 0,0 0 0,0 0 1,0 0-1,0 0 0,0-1 0,0 1 1,1 0-1,-1 0 0,0-1 0,0 1 1,0-1-1,0 1 0,0-1 0,0 1 1,1-1-1,-1 1 0,0-1 0,0 0 1,1 1-1,-1-1 0,0 0 0,1 0 0,-1 1 1,1-1-1,-1 0 0,1 0 0,-1 0 1,1-1-1,-1 0-287,1 0 0,-1 0 1,0 0-1,0 0 0,0 0 0,0 0 0,0 0 0,0 1 1,0-1-1,-1 0 0,1 1 0,-1-1 0,1 1 0,-4-3 1,3 2 156,0 1 1,0-1 0,0 1 0,1-1 0,-1 0 0,1 0 0,-1 0-1,1 0 1,0 0 0,-1 0 0,1 0 0,0 0 0,1-1 0,-1 1-1,-1-4 1,10-13-1450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60 1260,'-7'-14'3896,"3"7"-350,15 0-1205,26-1-463,0 1 0,69-3 0,-43 5-884,-51 4-770,0 1 0,0 0 1,0 1-1,0 0 0,19 5 1,-26-5-87,-1 1 1,0-1 0,1 1-1,-1 0 1,0 0 0,0 0 0,0 1-1,4 3 1,-7-5-30,1 1-1,-1-1 1,1 1-1,-1 0 1,0-1-1,1 1 1,-1 0-1,0 0 1,0 0-1,0 0 1,-1 0 0,1 0-1,0 0 1,-1 0-1,1 0 1,-1 0-1,0 1 1,0 1-1,-2 16 564,-1 0-1,-1-1 0,-1 1 0,0-1 0,-2 0 0,0 0 1,-15 27-1,8-15 72,-17 21 93,-6 31-123,36-77-697,0-1 1,0 1-1,1-1 1,-1 1-1,1-1 0,2 11 1,-2 1-42,1-17 24,-1 1-1,0-1 0,0 0 0,1 1 1,-1-1-1,0 1 0,1-1 0,-1 0 0,0 1 1,1-1-1,-1 0 0,1 1 0,-1-1 0,1 0 1,-1 1-1,0-1 0,1 0 0,-1 0 1,1 0-1,-1 1 0,1-1 0,-1 0 0,1 0 1,-1 0-1,1 0 0,0 0 0,-1 0 1,1 0-1,20 0-37,-18 0 25,74-12-389,-73 11-68,0-1 0,0 0 0,0 0-1,0 0 1,0 0 0,0-1 0,-1 0 0,1 1 0,4-6-1,-7 7 97,0 0-1,1-1 1,-1 1-1,0 0 1,0 0-1,0-1 1,0 1-1,0-1 1,0 1-1,0-1 1,0 1-1,0-1 1,-1 1-1,1-1 1,-1 0-1,1 1 1,-1-1-1,0 0 1,1 1-1,-1-1 0,0 0 1,0 0-1,0 1 1,-1-1-1,1 0 1,-1-2-1,0 3 39,1 0 0,-1 0-1,1 0 1,-1 0-1,1 0 1,-1 0 0,1 0-1,0 0 1,-1 0-1,1 0 1,0 0 0,0 0-1,0 0 1,-1 0-1,1 0 1,0 0 0,1-1-1,-1 0 1,1 0-3,0 1 1,0-1-1,0 1 1,0-1-1,1 1 1,-1 0 0,0-1-1,1 1 1,-1 0-1,1 0 1,-1 0-1,1 0 1,2 0-1,17-7-1778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67 624,'-1'-2'377,"1"1"-1,-1 0 1,1 0-1,-1 0 1,0 0-1,1 0 1,-1 0-1,0 0 1,0 0-1,0 0 1,0 0-1,0 0 1,0 0-1,0 1 1,0-1 0,0 0-1,-2 0 1,-26-15 5963,17 10-3456,-28-13 2949,38 18-5573,0 0-1,0 0 1,0 0 0,-1 0 0,1 1 0,0-1-1,-1 1 1,1-1 0,0 1 0,-1 0 0,1 0 0,0 0-1,-1 0 1,1 1 0,-3 0 0,4-1-233,1 1 0,0 0 0,-1 0 0,1 0 0,0 0 0,0 0 0,-1 0 0,1 0 0,0 0-1,0 0 1,0 0 0,0 0 0,0 0 0,1 0 0,-1 0 0,0-1 0,0 1 0,1 0 0,-1 0 0,0 0 0,1 0 0,-1 0 0,1 0 0,-1-1 0,1 1 0,-1 0 0,2 1 0,1 5 107,34 121 749,-29-95-745,-2 0-1,3 45 1,-6-45-122,2 0 0,10 44 0,-10-57-225,-2 0-1,0 1 1,-2-1 0,-1 36 0,0-31-425,1-17 120,-1 0 0,2 0 0,-1 0 0,5 11 0,-6-16-29,1 0 0,0 0 1,1 0-1,-1 0 1,0 0-1,1 0 1,0 0-1,0 0 1,-1-1-1,2 1 1,-1 0-1,3 1 1,-20-18-11991,15 14 12369,-1 0-1,1-1 0,-1 1 0,1-1 0,-1 1 1,1-1-1,-1 1 0,1-1 0,0 1 1,-1-1-1,1 0 0,0 1 0,-1-1 1,1 1-1,0-1 0,0 0 0,0 0 1,0-6-1568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24 169 60,'0'-1'303,"0"0"1,0 0-1,0 0 1,0-1-1,0 1 0,0 0 1,-1 0-1,1-1 0,0 1 1,-1 0-1,1 0 1,-1 0-1,1 0 0,-1 0 1,1 0-1,-1 0 1,0 0-1,0 0 0,1 0 1,-1 0-1,0 0 0,0 0 1,0 0-1,0 1 1,0-1-1,0 0 0,-8-3 7517,12 3-6528,45-9 484,81-6 0,-78 10-1438,400-34-1699,-395 34-2433,80-19 0,-63 11-4574,-56 7 6414,14-5 312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80,'19'-16'2086,"-16"15"-1525,0-1-1,0 0 1,-1-1 0,1 1-1,-1 0 1,1-1 0,2-4 0,-4 6-447,-1 1 1,0 0 0,0-1 0,0 1 0,0 0-1,0-1 1,0 1 0,0 0 0,0-1 0,0 1 0,0-1-1,0 1 1,0 0 0,0-1 0,0 1 0,0 0 0,0-1-1,0 1 1,0-1 0,0 1 0,-1 0 0,1-1 0,0 1-1,0 0 1,0 0 0,-1-1 0,1 1 0,-19-9 3829,10 7-2651,-3-1 1146,12 2-2411,0 1 0,0 0 0,0-1-1,0 1 1,0 0 0,0-1 0,1 1 0,-1 0 0,0-1 0,0 1 0,0 0-1,0 0 1,0-1 0,0 1 0,1 0 0,-1-1 0,0 1 0,0 0 0,0 0-1,1 0 1,-1-1 0,0 1 0,0 0 0,1 0 0,-1 0 0,0-1 0,0 1-1,1 0 1,-1 0 0,0 0 0,1 0 0,-1 0 0,0 0 0,1 0 0,-1 0-1,1 0 1,1-1 68,0 1-1,0 1 0,0-1 1,0 0-1,0 0 0,1 1 0,-1-1 1,0 1-1,0 0 0,0 0 1,0-1-1,-1 1 0,1 0 1,0 1-1,0-1 0,2 3 1,25 20 680,-1 2 0,-2 1 0,-1 1 0,-1 1 0,-1 2 0,-2 0 1,23 45-1,-27-39-237,-2 1 1,-1 1-1,-3 0 1,13 76-1,4 7 140,-16-77-458,-2-1 0,-2 2 0,4 73 0,-10-74-91,3 0 0,10 46 0,-4-32-80,-7-30-40,-3-14 8,2 0 0,0 0 1,9 27-1,-12-40-19,1-1 0,-1 0 0,1 0 0,0 0 0,-1 1 0,1-1 0,0 0-1,0 0 1,0 0 0,0 0 0,0 0 0,0 0 0,0-1 0,0 1 0,0 0 0,1 0 0,-1-1 0,0 1 0,0-1 0,1 1 0,-1-1 0,0 0 0,1 1 0,1-1 0,0 0-7,0 0 0,1 0 1,-1-1-1,0 0 0,1 1 1,-1-1-1,0 0 0,0 0 1,0-1-1,3-1 0,9-6-55,0 0 0,-1-1 0,14-13 0,-25 20 46,14-13-119,-1-1 0,-1-1 0,-1 0 0,22-37 0,7-10-133,69-84-44,-99 132 298,-2-1-1,13-24 1,11-17 80,-33 57-25,-1-1 0,0 1 0,1 0-1,-1-1 1,0 1 0,0-1 0,0 1 0,-1-1 0,1 1-1,-1-1 1,1 0 0,-1 1 0,0-1 0,0 0 0,0-4 0,0 4 61,0 3-88,-1-1 0,1 1 0,0 0 0,0 0 0,0-1 0,0 1 0,-1 0-1,1-1 1,0 1 0,0 0 0,0 0 0,-1 0 0,1-1 0,0 1 0,0 0-1,-1 0 1,1 0 0,0 0 0,-1-1 0,1 1 0,0 0 0,-1 0 0,1 0 0,0 0-1,0 0 1,-1 0 0,1 0 0,0 0 0,-1 0 0,1 0 0,0 0 0,-1 0-1,1 0 1,-1 0 0,-20 3 234,-16 8-80,8 0-46,1 2 0,-42 27 1,35-20-29,14-6-19,0 0 0,0 1 0,1 1 1,1 1-1,1 0 0,-26 34 0,40-45-66,-1 1-1,1 0 1,0 0-1,1 0 1,0 0-1,0 1 1,0-1-1,1 1 1,1 0 0,-1 0-1,1 0 1,0 0-1,1 0 1,0 0-1,0 0 1,1 0-1,-1-1 1,2 1-1,-1 0 1,1 0-1,1 0 1,-1-1-1,1 1 1,1-1-1,-1 0 1,1 0 0,1 0-1,-1-1 1,1 1-1,0-1 1,0 0-1,1 0 1,0-1-1,0 0 1,0 0-1,1 0 1,9 5-1,6 1 6,0-1 0,1-1 0,0-1 0,0-1 0,1-1 0,46 6-1,147-3-722,-202-9-12,1-1 0,-1-1 0,26-7 0,-32 7-477,1-1 0,-1 0-1,1-1 1,-1 0 0,-1-1 0,12-7 0,-3-3-4309,0 0-1483,0 7 5461,17 0-1258,11 2 469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821 88 180,'-12'-16'1919,"11"14"-1608,0 1 0,0-1 0,0 1 0,0-1 0,0 1 0,0-1 1,-1 1-1,1 0 0,-1-1 0,1 1 0,-1 0 0,1 0 0,-1 0 1,0 0-1,1 1 0,-1-1 0,0 0 0,0 1 0,0-1 0,1 1 1,-1-1-1,-2 1 0,-40-14 2967,36 11-2769,0-1-1,0 2 0,0-1 1,-1 1-1,1 1 1,-11-2-1,-99-10 3348,88 12-3075,23 0-461,0 0 0,-1 1 0,1 0 0,0 1-1,-1-1 1,-11 4 0,-12 4 491,-42 14 598,68-20-1320,-129 61 1886,117-53-1748,1 0 1,0 2 0,1 0 0,0 0 0,-21 24 0,27-26-143,1-2-17,1 1-1,0-1 0,0 1 0,1 0 0,-8 16 0,1 2-26,9-20-23,1 0 0,-1 1 0,1 0-1,-3 13 1,6-17-15,-1 0 1,1 1-1,0-1 0,0 0 0,1 1 0,-1-1 1,1 0-1,0 0 0,0 0 0,0 1 0,1-1 1,2 4-1,9 35-6,-12-35 1,1 0 1,0-1 0,1 0 0,-1 1 0,1-1 0,5 8 0,0-4-1,-7-9 2,-1 0 0,1-1 0,0 1 0,0-1-1,1 1 1,-1-1 0,0 1 0,0-1 0,1 0 0,-1 0 0,1 0-1,-1 0 1,1 0 0,-1 0 0,1 0 0,0 0 0,-1 0 0,3 0-1,8 3 3,-10-3-2,0-1-1,-1 1 0,1-1 1,0 1-1,-1-1 1,1 1-1,0-1 0,-1 0 1,1 0-1,0 0 0,0 0 1,-1 0-1,1 0 1,0-1-1,0 1 0,3-2 1,-1 1-15,1-1 0,0 1 0,0 0 0,-1 0 0,10 0 0,22-6-17,-14-1 3,0-1 1,0-2 0,-1 0 0,-1-1-1,0-1 1,0-1 0,-2 0 0,0-2-1,0 0 1,-1-1 0,-1-1 0,16-23-1,-3 4-22,-22 29 47,0-1 0,0 1 0,-1-1-1,0 0 1,-1-1 0,5-10 0,-7 12 133,0 1 0,-1-1 0,0 0 0,-1 0 0,0 1 0,0-1 0,0-10 0,-2 55 435,0-15-271,1 0-1,1 0 1,1 1-1,8 39 1,0-22-109,-3 1 0,5 67 0,-4-29-128,21 215-131,-25-166-3098,-4-127 3107,0-1 0,0 0 1,0 1-1,0-1 0,0 1 0,0-1 0,0 1 0,0-1 1,0 0-1,1 1 0,-1-1 0,0 1 0,0-1 1,0 0-1,1 1 0,-1-1 0,0 0 0,0 1 0,1-1 1,-1 0-1,0 0 0,1 1 0,-1-1 0,1 0 1,-1 0-1,0 1 0,1-1 0,0 0 0,-20-42-16732,18 40 16502,-1 0 1,1 1-1,0-1 0,0 0 1,0 1-1,0-1 0,0 0 1,1 0-1,-1 0 0,0 0 1,1 0-1,-1 0 0,1 0 1,0 0-1,0 0 0,0 0 1,0 0-1,0 0 0,0 0 1,0 0-1,1 0 0,-1 0 1,1 0-1,-1 1 0,2-5 1,18-13-1531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40.6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78 5734,'28'-25'0,"25"6"0,2 5 0,-19 8 0,60-7 0,-76 21 0,-4 0 0,4 2 0,-8-4 0,3 29 0,-8-20 0,3 24 0,-9-13 0,-4-1 0,-12 40 0,-1-23 0,-11 27 0,2-15 0,7-17 0,-1 7 0,11-25 0,-1 3 0,44-2 0,-7-15 0,28-3 0,-7-19 0,42-12 0,-10 0 0,-29 13 0,-3 1 0,3 0 0,-36 6 0,-26 15 0,-24 3 0,-5 7 0,-2 3 0,14-6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4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81 624,'9'-10'1515,"-6"9"-993,-1-1 0,0-1 1,1 1-1,-1 0 0,0-1 0,0 1 0,-1-1 0,1 1 0,0-1 0,-1 0 1,0 0-1,2-4 0,-3 6-377,0 1-1,0-1 1,1 0 0,-1 0 0,0 0 0,0 1-1,1-1 1,-1 0 0,0 1 0,1-1 0,-1 0-1,1 1 1,-1-1 0,1 0 0,-1 1 0,1-1-1,-1 1 1,1-1 0,0 1 0,-1-1 0,1 1-1,0 0 1,-1-1 0,1 1 0,0 0 0,0 0-1,-1-1 1,1 1 0,1 0 0,28-4 1873,-18 3-1376,43-6 1545,101 1 0,-126 7-1632,0 1 0,1 2 0,-2 1 0,55 16-1,-81-20-447,0 0-1,1 0 1,-1 1-1,0-1 0,1 1 1,-1 0-1,0 0 0,0 0 1,-1 0-1,1 0 1,0 1-1,-1-1 0,1 1 1,-1 0-1,0 0 0,0 0 1,0 0-1,0 0 1,1 5-1,-1-2 90,0 0 0,-1 1 1,0-1-1,-1 1 0,1 0 1,-1-1-1,-1 1 0,1-1 0,-1 1 1,-2 6-1,-3 14 337,-2-1 1,-1 0-1,-16 32 1,-6 15 272,13-35-412,15-33-331,0 1 0,0 0 0,1 0 0,-1 0 0,-1 9 0,-5 12 88,6-21-131,1 0 0,0 0 0,1 0 0,-1 1 0,1-1 0,0 1 1,1 6-1,0-11-22,0-1 0,0 0 1,0 0-1,0 0 0,0 0 1,1 1-1,-1-1 0,0 0 1,1 0-1,-1 0 0,1 0 1,0 0-1,-1 0 0,1 0 1,0 0-1,-1 0 0,1 0 1,0-1-1,0 1 0,0 0 1,0 0-1,0-1 0,0 1 1,2 1-1,0-1 6,1 0 1,0 1-1,0-1 0,0 0 0,0-1 1,0 1-1,8-1 0,-1 0-101,0-1 0,1 0-1,-1-1 1,0 0-1,18-6 1,-25 7 11,99-41-4240,-79 31 1255,-1-1 1,30-21 0,-51 31 2478,1-1-1,-1 1 1,0-1 0,0 0-1,0 0 1,0 0 0,0 0-1,-1 0 1,1 0 0,1-7-1,-2 7 22,0 0-1,0 0 0,0 1 0,1-1 0,-1 0 0,1 1 1,-1-1-1,1 0 0,0 1 0,0 0 0,0 0 0,0-1 0,3-1 1,16-3-1363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61 956,'1'-1'216,"0"0"0,0 0 0,0 0-1,0 0 1,0 0 0,0-1 0,-1 1 0,1 0 0,0 0 0,-1-1-1,1 1 1,-1 0 0,1-1 0,-1 1 0,0-1 0,1 1-1,-1-1 1,0 1 0,0-1 0,0-1 0,-1 1 15,1 1 1,-1 0-1,0 0 0,1 0 1,-1 0-1,0 0 1,0 0-1,0 0 0,1 0 1,-1 0-1,0 0 1,0 0-1,-1 0 1,1 1-1,0-1 0,0 0 1,0 1-1,-2-1 1,-4-2 442,0 1 1,0 0-1,0 1 1,0-1-1,-1 1 1,-11 0-1,-9 1 228,8-1-350,0 1 1,0 0 0,0 2 0,0 0-1,1 2 1,-39 10 0,54-11-386,0-1 0,0 1 0,1 0 0,-1 0 0,1 0 0,-1 1 0,1-1 0,0 1 0,0 0 0,1 0 0,-1 0 0,1 0 0,-3 7 0,2-5 18,0 0 0,0-1 0,-1 1 0,0-1 0,-7 9-1,-20 12 527,18-15-425,0-1 1,1 2-1,0-1 1,1 2 0,0 0-1,1 0 1,-16 28-1,15-19-69,6-14-145,0 1-1,1 0 0,0-1 1,1 1-1,0 1 1,0-1-1,1 0 0,0 1 1,0 10-1,1-5-28,1-8-33,0 0 1,0 0-1,0 0 0,0 0 1,1 0-1,1 0 1,-1 0-1,1 0 0,4 11 1,3-4-5,-8-10-6,1 0 0,1-1 0,-1 1 0,0-1 0,1 1 0,0-1 0,0 0 0,4 3 0,-4-4 1,0 0-1,0 0 1,1-1-1,-1 1 1,1-1-1,-1 0 0,1 0 1,-1-1-1,1 1 1,-1-1-1,1 1 1,0-1-1,-1 0 1,1 0-1,0-1 0,-1 1 1,1-1-1,3-1 1,13-3 3,38-15 1,-44 15-5,4-3-3,-1 0 0,0-1-1,0-1 1,-1 0-1,0-1 1,-1-1 0,0 0-1,16-19 1,8-9-12,13-16-2,-36 35 34,-10 14 14,-1 0-1,1 0 1,-2-1-1,9-15 1,-10 16-13,-2 7 5,-1-1-1,0 1 1,1-1-1,-1 1 1,1-1-1,-1 1 1,0-1-1,1 0 1,-1 1-1,0-1 1,0 1-1,1-1 0,-1 0 1,0 1-1,0-1 1,0 0-1,0 1 1,0-1-1,0 0 1,0 1-1,0-1 1,0 0-1,0 1 1,0-1-1,0 1 1,-1-1-1,1 0 1,0 1-1,0-1 0,-1 1 1,1-1-1,0 0 1,-1 1-1,1-1 1,-1 1-1,1-1 1,-1 1-1,1-1 1,0 1-1,-1 0 1,0-1-1,0 0 1,-1 0 345,1 2-284,0-1 0,0 1 0,0 0 0,0-1 0,1 1 0,-1 0 0,0 0 0,0 0 0,1 0 0,-1-1 0,0 1 0,1 0 0,-1 0 0,1 0 0,-1 0 1,1 0-1,0 0 0,-1 0 0,1 1 0,0-1 0,0 0 0,0 0 0,0 0 0,0 0 0,0 0 0,0 0 0,0 2 0,1 46 929,-1-35-571,2 26-134,8 48 0,-5-48-332,1 47 0,-3-47 24,1-1 0,2 0 0,16 57 0,-13-49 0,-2 1 0,-2-1 0,-3 82 0,4-105 835,4-2-6518,-22-43-11580,11 19 16924,1 0 0,-1 0-1,1 0 1,-1 0-1,1 0 1,0 0 0,0 0-1,0 0 1,0 0 0,0 0-1,0 0 1,1 0 0,-1 0-1,1 0 1,-1 0-1,1 0 1,0 0 0,0 0-1,0 0 1,0 0 0,0 1-1,0-1 1,3-3 0,17-20-1405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1300,'15'-15'2211,"-14"14"-1849,1 0 0,-1 0 1,1 0-1,-1-1 0,0 1 0,1 0 1,-1-1-1,0 1 0,0-1 0,0 0 0,0 1 1,-1-1-1,1 0 0,0 1 0,-1-1 1,1 0-1,-1 0 0,1 0 0,-1 1 0,0-5 1,0 5-199,0 1 0,0-1 0,0 1 1,-1-1-1,1 1 0,0-1 0,-1 1 0,1-1 1,0 1-1,-1-1 0,1 1 0,-1-1 0,1 1 1,-1 0-1,1-1 0,-1 1 0,1 0 0,-1-1 1,1 1-1,-1 0 0,1 0 0,-1-1 0,1 1 1,-1 0-1,0 0 0,0 0 0,-6-4 1143,15-3-60,-3 5-898,1 0 1,-1 1-1,1-1 1,0 1-1,-1 0 1,1 1-1,11-1 1,8-1 498,-6 2-382,0 0 0,0 1 1,0 0-1,0 2 0,-1 0 1,24 8-1,-14-5-51,-19-3-172,1-1 0,-1 1 0,0 1 1,-1-1-1,17 11 0,-21-12-146,0 1-1,0 0 0,-1-1 1,0 2-1,1-1 1,-1 0-1,0 0 0,0 1 1,-1 0-1,1 0 1,-1-1-1,0 1 0,0 1 1,2 4-1,1 6 99,-4-12-164,1 1 0,-1 0 0,0 0 1,0 0-1,0 0 0,0 0 0,-1 0 1,0 1-1,0-1 0,0 0 0,0 0 1,-2 6-1,-4 18 34,4-17-64,-1 1 0,0-1 0,0 0 0,-1 0 0,0 0 0,-1-1 0,-9 15 0,13-24-11,0 0 0,0 1 0,1-1-1,-1 0 1,0 1 0,1-1 0,-1 0-1,1 1 1,-1-1 0,1 1-1,0-1 1,-1 1 0,1-1 0,0 1-1,0-1 1,0 1 0,0-1 0,0 1-1,1-1 1,-1 1 0,0-1 0,1 0-1,-1 1 1,2 1 0,1 2-61,0 0 0,0 0 1,1-1-1,-1 0 0,7 6 0,3 3-83,1 0 156,1-1 0,0-1 0,1 0 0,1-2 0,-1 1 0,34 12 0,-41-18 53,22 9 703,-1 1 0,-1 2 0,53 37 0,-81-52-713,0 0 0,0 0 1,0 0-1,0 0 0,0 0 1,0 0-1,0 0 0,0 0 1,-1 0-1,1 0 0,0 1 1,-1-1-1,1 0 0,-1 0 0,1 1 1,-1-1-1,0 1 0,1-1 1,-1 0-1,0 1 0,0-1 1,0 0-1,0 1 0,-1 2 1,0-1-15,0-1-1,0 1 1,0-1 0,0 1 0,-1-1 0,0 1 0,1-1 0,-1 0 0,0 0 0,0 0 0,-4 3 0,-2 2-46,-1-1 0,0 0 1,0-1-1,0 0 0,-1-1 0,-10 4 0,-137 35-1783,50-20-2259,60-17-522,0-2 0,-52-2 0,-42 4-5109,116-5 7575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115 257 536,'-21'5'1704,"3"0"1654,-1 0 0,1 2 0,-20 9-1,38-16-3301,0 0 0,0 0 0,0 0 0,1 0 0,-1 0-1,0 0 1,0 0 0,0 0 0,0 0 0,0 0 0,0 0-1,0 0 1,1 0 0,-1 0 0,0 0 0,0 0 0,0 0-1,0 1 1,0-1 0,0 0 0,0 0 0,0 0 0,0 0-1,0 0 1,1 0 0,-1 0 0,0 0 0,0 1 0,0-1-1,0 0 1,0 0 0,0 0 0,0 0 0,0 0 0,0 0-1,0 1 1,0-1 0,0 0 0,0 0 0,0 0 0,0 0-1,0 0 1,0 0 0,0 0 0,0 1 0,-1-1 0,1 0-1,0 0 1,0 0 0,0 0 0,0 0 0,0 0 0,0 0-1,0 0 1,0 1 0,0-1 0,0 0 0,0 0 0,-1 0-1,1 0 1,0 0 0,0 0 0,0 0 0,0 0 0,0 0-1,11 1 856,19-5 1031,53-1 0,-7 2-563,510-29 3624,811-76-2867,-1120 85-2038,834-62-98,-786 47 0,-315 36 0,1 2 0,-1-1 0,20 2 0,1 1 0,-30-2 0,-1-1 0,0 1 0,1 0 0,-1 0 0,1 0 0,-1 0 0,0 0 0,1 0 0,-1 0 0,1 0 0,-1 0 0,1 0 0,-1 0 0,0 1 0,1-1 0,-1 0 0,1 0 0,-1 0 0,0 0 0,1 1 0,-1-1 0,0 0 0,1 0 0,-1 1 0,0-1 0,1 0 0,-1 0 0,0 1 0,0-1 0,1 0 0,-1 1 0,0 0 0,0-1 0,0 1 0,-1-1 0,1 1 0,0-1 0,-1 1 0,1-1 0,-1 0 0,1 1 0,-1-1 0,1 0 0,-1 1 0,1-1 0,-1 0 0,1 1 0,-1-1 0,1 0 0,-1 0 0,0 0 0,1 0 0,-1 1 0,1-1 0,-2 0 0,-70 14-793,-134 19-15109,40-8 5556,91-12 7818,-6 0 410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1080,'15'5'9759,"-19"5"-3699,6 1-5998,7 6 1675,-6-12-1304,-1 0 0,0 0 1,0-1-1,0 2 0,2 7 0,3 13 981,20 47-1,-15-43-752,9 34 0,-14-43-483,1 1 0,1-2 1,0 1-1,2-1 1,22 32-1,17 33 126,4 5-40,-35-61 118,26 54-1,-35-73-170,-9-9-177,0 0 0,0-1 0,0 1 0,0 0 1,-1-1-1,1 1 0,0 0 0,0 0 0,-1 0 1,1 0-1,-1 0 0,1 0 0,-1 0 0,1 1 1,-1 0 192,-2-10 104,-4 0-267,-7-11 9,-1-28-47,-2 0 0,-37-73-1,-5-10-292,50 112 256,0 0 1,2-1-1,0 0 0,1 0 0,0 0 1,2-1-1,1 1 0,-1-38 0,4 35 77,2 0 0,5-24 0,-6 40-61,-1 1 2,0 1 1,1-1-1,0 0 0,0 1 0,1 0 1,-1-1-1,1 1 0,0 0 0,0 0 1,0 1-1,0-1 0,1 1 0,7-6 1,4-3 36,1 2 0,20-10-1,-23 12-16,62-28 203,1 2 1,144-41-1,-147 52-248,55-13-477,-109 33-932,0 0-1,31-1 1,-73 17-12523,11-8 11749,1-1 0,-1 2-1,-19 12 1,17-5 170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84 608,'0'0'1796,"-13"-6"6986,10 6-8263,0 0 1,0 0 0,0 0 0,0 0 0,0-1-1,0 1 1,1-1 0,-1 0 0,0 0 0,-3-1-1,6 2-480,0 0 0,0 0 0,0-1-1,0 1 1,0 0 0,-1 0 0,1 0 0,0 0-1,0-1 1,0 1 0,0 0 0,0 0-1,0 0 1,0-1 0,0 1 0,0 0-1,0 0 1,0 0 0,0 0 0,0-1 0,1 1-1,-1 0 1,0 0 0,0 0 0,0 0-1,0-1 1,0 1 0,0 0 0,0 0-1,0 0 1,0 0 0,1 0 0,-1-1 0,0 1-1,0 0 1,0 0 0,0 0 0,0 0-1,1 0 1,-1 0 0,0 0 0,0 0 0,0 0-1,0 0 1,1 0 0,21-9 686,17-2 57,1 2-1,43-4 1,89-10 3611,-166 22-4231,0 1 1,0 1-1,0-1 0,1 1 0,-1 0 0,0 1 0,-1-1 0,1 1 0,0 0 0,0 1 0,-1 0 1,1-1-1,-1 2 0,0-1 0,0 0 0,0 1 0,0 0 0,-1 0 0,0 1 0,0-1 0,0 1 1,0 0-1,3 6 0,-3-3-82,0 0-1,-1 1 1,0-1 0,0 1 0,-1 0 0,0 0 0,-1 0 0,0 0-1,0 0 1,-1 0 0,0 0 0,-3 16 0,1-7 48,-1 1 0,-1-1 1,-1-1-1,0 1 0,-2-1 1,-9 21-1,-4 2 122,11-21-97,-1-1 1,-22 34 0,25-43-137,1 1-1,1 0 0,0 0 0,-6 18 0,-11 22-18,22-50 2,-1 1 0,1-1 0,0 0 0,0 1 0,0-1 0,0 1 0,0-1 0,0 0 0,0 1 0,0-1 0,0 1 0,0-1 0,0 0 0,0 1 0,1-1 0,-1 1 0,0-1 0,0 0 0,0 1 0,0-1 0,1 0 0,-1 1 0,0-1 0,0 0 0,1 1 0,-1-1 0,0 0 0,1 0 0,-1 1 0,0-1 0,1 0 0,-1 0 0,1 1 0,12 6 0,-12-7 0,5 3 0,0-1 0,0 0 0,1 0 0,-1-1 0,1 1 0,-1-2 0,10 1 0,32-7 0,-19 0 0,-25 5 0,0 0 0,0-1 0,-1 0 0,1 0 0,-1 0 0,6-4 0,8-4 0,26-8-1308,51-29-1,-92 46 940,-1 0-1,0 0 1,1 0 0,-1 0-1,0 0 1,0-1-1,0 1 1,0 0 0,0-1-1,0 1 1,0-1-1,0 1 1,0-1 0,-1 1-1,1-1 1,-1 0 0,1 1-1,-1-1 1,0 0-1,1 1 1,-1-1 0,0 0-1,0 0 1,0 1-1,-1-1 1,1 0 0,0 1-1,-1-3 1,0 0-526,0 1 0,0-1 0,0 1 0,0 0 0,-1-1 0,0 1 0,1 0 0,-1 0 0,0 0 0,-1 0 0,1 0 0,-4-3 0,2 3-200,4 3 946,-1 0-1,1-1 0,-1 1 0,1 0 1,-1-1-1,1 1 0,0 0 0,-1-1 1,1 1-1,-1 0 0,1-1 0,0 1 1,0-1-1,-1 1 0,1-1 0,0 1 0,0-1 1,-1 1-1,1-1 0,0 1 0,0-1 1,0 1-1,0-1 0,0 1 0,0-1 1,0 0-1,0-11-1787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1580,'16'-14'5473,"-16"14"-5335,1 0 0,-1 0 0,0-1 0,0 1 0,0 0 1,0 0-1,1-1 0,-1 1 0,0 0 0,0-1 0,0 1 0,0 0 0,0-1 0,0 1 0,0 0 0,0-1 0,0 1 0,-6-8 6481,77 9-2031,89 13-703,-157-14-3784,-1 0 0,1 0 1,-1 1-1,1-1 0,-1 1 1,1 0-1,-1-1 0,0 1 0,1 0 1,-1 1-1,0-1 0,0 0 1,0 1-1,0-1 0,0 1 1,0-1-1,0 1 0,0 0 1,-1 0-1,1 0 0,-1 0 1,2 3-1,-1 1 193,0 0-1,-1 0 1,0 0 0,0 0 0,0 1-1,-1-1 1,0 11 0,-1 2 10,1-15-279,-1 0 0,1 1 0,0-1-1,0 0 1,0 1 0,1-1 0,-1 1 0,1-1-1,0 0 1,0 0 0,1 1 0,-1-1 0,4 5-1,4 2-22,-5-6-2,-1-1-1,1 0 1,0 0-1,1 0 0,-1 0 1,1-1-1,5 4 1,-8-6 0,-1 1 1,1 0 0,-1 0-1,1 0 1,-1 0-1,0 0 1,0 0-1,0 0 1,0 0 0,0 0-1,0 0 1,-1 1-1,2 3 1,2 7 3,-3-9 0,0-1-1,0 0 1,-1 0-1,1 0 1,-1 1 0,0-1-1,0 0 1,0 1-1,0-1 1,-2 4-1,2-3 8,-1 0 1,1-1-1,0 1 0,0 0 1,0 0-1,0 0 0,1-1 1,1 7-1,33 85 407,-34-92-390,1-1-1,-1 1 1,1-1-1,0 1 1,-1-1-1,1 0 1,1 0-1,-1 0 1,0 0-1,5 3 1,12 13 304,-15-14-197,1 0-1,-1-1 1,1 1 0,-1-1-1,1 0 1,0 0 0,1-1-1,-1 1 1,0-1 0,9 2 0,15 8-15,19 7-120,-38-13 0,-10-5 0,0-1 0,0 0 0,0 1 0,0-1 0,0 0 0,0 1 0,0-1 0,0 0 0,0 1 0,0-1 0,0 0 0,0 1 0,0-1 0,0 0 0,0 0 0,0 1 0,0-1 0,0 0 0,0 1 0,0-1 0,-1 0 0,1 1 0,0-1 0,0 0 0,0 0 0,0 1 0,-1-1 0,1 0 0,0 0 0,0 1 0,-1-1 0,1 0 0,-5 3 0,-3 3 0,0 0 0,0-1 0,-1-1 0,1 1 0,-1-1 0,0-1 0,0 1 0,0-2 0,-19 4 0,4 0 0,-88 19-177,60-16-2490,45-8 1972,-21 5-2133,7 4-2829,19-9 4610,1-1 1,0 1 0,-1-1 0,1 0 0,0 0 0,-1 0-1,1 0 1,-1 0 0,1 0 0,0 0 0,-1 0 0,1-1 0,0 1-1,-2-1 1,-4-1-2120,5 1 4372,-2 0-3628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3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23 780,'0'-7'1958,"0"-9"10668,0 27-11894,0-9-682,0 0 0,0 0 0,1 0 0,-1-1 0,1 1 0,-1 0 0,1 0 0,0 0 0,0-1-1,0 1 1,0 0 0,0-1 0,0 1 0,0-1 0,0 1 0,1-1 0,-1 0 0,1 1 0,-1-1 0,1 0 0,2 1 0,19 21 423,25 47 1625,-41-61-1543,-6-8-473,-1 1 0,1-1 1,0 0-1,0 0 1,-1 0-1,1 0 0,0 0 1,0 0-1,0 0 0,0-1 1,0 1-1,0 0 0,1 0 1,-1-1-1,0 1 1,0-1-1,0 1 0,1-1 1,-1 0-1,0 1 0,2-1 1,-1 0 463,-2 0-515,0 1 1,0-1-1,0 0 1,0 0 0,1 1-1,-1-1 1,0 0-1,0 0 1,0 0-1,0 1 1,1-1 0,-1 0-1,0 0 1,0 0-1,1 0 1,-1 1-1,0-1 1,0 0 0,0 0-1,1 0 1,-1 0-1,0 0 1,1 0-1,-1 0 1,0 0-1,0 0 1,1 0 0,-1 0-1,0 0 1,0 0-1,1 0 1,-1 0-1,0 0 1,0 0 0,1 0-1,-1 0 1,0 0-1,0 0 1,1-1-1,-1 1 1,0 0 0,0 0-1,1 0 1,-1 0-1,0-1 1,0 1-1,0 0 1,0 0 0,1 0-1,-1-1 1,0 1-1,0 0 1,0 0-1,0-1 1,0-43 280,-1 42-294,0 1 0,0 0 1,0-1-1,0 1 0,-1 0 0,1 0 0,0 0 1,-1 0-1,1 0 0,-1 0 0,0 1 1,-2-2-1,3 2 7,-2-6 280,3 5-246,0 1 0,0 0 0,0-1 1,0 1-1,0 0 0,-1-1 0,1 1 1,0 0-1,0-1 0,0 1 0,0 0 1,-1-1-1,1 1 0,0 0 1,0 0-1,-1-1 0,1 1 0,0 0 1,0 0-1,-1 0 0,1-1 0,0 1 1,-1 0-1,1 0 0,0 0 1,0 0-1,-1 0 0,1-1 0,0 1 1,-1 0-1,1 0 0,0 0 0,-1 0 1,1 0-1,-1 0 0,1 0 1,0 0-1,-1 0 0,1 1 0,0-1 1,-1 0-1,1 0 0,0 0 0,0 0 1,-1 1-1,0-1-34,1 0 0,-1 0 0,1 0 0,0 0-1,-1 0 1,1 1 0,-1-1 0,1 0 0,0 0 0,-1 0 0,1 1 0,0-1 0,-1 0 0,1 1 0,0-1 0,0 0-1,-1 1 1,1-1 0,0 0 0,0 1 0,-1-1 0,1 0 0,0 1 0,0-1 0,0 1 0,0-1 0,0 1-1,0-1 1,-1 0 0,1 1 0,0-1 0,0 1 0,0-1 0,0 1 0,1-1 0,-1 0 0,0 1 0,0-1 0,0 1-1,0-1 1,0 1 0,0-1 0,1 0 0,-1 1 0,11 30 576,-4-11-172,11 64 782,-12-47-736,20 63 1,-10-55-262,24 64 6,51 113-220,-64-157 0,-27-65 0,3 4 0,0 0 0,-1 0 0,0 0 0,0 0 0,0 0 0,-1 1 0,1-1 0,-1 0 0,0 1 0,0-1 0,0 1 0,-1 9 0,0-12 0,1 0 0,-1 1 0,1-1 0,-1 0 0,1 0 0,0 0 0,0 1 0,-1-1 0,2 0 0,-1 0 0,0 0 0,0-1 0,1 1 0,-1 0 0,1 0 0,1 1 0,1 1 0,-4-4-32,0 0 0,0 1-1,0-1 1,-1 0 0,1 1 0,0-1-1,0 0 1,0 1 0,0-1 0,0 0-1,0 0 1,0 1 0,0-1 0,-1 0-1,1 0 1,0 1 0,0-1 0,0 0-1,-1 0 1,1 1 0,0-1 0,0 0 0,0 0-1,-1 0 1,1 0 0,0 1 0,0-1-1,-1 0 1,1 0 0,0 0 0,-1 0-1,1 0 1,0 0 0,0 0 0,-1 0-1,1 0 1,0 0 0,-1 0 0,1 0 0,0 0-1,-1 0 1,1 0 0,0 0 0,0 0-1,-1 0 1,1 0 0,0 0 0,-1-1-1,1 1 1,0 0 0,0 0 0,-1 0-1,1-1 1,-17-7-1843,14 7 1296,-1-1 0,1 1 0,0-1-1,-1 0 1,1 0 0,0 0-1,1 0 1,-1-1 0,0 1 0,1-1-1,-4-4 1,-5-6-2462,0-1-1,-1 2 1,-14-13 0,12 13 745,1-1 0,-14-17 1,14 5 231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97 280,'-9'-1'2145,"-15"1"2194,23 0-3991,1 0 0,-1 0 0,1 0 0,-1 0 0,1 0-1,-1 0 1,1 0 0,-1 0 0,1 0 0,-1 0 0,1 1 0,-1-1 0,1 0-1,-1 0 1,1 0 0,-4 3 2783,4-2-2783,0-1 0,-1 1 0,1-1-1,-1 1 1,6-1 3393,16 0-1092,151-16 3024,-94 6-5062,44-3-936,127-31-1,-196 34-1546,-4 0-3922,-85 17-9612,12-1 13144,-28 6-175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73 912,'1'-2'332,"-1"1"-1,1 0 1,-1 0 0,1 0 0,0 0-1,0 0 1,-1 0 0,1 0-1,0 0 1,0 0 0,0 0-1,0 0 1,0 0 0,0 1 0,0-1-1,3-1 1,26-14 4781,-19 10-3943,-10 6-1044,-1 0 0,1 0 0,0-1-1,-1 1 1,1 0 0,0-1 0,-1 1 0,1-1 0,-1 1 0,1-1 0,-1 1 0,1-1 0,-1 1 0,1-1-1,-1 1 1,1-1 0,-1 0 0,0 1 0,0-1 0,1 0 0,-1 1 0,0-1 0,0 0 0,1 0-1,-1 1 1,0-1 0,0 0 0,0 1 0,0-1 0,0-1 0,0 1 57,0 1-1,1-1 1,-1 1 0,1-1 0,0 1 0,-1-1-1,1 1 1,-1-1 0,1 1 0,0 0 0,-1-1-1,1 1 1,0 0 0,-1-1 0,1 1-1,0 0 1,0 0 0,-1 0 0,1 0 0,0 0-1,0 0 1,1 0 0,2-1 3360,-15 1-1206,-31-6 1100,40 6-3018,5 9 439,5 3-447,9 5-294,0 2-1,-2 0 1,-1 1-1,0 0 1,-1 1-1,11 25 1,24 38-112,-36-66-5,-2 1 0,0 0 0,-1 1 0,-1 0 0,7 29 0,16 107 0,-21-99 0,9 107 0,8 37 0,-10-95 0,3 14 0,-10-97 0,-9-21 0,1 0 0,-1 0 0,0 0 0,0 0 0,0 0 0,0 0 0,0 0 0,-1 0 0,1 1 0,-1-1 0,0 0 0,1 3 0,-1-4 0,0-1 0,0 0 0,0 0 0,0 0 0,0 1 0,0-1 0,0 0 0,0 0 0,0 0 0,0 0 0,0 1 0,0-1 0,0 0 0,0 0 0,0 0 0,0 0 0,0 1 0,0-1 0,0 0 0,1 0 0,-1 0 0,0 0 0,0 0 0,0 1 0,0-1 0,0 0 0,1 0 0,-1 0 0,0 0 0,0 0 0,0 0 0,0 0 0,0 0 0,1 0 0,-1 1 0,0-1 0,0 0 0,0 0 0,1 0 0,-1 0 0,0 0 0,0 0 0,0 0 0,0 0 0,1 0 0,-1 0 0,0-1 0,0 1 0,0 0 0,0 0 0,1 0 0,-1 0 0,0 0 0,0 0 0,0 0 0,7-5 0,28-53 0,-24 43 0,0-1 0,-2 0 0,1-1 0,-2 0 0,12-36 0,-10 27 0,23-43 0,-12 23 0,-18 38 0,0 0 0,0 1 0,1-1 0,0 1 0,0 0 0,1 0 0,8-10 0,5-3 0,0 0 0,15-25 0,0-8 0,-31 47 0,-2 5 0,0 1 0,0 0 0,0-1 0,0 1 0,0 0 0,0 0 0,-1-1 0,1 1 0,0 0 0,0-1 0,0 1 0,0 0 0,0 0 0,-1-1 0,1 1 0,0 0 0,0 0 0,0 0 0,-1-1 0,1 1 0,0 0 0,0 0 0,-1 0 0,1-1 0,0 1 0,0 0 0,-1 0 0,1 0 0,0 0 0,-1 0 0,1 0 0,0 0 0,-1 0 0,1 0 0,0 0 0,0 0 0,-1 0 0,1 0 0,0 0 0,-1 0 0,1 0 0,0 0 0,-1 0 0,1 0 0,-1 1 0,-11 3 0,12-3 0,-17 4 0,1 0 0,-1 2 0,1 0 0,1 1 0,0 1 0,-25 18 0,34-23 0,0 1 0,1-1 0,-1 1 0,1 1 0,0-1 0,1 1 0,-1 0 0,1 0 0,0 0 0,1 0 0,-1 1 0,1 0 0,1-1 0,-1 1 0,1 0 0,0 0 0,1 1 0,-2 12 0,3-15 0,0 9 0,0 0 0,5 25 0,-4-34 0,0 0 0,1 0 0,0 0 0,0 0 0,1 0 0,-1 0 0,1 0 0,0-1 0,0 1 0,5 4 0,1 0 0,0 0 0,0 0 0,1-1 0,1-1 0,-1 0 0,21 10 0,72 25 0,-38-19 0,-39-13 0,0-2 0,1-1 0,-1-1 0,2-1 0,-1-1 0,52-1 0,-39-4 0,1-2 0,-1-2 0,0-2 0,44-13 0,-53 13 0,-22 5 0,-1 0 0,0 0 0,0 0 0,0-1 0,12-6 0,11-3 0,-27 11 0,-1 1-1,0-1 1,0 0-1,1 0 1,-1-1-1,0 1 1,0-1-1,-1 1 1,1-1-1,0 0 1,0 0-1,-1 0 1,1-1-1,-1 1 1,3-3-1,-5 4-155,0 0-1,0 0 1,0 0 0,0 0-1,0 0 1,0 0 0,0 0-1,0 0 1,0 0 0,-1 0-1,1 0 1,0 0 0,-1 0-1,1 0 1,-1 0 0,0-2-1,-5-17-6277,2 2 2343,4 17 3781,0 0 0,-1 0 0,1 0 0,0 0 0,-1 0 0,1 0 1,0 0-1,0 0 0,0 0 0,0 0 0,0 0 0,0 0 0,0 0 0,0 0 1,0 0-1,0 0 0,1 0 0,-1 0 0,0 0 0,1 0 0,-1 0 0,1 1 1,-1-1-1,1 0 0,-1 0 0,2-1 0,20-20-5586,16-3 2495,6 0 1561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41.7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170 358 5734,'-60'12'0,"16"-2"0,32-4 0,-4 3 0,6-3 0,-10 2 0,15-8 0,3 0 0,12-1 0,0 0 0,36-11 0,8-4 0,-13 3-330,14-4 0,-1 0 330,-17 6 0,8-1 0,9 0 0,26-3 0,8 1 0,-19 3 0,2 0 0,2 1-359,6 1 1,1 1-1,-3 1 359,12 0 0,1 2 0,-13-1 0,3 0 0,-4 1 0,10-2 0,-1 0 0,-21 0 0,2 0 0,4 0 0,22-3 0,5-1 0,-6 1 0,1 0 0,9 0-470,-17 3 1,17 0-1,9 0 1,0-1 0,-7 2-1,-16 0 470,-7 1 0,-11 0 0,7 1-237,5 0 1,11 0 0,2 0 0,-11 1 0,-23 1 236,-1 2 0,14-2 0,2-1 0,-3-1 0,28-1 0,-7-1 0,-56 2 568,18 10-568,-68 2 1971,-30 22-1971,-1-2 0,-4 1 0,-34 24 0,28-19 0,0-1 0,-13 8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13 140,'1'0'155,"-1"-1"0,0 1 0,0-1 0,1 1 0,-1-1 0,0 1 0,1 0 0,-1-1 0,1 1 0,-1-1 0,0 1 0,1 0 0,-1-1 0,1 1 0,-1 0 0,1 0 0,-1-1 0,1 1-1,-1 0 1,1 0 0,-1 0 0,1 0 0,0 0 0,-1-1 0,1 1 0,-1 0 0,1 0 0,-1 0 0,1 0 0,-1 1 0,1-1 0,0 0 0,-1 0 0,1 0 0,0 1 0,3-1 749,-2 0 604,7-7 4668,-67 7-4,54 1-5785,0 0 0,0 0 0,-1 0 0,1 0 0,0 1 0,0-1 1,0 1-1,1 0 0,-1 0 0,0 1 0,-4 3 0,-44 37 2139,31-24-1787,11-9-409,1 0-1,1 1 0,-1 0 1,2 0-1,-13 23 0,-10 16 316,26-44-586,-1 1 0,2 0 0,-1 1 0,0-1 0,1 1 0,1-1 0,-1 1 1,1 0-1,1 0 0,-1 0 0,1 10 0,1-2-11,0 0 1,2-1-1,0 1 0,7 28 1,-7-38-46,0-1 0,1 1 0,0-1 0,0 0 0,0 1-1,0-1 1,1-1 0,0 1 0,0 0 0,0-1 0,0 0 0,1 0 0,0 0 0,-1-1 0,2 1 0,-1-1 0,0-1-1,0 1 1,1-1 0,0 1 0,-1-1 0,1-1 0,0 1 0,0-1 0,0 0 0,0-1 0,0 0 0,0 1-1,0-2 1,0 1 0,11-3 0,4-1-10,-1-2-1,0 0 0,0-2 1,-1 0-1,0-1 0,0-1 1,-1 0-1,-1-2 0,19-14 1,-20 14-9,1-2 1,-2 0-1,1-1 1,20-26-1,0-5 11,-28 37 18,0-1 0,0 0 0,-1 0 0,0 0 0,-1-1 0,6-14 0,-10 19 65,-2 0 0,1 1 1,-1-1-1,1 0 1,-2-8-1,0-1 233,24 56-311,-19-32 0,-1 1 0,0-1 0,-1 0 0,0 1 0,0-1 0,0 12 0,2 11 0,7 36 0,-8-36 0,2 0 0,2 0 0,1-1 0,1 0 0,19 42 0,-22-62 0,-1-1 0,-1 1 0,0 0 0,0 0 0,-1 0 0,0 0 0,-1 1 0,0-1 0,0 20 0,-1-14 0,1 0 0,0-1 0,1 1 0,1-1 0,1 0 0,0 0 0,1 0 0,1-1 0,16 28 0,-21-39-38,-1 1 0,1-1-1,-1 0 1,1 1 0,-1-1 0,0 8 0,0-12-51,-1 1 0,0-1 1,0 1-1,0-1 0,1 1 0,-1-1 1,0 1-1,0-1 0,0 1 0,0-1 1,0 1-1,0 0 0,0-1 0,0 1 1,0-1-1,-1 1 0,1-1 0,0 1 1,0-1-1,0 1 0,-1-1 0,1 1 1,0-1-1,0 1 0,-1-1 0,1 0 1,0 1-1,-1-1 0,1 1 0,-1-1 1,1 0-1,0 1 0,-1-1 0,1 0 1,-1 0-1,1 1 0,-1-1 0,1 0 1,-1 0-1,1 0 0,-1 0 0,1 1 1,-1-1-1,0 0 0,1 0 0,-1 0 1,1 0-1,-1 0 0,1 0 0,-1 0 1,1-1-1,-1 1 0,1 0 0,-1 0 1,1 0-1,-1 0 0,1-1 0,-1 1 1,1 0-1,-1-1 0,1 1 0,0 0 1,-1-1-1,0 0 0,0 0-304,0 0 0,0 1 1,0-2-1,0 1 0,0 0 0,0 0 0,0 0 0,0 0 1,0 0-1,1-1 0,-1 1 0,1 0 0,-1-1 0,1 1 1,-1 0-1,1-1 0,0 1 0,-1-1 0,1-1 0,-1-35-5736,1 6 1891,-4 19 2888,3 11 1063,0 0 0,0-1 0,0 1 0,1-1 1,-1 1-1,1 0 0,0-1 0,0 0 0,0 1 0,0-1 0,0 1 1,1-4-1,9-24-1701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1452,'1'-2'665,"1"-1"1,-1 1-1,1-1 0,-1 0 0,0 1 0,0-1 1,0 0-1,-1 0 0,1 0 0,-1 1 1,1-1-1,-1 0 0,0 0 0,0 0 0,-1-5 1,1-1 1220,4 6-1107,0 0 0,0 0 0,1 0 0,-1 0 0,0 1 0,1 0 0,0 0 0,0 0 0,5-2 0,27-5 74,-1 1 0,1 1 0,0 2 0,0 2 0,1 1 0,47 5 0,-76-2-601,-1 1 0,1 0 1,0 0-1,-1 1 0,11 5 1,-16-7-152,0 1 0,0-1 1,0 1-1,0 0 0,0 0 0,0 0 1,0 0-1,-1 1 0,1-1 0,-1 1 1,0-1-1,0 1 0,0 0 0,3 5 0,-2 0-13,-1 0-1,0 1 0,-1-1 1,1 0-1,-2 1 0,1-1 0,-1 0 1,-1 1-1,1-1 0,-1 1 1,-1-1-1,0 0 0,0 0 0,0 0 1,-1 0-1,0 0 0,-1 0 1,0-1-1,0 0 0,0 1 0,-8 7 1,9-10-88,-1 0 1,0 0-1,1 0 1,0 1-1,0-1 1,0 1-1,1 0 1,0 0-1,0-1 1,1 2 0,-1-1-1,1 0 1,0 0-1,1 10 1,0-14-4,1 0 1,-1 0-1,1 0 1,-1 0-1,1 0 1,0 0 0,0 0-1,0 0 1,0-1-1,0 1 1,1 0-1,-1-1 1,0 1 0,1-1-1,2 3 1,26 20-1,-22-19 5,9 8 11,-1 1-1,-1 0 1,0 1 0,0 1 0,-2 0 0,0 1 0,12 21 0,-22-33-13,0 1 0,0-1 0,-1 1 0,0 0 0,0-1 0,0 1 0,-1 0 0,0 0 0,0 0 0,0 0 0,-1 0 0,0 0 0,0 0 0,0 1 0,-1-1 0,0 0 0,-3 9 0,2-10 0,0 0 0,0 0 0,-1 0 0,1-1 0,-1 1-1,-1-1 1,1 1 0,0-1 0,-1 0 0,0-1 0,0 1 0,0-1-1,-1 1 1,1-1 0,-1-1 0,1 1 0,-1 0 0,0-1 0,0 0-1,-10 2 1,-11 3-1229,1-1 0,-1-1-1,-51 2 1,59-7-1033,1-1 0,-26-4 0,28 2-318,0-1-1,-1 0 1,-15-8-1,24 10 1361,-14-7-2369,20 9 3492,1 0 0,0-1 0,-1 1 0,1 0 0,-1-1 0,1 1 0,0 0 0,-1-1 0,1 1 0,0 0 0,0-1 0,-1 1 0,1-1 0,0 1 0,0-1 0,0 1 0,-1 0 0,1-1 0,0 1 0,0-1 0,0 1 0,0-1 0,0 1 0,0-1 0,0 1 0,0-1 0,0 1 0,0-1 0,0 1 0,0-1 0,1 1 0,-1 0 0,0-1 0,0 1 0,0-1 0,1 1 0,-1-1 0,0 1 1,0 0-1,1-1 0,18-18-1757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13 264,'-5'1'1381,"1"0"1,-1 0-1,0 1 0,1 0 0,-1 0 1,1 0-1,0 0 0,-8 5 1,2-1 2135,-12 4 2104,16-7-5217,25-3-3360,-18 0 2514,1 0-1,-1 0 0,1-1 1,-1 1-1,1-1 0,-1 1 0,1-1 1,-1 1-1,0-1 0,1 0 1,-1 0-1,0 0 0,1 0 1,-1 0-1,0 0 0,0 0 0,0 0 1,0 0-1,0 0 0,0-1 1,0 1-1,-1 0 0,1-1 0,0 1 1,-1 0-1,1-1 0,-1 1 1,1-1-1,0-2 0,0-5-2007,9-3 343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15 1368,'-186'-13'11463,"158"12"-10271,5 0-192,0 1 1,0 1-1,0 1 0,0 1 0,-40 11 0,52-10-605,3-2-149,1 0 0,-1 1 0,1 0-1,0 0 1,0 1 0,0 0 0,1 0 0,-9 7 0,-10 8 587,19-15-608,1 1 0,-1-1-1,1 1 1,0 0-1,0 0 1,0 1 0,-4 6-1,-12 16 672,15-21-573,0 1 1,0 0-1,1 1 0,-7 15 1,2 0 264,6-16-468,0-1 0,1 1 0,0 0 0,0 0 0,1 0 0,0 0 0,0 1 0,1-1 0,0 1 0,0-1 0,1 1 0,1-1 0,1 14 0,0-12-79,-2-7-33,1 0 1,0 1 0,-1-1-1,1 1 1,0-1-1,1 0 1,-1 0-1,1 0 1,-1 1-1,1-1 1,0-1-1,0 1 1,3 3-1,12 8-2,-13-10-8,0 0 0,1-1 0,-1 1 0,1-1 0,-1 0 0,1-1 0,0 1 0,0-1 0,0 0 0,0 0 0,0-1 0,1 1 0,8 0 0,-1-1-10,-1 0-1,1-1 1,0-1-1,0 0 1,0-1-1,20-5 1,3-4-75,33-16 0,-41 16 35,-4-2 24,-1 0-1,0-1 1,-1-1 0,0-1 0,-1-1-1,20-23 1,45-33 243,-65 49 190,-20 23-318,0-1 1,0 1 0,0-1-1,0 1 1,0-1 0,0 1 0,0 0-1,1-1 1,-1 1 0,0 0-1,1 0 1,-1 0 0,1 0-1,-1 0 1,1 0 0,0 1 0,1-2-1,-1 2 329,12 20 67,-11-8-483,0 1 0,0-1 0,-1 1 0,-1 0 0,0-1 0,-1 1 0,-2 22 0,0 6 0,4 1 0,1 0 0,2 0 0,2 0 0,23 75 0,-27-104 0,-1-1 0,0 1 0,-1 0 0,0 16 0,3 34 0,-2-56 1,1 0 0,-1 0 0,1-1 0,1 0 1,-1 1-1,1-1 0,0 0 0,0-1 0,1 1 0,0-1 0,0 0 0,11 9 0,-9-8-21,0 0 0,-1 1 0,0-1 0,0 1 0,0 1 0,-1-1-1,4 9 1,-3-6-560,-1 1-2422,-5-10 2908,0-1 1,0 0-1,0 0 0,0 1 0,0-1 1,0 0-1,0 0 0,0 0 1,-1 1-1,1-1 0,0 0 1,0 0-1,0 0 0,0 0 1,0 1-1,0-1 0,-1 0 1,1 0-1,0 0 0,0 0 0,0 1 1,0-1-1,-1 0 0,1 0 1,0 0-1,0 0 0,0 0 1,0 0-1,-1 0 0,1 0 1,0 0-1,0 0 0,-1 0 1,1 1-1,0-1 0,0 0 0,0 0 1,-1-1-1,1 1 0,0 0 1,0 0-1,0 0 0,-1 0 1,-10-14-11966,11 13 11649,0 0 1,0 0-1,0 0 0,-1-1 0,6-6-1314,0 1-1,1 0 0,-1 0 1,11-9-1,15-4-128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9 856,'0'0'225,"-1"-1"-1,1 1 0,-1-1 1,1 0-1,-1 1 1,1-1-1,-1 1 1,0-1-1,1 1 0,-1-1 1,0 1-1,1 0 1,-1-1-1,0 1 1,0 0-1,1 0 1,-1-1-1,0 1 0,0 0 1,1 0-1,-1 0 1,0 0-1,0 0 1,0 0-1,1 0 1,-1 0-1,0 0 0,0 1 1,-1-1-1,0 0 515,0 0 0,0 1 0,0-1 0,-1 0 0,1 1 0,0-1 0,0 1 0,0 0 0,0 0 0,-3 1 0,4 1-356,-1-1 0,1 1 0,0-1 1,0 1-1,0-1 0,1 1 0,-1-1 0,1 1 0,-1 0 0,1-1 0,0 1 1,0 0-1,0-1 0,0 1 0,1 0 0,-1-1 0,1 1 0,-1 0 0,1-1 1,0 1-1,0-1 0,2 4 0,1 3-65,0 0-1,1 0 1,0-1 0,1 0-1,8 10 1,29 42 469,-33-45-699,0 0-1,17 18 1,-19-24-115,-1 0 0,0 1 1,0-1-1,9 21 0,-3-6-182,-6-13-96,-1 0-1,0 0 0,-1 1 1,6 17-1,-10-25 66,1 1 0,-1 0 0,1-1 0,0 1-1,1-1 1,-1 0 0,6 8 0,-7-11 12,-1 0-1,1 1 0,0-1 1,-1 0-1,0 0 0,1 1 1,-1-1-1,0 0 1,1 0-1,-1 1 0,0-1 1,0 0-1,0 1 0,0-1 1,0 0-1,-1 1 1,1-1-1,0 0 0,0 1 1,-1-1-1,1 0 0,-1 0 1,1 0-1,-1 1 1,0-1-1,0 0 0,1 0 1,-1 0-1,0 0 1,0 0-1,0 0 0,0 0 1,0-1-1,0 1 0,0 0 1,0 0-1,0-1 1,0 1-1,-1-1 0,-1 2 1,-20 4-10655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8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174 161 132,'-13'4'1135,"4"-3"280,0 2-1,0-1 1,0 1-1,0 0 1,0 1-1,1 0 1,-1 1-1,1 0 1,0 0-1,-9 8 1,-5-1 470,20-11-1685,0-1 0,0 1 0,0 0 0,1 0 0,-1 0 0,0 0 0,1 0 0,-1 0 1,0 0-1,1 1 0,-3 1 0,-1 10 1213,5-12-1236,-1 0-1,0 1 1,0-1 0,1 0 0,-1 1-1,1-1 1,-1 1 0,1-1 0,-1 0-1,1 1 1,0-1 0,0 3 0,0-2 10,0 0 0,0 0 1,1 0-1,-1 0 1,0 0-1,1 0 0,0 0 1,-1 0-1,1 0 0,0 0 1,0 0-1,0 0 1,0-1-1,1 1 0,-1 0 1,0-1-1,1 1 1,-1-1-1,3 2 0,0 0 88,1 0 0,-1 0 0,1 0 0,0-1 0,0 0-1,0 0 1,8 2 0,6 0 189,0-1 0,0-1 0,32 0 0,754-22-323,518-85-141,-326 24 0,-838 70 0,282-26 0,-51-2 0,-209 14 0,-158 22 0,-1 1 0,1 0 0,23 2 0,-23-4 0,-17 0 0,-14 0 0,-16 1-1929,1 1-1,-1 2 1,-29 2 0,-6 0-4203,-35 2-3084,-43 11 3373,44-2 3428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66 325 856,'-1'0'3354,"-12"-6"6011,-3 8-5588,13 5-615,24 15 1452,2 0-2203,-5 5-1540,-2 1 1,-1 0-1,-1 1 0,-1 0 1,15 57-1,42 121-871,-66-196 0,1 0 0,-2 0 0,0 1 0,0-1 0,-1 1 0,1 18 0,-3-30 0,0 1 0,0-1 0,0 1 0,0-1 0,0 1 0,0-1 0,0 1 0,1-1 0,-1 1 0,0-1 0,0 1 0,0-1 0,1 1 0,-1-1 0,0 1 0,1-1 0,-1 0 0,0 1 0,1-1 0,-1 0 0,0 1 0,1-1 0,-1 0 0,1 1 0,3 2 0,-4-5 0,1 0 0,-1 1 0,0-1 0,1 0 0,-1 1 0,0-1 0,0 0 0,0 0 0,0 1 0,-1-1 0,1 0 0,0 0 0,-1-1 0,-14-26 0,-1 1 0,-1 1 0,-27-31 0,-24-41 0,8-18 0,37 78 0,19 33 0,-1-1 0,1 0 0,0 0 0,1 0 0,0 0 0,0 0 0,-2-10 0,1-2 0,2 1 0,0-1 0,1 1 0,0-1 0,4-19 0,-3 32 0,1-1 0,1 1 0,-1-1 0,1 1 0,0 0 0,1-1 0,0 1 0,0 0 0,0 0 0,0 1 0,1-1 0,0 1 0,0 0 0,1 0 0,0 0 0,-1 0 0,10-5 0,42-26 0,3 2 0,82-34 0,-108 55 0,58-15 0,-55 18 0,-34 9-990,-4 2 343,-10 2-410,-10 7-5679,45 13-13219,-12-21 17729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5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68 960,'-57'-7'17447,"32"0"-12604,19 4-4093,8 3 874,15 4 5058,-17-5-6660,1 1 0,-1-1 0,1 1 0,-1-1-1,0 1 1,1 0 0,-1-1 0,1 1 0,-1-1 0,1 1 0,-1 0 0,1 0 0,0-1 0,-1 1 0,1 0 0,-1 0 0,1 0 0,0-1 0,-1 1 0,2 0 0,31-2-22,1-1 0,49-11 0,-50 7 0,1 1 0,50-1 0,-58 7 0,-1 1 0,1-2 0,33-4 0,-52 4 0,-1 0 0,0 0 0,1 1 0,-1 0 0,0 0 0,0 1 0,1-1 0,-1 1 0,0 1 0,0-1 0,11 5 0,-13-4 0,0 0 0,-1 0 0,1 0 0,-1 1 0,1-1 0,-1 1 0,0 0 0,0 0 0,0 0 0,0 0 0,0 0 0,-1 1 0,0-1 0,1 1 0,-1 0 0,2 7 0,-3-9 0,-1 0 0,0-1 0,0 1 0,-1 0 0,1 0 0,0 0 0,-1-1 0,1 1 0,-1 0 0,1 0 0,-1-1 0,0 1 0,1 0 0,-1-1 0,0 1 0,0-1 0,-1 1 0,1-1 0,0 0 0,0 1 0,-1-1 0,-2 2 0,-10 15 0,8-9 0,0 0 0,0-1 0,0 0 0,-1 0 0,0-1 0,-1 0 0,0 0 0,0 0 0,0-1 0,-17 8 0,16-9 0,7-5 0,1 1 0,0-1 0,0 1 0,-1-1 0,1 1 0,0-1 0,0 1 0,0 0 0,0 0 0,0-1 0,0 1 0,0 0 0,0 0 0,0 0 0,0 0 0,1 0 0,-1 0 0,0 0 0,1 0 0,-1 1 0,1-1 0,-1 0 0,1 0 0,-1 1 0,1-1 0,0 0 0,0 0 0,-1 2 0,1-1 0,0 1 0,-1-1 0,1 1 0,-1-1 0,1 0 0,-1 1 0,0-1 0,0 0 0,0 0 0,0 0 0,0 0 0,-3 3 0,3-3 0,-1 0 0,1 0 0,0-1 0,0 1 0,0 0 0,1 0 0,-1 0 0,0 0 0,1 0 0,-1 0 0,1 0 0,-1 3 0,1-5 0,0 1 0,0-1 0,0 1 0,0-1 0,0 1 0,-1 0 0,1-1 0,0 1 0,0-1 0,-1 1 0,1-1 0,0 1 0,-1-1 0,1 0 0,0 1 0,-1-1 0,1 1 0,-1-1 0,1 0 0,0 1 0,-1-1 0,1 0 0,-1 1 0,1-1 0,-1 0 0,0 1 0,-1 0 0,1-1 0,1 0 0,-1 0 0,1 0 0,-1 0 0,1 0 0,0 1 0,-1-1 0,1 0 0,-1 0 0,1 0 0,0 1 0,-1-1 0,1 0 0,0 1 0,0-1 0,-1 0 0,1 1 0,0-1 0,-1 0 0,1 1 0,0-1 0,0 0 0,0 1 0,0-1 0,-1 1 0,1-1 0,0 1 0,0 0 0,2 0 0,1-1 0,-1 1 0,1 0 0,-1-1 0,1 1 0,-1-1 0,1 0 0,-1 0 0,1 0 0,4 0 0,13 0 0,12-1 0,32 5 0,-53-2 0,0 0 0,-1 0 0,1 1 0,-1 0 0,0 1 0,19 9 0,-27-12 0,-1 0 0,1-1 0,-1 1 0,0 0 0,1 0 0,-1 0 0,0 0 0,1 0 0,-1 0 0,0 1 0,0-1 0,0 0 0,0 1 0,0-1 0,0 0 0,-1 1 0,1-1 0,0 1 0,-1 0 0,1-1 0,-1 1 0,1-1 0,-1 1 0,0 0 0,0-1 0,0 1 0,0 0 0,0-1 0,0 1 0,0 0 0,0-1 0,-1 1 0,1 0 0,-1-1 0,1 1 0,-1-1 0,0 1 0,1-1 0,-1 1 0,0-1 0,0 0 0,0 1 0,0-1 0,-2 2 0,-10 7 33,0-2 0,0 1 0,0-2 1,-1 0-1,0 0 0,-1-1 0,1-1 0,-1 0 0,-19 2 1,13-3-809,0-1 0,-27 0 1,29-3-2183,0-1 1,-29-5-1,43 5 1877,4 1 782,1 0-1,-1 0 0,0 0 1,0 0-1,1 0 0,-1 0 1,0 0-1,0 0 0,1 0 1,-1 0-1,0 0 0,0-1 1,1 1-1,-1 0 0,0-1 1,1 1-1,-1-1 0,0 1 1,1 0-1,-1-1 0,1 1 1,-1-1-1,1 0 0,-1 1 1,1-1-1,-1 1 0,1-1 1,-1 0-1,1 1 0,0-1 1,0 0-1,-1 1 0,1-1 1,0 0-1,0 0 0,0 1 1,-1-1-1,1 0 0,0 0 1,0 1-1,0-1 0,1 0 1,-1-1-1,0 1 159,0 0-1,1 0 1,-1 1-1,1-1 1,-1 0-1,1 0 1,-1 0 0,1 0-1,-1 0 1,1 1-1,0-1 1,-1 0-1,1 0 1,0 1-1,0-1 1,-1 1 0,1-1-1,0 1 1,0-1-1,0 1 1,0-1-1,0 1 1,0 0 0,0-1-1,0 1 1,0 0-1,0 0 1,0 0-1,0 0 1,0 0-1,1 0 1,8-2-602,24-10-1150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4:0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0 564,'-18'0'5023,"-19"1"14093,48 2-18313,-4 0-78,7 9 1270,-11-11-2042,-3-1 103,1 0 0,-1 0 0,1 0 0,-1 0 0,0 0 1,1 0-1,-1 0 0,1 1 0,-1-1 0,0 0 0,1 0 0,-1 0 0,0 1 0,1-1 0,-1 0 0,0 0 0,1 1 0,-1-1 1,0 0-1,0 0 0,1 1 0,-1-1 0,0 0 0,0 1 0,0-1 0,1 1 0,-1-1 0,0 0 0,0 1 0,0-1 1,0 1-1,0-1 0,0 0 0,0 1 0,0-1 0,0 1 0,0-1 0,0 0 0,0 1 0,0-1 0,0 1 0,0-1 0,0 0 1,0 1-1,-1 0 0,1-1-34,7 1 574,-6-1-552,-1 0 0,1 0-1,0 0 1,0 0 0,0 0 0,0 0 0,-1 0 0,1 0 0,0 0 0,0 0 0,0 0 0,0 0 0,0 1 0,-1-1 0,1 0 0,0 1 0,0-1 0,-1 0 0,1 1 0,0-1 0,0 1 0,22 27 379,-10-11-423,-11-15 0,0 0 0,0 1 0,0-1 0,-1 1 0,1 0 0,-1-1 0,1 1 0,-1 0 0,0 0 0,0 0 0,0 0 0,0 0 0,-1 0 0,1 5 0,0 1 0,0 0 0,1 1 0,0-1 0,1 0 0,3 9 0,4 16 0,-3-1 0,-4-13 0,2 0 0,0-1 0,8 19 0,-8-24 0,0 0 0,-1 1 0,-1-1 0,-1 1 0,1-1 0,-2 1 0,-1 28 0,0-41 0,0 0 0,1 0 0,-1 0 0,0 0 0,1 0 0,-1 0 0,1 0 0,0 0 0,0 0 0,0-1 0,0 1 0,0 0 0,0 0 0,0-1 0,0 1 0,1-1 0,-1 1 0,1-1 0,2 2 0,9 12 0,-13-15 0,1 0 0,-1 0 0,0 1 0,1-1 0,-1 0 0,0 0 0,1 1 0,-1-1 0,0 0 0,0 1 0,1-1 0,-1 0 0,0 1 0,0-1 0,0 0 0,0 1 0,1-1 0,-1 1 0,0-1 0,0 0 0,0 1 0,0-1 0,0 1 0,0-1 0,0 0 0,0 1 0,0-1 0,0 1 0,0-1 0,0 0 0,-1 1 0,1-1 0,0 1 0,0-1 0,0 0 0,0 1 0,-1-1 0,1 0 0,0 1 0,-3-2 0,7-6 0,-4 7-3,0 0 0,1 0-1,-1-1 1,0 1 0,1 0 0,-1-1 0,0 1 0,0 0-1,1-1 1,-1 1 0,0-1 0,0 1 0,0 0-1,0-1 1,0 1 0,0 0 0,1-1 0,-1 1-1,0-1 1,0 1 0,0-1 0,0 1 0,0 0 0,0-1-1,-1 1 1,1-1 0,0 1 0,0 0 0,0-1-1,0 1 1,0-1 0,-1 1 0,1 0 0,0-1 0,0 1-1,0 0 1,-1-1 0,1 1 0,0 0 0,-1 0-1,1-1 1,0 1 0,-1 0 0,1-1 0,-27-11-446,-10-4-3585,36 15 3524,-1 0-1,1 0 1,0 1 0,0-1-1,0 0 1,0 0 0,0 0-1,0-1 1,0 1 0,0 0-1,0 0 1,0 0 0,1-1-1,-1 1 1,0 0 0,1-1-1,-1 1 1,1-1 0,0 1-1,-1 0 1,1-3 0,8-33-9778,-3 23 7374,5-6 202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0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17 1040,'4'-2'759,"-1"0"1,1 0-1,-1 0 0,1 1 1,0-1-1,-1 1 0,1 0 1,0 0-1,0 0 0,5 0 1,-5 2-496,-1-1 0,1 1 0,0 0 1,0 0-1,-1 1 0,1-1 0,-1 1 1,1 0-1,-1 0 0,0 0 0,0 0 1,4 4-1,18 10 541,17 14 373,-17-6-663,-1-2-123,-1 1-1,-1 0 1,-1 2 0,-1 0-1,-2 1 1,26 47 0,-30-38-119,-1 0 1,-2 1-1,-2 0 1,-1 1 0,5 58-1,-12-57-158,-1 1-1,-2 0 0,-2 0 1,-1-1-1,-2 0 1,-1 0-1,-3-1 0,0 0 1,-21 43-1,-34 87 300,48-128-333,11-22-98,0-1 0,-1 1 0,-1-2-1,0 0 1,-2 0 0,-16 20 0,-13 5-1817,-73 56 0,1-23-5979,103-68 6476,1 0 1,-1 1-1,-11 10 0,10-2-877,18-1 380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42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4 231 5734,'-2'-24'0,"0"36"0,14 52 0,3 16 0,-6 0-1096,4 1 0,-2-7 1096,-9-39 201,-1 26 0,-2 2-201,-1-8 0,2 4 0,0-5 416,-2-25-416,3-14 0,0 2 0,-1-22 1134,-1-2-1134,-1-14 240,-2-25-240,3-21 0,-2-18 0,7 11 0,2 0 0,3-5 0,-1 20 0,2 4 0,8 11 0,6 5 0,8 3 0,13 4 0,-1 10 0,5-1 0,-2 1 0,1 1 0,0 0 0,0 1 0,35-16 0,-15 13 0,-14 4 0,-3 4 0,-29 8 0,-9 9 0,3 2 0,19-3 0,-20 1 0,9-7 0,-24-6 0,-1 0 0,0-5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0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4382 26 88,'6'-3'753,"0"0"1,0 0-1,1 1 0,-1 0 0,1 0 1,-1 1-1,1-1 0,11 1 0,-10 0-240,-11-2 593,-11 0 669,12 3-1270,-12 0 898,10 0-761,1 1 0,-1 0 0,0 0 0,0 0 0,1 0 0,-1 0 1,-4 3-1,7-4-583,0 1 1,-1-1 0,1 1-1,0 0 1,0-1-1,-1 1 1,1 0 0,0 0-1,0 0 1,0 0 0,0 0-1,0 0 1,0 0 0,0 0-1,0 1 1,1-1 0,-1 0-1,0 0 1,1 1-1,-1-1 1,0 3 0,0 2 57,-1 1-1,0 0 1,-1-1 0,1 0 0,-1 1 0,0-1 0,-1 0 0,0-1 0,0 1-1,0 0 1,-7 5 0,-15 26 294,19-27-317,0-1 1,0 0-1,-13 12 0,-11 13 104,11-10-93,-35 31 1,28-29-2,-37 31 316,36-33-219,-30 32 0,44-41-138,-1-2 0,-1 0 0,0-1 0,-24 15 0,-33 25 100,-30 26 26,-12 11-14,-93 76 75,113-94-196,29-21-30,-89 74 39,131-105-52,-36 23 0,-5 3 7,-134 116 26,-75 47 17,111-79-5,-57 48-78,94-85-15,79-60 68,-45 41 0,61-49-24,-2 0 0,0-2 0,-2-2 0,-64 29 0,-56 33-16,7 14-15,85-58 31,38-25 2,-36 28 1,47-31-5,0 0 0,-22 10 0,-6 5 0,-23 16-6,-43 29-35,74-47 24,-66 32 0,39-23 12,-134 66-300,124-65 332,-52 39 195,85-47-208,-60 28 1,87-48-20,0 0 0,1 0 0,-1 1-1,1 1 1,-14 11 0,22-6-4,-19 1 30,20-13-25,1 0-1,0 0 1,-1 0-1,1 0 1,-1 0-1,1 0 1,0 1 0,-1-1-1,1 0 1,0 0-1,-1 1 1,1-1-1,0 0 1,-1 0-1,1 1 1,0-1 0,-1 0-1,1 1 1,0-1-1,0 0 1,-1 1-1,1-1 1,0 1-1,0-1 1,0 0 0,0 1-1,0-1 1,0 1-1,-1-1 1,1 1-1,0-1 1,0 0-1,0 1 1,14 6 17,25-4 13,179 10 28,47-26-57,-9 0 6,28 1-22,-147 4-17,-26 0-17,90-3-91,-114 11 123,285-5-157,-40 10 231,-106 2-16,52 12-70,-1 1-3,-15-13 24,111-2 54,-143-11-40,111-7-77,475-6 49,-731 19 16,169 16-61,1 0 105,-26-9 95,339-1 120,-279 2-183,-136 15-73,-117-16-18,29-6 174,-55 0-22,-12 2 27,-15 0-186,-7-5-932,0 0-1,0-1 1,1-2-1,0 0 1,-31-12-1,52 16 732,-1 0 1,1 0-1,0 0 1,0 0-1,0-1 1,0 1-1,0-1 1,0 1-1,0-1 1,-2-2-1,-11-9-1877,0 4 598,11 6 1035,0 1 1,0 0-1,0-1 0,0 0 1,1 0-1,-1 0 1,1 0-1,-4-6 0,-2-3-883,-15-31-2307,20 6 1690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0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186 170 472,'0'-1'137,"-1"-1"0,1 1 1,0 0-1,0 0 0,-1 0 0,1-1 0,0 1 1,-1 0-1,0 0 0,1 0 0,-1 0 0,0 0 1,1 0-1,-1 0 0,0 0 0,0 0 0,0 0 1,0 0-1,0 0 0,0 0 0,0 1 0,0-1 0,0 0 1,-2 0-1,-35-11 1866,35 11-1816,0 0 1,-1 0-1,1 0 0,0 0 0,0 0 0,-1 0 1,1-1-1,-5-3 0,-5-8 1717,-24-7 1316,35 20-3073,1 0-1,-1-1 0,1 1 0,-1-1 0,1 1 0,-1-1 0,1 0 0,-1 0 0,1 0 0,0 1 0,0-1 0,-1 0 0,0-2 0,-8-4 662,9 6-722,0 0 1,0 0-1,0 1 0,0-1 1,0 0-1,0 0 1,0 0-1,1 0 1,-1-1-1,0 1 0,1 0 1,-1 0-1,1 0 1,-1-1-1,1 1 1,0 0-1,-1 0 0,1-1 1,0 0-1,-1-29 1697,2 20-1189,-1 10-386,1 13-94,32 6 53,48 29 242,-52-28-267,-21-15-103,0 1 0,-1 0 0,0 0 1,0 1-1,8 9 0,40 42 267,-33-36-116,-1 2 0,20 26 0,-18-21 14,1-1 0,38 35 0,-9-11 32,-13-9-60,16 17-10,2-3 0,89 68 0,2-19-59,-73-49 40,-23-15 20,38 26 177,107 68 512,-115-87-560,-13-7 161,78 34 0,59 20 224,-26-9-155,-129-59-352,11 6 48,142 63 583,28 3 64,-146-60-637,88 54 149,-37-18-144,-110-59-164,45 31-1,1 1 11,54 37-4,-82-52-40,-23-15-29,-16-12-8,-1 0 0,2-1-1,-1 0 1,13 6 0,-7-4-2,-1 1-1,0-1 1,0 2 0,11 10-1,-8-6 19,1-1 0,20 12-1,-21-14 15,0 0 0,15 15 0,-15-12 9,1 0-1,21 11 1,80 56 7,-53-35-30,-28-19-1,46 26 5,47 38-13,-100-71-1,0 0 0,27 24 1,-27-13 14,-23-23-17,0 0 1,1 0-1,-1-1 1,1 0-1,15 9 1,-18-12-7,1 1 1,0 0 0,-1 0 0,9 9 0,-9-7 2,1-1 1,0 0 0,0 0-1,1-1 1,7 6 0,-4-5 3,1 0 7,0 1 0,-1 0 1,0 0-1,13 14 0,-11-11 0,-1-1-1,1 0 1,1 0-1,-1-1 0,23 10 1,-31-16-13,0 1 0,0 0 0,0 0 0,-1 0 0,1 0 0,-1 0 0,1 0 0,-1 0 1,3 5-1,12 9 37,9 3-7,-22-16-28,15 8 102,-15-13-201,-10-11-241,1 6-46,1 1 0,-1 0 0,0 1 0,-1-1 1,1 1-1,-8-5 0,-14-19-2665,6 6 590,-46-36-6683,11 8-435,52 44 7267,4 0 503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0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0 184 748,'53'-17'3317,"-35"10"-1163,37-9 1,-22 9-919,-17 4-829,-1 0 0,1 0 0,25 1 0,60 2 523,466-20 2415,-445 10-2076,244 13-1,-58 4 943,-305-7-2134,0 0 0,1 0 0,-1-1-1,0 0 1,0 1 0,0-1 0,-1 0-1,6-3 1,9-2 200,-1 2-143,-13 4-118,-1-1-1,1 0 1,0 1 0,-1-1 0,1 0 0,-1 0-1,1 0 1,-1 0 0,0-1 0,1 1 0,-1-1 0,0 1-1,0-1 1,3-4 0,-3 4-14,0 1-1,0-1 1,0 0 0,1 1-1,-1 0 1,0-1 0,0 1 0,1 0-1,2-1 1,-4 2-25,0 0 0,0-1 0,1 1 0,-1-1 0,0 1 0,0-1 0,0 1 0,0-1 0,0 0 0,0 1 0,0-1 0,0 0 0,0 0 0,0 0 0,0 0 0,0 0 0,-1 0 0,1 0 0,0 0 0,-1 0 0,1 0 0,0 0 0,-1-1 0,0 1 0,1 0 0,-1 0 0,0 0 0,0-1 0,1 1 0,-1 0 0,0-2 0,-16 3-1190,-51-10-1927,49 7 613,-1 0-1,-23-1 1,28 4 998,11-1 1074,0 1-1,-1 0 1,1 0 0,0 0 0,-1 0-1,1 1 1,-1 0 0,1-1-1,0 1 1,0 0 0,-5 3 0,-4 2-1279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1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47 1208,'0'-1'175,"0"0"-1,0-1 1,0 1-1,1 0 1,-1 0-1,0 0 1,1 0-1,-1 0 1,0 0-1,1 0 1,-1 0-1,1 1 1,0-1-1,-1 0 1,1 0-1,0 0 1,0 0-1,-1 1 1,1-1-1,0 0 1,0 1-1,0-1 1,0 1-1,0-1 1,0 1-1,1-1 1,2-1 464,-4 2-544,1 0 1,-1-1-1,0 1 0,0 0 0,1 0 1,-1 0-1,0-1 0,0 1 0,0 0 1,1 0-1,-1 0 0,0-1 0,0 1 0,0 0 1,0 0-1,1-1 0,-1 1 0,0 0 1,0-1-1,0 1 0,0 0 0,0 0 0,0-1 1,0 1-1,0 0 0,0-1 0,0 1 1,0 0-1,0-1 0,0 1 0,0 0 0,0 0 1,0-1-1,0 1 0,0 0 0,0-1 1,-1 1-1,1 0 0,0 0 0,0-1 0,0 1 1,0 0-1,-1 0 0,1 0 0,0-1 1,0 1-1,0 0 0,-1 0 0,1 0 1,-1-1-1,-9-6 936,-5 5 327,14 7-327,22 17 204,-3-2-856,-4 4 20,-2 0-1,-1 1 0,-1 1 1,11 45-1,11 108-16,-29-164-348,12 121 104,-13-128-138,0 5-18,1 0 0,-2 0 0,1 19 0,-2-26-148,1 0 1,0 0-1,1 0 1,-1 0 0,1-1-1,0 1 1,0-1-1,1 1 1,4 6 0,-7-12-43,1 1 1,-1-1 0,0 0-1,1 1 1,-1-1 0,0 0-1,1 1 1,-1-1 0,0 1-1,0-1 1,1 1 0,-1-1-1,0 0 1,0 1 0,0-1 0,0 1-1,1-1 1,-1 1 0,0-1-1,0 1 1,0-1 0,0 1-1,0-1 1,0 1 0,0-1-1,-1 1 1,1-1 0,0 0-1,0 1 1,0-1 0,0 1-1,0-1 1,-1 1 0,1-1 0,0 0-1,-1 2 1,3-19-7200,8 5 5775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1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50 137 988,'-45'-19'6904,"45"19"-6837,0 0 0,0 0 0,-1 0 0,1 0 0,0 0 0,0 0 0,-1 0 0,1 0 0,0 0 0,0-1 0,0 1 0,-1 0 0,1 0 0,0 0 0,0 0 0,0-1 0,0 1 0,0 0 0,-1 0 0,1 0 0,0 0 0,0-1 0,0 1 0,0 0 0,0 0 0,0-1 0,0 1 0,0 0 0,0 0 0,0 0 0,0-1 0,0 1 0,0 0 0,0 0 0,0-1 0,0 1 0,0 0 0,0 0 0,0-1 0,0 1 0,0 0 0,0 0 0,0 0 0,0-1 0,0 1 0,0 0 0,1 0 0,-1 0 0,0-1 0,0 1 0,0 0 0,0 0 0,1 0 0,-1 0 0,0 0 0,0-1 0,0 1 0,1 0 0,10-5 925,28-7-391,-18 5-463,-1 1 1,39-6-1,50-7-98,2-1-668,-15 10-1024,120-7-8216,-181 17 8443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1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14 1036,'9'-6'6560,"-17"3"-4940,-3 0 473,-15 3 1376,20-1-3039,-1 1 0,0-1-1,1 1 1,-13 2 0,0 2 113,-38 4 0,41-7-409,-1 1 0,0 1 0,-18 5-1,2 3 87,0 0 81,-43 19-1,65-24-256,-1 1 0,1 0 0,1 0 1,-1 1-1,1 0 0,1 1 0,-10 10 0,15-15-39,0 0 0,0 0 1,0 0-1,1 1 0,0-1 0,0 1 1,0 0-1,0 0 0,1 0 0,0 1 1,0-1-1,0 1 0,0-1 0,1 1 1,0-1-1,0 1 0,1 7 0,0-9-5,-1-2 1,1 1-1,0-1 0,0 0 0,0 1 0,1-1 0,-1 0 0,0 1 0,1-1 0,-1 0 0,1 1 0,0-1 0,0 0 0,0 0 1,0 0-1,0 0 0,0 0 0,2 2 0,7 7 0,-9-9-5,1 0 0,-1 0 0,1 0 0,0 0 0,0 0 0,0 0 1,0 0-1,0-1 0,0 1 0,1-1 0,-1 1 0,1-1 1,-1 0-1,1 0 0,-1 0 0,1 0 0,-1-1 0,1 1 1,0-1-1,-1 1 0,1-1 0,0 0 0,-1 0 0,6-1 0,5 0 6,0 0-1,0-1 1,0 0-1,0-1 1,0-1-1,-1 0 1,0-1-1,22-11 0,-13 4-3,-1 0 0,0-1-1,-1-2 1,19-18 0,-15 18 17,-19 14-5,-1-1 0,0 0-1,0 0 1,0 0 0,0 0-1,0-1 1,0 1 0,-1-1-1,4-4 1,39-43 520,-44 49-483,0 0 0,0 0 1,0 0-1,0 0 0,0 0 0,0 0 1,1 0-1,-1 0 0,0 0 0,1 1 1,-1-1-1,0 1 0,1-1 1,1 0-1,-2 1-26,-1 0 0,1 0 1,-1 0-1,1-1 0,-1 1 1,1 0-1,-1 0 0,1 0 1,-1 0-1,1 0 0,-1 0 1,1 0-1,-1 0 0,1 1 1,-1-1-1,1 0 0,-1 0 1,1 0-1,-1 0 0,0 1 0,1-1 1,-1 0-1,1 1 0,-1-1 1,1 0-1,-1 0 0,0 1 1,1-1-1,-1 1 0,0-1 1,0 0-1,1 1 0,-1-1 1,0 1-1,0-1 0,1 1 1,-1-1-1,0 1 0,0-1 0,0 1 1,0-1-1,0 1 0,0-1 1,0 1-1,0-1 0,0 1 1,0 579 4246,1-574-4251,-1 0-1,1 0 0,0 0 1,1 1-1,0-1 0,3 7 1,-3-7-26,0 0 0,0 1-1,0-1 1,-1 1 0,0-1 0,0 10 0,0-15-90,-1-1 1,0 1-1,0 0 1,0 0-1,0 0 0,0-1 1,0 1-1,-1 0 1,1 0-1,0-1 0,0 1 1,0 0-1,-1 0 0,1-1 1,0 1-1,-1 0 1,1-1-1,-1 1 0,1 0 1,-1-1-1,1 1 0,-1-1 1,1 1-1,-1 0 1,0-1-1,0 1 0,-22 0-4539,6-2 1820,-37-5-6461,54-1 4293,10 1 3191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1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0 124 272,'14'-8'2460,"-10"5"-1941,-1 0 0,1 1 1,0 0-1,0 0 0,-1 0 1,2 0-1,-1 1 0,0-1 1,0 1-1,0 0 0,0 0 1,1 0-1,-1 1 0,0 0 1,5 0-1,107 12 1643,-66-7-1472,98-3 0,-83-3-398,131-13 530,-88-10-664,-99 23-342,-6 1 172,-1 0 1,1-1-1,0 1 1,-1-1-1,1 0 1,-1 0 0,1 0-1,4-2 1,-7 3-157,1-1 1,0 1-1,-1-1 1,1 0-1,-1 1 1,1-1-1,-1 0 1,1 1-1,-1-1 1,1 0-1,-1 0 0,0 1 1,1-1-1,-1 0 1,0 0-1,0 0 1,0 0-1,1 1 1,-1-1-1,0-2 1,-23-11-3832,10 9 2664,1-1 1,0 2-1,-1 0 0,-17-3 0,5 1 22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1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15 1096,'0'0'73,"0"0"0,0-1 0,0 1 0,1 0 0,-1 0-1,0 0 1,0 0 0,0 0 0,0 0 0,1 0 0,-1 0 0,0-1 0,0 1 0,0 0 0,0 0-1,0 0 1,0 0 0,0-1 0,0 1 0,1 0 0,-1 0 0,0 0 0,0 0 0,0-1 0,0 1-1,0 0 1,0 0 0,0 0 0,0 0 0,0-1 0,0 1 0,0 0 0,0 0 0,0 0 0,0-1-1,0 1 1,0 0 0,-1 0 0,1 0 0,0 0 0,0-1 0,0 1 0,0 0 0,0 0 0,0 0-1,0 0 1,0 0 0,-1-1 0,1 1 0,0 0 0,0 0 0,0 0 0,0 0 0,0 0 0,-1 0-1,1 0 1,0 0 0,0 0 0,0 0 0,-1 0 0,1-1 0,-21-4 2582,19 5-2554,0 0-1,0 0 1,0 0 0,1-1 0,-1 2 0,0-1 0,0 0-1,0 0 1,0 1 0,1-1 0,-1 1 0,0-1-1,0 1 1,1 0 0,-1 0 0,0 0 0,1 0 0,-1 0-1,1 0 1,-1 0 0,1 0 0,0 0 0,0 1 0,-1-1-1,1 1 1,-2 2 0,2 1 78,0 1 0,0-1 0,0 0 1,1 0-1,-1 1 0,1-1 0,1 0 0,-1 0 0,1 1 0,0-1 0,1 6 1,23 62 1059,-5-19-574,36 120 375,-42-129-930,-1 0 0,10 72 1,0-18-88,-17-72-58,-5-21-38,1 1-1,0-1 0,-1 1 0,-1 0 0,1-1 0,-1 1 0,0-1 1,0 1-1,-1 0 0,0-1 0,-2 11 0,-1-13-144,1 0-1,-1 0 1,0-1 0,1 0-1,-1 1 1,-1-1 0,1-1-1,0 1 1,-9 3-1,7-3-574,22 4-2164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1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57 520,'72'-19'4646,"-51"12"-3530,1 1-1,23-2 0,51-2-3,0 4 0,165 11 0,-254-5-999,-1 1-1,1 1 0,0-1 0,-1 1 0,0 0 1,1 0-1,-1 1 0,0 0 0,11 7 0,-14-9-50,-1 1 0,0 0-1,0 0 1,0 0 0,0 0 0,0 1-1,0-1 1,0 0 0,-1 1-1,1 0 1,-1-1 0,0 1-1,0 0 1,0-1 0,0 1 0,0 0-1,-1 0 1,1 0 0,-1 0-1,0 0 1,0 0 0,0 0 0,0 0-1,0 0 1,-2 5 0,-1 5 135,-1 1 0,-1-1-1,0 0 1,-1 0 0,0-1 0,-1 0 0,-14 19 0,0-4 87,-1 0 0,-28 24 0,-77 71 316,1-16-337,76-62-213,31-29-60,0 2 1,1 0 0,-26 32 0,42-46-31,1-1 1,-1 0 0,1 1-1,0 0 1,0-1 0,0 1-1,0-1 1,0 1 0,1 0-1,-1 0 1,1-1 0,0 1-1,0 0 1,0 5 0,0-7 19,39-1-1589,-11-6 476,0-1 0,35-14 0,11-4-1884,-3 0-661,-47 15 1874,47-12 0,-6 9 307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1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48 64,'-26'-8'2015,"6"2"-302,1 1 1,0 1 0,-1 0-1,-38-1 1,44 5-1473,1 1 0,-1 0 0,1 2 0,0-1 0,-1 2 0,1-1 0,1 2 0,-21 9 1,29-12-199,0 1 0,0-1 0,0 1 0,0 0 0,1 0 0,-1 1 0,-4 5 0,-15 12 155,17-18-163,1 1-1,0 0 1,0 0-1,0 0 0,0 0 1,0 1-1,1 0 1,0 0-1,0 0 1,-6 11-1,-8 10 69,16-23-96,0 0 0,-1 0 0,1 0 0,1 0 0,-1 0 0,0 0-1,1 1 1,-2 4 0,0 4 6,0 1 0,1-1 0,1 0 1,0 24-1,1-35-14,0 1 0,0-1 0,0 0 0,0 0 1,0 1-1,0-1 0,1 0 0,-1 0 1,1 1-1,-1-1 0,0 0 0,1 0 0,0 0 1,-1 0-1,1 0 0,0 0 0,0 0 0,-1 0 1,1 0-1,0 0 0,0 0 0,0 0 0,0 0 1,2 0-1,-1 0 0,0 0 0,1 0 0,-1-1 0,1 1 0,-1-1 0,1 1 0,-1-1 0,1 0 0,-1 0 0,1 0 0,4-1 0,0 0 6,0 0-1,0-1 0,0 0 0,-1 0 0,1-1 0,0 0 0,-1 0 0,9-6 0,49-35 91,-41 29 82,0-1 0,-1-1 0,-1 0 1,20-23-1,-5 3 475,-23 24-14,0-1 1,-1 0-1,17-24 0,-24 27 17,-4 9-543,0 0 0,0 1 1,0-1-1,0 0 1,0 0-1,1 1 0,-1-1 1,1 0-1,-1 1 1,1 0-1,-1-1 0,4-1 1,-4 2-18,0 0 1,1 0-1,-1 0 1,0 1-1,1-1 1,-1 0-1,1 1 1,-1-1-1,1 1 1,-1-1-1,1 1 1,2 0-1,-3 0-9,0 1 0,0 0 0,0 0-1,0 0 1,-1 0 0,1 0 0,0 0 0,-1 0-1,1 0 1,0 0 0,-1 0 0,1 0 0,-1 0 0,1 3-1,3 7 266,6 20 769,4 9-245,-5-24-567,-6-11-191,0 0 0,0 0 0,-1 0 0,1 0 0,-1 1 0,0-1 0,1 10 0,12 115 1335,7 51-140,-11-117-974,-7-33-121,14 48 1,-1-13 26,16 110 0,-24-130-202,-5-32-60,-1 0-1,-1 1 1,1 19-1,-3 26-1470,0-60 1422,0 1 0,0-1 0,0 0 1,1 1-1,-1-1 0,-1 1 0,1-1 0,0 1 1,0-1-1,0 1 0,0-1 0,0 0 0,0 1 0,0-1 1,-1 1-1,1-1 0,0 0 0,0 1 0,0-1 0,-1 0 1,1 1-1,0-1 0,-1 0 0,1 1 0,0-1 0,-1 0 1,1 1-1,0-1 0,-1 0 0,1 0 0,-1 0 0,1 1 1,0-1-1,-1 0 0,1 0 0,-1 0 0,1 0 0,-1 0 1,1 0-1,0 0 0,-1 0 0,1 0 0,-1 0 0,1 0 1,-1 0-1,1 0 0,-1 0 0,1 0 0,0-1 0,-1 1 1,-1-1-366,1 1 0,-1-1 0,1 1 0,-1-1 0,1 0 0,-1 0 1,1 0-1,0 0 0,0 0 0,-1 0 0,-1-2 0,0-4-911,0 0 0,0 1 1,0-1-1,1 0 0,0 0 0,-1-8 0,0-9-2806,0-45 0,3 36 2208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03.8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10 5734,'-10'2'0,"4"-2"0,-2 2 0,7-4 0,1-1 0,0 0 0,3-2 0,-2 5 0,-4 2 0,3 2 0,-5 4 0,5 0 0,1 12 0,-1 11 0,4 14 0,-1 12 0,0-5 0,-1 0 0,1 14 0,-5 16 0,-4 20 0,1-16 0,-1 6 0,0-18 0,-1 12 0,3-4 0,6 6 0,3-9 0,6 17 0,-4-19 0,3-11 0,9-37 0,16-16 0,44-17 0,-7-2 0,-20-8 0,0-3 0,20-13 0,-21 8 0,7-5 0,-33 11 0,0 4 0,-14-2 0,-10 11 0,-14-2 0,-18-2 0,6-1 0,-12-1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1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13 756,'23'-6'10900,"-33"6"-2654,45 2-6298,36 5-1,-35-2-1329,40 0 1,98-5-807,-173 1 105,1-1 0,-1 0 0,0 0 0,1-1 0,-1 1 0,1 0 0,-1 0 0,0-1 0,1 1 0,-1-1 0,0 1 0,3-2 0,-1-5-2975,-4 6 2702,0 0-1,0 0 0,0 0 1,0 1-1,0-1 1,0 0-1,0 1 1,0-1-1,0 1 0,-1-1 1,1 1-1,0 0 1,0-1-1,-1 1 0,1 0 1,0 0-1,0 0 1,0 0-1,-1 0 0,1 0 1,-2 1-1,-7-2-2318,2-1 1311,-5-1-678,-2 2-2481,-5 1 2679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1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54 600,'29'-20'2777,"-28"19"-2427,1 0-1,-1 0 0,0 0 0,1-1 0,-1 1 0,0 0 1,0-1-1,0 1 0,0-1 0,0 0 0,0 1 0,0-1 1,0 0-1,-1 1 0,1-3 0,-1 3-300,1 1 0,-1 0-1,0-1 1,0 1 0,0-1-1,1 1 1,-1-1 0,0 1-1,0 0 1,1-1 0,-1 1 0,0 0-1,1-1 1,-1 1 0,1 0-1,-1-1 1,0 1 0,1 0-1,-1 0 1,1 0 0,-1-1-1,0 1 1,1 0 0,-1 0 0,1 0-1,-1 0 1,1 0 0,-1 0-1,1 0 1,-1 0 0,1 0-1,-1 0 1,1 0 0,-1 0 0,1 0-1,-1 0 1,1 0 0,-1 0-1,0 1 1,1-1 0,-1 0-1,1 0 1,-1 1 0,0-1 0,1 0-1,0 1 1,24 11 490,-24-11-537,8 5 57,0 2 0,0-1 0,0 2 0,-1-1 0,0 1 0,-1 0 0,0 1 0,0-1-1,-1 1 1,7 15 0,-6-12 7,1 1 0,0-2-1,1 1 1,17 18-1,-1-7-70,-18-16 0,0-1 0,1 1 1,1-2-1,-1 1 1,11 5-1,-10-7 0,17 7 0,-25-11 6,0-1 0,0 0 1,1 0-1,-1 0 0,0 0 0,0-1 1,0 1-1,0 0 0,0 0 1,0-1-1,0 1 0,1-1 0,-1 1 1,0-1-1,0 1 0,-1-1 0,1 0 1,0 1-1,0-1 0,0 0 0,0 0 1,1-1-1,26-27 57,-16 17-9,-1-1-1,1 0 1,16-26 0,-12 14 78,-11 17-4,0 1 0,0-1 0,-1 0 0,5-11 0,-7 12 37,1 1 93,-1 1-1,-1 0 0,1-1 0,-1 0 0,0 1 0,0-1 1,-1-7-1,0 12 557,-2 21-1,-5 1-191,-11 40-1,-1 6-359,7-26-228,2 0 0,-7 55 0,12-60-40,3-22-12,1 1 0,2 21 0,-1-27 1,1-1-1,-1 1 1,-1 0 0,1 0 0,-2 0-1,1 0 1,-1-1 0,-5 14-1,1-7-200,1 1 0,-4 19-1,7-24-528,-1 0 0,0 0 0,-1 0 0,-8 17-1,10-20 1082,7-2-4093,-4-6 3355,0 0 0,1 1 0,-1-1 0,0 0 0,0 0 0,0 0 0,0 0 0,0 0 0,0-1 0,0 1 0,0 0 0,0 0 0,0-1 0,0 1 0,1-1 0,12-4-1365,7 4 176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1 704,'20'0'7137,"-30"0"-5083,2 0-897,0 1 0,0 0 1,0 0-1,1 0 0,-11 5 0,6-2-925,1 1-1,0 0 1,0 1-1,0 0 1,-12 10-1,6-3-9,9-8-139,1 0 0,0 0 0,1 1 0,-1 0 0,1 0 0,0 1 0,1-1 0,-8 13 0,7-10-52,2 0 0,-1 0 0,1 1 0,1-1 1,0 1-1,0 0 0,1 0 0,0 0 0,0 0 0,1 0 1,1 13-1,-1-10-15,1 0-1,1 0 1,0 0 0,0 0 0,1 0-1,1-1 1,0 1 0,10 22 0,-9-27-4,0-1 0,0 1 0,1-1 0,0 0 0,0 0 1,1 0-1,0-1 0,0 0 0,0 0 0,1-1 0,0 0 0,0 0 1,0 0-1,1-1 0,0 0 0,-1 0 0,1-1 0,1 0 0,-1-1 0,0 1 1,1-2-1,-1 1 0,1-1 0,-1-1 0,1 1 0,0-1 0,-1-1 0,1 0 1,-1 0-1,10-2 0,12-4 340,-1-1 0,1-1 0,-1-1 1,-1-2-1,0-1 0,0-1 0,26-19 0,-49 29-216,1-1-1,-1 0 1,-1 0-1,1 0 1,-1-1-1,0 1 1,0-1-1,0 0 1,-1 0-1,0-1 0,0 1 1,2-8-1,10-21 477,-14 32-561,1-1 0,0 1 0,-1-1 0,1 0 0,-1 0 0,0 0 0,-1 0 0,1 0 0,0 0 0,-1 0 0,0 0 0,0 0 0,0 0 0,-1 0 0,0 0 0,1 0 0,-1 0 0,0 1 0,-1-1 0,1 0 0,-4-7 0,-9-14 115,12 20-154,-1-1 1,0 1 0,0 0-1,0 0 1,0 0 0,-1 1-1,0-1 1,0 1-1,0 0 1,0 0 0,-1 0-1,-9-6 1,-1 2-135,-1 1 0,0 1 1,0 0-1,0 1 0,-1 1 0,-17-3 1,-3 2-1696,-62 1 0,-40 10-7339,102-2 5423,19 2 956,18-6 2666,0 0 1,-1 0-1,1 1 0,0-1 1,0 0-1,0 0 0,-1 0 0,1 0 1,0 1-1,0-1 0,0 0 1,0 0-1,0 0 0,-1 1 0,1-1 1,0 0-1,0 0 0,0 1 1,0-1-1,0 0 0,0 0 0,0 1 1,0-1-1,0 0 0,0 0 1,0 1-1,0-1 0,0 0 0,0 0 1,0 1-1,0-1 0,0 0 1,0 0-1,0 1 0,0-1 1,0 0-1,1 0 0,-1 1 0,0-1 1,0 0-1,0 0 0,0 0 1,0 1-1,1-1 0,9 7-1421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0 900,'5'1'361,"3"0"406,0 0-1,0 1 1,-1 0-1,1 0 1,-1 1-1,1 0 1,-1 0-1,0 1 1,13 8-1,-19-11-593,0 0-1,1 1 1,-1-1 0,0 1-1,0-1 1,0 1-1,0 0 1,0-1-1,-1 1 1,1 0 0,0 0-1,-1 0 1,1-1-1,-1 1 1,0 0 0,1 0-1,-1 0 1,0 0-1,0 2 1,-8 40 1750,2-8-1383,-6 30-470,12-60-323,-1 0 0,0 0 0,0 0 0,-1 0 0,0 0 0,0 0 0,0 0 0,0-1 1,-1 1-1,0-1 0,0 1 0,-1-1 0,1 0 0,-1-1 0,0 1 0,-9 7 0,5-3-628,8-9 784,-4 4-1150,1 0 0,-1 0 0,1 0-1,1 0 1,-5 7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31 708,'0'-4'560,"0"3"-254,1 0-1,-1 0 1,0 0 0,0 0 0,0 0-1,0 0 1,1 1 0,-1-1 0,-1 0-1,1 0 1,0 0 0,0 0 0,0 0 0,0 0-1,-1 0 1,1 0 0,0 1 0,-1-1-1,1 0 1,0 0 0,-1 0 0,0 1-1,1-1 1,-1 0 0,1 1 0,-1-1 0,0 0-1,1 1 1,-1-1 0,0 1 0,-1-1-1,0 6 2929,4 21-1482,22 65 599,-3-8-1929,-13-57-674,0 1 1,-2 0-1,-1 1 1,-2-1-1,2 34 1,-6-41-573,0 0 0,-2 0 1,-6 28-1,0-16-2268,-1 0 0,-29 58 0,20-54 1037,5-2 279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85 328,'0'-1'359,"0"-1"0,0 1 0,0 0 0,0 0 0,0 0 0,-1-1 0,1 1 0,0 0 0,0 0 0,-1 0 0,1 0 0,-1-1 0,1 1 0,-1 0 0,1 0 0,-1 0 1,0 0-1,1 0 0,-1 0 0,0 0 0,0 1 0,0-1 0,-1-1 0,-1 1 124,0 0 0,0 0-1,0 0 1,0 0 0,0 1 0,0-1 0,0 1 0,0 0 0,-5 0 0,-4 1 364,0 0-1,0 0 1,-23 7-1,21-5-734,1 2 0,0 0-1,0 0 1,1 1 0,-1 1-1,1 0 1,1 0 0,-1 1 0,1 1-1,-16 16 1,0 2 108,20-21-175,1 1 0,0-1 0,0 1 0,0 0 1,-5 10-1,3-5-14,1 0 1,0 1-1,1 0 1,1 0 0,0 1-1,0-1 1,2 1-1,0 0 1,0 0-1,1 0 1,0 17-1,3-26-30,0 0-1,0 0 0,0 0 1,1 0-1,0 0 0,0-1 1,0 1-1,1-1 0,-1 1 1,1-1-1,0 0 0,7 8 1,3 6-2,-9-14 34,-1 0 0,1 1 0,0-1 0,0 0 1,0-1-1,0 1 0,1-1 0,0 0 0,-1 0 0,1 0 1,0-1-1,1 0 0,-1 0 0,0 0 0,1 0 0,-1-1 1,1 0-1,-1 0 0,12 0 0,-8-1 41,-1-1 1,1 0-1,0 0 0,0-1 1,0 0-1,-1 0 0,1-1 0,-1 0 1,0-1-1,0 0 0,14-9 1,12-13 1020,44-41 0,-51 43-584,-21 18-380,0 0 1,-1 0-1,0 0 0,0-1 1,0 1-1,-1-1 0,0 0 1,0-1-1,-1 1 0,0-1 1,0 0-1,2-10 0,-1-5 136,-1 0 0,-1 0-1,-1-28 1,-2 44-289,1 1 0,-1-1 0,0 1 0,0-1 0,-1 1 0,0 0 0,0 0 0,0 0 0,-1 0 0,0 0 0,0 0 0,-1 1 0,1 0 0,-1-1 0,0 1 0,-1 1 0,1-1 1,-1 1-1,0-1 0,0 1 0,0 1 0,-1-1 0,1 1 0,-1 0 0,0 0 0,0 0 0,0 1 0,-10-3 0,-8-2-540,9 2-513,0 1 0,-1 0 0,0 2 0,-24-3 0,30 5-64,-51 4-5385,59-4 6091,-1 0 1,1 1-1,-1 0 1,1-1-1,0 1 0,-1 0 1,1 0-1,0 0 1,0 0-1,0 1 1,-1-1-1,1 0 0,1 1 1,-1 0-1,0-1 1,0 1-1,1 0 1,-1 0-1,1 0 1,-2 3-1,1 8-1558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0 872,'2'1'390,"0"0"0,0-1 1,0 1-1,0 0 0,0 0 0,0 0 0,0 1 1,-1-1-1,1 0 0,0 1 0,-1-1 0,1 1 1,-1-1-1,1 1 0,-1 0 0,0 0 0,0 0 0,0 0 1,0 0-1,0 0 0,0 0 0,-1 0 0,2 3 1,-1 1 73,0 0 1,-1 0 0,0 0-1,0 1 1,0-1 0,-1 0-1,1 0 1,-4 11 0,-1 1-155,1-2-213,0 0 1,1 0-1,0 0 1,0 20-1,3-30-223,-1 1-1,0 0 1,-1 0 0,1-1 0,-5 10-1,4-9-315,-1 0 0,1 0-1,1 1 1,-1-1 0,0 12-1,-9 38-8651,11-50 7456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1636,'-4'2'883,"0"1"0,1-1 0,-1 1 1,1 0-1,0 0 0,0 1 0,0-1 0,0 0 0,0 1 0,1 0 0,-4 7 1,3-3-178,-1 0 0,2 0 0,-1 0 1,1 0-1,-2 16 0,3-9-473,0-1 0,1 1 0,1-1 0,0 1-1,1-1 1,1 0 0,5 18 0,2 2-206,2-1 0,2 0 0,31 53 0,-29-57-1111,-1 1 1,-1 0-1,13 44 0,-20-54-523,-5 10-3255,-2-21 1599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28 116,'-1'-1'319,"0"0"1,1-1-1,-1 1 1,0 0-1,0 0 0,0 0 1,0-1-1,0 1 0,0 0 1,0 0-1,0 1 1,0-1-1,0 0 0,0 0 1,-1 0-1,1 1 1,0-1-1,-1 1 0,1-1 1,0 1-1,-1 0 0,1-1 1,-1 1-1,-2 0 1,-10-5 2667,12 4-2624,0 1 0,0-1 0,0 1 1,0 0-1,-1-1 0,1 1 1,0 0-1,0 0 0,0 0 0,-4 1 1,-5 0 369,5 0-535,0 0 0,1 1 0,-1-1-1,1 1 1,-1 0 0,1 1 0,0-1 0,-9 7 0,1-1 167,-1 2 0,-17 15 1,28-22-325,-8 7 144,1 0 1,0 1 0,-14 19 0,4-3 3,14-20-147,1-1 0,0 1 0,0 1 0,1-1 0,-7 16 0,5-5 12,-28 91 166,31-97-209,1 0 1,1 0-1,0 1 0,0-1 1,1 1-1,1-1 0,2 14 1,-1-16-8,0 0 1,1 0-1,0-1 0,0 1 1,1 0-1,1-1 1,-1 0-1,9 11 0,-8-11 2,0-2-1,-1 1 1,1-1-1,1 0 0,-1-1 0,1 1 1,1-1-1,11 9 0,-14-12 19,-1-1-1,1 0 0,0 0 1,0 0-1,-1-1 0,1 1 1,0-1-1,0 0 1,1 0-1,-1 0 0,0-1 1,0 1-1,0-1 0,0 0 1,0-1-1,1 1 1,-1 0-1,7-3 0,8-2 199,-1-2-1,0 0 0,0-1 0,-1 0 1,0-2-1,-1 0 0,0-1 1,0 0-1,-1-2 0,-1 1 1,0-2-1,-1 0 0,0-1 1,-1 0-1,16-27 0,-23 33-142,-1 0-1,0 0 1,-1-1 0,0 0-1,0 0 1,-1 0-1,0 0 1,-1 0 0,0 0-1,-1 0 1,0 0-1,0 0 1,-1-1 0,-1 1-1,0 0 1,0 0-1,-1 1 1,0-1 0,0 0-1,-1 1 1,-1 0-1,1 0 1,-2 0-1,-8-12 1,11 18-70,-4-6-17,0 1 1,-1-1-1,0 1 0,0 1 0,-1 0 1,0 0-1,0 1 0,-1 0 1,-16-8-1,-2 3-230,12 4-183,0 1 1,-1 1 0,1 0-1,-1 1 1,-27-3 0,-89 1-3863,38 5-3253,90 1 6779,1 0-1,-1 0 1,1 1 0,-1 0-1,1 0 1,0 0-1,-1 0 1,1 1-1,0 0 1,-6 3-1,6 7-1320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1092,'2'1'222,"0"0"0,0 0 1,0 0-1,0 0 0,0 1 0,0-1 0,-1 1 0,1-1 1,0 1-1,-1 0 0,1-1 0,-1 1 0,0 0 0,1 0 1,-1 0-1,0 0 0,0 1 0,0-1 0,-1 0 0,1 0 1,0 0-1,-1 1 0,1-1 0,-1 0 0,0 4 0,-1 0 382,0 1 0,-1 0 0,0 0 0,0-1 0,-1 1 0,0-1 0,-5 10 0,0 4-9,0 1 0,1 0 0,-4 26 0,-3 5-809,6-39-39,7-12 198,0 0 0,0 0 0,0 0 0,1 0-1,-1 0 1,0 0 0,0 0 0,1 0-1,-1 1 1,0-1 0,1 0 0,0 0 0,-1 1-1,1-1 1,0 0 0,-1 1 0,1-1 0,0 0-1,0 1 1,0-1 0,0 0 0,0 1-1,1-1 1,-1 0 0,1 3 0,4 3-232,16 20-2321,-21-26 2509,1-1 0,-1 1 1,0-1-1,1 1 1,-1-1-1,0 1 0,0-1 1,1 1-1,-1-1 1,0 1-1,0-1 0,0 1 1,0-1-1,0 1 0,0 0 1,0-1-1,0 1 1,0-1-1,0 1 0,0-1 1,0 1-1,0 0 1,0-1-1,0 1 0,-1-1 1,1 1-1,0-1 0,0 1 1,-1-1-1,1 1 1,0-1-1,-1 1 0,1-1 1,0 1-1,-1-1 1,1 0-1,-1 1 0,1-1 1,-1 0-1,1 1 0,-1-1 1,1 0-1,-1 0 1,1 1-1,-1-1 0,0 0 1,-11 2-1660,1 4 152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04.1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1 338 5734,'82'-21'0,"0"1"0,-6 3 0,11-3 0,-4 2 0,-20 5-2342,1 1 2342,41-5 0,-21-1 714,-79 11-714,-16-8 381,3-1-381,-43-41 0,25 26 0,-20-25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40,'0'-1'223,"0"0"1,0 0-1,0 1 1,0-1-1,-1 0 0,1 0 1,0 0-1,0 0 0,-1 0 1,1 1-1,-1-1 1,1 0-1,0 0 0,-1 0 1,0 1-1,1-1 1,-1 0-1,1 1 0,-1-1 1,0 1-1,1-1 0,-1 1 1,0-1-1,-1 0 1,2 1-102,0 0 0,-1 0 0,1 0 0,-1 0 0,1 0 0,-1 0 0,1 0 0,0 0 0,-1 0 0,1 0 0,-1 0 0,1 0 0,-1 0 0,1 1 0,0-1 0,-1 0 0,1 0 0,0 0 0,-1 1 0,1-1 0,0 0 0,-1 0 0,1 1 0,0-1 0,-1 0 0,1 1 0,0-1 0,0 0 0,-1 1 0,1-1 0,0 1 0,0-1 0,0 0 0,-1 1 0,1-1 0,0 1 0,0-1 0,0 0 0,0 1 1,0-1-1,0 1 0,0-1 0,0 1 0,0-1 0,0 0 0,0 1 0,0-1 0,0 1 0,1 0 0,-3 37 3347,1-26-3062,0 0 0,1 0 1,0 0-1,1 0 1,1 0-1,3 14 0,37 97 619,28 99-769,-45-157-426,-20-53-15,0-1 0,0 1 0,-1 0 0,0 1-1,-1-1 1,0 0 0,0 20 0,-3-32 152,1 9-527,-1 1-1,0-1 0,-1 0 0,0 0 0,0 0 1,-1-1-1,0 1 0,-5 11 0,6-19 316,0 0-1,0 0 1,0 0-1,0 0 0,0 1 1,0-2-1,0 1 1,0 0-1,0 0 1,0 0-1,-1 0 1,1-1-1,0 1 0,-1-1 1,1 1-1,0-1 1,-1 1-1,1-1 1,-1 0-1,1 0 1,-1 0-1,1 0 1,0 0-1,-1 0 0,-1 0 1,-17 3-4380,30-8 3017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33 24,'-1'-2'241,"1"1"-1,-1 0 1,1-1 0,-1 1 0,1 0-1,-1-1 1,0 1 0,0 0 0,1 0-1,-1-1 1,0 1 0,0 0-1,0 0 1,0 0 0,0 0 0,-1 0-1,1 0 1,0 1 0,0-1-1,-1 0 1,1 1 0,0-1 0,-1 1-1,1-1 1,-1 1 0,1-1 0,0 1-1,-3 0 1,-47-6 2372,31 7-2191,1 1 1,0 0 0,0 1 0,1 1 0,-1 1 0,1 1 0,0 0 0,-28 15-1,8-1-15,1 2 0,-59 48 0,90-65-377,0 1-1,1 0 1,0 0-1,0 0 1,0 1-1,1-1 1,-4 9-1,-6 7 13,11-16-34,-1-1 0,1 1 0,0 0 0,1 0 0,-1 1 0,1-1 0,-1 7 0,2-10-8,1 0 1,-1 0 0,1 0 0,0 0 0,0 0-1,0 0 1,0 0 0,1 0 0,-1 0-1,1 0 1,0 0 0,0 0 0,0 0-1,0 0 1,0-1 0,4 6 0,4 6 0,-5-9-3,-1 0 0,0 0-1,1 0 1,0-1 0,6 6-1,-8-9 4,0 1 0,0-1 0,0 0 0,0 0-1,0 0 1,0 0 0,1 0 0,-1 0 0,0-1 0,1 1 0,-1-1-1,0 0 1,1 0 0,-1 0 0,0 0 0,1 0 0,3-1-1,14-3 14,1-1 0,-1-1 0,0-1 0,0-1 0,-1-1 0,0-1 0,25-16 0,-7 5 7,111-63 587,-129 70-168,-18 13-377,0-1 1,0 1-1,1-1 0,-1 1 0,0 0 1,1 0-1,-1-1 0,1 1 1,0 0-1,-1 0 0,1 1 0,0-1 1,0 0-1,0 1 0,-1-1 1,1 1-1,0-1 0,0 1 0,0 0 1,0 0-1,3 0 0,9 33 1566,-9-22-1405,0 0-1,0 0 0,-1 0 1,0 1-1,-1-1 1,0 1-1,1 23 1,-2 88 379,-3-70-480,1-44-110,10 242 63,-7-205-269,-3 63-1,-1-41-769,0-61 504,1 1-1,-1-1 1,-1 0 0,1 0-1,-1 0 1,0 0 0,-1 0-1,-6 13 1,24-27-13014,14-4 11584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3:2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58 1612,'-9'7'11343,"75"-8"-10961,112-17-1,-142 12-1982,0-2 0,49-18 0,-74 21-65,-18 10-3578,5 2 3759</inkml:trace>
  <inkml:trace contextRef="#ctx0" brushRef="#br0" timeOffset="1">0 560 1368,'3'3'511,"1"0"0,-1 1 0,1-1 1,-1 0-1,1-1 0,0 1 0,0-1 0,0 0 0,1 0 0,-1 0 0,0 0 1,1-1-1,-1 1 0,1-1 0,0 0 0,-1-1 0,1 1 0,8-1 0,4-2-171,0 0 0,-1-1 0,1 0 0,15-7-1,41-7 33,-49 13-446,-3 3-311,0-2 1,0-1-1,0-1 1,0 0-1,27-12 1,-45 15 45,-1 0 0,0 1 0,1-1 0,-1 0 0,0 0 0,0 0 0,0-1 0,0 1 0,1-3 0,13-12-3926,-5 11 2447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5:4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3 484,'1'-3'4632,"-1"4"-4604,1-1 0,-1 1 0,0-1 1,1 1-1,-1-1 0,0 1 0,1-1 1,-1 1-1,0-1 0,1 1 1,-1-1-1,1 1 0,-1-1 0,1 0 1,-1 1-1,1-1 0,0 0 1,-1 0-1,1 1 0,-1-1 0,1 0 1,-1 0-1,1 0 0,1 0 1,-2 0-29,0 0 0,0 0 0,1 1 0,-1-1 0,0 0 0,0 0 0,1 0 0,-1 0 0,0 0 0,0 0 0,0 0 0,1 0-1,-1 1 1,0-1 0,0 0 0,0 0 0,0 0 0,1 0 0,-1 1 0,0-1 0,0 0 0,0 0 0,0 0 0,0 1 0,0-1 0,0 0 0,0 0 0,1 1 0,-1-1 0,0 0 0,0 0 0,0 1 0,0-1 0,0 0 0,0 0 0,0 1 0,0-1 0,0 0 0,-1 0 0,1 0 0,0 1 0,0-1 0,0 0 0,0 0 0,0 1 0,0-1 0,0 0 0,0 0 0,-1 0 0,1 1 0,0-1 0,0 0 0,0 0 0,0 0 0,-1 0 0,1 0 0,0 1 0,0-1 0,0 0 0,-1 0 0,1 0 1,-1 0-1,1 1 0,0-1 1,-1 0-1,1 0 0,0 1 0,0-1 1,-1 0-1,1 0 0,0 1 1,0-1-1,0 0 0,-1 1 0,1-1 1,0 0-1,0 1 0,0-1 1,0 0-1,0 1 0,0-1 0,0 0 1,-1 1-1,1-1 0,0 0 1,0 1-1,0-1 0,1 1 1,-1-1-1,0 0 0,0 1 0,0-1 1,0 0-1,0 1 0,0-1 1,0 0-1,1 1 0,-1-1 0,0 0 1,0 1-1,0-1 0,1 0 1,-1 0-1,0 1 0,0-1 0,1 0 1,-1 0-1,0 0 0,1 1 1,-1-1-1,0 0 0,1 0 0,-1 0 1,0 0-1,1 1 0,-1-1 1,0 0-1,1 0 0,-1 0 1,0 0-1,1 0 0,-1 0 0,1 0 1,-1 0-1,0 0 0,1 0 1,-1-1-1,2 1 27,-2 1-18,0 0 0,0-1 0,0 1 1,0 0-1,0-1 0,0 1 1,0 0-1,0 0 0,0-1 1,0 1-1,0 0 0,0-1 0,1 1 1,-1 0-1,0-1 0,0 1 1,1 0-1,65-1-1809,-64 0 849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5:4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0 48,'2'0'322,"0"0"-1,0 1 1,1-1-1,-1 0 1,0 1-1,0-1 1,0 1-1,0-1 1,0 1-1,0 0 1,0 0-1,0 0 1,0 0-1,0 0 1,2 2-1,-4-1 54,0 31 2486,0-33-2845,0 1 0,0-1 0,0 0 0,0 0 0,0 1 0,0-1-1,0 0 1,0 0 0,0 1 0,0-1 0,0 0 0,0 0 0,0 1 0,0-1 0,1 0 0,-1 0 0,0 0-1,0 1 1,0-1 0,0 0 0,1 0 0,-1 0 0,0 0 0,0 1 0,0-1 0,1 0 0,-1 0-1,0 0 1,0 0 0,1 0 0,-1 0 0,0 0 0,1 1 0,-1-1 9,0 0-1,1 0 1,-1 0-1,0 0 1,1 0 0,-1 1-1,1-1 1,-1 0 0,0 0-1,0 1 1,1-1-1,-1 0 1,0 0 0,1 1-1,-1-1 1,0 0 0,0 1-1,0-1 1,1 0-1,-1 1 1,0-1 0,0 1-1,0-1 1,0 0 0,0 1-1,0-1 1,0 1-1,0-1 1,1 0 0,-2 1-1,1-1 1,0 1 0,0 0-1,-3 0 231,3-2-182,0 1 1,-1 0-1,1 0 0,0 0 1,-1 0-1,1 0 1,0 1-1,-1-1 0,1 0 1,0 0-1,0 0 0,-1 0 1,1 0-1,0 0 1,-1 0-1,1 1 0,0-1 1,0 0-1,-1 0 0,1 0 1,0 1-1,0-1 1,-1 0-1,1 0 0,0 1 1,0-1-1,0 0 0,0 0 1,-1 1-1,1-1 0,0 0 1,0 1-1,0-1 1,0 0-1,0 0 0,0 1 1,0-1-1,0 0 0,0 1 1,0-1-44,0 1 0,0-1 0,0 0 0,-1 0 0,1 0 0,0 0 0,0 0 0,0 1 0,0-1 0,0 0 0,0 0 0,0 0 0,0 0 0,-1 0 0,1 1 0,0-1 0,0 0 0,0 0 0,0 0 0,0 0 0,-1 0 0,1 0 0,0 0 0,0 0 0,0 0 0,0 0 0,-1 0 0,1 0 0,0 0 0,0 0 0,0 0 0,0 0 0,-1 0 0,1 0 0,0 0 0,0 0 0,0 0 0,0 0 0,-1 0 0,1 0 0,0 0 0,0 0 0,0 0 0,0 0 0,0 0 0,-1 0 0,1 0 0,0-1 0,-1 0 635,7 5-295,-4-3 92,5-1 781,-5 0-606,-11 0 1141,-11 0-1262,19 0-417,7 0-27,-5 0-66,1 0 364,-3-1-309,-1 1 1,0 0-1,1 0 0,-1 0 1,0 0-1,1 0 1,-1 0-1,0 0 0,1 1 1,-1-1-1,1 0 0,-1 1 1,1 0-1,-3 0 1,-7 2 1339,-46-9-719,-127 6 74,140 6-708,42-6-28,-2 1-11,-59 5-3,49-5-1,4 3 2,-59 24 12,59-23-19,8-5 0,1 1-1,0-1 0,-1 1 1,1-1-1,0 1 1,-1 0-1,1-1 0,0 1 1,0 0-1,-1 0 0,1 0 1,0 0-1,0 0 1,0 0-1,0 0 0,0 0 1,0 0-1,1 0 1,-1 1-1,0-1 0,1 0 1,-1 1-1,1-1 0,-1 0 1,0 3-1,1-3 2,0 0-1,0 0 1,-1-1 0,1 1-1,0 0 1,-1 0-1,1 0 1,0 0 0,-1 0-1,1-1 1,-1 1-1,0 0 1,1 0 0,-1-1-1,0 1 1,-1 1-1,-2 2 2,-14 11 2,17-15-4,1 0 0,0 0 0,-1 0 1,1 1-1,0-1 0,0 0 0,-1 0 1,1 1-1,0-1 0,0 0 0,0 0 0,-1 1 1,1-1-1,0 0 0,0 1 0,0-1 1,0 0-1,0 1 0,0-1 0,0 0 0,-1 1 1,1-1-1,0 0 0,0 0 0,0 1 1,0-1-1,0 0 0,1 1 0,-1-1 0,0 0 1,0 1-1,0-1 0,0 0 0,0 1 1,1 0-1,-1 0 0,-1 5 3,1-1-1,-1 1 0,0-1 1,-1 1-1,1-1 0,-5 8 1,4-7-6,0-1 1,0 1 0,1 0 0,-1 0 0,1 0 0,-1 10 0,2-8-1,0-6 1,0 1 0,-1-1-1,1 0 1,0 0 0,0 0 0,1 0-1,-1 1 1,0-1 0,1 0 0,-1 0-1,1 0 1,0 0 0,0 0 0,0 0-1,0 0 1,0 0 0,0-1 0,0 1-1,2 2 1,2 1 2,0 1 0,-1 0 0,0 0 0,0 0-1,0 0 1,3 9 0,4 7 12,-5-2 5,-6-20-17,1 1 0,-1 0-1,0 0 1,0 0 0,0-1 0,0 1 0,0 0 0,1 0 0,-1-1 0,0 1 0,1 0 0,-1 0 0,1-1 0,-1 1 0,1 0 0,-1-1 0,1 1 0,-1-1 0,1 1-1,0 0 1,-1-1 0,1 1 0,0-1 0,-1 0 0,1 1 0,0-1 0,0 0 0,-1 1 0,1-1 0,0 0 0,0 0 0,-1 0 0,1 1 0,1-1 0,32 11-8,-26-8 2,0 0 1,1 0-1,0-1 1,16 3-1,17-12 26,-39 7-17,-1 0 0,1-1 0,-1 0 0,1 1 0,-1-1 0,1 0 0,-1 0 0,0 0 0,0-1 1,0 1-1,1 0 0,2-3 0,14-8 20,-8 7-21,1-1 0,-1-1 0,0 0 0,0 0 0,-1-1 0,17-16 0,28-21-6,-49 40 3,-1 1 1,0-1-1,0 0 0,6-9 1,15-13-1,-12 14-10,-1-1-1,21-27 1,-4 5-30,-27 31 44,0 0 0,0 0 0,0 0 0,-1-1 0,0 1 0,0-1 1,0 1-1,-1-1 0,1 0 0,0-11 0,3-4 90,-4 19-86,0 0 0,0 0 0,0 0 1,-1 0-1,1-1 0,-1 1 1,1 0-1,-1 0 0,0-4 1,0 2-8,-1-13 1,1 17-1,0 0 0,0 0 0,0-1 0,0 1 0,-1 0 0,1-1 1,0 1-1,0 0 0,0-1 0,-1 1 0,1 0 0,0 0 0,0-1 0,-1 1 0,1 0 1,0 0-1,0 0 0,-1-1 0,1 1 0,0 0 0,-1 0 0,1 0 0,0 0 0,-1 0 1,1 0-1,0 0 0,-1 0 0,1 0 0,0 0 0,-1-1 0,1 2 0,-2-1 255,2 1-224,0 1 0,0 0 0,-1 0 0,1-1 0,0 1 0,-1 0 1,1-1-1,-1 1 0,0 0 0,1-1 0,-1 1 0,0-1 0,0 1 0,0-1 0,0 1 0,-2 1 0,2-2-18,0 1 0,0-1 1,0 0-1,0 1 0,0 0 0,0-1 0,0 1 0,0-1 0,1 1 0,-1 0 0,1 0 0,-1-1 0,1 1 0,0 0 1,0 0-1,0 2 0,-1-1 3,1-1-1,-1 0 1,1 0 0,-1 0 0,0 1 0,0-1 0,0 0 0,0 0 0,0 0 0,0 0 0,-1 0-1,1-1 1,-4 4 0,3-3 4,1 0 0,-1 0 0,0 0-1,1 1 1,-1-1 0,1 0 0,0 0 0,0 1-1,0-1 1,0 1 0,0-1 0,0 1 0,1-1-1,-1 5 1,1 10 124,1-8-45,-1 0-1,0 0 1,0 0 0,-1 0 0,0 0 0,-1 0-1,0 0 1,0-1 0,-1 1 0,0 0 0,-7 12 0,1-8 6,2 1 1,0-1-1,0 1 1,2 1-1,-9 27 1,13-36-69,-2 0-1,1 0 1,-1 0 0,1 0-1,-2-1 1,1 1 0,-6 5-1,6-6 0,-1 0 0,1 0 0,0 0 0,0 1 0,0-1-1,1 1 1,-4 10 0,1 12 78,-2 8 128,-17 56 1,8-46 26,-13 63 0,27-97-229,-34 146 455,13-99-301,20-51-175,-4 28 128,-5 3 49,12 0-28,0-38 214,24-2-255,10-6 76,1 1 0,56-2 1,3-1 176,10 2-304,-78 4-76,7-2 0,0 2 0,37 0 0,-63 1 0,-7 1 0,1 1 0,0-1 0,-1 1 0,1 0 0,0-1 0,-1 1 0,1 0 0,0-1 0,0 1 0,-1 0 0,1 0 0,0-1 0,0 1 0,-1 0 0,1 0 0,0 0 0,0 0 0,0 0 0,-1 0 0,3 1 0,3-1 0,-12 0 0,-2 0 0,8 0 0,17-8 0,-36 3-1680,-20-4-3993,20-1 1425,4-10-4320,13 18 7865,1 0-1,0 0 0,0 1 0,-1-1 0,1 0 0,-1 1 0,0 0 0,1-1 0,-1 1 0,-3-2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56:1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2 556,'5'-1'697,"-4"1"-581,-1 0 1,1 0-1,-1 0 1,1-1-1,0 1 1,-1 0 0,1 0-1,-1 0 1,1 0-1,0 0 1,-1 0-1,1 0 1,-1 0-1,1 1 1,0-1 0,-1 0-1,1 0 1,-1 0-1,1 0 1,-1 1-1,1-1 1,-1 0-1,1 1 1,-1-1 0,1 0-1,-1 1 1,1-1-1,-1 1 1,1-1-1,-1 1 1,1 0-1,-1 0 637,11 7 1459,-11-8-2213,0 1-1,0-1 0,0 1 0,0-1 1,0 0-1,0 1 0,1-1 0,-1 1 1,0-1-1,0 1 0,0-1 0,0 1 0,1-1 1,-1 0-1,0 1 0,0-1 0,1 0 1,-1 1-1,0-1 0,0 0 0,1 1 1,-1-1-1,1 0 0,-1 1 0,0-1 1,1 0-1,0 1 0,4 6 3720,-6-6-3551,1-1 0,-1 1 0,1-1 0,-1 1 0,1-1 0,-1 1 0,0-1 0,1 0 0,-1 1 0,0-1 0,0 0 0,1 1 0,-1-1 0,0 0 0,0 0 0,1 0 0,-1 0 0,0 0 0,0 0 0,-1 0-1,-3 1 1351,12-1-1879,-5 0 450,-15-6 603,1 0-201,8 3-342,8 3 277,8 2-123,-20-2-256,-16 0 687,24 0-707,0 0 0,-1 0 0,1 0 0,-1 0 0,1 0 0,-1 0 1,1 0-1,-1 0 0,1 0 0,-1 0 0,1 0 0,-1 0 0,1-1 0,-1 1 0,1 0 0,-1 0 0,1-1 0,0 1 0,-1 0 1,1-1-1,-1 1 0,1 0 0,0-1 0,-1 1 0,1-1 0,0 1 0,0 0 0,-1-1 0,1 1 0,0-1 0,0 0 0,0 3 323,0-2-275,1 1 1,-1-1 0,0 1 0,0-1-1,1 0 1,-1 1 0,0-1-1,1 0 1,-1 1 0,1-1-1,-1 0 1,0 0 0,1 1-1,-1-1 1,1 0 0,-1 0-1,1 0 1,-1 0 0,0 1 0,1-1-1,-1 0 1,1 0 0,-1 0-1,1 0 1,0 0 0,-12 14 1572,11-11-1512,0-6-33,0 2 51,-26-6 232,21 7 56,12 0-171,15 0 1183,-25-3-654,-2-4-602,5 7-191,1 0-1,-1 0 1,0 0 0,0 0-1,0 0 1,0 0 0,0 0-1,0 0 1,0 0 0,0 1-1,0-1 1,0 0 0,0 0 0,0 0-1,0 0 1,0 0 0,0 0-1,0 0 1,0 0 0,0 0-1,0 0 1,0 1 0,0-1-1,0 0 1,0 0 0,0 0-1,0 0 1,0 0 0,0 0 0,0 0-1,-1 0 1,1 0 0,0 0-1,0 0 1,0 0 0,0 0-1,0 1 1,0-1 0,0 0-1,0 0 1,0 0 0,0 0-1,0 0 1,0 0 0,0 0 0,-1 0-1,1 0 1,0 0 0,0 0-1,0 0 1,0 0 0,0 0-1,0 0 1,0 0 0,0 0-1,0 0 1,0 0 0,-1 0-1,1 0 1,0 0 0,0 0 0,0 0-1,0 0 1,0 0 0,0 1 248,-3-1-245,3-1-1,-1 1 1,1 0 0,-1 0-1,0 0 1,1-1 0,-1 1-1,0 0 1,1 0 0,-1 0-1,0 0 1,1 0 0,-1 0 0,0 0-1,1 1 1,-1-1 0,1 0-1,-1 0 1,0 0 0,1 1-1,-1-1 1,1 0 0,-1 1-1,0-1 1,1 0 0,-1 1-1,1-1 1,-1 1 0,1-1 0,0 1-1,-1-1 1,1 1 0,-1-1-1,1 1 1,0-1 0,-1 1-1,1-1 1,0 1 0,0 0-1,0-1 1,-1 1 0,1 0-1,0-1 1,0 1 0,0 0-1,0-1 1,0 1 0,0-1 0,0 1-1,0 0 1,0-1 0,1 2-1,-2-1-1,0 1 0,-1-1 0,1 0 0,0 1 0,0-1 0,-1 0 0,1 0 0,-1 0-1,1 0 1,-1-1 0,1 1 0,-4 1 0,5-2-1,-3 12 15,2 1-18,-2-10-4,0 0 1,0 1-1,0-1 1,0 0-1,1 1 1,0 0-1,0-1 1,0 1-1,0 0 1,0 0 0,1 0-1,0 0 1,-1 1-1,2-1 1,-1 0-1,0 8 1,1-9-2,-1 0 0,0 0 1,1 0-1,-1 0 1,0-1-1,-1 1 0,1 0 1,-3 4-1,2-4 3,0 0-1,1 0 0,0 0 1,-1 0-1,1 0 0,0 0 0,0 0 1,1 0-1,-1 4 0,1-5 2,0 1 0,0-1 0,0 1 0,0-1 0,0 1 0,0-1 0,-1 0 0,1 1 0,-1-1 0,0 0 0,0 1 0,0-1 0,0 0 0,0 0 0,0 0 0,0 0 0,-1 0 0,1 0 0,-1 0 0,-3 3 0,3-2-1,-1 12-12,2-5 3,-3-4-2,3-5 7,0 0 1,1 0 0,-1 0 0,1 0 0,-1 1 0,1-1 0,-1 0 0,1 0 0,0 0 0,-1 0 0,1 1 0,0-1 0,0 0 0,0 0-1,0 3 1,0-2 2,-1-1 0,1 0-1,-1 1 1,1-1 0,-1 0-1,1 1 1,-1-1 0,0 0-1,0 0 1,0 1 0,0-1-1,0 0 1,0 0 0,0 0-1,0 0 1,-2 1 0,2-1 1,-1 0 1,0 0-1,1 1 0,0-1 1,-1 1-1,1-1 1,0 1-1,0-1 1,0 1-1,0 0 0,0-1 1,0 1-1,0 0 1,0 0-1,1 0 0,-1 0 1,0 3-1,1-4 0,1 0 0,-1-1-1,0 1 1,0 0 0,0-1 0,0 1-1,0 0 1,0-1 0,0 1-1,0 0 1,-1-1 0,1 1 0,0 0-1,0-1 1,-1 1 0,1 0-1,0-1 1,-1 1 0,1-1-1,0 1 1,-1-1 0,1 1 0,-1-1-1,1 1 1,-1-1 0,1 1-1,-1-1 1,1 1 0,-1-1-1,1 0 1,-1 1 0,0-1 0,1 0-1,-1 0 1,-1 1 0,2-1-1,-1 0 1,0 0-1,1 0 0,-1 1 1,1-1-1,-1 0 1,1 0-1,-1 1 0,1-1 1,-1 0-1,1 1 1,-1-1-1,1 0 0,0 1 1,-1-1-1,1 1 1,-1-1-1,1 1 0,0-1 1,-1 1-1,1-1 1,0 1-1,0-1 0,0 1 1,-1-1-1,1 1 1,0-1-1,0 1 1,0 0-1,0-1 0,0 1 1,0-1-1,0 1 1,0 0-1,0 0 0,0 0-15,37-7 488,-33 5-438,1 1-1,-1-1 1,0 0 0,0 0 0,1 0 0,-1 0-1,0-1 1,4-2 0,-5 3-32,0-1-1,0 1 1,1 1 0,-1-1-1,0 0 1,0 1 0,5 0-1,10-3-6,12-3 7,0 2 0,0 1 0,0 1 0,52 4 0,-17-1 14,-52-1-6,0 1 0,-1 0 0,1 1 0,0 0 0,0 1-1,24 9 1,-36-11-5,0 0 0,0-1-1,0 1 1,0 0 0,0 0-1,0 1 1,0-1 0,-1 0-1,1 0 1,0 0 0,-1 1-1,1-1 1,0 0 0,-1 0-1,0 1 1,1-1 0,-1 1-1,0-1 1,0 0 0,1 1-1,-1-1 1,0 1 0,-1-1-1,1 0 1,0 1 0,0-1 0,0 1-1,-2 1 1,2 0 17,-1 0 0,0 0 0,0 0 1,-1 0-1,1 0 0,-1 0 0,1-1 0,-1 1 1,0-1-1,0 1 0,0-1 0,-4 4 0,-60 41 417,-17 10 127,-90 47 395,116-70-712,-73 36-195,80-49-55,21-10 0,-29 16 0,9-9 0,40-17 0,-3-1 0,3 0-42,-7-11-3983,14 8 3366,0 1 0,0-1 0,0 1 0,0-1 0,1 0 0,-1 1 0,1-1 0,0 0 0,0 0 0,0 0 0,0 0 0,0 0 1,0 0-1,1 0 0,-1-5 0,-11-36-5906,7 35 5110,3 7 1103,1-1 0,-1 1 0,1 0 0,-1 0 0,1-1 0,0 1 0,0-1 0,0 1 0,0-1 0,0 0 0,1 1 0,-1-1 0,1 0 0,0 1 1,0-1-1,0 0 0,0 0 0,0 1 0,1-5 0,18-12-1714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56:1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1 137 104,'92'7'6785,"-87"-7"-6458,-1 0 0,0 1 1,0 0-1,1-1 0,-1 2 0,0-1 1,0 0-1,0 1 0,0 0 1,-1 0-1,5 2 0,-5-2-103,4 1 402,-1 0 0,1-1 0,-1 0-1,1 0 1,7 0 0,81 2 7027,-3-1-5137,-30-12-723,-32 4-1181,11-3 106,-26 4-362,0 2 0,30-3 0,21-1 418,51-7 190,13 6-295,-124 7-584,-5 0-61,-1-1 0,0 1 0,1 0 0,-1 0 0,1 0 0,0 0 0,-1 0-1,1-1 1,-1 1 0,1 0 0,-1 0 0,1 0 0,-1 1 0,1-1 0,-1 0 0,1 0 0,-1 0-1,1 0 1,-1 0 0,1 0 0,-1 1 0,1-1 0,-1 0 0,1 1 0,-1-1 0,0 0 0,1 0-1,-1 1 1,1-1 0,-1 1 0,0-1 0,1 0 0,-1 1 0,0-1 0,1 2 0,1-1 109,4-1-28,-14 0-84,1 0-21,1 0 0,-1 0 0,1-1 0,0 0 0,-1 0 0,-10-4 0,5-1-402,8 4-847,-1-1-1,1 1 0,-1-1 1,1 0-1,0 0 0,0-1 0,0 1 1,1-1-1,-1 0 0,-3-4 0,4 4 244,-1 0 0,0 0 0,1 1 0,-1-1 0,-1 1 0,-4-3 0,6 5 428,0-1-1,0 0 1,0 0-1,0 0 1,1-1-1,-1 1 1,1-1 0,-1 1-1,1-1 1,0 0-1,0 0 1,-2-4-1,2-7-1941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7:5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1 130 408,'23'-12'2440,"-17"10"-1556,-1-1 1,0 0-1,0 0 1,0 0-1,0 0 0,-1-1 1,1 0-1,3-4 1,38-38 2970,-45 45-3768,0 0 0,0 0 0,0 0 0,0 0 0,0 0-1,0 0 1,0 0 0,1 1 0,-1-1 0,0 0 0,0 1 0,1-1-1,-1 0 1,3 0 0,-4 1-64,0 0 0,0 0-1,0 0 1,1 0 0,-1 0 0,0 0 0,0 0-1,0 0 1,0-1 0,0 1 0,0 0-1,0 0 1,1 0 0,-1 0 0,0 0-1,0-1 1,0 1 0,0 0 0,0 0 0,0 0-1,0 0 1,0 0 0,0-1 0,0 1-1,0 0 1,0 0 0,0 0 0,0 0 0,0-1-1,0 1 1,0 0 0,0 0 0,0 0-1,0 0 1,0-1 0,0 1 0,0 0-1,0 0 1,0 0 0,0 0 0,0 0 0,-1-1-1,1 1 1,0 0 0,0 0 0,0 0-1,0 0 1,0 0 0,0 0 0,0 0 0,-1-1-1,1 1 1,0 0 0,0 0 0,0 0-1,0 0 1,-1 0 0,1 0 0,0 0-1,0 0 1,0 0 0,-1 0 0,-7-7 1109,9 6-958,0 0-1,0 0 1,-1 0-1,1 0 1,0 1 0,0-1-1,0 0 1,0 0-1,0 1 1,1-1 0,-1 1-1,0-1 1,0 1 0,0-1-1,0 1 1,1 0-1,1-1 1,-1 1 1091,-27 8 884,17-4-2113,7-4-33,0 0 1,0 0-1,1 1 0,-1-1 0,0 0 0,1 1 0,-1-1 0,1 0 0,-1 1 0,0-1 0,1 1 0,-1-1 0,1 1 0,-1-1 0,1 1 0,-1-1 0,1 1 0,0 0 0,-1-1 0,1 1 0,0 0 0,-1-1 0,1 1 0,0 0 0,0-1 0,0 1 0,-1 0 0,1 0 0,0-1 0,0 1 0,0 0 1,0-1-1,0 1 0,1 0 0,-1 1 0,0 7 39,1 0 1,-1 0-1,2 0 1,-1-1-1,5 13 1,-5-16-30,0 1 0,0-1 0,-1 1 0,0-1 0,0 12 0,0 17 14,20 117 54,-17-114-60,-3 62-1,-1-41-11,-3 13 18,-13 82-1,5-66-34,-2 258 32,14-336-20,0-9-3,0 0-1,0 0 1,0 1 0,0-1 0,0 0 0,0 0 0,0 0-1,0 0 1,0 0 0,0 0 0,0 0 0,0 0 0,0 0 0,0 0-1,0 1 1,0-1 0,0 0 0,0 0 0,0 0 0,0 0-1,0 0 1,0 0 0,0 0 0,1 0 0,-1 0 0,0 0 0,0 1-1,0-1 1,0 0 0,0 0 0,0 0 0,0 0 0,0 0-1,0 0 1,0 0 0,0 0 0,0 0 0,1 0 0,-1 0 0,0 0-1,0 0 1,0 0 0,0 0 0,0 0 0,0 0 0,0 0-1,0 0 1,0 0 0,0 0 0,1 0 0,-1 0 0,0 0 0,0 0-1,0 0 1,0 0 0,0 0 0,0 0 0,0 0 0,0 0-1,0 0 1,1 0 0,6-7 41,4-9-10,3-26 1,36-69 0,-6 15-2,-33 68-21,2 1 1,1 0-1,27-38 0,-4 6 1,-28 45 4,0-1 0,17-20 0,-25 34-17,0-1 0,0 1 1,0 0-1,0 0 0,0-1 0,0 1 0,1 0 0,-1 0 0,1 1 0,-1-1 0,0 0 0,1 0 0,-1 1 0,1-1 0,0 0 0,-1 1 0,1 0 0,-1-1 0,1 1 0,0 0 0,-1 0 0,1 0 0,0 0 1,-1 0-1,1 0 0,-1 1 0,1-1 0,0 0 0,-1 1 0,3 0 0,-1 1-3,-1 0 0,1 0 0,-1 0-1,0 0 1,0 0 0,0 0 0,0 1 0,0-1 0,0 1 0,0-1 0,-1 1 0,1 0-1,-1-1 1,0 1 0,0 0 0,1 3 0,7 25-19,2-2 0,15 30 1,-18-41 22,10 37 0,-14-40 1,1 1 0,0-1 0,15 27 0,-8-19-2,-1 0 0,8 27-1,-12-29 1,1-1-1,1 0 1,16 25 0,-12-12-3,-13-30 5,1 0 0,0 0 0,-1 0 1,1 0-1,1 0 0,-1 0 0,0 0 0,1-1 0,0 1 1,-1 0-1,1-1 0,0 0 0,0 1 0,0-1 1,3 2-1,5 4-29,-9-7 55,0 1 0,0-1 0,0 0 0,0-1 0,0 1-1,1 0 1,-1 0 0,0 0 0,0-1 0,1 1 0,-1-1 0,0 1 0,1-1 0,-1 1 0,0-1 0,1 0 0,-1 1 0,1-1 0,-1 0 0,0 0-1,1 0 1,-1 0 0,1-1 0,-1 1 0,0 0 0,1 0 0,-1-1 0,1 1 0,-1-1 0,0 1 0,0-1 0,1 0 0,-1 0 0,0 1 0,2-3-1,3 0 76,-1 0-1,1 0 0,-1-1 0,0 0 0,0 0 0,-1 0 0,1 0 0,-1-1 0,0 0 0,5-7 0,18-24 328,-19 26-310,-1-1 0,1 1 0,-2-1 0,7-15 0,45-104 602,-39 82-567,-9 26-99,-1 0-1,-1-1 1,-1 0-1,6-41 0,22-208 61,-32 235-171,-1 1 0,-3-59 0,-2 21-3330,4 64 2150,-4-27-7187,3 36 8090,0 0 1,0 1 0,0-1-1,0 0 1,-1 0 0,1 0 0,0 0-1,-1 1 1,1-1 0,0 0 0,-1 0-1,1 1 1,-1-1 0,1 0-1,-1 1 1,0-1 0,1 0 0,-1 1-1,0-1 1,1 1 0,-1-1-1,0 1 1,0 0 0,1-1 0,-1 1-1,0 0 1,0-1 0,0 1-1,1 0 1,-1 0 0,-2 0 0,13 0-5628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7:5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4,'2'0'368,"23"2"3636,-25-1-3875,1-1 0,-1 0 0,1 0 0,-1 0-1,0 0 1,1 0 0,-1 1 0,1-1 0,-1 0 0,1 0 0,-1 1-1,0-1 1,1 0 0,-1 1 0,0-1 0,1 0 0,-1 1-1,0-1 1,0 0 0,1 1 0,-1-1 0,0 1 0,0-1 0,0 1-1,0-1 1,1 0 0,-1 1 0,0-1 0,0 1 0,0-1-1,0 1 1,0-1 0,0 1 0,0-1 0,0 1 0,0-1 0,0 1-1,-1-1 1,1 0 0,0 1 0,0-1 0,0 1 0,0-1-1,-1 1 1,1-1 0,0 0 0,0 1 0,-1 0 0,-7 13 1089,2 1 0,0 1 0,0-1 0,-3 19 0,4-14-694,0-1 0,-2 0 0,-11 23 0,14-34-403,1 1 0,0-1 0,0 1 0,0 0 0,1 0 0,1 0 0,-1 11 0,1 69 699,2-44-445,-1-38-314,0 24 253,0 0-1,-3 0 1,-6 33 0,-7 74 667,13-93-478,-12 57 0,-1 6 152,10-60-383,4-14-152,0 0 0,2-1-1,2 1 1,1 0 0,8 37 0,-7-58-115,0 0-1,0-1 1,1 1 0,9 14 0,-8-12-144,-6-15 92,0 1 1,0 0-1,0-1 0,0 1 1,1-1-1,-1 1 0,0 0 1,0-1-1,1 1 0,-1-1 1,0 1-1,1-1 0,-1 1 0,0-1 1,1 1-1,-1-1 0,1 1 1,-1-1-1,1 0 0,-1 1 1,1-1-1,-1 0 0,1 1 1,0-1-1,-1 0 0,1 0 0,-1 1 1,1-1-1,0 0 0,-1 0 1,1 0-1,0 0 0,-1 0 1,1 0-1,0 0 0,-1 0 1,1 0-1,-1 0 0,2-1 1,2 1-462,0 0 0,0 0 0,0-1 0,0 1 0,-1-1 0,1 0 0,0 0 0,0-1 1,-1 1-1,1-1 0,-1 0 0,1 1 0,-1-2 0,0 1 0,1 0 0,-1-1 0,0 1 1,-1-1-1,1 0 0,0 0 0,-1 0 0,0 0 0,0-1 0,0 1 0,0-1 1,0 1-1,-1-1 0,1 1 0,-1-1 0,0 0 0,0 0 0,1-7 0,-2-22-4012,0 19 2691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7:5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48 149 812,'-2'1'513,"0"0"1,1-1-1,-1 1 0,0-1 0,1 1 0,-1-1 1,0 0-1,1 0 0,-1 0 0,0 0 1,0 0-1,1 0 0,-1 0 0,0-1 1,-2 0-1,-11-1 2060,15 2-2508,0 0 1,0 0-1,0 0 0,-1 0 0,1 0 1,0 0-1,0-1 0,0 1 0,0 0 0,-1 0 1,1 0-1,0 0 0,0 0 0,0-1 1,0 1-1,0 0 0,0 0 0,-1 0 1,1-1-1,0 1 0,0 0 0,0 0 1,0 0-1,0-1 0,0 1 0,0 0 1,0 0-1,0 0 0,0-1 0,0 1 0,0 0 1,0 0-1,0 0 0,0-1 0,0 1 1,0 0-1,0 0 0,1 0 0,-1-1 1,0 1-1,0 0 0,0 0 0,0 0 1,0 0-1,0-1 0,1 1 0,-1 0 1,0 0-1,0 0 0,0 0 0,0 0 1,1 0-1,-1 0 0,0-1 0,0 1 0,0 0 1,1 0-1,10-10 629,17 2-217,1 1 0,0 1 0,41-2 0,13-3-178,58-13-73,54-10-567,-142 26-428,-44 7-85,1 0 1,-1-1 0,0 0-1,0 0 1,0-1-1,0 0 1,13-6-1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01:42:04.5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5734,'79'5'0,"1"-1"0,-1 1 0,14-2 0,11 1 0,-8-2 0,-24 0-2313,-8-1 2313,42 0 0,-25-1 0,-79 0 706,6-1-706,0-2 0,3 0 0,1-3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7:5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3 968,'0'1'314,"0"1"0,0-1 0,0 0 0,0 0-1,0 1 1,0-1 0,-1 0 0,1 1 0,0-1 0,-1 0 0,1 0 0,-1 0-1,1 1 1,-1-1 0,1 0 0,-1 0 0,0 0 0,0 0 0,0 0-1,-1 1 1,2-1-94,-1-1 0,1 1 0,-1-1-1,1 1 1,-1-1 0,1 1 0,-1-1-1,1 1 1,0 0 0,-1-1-1,1 1 1,0 0 0,0 0 0,-1-1-1,1 1 1,0 0 0,0-1 0,0 1-1,0 0 1,0 0 0,0-1 0,0 1-1,0 0 1,0 0 0,0-1-1,0 1 1,1 0 0,-1 0 0,1 0 27,0 1 1,0-1 0,0 0-1,0 0 1,1 0-1,-1 0 1,0 0 0,0 0-1,1 0 1,-1-1-1,1 1 1,1 1 0,40 9 1567,-25-10-1538,0 0 0,0-1 1,0 0-1,35-7 0,65-21-891,-116 27 479,0 1-1,0-1 0,-1 0 0,1 0 0,0 0 0,-1 0 0,1 0 0,-1-1 1,1 1-1,-1 0 0,2-2 0,-3 2 63,0 1 0,0 0 1,1-1-1,-1 1 0,0-1 0,0 1 1,0 0-1,1-1 0,-1 1 0,0-1 1,0 1-1,0-1 0,0 1 0,0 0 1,0-1-1,0 1 0,0-1 0,0 1 1,0-1-1,0 1 0,0-1 0,-1 1 0,1 0 1,0-1-1,0 1 0,0-1 0,0 1 1,-1 0-1,1-1 0,0 1 0,-1 0 1,1-1-1,0 1 0,0 0 0,-1-1 1,1 1-1,0 0 0,-1 0 0,1-1 1,-1 1-1,1 0 0,0 0 0,-1 0 1,1 0-1,-1-1 0,1 1 0,-1 0 0,1 0 1,0 0-1,-1 0 0,1 0 0,-1 0 1,1 0-1,-1 0 0,1 0 0,-1 1 1,-6-3-617,-52-6-5088,54 8 5266,1-1 0,-1 1 0,0 1 0,0-1 1,1 1-1,-1 0 0,0 0 0,1 0 0,-1 0 0,-6 4 1,-2 7-1046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7:5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1536,'14'0'5977,"21"2"-765,-25 0-5015,0-2-1,1 1 0,-1-2 0,18-1 0,14 0-1774,-40 2 404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7:5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228 201 1256,'1'0'174,"0"0"-1,-1 0 1,1 0 0,0-1-1,-1 1 1,1 0 0,0-1-1,-1 1 1,1 0 0,-1-1-1,1 1 1,-1-1 0,1 1-1,-1 0 1,1-1 0,-1 1-1,1-1 1,-1 0 0,1 1-1,-1-1 1,0 1 0,1-1-1,-1 0 1,0 1 0,0-1-1,0 0 1,1 1-1,-1-1 1,0 0 0,0 1-1,0-1 1,0 0 0,0 1-1,0-1 1,0 0 0,0 1-1,-1-1 1,1-1 0,0 1-57,0 0 1,0 0 0,0 0 0,0 0 0,0 0-1,0-1 1,0 1 0,0 0 0,1 0-1,-1 0 1,0 0 0,1 0 0,-1 0-1,1 0 1,-1 0 0,1 0 0,0 0 0,-1 0-1,1 0 1,0 0 0,1 0 0,-2 0 163,0 0 0,1 0 1,-1 0-1,0 0 1,1 0-1,-1 0 0,0 0 1,0 0-1,0 0 1,0 0-1,0 0 0,0 0 1,0 0-1,0 0 1,-1 0-1,1 0 0,0 0 1,-1-2-1,-8 3 369,4 0-356,1-1 0,0 1-1,0 1 1,-1-1 0,1 1 0,0-1 0,0 1 0,-9 4 3200,13-5-3476,0-1 0,-1 1 0,1 0-1,0 0 1,0 0 0,0 0 0,0 0-1,0 0 1,0-1 0,0 1 0,0 0-1,0 0 1,0 0 0,0 0 0,0 0-1,0-1 1,0 1 0,0 0 0,0 0-1,0 0 1,0 0 0,0-1 0,0 1 0,0 0-1,0 0 1,0 0 0,0 0 0,0 0-1,1 0 1,-1-1 0,0 1 0,0 0-1,0 0 1,0 0 0,0 0 0,0 0-1,0 0 1,0 0 0,1 0 0,-1 0-1,0-1 1,0 1 0,0 0 0,0 0-1,1 0 1,13 5 351,-14-5-347,1 0-1,-1 0 1,1 0-1,-1-1 1,1 1 0,-1 0-1,0 0 1,1-1-1,-1 1 1,0 0-1,1-1 1,-1 1-1,0 0 1,1-1 0,-1 1-1,0-1 1,0 1-1,0 0 1,1-1-1,-1 1 1,0-1-1,0 1 1,0-1 0,0 1-1,0-1 1,0 1-1,0-1 1,0 1-1,0-1 1,0 1-1,0 0 1,0-1-1,0 1 1,0-1 0,1-3 61,1 1 1,0 0-1,0 1 1,0-1-1,0 0 1,0 1-1,1-1 1,4-3-1,14-18 358,-15 18-290,0 0 0,1 0 0,0 0 0,0 1 0,0 0 1,11-6-1,-13 5 25,-5 6-170,0-1-1,0 1 0,0-1 0,1 1 0,-1 0 0,0-1 0,0 1 0,0 0 0,1-1 0,-1 1 0,0 0 0,1-1 0,-1 1 0,0 0 0,1 0 0,-1-1 0,0 1 0,1 0 0,-1 0 0,0 0 0,1-1 0,-1 1 0,1 0 0,-1 0 0,0 0 0,2 0 0,0-1 23,0 1-3,-1 0 1,0 0-1,1-1 0,-1 1 1,0 0-1,0-1 1,0 1-1,1-1 0,-1 0 1,0 1-1,0-1 0,0 0 1,0 0-1,0 1 0,2-3 1,-3 2 101,0 1-95,0 0 1,0 0 0,0-1 0,0 1 0,0 0-1,0 0 1,0 0 0,0 0 0,0 0 0,0 0-1,0-1 1,1 1 0,-1 0 0,0 0 0,0 0-1,0 0 1,0-1 0,0 1 0,-1 0 0,1 0-1,0 0 1,0 0 0,0 0 0,0 0 0,0-1-1,0 1 1,0 0 0,0 0 0,0 0 0,0 0-1,0 0 1,0 0 0,0-1 0,-1 1 0,1 0-1,0 0 1,0 0 0,0 0 0,0 0 0,0 0-1,0 0 1,-1 0 0,1 0 0,0 0 0,0 0-1,-1 1-27,-1 0 0,1 1 0,0-1 0,0 1 0,0 0 0,0-1 0,1 1 0,-1 0 0,0 0 0,1 0 0,-1-1 0,1 1 0,0 0 0,-1 0 0,1 0 0,0 0 0,1 2 0,-1 46 75,1-31-40,0 0-1,-1 1 1,-1 0 0,-1-1 0,-1 1-1,-1-1 1,-10 34 0,0-14-24,-7 22 35,-2 0 1,-46 84-1,46-104-19,-12 22 49,28-52-64,1 1 0,0-1 0,-5 16 0,7-17-9,0 1 0,-1-1 0,0 0 0,-1 0 0,-12 15 0,4-8-20,1 1 0,-14 24 0,27-41 13,-1 1-1,1-1 0,-1 0 1,1 1-1,0-1 1,0 1-1,0-1 1,-1 1-1,1 0 1,1-1-1,-1 1 1,0 1-1,1 3-3,-2-6 4,1 1 0,0-1 0,0 0 1,0 1-1,0-1 0,0 0 0,0 1 0,0-1 0,-1 0 1,1 0-1,0 1 0,0-1 0,0 0 0,-1 1 1,1-1-1,0 0 0,0 0 0,-1 1 0,1-1 1,0 0-1,0 0 0,-1 0 0,1 0 0,0 1 1,-1-1-1,1 0 0,0 0 0,-1 0 0,1 0 1,0 0-1,-1 0 0,10-1 44,1-1-40,-1-1 1,0 0-1,1 0 1,-2-1-1,12-7 0,7-2-4,74-31 20,-23 12-12,-2-4 0,72-46 0,-124 68-2,33-15-1,1-1 5,67-27 87,-120 54-69,-3 2 110,3 4 115,-60 0-203,1 3 0,-99 23-1,135-24-43,0 1 0,1 1 0,0 0 0,0 2 0,1 0-1,-20 14 1,5 0 30,-56 53-1,80-68-21,1 1-1,0 0 1,0 0-1,1 1 1,0 0-1,1 0 1,0 0-1,1 0 1,0 1-1,0-1 1,-1 13-1,4-17-5,0 1-1,0-1 1,0 1 0,1-1-1,0 0 1,0 1-1,0-1 1,4 8 0,-2-2 6,-2-8-10,0 0 1,1-1-1,0 1 1,-1 0-1,1-1 1,1 1-1,-1-1 1,0 0-1,1 1 1,0-1-1,0-1 0,0 1 1,0 0-1,3 2 1,7 3 25,1 0 0,20 9 0,16 11 97,-41-22-97,0-1 0,1 0-1,0 0 1,-1-1 0,1 0 0,1-1 0,-1 0-1,19 3 1,4-3 64,50-1 0,-49-2-19,45 5-1,-40-2-62,-1-1-1,54-5 1,-8 1-133,-62 1-478,37-6 0,-60 7 473,1 0-1,-1 0 1,1-1-1,0 1 0,-1 0 1,1 0-1,0 0 1,-1-1-1,1 1 1,0 0-1,-1-1 1,1 1-1,0 0 1,-1-1-1,1 1 0,0 0 1,0-1-1,-1 1 1,1-1-1,0 1 1,0 0-1,0-1 1,0 1-1,0-1 1,0 1-1,0-1 0,-1 1 1,1-1-1,0 1 1,1 0-1,-1-1 1,0 1-1,0-1 1,0 1-1,0-1 1,0 1-1,0 0 1,0-1-1,1 1 0,-1-1 1,0 1-1,0 0 1,1-1-1,-1 1 1,0 0-1,0-1 1,1 1-1,-1 0 1,0-1-1,1 1 0,-1 0 1,1 0-1,-1-1 1,0 1-1,1 0 1,0 0-1,-25-4-2427,1 2 1,-1 1-1,0 0 0,0 2 0,1 1 0,-1 1 0,-30 7 1,9 2 448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7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1240,'7'4'-35,"4"1"5067,9 5 4368,-13-8-9012,-1 0-1,0 0 0,1-1 1,-1 0-1,1 0 0,-1-1 1,1 0-1,-1 0 0,8-1 1,28 1 1039,234 16 3666,139-19-2151,-301 1-2600,-61 3-233,61-8 0,-6-2-35,51-7-370,-156 16-190,28-3 802,-20-3-2095,-11 5 1600,0 1 0,0 0 1,1-1-1,-1 1 1,0 0-1,0-1 0,0 1 1,0-1-1,0 1 1,0 0-1,0-1 0,0 1 1,0-1-1,0 1 1,0 0-1,-1-1 0,1 1 1,0 0-1,0-1 0,0 1 1,0-1-1,-1 1 1,1 0-1,0 0 0,0-1 1,-1 1-1,1 0 1,0-1-1,-1 1 0,-5-3-1027,0 1-1,0 0 1,0 0-1,0 1 1,-1 0-1,1 0 0,0 0 1,-9 1-1,-4 2-3889,-5 7 2987,17-6 1161,-16 9-1067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7:5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12 112 1480,'-11'40'9375,"12"-12"-7230,2 0-1,8 35 1,-1-7-912,21 96 732,3 92-675,-31-218-1129,-1-1 0,-3 42 0,-1-16 619,2-49-425,0-3-287,-1 1 0,0 0 0,1 0 0,-1 0-1,0 0 1,1-1 0,-1 1 0,0 0 0,1-1-1,-1 1 1,1 0 0,-1-1 0,0 1-1,1-1 1,-1 1 0,1-1 0,-1 0 0,-11-39 618,12 1-600,-9-65 0,6 83-82,1 0-1,1-1 0,1 1 0,1 0 0,1 0 0,1 0 0,6-26 1,16-9 11,-3 8 16,-18 37-19,2 0 0,-1 0 0,2 1 1,-1-1-1,1 1 0,1 1 0,0-1 0,0 1 1,1 1-1,19-15 0,8-3 49,65-34 0,-80 48-44,61-29 91,137-48-1,-184 76-101,-9 4-254,39-6 0,-6 1-231,-33 12-1079,-25 2 1345,-1 0-1,1 0 1,0 0-1,0 0 1,0 0 0,0 0-1,0 0 1,-1 0-1,1 0 1,0 0-1,0 1 1,0-1-1,0 0 1,-1 1 0,1-1-1,0 0 1,0 1-1,0-1 1,-1 1-1,1-1 1,0 1-1,-1-1 1,1 1 0,-1 0-1,2 0 1,-3 0 53,1-1 0,0 0 1,0 1-1,0-1 0,0 0 1,0 1-1,-1-1 0,1 0 1,0 0-1,0 1 0,-1-1 1,1 0-1,0 0 0,0 1 1,-1-1-1,1 0 1,0 0-1,-1 0 0,1 1 1,0-1-1,-1 0 0,1 0 1,0 0-1,-1 0 0,1 0 1,0 0-1,-1 0 0,1 0 1,-1 0-1,1 0 0,0 0 1,-1 0-1,1 0 0,0 0 1,-1 0-1,1 0 0,-1 0 1,1-1-48,-1 1 0,1 0 0,0 0 0,-1 0 0,1 0 0,0 0 0,-1 0 1,1 0-1,-1 0 0,1 0 0,0 0 0,-1 0 0,1 0 0,0 0 0,-1 0 0,1 0 0,0 0 0,-1 1 1,1-1-1,0 0 0,-1 0 0,1 0 0,0 0 0,-1 1 0,1-1 0,0 0 0,0 0 0,-1 1 1,1-1-1,0 0 0,0 0 0,-1 1 0,1-1 0,0 0 0,0 1 0,0-1 0,-1 1 0,13 7-3789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7:5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0 360,'-5'2'831,"0"0"0,0-1 0,0 1-1,0-1 1,-1 0 0,1-1 0,0 1 0,-11-1 0,-21 2 1336,22 0-1812,12-2-243,-1 0 1,1 1-1,0-1 0,0 1 0,-1-1 0,1 1 1,0 0-1,0 0 0,0 1 0,0-1 0,0 0 1,1 1-1,-1 0 0,-5 4 0,1 0 224,0 0 1,0 0-1,-1 0 1,1-1-1,-12 5 0,-32 23 1329,34-18-1188,6-7-195,1 1 0,0 0 0,1 1 0,-15 18 1,-47 62 823,50-61-861,-16 26 149,20-20 19,-22 66 1,34-88-304,-1 1 1,0-1-1,-1 0 1,-9 12-1,-15 29 279,5-4-75,11-22-120,1 1 1,1 0 0,-10 36-1,-35 111 751,45-128-525,2 1 0,2 0 0,-4 85 0,7-60 19,3-56-309,1 0 0,1 0 1,3 35-1,1-22 13,-2-21-91,0 1 0,1 0 0,0-1 0,0 0 0,1 1 0,6 14 0,16 33 185,-19-40-125,1-1 0,1 0 0,0 0 0,2 0 0,15 20 0,10 8 207,-30-37-279,0 0 0,1 0-1,0-1 1,0 0 0,1 0 0,-1-1-1,2 0 1,-1 0 0,1 0-1,-1-1 1,14 7 0,-14-10-20,0 1 0,0 0 0,-1 0 0,1 1 0,9 7 1,-14-10-20,-1 0 0,0 0 0,0 0 0,0 0 0,1-1 0,-1 1 0,1 0 0,-1 0 0,0-1 0,1 1 1,-1-1-1,1 0 0,-1 1 0,1-1 0,1 0 0,2 1-1,0 0 0,0 0 0,0 1 0,0 0 0,0 0 0,7 4 0,-11-6 17,0 0 1,0 0-1,-1 1 0,1-1 1,0 0-1,0 0 0,0 0 1,0 0-1,0 0 0,-1 0 1,1 0-1,0 0 1,0 0-1,0-1 0,0 1 1,-1 0-1,1-1 0,0 1 1,1-1-1,4-4-1042,-20-9-9477,8 9 8112,0 0 1,1-1 0,-7-7 0,12 12 2244,-1 0 0,1 1 1,0-1-1,0 1 1,0-1-1,0 0 0,0 1 1,0-1-1,0 0 1,0 1-1,0-1 1,0 0-1,1 1 0,-1-1 1,0 0-1,0 1 1,1-1-1,-1 1 0,0-1 1,1 0-1,-1 1 1,0-1-1,1 1 0,-1-1 1,1 1-1,-1-1 1,1 1-1,-1 0 0,1-1 1,0 1-1,1-3-497,10-10-1278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7:5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33 688,'0'-10'1390,"0"10"-1044,0-1 1,1 0-1,-1 1 1,0-1-1,0 0 1,0 0-1,0 0 1,0 1-1,0-1 0,0 0 1,0 0-1,0 1 1,0-1-1,0 0 1,-1 0-1,1 1 1,0-1-1,-1 0 1,1 0-1,0 1 1,-1-1-1,1 0 1,-1 1-1,1-1 1,-1 1-1,1-1 1,-1 1-1,1-1 1,-2 0-1,-12-1 1724,12 2-869,-20 8 1187,-1 4-1666,13-8-601,2 1 1,-1 0 0,0 0 0,1 0 0,0 1-1,-9 9 1,9-6-24,2-2-28,0-1 1,0 1 0,1 0-1,0 1 1,-7 13 0,-9 11 115,18-29-166,0 1 0,0 0 0,0 0 0,1 0 0,0 0 1,0 0-1,0 0 0,-2 6 0,0 9 43,0-1 1,2 1-1,-1 34 1,3-50-61,0 0-1,1 1 1,0-1 0,0 0 0,0 1-1,0-1 1,0 0 0,1 0 0,-1 0-1,1 0 1,0 0 0,0 0 0,4 4 0,-5-5 8,0-1 1,0 0 0,1 0-1,-1 0 1,0 0 0,0 0 0,1 0-1,-1 0 1,1 0 0,-1 0-1,1-1 1,-1 1 0,1 0 0,-1-1-1,1 0 1,0 1 0,-1-1 0,1 0-1,-1 0 1,1 0 0,0 0-1,-1 0 1,1 0 0,0 0 0,-1 0-1,1-1 1,0 1 0,-1-1 0,1 1-1,1-2 1,32-17 251,115-59 20,-140 74-278,0 0 1,-1 0-1,1-1 0,-1 0 1,0 0-1,-1-1 0,1 0 1,-1-1-1,0 0 0,10-12 1,106-118 233,-114 125-100,-8 9-92,0 1 0,0-1-1,0 1 1,0 0 0,0 0 0,1 0 0,-1 0-1,4-1 1,-4 6 736,-4 11-474,-8 16-16,5-18-175,1 0 0,0 0 0,1 0 0,1 1 0,-3 21 1,-7 33 221,-1-15-125,-7 20-9,17-60-176,-1 0 0,1 1 0,-2 22 0,-5 24 31,7-46-52,-52 168 98,45-134-107,9-40-23,0 0 0,0 0 0,-1 0 0,0 0 0,0-1 0,0 1-1,-1-1 1,0 1 0,-6 8 0,5-11-157,1 0 1,0 0-1,0 0 1,0 1-1,0-1 0,1 1 1,0-1-1,0 1 1,0 0-1,0 0 0,1 0 1,0 0-1,0 0 0,0 1 1,1-1-1,0 0 1,0 6-1,0-10-97,0 0 0,1 0 0,-1 0-1,0 0 1,0 0 0,0 0 0,0 0 0,-1 0 0,1-1-1,0 1 1,0 0 0,-1 0 0,1 0 0,0 0 0,-1 0-1,1 0 1,-1 0 0,1-1 0,-1 1 0,1 0 0,-1 0-1,1-1 1,-1 1 0,0 0 0,0-1 0,1 1 0,-1-1-1,0 1 1,0-1 0,0 1 0,-1 0 0,0-1-313,0 0 0,-1 0 0,1 0 0,-1 0 0,1 0 0,0-1 1,-1 1-1,1-1 0,-3-1 0,3 2 525,-2-3-3059,6-2 1847,7-1-887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7:5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1320,'-1'48'9530,"-8"21"-4617,7-55-4637,1 1 1,1-1 0,0 0-1,1 1 1,0-1-1,1 0 1,1 0-1,0 0 1,1 0 0,1 0-1,12 25 1,16 59-317,-33-97-10,1 0 0,-1 0 1,1 0-1,-1 1 0,1-1 0,-1 0 0,0 0 0,0 0 0,1 0 0,-1 1 0,0-1 0,0 0 0,0 0 0,0 0 0,-1 1 0,1-1 0,0 0 0,0 0 0,-1 0 0,1 0 0,-1 1 0,1-1 0,-1 0 0,1 0 0,-1 0 0,0 0 0,1 0 0,-1 0 0,0 0 0,0-1 0,0 1 0,0 0 0,0 0 0,0-1 0,0 1 1,0 0-1,-2 0 0,1 0-357,0 0 0,0 0 0,-1-1 0,1 1 0,0-1 0,0 1 0,-1-1 0,1 0 0,0 0 0,-1 0 0,1 0 0,0 0 0,0-1 0,-1 1 0,1-1 0,0 1 0,-4-3 0,-14-4-6178,19 0 4744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7:5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65 112,'0'-2'364,"-1"-1"0,1 1 0,-1 0 0,1 0 0,-1 0 0,0-1 0,0 1 1,0 0-1,0 0 0,0 0 0,-1 0 0,1 1 0,0-1 0,-1 0 0,1 0 0,-1 1 0,0-1 0,0 1 0,1 0 0,-1-1 0,0 1 0,0 0 1,0 0-1,0 0 0,-1 0 0,1 1 0,0-1 0,-2 0 0,-11-3 780,-1 0 1,1 2-1,-18-2 1,6 1-214,20 2-767,-1 1 0,0 0-1,1 1 1,-1 0-1,0 0 1,1 0-1,-1 1 1,1 0-1,-8 4 1,-29 15 262,1 3 0,1 1 0,2 2 0,-39 32 0,38-27-42,33-27-331,1 2 1,0-1 0,0 1 0,0 0 0,1 1-1,0-1 1,-6 11 0,10-14-46,0 0 1,0-1-1,0 1 0,1 0 1,-1 0-1,1 0 1,0 0-1,0 0 0,1 0 1,-1 0-1,1 0 0,0 0 1,0 0-1,0 1 0,1-1 1,-1 0-1,1 0 1,3 7-1,2 6-20,-4-14 14,0 1 1,0-1 0,-1 1 0,1-1-1,-1 1 1,0 0 0,0 0 0,0-1-1,-1 1 1,1 0 0,-1 0 0,0 0-1,0 0 1,0 0 0,-1-1 0,1 1-1,-1 0 1,0 0 0,0 0 0,-2 3-1,2-6 0,1 1 0,-1-1-1,0 0 1,1 1 0,-1-1-1,1 1 1,-1-1 0,1 0-1,0 1 1,0-1 0,0 1-1,0-1 1,0 1 0,0-1 0,0 1-1,0-1 1,0 1 0,1 1-1,0-2 1,-1-1 0,1 1 0,-1 0 0,1-1 0,0 1 0,-1-1 0,1 1 0,0-1 0,-1 1 0,1-1 0,0 0 0,0 1 0,-1-1 0,1 0 0,0 0 0,0 0 0,0 1 0,-1-1 0,1 0 0,0 0 0,0 0 0,0 0 0,1 0 0,4-1 8,-1 0 0,1 0 0,0-1 0,-1 0 0,1 0 1,0 0-1,7-4 0,40-23 61,-31 18-62,0 0-1,-1-2 0,-1 0 1,0-2-1,18-16 0,-4 2-2,-26 22 8,0 0 1,0 0-1,13-17 1,-3 3 200,32-30 0,0 1 851,-49 48-955,0 1 0,0 0 0,0-1 1,0 1-1,0-1 0,0 1 0,0-1 1,0 1-1,-1-1 0,1 1 0,-1-1 1,1 0-1,-1 1 0,0-1 0,1 0 1,-1 1-1,0-1 0,0-2 0,0 3 415,0 14-143,-2 28-95,-2 0 0,-11 49 0,-1 12-131,7-48-100,-3-1 0,-33 92 1,41-132-67,1 1 1,0-1-1,-1 18 1,-7 30-212,5-40-422,1 0-1,1 1 1,0 0-1,2-1 1,0 28-1,2 1-6553,-6-48 2034,6-2 5029,0 0 0,-1-1 0,1 1 0,0 0 0,0 0 0,-1 0-1,1-1 1,0 1 0,0 0 0,0 0 0,0 0 0,-1-1 0,1 1 0,0 0 0,0 0 0,0-1 0,0 1 0,0 0 0,0-1 0,0 1 0,-1 0 0,1 0 0,0-1 0,0 1 0,0 0 0,0-1 0,0 1 0,0 0 0,0 0 0,1-1 0,8-12-3143,3 1 1319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06:37:5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1080,'14'-12'3541,"-14"11"-3201,1-1 0,1 1 0,-1 0 0,0 0 0,0 0 0,0 0 1,1 0-1,-1 0 0,0 0 0,1 0 0,-1 1 0,1-1 0,2-1 0,10 0 637,0-1 0,0 2 0,0 0 0,0 0 0,21 3 0,65 12 563,-91-13-1383,0 1 0,0 0 0,0 1 0,0 0 0,0 0 0,0 1 0,-1 0 0,1 1 0,-1 0 1,10 7-1,-15-7 35,0-1 1,0 1-1,0 0 1,-1 0-1,0 0 1,0 0-1,0 1 0,0-1 1,-1 0-1,0 1 1,0-1-1,0 1 1,-1-1-1,0 1 1,0-1-1,0 1 1,-1-1-1,-1 7 1,-20 46 2006,11-33-1355,6-13-417,-1-1 0,0 1-1,-1-2 1,-10 14 0,-13 20 632,-47 97 832,76-140-1888,1-1 0,-1 1 1,1-1-1,-1 1 0,1 0 0,-1-1 0,1 1 1,0 0-1,0-1 0,-1 1 0,1 0 0,0 0 1,0-1-1,0 1 0,0 0 0,0 0 0,-1-1 0,2 1 1,-1 0-1,0 0 0,0-1 0,0 1 0,0 0 1,0 0-1,1-1 0,-1 1 0,0 0 0,0-1 0,1 1 1,-1 0-1,1-1 0,-1 1 0,1 0 0,-1-1 1,1 1-1,-1-1 0,1 1 0,-1-1 0,1 1 1,0-1-1,-1 1 0,1-1 0,0 0 0,-1 1 0,1-1 1,0 0-1,-1 0 0,3 1 0,37 3-371,-36-4 272,-1-1-475,0 1-1,0-1 1,0 0-1,0 0 1,0 0-1,0-1 1,0 1-1,0-1 1,0 1-1,0-1 1,-1 0-1,1 0 1,2-3-1,21-12-4487,-11 8 1594,-1 0-574,-4 7-2851,-1 2 4980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76435-5F1A-4992-96B6-AF4D1C87A85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AF4C-88EA-4405-B931-837F71A9D2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50.png"/><Relationship Id="rId4" Type="http://schemas.openxmlformats.org/officeDocument/2006/relationships/customXml" Target="../ink/ink12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80.png"/><Relationship Id="rId299" Type="http://schemas.openxmlformats.org/officeDocument/2006/relationships/image" Target="../media/image5390.png"/><Relationship Id="rId21" Type="http://schemas.openxmlformats.org/officeDocument/2006/relationships/image" Target="../media/image2051.png"/><Relationship Id="rId63" Type="http://schemas.openxmlformats.org/officeDocument/2006/relationships/image" Target="../media/image2260.png"/><Relationship Id="rId159" Type="http://schemas.openxmlformats.org/officeDocument/2006/relationships/image" Target="../media/image4690.png"/><Relationship Id="rId324" Type="http://schemas.openxmlformats.org/officeDocument/2006/relationships/customXml" Target="../ink/ink291.xml"/><Relationship Id="rId170" Type="http://schemas.openxmlformats.org/officeDocument/2006/relationships/customXml" Target="../ink/ink214.xml"/><Relationship Id="rId226" Type="http://schemas.openxmlformats.org/officeDocument/2006/relationships/customXml" Target="../ink/ink242.xml"/><Relationship Id="rId268" Type="http://schemas.openxmlformats.org/officeDocument/2006/relationships/customXml" Target="../ink/ink263.xml"/><Relationship Id="rId32" Type="http://schemas.openxmlformats.org/officeDocument/2006/relationships/customXml" Target="../ink/ink145.xml"/><Relationship Id="rId74" Type="http://schemas.openxmlformats.org/officeDocument/2006/relationships/customXml" Target="../ink/ink166.xml"/><Relationship Id="rId128" Type="http://schemas.openxmlformats.org/officeDocument/2006/relationships/customXml" Target="../ink/ink193.xml"/><Relationship Id="rId5" Type="http://schemas.openxmlformats.org/officeDocument/2006/relationships/image" Target="../media/image1970.png"/><Relationship Id="rId181" Type="http://schemas.openxmlformats.org/officeDocument/2006/relationships/image" Target="../media/image4800.png"/><Relationship Id="rId237" Type="http://schemas.openxmlformats.org/officeDocument/2006/relationships/image" Target="../media/image5080.png"/><Relationship Id="rId279" Type="http://schemas.openxmlformats.org/officeDocument/2006/relationships/image" Target="../media/image5290.png"/><Relationship Id="rId43" Type="http://schemas.openxmlformats.org/officeDocument/2006/relationships/image" Target="../media/image2160.png"/><Relationship Id="rId139" Type="http://schemas.openxmlformats.org/officeDocument/2006/relationships/image" Target="../media/image4590.png"/><Relationship Id="rId290" Type="http://schemas.openxmlformats.org/officeDocument/2006/relationships/customXml" Target="../ink/ink274.xml"/><Relationship Id="rId304" Type="http://schemas.openxmlformats.org/officeDocument/2006/relationships/customXml" Target="../ink/ink281.xml"/><Relationship Id="rId85" Type="http://schemas.openxmlformats.org/officeDocument/2006/relationships/image" Target="../media/image4320.png"/><Relationship Id="rId150" Type="http://schemas.openxmlformats.org/officeDocument/2006/relationships/customXml" Target="../ink/ink204.xml"/><Relationship Id="rId192" Type="http://schemas.openxmlformats.org/officeDocument/2006/relationships/customXml" Target="../ink/ink225.xml"/><Relationship Id="rId206" Type="http://schemas.openxmlformats.org/officeDocument/2006/relationships/customXml" Target="../ink/ink232.xml"/><Relationship Id="rId248" Type="http://schemas.openxmlformats.org/officeDocument/2006/relationships/customXml" Target="../ink/ink253.xml"/><Relationship Id="rId12" Type="http://schemas.openxmlformats.org/officeDocument/2006/relationships/customXml" Target="../ink/ink135.xml"/><Relationship Id="rId108" Type="http://schemas.openxmlformats.org/officeDocument/2006/relationships/customXml" Target="../ink/ink183.xml"/><Relationship Id="rId315" Type="http://schemas.openxmlformats.org/officeDocument/2006/relationships/image" Target="../media/image5470.png"/><Relationship Id="rId54" Type="http://schemas.openxmlformats.org/officeDocument/2006/relationships/customXml" Target="../ink/ink156.xml"/><Relationship Id="rId96" Type="http://schemas.openxmlformats.org/officeDocument/2006/relationships/customXml" Target="../ink/ink177.xml"/><Relationship Id="rId161" Type="http://schemas.openxmlformats.org/officeDocument/2006/relationships/image" Target="../media/image4700.png"/><Relationship Id="rId217" Type="http://schemas.openxmlformats.org/officeDocument/2006/relationships/image" Target="../media/image4980.png"/><Relationship Id="rId259" Type="http://schemas.openxmlformats.org/officeDocument/2006/relationships/image" Target="../media/image5190.png"/><Relationship Id="rId23" Type="http://schemas.openxmlformats.org/officeDocument/2006/relationships/image" Target="../media/image2060.png"/><Relationship Id="rId119" Type="http://schemas.openxmlformats.org/officeDocument/2006/relationships/image" Target="../media/image4490.png"/><Relationship Id="rId270" Type="http://schemas.openxmlformats.org/officeDocument/2006/relationships/customXml" Target="../ink/ink264.xml"/><Relationship Id="rId65" Type="http://schemas.openxmlformats.org/officeDocument/2006/relationships/image" Target="../media/image2270.png"/><Relationship Id="rId130" Type="http://schemas.openxmlformats.org/officeDocument/2006/relationships/customXml" Target="../ink/ink194.xml"/><Relationship Id="rId172" Type="http://schemas.openxmlformats.org/officeDocument/2006/relationships/customXml" Target="../ink/ink215.xml"/><Relationship Id="rId228" Type="http://schemas.openxmlformats.org/officeDocument/2006/relationships/customXml" Target="../ink/ink243.xml"/><Relationship Id="rId281" Type="http://schemas.openxmlformats.org/officeDocument/2006/relationships/image" Target="../media/image5300.png"/><Relationship Id="rId34" Type="http://schemas.openxmlformats.org/officeDocument/2006/relationships/customXml" Target="../ink/ink146.xml"/><Relationship Id="rId76" Type="http://schemas.openxmlformats.org/officeDocument/2006/relationships/customXml" Target="../ink/ink167.xml"/><Relationship Id="rId141" Type="http://schemas.openxmlformats.org/officeDocument/2006/relationships/image" Target="../media/image4600.png"/><Relationship Id="rId7" Type="http://schemas.openxmlformats.org/officeDocument/2006/relationships/image" Target="../media/image1980.png"/><Relationship Id="rId162" Type="http://schemas.openxmlformats.org/officeDocument/2006/relationships/customXml" Target="../ink/ink210.xml"/><Relationship Id="rId183" Type="http://schemas.openxmlformats.org/officeDocument/2006/relationships/image" Target="../media/image4810.png"/><Relationship Id="rId218" Type="http://schemas.openxmlformats.org/officeDocument/2006/relationships/customXml" Target="../ink/ink238.xml"/><Relationship Id="rId239" Type="http://schemas.openxmlformats.org/officeDocument/2006/relationships/image" Target="../media/image5090.png"/><Relationship Id="rId250" Type="http://schemas.openxmlformats.org/officeDocument/2006/relationships/customXml" Target="../ink/ink254.xml"/><Relationship Id="rId271" Type="http://schemas.openxmlformats.org/officeDocument/2006/relationships/image" Target="../media/image5250.png"/><Relationship Id="rId292" Type="http://schemas.openxmlformats.org/officeDocument/2006/relationships/customXml" Target="../ink/ink275.xml"/><Relationship Id="rId306" Type="http://schemas.openxmlformats.org/officeDocument/2006/relationships/customXml" Target="../ink/ink282.xml"/><Relationship Id="rId24" Type="http://schemas.openxmlformats.org/officeDocument/2006/relationships/customXml" Target="../ink/ink141.xml"/><Relationship Id="rId45" Type="http://schemas.openxmlformats.org/officeDocument/2006/relationships/image" Target="../media/image2170.png"/><Relationship Id="rId66" Type="http://schemas.openxmlformats.org/officeDocument/2006/relationships/customXml" Target="../ink/ink162.xml"/><Relationship Id="rId87" Type="http://schemas.openxmlformats.org/officeDocument/2006/relationships/image" Target="../media/image4330.png"/><Relationship Id="rId110" Type="http://schemas.openxmlformats.org/officeDocument/2006/relationships/customXml" Target="../ink/ink184.xml"/><Relationship Id="rId131" Type="http://schemas.openxmlformats.org/officeDocument/2006/relationships/image" Target="../media/image4550.png"/><Relationship Id="rId152" Type="http://schemas.openxmlformats.org/officeDocument/2006/relationships/customXml" Target="../ink/ink205.xml"/><Relationship Id="rId173" Type="http://schemas.openxmlformats.org/officeDocument/2006/relationships/image" Target="../media/image4760.png"/><Relationship Id="rId194" Type="http://schemas.openxmlformats.org/officeDocument/2006/relationships/customXml" Target="../ink/ink226.xml"/><Relationship Id="rId208" Type="http://schemas.openxmlformats.org/officeDocument/2006/relationships/customXml" Target="../ink/ink233.xml"/><Relationship Id="rId229" Type="http://schemas.openxmlformats.org/officeDocument/2006/relationships/image" Target="../media/image5040.png"/><Relationship Id="rId240" Type="http://schemas.openxmlformats.org/officeDocument/2006/relationships/customXml" Target="../ink/ink249.xml"/><Relationship Id="rId261" Type="http://schemas.openxmlformats.org/officeDocument/2006/relationships/image" Target="../media/image5200.png"/><Relationship Id="rId14" Type="http://schemas.openxmlformats.org/officeDocument/2006/relationships/customXml" Target="../ink/ink136.xml"/><Relationship Id="rId35" Type="http://schemas.openxmlformats.org/officeDocument/2006/relationships/image" Target="../media/image2120.png"/><Relationship Id="rId56" Type="http://schemas.openxmlformats.org/officeDocument/2006/relationships/customXml" Target="../ink/ink157.xml"/><Relationship Id="rId77" Type="http://schemas.openxmlformats.org/officeDocument/2006/relationships/image" Target="../media/image2330.png"/><Relationship Id="rId100" Type="http://schemas.openxmlformats.org/officeDocument/2006/relationships/customXml" Target="../ink/ink179.xml"/><Relationship Id="rId282" Type="http://schemas.openxmlformats.org/officeDocument/2006/relationships/customXml" Target="../ink/ink270.xml"/><Relationship Id="rId317" Type="http://schemas.openxmlformats.org/officeDocument/2006/relationships/image" Target="../media/image5480.png"/><Relationship Id="rId8" Type="http://schemas.openxmlformats.org/officeDocument/2006/relationships/customXml" Target="../ink/ink133.xml"/><Relationship Id="rId98" Type="http://schemas.openxmlformats.org/officeDocument/2006/relationships/customXml" Target="../ink/ink178.xml"/><Relationship Id="rId121" Type="http://schemas.openxmlformats.org/officeDocument/2006/relationships/image" Target="../media/image4500.png"/><Relationship Id="rId142" Type="http://schemas.openxmlformats.org/officeDocument/2006/relationships/customXml" Target="../ink/ink200.xml"/><Relationship Id="rId163" Type="http://schemas.openxmlformats.org/officeDocument/2006/relationships/image" Target="../media/image4710.png"/><Relationship Id="rId184" Type="http://schemas.openxmlformats.org/officeDocument/2006/relationships/customXml" Target="../ink/ink221.xml"/><Relationship Id="rId219" Type="http://schemas.openxmlformats.org/officeDocument/2006/relationships/image" Target="../media/image4990.png"/><Relationship Id="rId230" Type="http://schemas.openxmlformats.org/officeDocument/2006/relationships/customXml" Target="../ink/ink244.xml"/><Relationship Id="rId251" Type="http://schemas.openxmlformats.org/officeDocument/2006/relationships/image" Target="../media/image5150.png"/><Relationship Id="rId25" Type="http://schemas.openxmlformats.org/officeDocument/2006/relationships/image" Target="../media/image2070.png"/><Relationship Id="rId46" Type="http://schemas.openxmlformats.org/officeDocument/2006/relationships/customXml" Target="../ink/ink152.xml"/><Relationship Id="rId67" Type="http://schemas.openxmlformats.org/officeDocument/2006/relationships/image" Target="../media/image2280.png"/><Relationship Id="rId272" Type="http://schemas.openxmlformats.org/officeDocument/2006/relationships/customXml" Target="../ink/ink265.xml"/><Relationship Id="rId293" Type="http://schemas.openxmlformats.org/officeDocument/2006/relationships/image" Target="../media/image5360.png"/><Relationship Id="rId307" Type="http://schemas.openxmlformats.org/officeDocument/2006/relationships/image" Target="../media/image5430.png"/><Relationship Id="rId88" Type="http://schemas.openxmlformats.org/officeDocument/2006/relationships/customXml" Target="../ink/ink173.xml"/><Relationship Id="rId111" Type="http://schemas.openxmlformats.org/officeDocument/2006/relationships/image" Target="../media/image4450.png"/><Relationship Id="rId132" Type="http://schemas.openxmlformats.org/officeDocument/2006/relationships/customXml" Target="../ink/ink195.xml"/><Relationship Id="rId153" Type="http://schemas.openxmlformats.org/officeDocument/2006/relationships/image" Target="../media/image4660.png"/><Relationship Id="rId174" Type="http://schemas.openxmlformats.org/officeDocument/2006/relationships/customXml" Target="../ink/ink216.xml"/><Relationship Id="rId195" Type="http://schemas.openxmlformats.org/officeDocument/2006/relationships/image" Target="../media/image4870.png"/><Relationship Id="rId209" Type="http://schemas.openxmlformats.org/officeDocument/2006/relationships/image" Target="../media/image4940.png"/><Relationship Id="rId220" Type="http://schemas.openxmlformats.org/officeDocument/2006/relationships/customXml" Target="../ink/ink239.xml"/><Relationship Id="rId241" Type="http://schemas.openxmlformats.org/officeDocument/2006/relationships/image" Target="../media/image5101.png"/><Relationship Id="rId15" Type="http://schemas.openxmlformats.org/officeDocument/2006/relationships/image" Target="../media/image2020.png"/><Relationship Id="rId36" Type="http://schemas.openxmlformats.org/officeDocument/2006/relationships/customXml" Target="../ink/ink147.xml"/><Relationship Id="rId57" Type="http://schemas.openxmlformats.org/officeDocument/2006/relationships/image" Target="../media/image2230.png"/><Relationship Id="rId262" Type="http://schemas.openxmlformats.org/officeDocument/2006/relationships/customXml" Target="../ink/ink260.xml"/><Relationship Id="rId283" Type="http://schemas.openxmlformats.org/officeDocument/2006/relationships/image" Target="../media/image5310.png"/><Relationship Id="rId318" Type="http://schemas.openxmlformats.org/officeDocument/2006/relationships/customXml" Target="../ink/ink288.xml"/><Relationship Id="rId78" Type="http://schemas.openxmlformats.org/officeDocument/2006/relationships/customXml" Target="../ink/ink168.xml"/><Relationship Id="rId99" Type="http://schemas.openxmlformats.org/officeDocument/2006/relationships/image" Target="../media/image4390.png"/><Relationship Id="rId101" Type="http://schemas.openxmlformats.org/officeDocument/2006/relationships/image" Target="../media/image4400.png"/><Relationship Id="rId122" Type="http://schemas.openxmlformats.org/officeDocument/2006/relationships/customXml" Target="../ink/ink190.xml"/><Relationship Id="rId143" Type="http://schemas.openxmlformats.org/officeDocument/2006/relationships/image" Target="../media/image4610.png"/><Relationship Id="rId164" Type="http://schemas.openxmlformats.org/officeDocument/2006/relationships/customXml" Target="../ink/ink211.xml"/><Relationship Id="rId185" Type="http://schemas.openxmlformats.org/officeDocument/2006/relationships/image" Target="../media/image4820.png"/><Relationship Id="rId9" Type="http://schemas.openxmlformats.org/officeDocument/2006/relationships/image" Target="../media/image1990.png"/><Relationship Id="rId210" Type="http://schemas.openxmlformats.org/officeDocument/2006/relationships/customXml" Target="../ink/ink234.xml"/><Relationship Id="rId26" Type="http://schemas.openxmlformats.org/officeDocument/2006/relationships/customXml" Target="../ink/ink142.xml"/><Relationship Id="rId231" Type="http://schemas.openxmlformats.org/officeDocument/2006/relationships/image" Target="../media/image5050.png"/><Relationship Id="rId252" Type="http://schemas.openxmlformats.org/officeDocument/2006/relationships/customXml" Target="../ink/ink255.xml"/><Relationship Id="rId273" Type="http://schemas.openxmlformats.org/officeDocument/2006/relationships/image" Target="../media/image5260.png"/><Relationship Id="rId294" Type="http://schemas.openxmlformats.org/officeDocument/2006/relationships/customXml" Target="../ink/ink276.xml"/><Relationship Id="rId308" Type="http://schemas.openxmlformats.org/officeDocument/2006/relationships/customXml" Target="../ink/ink283.xml"/><Relationship Id="rId47" Type="http://schemas.openxmlformats.org/officeDocument/2006/relationships/image" Target="../media/image2180.png"/><Relationship Id="rId68" Type="http://schemas.openxmlformats.org/officeDocument/2006/relationships/customXml" Target="../ink/ink163.xml"/><Relationship Id="rId89" Type="http://schemas.openxmlformats.org/officeDocument/2006/relationships/image" Target="../media/image4340.png"/><Relationship Id="rId112" Type="http://schemas.openxmlformats.org/officeDocument/2006/relationships/customXml" Target="../ink/ink185.xml"/><Relationship Id="rId133" Type="http://schemas.openxmlformats.org/officeDocument/2006/relationships/image" Target="../media/image4560.png"/><Relationship Id="rId154" Type="http://schemas.openxmlformats.org/officeDocument/2006/relationships/customXml" Target="../ink/ink206.xml"/><Relationship Id="rId175" Type="http://schemas.openxmlformats.org/officeDocument/2006/relationships/image" Target="../media/image4770.png"/><Relationship Id="rId196" Type="http://schemas.openxmlformats.org/officeDocument/2006/relationships/customXml" Target="../ink/ink227.xml"/><Relationship Id="rId200" Type="http://schemas.openxmlformats.org/officeDocument/2006/relationships/customXml" Target="../ink/ink229.xml"/><Relationship Id="rId16" Type="http://schemas.openxmlformats.org/officeDocument/2006/relationships/customXml" Target="../ink/ink137.xml"/><Relationship Id="rId221" Type="http://schemas.openxmlformats.org/officeDocument/2006/relationships/image" Target="../media/image5000.png"/><Relationship Id="rId242" Type="http://schemas.openxmlformats.org/officeDocument/2006/relationships/customXml" Target="../ink/ink250.xml"/><Relationship Id="rId263" Type="http://schemas.openxmlformats.org/officeDocument/2006/relationships/image" Target="../media/image5210.png"/><Relationship Id="rId284" Type="http://schemas.openxmlformats.org/officeDocument/2006/relationships/customXml" Target="../ink/ink271.xml"/><Relationship Id="rId319" Type="http://schemas.openxmlformats.org/officeDocument/2006/relationships/image" Target="../media/image5490.png"/><Relationship Id="rId37" Type="http://schemas.openxmlformats.org/officeDocument/2006/relationships/image" Target="../media/image2130.png"/><Relationship Id="rId58" Type="http://schemas.openxmlformats.org/officeDocument/2006/relationships/customXml" Target="../ink/ink158.xml"/><Relationship Id="rId79" Type="http://schemas.openxmlformats.org/officeDocument/2006/relationships/image" Target="../media/image2340.png"/><Relationship Id="rId102" Type="http://schemas.openxmlformats.org/officeDocument/2006/relationships/customXml" Target="../ink/ink180.xml"/><Relationship Id="rId123" Type="http://schemas.openxmlformats.org/officeDocument/2006/relationships/image" Target="../media/image4510.png"/><Relationship Id="rId144" Type="http://schemas.openxmlformats.org/officeDocument/2006/relationships/customXml" Target="../ink/ink201.xml"/><Relationship Id="rId90" Type="http://schemas.openxmlformats.org/officeDocument/2006/relationships/customXml" Target="../ink/ink174.xml"/><Relationship Id="rId165" Type="http://schemas.openxmlformats.org/officeDocument/2006/relationships/image" Target="../media/image4720.png"/><Relationship Id="rId186" Type="http://schemas.openxmlformats.org/officeDocument/2006/relationships/customXml" Target="../ink/ink222.xml"/><Relationship Id="rId211" Type="http://schemas.openxmlformats.org/officeDocument/2006/relationships/image" Target="../media/image4950.png"/><Relationship Id="rId232" Type="http://schemas.openxmlformats.org/officeDocument/2006/relationships/customXml" Target="../ink/ink245.xml"/><Relationship Id="rId253" Type="http://schemas.openxmlformats.org/officeDocument/2006/relationships/image" Target="../media/image5160.png"/><Relationship Id="rId274" Type="http://schemas.openxmlformats.org/officeDocument/2006/relationships/customXml" Target="../ink/ink266.xml"/><Relationship Id="rId295" Type="http://schemas.openxmlformats.org/officeDocument/2006/relationships/image" Target="../media/image5370.png"/><Relationship Id="rId309" Type="http://schemas.openxmlformats.org/officeDocument/2006/relationships/image" Target="../media/image5440.png"/><Relationship Id="rId27" Type="http://schemas.openxmlformats.org/officeDocument/2006/relationships/image" Target="../media/image2080.png"/><Relationship Id="rId48" Type="http://schemas.openxmlformats.org/officeDocument/2006/relationships/customXml" Target="../ink/ink153.xml"/><Relationship Id="rId69" Type="http://schemas.openxmlformats.org/officeDocument/2006/relationships/image" Target="../media/image2290.png"/><Relationship Id="rId113" Type="http://schemas.openxmlformats.org/officeDocument/2006/relationships/image" Target="../media/image4460.png"/><Relationship Id="rId134" Type="http://schemas.openxmlformats.org/officeDocument/2006/relationships/customXml" Target="../ink/ink196.xml"/><Relationship Id="rId320" Type="http://schemas.openxmlformats.org/officeDocument/2006/relationships/customXml" Target="../ink/ink289.xml"/><Relationship Id="rId80" Type="http://schemas.openxmlformats.org/officeDocument/2006/relationships/customXml" Target="../ink/ink169.xml"/><Relationship Id="rId155" Type="http://schemas.openxmlformats.org/officeDocument/2006/relationships/image" Target="../media/image4670.png"/><Relationship Id="rId176" Type="http://schemas.openxmlformats.org/officeDocument/2006/relationships/customXml" Target="../ink/ink217.xml"/><Relationship Id="rId197" Type="http://schemas.openxmlformats.org/officeDocument/2006/relationships/image" Target="../media/image4880.png"/><Relationship Id="rId201" Type="http://schemas.openxmlformats.org/officeDocument/2006/relationships/image" Target="../media/image4900.png"/><Relationship Id="rId222" Type="http://schemas.openxmlformats.org/officeDocument/2006/relationships/customXml" Target="../ink/ink240.xml"/><Relationship Id="rId243" Type="http://schemas.openxmlformats.org/officeDocument/2006/relationships/image" Target="../media/image5110.png"/><Relationship Id="rId264" Type="http://schemas.openxmlformats.org/officeDocument/2006/relationships/customXml" Target="../ink/ink261.xml"/><Relationship Id="rId285" Type="http://schemas.openxmlformats.org/officeDocument/2006/relationships/image" Target="../media/image5320.png"/><Relationship Id="rId17" Type="http://schemas.openxmlformats.org/officeDocument/2006/relationships/image" Target="../media/image2030.png"/><Relationship Id="rId38" Type="http://schemas.openxmlformats.org/officeDocument/2006/relationships/customXml" Target="../ink/ink148.xml"/><Relationship Id="rId59" Type="http://schemas.openxmlformats.org/officeDocument/2006/relationships/image" Target="../media/image2240.png"/><Relationship Id="rId103" Type="http://schemas.openxmlformats.org/officeDocument/2006/relationships/image" Target="../media/image4410.png"/><Relationship Id="rId124" Type="http://schemas.openxmlformats.org/officeDocument/2006/relationships/customXml" Target="../ink/ink191.xml"/><Relationship Id="rId310" Type="http://schemas.openxmlformats.org/officeDocument/2006/relationships/customXml" Target="../ink/ink284.xml"/><Relationship Id="rId70" Type="http://schemas.openxmlformats.org/officeDocument/2006/relationships/customXml" Target="../ink/ink164.xml"/><Relationship Id="rId91" Type="http://schemas.openxmlformats.org/officeDocument/2006/relationships/image" Target="../media/image4350.png"/><Relationship Id="rId145" Type="http://schemas.openxmlformats.org/officeDocument/2006/relationships/image" Target="../media/image4620.png"/><Relationship Id="rId166" Type="http://schemas.openxmlformats.org/officeDocument/2006/relationships/customXml" Target="../ink/ink212.xml"/><Relationship Id="rId187" Type="http://schemas.openxmlformats.org/officeDocument/2006/relationships/image" Target="../media/image483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35.xml"/><Relationship Id="rId233" Type="http://schemas.openxmlformats.org/officeDocument/2006/relationships/image" Target="../media/image5060.png"/><Relationship Id="rId254" Type="http://schemas.openxmlformats.org/officeDocument/2006/relationships/customXml" Target="../ink/ink256.xml"/><Relationship Id="rId28" Type="http://schemas.openxmlformats.org/officeDocument/2006/relationships/customXml" Target="../ink/ink143.xml"/><Relationship Id="rId49" Type="http://schemas.openxmlformats.org/officeDocument/2006/relationships/image" Target="../media/image2190.png"/><Relationship Id="rId114" Type="http://schemas.openxmlformats.org/officeDocument/2006/relationships/customXml" Target="../ink/ink186.xml"/><Relationship Id="rId275" Type="http://schemas.openxmlformats.org/officeDocument/2006/relationships/image" Target="../media/image5270.png"/><Relationship Id="rId296" Type="http://schemas.openxmlformats.org/officeDocument/2006/relationships/customXml" Target="../ink/ink277.xml"/><Relationship Id="rId300" Type="http://schemas.openxmlformats.org/officeDocument/2006/relationships/customXml" Target="../ink/ink279.xml"/><Relationship Id="rId60" Type="http://schemas.openxmlformats.org/officeDocument/2006/relationships/customXml" Target="../ink/ink159.xml"/><Relationship Id="rId81" Type="http://schemas.openxmlformats.org/officeDocument/2006/relationships/image" Target="../media/image3870.png"/><Relationship Id="rId135" Type="http://schemas.openxmlformats.org/officeDocument/2006/relationships/image" Target="../media/image4570.png"/><Relationship Id="rId156" Type="http://schemas.openxmlformats.org/officeDocument/2006/relationships/customXml" Target="../ink/ink207.xml"/><Relationship Id="rId177" Type="http://schemas.openxmlformats.org/officeDocument/2006/relationships/image" Target="../media/image4780.png"/><Relationship Id="rId198" Type="http://schemas.openxmlformats.org/officeDocument/2006/relationships/customXml" Target="../ink/ink228.xml"/><Relationship Id="rId321" Type="http://schemas.openxmlformats.org/officeDocument/2006/relationships/image" Target="../media/image5500.png"/><Relationship Id="rId202" Type="http://schemas.openxmlformats.org/officeDocument/2006/relationships/customXml" Target="../ink/ink230.xml"/><Relationship Id="rId223" Type="http://schemas.openxmlformats.org/officeDocument/2006/relationships/image" Target="../media/image5010.png"/><Relationship Id="rId244" Type="http://schemas.openxmlformats.org/officeDocument/2006/relationships/customXml" Target="../ink/ink251.xml"/><Relationship Id="rId18" Type="http://schemas.openxmlformats.org/officeDocument/2006/relationships/customXml" Target="../ink/ink138.xml"/><Relationship Id="rId39" Type="http://schemas.openxmlformats.org/officeDocument/2006/relationships/image" Target="../media/image2140.png"/><Relationship Id="rId265" Type="http://schemas.openxmlformats.org/officeDocument/2006/relationships/image" Target="../media/image5220.png"/><Relationship Id="rId286" Type="http://schemas.openxmlformats.org/officeDocument/2006/relationships/customXml" Target="../ink/ink272.xml"/><Relationship Id="rId50" Type="http://schemas.openxmlformats.org/officeDocument/2006/relationships/customXml" Target="../ink/ink154.xml"/><Relationship Id="rId104" Type="http://schemas.openxmlformats.org/officeDocument/2006/relationships/customXml" Target="../ink/ink181.xml"/><Relationship Id="rId125" Type="http://schemas.openxmlformats.org/officeDocument/2006/relationships/image" Target="../media/image4520.png"/><Relationship Id="rId146" Type="http://schemas.openxmlformats.org/officeDocument/2006/relationships/customXml" Target="../ink/ink202.xml"/><Relationship Id="rId167" Type="http://schemas.openxmlformats.org/officeDocument/2006/relationships/image" Target="../media/image4730.png"/><Relationship Id="rId188" Type="http://schemas.openxmlformats.org/officeDocument/2006/relationships/customXml" Target="../ink/ink223.xml"/><Relationship Id="rId311" Type="http://schemas.openxmlformats.org/officeDocument/2006/relationships/image" Target="../media/image5450.png"/><Relationship Id="rId71" Type="http://schemas.openxmlformats.org/officeDocument/2006/relationships/image" Target="../media/image2300.png"/><Relationship Id="rId92" Type="http://schemas.openxmlformats.org/officeDocument/2006/relationships/customXml" Target="../ink/ink175.xml"/><Relationship Id="rId213" Type="http://schemas.openxmlformats.org/officeDocument/2006/relationships/image" Target="../media/image4960.png"/><Relationship Id="rId234" Type="http://schemas.openxmlformats.org/officeDocument/2006/relationships/customXml" Target="../ink/ink246.xml"/><Relationship Id="rId2" Type="http://schemas.openxmlformats.org/officeDocument/2006/relationships/customXml" Target="../ink/ink130.xml"/><Relationship Id="rId29" Type="http://schemas.openxmlformats.org/officeDocument/2006/relationships/image" Target="../media/image2090.png"/><Relationship Id="rId255" Type="http://schemas.openxmlformats.org/officeDocument/2006/relationships/image" Target="../media/image5170.png"/><Relationship Id="rId276" Type="http://schemas.openxmlformats.org/officeDocument/2006/relationships/customXml" Target="../ink/ink267.xml"/><Relationship Id="rId297" Type="http://schemas.openxmlformats.org/officeDocument/2006/relationships/image" Target="../media/image5380.png"/><Relationship Id="rId40" Type="http://schemas.openxmlformats.org/officeDocument/2006/relationships/customXml" Target="../ink/ink149.xml"/><Relationship Id="rId115" Type="http://schemas.openxmlformats.org/officeDocument/2006/relationships/image" Target="../media/image4470.png"/><Relationship Id="rId136" Type="http://schemas.openxmlformats.org/officeDocument/2006/relationships/customXml" Target="../ink/ink197.xml"/><Relationship Id="rId157" Type="http://schemas.openxmlformats.org/officeDocument/2006/relationships/image" Target="../media/image4680.png"/><Relationship Id="rId178" Type="http://schemas.openxmlformats.org/officeDocument/2006/relationships/customXml" Target="../ink/ink218.xml"/><Relationship Id="rId301" Type="http://schemas.openxmlformats.org/officeDocument/2006/relationships/image" Target="../media/image5400.png"/><Relationship Id="rId322" Type="http://schemas.openxmlformats.org/officeDocument/2006/relationships/customXml" Target="../ink/ink290.xml"/><Relationship Id="rId61" Type="http://schemas.openxmlformats.org/officeDocument/2006/relationships/image" Target="../media/image2250.png"/><Relationship Id="rId82" Type="http://schemas.openxmlformats.org/officeDocument/2006/relationships/customXml" Target="../ink/ink170.xml"/><Relationship Id="rId199" Type="http://schemas.openxmlformats.org/officeDocument/2006/relationships/image" Target="../media/image4890.png"/><Relationship Id="rId203" Type="http://schemas.openxmlformats.org/officeDocument/2006/relationships/image" Target="../media/image4910.png"/><Relationship Id="rId19" Type="http://schemas.openxmlformats.org/officeDocument/2006/relationships/image" Target="../media/image2040.png"/><Relationship Id="rId224" Type="http://schemas.openxmlformats.org/officeDocument/2006/relationships/customXml" Target="../ink/ink241.xml"/><Relationship Id="rId245" Type="http://schemas.openxmlformats.org/officeDocument/2006/relationships/image" Target="../media/image5120.png"/><Relationship Id="rId266" Type="http://schemas.openxmlformats.org/officeDocument/2006/relationships/customXml" Target="../ink/ink262.xml"/><Relationship Id="rId287" Type="http://schemas.openxmlformats.org/officeDocument/2006/relationships/image" Target="../media/image5330.png"/><Relationship Id="rId30" Type="http://schemas.openxmlformats.org/officeDocument/2006/relationships/customXml" Target="../ink/ink144.xml"/><Relationship Id="rId105" Type="http://schemas.openxmlformats.org/officeDocument/2006/relationships/image" Target="../media/image4420.png"/><Relationship Id="rId126" Type="http://schemas.openxmlformats.org/officeDocument/2006/relationships/customXml" Target="../ink/ink192.xml"/><Relationship Id="rId147" Type="http://schemas.openxmlformats.org/officeDocument/2006/relationships/image" Target="../media/image4630.png"/><Relationship Id="rId168" Type="http://schemas.openxmlformats.org/officeDocument/2006/relationships/customXml" Target="../ink/ink213.xml"/><Relationship Id="rId312" Type="http://schemas.openxmlformats.org/officeDocument/2006/relationships/customXml" Target="../ink/ink285.xml"/><Relationship Id="rId51" Type="http://schemas.openxmlformats.org/officeDocument/2006/relationships/image" Target="../media/image2200.png"/><Relationship Id="rId72" Type="http://schemas.openxmlformats.org/officeDocument/2006/relationships/customXml" Target="../ink/ink165.xml"/><Relationship Id="rId93" Type="http://schemas.openxmlformats.org/officeDocument/2006/relationships/image" Target="../media/image4360.png"/><Relationship Id="rId189" Type="http://schemas.openxmlformats.org/officeDocument/2006/relationships/image" Target="../media/image4840.png"/><Relationship Id="rId3" Type="http://schemas.openxmlformats.org/officeDocument/2006/relationships/image" Target="../media/image1960.png"/><Relationship Id="rId214" Type="http://schemas.openxmlformats.org/officeDocument/2006/relationships/customXml" Target="../ink/ink236.xml"/><Relationship Id="rId235" Type="http://schemas.openxmlformats.org/officeDocument/2006/relationships/image" Target="../media/image5070.png"/><Relationship Id="rId256" Type="http://schemas.openxmlformats.org/officeDocument/2006/relationships/customXml" Target="../ink/ink257.xml"/><Relationship Id="rId277" Type="http://schemas.openxmlformats.org/officeDocument/2006/relationships/image" Target="../media/image5280.png"/><Relationship Id="rId298" Type="http://schemas.openxmlformats.org/officeDocument/2006/relationships/customXml" Target="../ink/ink278.xml"/><Relationship Id="rId116" Type="http://schemas.openxmlformats.org/officeDocument/2006/relationships/customXml" Target="../ink/ink187.xml"/><Relationship Id="rId137" Type="http://schemas.openxmlformats.org/officeDocument/2006/relationships/image" Target="../media/image4580.png"/><Relationship Id="rId158" Type="http://schemas.openxmlformats.org/officeDocument/2006/relationships/customXml" Target="../ink/ink208.xml"/><Relationship Id="rId302" Type="http://schemas.openxmlformats.org/officeDocument/2006/relationships/customXml" Target="../ink/ink280.xml"/><Relationship Id="rId323" Type="http://schemas.openxmlformats.org/officeDocument/2006/relationships/image" Target="../media/image5510.png"/><Relationship Id="rId20" Type="http://schemas.openxmlformats.org/officeDocument/2006/relationships/customXml" Target="../ink/ink139.xml"/><Relationship Id="rId41" Type="http://schemas.openxmlformats.org/officeDocument/2006/relationships/image" Target="../media/image2150.png"/><Relationship Id="rId62" Type="http://schemas.openxmlformats.org/officeDocument/2006/relationships/customXml" Target="../ink/ink160.xml"/><Relationship Id="rId83" Type="http://schemas.openxmlformats.org/officeDocument/2006/relationships/image" Target="../media/image4310.png"/><Relationship Id="rId179" Type="http://schemas.openxmlformats.org/officeDocument/2006/relationships/image" Target="../media/image4790.png"/><Relationship Id="rId190" Type="http://schemas.openxmlformats.org/officeDocument/2006/relationships/customXml" Target="../ink/ink224.xml"/><Relationship Id="rId204" Type="http://schemas.openxmlformats.org/officeDocument/2006/relationships/customXml" Target="../ink/ink231.xml"/><Relationship Id="rId225" Type="http://schemas.openxmlformats.org/officeDocument/2006/relationships/image" Target="../media/image5020.png"/><Relationship Id="rId246" Type="http://schemas.openxmlformats.org/officeDocument/2006/relationships/customXml" Target="../ink/ink252.xml"/><Relationship Id="rId267" Type="http://schemas.openxmlformats.org/officeDocument/2006/relationships/image" Target="../media/image5230.png"/><Relationship Id="rId288" Type="http://schemas.openxmlformats.org/officeDocument/2006/relationships/customXml" Target="../ink/ink273.xml"/><Relationship Id="rId106" Type="http://schemas.openxmlformats.org/officeDocument/2006/relationships/customXml" Target="../ink/ink182.xml"/><Relationship Id="rId127" Type="http://schemas.openxmlformats.org/officeDocument/2006/relationships/image" Target="../media/image4530.png"/><Relationship Id="rId313" Type="http://schemas.openxmlformats.org/officeDocument/2006/relationships/image" Target="../media/image5460.png"/><Relationship Id="rId10" Type="http://schemas.openxmlformats.org/officeDocument/2006/relationships/customXml" Target="../ink/ink134.xml"/><Relationship Id="rId31" Type="http://schemas.openxmlformats.org/officeDocument/2006/relationships/image" Target="../media/image2101.png"/><Relationship Id="rId52" Type="http://schemas.openxmlformats.org/officeDocument/2006/relationships/customXml" Target="../ink/ink155.xml"/><Relationship Id="rId73" Type="http://schemas.openxmlformats.org/officeDocument/2006/relationships/image" Target="../media/image2310.png"/><Relationship Id="rId94" Type="http://schemas.openxmlformats.org/officeDocument/2006/relationships/customXml" Target="../ink/ink176.xml"/><Relationship Id="rId148" Type="http://schemas.openxmlformats.org/officeDocument/2006/relationships/customXml" Target="../ink/ink203.xml"/><Relationship Id="rId169" Type="http://schemas.openxmlformats.org/officeDocument/2006/relationships/image" Target="../media/image4740.png"/><Relationship Id="rId4" Type="http://schemas.openxmlformats.org/officeDocument/2006/relationships/customXml" Target="../ink/ink131.xml"/><Relationship Id="rId180" Type="http://schemas.openxmlformats.org/officeDocument/2006/relationships/customXml" Target="../ink/ink219.xml"/><Relationship Id="rId215" Type="http://schemas.openxmlformats.org/officeDocument/2006/relationships/image" Target="../media/image4970.png"/><Relationship Id="rId236" Type="http://schemas.openxmlformats.org/officeDocument/2006/relationships/customXml" Target="../ink/ink247.xml"/><Relationship Id="rId257" Type="http://schemas.openxmlformats.org/officeDocument/2006/relationships/image" Target="../media/image5180.png"/><Relationship Id="rId278" Type="http://schemas.openxmlformats.org/officeDocument/2006/relationships/customXml" Target="../ink/ink268.xml"/><Relationship Id="rId303" Type="http://schemas.openxmlformats.org/officeDocument/2006/relationships/image" Target="../media/image5410.png"/><Relationship Id="rId42" Type="http://schemas.openxmlformats.org/officeDocument/2006/relationships/customXml" Target="../ink/ink150.xml"/><Relationship Id="rId84" Type="http://schemas.openxmlformats.org/officeDocument/2006/relationships/customXml" Target="../ink/ink171.xml"/><Relationship Id="rId138" Type="http://schemas.openxmlformats.org/officeDocument/2006/relationships/customXml" Target="../ink/ink198.xml"/><Relationship Id="rId191" Type="http://schemas.openxmlformats.org/officeDocument/2006/relationships/image" Target="../media/image4850.png"/><Relationship Id="rId205" Type="http://schemas.openxmlformats.org/officeDocument/2006/relationships/image" Target="../media/image4920.png"/><Relationship Id="rId247" Type="http://schemas.openxmlformats.org/officeDocument/2006/relationships/image" Target="../media/image5130.png"/><Relationship Id="rId107" Type="http://schemas.openxmlformats.org/officeDocument/2006/relationships/image" Target="../media/image4430.png"/><Relationship Id="rId289" Type="http://schemas.openxmlformats.org/officeDocument/2006/relationships/image" Target="../media/image5340.png"/><Relationship Id="rId11" Type="http://schemas.openxmlformats.org/officeDocument/2006/relationships/image" Target="../media/image2000.png"/><Relationship Id="rId53" Type="http://schemas.openxmlformats.org/officeDocument/2006/relationships/image" Target="../media/image2210.png"/><Relationship Id="rId149" Type="http://schemas.openxmlformats.org/officeDocument/2006/relationships/image" Target="../media/image4640.png"/><Relationship Id="rId314" Type="http://schemas.openxmlformats.org/officeDocument/2006/relationships/customXml" Target="../ink/ink286.xml"/><Relationship Id="rId95" Type="http://schemas.openxmlformats.org/officeDocument/2006/relationships/image" Target="../media/image4370.png"/><Relationship Id="rId160" Type="http://schemas.openxmlformats.org/officeDocument/2006/relationships/customXml" Target="../ink/ink209.xml"/><Relationship Id="rId216" Type="http://schemas.openxmlformats.org/officeDocument/2006/relationships/customXml" Target="../ink/ink237.xml"/><Relationship Id="rId258" Type="http://schemas.openxmlformats.org/officeDocument/2006/relationships/customXml" Target="../ink/ink258.xml"/><Relationship Id="rId22" Type="http://schemas.openxmlformats.org/officeDocument/2006/relationships/customXml" Target="../ink/ink140.xml"/><Relationship Id="rId64" Type="http://schemas.openxmlformats.org/officeDocument/2006/relationships/customXml" Target="../ink/ink161.xml"/><Relationship Id="rId118" Type="http://schemas.openxmlformats.org/officeDocument/2006/relationships/customXml" Target="../ink/ink188.xml"/><Relationship Id="rId325" Type="http://schemas.openxmlformats.org/officeDocument/2006/relationships/image" Target="../media/image5520.png"/><Relationship Id="rId171" Type="http://schemas.openxmlformats.org/officeDocument/2006/relationships/image" Target="../media/image4750.png"/><Relationship Id="rId227" Type="http://schemas.openxmlformats.org/officeDocument/2006/relationships/image" Target="../media/image5030.png"/><Relationship Id="rId269" Type="http://schemas.openxmlformats.org/officeDocument/2006/relationships/image" Target="../media/image5240.png"/><Relationship Id="rId33" Type="http://schemas.openxmlformats.org/officeDocument/2006/relationships/image" Target="../media/image2110.png"/><Relationship Id="rId129" Type="http://schemas.openxmlformats.org/officeDocument/2006/relationships/image" Target="../media/image4540.png"/><Relationship Id="rId280" Type="http://schemas.openxmlformats.org/officeDocument/2006/relationships/customXml" Target="../ink/ink269.xml"/><Relationship Id="rId75" Type="http://schemas.openxmlformats.org/officeDocument/2006/relationships/image" Target="../media/image2320.png"/><Relationship Id="rId140" Type="http://schemas.openxmlformats.org/officeDocument/2006/relationships/customXml" Target="../ink/ink199.xml"/><Relationship Id="rId182" Type="http://schemas.openxmlformats.org/officeDocument/2006/relationships/customXml" Target="../ink/ink220.xml"/><Relationship Id="rId6" Type="http://schemas.openxmlformats.org/officeDocument/2006/relationships/customXml" Target="../ink/ink132.xml"/><Relationship Id="rId238" Type="http://schemas.openxmlformats.org/officeDocument/2006/relationships/customXml" Target="../ink/ink248.xml"/><Relationship Id="rId291" Type="http://schemas.openxmlformats.org/officeDocument/2006/relationships/image" Target="../media/image5350.png"/><Relationship Id="rId305" Type="http://schemas.openxmlformats.org/officeDocument/2006/relationships/image" Target="../media/image5420.png"/><Relationship Id="rId44" Type="http://schemas.openxmlformats.org/officeDocument/2006/relationships/customXml" Target="../ink/ink151.xml"/><Relationship Id="rId86" Type="http://schemas.openxmlformats.org/officeDocument/2006/relationships/customXml" Target="../ink/ink172.xml"/><Relationship Id="rId151" Type="http://schemas.openxmlformats.org/officeDocument/2006/relationships/image" Target="../media/image4650.png"/><Relationship Id="rId193" Type="http://schemas.openxmlformats.org/officeDocument/2006/relationships/image" Target="../media/image4860.png"/><Relationship Id="rId207" Type="http://schemas.openxmlformats.org/officeDocument/2006/relationships/image" Target="../media/image4930.png"/><Relationship Id="rId249" Type="http://schemas.openxmlformats.org/officeDocument/2006/relationships/image" Target="../media/image5140.png"/><Relationship Id="rId13" Type="http://schemas.openxmlformats.org/officeDocument/2006/relationships/image" Target="../media/image2010.png"/><Relationship Id="rId109" Type="http://schemas.openxmlformats.org/officeDocument/2006/relationships/image" Target="../media/image4440.png"/><Relationship Id="rId260" Type="http://schemas.openxmlformats.org/officeDocument/2006/relationships/customXml" Target="../ink/ink259.xml"/><Relationship Id="rId316" Type="http://schemas.openxmlformats.org/officeDocument/2006/relationships/customXml" Target="../ink/ink287.xml"/><Relationship Id="rId55" Type="http://schemas.openxmlformats.org/officeDocument/2006/relationships/image" Target="../media/image2220.png"/><Relationship Id="rId97" Type="http://schemas.openxmlformats.org/officeDocument/2006/relationships/image" Target="../media/image4380.png"/><Relationship Id="rId120" Type="http://schemas.openxmlformats.org/officeDocument/2006/relationships/customXml" Target="../ink/ink189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01.png"/><Relationship Id="rId21" Type="http://schemas.openxmlformats.org/officeDocument/2006/relationships/image" Target="../media/image5620.png"/><Relationship Id="rId42" Type="http://schemas.openxmlformats.org/officeDocument/2006/relationships/customXml" Target="../ink/ink312.xml"/><Relationship Id="rId63" Type="http://schemas.openxmlformats.org/officeDocument/2006/relationships/image" Target="../media/image5830.png"/><Relationship Id="rId84" Type="http://schemas.openxmlformats.org/officeDocument/2006/relationships/customXml" Target="../ink/ink333.xml"/><Relationship Id="rId138" Type="http://schemas.openxmlformats.org/officeDocument/2006/relationships/customXml" Target="../ink/ink360.xml"/><Relationship Id="rId159" Type="http://schemas.openxmlformats.org/officeDocument/2006/relationships/image" Target="../media/image6310.png"/><Relationship Id="rId170" Type="http://schemas.openxmlformats.org/officeDocument/2006/relationships/customXml" Target="../ink/ink376.xml"/><Relationship Id="rId191" Type="http://schemas.openxmlformats.org/officeDocument/2006/relationships/image" Target="../media/image6470.png"/><Relationship Id="rId107" Type="http://schemas.openxmlformats.org/officeDocument/2006/relationships/image" Target="../media/image6050.png"/><Relationship Id="rId11" Type="http://schemas.openxmlformats.org/officeDocument/2006/relationships/image" Target="../media/image5570.png"/><Relationship Id="rId32" Type="http://schemas.openxmlformats.org/officeDocument/2006/relationships/customXml" Target="../ink/ink307.xml"/><Relationship Id="rId53" Type="http://schemas.openxmlformats.org/officeDocument/2006/relationships/image" Target="../media/image5780.png"/><Relationship Id="rId74" Type="http://schemas.openxmlformats.org/officeDocument/2006/relationships/customXml" Target="../ink/ink328.xml"/><Relationship Id="rId128" Type="http://schemas.openxmlformats.org/officeDocument/2006/relationships/customXml" Target="../ink/ink355.xml"/><Relationship Id="rId149" Type="http://schemas.openxmlformats.org/officeDocument/2006/relationships/image" Target="../media/image6260.png"/><Relationship Id="rId5" Type="http://schemas.openxmlformats.org/officeDocument/2006/relationships/image" Target="../media/image5540.png"/><Relationship Id="rId95" Type="http://schemas.openxmlformats.org/officeDocument/2006/relationships/image" Target="../media/image5990.png"/><Relationship Id="rId160" Type="http://schemas.openxmlformats.org/officeDocument/2006/relationships/customXml" Target="../ink/ink371.xml"/><Relationship Id="rId181" Type="http://schemas.openxmlformats.org/officeDocument/2006/relationships/image" Target="../media/image6420.png"/><Relationship Id="rId22" Type="http://schemas.openxmlformats.org/officeDocument/2006/relationships/customXml" Target="../ink/ink302.xml"/><Relationship Id="rId43" Type="http://schemas.openxmlformats.org/officeDocument/2006/relationships/image" Target="../media/image5730.png"/><Relationship Id="rId64" Type="http://schemas.openxmlformats.org/officeDocument/2006/relationships/customXml" Target="../ink/ink323.xml"/><Relationship Id="rId118" Type="http://schemas.openxmlformats.org/officeDocument/2006/relationships/customXml" Target="../ink/ink350.xml"/><Relationship Id="rId139" Type="http://schemas.openxmlformats.org/officeDocument/2006/relationships/image" Target="../media/image6210.png"/><Relationship Id="rId85" Type="http://schemas.openxmlformats.org/officeDocument/2006/relationships/image" Target="../media/image5940.png"/><Relationship Id="rId150" Type="http://schemas.openxmlformats.org/officeDocument/2006/relationships/customXml" Target="../ink/ink366.xml"/><Relationship Id="rId171" Type="http://schemas.openxmlformats.org/officeDocument/2006/relationships/image" Target="../media/image6370.png"/><Relationship Id="rId192" Type="http://schemas.openxmlformats.org/officeDocument/2006/relationships/customXml" Target="../ink/ink387.xml"/><Relationship Id="rId12" Type="http://schemas.openxmlformats.org/officeDocument/2006/relationships/customXml" Target="../ink/ink297.xml"/><Relationship Id="rId33" Type="http://schemas.openxmlformats.org/officeDocument/2006/relationships/image" Target="../media/image5680.png"/><Relationship Id="rId108" Type="http://schemas.openxmlformats.org/officeDocument/2006/relationships/customXml" Target="../ink/ink345.xml"/><Relationship Id="rId129" Type="http://schemas.openxmlformats.org/officeDocument/2006/relationships/image" Target="../media/image6160.png"/><Relationship Id="rId54" Type="http://schemas.openxmlformats.org/officeDocument/2006/relationships/customXml" Target="../ink/ink318.xml"/><Relationship Id="rId75" Type="http://schemas.openxmlformats.org/officeDocument/2006/relationships/image" Target="../media/image5890.png"/><Relationship Id="rId96" Type="http://schemas.openxmlformats.org/officeDocument/2006/relationships/customXml" Target="../ink/ink339.xml"/><Relationship Id="rId140" Type="http://schemas.openxmlformats.org/officeDocument/2006/relationships/customXml" Target="../ink/ink361.xml"/><Relationship Id="rId161" Type="http://schemas.openxmlformats.org/officeDocument/2006/relationships/image" Target="../media/image6320.png"/><Relationship Id="rId182" Type="http://schemas.openxmlformats.org/officeDocument/2006/relationships/customXml" Target="../ink/ink382.xml"/><Relationship Id="rId6" Type="http://schemas.openxmlformats.org/officeDocument/2006/relationships/customXml" Target="../ink/ink294.xml"/><Relationship Id="rId23" Type="http://schemas.openxmlformats.org/officeDocument/2006/relationships/image" Target="../media/image5630.png"/><Relationship Id="rId119" Type="http://schemas.openxmlformats.org/officeDocument/2006/relationships/image" Target="../media/image6110.png"/><Relationship Id="rId44" Type="http://schemas.openxmlformats.org/officeDocument/2006/relationships/customXml" Target="../ink/ink313.xml"/><Relationship Id="rId65" Type="http://schemas.openxmlformats.org/officeDocument/2006/relationships/image" Target="../media/image5840.png"/><Relationship Id="rId86" Type="http://schemas.openxmlformats.org/officeDocument/2006/relationships/customXml" Target="../ink/ink334.xml"/><Relationship Id="rId130" Type="http://schemas.openxmlformats.org/officeDocument/2006/relationships/customXml" Target="../ink/ink356.xml"/><Relationship Id="rId151" Type="http://schemas.openxmlformats.org/officeDocument/2006/relationships/image" Target="../media/image6270.png"/><Relationship Id="rId172" Type="http://schemas.openxmlformats.org/officeDocument/2006/relationships/customXml" Target="../ink/ink377.xml"/><Relationship Id="rId193" Type="http://schemas.openxmlformats.org/officeDocument/2006/relationships/image" Target="../media/image6480.png"/><Relationship Id="rId13" Type="http://schemas.openxmlformats.org/officeDocument/2006/relationships/image" Target="../media/image5580.png"/><Relationship Id="rId109" Type="http://schemas.openxmlformats.org/officeDocument/2006/relationships/image" Target="../media/image6060.png"/><Relationship Id="rId34" Type="http://schemas.openxmlformats.org/officeDocument/2006/relationships/customXml" Target="../ink/ink308.xml"/><Relationship Id="rId50" Type="http://schemas.openxmlformats.org/officeDocument/2006/relationships/customXml" Target="../ink/ink316.xml"/><Relationship Id="rId55" Type="http://schemas.openxmlformats.org/officeDocument/2006/relationships/image" Target="../media/image5790.png"/><Relationship Id="rId76" Type="http://schemas.openxmlformats.org/officeDocument/2006/relationships/customXml" Target="../ink/ink329.xml"/><Relationship Id="rId97" Type="http://schemas.openxmlformats.org/officeDocument/2006/relationships/image" Target="../media/image6000.png"/><Relationship Id="rId104" Type="http://schemas.openxmlformats.org/officeDocument/2006/relationships/customXml" Target="../ink/ink343.xml"/><Relationship Id="rId120" Type="http://schemas.openxmlformats.org/officeDocument/2006/relationships/customXml" Target="../ink/ink351.xml"/><Relationship Id="rId125" Type="http://schemas.openxmlformats.org/officeDocument/2006/relationships/image" Target="../media/image6140.png"/><Relationship Id="rId141" Type="http://schemas.openxmlformats.org/officeDocument/2006/relationships/image" Target="../media/image6220.png"/><Relationship Id="rId146" Type="http://schemas.openxmlformats.org/officeDocument/2006/relationships/customXml" Target="../ink/ink364.xml"/><Relationship Id="rId167" Type="http://schemas.openxmlformats.org/officeDocument/2006/relationships/image" Target="../media/image6350.png"/><Relationship Id="rId188" Type="http://schemas.openxmlformats.org/officeDocument/2006/relationships/customXml" Target="../ink/ink385.xml"/><Relationship Id="rId7" Type="http://schemas.openxmlformats.org/officeDocument/2006/relationships/image" Target="../media/image5550.png"/><Relationship Id="rId71" Type="http://schemas.openxmlformats.org/officeDocument/2006/relationships/image" Target="../media/image5870.png"/><Relationship Id="rId92" Type="http://schemas.openxmlformats.org/officeDocument/2006/relationships/customXml" Target="../ink/ink337.xml"/><Relationship Id="rId162" Type="http://schemas.openxmlformats.org/officeDocument/2006/relationships/customXml" Target="../ink/ink372.xml"/><Relationship Id="rId183" Type="http://schemas.openxmlformats.org/officeDocument/2006/relationships/image" Target="../media/image6430.png"/><Relationship Id="rId2" Type="http://schemas.openxmlformats.org/officeDocument/2006/relationships/customXml" Target="../ink/ink292.xml"/><Relationship Id="rId29" Type="http://schemas.openxmlformats.org/officeDocument/2006/relationships/image" Target="../media/image5660.png"/><Relationship Id="rId24" Type="http://schemas.openxmlformats.org/officeDocument/2006/relationships/customXml" Target="../ink/ink303.xml"/><Relationship Id="rId40" Type="http://schemas.openxmlformats.org/officeDocument/2006/relationships/customXml" Target="../ink/ink311.xml"/><Relationship Id="rId45" Type="http://schemas.openxmlformats.org/officeDocument/2006/relationships/image" Target="../media/image5740.png"/><Relationship Id="rId66" Type="http://schemas.openxmlformats.org/officeDocument/2006/relationships/customXml" Target="../ink/ink324.xml"/><Relationship Id="rId87" Type="http://schemas.openxmlformats.org/officeDocument/2006/relationships/image" Target="../media/image5950.png"/><Relationship Id="rId110" Type="http://schemas.openxmlformats.org/officeDocument/2006/relationships/customXml" Target="../ink/ink346.xml"/><Relationship Id="rId115" Type="http://schemas.openxmlformats.org/officeDocument/2006/relationships/image" Target="../media/image6090.png"/><Relationship Id="rId131" Type="http://schemas.openxmlformats.org/officeDocument/2006/relationships/image" Target="../media/image6170.png"/><Relationship Id="rId136" Type="http://schemas.openxmlformats.org/officeDocument/2006/relationships/customXml" Target="../ink/ink359.xml"/><Relationship Id="rId157" Type="http://schemas.openxmlformats.org/officeDocument/2006/relationships/image" Target="../media/image6300.png"/><Relationship Id="rId178" Type="http://schemas.openxmlformats.org/officeDocument/2006/relationships/customXml" Target="../ink/ink380.xml"/><Relationship Id="rId61" Type="http://schemas.openxmlformats.org/officeDocument/2006/relationships/image" Target="../media/image5820.png"/><Relationship Id="rId82" Type="http://schemas.openxmlformats.org/officeDocument/2006/relationships/customXml" Target="../ink/ink332.xml"/><Relationship Id="rId152" Type="http://schemas.openxmlformats.org/officeDocument/2006/relationships/customXml" Target="../ink/ink367.xml"/><Relationship Id="rId173" Type="http://schemas.openxmlformats.org/officeDocument/2006/relationships/image" Target="../media/image6380.png"/><Relationship Id="rId19" Type="http://schemas.openxmlformats.org/officeDocument/2006/relationships/image" Target="../media/image5610.png"/><Relationship Id="rId14" Type="http://schemas.openxmlformats.org/officeDocument/2006/relationships/customXml" Target="../ink/ink298.xml"/><Relationship Id="rId30" Type="http://schemas.openxmlformats.org/officeDocument/2006/relationships/customXml" Target="../ink/ink306.xml"/><Relationship Id="rId35" Type="http://schemas.openxmlformats.org/officeDocument/2006/relationships/image" Target="../media/image5690.png"/><Relationship Id="rId56" Type="http://schemas.openxmlformats.org/officeDocument/2006/relationships/customXml" Target="../ink/ink319.xml"/><Relationship Id="rId77" Type="http://schemas.openxmlformats.org/officeDocument/2006/relationships/image" Target="../media/image5900.png"/><Relationship Id="rId100" Type="http://schemas.openxmlformats.org/officeDocument/2006/relationships/customXml" Target="../ink/ink341.xml"/><Relationship Id="rId105" Type="http://schemas.openxmlformats.org/officeDocument/2006/relationships/image" Target="../media/image6040.png"/><Relationship Id="rId126" Type="http://schemas.openxmlformats.org/officeDocument/2006/relationships/customXml" Target="../ink/ink354.xml"/><Relationship Id="rId147" Type="http://schemas.openxmlformats.org/officeDocument/2006/relationships/image" Target="../media/image6250.png"/><Relationship Id="rId168" Type="http://schemas.openxmlformats.org/officeDocument/2006/relationships/customXml" Target="../ink/ink375.xml"/><Relationship Id="rId8" Type="http://schemas.openxmlformats.org/officeDocument/2006/relationships/customXml" Target="../ink/ink295.xml"/><Relationship Id="rId51" Type="http://schemas.openxmlformats.org/officeDocument/2006/relationships/image" Target="../media/image5770.png"/><Relationship Id="rId72" Type="http://schemas.openxmlformats.org/officeDocument/2006/relationships/customXml" Target="../ink/ink327.xml"/><Relationship Id="rId93" Type="http://schemas.openxmlformats.org/officeDocument/2006/relationships/image" Target="../media/image5980.png"/><Relationship Id="rId98" Type="http://schemas.openxmlformats.org/officeDocument/2006/relationships/customXml" Target="../ink/ink340.xml"/><Relationship Id="rId121" Type="http://schemas.openxmlformats.org/officeDocument/2006/relationships/image" Target="../media/image6120.png"/><Relationship Id="rId142" Type="http://schemas.openxmlformats.org/officeDocument/2006/relationships/customXml" Target="../ink/ink362.xml"/><Relationship Id="rId163" Type="http://schemas.openxmlformats.org/officeDocument/2006/relationships/image" Target="../media/image6330.png"/><Relationship Id="rId184" Type="http://schemas.openxmlformats.org/officeDocument/2006/relationships/customXml" Target="../ink/ink383.xml"/><Relationship Id="rId189" Type="http://schemas.openxmlformats.org/officeDocument/2006/relationships/image" Target="../media/image6460.png"/><Relationship Id="rId3" Type="http://schemas.openxmlformats.org/officeDocument/2006/relationships/image" Target="../media/image5530.png"/><Relationship Id="rId25" Type="http://schemas.openxmlformats.org/officeDocument/2006/relationships/image" Target="../media/image5640.png"/><Relationship Id="rId46" Type="http://schemas.openxmlformats.org/officeDocument/2006/relationships/customXml" Target="../ink/ink314.xml"/><Relationship Id="rId67" Type="http://schemas.openxmlformats.org/officeDocument/2006/relationships/image" Target="../media/image5850.png"/><Relationship Id="rId116" Type="http://schemas.openxmlformats.org/officeDocument/2006/relationships/customXml" Target="../ink/ink349.xml"/><Relationship Id="rId137" Type="http://schemas.openxmlformats.org/officeDocument/2006/relationships/image" Target="../media/image6200.png"/><Relationship Id="rId158" Type="http://schemas.openxmlformats.org/officeDocument/2006/relationships/customXml" Target="../ink/ink370.xml"/><Relationship Id="rId20" Type="http://schemas.openxmlformats.org/officeDocument/2006/relationships/customXml" Target="../ink/ink301.xml"/><Relationship Id="rId41" Type="http://schemas.openxmlformats.org/officeDocument/2006/relationships/image" Target="../media/image5720.png"/><Relationship Id="rId62" Type="http://schemas.openxmlformats.org/officeDocument/2006/relationships/customXml" Target="../ink/ink322.xml"/><Relationship Id="rId83" Type="http://schemas.openxmlformats.org/officeDocument/2006/relationships/image" Target="../media/image5930.png"/><Relationship Id="rId88" Type="http://schemas.openxmlformats.org/officeDocument/2006/relationships/customXml" Target="../ink/ink335.xml"/><Relationship Id="rId111" Type="http://schemas.openxmlformats.org/officeDocument/2006/relationships/image" Target="../media/image6070.png"/><Relationship Id="rId132" Type="http://schemas.openxmlformats.org/officeDocument/2006/relationships/customXml" Target="../ink/ink357.xml"/><Relationship Id="rId153" Type="http://schemas.openxmlformats.org/officeDocument/2006/relationships/image" Target="../media/image6280.png"/><Relationship Id="rId174" Type="http://schemas.openxmlformats.org/officeDocument/2006/relationships/customXml" Target="../ink/ink378.xml"/><Relationship Id="rId179" Type="http://schemas.openxmlformats.org/officeDocument/2006/relationships/image" Target="../media/image6410.png"/><Relationship Id="rId190" Type="http://schemas.openxmlformats.org/officeDocument/2006/relationships/customXml" Target="../ink/ink386.xml"/><Relationship Id="rId15" Type="http://schemas.openxmlformats.org/officeDocument/2006/relationships/image" Target="../media/image5590.png"/><Relationship Id="rId36" Type="http://schemas.openxmlformats.org/officeDocument/2006/relationships/customXml" Target="../ink/ink309.xml"/><Relationship Id="rId57" Type="http://schemas.openxmlformats.org/officeDocument/2006/relationships/image" Target="../media/image5800.png"/><Relationship Id="rId106" Type="http://schemas.openxmlformats.org/officeDocument/2006/relationships/customXml" Target="../ink/ink344.xml"/><Relationship Id="rId127" Type="http://schemas.openxmlformats.org/officeDocument/2006/relationships/image" Target="../media/image6150.png"/><Relationship Id="rId10" Type="http://schemas.openxmlformats.org/officeDocument/2006/relationships/customXml" Target="../ink/ink296.xml"/><Relationship Id="rId31" Type="http://schemas.openxmlformats.org/officeDocument/2006/relationships/image" Target="../media/image5670.png"/><Relationship Id="rId52" Type="http://schemas.openxmlformats.org/officeDocument/2006/relationships/customXml" Target="../ink/ink317.xml"/><Relationship Id="rId73" Type="http://schemas.openxmlformats.org/officeDocument/2006/relationships/image" Target="../media/image5880.png"/><Relationship Id="rId78" Type="http://schemas.openxmlformats.org/officeDocument/2006/relationships/customXml" Target="../ink/ink330.xml"/><Relationship Id="rId94" Type="http://schemas.openxmlformats.org/officeDocument/2006/relationships/customXml" Target="../ink/ink338.xml"/><Relationship Id="rId99" Type="http://schemas.openxmlformats.org/officeDocument/2006/relationships/image" Target="../media/image6010.png"/><Relationship Id="rId101" Type="http://schemas.openxmlformats.org/officeDocument/2006/relationships/image" Target="../media/image6020.png"/><Relationship Id="rId122" Type="http://schemas.openxmlformats.org/officeDocument/2006/relationships/customXml" Target="../ink/ink352.xml"/><Relationship Id="rId143" Type="http://schemas.openxmlformats.org/officeDocument/2006/relationships/image" Target="../media/image6230.png"/><Relationship Id="rId148" Type="http://schemas.openxmlformats.org/officeDocument/2006/relationships/customXml" Target="../ink/ink365.xml"/><Relationship Id="rId164" Type="http://schemas.openxmlformats.org/officeDocument/2006/relationships/customXml" Target="../ink/ink373.xml"/><Relationship Id="rId169" Type="http://schemas.openxmlformats.org/officeDocument/2006/relationships/image" Target="../media/image6360.png"/><Relationship Id="rId185" Type="http://schemas.openxmlformats.org/officeDocument/2006/relationships/image" Target="../media/image6440.png"/><Relationship Id="rId4" Type="http://schemas.openxmlformats.org/officeDocument/2006/relationships/customXml" Target="../ink/ink293.xml"/><Relationship Id="rId9" Type="http://schemas.openxmlformats.org/officeDocument/2006/relationships/image" Target="../media/image5560.png"/><Relationship Id="rId180" Type="http://schemas.openxmlformats.org/officeDocument/2006/relationships/customXml" Target="../ink/ink381.xml"/><Relationship Id="rId26" Type="http://schemas.openxmlformats.org/officeDocument/2006/relationships/customXml" Target="../ink/ink304.xml"/><Relationship Id="rId47" Type="http://schemas.openxmlformats.org/officeDocument/2006/relationships/image" Target="../media/image5750.png"/><Relationship Id="rId68" Type="http://schemas.openxmlformats.org/officeDocument/2006/relationships/customXml" Target="../ink/ink325.xml"/><Relationship Id="rId89" Type="http://schemas.openxmlformats.org/officeDocument/2006/relationships/image" Target="../media/image5960.png"/><Relationship Id="rId112" Type="http://schemas.openxmlformats.org/officeDocument/2006/relationships/customXml" Target="../ink/ink347.xml"/><Relationship Id="rId133" Type="http://schemas.openxmlformats.org/officeDocument/2006/relationships/image" Target="../media/image6180.png"/><Relationship Id="rId154" Type="http://schemas.openxmlformats.org/officeDocument/2006/relationships/customXml" Target="../ink/ink368.xml"/><Relationship Id="rId175" Type="http://schemas.openxmlformats.org/officeDocument/2006/relationships/image" Target="../media/image6390.png"/><Relationship Id="rId16" Type="http://schemas.openxmlformats.org/officeDocument/2006/relationships/customXml" Target="../ink/ink299.xml"/><Relationship Id="rId37" Type="http://schemas.openxmlformats.org/officeDocument/2006/relationships/image" Target="../media/image5700.png"/><Relationship Id="rId58" Type="http://schemas.openxmlformats.org/officeDocument/2006/relationships/customXml" Target="../ink/ink320.xml"/><Relationship Id="rId79" Type="http://schemas.openxmlformats.org/officeDocument/2006/relationships/image" Target="../media/image5910.png"/><Relationship Id="rId102" Type="http://schemas.openxmlformats.org/officeDocument/2006/relationships/customXml" Target="../ink/ink342.xml"/><Relationship Id="rId123" Type="http://schemas.openxmlformats.org/officeDocument/2006/relationships/image" Target="../media/image6130.png"/><Relationship Id="rId144" Type="http://schemas.openxmlformats.org/officeDocument/2006/relationships/customXml" Target="../ink/ink363.xml"/><Relationship Id="rId90" Type="http://schemas.openxmlformats.org/officeDocument/2006/relationships/customXml" Target="../ink/ink336.xml"/><Relationship Id="rId165" Type="http://schemas.openxmlformats.org/officeDocument/2006/relationships/image" Target="../media/image6340.png"/><Relationship Id="rId186" Type="http://schemas.openxmlformats.org/officeDocument/2006/relationships/customXml" Target="../ink/ink384.xml"/><Relationship Id="rId27" Type="http://schemas.openxmlformats.org/officeDocument/2006/relationships/image" Target="../media/image5650.png"/><Relationship Id="rId48" Type="http://schemas.openxmlformats.org/officeDocument/2006/relationships/customXml" Target="../ink/ink315.xml"/><Relationship Id="rId69" Type="http://schemas.openxmlformats.org/officeDocument/2006/relationships/image" Target="../media/image5860.png"/><Relationship Id="rId113" Type="http://schemas.openxmlformats.org/officeDocument/2006/relationships/image" Target="../media/image6080.png"/><Relationship Id="rId134" Type="http://schemas.openxmlformats.org/officeDocument/2006/relationships/customXml" Target="../ink/ink358.xml"/><Relationship Id="rId80" Type="http://schemas.openxmlformats.org/officeDocument/2006/relationships/customXml" Target="../ink/ink331.xml"/><Relationship Id="rId155" Type="http://schemas.openxmlformats.org/officeDocument/2006/relationships/image" Target="../media/image6290.png"/><Relationship Id="rId176" Type="http://schemas.openxmlformats.org/officeDocument/2006/relationships/customXml" Target="../ink/ink379.xml"/><Relationship Id="rId17" Type="http://schemas.openxmlformats.org/officeDocument/2006/relationships/image" Target="../media/image5600.png"/><Relationship Id="rId38" Type="http://schemas.openxmlformats.org/officeDocument/2006/relationships/customXml" Target="../ink/ink310.xml"/><Relationship Id="rId59" Type="http://schemas.openxmlformats.org/officeDocument/2006/relationships/image" Target="../media/image5810.png"/><Relationship Id="rId103" Type="http://schemas.openxmlformats.org/officeDocument/2006/relationships/image" Target="../media/image6030.png"/><Relationship Id="rId124" Type="http://schemas.openxmlformats.org/officeDocument/2006/relationships/customXml" Target="../ink/ink353.xml"/><Relationship Id="rId70" Type="http://schemas.openxmlformats.org/officeDocument/2006/relationships/customXml" Target="../ink/ink326.xml"/><Relationship Id="rId91" Type="http://schemas.openxmlformats.org/officeDocument/2006/relationships/image" Target="../media/image5970.png"/><Relationship Id="rId145" Type="http://schemas.openxmlformats.org/officeDocument/2006/relationships/image" Target="../media/image6240.png"/><Relationship Id="rId166" Type="http://schemas.openxmlformats.org/officeDocument/2006/relationships/customXml" Target="../ink/ink374.xml"/><Relationship Id="rId187" Type="http://schemas.openxmlformats.org/officeDocument/2006/relationships/image" Target="../media/image645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05.xml"/><Relationship Id="rId49" Type="http://schemas.openxmlformats.org/officeDocument/2006/relationships/image" Target="../media/image5760.png"/><Relationship Id="rId114" Type="http://schemas.openxmlformats.org/officeDocument/2006/relationships/customXml" Target="../ink/ink348.xml"/><Relationship Id="rId60" Type="http://schemas.openxmlformats.org/officeDocument/2006/relationships/customXml" Target="../ink/ink321.xml"/><Relationship Id="rId81" Type="http://schemas.openxmlformats.org/officeDocument/2006/relationships/image" Target="../media/image5920.png"/><Relationship Id="rId135" Type="http://schemas.openxmlformats.org/officeDocument/2006/relationships/image" Target="../media/image6190.png"/><Relationship Id="rId156" Type="http://schemas.openxmlformats.org/officeDocument/2006/relationships/customXml" Target="../ink/ink369.xml"/><Relationship Id="rId177" Type="http://schemas.openxmlformats.org/officeDocument/2006/relationships/image" Target="../media/image6400.png"/><Relationship Id="rId18" Type="http://schemas.openxmlformats.org/officeDocument/2006/relationships/customXml" Target="../ink/ink300.xml"/><Relationship Id="rId39" Type="http://schemas.openxmlformats.org/officeDocument/2006/relationships/image" Target="../media/image57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20.png"/><Relationship Id="rId299" Type="http://schemas.openxmlformats.org/officeDocument/2006/relationships/image" Target="../media/image383.png"/><Relationship Id="rId21" Type="http://schemas.openxmlformats.org/officeDocument/2006/relationships/image" Target="../media/image2440.png"/><Relationship Id="rId63" Type="http://schemas.openxmlformats.org/officeDocument/2006/relationships/image" Target="../media/image2650.png"/><Relationship Id="rId159" Type="http://schemas.openxmlformats.org/officeDocument/2006/relationships/image" Target="../media/image313.png"/><Relationship Id="rId324" Type="http://schemas.openxmlformats.org/officeDocument/2006/relationships/customXml" Target="../ink/ink549.xml"/><Relationship Id="rId366" Type="http://schemas.openxmlformats.org/officeDocument/2006/relationships/customXml" Target="../ink/ink570.xml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335" Type="http://schemas.openxmlformats.org/officeDocument/2006/relationships/image" Target="../media/image401.png"/><Relationship Id="rId377" Type="http://schemas.openxmlformats.org/officeDocument/2006/relationships/image" Target="../media/image422.png"/><Relationship Id="rId5" Type="http://schemas.openxmlformats.org/officeDocument/2006/relationships/image" Target="../media/image2360.png"/><Relationship Id="rId181" Type="http://schemas.openxmlformats.org/officeDocument/2006/relationships/image" Target="../media/image324.png"/><Relationship Id="rId237" Type="http://schemas.openxmlformats.org/officeDocument/2006/relationships/image" Target="../media/image352.png"/><Relationship Id="rId279" Type="http://schemas.openxmlformats.org/officeDocument/2006/relationships/image" Target="../media/image373.png"/><Relationship Id="rId43" Type="http://schemas.openxmlformats.org/officeDocument/2006/relationships/image" Target="../media/image2550.png"/><Relationship Id="rId139" Type="http://schemas.openxmlformats.org/officeDocument/2006/relationships/image" Target="../media/image3030.png"/><Relationship Id="rId290" Type="http://schemas.openxmlformats.org/officeDocument/2006/relationships/customXml" Target="../ink/ink532.xml"/><Relationship Id="rId304" Type="http://schemas.openxmlformats.org/officeDocument/2006/relationships/customXml" Target="../ink/ink539.xml"/><Relationship Id="rId346" Type="http://schemas.openxmlformats.org/officeDocument/2006/relationships/customXml" Target="../ink/ink560.xml"/><Relationship Id="rId388" Type="http://schemas.openxmlformats.org/officeDocument/2006/relationships/customXml" Target="../ink/ink581.xml"/><Relationship Id="rId85" Type="http://schemas.openxmlformats.org/officeDocument/2006/relationships/image" Target="../media/image2760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315" Type="http://schemas.openxmlformats.org/officeDocument/2006/relationships/image" Target="../media/image391.png"/><Relationship Id="rId357" Type="http://schemas.openxmlformats.org/officeDocument/2006/relationships/image" Target="../media/image412.png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314.png"/><Relationship Id="rId217" Type="http://schemas.openxmlformats.org/officeDocument/2006/relationships/image" Target="../media/image342.png"/><Relationship Id="rId259" Type="http://schemas.openxmlformats.org/officeDocument/2006/relationships/image" Target="../media/image363.png"/><Relationship Id="rId23" Type="http://schemas.openxmlformats.org/officeDocument/2006/relationships/image" Target="../media/image2450.png"/><Relationship Id="rId119" Type="http://schemas.openxmlformats.org/officeDocument/2006/relationships/image" Target="../media/image2930.png"/><Relationship Id="rId270" Type="http://schemas.openxmlformats.org/officeDocument/2006/relationships/customXml" Target="../ink/ink522.xml"/><Relationship Id="rId326" Type="http://schemas.openxmlformats.org/officeDocument/2006/relationships/customXml" Target="../ink/ink550.xml"/><Relationship Id="rId65" Type="http://schemas.openxmlformats.org/officeDocument/2006/relationships/image" Target="../media/image2660.png"/><Relationship Id="rId130" Type="http://schemas.openxmlformats.org/officeDocument/2006/relationships/customXml" Target="../ink/ink452.xml"/><Relationship Id="rId368" Type="http://schemas.openxmlformats.org/officeDocument/2006/relationships/customXml" Target="../ink/ink571.xml"/><Relationship Id="rId172" Type="http://schemas.openxmlformats.org/officeDocument/2006/relationships/customXml" Target="../ink/ink473.xml"/><Relationship Id="rId228" Type="http://schemas.openxmlformats.org/officeDocument/2006/relationships/customXml" Target="../ink/ink501.xml"/><Relationship Id="rId281" Type="http://schemas.openxmlformats.org/officeDocument/2006/relationships/image" Target="../media/image374.png"/><Relationship Id="rId337" Type="http://schemas.openxmlformats.org/officeDocument/2006/relationships/image" Target="../media/image402.png"/><Relationship Id="rId34" Type="http://schemas.openxmlformats.org/officeDocument/2006/relationships/customXml" Target="../ink/ink404.xml"/><Relationship Id="rId76" Type="http://schemas.openxmlformats.org/officeDocument/2006/relationships/customXml" Target="../ink/ink425.xml"/><Relationship Id="rId141" Type="http://schemas.openxmlformats.org/officeDocument/2006/relationships/image" Target="../media/image3040.png"/><Relationship Id="rId379" Type="http://schemas.openxmlformats.org/officeDocument/2006/relationships/image" Target="../media/image423.png"/><Relationship Id="rId7" Type="http://schemas.openxmlformats.org/officeDocument/2006/relationships/image" Target="../media/image2370.png"/><Relationship Id="rId183" Type="http://schemas.openxmlformats.org/officeDocument/2006/relationships/image" Target="../media/image325.png"/><Relationship Id="rId239" Type="http://schemas.openxmlformats.org/officeDocument/2006/relationships/image" Target="../media/image353.png"/><Relationship Id="rId250" Type="http://schemas.openxmlformats.org/officeDocument/2006/relationships/customXml" Target="../ink/ink512.xml"/><Relationship Id="rId292" Type="http://schemas.openxmlformats.org/officeDocument/2006/relationships/customXml" Target="../ink/ink533.xml"/><Relationship Id="rId306" Type="http://schemas.openxmlformats.org/officeDocument/2006/relationships/customXml" Target="../ink/ink540.xml"/><Relationship Id="rId45" Type="http://schemas.openxmlformats.org/officeDocument/2006/relationships/image" Target="../media/image2560.png"/><Relationship Id="rId87" Type="http://schemas.openxmlformats.org/officeDocument/2006/relationships/image" Target="../media/image2770.png"/><Relationship Id="rId110" Type="http://schemas.openxmlformats.org/officeDocument/2006/relationships/customXml" Target="../ink/ink442.xml"/><Relationship Id="rId348" Type="http://schemas.openxmlformats.org/officeDocument/2006/relationships/customXml" Target="../ink/ink561.xml"/><Relationship Id="rId152" Type="http://schemas.openxmlformats.org/officeDocument/2006/relationships/customXml" Target="../ink/ink463.xml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61" Type="http://schemas.openxmlformats.org/officeDocument/2006/relationships/image" Target="../media/image364.png"/><Relationship Id="rId14" Type="http://schemas.openxmlformats.org/officeDocument/2006/relationships/customXml" Target="../ink/ink394.xml"/><Relationship Id="rId56" Type="http://schemas.openxmlformats.org/officeDocument/2006/relationships/customXml" Target="../ink/ink415.xml"/><Relationship Id="rId317" Type="http://schemas.openxmlformats.org/officeDocument/2006/relationships/image" Target="../media/image392.png"/><Relationship Id="rId359" Type="http://schemas.openxmlformats.org/officeDocument/2006/relationships/image" Target="../media/image413.png"/><Relationship Id="rId98" Type="http://schemas.openxmlformats.org/officeDocument/2006/relationships/customXml" Target="../ink/ink436.xml"/><Relationship Id="rId121" Type="http://schemas.openxmlformats.org/officeDocument/2006/relationships/image" Target="../media/image2940.png"/><Relationship Id="rId163" Type="http://schemas.openxmlformats.org/officeDocument/2006/relationships/image" Target="../media/image315.png"/><Relationship Id="rId219" Type="http://schemas.openxmlformats.org/officeDocument/2006/relationships/image" Target="../media/image343.png"/><Relationship Id="rId370" Type="http://schemas.openxmlformats.org/officeDocument/2006/relationships/customXml" Target="../ink/ink572.xml"/><Relationship Id="rId230" Type="http://schemas.openxmlformats.org/officeDocument/2006/relationships/customXml" Target="../ink/ink502.xml"/><Relationship Id="rId25" Type="http://schemas.openxmlformats.org/officeDocument/2006/relationships/image" Target="../media/image2460.png"/><Relationship Id="rId67" Type="http://schemas.openxmlformats.org/officeDocument/2006/relationships/image" Target="../media/image2670.png"/><Relationship Id="rId272" Type="http://schemas.openxmlformats.org/officeDocument/2006/relationships/customXml" Target="../ink/ink523.xml"/><Relationship Id="rId328" Type="http://schemas.openxmlformats.org/officeDocument/2006/relationships/customXml" Target="../ink/ink551.xml"/><Relationship Id="rId132" Type="http://schemas.openxmlformats.org/officeDocument/2006/relationships/customXml" Target="../ink/ink453.xml"/><Relationship Id="rId174" Type="http://schemas.openxmlformats.org/officeDocument/2006/relationships/customXml" Target="../ink/ink474.xml"/><Relationship Id="rId381" Type="http://schemas.openxmlformats.org/officeDocument/2006/relationships/image" Target="../media/image424.png"/><Relationship Id="rId241" Type="http://schemas.openxmlformats.org/officeDocument/2006/relationships/image" Target="../media/image354.png"/><Relationship Id="rId36" Type="http://schemas.openxmlformats.org/officeDocument/2006/relationships/customXml" Target="../ink/ink405.xml"/><Relationship Id="rId283" Type="http://schemas.openxmlformats.org/officeDocument/2006/relationships/image" Target="../media/image375.png"/><Relationship Id="rId339" Type="http://schemas.openxmlformats.org/officeDocument/2006/relationships/image" Target="../media/image403.png"/><Relationship Id="rId78" Type="http://schemas.openxmlformats.org/officeDocument/2006/relationships/customXml" Target="../ink/ink426.xml"/><Relationship Id="rId101" Type="http://schemas.openxmlformats.org/officeDocument/2006/relationships/image" Target="../media/image2840.png"/><Relationship Id="rId143" Type="http://schemas.openxmlformats.org/officeDocument/2006/relationships/image" Target="../media/image3050.png"/><Relationship Id="rId185" Type="http://schemas.openxmlformats.org/officeDocument/2006/relationships/image" Target="../media/image326.png"/><Relationship Id="rId350" Type="http://schemas.openxmlformats.org/officeDocument/2006/relationships/customXml" Target="../ink/ink562.xml"/><Relationship Id="rId9" Type="http://schemas.openxmlformats.org/officeDocument/2006/relationships/image" Target="../media/image2380.png"/><Relationship Id="rId210" Type="http://schemas.openxmlformats.org/officeDocument/2006/relationships/customXml" Target="../ink/ink492.xml"/><Relationship Id="rId252" Type="http://schemas.openxmlformats.org/officeDocument/2006/relationships/customXml" Target="../ink/ink513.xml"/><Relationship Id="rId294" Type="http://schemas.openxmlformats.org/officeDocument/2006/relationships/customXml" Target="../ink/ink534.xml"/><Relationship Id="rId308" Type="http://schemas.openxmlformats.org/officeDocument/2006/relationships/customXml" Target="../ink/ink541.xml"/><Relationship Id="rId47" Type="http://schemas.openxmlformats.org/officeDocument/2006/relationships/image" Target="../media/image2570.png"/><Relationship Id="rId89" Type="http://schemas.openxmlformats.org/officeDocument/2006/relationships/image" Target="../media/image2780.png"/><Relationship Id="rId112" Type="http://schemas.openxmlformats.org/officeDocument/2006/relationships/customXml" Target="../ink/ink443.xml"/><Relationship Id="rId154" Type="http://schemas.openxmlformats.org/officeDocument/2006/relationships/customXml" Target="../ink/ink464.xml"/><Relationship Id="rId361" Type="http://schemas.openxmlformats.org/officeDocument/2006/relationships/image" Target="../media/image41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382" Type="http://schemas.openxmlformats.org/officeDocument/2006/relationships/customXml" Target="../ink/ink578.xml"/><Relationship Id="rId16" Type="http://schemas.openxmlformats.org/officeDocument/2006/relationships/customXml" Target="../ink/ink395.xml"/><Relationship Id="rId221" Type="http://schemas.openxmlformats.org/officeDocument/2006/relationships/image" Target="../media/image344.png"/><Relationship Id="rId242" Type="http://schemas.openxmlformats.org/officeDocument/2006/relationships/customXml" Target="../ink/ink508.xml"/><Relationship Id="rId263" Type="http://schemas.openxmlformats.org/officeDocument/2006/relationships/image" Target="../media/image365.png"/><Relationship Id="rId284" Type="http://schemas.openxmlformats.org/officeDocument/2006/relationships/customXml" Target="../ink/ink529.xml"/><Relationship Id="rId319" Type="http://schemas.openxmlformats.org/officeDocument/2006/relationships/image" Target="../media/image393.png"/><Relationship Id="rId37" Type="http://schemas.openxmlformats.org/officeDocument/2006/relationships/image" Target="../media/image2520.png"/><Relationship Id="rId58" Type="http://schemas.openxmlformats.org/officeDocument/2006/relationships/customXml" Target="../ink/ink416.xml"/><Relationship Id="rId79" Type="http://schemas.openxmlformats.org/officeDocument/2006/relationships/image" Target="../media/image2730.png"/><Relationship Id="rId102" Type="http://schemas.openxmlformats.org/officeDocument/2006/relationships/customXml" Target="../ink/ink438.xml"/><Relationship Id="rId123" Type="http://schemas.openxmlformats.org/officeDocument/2006/relationships/image" Target="../media/image2950.png"/><Relationship Id="rId144" Type="http://schemas.openxmlformats.org/officeDocument/2006/relationships/customXml" Target="../ink/ink459.xml"/><Relationship Id="rId330" Type="http://schemas.openxmlformats.org/officeDocument/2006/relationships/customXml" Target="../ink/ink552.xml"/><Relationship Id="rId90" Type="http://schemas.openxmlformats.org/officeDocument/2006/relationships/customXml" Target="../ink/ink432.xml"/><Relationship Id="rId165" Type="http://schemas.openxmlformats.org/officeDocument/2006/relationships/image" Target="../media/image316.png"/><Relationship Id="rId186" Type="http://schemas.openxmlformats.org/officeDocument/2006/relationships/customXml" Target="../ink/ink480.xml"/><Relationship Id="rId351" Type="http://schemas.openxmlformats.org/officeDocument/2006/relationships/image" Target="../media/image409.png"/><Relationship Id="rId372" Type="http://schemas.openxmlformats.org/officeDocument/2006/relationships/customXml" Target="../ink/ink573.xml"/><Relationship Id="rId211" Type="http://schemas.openxmlformats.org/officeDocument/2006/relationships/image" Target="../media/image339.png"/><Relationship Id="rId232" Type="http://schemas.openxmlformats.org/officeDocument/2006/relationships/customXml" Target="../ink/ink503.xml"/><Relationship Id="rId253" Type="http://schemas.openxmlformats.org/officeDocument/2006/relationships/image" Target="../media/image360.png"/><Relationship Id="rId274" Type="http://schemas.openxmlformats.org/officeDocument/2006/relationships/customXml" Target="../ink/ink524.xml"/><Relationship Id="rId295" Type="http://schemas.openxmlformats.org/officeDocument/2006/relationships/image" Target="../media/image381.png"/><Relationship Id="rId309" Type="http://schemas.openxmlformats.org/officeDocument/2006/relationships/image" Target="../media/image388.png"/><Relationship Id="rId27" Type="http://schemas.openxmlformats.org/officeDocument/2006/relationships/image" Target="../media/image2470.png"/><Relationship Id="rId48" Type="http://schemas.openxmlformats.org/officeDocument/2006/relationships/customXml" Target="../ink/ink411.xml"/><Relationship Id="rId69" Type="http://schemas.openxmlformats.org/officeDocument/2006/relationships/image" Target="../media/image2680.png"/><Relationship Id="rId113" Type="http://schemas.openxmlformats.org/officeDocument/2006/relationships/image" Target="../media/image2900.png"/><Relationship Id="rId134" Type="http://schemas.openxmlformats.org/officeDocument/2006/relationships/customXml" Target="../ink/ink454.xml"/><Relationship Id="rId320" Type="http://schemas.openxmlformats.org/officeDocument/2006/relationships/customXml" Target="../ink/ink547.xml"/><Relationship Id="rId80" Type="http://schemas.openxmlformats.org/officeDocument/2006/relationships/customXml" Target="../ink/ink427.xml"/><Relationship Id="rId155" Type="http://schemas.openxmlformats.org/officeDocument/2006/relationships/image" Target="../media/image311.png"/><Relationship Id="rId176" Type="http://schemas.openxmlformats.org/officeDocument/2006/relationships/customXml" Target="../ink/ink475.xml"/><Relationship Id="rId197" Type="http://schemas.openxmlformats.org/officeDocument/2006/relationships/image" Target="../media/image332.png"/><Relationship Id="rId341" Type="http://schemas.openxmlformats.org/officeDocument/2006/relationships/image" Target="../media/image404.png"/><Relationship Id="rId362" Type="http://schemas.openxmlformats.org/officeDocument/2006/relationships/customXml" Target="../ink/ink568.xml"/><Relationship Id="rId383" Type="http://schemas.openxmlformats.org/officeDocument/2006/relationships/image" Target="../media/image425.png"/><Relationship Id="rId201" Type="http://schemas.openxmlformats.org/officeDocument/2006/relationships/image" Target="../media/image334.png"/><Relationship Id="rId222" Type="http://schemas.openxmlformats.org/officeDocument/2006/relationships/customXml" Target="../ink/ink498.xml"/><Relationship Id="rId243" Type="http://schemas.openxmlformats.org/officeDocument/2006/relationships/image" Target="../media/image355.png"/><Relationship Id="rId264" Type="http://schemas.openxmlformats.org/officeDocument/2006/relationships/customXml" Target="../ink/ink519.xml"/><Relationship Id="rId285" Type="http://schemas.openxmlformats.org/officeDocument/2006/relationships/image" Target="../media/image376.png"/><Relationship Id="rId17" Type="http://schemas.openxmlformats.org/officeDocument/2006/relationships/image" Target="../media/image2420.png"/><Relationship Id="rId38" Type="http://schemas.openxmlformats.org/officeDocument/2006/relationships/customXml" Target="../ink/ink406.xml"/><Relationship Id="rId59" Type="http://schemas.openxmlformats.org/officeDocument/2006/relationships/image" Target="../media/image2630.png"/><Relationship Id="rId103" Type="http://schemas.openxmlformats.org/officeDocument/2006/relationships/image" Target="../media/image2850.png"/><Relationship Id="rId124" Type="http://schemas.openxmlformats.org/officeDocument/2006/relationships/customXml" Target="../ink/ink449.xml"/><Relationship Id="rId310" Type="http://schemas.openxmlformats.org/officeDocument/2006/relationships/customXml" Target="../ink/ink542.xml"/><Relationship Id="rId70" Type="http://schemas.openxmlformats.org/officeDocument/2006/relationships/customXml" Target="../ink/ink422.xml"/><Relationship Id="rId91" Type="http://schemas.openxmlformats.org/officeDocument/2006/relationships/image" Target="../media/image2790.png"/><Relationship Id="rId145" Type="http://schemas.openxmlformats.org/officeDocument/2006/relationships/image" Target="../media/image3060.png"/><Relationship Id="rId166" Type="http://schemas.openxmlformats.org/officeDocument/2006/relationships/customXml" Target="../ink/ink470.xml"/><Relationship Id="rId187" Type="http://schemas.openxmlformats.org/officeDocument/2006/relationships/image" Target="../media/image327.png"/><Relationship Id="rId331" Type="http://schemas.openxmlformats.org/officeDocument/2006/relationships/image" Target="../media/image399.png"/><Relationship Id="rId352" Type="http://schemas.openxmlformats.org/officeDocument/2006/relationships/customXml" Target="../ink/ink563.xml"/><Relationship Id="rId373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93.xml"/><Relationship Id="rId233" Type="http://schemas.openxmlformats.org/officeDocument/2006/relationships/image" Target="../media/image350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2580.png"/><Relationship Id="rId114" Type="http://schemas.openxmlformats.org/officeDocument/2006/relationships/customXml" Target="../ink/ink444.xml"/><Relationship Id="rId275" Type="http://schemas.openxmlformats.org/officeDocument/2006/relationships/image" Target="../media/image371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2740.png"/><Relationship Id="rId135" Type="http://schemas.openxmlformats.org/officeDocument/2006/relationships/image" Target="../media/image3010.png"/><Relationship Id="rId156" Type="http://schemas.openxmlformats.org/officeDocument/2006/relationships/customXml" Target="../ink/ink465.xml"/><Relationship Id="rId177" Type="http://schemas.openxmlformats.org/officeDocument/2006/relationships/image" Target="../media/image322.png"/><Relationship Id="rId198" Type="http://schemas.openxmlformats.org/officeDocument/2006/relationships/customXml" Target="../ink/ink486.xml"/><Relationship Id="rId321" Type="http://schemas.openxmlformats.org/officeDocument/2006/relationships/image" Target="../media/image394.png"/><Relationship Id="rId342" Type="http://schemas.openxmlformats.org/officeDocument/2006/relationships/customXml" Target="../ink/ink558.xml"/><Relationship Id="rId363" Type="http://schemas.openxmlformats.org/officeDocument/2006/relationships/image" Target="../media/image415.png"/><Relationship Id="rId384" Type="http://schemas.openxmlformats.org/officeDocument/2006/relationships/customXml" Target="../ink/ink579.xml"/><Relationship Id="rId202" Type="http://schemas.openxmlformats.org/officeDocument/2006/relationships/customXml" Target="../ink/ink488.xml"/><Relationship Id="rId223" Type="http://schemas.openxmlformats.org/officeDocument/2006/relationships/image" Target="../media/image345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2530.png"/><Relationship Id="rId265" Type="http://schemas.openxmlformats.org/officeDocument/2006/relationships/image" Target="../media/image366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2960.png"/><Relationship Id="rId146" Type="http://schemas.openxmlformats.org/officeDocument/2006/relationships/customXml" Target="../ink/ink460.xml"/><Relationship Id="rId167" Type="http://schemas.openxmlformats.org/officeDocument/2006/relationships/image" Target="../media/image317.png"/><Relationship Id="rId188" Type="http://schemas.openxmlformats.org/officeDocument/2006/relationships/customXml" Target="../ink/ink481.xml"/><Relationship Id="rId311" Type="http://schemas.openxmlformats.org/officeDocument/2006/relationships/image" Target="../media/image389.png"/><Relationship Id="rId332" Type="http://schemas.openxmlformats.org/officeDocument/2006/relationships/customXml" Target="../ink/ink553.xml"/><Relationship Id="rId353" Type="http://schemas.openxmlformats.org/officeDocument/2006/relationships/image" Target="../media/image410.png"/><Relationship Id="rId374" Type="http://schemas.openxmlformats.org/officeDocument/2006/relationships/customXml" Target="../ink/ink574.xml"/><Relationship Id="rId71" Type="http://schemas.openxmlformats.org/officeDocument/2006/relationships/image" Target="../media/image2690.png"/><Relationship Id="rId92" Type="http://schemas.openxmlformats.org/officeDocument/2006/relationships/customXml" Target="../ink/ink433.xml"/><Relationship Id="rId213" Type="http://schemas.openxmlformats.org/officeDocument/2006/relationships/image" Target="../media/image340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2480.png"/><Relationship Id="rId255" Type="http://schemas.openxmlformats.org/officeDocument/2006/relationships/image" Target="../media/image361.png"/><Relationship Id="rId276" Type="http://schemas.openxmlformats.org/officeDocument/2006/relationships/customXml" Target="../ink/ink525.xml"/><Relationship Id="rId297" Type="http://schemas.openxmlformats.org/officeDocument/2006/relationships/image" Target="../media/image382.png"/><Relationship Id="rId40" Type="http://schemas.openxmlformats.org/officeDocument/2006/relationships/customXml" Target="../ink/ink407.xml"/><Relationship Id="rId115" Type="http://schemas.openxmlformats.org/officeDocument/2006/relationships/image" Target="../media/image2910.png"/><Relationship Id="rId136" Type="http://schemas.openxmlformats.org/officeDocument/2006/relationships/customXml" Target="../ink/ink455.xml"/><Relationship Id="rId157" Type="http://schemas.openxmlformats.org/officeDocument/2006/relationships/image" Target="../media/image312.png"/><Relationship Id="rId178" Type="http://schemas.openxmlformats.org/officeDocument/2006/relationships/customXml" Target="../ink/ink476.xml"/><Relationship Id="rId301" Type="http://schemas.openxmlformats.org/officeDocument/2006/relationships/image" Target="../media/image384.png"/><Relationship Id="rId322" Type="http://schemas.openxmlformats.org/officeDocument/2006/relationships/customXml" Target="../ink/ink548.xml"/><Relationship Id="rId343" Type="http://schemas.openxmlformats.org/officeDocument/2006/relationships/image" Target="../media/image405.png"/><Relationship Id="rId364" Type="http://schemas.openxmlformats.org/officeDocument/2006/relationships/customXml" Target="../ink/ink569.xml"/><Relationship Id="rId61" Type="http://schemas.openxmlformats.org/officeDocument/2006/relationships/image" Target="../media/image2640.png"/><Relationship Id="rId82" Type="http://schemas.openxmlformats.org/officeDocument/2006/relationships/customXml" Target="../ink/ink428.xml"/><Relationship Id="rId199" Type="http://schemas.openxmlformats.org/officeDocument/2006/relationships/image" Target="../media/image333.png"/><Relationship Id="rId203" Type="http://schemas.openxmlformats.org/officeDocument/2006/relationships/image" Target="../media/image335.png"/><Relationship Id="rId385" Type="http://schemas.openxmlformats.org/officeDocument/2006/relationships/image" Target="../media/image426.png"/><Relationship Id="rId19" Type="http://schemas.openxmlformats.org/officeDocument/2006/relationships/image" Target="../media/image2430.png"/><Relationship Id="rId224" Type="http://schemas.openxmlformats.org/officeDocument/2006/relationships/customXml" Target="../ink/ink499.xml"/><Relationship Id="rId245" Type="http://schemas.openxmlformats.org/officeDocument/2006/relationships/image" Target="../media/image356.png"/><Relationship Id="rId266" Type="http://schemas.openxmlformats.org/officeDocument/2006/relationships/customXml" Target="../ink/ink520.xml"/><Relationship Id="rId287" Type="http://schemas.openxmlformats.org/officeDocument/2006/relationships/image" Target="../media/image377.png"/><Relationship Id="rId30" Type="http://schemas.openxmlformats.org/officeDocument/2006/relationships/customXml" Target="../ink/ink402.xml"/><Relationship Id="rId105" Type="http://schemas.openxmlformats.org/officeDocument/2006/relationships/image" Target="../media/image2860.png"/><Relationship Id="rId126" Type="http://schemas.openxmlformats.org/officeDocument/2006/relationships/customXml" Target="../ink/ink450.xml"/><Relationship Id="rId147" Type="http://schemas.openxmlformats.org/officeDocument/2006/relationships/image" Target="../media/image3070.png"/><Relationship Id="rId168" Type="http://schemas.openxmlformats.org/officeDocument/2006/relationships/customXml" Target="../ink/ink471.xml"/><Relationship Id="rId312" Type="http://schemas.openxmlformats.org/officeDocument/2006/relationships/customXml" Target="../ink/ink543.xml"/><Relationship Id="rId333" Type="http://schemas.openxmlformats.org/officeDocument/2006/relationships/image" Target="../media/image400.png"/><Relationship Id="rId354" Type="http://schemas.openxmlformats.org/officeDocument/2006/relationships/customXml" Target="../ink/ink564.xml"/><Relationship Id="rId51" Type="http://schemas.openxmlformats.org/officeDocument/2006/relationships/image" Target="../media/image2590.png"/><Relationship Id="rId72" Type="http://schemas.openxmlformats.org/officeDocument/2006/relationships/customXml" Target="../ink/ink423.xml"/><Relationship Id="rId93" Type="http://schemas.openxmlformats.org/officeDocument/2006/relationships/image" Target="../media/image2800.png"/><Relationship Id="rId189" Type="http://schemas.openxmlformats.org/officeDocument/2006/relationships/image" Target="../media/image328.png"/><Relationship Id="rId375" Type="http://schemas.openxmlformats.org/officeDocument/2006/relationships/image" Target="../media/image421.png"/><Relationship Id="rId3" Type="http://schemas.openxmlformats.org/officeDocument/2006/relationships/image" Target="../media/image2350.png"/><Relationship Id="rId214" Type="http://schemas.openxmlformats.org/officeDocument/2006/relationships/customXml" Target="../ink/ink494.xml"/><Relationship Id="rId235" Type="http://schemas.openxmlformats.org/officeDocument/2006/relationships/image" Target="../media/image351.png"/><Relationship Id="rId256" Type="http://schemas.openxmlformats.org/officeDocument/2006/relationships/customXml" Target="../ink/ink515.xml"/><Relationship Id="rId277" Type="http://schemas.openxmlformats.org/officeDocument/2006/relationships/image" Target="../media/image372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3020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323" Type="http://schemas.openxmlformats.org/officeDocument/2006/relationships/image" Target="../media/image395.png"/><Relationship Id="rId344" Type="http://schemas.openxmlformats.org/officeDocument/2006/relationships/customXml" Target="../ink/ink559.xml"/><Relationship Id="rId20" Type="http://schemas.openxmlformats.org/officeDocument/2006/relationships/customXml" Target="../ink/ink397.xml"/><Relationship Id="rId41" Type="http://schemas.openxmlformats.org/officeDocument/2006/relationships/image" Target="../media/image2540.png"/><Relationship Id="rId62" Type="http://schemas.openxmlformats.org/officeDocument/2006/relationships/customXml" Target="../ink/ink418.xml"/><Relationship Id="rId83" Type="http://schemas.openxmlformats.org/officeDocument/2006/relationships/image" Target="../media/image2750.png"/><Relationship Id="rId179" Type="http://schemas.openxmlformats.org/officeDocument/2006/relationships/image" Target="../media/image323.png"/><Relationship Id="rId365" Type="http://schemas.openxmlformats.org/officeDocument/2006/relationships/image" Target="../media/image416.png"/><Relationship Id="rId386" Type="http://schemas.openxmlformats.org/officeDocument/2006/relationships/customXml" Target="../ink/ink580.xml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346.png"/><Relationship Id="rId246" Type="http://schemas.openxmlformats.org/officeDocument/2006/relationships/customXml" Target="../ink/ink510.xml"/><Relationship Id="rId267" Type="http://schemas.openxmlformats.org/officeDocument/2006/relationships/image" Target="../media/image367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2970.png"/><Relationship Id="rId313" Type="http://schemas.openxmlformats.org/officeDocument/2006/relationships/image" Target="../media/image390.png"/><Relationship Id="rId10" Type="http://schemas.openxmlformats.org/officeDocument/2006/relationships/customXml" Target="../ink/ink392.xml"/><Relationship Id="rId31" Type="http://schemas.openxmlformats.org/officeDocument/2006/relationships/image" Target="../media/image2490.png"/><Relationship Id="rId52" Type="http://schemas.openxmlformats.org/officeDocument/2006/relationships/customXml" Target="../ink/ink413.xml"/><Relationship Id="rId73" Type="http://schemas.openxmlformats.org/officeDocument/2006/relationships/image" Target="../media/image2700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318.png"/><Relationship Id="rId334" Type="http://schemas.openxmlformats.org/officeDocument/2006/relationships/customXml" Target="../ink/ink554.xml"/><Relationship Id="rId355" Type="http://schemas.openxmlformats.org/officeDocument/2006/relationships/image" Target="../media/image411.png"/><Relationship Id="rId376" Type="http://schemas.openxmlformats.org/officeDocument/2006/relationships/customXml" Target="../ink/ink575.xml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341.png"/><Relationship Id="rId236" Type="http://schemas.openxmlformats.org/officeDocument/2006/relationships/customXml" Target="../ink/ink505.xml"/><Relationship Id="rId257" Type="http://schemas.openxmlformats.org/officeDocument/2006/relationships/image" Target="../media/image362.png"/><Relationship Id="rId278" Type="http://schemas.openxmlformats.org/officeDocument/2006/relationships/customXml" Target="../ink/ink526.xml"/><Relationship Id="rId303" Type="http://schemas.openxmlformats.org/officeDocument/2006/relationships/image" Target="../media/image385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345" Type="http://schemas.openxmlformats.org/officeDocument/2006/relationships/image" Target="../media/image406.png"/><Relationship Id="rId387" Type="http://schemas.openxmlformats.org/officeDocument/2006/relationships/image" Target="../media/image427.png"/><Relationship Id="rId191" Type="http://schemas.openxmlformats.org/officeDocument/2006/relationships/image" Target="../media/image329.png"/><Relationship Id="rId205" Type="http://schemas.openxmlformats.org/officeDocument/2006/relationships/image" Target="../media/image336.png"/><Relationship Id="rId247" Type="http://schemas.openxmlformats.org/officeDocument/2006/relationships/image" Target="../media/image357.png"/><Relationship Id="rId107" Type="http://schemas.openxmlformats.org/officeDocument/2006/relationships/image" Target="../media/image2870.png"/><Relationship Id="rId289" Type="http://schemas.openxmlformats.org/officeDocument/2006/relationships/image" Target="../media/image378.png"/><Relationship Id="rId11" Type="http://schemas.openxmlformats.org/officeDocument/2006/relationships/image" Target="../media/image2390.png"/><Relationship Id="rId53" Type="http://schemas.openxmlformats.org/officeDocument/2006/relationships/image" Target="../media/image2600.png"/><Relationship Id="rId149" Type="http://schemas.openxmlformats.org/officeDocument/2006/relationships/image" Target="../media/image308.png"/><Relationship Id="rId314" Type="http://schemas.openxmlformats.org/officeDocument/2006/relationships/customXml" Target="../ink/ink544.xml"/><Relationship Id="rId356" Type="http://schemas.openxmlformats.org/officeDocument/2006/relationships/customXml" Target="../ink/ink565.xml"/><Relationship Id="rId95" Type="http://schemas.openxmlformats.org/officeDocument/2006/relationships/image" Target="../media/image2810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325" Type="http://schemas.openxmlformats.org/officeDocument/2006/relationships/image" Target="../media/image396.png"/><Relationship Id="rId367" Type="http://schemas.openxmlformats.org/officeDocument/2006/relationships/image" Target="../media/image417.png"/><Relationship Id="rId171" Type="http://schemas.openxmlformats.org/officeDocument/2006/relationships/image" Target="../media/image319.png"/><Relationship Id="rId227" Type="http://schemas.openxmlformats.org/officeDocument/2006/relationships/image" Target="../media/image347.png"/><Relationship Id="rId269" Type="http://schemas.openxmlformats.org/officeDocument/2006/relationships/image" Target="../media/image368.png"/><Relationship Id="rId33" Type="http://schemas.openxmlformats.org/officeDocument/2006/relationships/image" Target="../media/image2500.png"/><Relationship Id="rId129" Type="http://schemas.openxmlformats.org/officeDocument/2006/relationships/image" Target="../media/image2980.png"/><Relationship Id="rId280" Type="http://schemas.openxmlformats.org/officeDocument/2006/relationships/customXml" Target="../ink/ink527.xml"/><Relationship Id="rId336" Type="http://schemas.openxmlformats.org/officeDocument/2006/relationships/customXml" Target="../ink/ink555.xml"/><Relationship Id="rId75" Type="http://schemas.openxmlformats.org/officeDocument/2006/relationships/image" Target="../media/image2710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Relationship Id="rId378" Type="http://schemas.openxmlformats.org/officeDocument/2006/relationships/customXml" Target="../ink/ink576.xml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91" Type="http://schemas.openxmlformats.org/officeDocument/2006/relationships/image" Target="../media/image379.png"/><Relationship Id="rId305" Type="http://schemas.openxmlformats.org/officeDocument/2006/relationships/image" Target="../media/image386.png"/><Relationship Id="rId347" Type="http://schemas.openxmlformats.org/officeDocument/2006/relationships/image" Target="../media/image407.png"/><Relationship Id="rId44" Type="http://schemas.openxmlformats.org/officeDocument/2006/relationships/customXml" Target="../ink/ink409.xml"/><Relationship Id="rId86" Type="http://schemas.openxmlformats.org/officeDocument/2006/relationships/customXml" Target="../ink/ink430.xml"/><Relationship Id="rId151" Type="http://schemas.openxmlformats.org/officeDocument/2006/relationships/image" Target="../media/image309.png"/><Relationship Id="rId389" Type="http://schemas.openxmlformats.org/officeDocument/2006/relationships/image" Target="../media/image428.png"/><Relationship Id="rId193" Type="http://schemas.openxmlformats.org/officeDocument/2006/relationships/image" Target="../media/image330.png"/><Relationship Id="rId207" Type="http://schemas.openxmlformats.org/officeDocument/2006/relationships/image" Target="../media/image337.png"/><Relationship Id="rId249" Type="http://schemas.openxmlformats.org/officeDocument/2006/relationships/image" Target="../media/image358.png"/><Relationship Id="rId13" Type="http://schemas.openxmlformats.org/officeDocument/2006/relationships/image" Target="../media/image2400.png"/><Relationship Id="rId109" Type="http://schemas.openxmlformats.org/officeDocument/2006/relationships/image" Target="../media/image2880.png"/><Relationship Id="rId260" Type="http://schemas.openxmlformats.org/officeDocument/2006/relationships/customXml" Target="../ink/ink517.xml"/><Relationship Id="rId316" Type="http://schemas.openxmlformats.org/officeDocument/2006/relationships/customXml" Target="../ink/ink545.xml"/><Relationship Id="rId55" Type="http://schemas.openxmlformats.org/officeDocument/2006/relationships/image" Target="../media/image2610.png"/><Relationship Id="rId97" Type="http://schemas.openxmlformats.org/officeDocument/2006/relationships/image" Target="../media/image2820.png"/><Relationship Id="rId120" Type="http://schemas.openxmlformats.org/officeDocument/2006/relationships/customXml" Target="../ink/ink447.xml"/><Relationship Id="rId358" Type="http://schemas.openxmlformats.org/officeDocument/2006/relationships/customXml" Target="../ink/ink566.xml"/><Relationship Id="rId162" Type="http://schemas.openxmlformats.org/officeDocument/2006/relationships/customXml" Target="../ink/ink468.xml"/><Relationship Id="rId218" Type="http://schemas.openxmlformats.org/officeDocument/2006/relationships/customXml" Target="../ink/ink496.xml"/><Relationship Id="rId271" Type="http://schemas.openxmlformats.org/officeDocument/2006/relationships/image" Target="../media/image369.png"/><Relationship Id="rId24" Type="http://schemas.openxmlformats.org/officeDocument/2006/relationships/customXml" Target="../ink/ink399.xml"/><Relationship Id="rId66" Type="http://schemas.openxmlformats.org/officeDocument/2006/relationships/customXml" Target="../ink/ink420.xml"/><Relationship Id="rId131" Type="http://schemas.openxmlformats.org/officeDocument/2006/relationships/image" Target="../media/image2990.png"/><Relationship Id="rId327" Type="http://schemas.openxmlformats.org/officeDocument/2006/relationships/image" Target="../media/image397.png"/><Relationship Id="rId369" Type="http://schemas.openxmlformats.org/officeDocument/2006/relationships/image" Target="../media/image418.png"/><Relationship Id="rId173" Type="http://schemas.openxmlformats.org/officeDocument/2006/relationships/image" Target="../media/image320.png"/><Relationship Id="rId229" Type="http://schemas.openxmlformats.org/officeDocument/2006/relationships/image" Target="../media/image348.png"/><Relationship Id="rId380" Type="http://schemas.openxmlformats.org/officeDocument/2006/relationships/customXml" Target="../ink/ink577.xml"/><Relationship Id="rId240" Type="http://schemas.openxmlformats.org/officeDocument/2006/relationships/customXml" Target="../ink/ink507.xml"/><Relationship Id="rId35" Type="http://schemas.openxmlformats.org/officeDocument/2006/relationships/image" Target="../media/image2510.png"/><Relationship Id="rId77" Type="http://schemas.openxmlformats.org/officeDocument/2006/relationships/image" Target="../media/image2720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338" Type="http://schemas.openxmlformats.org/officeDocument/2006/relationships/customXml" Target="../ink/ink556.xml"/><Relationship Id="rId8" Type="http://schemas.openxmlformats.org/officeDocument/2006/relationships/customXml" Target="../ink/ink391.xml"/><Relationship Id="rId142" Type="http://schemas.openxmlformats.org/officeDocument/2006/relationships/customXml" Target="../ink/ink458.xml"/><Relationship Id="rId184" Type="http://schemas.openxmlformats.org/officeDocument/2006/relationships/customXml" Target="../ink/ink479.xml"/><Relationship Id="rId251" Type="http://schemas.openxmlformats.org/officeDocument/2006/relationships/image" Target="../media/image359.png"/><Relationship Id="rId46" Type="http://schemas.openxmlformats.org/officeDocument/2006/relationships/customXml" Target="../ink/ink410.xml"/><Relationship Id="rId293" Type="http://schemas.openxmlformats.org/officeDocument/2006/relationships/image" Target="../media/image380.png"/><Relationship Id="rId307" Type="http://schemas.openxmlformats.org/officeDocument/2006/relationships/image" Target="../media/image387.png"/><Relationship Id="rId349" Type="http://schemas.openxmlformats.org/officeDocument/2006/relationships/image" Target="../media/image408.png"/><Relationship Id="rId88" Type="http://schemas.openxmlformats.org/officeDocument/2006/relationships/customXml" Target="../ink/ink431.xml"/><Relationship Id="rId111" Type="http://schemas.openxmlformats.org/officeDocument/2006/relationships/image" Target="../media/image2890.png"/><Relationship Id="rId153" Type="http://schemas.openxmlformats.org/officeDocument/2006/relationships/image" Target="../media/image310.png"/><Relationship Id="rId195" Type="http://schemas.openxmlformats.org/officeDocument/2006/relationships/image" Target="../media/image331.png"/><Relationship Id="rId209" Type="http://schemas.openxmlformats.org/officeDocument/2006/relationships/image" Target="../media/image338.png"/><Relationship Id="rId360" Type="http://schemas.openxmlformats.org/officeDocument/2006/relationships/customXml" Target="../ink/ink567.xml"/><Relationship Id="rId220" Type="http://schemas.openxmlformats.org/officeDocument/2006/relationships/customXml" Target="../ink/ink497.xml"/><Relationship Id="rId15" Type="http://schemas.openxmlformats.org/officeDocument/2006/relationships/image" Target="../media/image2410.png"/><Relationship Id="rId57" Type="http://schemas.openxmlformats.org/officeDocument/2006/relationships/image" Target="../media/image2620.png"/><Relationship Id="rId262" Type="http://schemas.openxmlformats.org/officeDocument/2006/relationships/customXml" Target="../ink/ink518.xml"/><Relationship Id="rId318" Type="http://schemas.openxmlformats.org/officeDocument/2006/relationships/customXml" Target="../ink/ink546.xml"/><Relationship Id="rId99" Type="http://schemas.openxmlformats.org/officeDocument/2006/relationships/image" Target="../media/image2830.png"/><Relationship Id="rId122" Type="http://schemas.openxmlformats.org/officeDocument/2006/relationships/customXml" Target="../ink/ink448.xml"/><Relationship Id="rId164" Type="http://schemas.openxmlformats.org/officeDocument/2006/relationships/customXml" Target="../ink/ink469.xml"/><Relationship Id="rId371" Type="http://schemas.openxmlformats.org/officeDocument/2006/relationships/image" Target="../media/image419.png"/><Relationship Id="rId26" Type="http://schemas.openxmlformats.org/officeDocument/2006/relationships/customXml" Target="../ink/ink400.xml"/><Relationship Id="rId231" Type="http://schemas.openxmlformats.org/officeDocument/2006/relationships/image" Target="../media/image349.png"/><Relationship Id="rId273" Type="http://schemas.openxmlformats.org/officeDocument/2006/relationships/image" Target="../media/image370.png"/><Relationship Id="rId329" Type="http://schemas.openxmlformats.org/officeDocument/2006/relationships/image" Target="../media/image398.png"/><Relationship Id="rId68" Type="http://schemas.openxmlformats.org/officeDocument/2006/relationships/customXml" Target="../ink/ink421.xml"/><Relationship Id="rId133" Type="http://schemas.openxmlformats.org/officeDocument/2006/relationships/image" Target="../media/image3000.png"/><Relationship Id="rId175" Type="http://schemas.openxmlformats.org/officeDocument/2006/relationships/image" Target="../media/image321.png"/><Relationship Id="rId340" Type="http://schemas.openxmlformats.org/officeDocument/2006/relationships/customXml" Target="../ink/ink557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60.png"/><Relationship Id="rId21" Type="http://schemas.openxmlformats.org/officeDocument/2006/relationships/image" Target="../media/image6580.png"/><Relationship Id="rId42" Type="http://schemas.openxmlformats.org/officeDocument/2006/relationships/customXml" Target="../ink/ink602.xml"/><Relationship Id="rId63" Type="http://schemas.openxmlformats.org/officeDocument/2006/relationships/image" Target="../media/image6790.png"/><Relationship Id="rId84" Type="http://schemas.openxmlformats.org/officeDocument/2006/relationships/customXml" Target="../ink/ink623.xml"/><Relationship Id="rId138" Type="http://schemas.openxmlformats.org/officeDocument/2006/relationships/customXml" Target="../ink/ink650.xml"/><Relationship Id="rId159" Type="http://schemas.openxmlformats.org/officeDocument/2006/relationships/image" Target="../media/image727.png"/><Relationship Id="rId170" Type="http://schemas.openxmlformats.org/officeDocument/2006/relationships/customXml" Target="../ink/ink666.xml"/><Relationship Id="rId107" Type="http://schemas.openxmlformats.org/officeDocument/2006/relationships/image" Target="../media/image7010.png"/><Relationship Id="rId11" Type="http://schemas.openxmlformats.org/officeDocument/2006/relationships/image" Target="../media/image6530.png"/><Relationship Id="rId32" Type="http://schemas.openxmlformats.org/officeDocument/2006/relationships/customXml" Target="../ink/ink597.xml"/><Relationship Id="rId53" Type="http://schemas.openxmlformats.org/officeDocument/2006/relationships/image" Target="../media/image6740.png"/><Relationship Id="rId74" Type="http://schemas.openxmlformats.org/officeDocument/2006/relationships/customXml" Target="../ink/ink618.xml"/><Relationship Id="rId128" Type="http://schemas.openxmlformats.org/officeDocument/2006/relationships/customXml" Target="../ink/ink645.xml"/><Relationship Id="rId149" Type="http://schemas.openxmlformats.org/officeDocument/2006/relationships/image" Target="../media/image7220.png"/><Relationship Id="rId5" Type="http://schemas.openxmlformats.org/officeDocument/2006/relationships/image" Target="../media/image6500.png"/><Relationship Id="rId95" Type="http://schemas.openxmlformats.org/officeDocument/2006/relationships/image" Target="../media/image6950.png"/><Relationship Id="rId160" Type="http://schemas.openxmlformats.org/officeDocument/2006/relationships/customXml" Target="../ink/ink661.xml"/><Relationship Id="rId22" Type="http://schemas.openxmlformats.org/officeDocument/2006/relationships/customXml" Target="../ink/ink592.xml"/><Relationship Id="rId43" Type="http://schemas.openxmlformats.org/officeDocument/2006/relationships/image" Target="../media/image6690.png"/><Relationship Id="rId64" Type="http://schemas.openxmlformats.org/officeDocument/2006/relationships/customXml" Target="../ink/ink613.xml"/><Relationship Id="rId118" Type="http://schemas.openxmlformats.org/officeDocument/2006/relationships/customXml" Target="../ink/ink640.xml"/><Relationship Id="rId139" Type="http://schemas.openxmlformats.org/officeDocument/2006/relationships/image" Target="../media/image7170.png"/><Relationship Id="rId85" Type="http://schemas.openxmlformats.org/officeDocument/2006/relationships/image" Target="../media/image6900.png"/><Relationship Id="rId150" Type="http://schemas.openxmlformats.org/officeDocument/2006/relationships/customXml" Target="../ink/ink656.xml"/><Relationship Id="rId171" Type="http://schemas.openxmlformats.org/officeDocument/2006/relationships/image" Target="../media/image733.png"/><Relationship Id="rId12" Type="http://schemas.openxmlformats.org/officeDocument/2006/relationships/customXml" Target="../ink/ink587.xml"/><Relationship Id="rId33" Type="http://schemas.openxmlformats.org/officeDocument/2006/relationships/image" Target="../media/image6640.png"/><Relationship Id="rId108" Type="http://schemas.openxmlformats.org/officeDocument/2006/relationships/customXml" Target="../ink/ink635.xml"/><Relationship Id="rId129" Type="http://schemas.openxmlformats.org/officeDocument/2006/relationships/image" Target="../media/image7120.png"/><Relationship Id="rId54" Type="http://schemas.openxmlformats.org/officeDocument/2006/relationships/customXml" Target="../ink/ink608.xml"/><Relationship Id="rId75" Type="http://schemas.openxmlformats.org/officeDocument/2006/relationships/image" Target="../media/image6850.png"/><Relationship Id="rId96" Type="http://schemas.openxmlformats.org/officeDocument/2006/relationships/customXml" Target="../ink/ink629.xml"/><Relationship Id="rId140" Type="http://schemas.openxmlformats.org/officeDocument/2006/relationships/customXml" Target="../ink/ink651.xml"/><Relationship Id="rId161" Type="http://schemas.openxmlformats.org/officeDocument/2006/relationships/image" Target="../media/image728.png"/><Relationship Id="rId6" Type="http://schemas.openxmlformats.org/officeDocument/2006/relationships/customXml" Target="../ink/ink584.xml"/><Relationship Id="rId23" Type="http://schemas.openxmlformats.org/officeDocument/2006/relationships/image" Target="../media/image6590.png"/><Relationship Id="rId28" Type="http://schemas.openxmlformats.org/officeDocument/2006/relationships/customXml" Target="../ink/ink595.xml"/><Relationship Id="rId49" Type="http://schemas.openxmlformats.org/officeDocument/2006/relationships/image" Target="../media/image6720.png"/><Relationship Id="rId114" Type="http://schemas.openxmlformats.org/officeDocument/2006/relationships/customXml" Target="../ink/ink638.xml"/><Relationship Id="rId119" Type="http://schemas.openxmlformats.org/officeDocument/2006/relationships/image" Target="../media/image7070.png"/><Relationship Id="rId44" Type="http://schemas.openxmlformats.org/officeDocument/2006/relationships/customXml" Target="../ink/ink603.xml"/><Relationship Id="rId60" Type="http://schemas.openxmlformats.org/officeDocument/2006/relationships/customXml" Target="../ink/ink611.xml"/><Relationship Id="rId65" Type="http://schemas.openxmlformats.org/officeDocument/2006/relationships/image" Target="../media/image6800.png"/><Relationship Id="rId81" Type="http://schemas.openxmlformats.org/officeDocument/2006/relationships/image" Target="../media/image6880.png"/><Relationship Id="rId86" Type="http://schemas.openxmlformats.org/officeDocument/2006/relationships/customXml" Target="../ink/ink624.xml"/><Relationship Id="rId130" Type="http://schemas.openxmlformats.org/officeDocument/2006/relationships/customXml" Target="../ink/ink646.xml"/><Relationship Id="rId135" Type="http://schemas.openxmlformats.org/officeDocument/2006/relationships/image" Target="../media/image7150.png"/><Relationship Id="rId151" Type="http://schemas.openxmlformats.org/officeDocument/2006/relationships/image" Target="../media/image7230.png"/><Relationship Id="rId156" Type="http://schemas.openxmlformats.org/officeDocument/2006/relationships/customXml" Target="../ink/ink659.xml"/><Relationship Id="rId177" Type="http://schemas.openxmlformats.org/officeDocument/2006/relationships/image" Target="../media/image736.png"/><Relationship Id="rId172" Type="http://schemas.openxmlformats.org/officeDocument/2006/relationships/customXml" Target="../ink/ink667.xml"/><Relationship Id="rId13" Type="http://schemas.openxmlformats.org/officeDocument/2006/relationships/image" Target="../media/image6540.png"/><Relationship Id="rId18" Type="http://schemas.openxmlformats.org/officeDocument/2006/relationships/customXml" Target="../ink/ink590.xml"/><Relationship Id="rId39" Type="http://schemas.openxmlformats.org/officeDocument/2006/relationships/image" Target="../media/image6670.png"/><Relationship Id="rId109" Type="http://schemas.openxmlformats.org/officeDocument/2006/relationships/image" Target="../media/image7020.png"/><Relationship Id="rId34" Type="http://schemas.openxmlformats.org/officeDocument/2006/relationships/customXml" Target="../ink/ink598.xml"/><Relationship Id="rId50" Type="http://schemas.openxmlformats.org/officeDocument/2006/relationships/customXml" Target="../ink/ink606.xml"/><Relationship Id="rId55" Type="http://schemas.openxmlformats.org/officeDocument/2006/relationships/image" Target="../media/image6750.png"/><Relationship Id="rId76" Type="http://schemas.openxmlformats.org/officeDocument/2006/relationships/customXml" Target="../ink/ink619.xml"/><Relationship Id="rId97" Type="http://schemas.openxmlformats.org/officeDocument/2006/relationships/image" Target="../media/image6960.png"/><Relationship Id="rId104" Type="http://schemas.openxmlformats.org/officeDocument/2006/relationships/customXml" Target="../ink/ink633.xml"/><Relationship Id="rId120" Type="http://schemas.openxmlformats.org/officeDocument/2006/relationships/customXml" Target="../ink/ink641.xml"/><Relationship Id="rId125" Type="http://schemas.openxmlformats.org/officeDocument/2006/relationships/image" Target="../media/image7101.png"/><Relationship Id="rId141" Type="http://schemas.openxmlformats.org/officeDocument/2006/relationships/image" Target="../media/image7180.png"/><Relationship Id="rId146" Type="http://schemas.openxmlformats.org/officeDocument/2006/relationships/customXml" Target="../ink/ink654.xml"/><Relationship Id="rId167" Type="http://schemas.openxmlformats.org/officeDocument/2006/relationships/image" Target="../media/image731.png"/><Relationship Id="rId7" Type="http://schemas.openxmlformats.org/officeDocument/2006/relationships/image" Target="../media/image6510.png"/><Relationship Id="rId71" Type="http://schemas.openxmlformats.org/officeDocument/2006/relationships/image" Target="../media/image6830.png"/><Relationship Id="rId92" Type="http://schemas.openxmlformats.org/officeDocument/2006/relationships/customXml" Target="../ink/ink627.xml"/><Relationship Id="rId162" Type="http://schemas.openxmlformats.org/officeDocument/2006/relationships/customXml" Target="../ink/ink662.xml"/><Relationship Id="rId2" Type="http://schemas.openxmlformats.org/officeDocument/2006/relationships/customXml" Target="../ink/ink582.xml"/><Relationship Id="rId29" Type="http://schemas.openxmlformats.org/officeDocument/2006/relationships/image" Target="../media/image6620.png"/><Relationship Id="rId24" Type="http://schemas.openxmlformats.org/officeDocument/2006/relationships/customXml" Target="../ink/ink593.xml"/><Relationship Id="rId40" Type="http://schemas.openxmlformats.org/officeDocument/2006/relationships/customXml" Target="../ink/ink601.xml"/><Relationship Id="rId45" Type="http://schemas.openxmlformats.org/officeDocument/2006/relationships/image" Target="../media/image6700.png"/><Relationship Id="rId66" Type="http://schemas.openxmlformats.org/officeDocument/2006/relationships/customXml" Target="../ink/ink614.xml"/><Relationship Id="rId87" Type="http://schemas.openxmlformats.org/officeDocument/2006/relationships/image" Target="../media/image6910.png"/><Relationship Id="rId110" Type="http://schemas.openxmlformats.org/officeDocument/2006/relationships/customXml" Target="../ink/ink636.xml"/><Relationship Id="rId115" Type="http://schemas.openxmlformats.org/officeDocument/2006/relationships/image" Target="../media/image7050.png"/><Relationship Id="rId131" Type="http://schemas.openxmlformats.org/officeDocument/2006/relationships/image" Target="../media/image7130.png"/><Relationship Id="rId136" Type="http://schemas.openxmlformats.org/officeDocument/2006/relationships/customXml" Target="../ink/ink649.xml"/><Relationship Id="rId157" Type="http://schemas.openxmlformats.org/officeDocument/2006/relationships/image" Target="../media/image726.png"/><Relationship Id="rId61" Type="http://schemas.openxmlformats.org/officeDocument/2006/relationships/image" Target="../media/image6780.png"/><Relationship Id="rId82" Type="http://schemas.openxmlformats.org/officeDocument/2006/relationships/customXml" Target="../ink/ink622.xml"/><Relationship Id="rId152" Type="http://schemas.openxmlformats.org/officeDocument/2006/relationships/customXml" Target="../ink/ink657.xml"/><Relationship Id="rId173" Type="http://schemas.openxmlformats.org/officeDocument/2006/relationships/image" Target="../media/image734.png"/><Relationship Id="rId19" Type="http://schemas.openxmlformats.org/officeDocument/2006/relationships/image" Target="../media/image6570.png"/><Relationship Id="rId14" Type="http://schemas.openxmlformats.org/officeDocument/2006/relationships/customXml" Target="../ink/ink588.xml"/><Relationship Id="rId30" Type="http://schemas.openxmlformats.org/officeDocument/2006/relationships/customXml" Target="../ink/ink596.xml"/><Relationship Id="rId35" Type="http://schemas.openxmlformats.org/officeDocument/2006/relationships/image" Target="../media/image6650.png"/><Relationship Id="rId56" Type="http://schemas.openxmlformats.org/officeDocument/2006/relationships/customXml" Target="../ink/ink609.xml"/><Relationship Id="rId77" Type="http://schemas.openxmlformats.org/officeDocument/2006/relationships/image" Target="../media/image6860.png"/><Relationship Id="rId100" Type="http://schemas.openxmlformats.org/officeDocument/2006/relationships/customXml" Target="../ink/ink631.xml"/><Relationship Id="rId105" Type="http://schemas.openxmlformats.org/officeDocument/2006/relationships/image" Target="../media/image7000.png"/><Relationship Id="rId126" Type="http://schemas.openxmlformats.org/officeDocument/2006/relationships/customXml" Target="../ink/ink644.xml"/><Relationship Id="rId147" Type="http://schemas.openxmlformats.org/officeDocument/2006/relationships/image" Target="../media/image7210.png"/><Relationship Id="rId168" Type="http://schemas.openxmlformats.org/officeDocument/2006/relationships/customXml" Target="../ink/ink665.xml"/><Relationship Id="rId8" Type="http://schemas.openxmlformats.org/officeDocument/2006/relationships/customXml" Target="../ink/ink585.xml"/><Relationship Id="rId51" Type="http://schemas.openxmlformats.org/officeDocument/2006/relationships/image" Target="../media/image6730.png"/><Relationship Id="rId72" Type="http://schemas.openxmlformats.org/officeDocument/2006/relationships/customXml" Target="../ink/ink617.xml"/><Relationship Id="rId93" Type="http://schemas.openxmlformats.org/officeDocument/2006/relationships/image" Target="../media/image6940.png"/><Relationship Id="rId98" Type="http://schemas.openxmlformats.org/officeDocument/2006/relationships/customXml" Target="../ink/ink630.xml"/><Relationship Id="rId121" Type="http://schemas.openxmlformats.org/officeDocument/2006/relationships/image" Target="../media/image7080.png"/><Relationship Id="rId142" Type="http://schemas.openxmlformats.org/officeDocument/2006/relationships/customXml" Target="../ink/ink652.xml"/><Relationship Id="rId163" Type="http://schemas.openxmlformats.org/officeDocument/2006/relationships/image" Target="../media/image729.png"/><Relationship Id="rId3" Type="http://schemas.openxmlformats.org/officeDocument/2006/relationships/image" Target="../media/image6490.png"/><Relationship Id="rId25" Type="http://schemas.openxmlformats.org/officeDocument/2006/relationships/image" Target="../media/image6600.png"/><Relationship Id="rId46" Type="http://schemas.openxmlformats.org/officeDocument/2006/relationships/customXml" Target="../ink/ink604.xml"/><Relationship Id="rId67" Type="http://schemas.openxmlformats.org/officeDocument/2006/relationships/image" Target="../media/image6810.png"/><Relationship Id="rId116" Type="http://schemas.openxmlformats.org/officeDocument/2006/relationships/customXml" Target="../ink/ink639.xml"/><Relationship Id="rId137" Type="http://schemas.openxmlformats.org/officeDocument/2006/relationships/image" Target="../media/image7160.png"/><Relationship Id="rId158" Type="http://schemas.openxmlformats.org/officeDocument/2006/relationships/customXml" Target="../ink/ink660.xml"/><Relationship Id="rId20" Type="http://schemas.openxmlformats.org/officeDocument/2006/relationships/customXml" Target="../ink/ink591.xml"/><Relationship Id="rId41" Type="http://schemas.openxmlformats.org/officeDocument/2006/relationships/image" Target="../media/image6680.png"/><Relationship Id="rId62" Type="http://schemas.openxmlformats.org/officeDocument/2006/relationships/customXml" Target="../ink/ink612.xml"/><Relationship Id="rId83" Type="http://schemas.openxmlformats.org/officeDocument/2006/relationships/image" Target="../media/image6890.png"/><Relationship Id="rId88" Type="http://schemas.openxmlformats.org/officeDocument/2006/relationships/customXml" Target="../ink/ink625.xml"/><Relationship Id="rId111" Type="http://schemas.openxmlformats.org/officeDocument/2006/relationships/image" Target="../media/image7030.png"/><Relationship Id="rId132" Type="http://schemas.openxmlformats.org/officeDocument/2006/relationships/customXml" Target="../ink/ink647.xml"/><Relationship Id="rId153" Type="http://schemas.openxmlformats.org/officeDocument/2006/relationships/image" Target="../media/image724.png"/><Relationship Id="rId174" Type="http://schemas.openxmlformats.org/officeDocument/2006/relationships/customXml" Target="../ink/ink668.xml"/><Relationship Id="rId15" Type="http://schemas.openxmlformats.org/officeDocument/2006/relationships/image" Target="../media/image6550.png"/><Relationship Id="rId36" Type="http://schemas.openxmlformats.org/officeDocument/2006/relationships/customXml" Target="../ink/ink599.xml"/><Relationship Id="rId57" Type="http://schemas.openxmlformats.org/officeDocument/2006/relationships/image" Target="../media/image6760.png"/><Relationship Id="rId106" Type="http://schemas.openxmlformats.org/officeDocument/2006/relationships/customXml" Target="../ink/ink634.xml"/><Relationship Id="rId127" Type="http://schemas.openxmlformats.org/officeDocument/2006/relationships/image" Target="../media/image7110.png"/><Relationship Id="rId10" Type="http://schemas.openxmlformats.org/officeDocument/2006/relationships/customXml" Target="../ink/ink586.xml"/><Relationship Id="rId31" Type="http://schemas.openxmlformats.org/officeDocument/2006/relationships/image" Target="../media/image6630.png"/><Relationship Id="rId52" Type="http://schemas.openxmlformats.org/officeDocument/2006/relationships/customXml" Target="../ink/ink607.xml"/><Relationship Id="rId73" Type="http://schemas.openxmlformats.org/officeDocument/2006/relationships/image" Target="../media/image6840.png"/><Relationship Id="rId78" Type="http://schemas.openxmlformats.org/officeDocument/2006/relationships/customXml" Target="../ink/ink620.xml"/><Relationship Id="rId94" Type="http://schemas.openxmlformats.org/officeDocument/2006/relationships/customXml" Target="../ink/ink628.xml"/><Relationship Id="rId99" Type="http://schemas.openxmlformats.org/officeDocument/2006/relationships/image" Target="../media/image6970.png"/><Relationship Id="rId101" Type="http://schemas.openxmlformats.org/officeDocument/2006/relationships/image" Target="../media/image6980.png"/><Relationship Id="rId122" Type="http://schemas.openxmlformats.org/officeDocument/2006/relationships/customXml" Target="../ink/ink642.xml"/><Relationship Id="rId143" Type="http://schemas.openxmlformats.org/officeDocument/2006/relationships/image" Target="../media/image7190.png"/><Relationship Id="rId148" Type="http://schemas.openxmlformats.org/officeDocument/2006/relationships/customXml" Target="../ink/ink655.xml"/><Relationship Id="rId164" Type="http://schemas.openxmlformats.org/officeDocument/2006/relationships/customXml" Target="../ink/ink663.xml"/><Relationship Id="rId169" Type="http://schemas.openxmlformats.org/officeDocument/2006/relationships/image" Target="../media/image732.png"/><Relationship Id="rId4" Type="http://schemas.openxmlformats.org/officeDocument/2006/relationships/customXml" Target="../ink/ink583.xml"/><Relationship Id="rId9" Type="http://schemas.openxmlformats.org/officeDocument/2006/relationships/image" Target="../media/image6520.png"/><Relationship Id="rId26" Type="http://schemas.openxmlformats.org/officeDocument/2006/relationships/customXml" Target="../ink/ink594.xml"/><Relationship Id="rId47" Type="http://schemas.openxmlformats.org/officeDocument/2006/relationships/image" Target="../media/image6710.png"/><Relationship Id="rId68" Type="http://schemas.openxmlformats.org/officeDocument/2006/relationships/customXml" Target="../ink/ink615.xml"/><Relationship Id="rId89" Type="http://schemas.openxmlformats.org/officeDocument/2006/relationships/image" Target="../media/image6920.png"/><Relationship Id="rId112" Type="http://schemas.openxmlformats.org/officeDocument/2006/relationships/customXml" Target="../ink/ink637.xml"/><Relationship Id="rId133" Type="http://schemas.openxmlformats.org/officeDocument/2006/relationships/image" Target="../media/image7140.png"/><Relationship Id="rId154" Type="http://schemas.openxmlformats.org/officeDocument/2006/relationships/customXml" Target="../ink/ink658.xml"/><Relationship Id="rId175" Type="http://schemas.openxmlformats.org/officeDocument/2006/relationships/image" Target="../media/image735.png"/><Relationship Id="rId16" Type="http://schemas.openxmlformats.org/officeDocument/2006/relationships/customXml" Target="../ink/ink589.xml"/><Relationship Id="rId37" Type="http://schemas.openxmlformats.org/officeDocument/2006/relationships/image" Target="../media/image6660.png"/><Relationship Id="rId58" Type="http://schemas.openxmlformats.org/officeDocument/2006/relationships/customXml" Target="../ink/ink610.xml"/><Relationship Id="rId79" Type="http://schemas.openxmlformats.org/officeDocument/2006/relationships/image" Target="../media/image6870.png"/><Relationship Id="rId102" Type="http://schemas.openxmlformats.org/officeDocument/2006/relationships/customXml" Target="../ink/ink632.xml"/><Relationship Id="rId123" Type="http://schemas.openxmlformats.org/officeDocument/2006/relationships/image" Target="../media/image7090.png"/><Relationship Id="rId144" Type="http://schemas.openxmlformats.org/officeDocument/2006/relationships/customXml" Target="../ink/ink653.xml"/><Relationship Id="rId90" Type="http://schemas.openxmlformats.org/officeDocument/2006/relationships/customXml" Target="../ink/ink626.xml"/><Relationship Id="rId165" Type="http://schemas.openxmlformats.org/officeDocument/2006/relationships/image" Target="../media/image730.png"/><Relationship Id="rId27" Type="http://schemas.openxmlformats.org/officeDocument/2006/relationships/image" Target="../media/image6610.png"/><Relationship Id="rId48" Type="http://schemas.openxmlformats.org/officeDocument/2006/relationships/customXml" Target="../ink/ink605.xml"/><Relationship Id="rId69" Type="http://schemas.openxmlformats.org/officeDocument/2006/relationships/image" Target="../media/image6820.png"/><Relationship Id="rId113" Type="http://schemas.openxmlformats.org/officeDocument/2006/relationships/image" Target="../media/image7040.png"/><Relationship Id="rId134" Type="http://schemas.openxmlformats.org/officeDocument/2006/relationships/customXml" Target="../ink/ink648.xml"/><Relationship Id="rId80" Type="http://schemas.openxmlformats.org/officeDocument/2006/relationships/customXml" Target="../ink/ink621.xml"/><Relationship Id="rId155" Type="http://schemas.openxmlformats.org/officeDocument/2006/relationships/image" Target="../media/image725.png"/><Relationship Id="rId176" Type="http://schemas.openxmlformats.org/officeDocument/2006/relationships/customXml" Target="../ink/ink669.xml"/><Relationship Id="rId17" Type="http://schemas.openxmlformats.org/officeDocument/2006/relationships/image" Target="../media/image6560.png"/><Relationship Id="rId38" Type="http://schemas.openxmlformats.org/officeDocument/2006/relationships/customXml" Target="../ink/ink600.xml"/><Relationship Id="rId59" Type="http://schemas.openxmlformats.org/officeDocument/2006/relationships/image" Target="../media/image6770.png"/><Relationship Id="rId103" Type="http://schemas.openxmlformats.org/officeDocument/2006/relationships/image" Target="../media/image6990.png"/><Relationship Id="rId124" Type="http://schemas.openxmlformats.org/officeDocument/2006/relationships/customXml" Target="../ink/ink643.xml"/><Relationship Id="rId70" Type="http://schemas.openxmlformats.org/officeDocument/2006/relationships/customXml" Target="../ink/ink616.xml"/><Relationship Id="rId91" Type="http://schemas.openxmlformats.org/officeDocument/2006/relationships/image" Target="../media/image6930.png"/><Relationship Id="rId145" Type="http://schemas.openxmlformats.org/officeDocument/2006/relationships/image" Target="../media/image7200.png"/><Relationship Id="rId166" Type="http://schemas.openxmlformats.org/officeDocument/2006/relationships/customXml" Target="../ink/ink66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4.png"/><Relationship Id="rId21" Type="http://schemas.openxmlformats.org/officeDocument/2006/relationships/image" Target="../media/image107.png"/><Relationship Id="rId63" Type="http://schemas.openxmlformats.org/officeDocument/2006/relationships/image" Target="../media/image128.png"/><Relationship Id="rId159" Type="http://schemas.openxmlformats.org/officeDocument/2006/relationships/image" Target="../media/image205.png"/><Relationship Id="rId170" Type="http://schemas.openxmlformats.org/officeDocument/2006/relationships/customXml" Target="../ink/ink754.xml"/><Relationship Id="rId226" Type="http://schemas.openxmlformats.org/officeDocument/2006/relationships/customXml" Target="../ink/ink782.xml"/><Relationship Id="rId268" Type="http://schemas.openxmlformats.org/officeDocument/2006/relationships/customXml" Target="../ink/ink802.xml"/><Relationship Id="rId32" Type="http://schemas.openxmlformats.org/officeDocument/2006/relationships/customXml" Target="../ink/ink685.xml"/><Relationship Id="rId74" Type="http://schemas.openxmlformats.org/officeDocument/2006/relationships/customXml" Target="../ink/ink706.xml"/><Relationship Id="rId128" Type="http://schemas.openxmlformats.org/officeDocument/2006/relationships/customXml" Target="../ink/ink733.xml"/><Relationship Id="rId5" Type="http://schemas.openxmlformats.org/officeDocument/2006/relationships/image" Target="../media/image99.png"/><Relationship Id="rId181" Type="http://schemas.openxmlformats.org/officeDocument/2006/relationships/image" Target="../media/image216.png"/><Relationship Id="rId237" Type="http://schemas.openxmlformats.org/officeDocument/2006/relationships/image" Target="../media/image244.png"/><Relationship Id="rId279" Type="http://schemas.openxmlformats.org/officeDocument/2006/relationships/image" Target="../media/image265.png"/><Relationship Id="rId43" Type="http://schemas.openxmlformats.org/officeDocument/2006/relationships/image" Target="../media/image118.png"/><Relationship Id="rId139" Type="http://schemas.openxmlformats.org/officeDocument/2006/relationships/image" Target="../media/image195.png"/><Relationship Id="rId290" Type="http://schemas.openxmlformats.org/officeDocument/2006/relationships/customXml" Target="../ink/ink813.xml"/><Relationship Id="rId304" Type="http://schemas.openxmlformats.org/officeDocument/2006/relationships/customXml" Target="../ink/ink817.xml"/><Relationship Id="rId85" Type="http://schemas.openxmlformats.org/officeDocument/2006/relationships/image" Target="../media/image163.png"/><Relationship Id="rId150" Type="http://schemas.openxmlformats.org/officeDocument/2006/relationships/customXml" Target="../ink/ink744.xml"/><Relationship Id="rId192" Type="http://schemas.openxmlformats.org/officeDocument/2006/relationships/customXml" Target="../ink/ink765.xml"/><Relationship Id="rId206" Type="http://schemas.openxmlformats.org/officeDocument/2006/relationships/customXml" Target="../ink/ink772.xml"/><Relationship Id="rId248" Type="http://schemas.openxmlformats.org/officeDocument/2006/relationships/customXml" Target="../ink/ink792.xml"/><Relationship Id="rId12" Type="http://schemas.openxmlformats.org/officeDocument/2006/relationships/customXml" Target="../ink/ink675.xml"/><Relationship Id="rId108" Type="http://schemas.openxmlformats.org/officeDocument/2006/relationships/customXml" Target="../ink/ink723.xml"/><Relationship Id="rId54" Type="http://schemas.openxmlformats.org/officeDocument/2006/relationships/customXml" Target="../ink/ink696.xml"/><Relationship Id="rId75" Type="http://schemas.openxmlformats.org/officeDocument/2006/relationships/image" Target="../media/image158.png"/><Relationship Id="rId96" Type="http://schemas.openxmlformats.org/officeDocument/2006/relationships/customXml" Target="../ink/ink717.xml"/><Relationship Id="rId140" Type="http://schemas.openxmlformats.org/officeDocument/2006/relationships/customXml" Target="../ink/ink739.xml"/><Relationship Id="rId161" Type="http://schemas.openxmlformats.org/officeDocument/2006/relationships/image" Target="../media/image206.png"/><Relationship Id="rId182" Type="http://schemas.openxmlformats.org/officeDocument/2006/relationships/customXml" Target="../ink/ink760.xml"/><Relationship Id="rId217" Type="http://schemas.openxmlformats.org/officeDocument/2006/relationships/image" Target="../media/image234.png"/><Relationship Id="rId6" Type="http://schemas.openxmlformats.org/officeDocument/2006/relationships/customXml" Target="../ink/ink672.xml"/><Relationship Id="rId238" Type="http://schemas.openxmlformats.org/officeDocument/2006/relationships/customXml" Target="../ink/ink787.xml"/><Relationship Id="rId259" Type="http://schemas.openxmlformats.org/officeDocument/2006/relationships/image" Target="../media/image255.png"/><Relationship Id="rId23" Type="http://schemas.openxmlformats.org/officeDocument/2006/relationships/image" Target="../media/image108.png"/><Relationship Id="rId119" Type="http://schemas.openxmlformats.org/officeDocument/2006/relationships/image" Target="../media/image185.png"/><Relationship Id="rId270" Type="http://schemas.openxmlformats.org/officeDocument/2006/relationships/customXml" Target="../ink/ink803.xml"/><Relationship Id="rId291" Type="http://schemas.openxmlformats.org/officeDocument/2006/relationships/image" Target="../media/image271.png"/><Relationship Id="rId305" Type="http://schemas.openxmlformats.org/officeDocument/2006/relationships/image" Target="../media/image278.png"/><Relationship Id="rId44" Type="http://schemas.openxmlformats.org/officeDocument/2006/relationships/customXml" Target="../ink/ink691.xml"/><Relationship Id="rId65" Type="http://schemas.openxmlformats.org/officeDocument/2006/relationships/image" Target="../media/image129.png"/><Relationship Id="rId86" Type="http://schemas.openxmlformats.org/officeDocument/2006/relationships/customXml" Target="../ink/ink712.xml"/><Relationship Id="rId130" Type="http://schemas.openxmlformats.org/officeDocument/2006/relationships/customXml" Target="../ink/ink734.xml"/><Relationship Id="rId151" Type="http://schemas.openxmlformats.org/officeDocument/2006/relationships/image" Target="../media/image201.png"/><Relationship Id="rId172" Type="http://schemas.openxmlformats.org/officeDocument/2006/relationships/customXml" Target="../ink/ink755.xml"/><Relationship Id="rId193" Type="http://schemas.openxmlformats.org/officeDocument/2006/relationships/image" Target="../media/image222.png"/><Relationship Id="rId207" Type="http://schemas.openxmlformats.org/officeDocument/2006/relationships/image" Target="../media/image229.png"/><Relationship Id="rId228" Type="http://schemas.openxmlformats.org/officeDocument/2006/relationships/customXml" Target="../ink/ink783.xml"/><Relationship Id="rId249" Type="http://schemas.openxmlformats.org/officeDocument/2006/relationships/image" Target="../media/image250.png"/><Relationship Id="rId13" Type="http://schemas.openxmlformats.org/officeDocument/2006/relationships/image" Target="../media/image103.png"/><Relationship Id="rId109" Type="http://schemas.openxmlformats.org/officeDocument/2006/relationships/image" Target="../media/image180.png"/><Relationship Id="rId260" Type="http://schemas.openxmlformats.org/officeDocument/2006/relationships/customXml" Target="../ink/ink798.xml"/><Relationship Id="rId281" Type="http://schemas.openxmlformats.org/officeDocument/2006/relationships/image" Target="../media/image266.png"/><Relationship Id="rId34" Type="http://schemas.openxmlformats.org/officeDocument/2006/relationships/customXml" Target="../ink/ink686.xml"/><Relationship Id="rId55" Type="http://schemas.openxmlformats.org/officeDocument/2006/relationships/image" Target="../media/image124.png"/><Relationship Id="rId76" Type="http://schemas.openxmlformats.org/officeDocument/2006/relationships/customXml" Target="../ink/ink707.xml"/><Relationship Id="rId97" Type="http://schemas.openxmlformats.org/officeDocument/2006/relationships/image" Target="../media/image171.png"/><Relationship Id="rId120" Type="http://schemas.openxmlformats.org/officeDocument/2006/relationships/customXml" Target="../ink/ink729.xml"/><Relationship Id="rId141" Type="http://schemas.openxmlformats.org/officeDocument/2006/relationships/image" Target="../media/image196.png"/><Relationship Id="rId7" Type="http://schemas.openxmlformats.org/officeDocument/2006/relationships/image" Target="../media/image100.png"/><Relationship Id="rId162" Type="http://schemas.openxmlformats.org/officeDocument/2006/relationships/customXml" Target="../ink/ink750.xml"/><Relationship Id="rId183" Type="http://schemas.openxmlformats.org/officeDocument/2006/relationships/image" Target="../media/image217.png"/><Relationship Id="rId218" Type="http://schemas.openxmlformats.org/officeDocument/2006/relationships/customXml" Target="../ink/ink778.xml"/><Relationship Id="rId239" Type="http://schemas.openxmlformats.org/officeDocument/2006/relationships/image" Target="../media/image245.png"/><Relationship Id="rId250" Type="http://schemas.openxmlformats.org/officeDocument/2006/relationships/customXml" Target="../ink/ink793.xml"/><Relationship Id="rId271" Type="http://schemas.openxmlformats.org/officeDocument/2006/relationships/image" Target="../media/image261.png"/><Relationship Id="rId292" Type="http://schemas.openxmlformats.org/officeDocument/2006/relationships/customXml" Target="../ink/ink814.xml"/><Relationship Id="rId24" Type="http://schemas.openxmlformats.org/officeDocument/2006/relationships/customXml" Target="../ink/ink681.xml"/><Relationship Id="rId45" Type="http://schemas.openxmlformats.org/officeDocument/2006/relationships/image" Target="../media/image119.png"/><Relationship Id="rId66" Type="http://schemas.openxmlformats.org/officeDocument/2006/relationships/customXml" Target="../ink/ink702.xml"/><Relationship Id="rId87" Type="http://schemas.openxmlformats.org/officeDocument/2006/relationships/image" Target="../media/image164.png"/><Relationship Id="rId110" Type="http://schemas.openxmlformats.org/officeDocument/2006/relationships/customXml" Target="../ink/ink724.xml"/><Relationship Id="rId131" Type="http://schemas.openxmlformats.org/officeDocument/2006/relationships/image" Target="../media/image191.png"/><Relationship Id="rId152" Type="http://schemas.openxmlformats.org/officeDocument/2006/relationships/customXml" Target="../ink/ink745.xml"/><Relationship Id="rId173" Type="http://schemas.openxmlformats.org/officeDocument/2006/relationships/image" Target="../media/image212.png"/><Relationship Id="rId194" Type="http://schemas.openxmlformats.org/officeDocument/2006/relationships/customXml" Target="../ink/ink766.xml"/><Relationship Id="rId208" Type="http://schemas.openxmlformats.org/officeDocument/2006/relationships/customXml" Target="../ink/ink773.xml"/><Relationship Id="rId229" Type="http://schemas.openxmlformats.org/officeDocument/2006/relationships/image" Target="../media/image240.png"/><Relationship Id="rId240" Type="http://schemas.openxmlformats.org/officeDocument/2006/relationships/customXml" Target="../ink/ink788.xml"/><Relationship Id="rId261" Type="http://schemas.openxmlformats.org/officeDocument/2006/relationships/image" Target="../media/image256.png"/><Relationship Id="rId14" Type="http://schemas.openxmlformats.org/officeDocument/2006/relationships/customXml" Target="../ink/ink676.xml"/><Relationship Id="rId35" Type="http://schemas.openxmlformats.org/officeDocument/2006/relationships/image" Target="../media/image114.png"/><Relationship Id="rId56" Type="http://schemas.openxmlformats.org/officeDocument/2006/relationships/customXml" Target="../ink/ink697.xml"/><Relationship Id="rId77" Type="http://schemas.openxmlformats.org/officeDocument/2006/relationships/image" Target="../media/image159.png"/><Relationship Id="rId100" Type="http://schemas.openxmlformats.org/officeDocument/2006/relationships/customXml" Target="../ink/ink719.xml"/><Relationship Id="rId282" Type="http://schemas.openxmlformats.org/officeDocument/2006/relationships/customXml" Target="../ink/ink809.xml"/><Relationship Id="rId8" Type="http://schemas.openxmlformats.org/officeDocument/2006/relationships/customXml" Target="../ink/ink673.xml"/><Relationship Id="rId98" Type="http://schemas.openxmlformats.org/officeDocument/2006/relationships/customXml" Target="../ink/ink718.xml"/><Relationship Id="rId121" Type="http://schemas.openxmlformats.org/officeDocument/2006/relationships/image" Target="../media/image186.png"/><Relationship Id="rId142" Type="http://schemas.openxmlformats.org/officeDocument/2006/relationships/customXml" Target="../ink/ink740.xml"/><Relationship Id="rId163" Type="http://schemas.openxmlformats.org/officeDocument/2006/relationships/image" Target="../media/image207.png"/><Relationship Id="rId184" Type="http://schemas.openxmlformats.org/officeDocument/2006/relationships/customXml" Target="../ink/ink761.xml"/><Relationship Id="rId219" Type="http://schemas.openxmlformats.org/officeDocument/2006/relationships/image" Target="../media/image235.png"/><Relationship Id="rId230" Type="http://schemas.openxmlformats.org/officeDocument/2006/relationships/customXml" Target="../ink/ink784.xml"/><Relationship Id="rId251" Type="http://schemas.openxmlformats.org/officeDocument/2006/relationships/image" Target="../media/image251.png"/><Relationship Id="rId25" Type="http://schemas.openxmlformats.org/officeDocument/2006/relationships/image" Target="../media/image109.png"/><Relationship Id="rId46" Type="http://schemas.openxmlformats.org/officeDocument/2006/relationships/customXml" Target="../ink/ink692.xml"/><Relationship Id="rId67" Type="http://schemas.openxmlformats.org/officeDocument/2006/relationships/image" Target="../media/image154.png"/><Relationship Id="rId272" Type="http://schemas.openxmlformats.org/officeDocument/2006/relationships/customXml" Target="../ink/ink804.xml"/><Relationship Id="rId293" Type="http://schemas.openxmlformats.org/officeDocument/2006/relationships/image" Target="../media/image272.png"/><Relationship Id="rId88" Type="http://schemas.openxmlformats.org/officeDocument/2006/relationships/customXml" Target="../ink/ink713.xml"/><Relationship Id="rId111" Type="http://schemas.openxmlformats.org/officeDocument/2006/relationships/image" Target="../media/image181.png"/><Relationship Id="rId132" Type="http://schemas.openxmlformats.org/officeDocument/2006/relationships/customXml" Target="../ink/ink735.xml"/><Relationship Id="rId153" Type="http://schemas.openxmlformats.org/officeDocument/2006/relationships/image" Target="../media/image202.png"/><Relationship Id="rId174" Type="http://schemas.openxmlformats.org/officeDocument/2006/relationships/customXml" Target="../ink/ink756.xml"/><Relationship Id="rId195" Type="http://schemas.openxmlformats.org/officeDocument/2006/relationships/image" Target="../media/image223.png"/><Relationship Id="rId209" Type="http://schemas.openxmlformats.org/officeDocument/2006/relationships/image" Target="../media/image230.png"/><Relationship Id="rId220" Type="http://schemas.openxmlformats.org/officeDocument/2006/relationships/customXml" Target="../ink/ink779.xml"/><Relationship Id="rId241" Type="http://schemas.openxmlformats.org/officeDocument/2006/relationships/image" Target="../media/image246.png"/><Relationship Id="rId15" Type="http://schemas.openxmlformats.org/officeDocument/2006/relationships/image" Target="../media/image104.png"/><Relationship Id="rId36" Type="http://schemas.openxmlformats.org/officeDocument/2006/relationships/customXml" Target="../ink/ink687.xml"/><Relationship Id="rId57" Type="http://schemas.openxmlformats.org/officeDocument/2006/relationships/image" Target="../media/image125.png"/><Relationship Id="rId262" Type="http://schemas.openxmlformats.org/officeDocument/2006/relationships/customXml" Target="../ink/ink799.xml"/><Relationship Id="rId283" Type="http://schemas.openxmlformats.org/officeDocument/2006/relationships/image" Target="../media/image267.png"/><Relationship Id="rId78" Type="http://schemas.openxmlformats.org/officeDocument/2006/relationships/customXml" Target="../ink/ink708.xml"/><Relationship Id="rId99" Type="http://schemas.openxmlformats.org/officeDocument/2006/relationships/image" Target="../media/image172.png"/><Relationship Id="rId101" Type="http://schemas.openxmlformats.org/officeDocument/2006/relationships/image" Target="../media/image173.png"/><Relationship Id="rId122" Type="http://schemas.openxmlformats.org/officeDocument/2006/relationships/customXml" Target="../ink/ink730.xml"/><Relationship Id="rId143" Type="http://schemas.openxmlformats.org/officeDocument/2006/relationships/image" Target="../media/image197.png"/><Relationship Id="rId164" Type="http://schemas.openxmlformats.org/officeDocument/2006/relationships/customXml" Target="../ink/ink751.xml"/><Relationship Id="rId185" Type="http://schemas.openxmlformats.org/officeDocument/2006/relationships/image" Target="../media/image218.png"/><Relationship Id="rId9" Type="http://schemas.openxmlformats.org/officeDocument/2006/relationships/image" Target="../media/image101.png"/><Relationship Id="rId210" Type="http://schemas.openxmlformats.org/officeDocument/2006/relationships/customXml" Target="../ink/ink774.xml"/><Relationship Id="rId26" Type="http://schemas.openxmlformats.org/officeDocument/2006/relationships/customXml" Target="../ink/ink682.xml"/><Relationship Id="rId231" Type="http://schemas.openxmlformats.org/officeDocument/2006/relationships/image" Target="../media/image241.png"/><Relationship Id="rId252" Type="http://schemas.openxmlformats.org/officeDocument/2006/relationships/customXml" Target="../ink/ink794.xml"/><Relationship Id="rId273" Type="http://schemas.openxmlformats.org/officeDocument/2006/relationships/image" Target="../media/image262.png"/><Relationship Id="rId294" Type="http://schemas.openxmlformats.org/officeDocument/2006/relationships/customXml" Target="../ink/ink815.xml"/><Relationship Id="rId47" Type="http://schemas.openxmlformats.org/officeDocument/2006/relationships/image" Target="../media/image120.png"/><Relationship Id="rId68" Type="http://schemas.openxmlformats.org/officeDocument/2006/relationships/customXml" Target="../ink/ink703.xml"/><Relationship Id="rId89" Type="http://schemas.openxmlformats.org/officeDocument/2006/relationships/image" Target="../media/image165.png"/><Relationship Id="rId112" Type="http://schemas.openxmlformats.org/officeDocument/2006/relationships/customXml" Target="../ink/ink725.xml"/><Relationship Id="rId133" Type="http://schemas.openxmlformats.org/officeDocument/2006/relationships/image" Target="../media/image192.png"/><Relationship Id="rId154" Type="http://schemas.openxmlformats.org/officeDocument/2006/relationships/customXml" Target="../ink/ink746.xml"/><Relationship Id="rId175" Type="http://schemas.openxmlformats.org/officeDocument/2006/relationships/image" Target="../media/image213.png"/><Relationship Id="rId196" Type="http://schemas.openxmlformats.org/officeDocument/2006/relationships/customXml" Target="../ink/ink767.xml"/><Relationship Id="rId200" Type="http://schemas.openxmlformats.org/officeDocument/2006/relationships/customXml" Target="../ink/ink769.xml"/><Relationship Id="rId16" Type="http://schemas.openxmlformats.org/officeDocument/2006/relationships/customXml" Target="../ink/ink677.xml"/><Relationship Id="rId221" Type="http://schemas.openxmlformats.org/officeDocument/2006/relationships/image" Target="../media/image236.png"/><Relationship Id="rId242" Type="http://schemas.openxmlformats.org/officeDocument/2006/relationships/customXml" Target="../ink/ink789.xml"/><Relationship Id="rId263" Type="http://schemas.openxmlformats.org/officeDocument/2006/relationships/image" Target="../media/image257.png"/><Relationship Id="rId284" Type="http://schemas.openxmlformats.org/officeDocument/2006/relationships/customXml" Target="../ink/ink810.xml"/><Relationship Id="rId37" Type="http://schemas.openxmlformats.org/officeDocument/2006/relationships/image" Target="../media/image115.png"/><Relationship Id="rId58" Type="http://schemas.openxmlformats.org/officeDocument/2006/relationships/customXml" Target="../ink/ink698.xml"/><Relationship Id="rId79" Type="http://schemas.openxmlformats.org/officeDocument/2006/relationships/image" Target="../media/image160.png"/><Relationship Id="rId102" Type="http://schemas.openxmlformats.org/officeDocument/2006/relationships/customXml" Target="../ink/ink720.xml"/><Relationship Id="rId123" Type="http://schemas.openxmlformats.org/officeDocument/2006/relationships/image" Target="../media/image187.png"/><Relationship Id="rId144" Type="http://schemas.openxmlformats.org/officeDocument/2006/relationships/customXml" Target="../ink/ink741.xml"/><Relationship Id="rId90" Type="http://schemas.openxmlformats.org/officeDocument/2006/relationships/customXml" Target="../ink/ink714.xml"/><Relationship Id="rId165" Type="http://schemas.openxmlformats.org/officeDocument/2006/relationships/image" Target="../media/image208.png"/><Relationship Id="rId186" Type="http://schemas.openxmlformats.org/officeDocument/2006/relationships/customXml" Target="../ink/ink762.xml"/><Relationship Id="rId211" Type="http://schemas.openxmlformats.org/officeDocument/2006/relationships/image" Target="../media/image231.png"/><Relationship Id="rId232" Type="http://schemas.openxmlformats.org/officeDocument/2006/relationships/customXml" Target="../ink/ink785.xml"/><Relationship Id="rId253" Type="http://schemas.openxmlformats.org/officeDocument/2006/relationships/image" Target="../media/image252.png"/><Relationship Id="rId274" Type="http://schemas.openxmlformats.org/officeDocument/2006/relationships/customXml" Target="../ink/ink805.xml"/><Relationship Id="rId27" Type="http://schemas.openxmlformats.org/officeDocument/2006/relationships/image" Target="../media/image110.png"/><Relationship Id="rId48" Type="http://schemas.openxmlformats.org/officeDocument/2006/relationships/customXml" Target="../ink/ink693.xml"/><Relationship Id="rId69" Type="http://schemas.openxmlformats.org/officeDocument/2006/relationships/image" Target="../media/image155.png"/><Relationship Id="rId113" Type="http://schemas.openxmlformats.org/officeDocument/2006/relationships/image" Target="../media/image182.png"/><Relationship Id="rId134" Type="http://schemas.openxmlformats.org/officeDocument/2006/relationships/customXml" Target="../ink/ink736.xml"/><Relationship Id="rId80" Type="http://schemas.openxmlformats.org/officeDocument/2006/relationships/customXml" Target="../ink/ink709.xml"/><Relationship Id="rId155" Type="http://schemas.openxmlformats.org/officeDocument/2006/relationships/image" Target="../media/image203.png"/><Relationship Id="rId176" Type="http://schemas.openxmlformats.org/officeDocument/2006/relationships/customXml" Target="../ink/ink757.xml"/><Relationship Id="rId197" Type="http://schemas.openxmlformats.org/officeDocument/2006/relationships/image" Target="../media/image224.png"/><Relationship Id="rId201" Type="http://schemas.openxmlformats.org/officeDocument/2006/relationships/image" Target="../media/image226.png"/><Relationship Id="rId222" Type="http://schemas.openxmlformats.org/officeDocument/2006/relationships/customXml" Target="../ink/ink780.xml"/><Relationship Id="rId243" Type="http://schemas.openxmlformats.org/officeDocument/2006/relationships/image" Target="../media/image247.png"/><Relationship Id="rId264" Type="http://schemas.openxmlformats.org/officeDocument/2006/relationships/customXml" Target="../ink/ink800.xml"/><Relationship Id="rId285" Type="http://schemas.openxmlformats.org/officeDocument/2006/relationships/image" Target="../media/image268.png"/><Relationship Id="rId17" Type="http://schemas.openxmlformats.org/officeDocument/2006/relationships/image" Target="../media/image105.png"/><Relationship Id="rId38" Type="http://schemas.openxmlformats.org/officeDocument/2006/relationships/customXml" Target="../ink/ink688.xml"/><Relationship Id="rId59" Type="http://schemas.openxmlformats.org/officeDocument/2006/relationships/image" Target="../media/image126.png"/><Relationship Id="rId103" Type="http://schemas.openxmlformats.org/officeDocument/2006/relationships/image" Target="../media/image174.png"/><Relationship Id="rId124" Type="http://schemas.openxmlformats.org/officeDocument/2006/relationships/customXml" Target="../ink/ink731.xml"/><Relationship Id="rId70" Type="http://schemas.openxmlformats.org/officeDocument/2006/relationships/customXml" Target="../ink/ink704.xml"/><Relationship Id="rId91" Type="http://schemas.openxmlformats.org/officeDocument/2006/relationships/image" Target="../media/image166.png"/><Relationship Id="rId145" Type="http://schemas.openxmlformats.org/officeDocument/2006/relationships/image" Target="../media/image198.png"/><Relationship Id="rId166" Type="http://schemas.openxmlformats.org/officeDocument/2006/relationships/customXml" Target="../ink/ink752.xml"/><Relationship Id="rId187" Type="http://schemas.openxmlformats.org/officeDocument/2006/relationships/image" Target="../media/image21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75.xml"/><Relationship Id="rId254" Type="http://schemas.openxmlformats.org/officeDocument/2006/relationships/customXml" Target="../ink/ink795.xml"/><Relationship Id="rId28" Type="http://schemas.openxmlformats.org/officeDocument/2006/relationships/customXml" Target="../ink/ink683.xml"/><Relationship Id="rId49" Type="http://schemas.openxmlformats.org/officeDocument/2006/relationships/image" Target="../media/image121.png"/><Relationship Id="rId114" Type="http://schemas.openxmlformats.org/officeDocument/2006/relationships/customXml" Target="../ink/ink726.xml"/><Relationship Id="rId275" Type="http://schemas.openxmlformats.org/officeDocument/2006/relationships/image" Target="../media/image263.png"/><Relationship Id="rId60" Type="http://schemas.openxmlformats.org/officeDocument/2006/relationships/customXml" Target="../ink/ink699.xml"/><Relationship Id="rId81" Type="http://schemas.openxmlformats.org/officeDocument/2006/relationships/image" Target="../media/image161.png"/><Relationship Id="rId135" Type="http://schemas.openxmlformats.org/officeDocument/2006/relationships/image" Target="../media/image193.png"/><Relationship Id="rId156" Type="http://schemas.openxmlformats.org/officeDocument/2006/relationships/customXml" Target="../ink/ink747.xml"/><Relationship Id="rId177" Type="http://schemas.openxmlformats.org/officeDocument/2006/relationships/image" Target="../media/image214.png"/><Relationship Id="rId198" Type="http://schemas.openxmlformats.org/officeDocument/2006/relationships/customXml" Target="../ink/ink768.xml"/><Relationship Id="rId202" Type="http://schemas.openxmlformats.org/officeDocument/2006/relationships/customXml" Target="../ink/ink770.xml"/><Relationship Id="rId223" Type="http://schemas.openxmlformats.org/officeDocument/2006/relationships/image" Target="../media/image237.png"/><Relationship Id="rId244" Type="http://schemas.openxmlformats.org/officeDocument/2006/relationships/customXml" Target="../ink/ink790.xml"/><Relationship Id="rId18" Type="http://schemas.openxmlformats.org/officeDocument/2006/relationships/customXml" Target="../ink/ink678.xml"/><Relationship Id="rId39" Type="http://schemas.openxmlformats.org/officeDocument/2006/relationships/image" Target="../media/image116.png"/><Relationship Id="rId265" Type="http://schemas.openxmlformats.org/officeDocument/2006/relationships/image" Target="../media/image258.png"/><Relationship Id="rId286" Type="http://schemas.openxmlformats.org/officeDocument/2006/relationships/customXml" Target="../ink/ink811.xml"/><Relationship Id="rId50" Type="http://schemas.openxmlformats.org/officeDocument/2006/relationships/customXml" Target="../ink/ink694.xml"/><Relationship Id="rId104" Type="http://schemas.openxmlformats.org/officeDocument/2006/relationships/customXml" Target="../ink/ink721.xml"/><Relationship Id="rId125" Type="http://schemas.openxmlformats.org/officeDocument/2006/relationships/image" Target="../media/image188.png"/><Relationship Id="rId146" Type="http://schemas.openxmlformats.org/officeDocument/2006/relationships/customXml" Target="../ink/ink742.xml"/><Relationship Id="rId167" Type="http://schemas.openxmlformats.org/officeDocument/2006/relationships/image" Target="../media/image209.png"/><Relationship Id="rId188" Type="http://schemas.openxmlformats.org/officeDocument/2006/relationships/customXml" Target="../ink/ink763.xml"/><Relationship Id="rId71" Type="http://schemas.openxmlformats.org/officeDocument/2006/relationships/image" Target="../media/image156.png"/><Relationship Id="rId92" Type="http://schemas.openxmlformats.org/officeDocument/2006/relationships/customXml" Target="../ink/ink715.xml"/><Relationship Id="rId213" Type="http://schemas.openxmlformats.org/officeDocument/2006/relationships/image" Target="../media/image232.png"/><Relationship Id="rId2" Type="http://schemas.openxmlformats.org/officeDocument/2006/relationships/customXml" Target="../ink/ink670.xml"/><Relationship Id="rId29" Type="http://schemas.openxmlformats.org/officeDocument/2006/relationships/image" Target="../media/image111.png"/><Relationship Id="rId255" Type="http://schemas.openxmlformats.org/officeDocument/2006/relationships/image" Target="../media/image253.png"/><Relationship Id="rId276" Type="http://schemas.openxmlformats.org/officeDocument/2006/relationships/customXml" Target="../ink/ink806.xml"/><Relationship Id="rId40" Type="http://schemas.openxmlformats.org/officeDocument/2006/relationships/customXml" Target="../ink/ink689.xml"/><Relationship Id="rId115" Type="http://schemas.openxmlformats.org/officeDocument/2006/relationships/image" Target="../media/image183.png"/><Relationship Id="rId136" Type="http://schemas.openxmlformats.org/officeDocument/2006/relationships/customXml" Target="../ink/ink737.xml"/><Relationship Id="rId157" Type="http://schemas.openxmlformats.org/officeDocument/2006/relationships/image" Target="../media/image204.png"/><Relationship Id="rId178" Type="http://schemas.openxmlformats.org/officeDocument/2006/relationships/customXml" Target="../ink/ink758.xml"/><Relationship Id="rId301" Type="http://schemas.openxmlformats.org/officeDocument/2006/relationships/image" Target="../media/image276.png"/><Relationship Id="rId61" Type="http://schemas.openxmlformats.org/officeDocument/2006/relationships/image" Target="../media/image127.png"/><Relationship Id="rId82" Type="http://schemas.openxmlformats.org/officeDocument/2006/relationships/customXml" Target="../ink/ink710.xml"/><Relationship Id="rId199" Type="http://schemas.openxmlformats.org/officeDocument/2006/relationships/image" Target="../media/image225.png"/><Relationship Id="rId203" Type="http://schemas.openxmlformats.org/officeDocument/2006/relationships/image" Target="../media/image227.png"/><Relationship Id="rId19" Type="http://schemas.openxmlformats.org/officeDocument/2006/relationships/image" Target="../media/image106.png"/><Relationship Id="rId224" Type="http://schemas.openxmlformats.org/officeDocument/2006/relationships/customXml" Target="../ink/ink781.xml"/><Relationship Id="rId245" Type="http://schemas.openxmlformats.org/officeDocument/2006/relationships/image" Target="../media/image248.png"/><Relationship Id="rId266" Type="http://schemas.openxmlformats.org/officeDocument/2006/relationships/customXml" Target="../ink/ink801.xml"/><Relationship Id="rId287" Type="http://schemas.openxmlformats.org/officeDocument/2006/relationships/image" Target="../media/image269.png"/><Relationship Id="rId30" Type="http://schemas.openxmlformats.org/officeDocument/2006/relationships/customXml" Target="../ink/ink684.xml"/><Relationship Id="rId105" Type="http://schemas.openxmlformats.org/officeDocument/2006/relationships/image" Target="../media/image177.png"/><Relationship Id="rId126" Type="http://schemas.openxmlformats.org/officeDocument/2006/relationships/customXml" Target="../ink/ink732.xml"/><Relationship Id="rId147" Type="http://schemas.openxmlformats.org/officeDocument/2006/relationships/image" Target="../media/image199.png"/><Relationship Id="rId168" Type="http://schemas.openxmlformats.org/officeDocument/2006/relationships/customXml" Target="../ink/ink753.xml"/><Relationship Id="rId51" Type="http://schemas.openxmlformats.org/officeDocument/2006/relationships/image" Target="../media/image122.png"/><Relationship Id="rId72" Type="http://schemas.openxmlformats.org/officeDocument/2006/relationships/customXml" Target="../ink/ink705.xml"/><Relationship Id="rId93" Type="http://schemas.openxmlformats.org/officeDocument/2006/relationships/image" Target="../media/image167.png"/><Relationship Id="rId189" Type="http://schemas.openxmlformats.org/officeDocument/2006/relationships/image" Target="../media/image220.png"/><Relationship Id="rId3" Type="http://schemas.openxmlformats.org/officeDocument/2006/relationships/image" Target="../media/image98.png"/><Relationship Id="rId214" Type="http://schemas.openxmlformats.org/officeDocument/2006/relationships/customXml" Target="../ink/ink776.xml"/><Relationship Id="rId235" Type="http://schemas.openxmlformats.org/officeDocument/2006/relationships/image" Target="../media/image243.png"/><Relationship Id="rId256" Type="http://schemas.openxmlformats.org/officeDocument/2006/relationships/customXml" Target="../ink/ink796.xml"/><Relationship Id="rId277" Type="http://schemas.openxmlformats.org/officeDocument/2006/relationships/image" Target="../media/image264.png"/><Relationship Id="rId116" Type="http://schemas.openxmlformats.org/officeDocument/2006/relationships/customXml" Target="../ink/ink727.xml"/><Relationship Id="rId137" Type="http://schemas.openxmlformats.org/officeDocument/2006/relationships/image" Target="../media/image194.png"/><Relationship Id="rId158" Type="http://schemas.openxmlformats.org/officeDocument/2006/relationships/customXml" Target="../ink/ink748.xml"/><Relationship Id="rId302" Type="http://schemas.openxmlformats.org/officeDocument/2006/relationships/customXml" Target="../ink/ink816.xml"/><Relationship Id="rId20" Type="http://schemas.openxmlformats.org/officeDocument/2006/relationships/customXml" Target="../ink/ink679.xml"/><Relationship Id="rId41" Type="http://schemas.openxmlformats.org/officeDocument/2006/relationships/image" Target="../media/image117.png"/><Relationship Id="rId62" Type="http://schemas.openxmlformats.org/officeDocument/2006/relationships/customXml" Target="../ink/ink700.xml"/><Relationship Id="rId83" Type="http://schemas.openxmlformats.org/officeDocument/2006/relationships/image" Target="../media/image162.png"/><Relationship Id="rId179" Type="http://schemas.openxmlformats.org/officeDocument/2006/relationships/image" Target="../media/image215.png"/><Relationship Id="rId190" Type="http://schemas.openxmlformats.org/officeDocument/2006/relationships/customXml" Target="../ink/ink764.xml"/><Relationship Id="rId204" Type="http://schemas.openxmlformats.org/officeDocument/2006/relationships/customXml" Target="../ink/ink771.xml"/><Relationship Id="rId225" Type="http://schemas.openxmlformats.org/officeDocument/2006/relationships/image" Target="../media/image238.png"/><Relationship Id="rId246" Type="http://schemas.openxmlformats.org/officeDocument/2006/relationships/customXml" Target="../ink/ink791.xml"/><Relationship Id="rId267" Type="http://schemas.openxmlformats.org/officeDocument/2006/relationships/image" Target="../media/image259.png"/><Relationship Id="rId288" Type="http://schemas.openxmlformats.org/officeDocument/2006/relationships/customXml" Target="../ink/ink812.xml"/><Relationship Id="rId106" Type="http://schemas.openxmlformats.org/officeDocument/2006/relationships/customXml" Target="../ink/ink722.xml"/><Relationship Id="rId127" Type="http://schemas.openxmlformats.org/officeDocument/2006/relationships/image" Target="../media/image189.png"/><Relationship Id="rId10" Type="http://schemas.openxmlformats.org/officeDocument/2006/relationships/customXml" Target="../ink/ink674.xml"/><Relationship Id="rId31" Type="http://schemas.openxmlformats.org/officeDocument/2006/relationships/image" Target="../media/image112.png"/><Relationship Id="rId52" Type="http://schemas.openxmlformats.org/officeDocument/2006/relationships/customXml" Target="../ink/ink695.xml"/><Relationship Id="rId73" Type="http://schemas.openxmlformats.org/officeDocument/2006/relationships/image" Target="../media/image157.png"/><Relationship Id="rId94" Type="http://schemas.openxmlformats.org/officeDocument/2006/relationships/customXml" Target="../ink/ink716.xml"/><Relationship Id="rId148" Type="http://schemas.openxmlformats.org/officeDocument/2006/relationships/customXml" Target="../ink/ink743.xml"/><Relationship Id="rId169" Type="http://schemas.openxmlformats.org/officeDocument/2006/relationships/image" Target="../media/image210.png"/><Relationship Id="rId4" Type="http://schemas.openxmlformats.org/officeDocument/2006/relationships/customXml" Target="../ink/ink671.xml"/><Relationship Id="rId180" Type="http://schemas.openxmlformats.org/officeDocument/2006/relationships/customXml" Target="../ink/ink759.xml"/><Relationship Id="rId215" Type="http://schemas.openxmlformats.org/officeDocument/2006/relationships/image" Target="../media/image233.png"/><Relationship Id="rId236" Type="http://schemas.openxmlformats.org/officeDocument/2006/relationships/customXml" Target="../ink/ink786.xml"/><Relationship Id="rId257" Type="http://schemas.openxmlformats.org/officeDocument/2006/relationships/image" Target="../media/image254.png"/><Relationship Id="rId278" Type="http://schemas.openxmlformats.org/officeDocument/2006/relationships/customXml" Target="../ink/ink807.xml"/><Relationship Id="rId303" Type="http://schemas.openxmlformats.org/officeDocument/2006/relationships/image" Target="../media/image277.png"/><Relationship Id="rId42" Type="http://schemas.openxmlformats.org/officeDocument/2006/relationships/customXml" Target="../ink/ink690.xml"/><Relationship Id="rId84" Type="http://schemas.openxmlformats.org/officeDocument/2006/relationships/customXml" Target="../ink/ink711.xml"/><Relationship Id="rId138" Type="http://schemas.openxmlformats.org/officeDocument/2006/relationships/customXml" Target="../ink/ink738.xml"/><Relationship Id="rId191" Type="http://schemas.openxmlformats.org/officeDocument/2006/relationships/image" Target="../media/image221.png"/><Relationship Id="rId205" Type="http://schemas.openxmlformats.org/officeDocument/2006/relationships/image" Target="../media/image228.png"/><Relationship Id="rId247" Type="http://schemas.openxmlformats.org/officeDocument/2006/relationships/image" Target="../media/image249.png"/><Relationship Id="rId107" Type="http://schemas.openxmlformats.org/officeDocument/2006/relationships/image" Target="../media/image179.png"/><Relationship Id="rId289" Type="http://schemas.openxmlformats.org/officeDocument/2006/relationships/image" Target="../media/image270.png"/><Relationship Id="rId11" Type="http://schemas.openxmlformats.org/officeDocument/2006/relationships/image" Target="../media/image102.png"/><Relationship Id="rId53" Type="http://schemas.openxmlformats.org/officeDocument/2006/relationships/image" Target="../media/image123.png"/><Relationship Id="rId149" Type="http://schemas.openxmlformats.org/officeDocument/2006/relationships/image" Target="../media/image200.png"/><Relationship Id="rId95" Type="http://schemas.openxmlformats.org/officeDocument/2006/relationships/image" Target="../media/image170.png"/><Relationship Id="rId160" Type="http://schemas.openxmlformats.org/officeDocument/2006/relationships/customXml" Target="../ink/ink749.xml"/><Relationship Id="rId216" Type="http://schemas.openxmlformats.org/officeDocument/2006/relationships/customXml" Target="../ink/ink777.xml"/><Relationship Id="rId258" Type="http://schemas.openxmlformats.org/officeDocument/2006/relationships/customXml" Target="../ink/ink797.xml"/><Relationship Id="rId22" Type="http://schemas.openxmlformats.org/officeDocument/2006/relationships/customXml" Target="../ink/ink680.xml"/><Relationship Id="rId64" Type="http://schemas.openxmlformats.org/officeDocument/2006/relationships/customXml" Target="../ink/ink701.xml"/><Relationship Id="rId118" Type="http://schemas.openxmlformats.org/officeDocument/2006/relationships/customXml" Target="../ink/ink728.xml"/><Relationship Id="rId171" Type="http://schemas.openxmlformats.org/officeDocument/2006/relationships/image" Target="../media/image211.png"/><Relationship Id="rId227" Type="http://schemas.openxmlformats.org/officeDocument/2006/relationships/image" Target="../media/image239.png"/><Relationship Id="rId269" Type="http://schemas.openxmlformats.org/officeDocument/2006/relationships/image" Target="../media/image260.png"/><Relationship Id="rId33" Type="http://schemas.openxmlformats.org/officeDocument/2006/relationships/image" Target="../media/image113.png"/><Relationship Id="rId129" Type="http://schemas.openxmlformats.org/officeDocument/2006/relationships/image" Target="../media/image190.png"/><Relationship Id="rId280" Type="http://schemas.openxmlformats.org/officeDocument/2006/relationships/customXml" Target="../ink/ink80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1.xml"/><Relationship Id="rId13" Type="http://schemas.openxmlformats.org/officeDocument/2006/relationships/image" Target="../media/image280.png"/><Relationship Id="rId18" Type="http://schemas.openxmlformats.org/officeDocument/2006/relationships/customXml" Target="../ink/ink826.xml"/><Relationship Id="rId26" Type="http://schemas.openxmlformats.org/officeDocument/2006/relationships/customXml" Target="../ink/ink830.xml"/><Relationship Id="rId3" Type="http://schemas.openxmlformats.org/officeDocument/2006/relationships/image" Target="../media/image242.png"/><Relationship Id="rId21" Type="http://schemas.openxmlformats.org/officeDocument/2006/relationships/image" Target="../media/image284.png"/><Relationship Id="rId7" Type="http://schemas.openxmlformats.org/officeDocument/2006/relationships/image" Target="../media/image274.png"/><Relationship Id="rId12" Type="http://schemas.openxmlformats.org/officeDocument/2006/relationships/customXml" Target="../ink/ink823.xml"/><Relationship Id="rId17" Type="http://schemas.openxmlformats.org/officeDocument/2006/relationships/image" Target="../media/image282.png"/><Relationship Id="rId25" Type="http://schemas.openxmlformats.org/officeDocument/2006/relationships/image" Target="../media/image286.png"/><Relationship Id="rId2" Type="http://schemas.openxmlformats.org/officeDocument/2006/relationships/customXml" Target="../ink/ink818.xml"/><Relationship Id="rId16" Type="http://schemas.openxmlformats.org/officeDocument/2006/relationships/customXml" Target="../ink/ink825.xml"/><Relationship Id="rId20" Type="http://schemas.openxmlformats.org/officeDocument/2006/relationships/customXml" Target="../ink/ink827.xml"/><Relationship Id="rId29" Type="http://schemas.openxmlformats.org/officeDocument/2006/relationships/image" Target="../media/image28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0.xml"/><Relationship Id="rId11" Type="http://schemas.openxmlformats.org/officeDocument/2006/relationships/image" Target="../media/image279.png"/><Relationship Id="rId24" Type="http://schemas.openxmlformats.org/officeDocument/2006/relationships/customXml" Target="../ink/ink829.xml"/><Relationship Id="rId5" Type="http://schemas.openxmlformats.org/officeDocument/2006/relationships/image" Target="../media/image273.png"/><Relationship Id="rId15" Type="http://schemas.openxmlformats.org/officeDocument/2006/relationships/image" Target="../media/image281.png"/><Relationship Id="rId23" Type="http://schemas.openxmlformats.org/officeDocument/2006/relationships/image" Target="../media/image285.png"/><Relationship Id="rId28" Type="http://schemas.openxmlformats.org/officeDocument/2006/relationships/customXml" Target="../ink/ink831.xml"/><Relationship Id="rId10" Type="http://schemas.openxmlformats.org/officeDocument/2006/relationships/customXml" Target="../ink/ink822.xml"/><Relationship Id="rId19" Type="http://schemas.openxmlformats.org/officeDocument/2006/relationships/image" Target="../media/image283.png"/><Relationship Id="rId31" Type="http://schemas.openxmlformats.org/officeDocument/2006/relationships/image" Target="../media/image289.png"/><Relationship Id="rId4" Type="http://schemas.openxmlformats.org/officeDocument/2006/relationships/customXml" Target="../ink/ink819.xml"/><Relationship Id="rId9" Type="http://schemas.openxmlformats.org/officeDocument/2006/relationships/image" Target="../media/image275.png"/><Relationship Id="rId14" Type="http://schemas.openxmlformats.org/officeDocument/2006/relationships/customXml" Target="../ink/ink824.xml"/><Relationship Id="rId22" Type="http://schemas.openxmlformats.org/officeDocument/2006/relationships/customXml" Target="../ink/ink828.xml"/><Relationship Id="rId27" Type="http://schemas.openxmlformats.org/officeDocument/2006/relationships/image" Target="../media/image287.png"/><Relationship Id="rId30" Type="http://schemas.openxmlformats.org/officeDocument/2006/relationships/customXml" Target="../ink/ink83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60.png"/><Relationship Id="rId21" Type="http://schemas.openxmlformats.org/officeDocument/2006/relationships/image" Target="../media/image3780.png"/><Relationship Id="rId42" Type="http://schemas.openxmlformats.org/officeDocument/2006/relationships/customXml" Target="../ink/ink852.xml"/><Relationship Id="rId47" Type="http://schemas.openxmlformats.org/officeDocument/2006/relationships/image" Target="../media/image3910.png"/><Relationship Id="rId63" Type="http://schemas.openxmlformats.org/officeDocument/2006/relationships/image" Target="../media/image3990.png"/><Relationship Id="rId68" Type="http://schemas.openxmlformats.org/officeDocument/2006/relationships/customXml" Target="../ink/ink865.xml"/><Relationship Id="rId84" Type="http://schemas.openxmlformats.org/officeDocument/2006/relationships/customXml" Target="../ink/ink873.xml"/><Relationship Id="rId89" Type="http://schemas.openxmlformats.org/officeDocument/2006/relationships/image" Target="../media/image4120.png"/><Relationship Id="rId112" Type="http://schemas.openxmlformats.org/officeDocument/2006/relationships/customXml" Target="../ink/ink887.xml"/><Relationship Id="rId133" Type="http://schemas.openxmlformats.org/officeDocument/2006/relationships/image" Target="../media/image1950.png"/><Relationship Id="rId16" Type="http://schemas.openxmlformats.org/officeDocument/2006/relationships/customXml" Target="../ink/ink840.xml"/><Relationship Id="rId107" Type="http://schemas.openxmlformats.org/officeDocument/2006/relationships/image" Target="../media/image4210.png"/><Relationship Id="rId11" Type="http://schemas.openxmlformats.org/officeDocument/2006/relationships/image" Target="../media/image3730.png"/><Relationship Id="rId32" Type="http://schemas.openxmlformats.org/officeDocument/2006/relationships/customXml" Target="../ink/ink848.xml"/><Relationship Id="rId37" Type="http://schemas.openxmlformats.org/officeDocument/2006/relationships/image" Target="../media/image3860.png"/><Relationship Id="rId53" Type="http://schemas.openxmlformats.org/officeDocument/2006/relationships/image" Target="../media/image3940.png"/><Relationship Id="rId58" Type="http://schemas.openxmlformats.org/officeDocument/2006/relationships/customXml" Target="../ink/ink860.xml"/><Relationship Id="rId74" Type="http://schemas.openxmlformats.org/officeDocument/2006/relationships/customXml" Target="../ink/ink868.xml"/><Relationship Id="rId79" Type="http://schemas.openxmlformats.org/officeDocument/2006/relationships/image" Target="../media/image4070.png"/><Relationship Id="rId102" Type="http://schemas.openxmlformats.org/officeDocument/2006/relationships/customXml" Target="../ink/ink882.xml"/><Relationship Id="rId123" Type="http://schemas.openxmlformats.org/officeDocument/2006/relationships/image" Target="../media/image429.png"/><Relationship Id="rId128" Type="http://schemas.openxmlformats.org/officeDocument/2006/relationships/customXml" Target="../ink/ink895.xml"/><Relationship Id="rId5" Type="http://schemas.openxmlformats.org/officeDocument/2006/relationships/image" Target="../media/image3700.png"/><Relationship Id="rId90" Type="http://schemas.openxmlformats.org/officeDocument/2006/relationships/customXml" Target="../ink/ink876.xml"/><Relationship Id="rId95" Type="http://schemas.openxmlformats.org/officeDocument/2006/relationships/image" Target="../media/image4150.png"/><Relationship Id="rId22" Type="http://schemas.openxmlformats.org/officeDocument/2006/relationships/customXml" Target="../ink/ink843.xml"/><Relationship Id="rId27" Type="http://schemas.openxmlformats.org/officeDocument/2006/relationships/image" Target="../media/image3810.png"/><Relationship Id="rId43" Type="http://schemas.openxmlformats.org/officeDocument/2006/relationships/image" Target="../media/image3890.png"/><Relationship Id="rId48" Type="http://schemas.openxmlformats.org/officeDocument/2006/relationships/customXml" Target="../ink/ink855.xml"/><Relationship Id="rId64" Type="http://schemas.openxmlformats.org/officeDocument/2006/relationships/customXml" Target="../ink/ink863.xml"/><Relationship Id="rId69" Type="http://schemas.openxmlformats.org/officeDocument/2006/relationships/image" Target="../media/image4020.png"/><Relationship Id="rId113" Type="http://schemas.openxmlformats.org/officeDocument/2006/relationships/image" Target="../media/image4240.png"/><Relationship Id="rId118" Type="http://schemas.openxmlformats.org/officeDocument/2006/relationships/customXml" Target="../ink/ink890.xml"/><Relationship Id="rId80" Type="http://schemas.openxmlformats.org/officeDocument/2006/relationships/customXml" Target="../ink/ink871.xml"/><Relationship Id="rId85" Type="http://schemas.openxmlformats.org/officeDocument/2006/relationships/image" Target="../media/image4101.png"/><Relationship Id="rId12" Type="http://schemas.openxmlformats.org/officeDocument/2006/relationships/customXml" Target="../ink/ink838.xml"/><Relationship Id="rId17" Type="http://schemas.openxmlformats.org/officeDocument/2006/relationships/image" Target="../media/image3760.png"/><Relationship Id="rId33" Type="http://schemas.openxmlformats.org/officeDocument/2006/relationships/image" Target="../media/image3840.png"/><Relationship Id="rId38" Type="http://schemas.openxmlformats.org/officeDocument/2006/relationships/customXml" Target="../ink/ink851.xml"/><Relationship Id="rId59" Type="http://schemas.openxmlformats.org/officeDocument/2006/relationships/image" Target="../media/image3970.png"/><Relationship Id="rId103" Type="http://schemas.openxmlformats.org/officeDocument/2006/relationships/image" Target="../media/image4190.png"/><Relationship Id="rId108" Type="http://schemas.openxmlformats.org/officeDocument/2006/relationships/customXml" Target="../ink/ink885.xml"/><Relationship Id="rId124" Type="http://schemas.openxmlformats.org/officeDocument/2006/relationships/customXml" Target="../ink/ink893.xml"/><Relationship Id="rId129" Type="http://schemas.openxmlformats.org/officeDocument/2006/relationships/image" Target="../media/image1930.png"/><Relationship Id="rId54" Type="http://schemas.openxmlformats.org/officeDocument/2006/relationships/customXml" Target="../ink/ink858.xml"/><Relationship Id="rId70" Type="http://schemas.openxmlformats.org/officeDocument/2006/relationships/customXml" Target="../ink/ink866.xml"/><Relationship Id="rId75" Type="http://schemas.openxmlformats.org/officeDocument/2006/relationships/image" Target="../media/image4050.png"/><Relationship Id="rId91" Type="http://schemas.openxmlformats.org/officeDocument/2006/relationships/image" Target="../media/image4130.png"/><Relationship Id="rId96" Type="http://schemas.openxmlformats.org/officeDocument/2006/relationships/customXml" Target="../ink/ink8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5.xml"/><Relationship Id="rId23" Type="http://schemas.openxmlformats.org/officeDocument/2006/relationships/image" Target="../media/image3790.png"/><Relationship Id="rId28" Type="http://schemas.openxmlformats.org/officeDocument/2006/relationships/customXml" Target="../ink/ink846.xml"/><Relationship Id="rId49" Type="http://schemas.openxmlformats.org/officeDocument/2006/relationships/image" Target="../media/image3920.png"/><Relationship Id="rId114" Type="http://schemas.openxmlformats.org/officeDocument/2006/relationships/customXml" Target="../ink/ink888.xml"/><Relationship Id="rId119" Type="http://schemas.openxmlformats.org/officeDocument/2006/relationships/image" Target="../media/image4270.png"/><Relationship Id="rId44" Type="http://schemas.openxmlformats.org/officeDocument/2006/relationships/customXml" Target="../ink/ink853.xml"/><Relationship Id="rId60" Type="http://schemas.openxmlformats.org/officeDocument/2006/relationships/customXml" Target="../ink/ink861.xml"/><Relationship Id="rId65" Type="http://schemas.openxmlformats.org/officeDocument/2006/relationships/image" Target="../media/image4000.png"/><Relationship Id="rId81" Type="http://schemas.openxmlformats.org/officeDocument/2006/relationships/image" Target="../media/image4080.png"/><Relationship Id="rId86" Type="http://schemas.openxmlformats.org/officeDocument/2006/relationships/customXml" Target="../ink/ink874.xml"/><Relationship Id="rId130" Type="http://schemas.openxmlformats.org/officeDocument/2006/relationships/customXml" Target="../ink/ink896.xml"/><Relationship Id="rId13" Type="http://schemas.openxmlformats.org/officeDocument/2006/relationships/image" Target="../media/image3740.png"/><Relationship Id="rId18" Type="http://schemas.openxmlformats.org/officeDocument/2006/relationships/customXml" Target="../ink/ink841.xml"/><Relationship Id="rId109" Type="http://schemas.openxmlformats.org/officeDocument/2006/relationships/image" Target="../media/image4220.png"/><Relationship Id="rId34" Type="http://schemas.openxmlformats.org/officeDocument/2006/relationships/customXml" Target="../ink/ink849.xml"/><Relationship Id="rId50" Type="http://schemas.openxmlformats.org/officeDocument/2006/relationships/customXml" Target="../ink/ink856.xml"/><Relationship Id="rId55" Type="http://schemas.openxmlformats.org/officeDocument/2006/relationships/image" Target="../media/image3950.png"/><Relationship Id="rId76" Type="http://schemas.openxmlformats.org/officeDocument/2006/relationships/customXml" Target="../ink/ink869.xml"/><Relationship Id="rId97" Type="http://schemas.openxmlformats.org/officeDocument/2006/relationships/image" Target="../media/image4160.png"/><Relationship Id="rId104" Type="http://schemas.openxmlformats.org/officeDocument/2006/relationships/customXml" Target="../ink/ink883.xml"/><Relationship Id="rId120" Type="http://schemas.openxmlformats.org/officeDocument/2006/relationships/customXml" Target="../ink/ink891.xml"/><Relationship Id="rId125" Type="http://schemas.openxmlformats.org/officeDocument/2006/relationships/image" Target="../media/image430.png"/><Relationship Id="rId7" Type="http://schemas.openxmlformats.org/officeDocument/2006/relationships/image" Target="../media/image3710.png"/><Relationship Id="rId71" Type="http://schemas.openxmlformats.org/officeDocument/2006/relationships/image" Target="../media/image4030.png"/><Relationship Id="rId92" Type="http://schemas.openxmlformats.org/officeDocument/2006/relationships/customXml" Target="../ink/ink877.xml"/><Relationship Id="rId2" Type="http://schemas.openxmlformats.org/officeDocument/2006/relationships/customXml" Target="../ink/ink833.xml"/><Relationship Id="rId29" Type="http://schemas.openxmlformats.org/officeDocument/2006/relationships/image" Target="../media/image3820.png"/><Relationship Id="rId24" Type="http://schemas.openxmlformats.org/officeDocument/2006/relationships/customXml" Target="../ink/ink844.xml"/><Relationship Id="rId45" Type="http://schemas.openxmlformats.org/officeDocument/2006/relationships/image" Target="../media/image3900.png"/><Relationship Id="rId66" Type="http://schemas.openxmlformats.org/officeDocument/2006/relationships/customXml" Target="../ink/ink864.xml"/><Relationship Id="rId87" Type="http://schemas.openxmlformats.org/officeDocument/2006/relationships/image" Target="../media/image4110.png"/><Relationship Id="rId110" Type="http://schemas.openxmlformats.org/officeDocument/2006/relationships/customXml" Target="../ink/ink886.xml"/><Relationship Id="rId115" Type="http://schemas.openxmlformats.org/officeDocument/2006/relationships/image" Target="../media/image4250.png"/><Relationship Id="rId131" Type="http://schemas.openxmlformats.org/officeDocument/2006/relationships/image" Target="../media/image1940.png"/><Relationship Id="rId61" Type="http://schemas.openxmlformats.org/officeDocument/2006/relationships/image" Target="../media/image3980.png"/><Relationship Id="rId82" Type="http://schemas.openxmlformats.org/officeDocument/2006/relationships/customXml" Target="../ink/ink872.xml"/><Relationship Id="rId19" Type="http://schemas.openxmlformats.org/officeDocument/2006/relationships/image" Target="../media/image3770.png"/><Relationship Id="rId14" Type="http://schemas.openxmlformats.org/officeDocument/2006/relationships/customXml" Target="../ink/ink839.xml"/><Relationship Id="rId30" Type="http://schemas.openxmlformats.org/officeDocument/2006/relationships/customXml" Target="../ink/ink847.xml"/><Relationship Id="rId35" Type="http://schemas.openxmlformats.org/officeDocument/2006/relationships/image" Target="../media/image3850.png"/><Relationship Id="rId56" Type="http://schemas.openxmlformats.org/officeDocument/2006/relationships/customXml" Target="../ink/ink859.xml"/><Relationship Id="rId77" Type="http://schemas.openxmlformats.org/officeDocument/2006/relationships/image" Target="../media/image4060.png"/><Relationship Id="rId100" Type="http://schemas.openxmlformats.org/officeDocument/2006/relationships/customXml" Target="../ink/ink881.xml"/><Relationship Id="rId105" Type="http://schemas.openxmlformats.org/officeDocument/2006/relationships/image" Target="../media/image4200.png"/><Relationship Id="rId126" Type="http://schemas.openxmlformats.org/officeDocument/2006/relationships/customXml" Target="../ink/ink894.xml"/><Relationship Id="rId8" Type="http://schemas.openxmlformats.org/officeDocument/2006/relationships/customXml" Target="../ink/ink836.xml"/><Relationship Id="rId51" Type="http://schemas.openxmlformats.org/officeDocument/2006/relationships/image" Target="../media/image3930.png"/><Relationship Id="rId72" Type="http://schemas.openxmlformats.org/officeDocument/2006/relationships/customXml" Target="../ink/ink867.xml"/><Relationship Id="rId93" Type="http://schemas.openxmlformats.org/officeDocument/2006/relationships/image" Target="../media/image4140.png"/><Relationship Id="rId98" Type="http://schemas.openxmlformats.org/officeDocument/2006/relationships/customXml" Target="../ink/ink880.xml"/><Relationship Id="rId121" Type="http://schemas.openxmlformats.org/officeDocument/2006/relationships/image" Target="../media/image4280.png"/><Relationship Id="rId3" Type="http://schemas.openxmlformats.org/officeDocument/2006/relationships/image" Target="../media/image3690.png"/><Relationship Id="rId25" Type="http://schemas.openxmlformats.org/officeDocument/2006/relationships/image" Target="../media/image3800.png"/><Relationship Id="rId46" Type="http://schemas.openxmlformats.org/officeDocument/2006/relationships/customXml" Target="../ink/ink854.xml"/><Relationship Id="rId67" Type="http://schemas.openxmlformats.org/officeDocument/2006/relationships/image" Target="../media/image4010.png"/><Relationship Id="rId116" Type="http://schemas.openxmlformats.org/officeDocument/2006/relationships/customXml" Target="../ink/ink889.xml"/><Relationship Id="rId20" Type="http://schemas.openxmlformats.org/officeDocument/2006/relationships/customXml" Target="../ink/ink842.xml"/><Relationship Id="rId41" Type="http://schemas.openxmlformats.org/officeDocument/2006/relationships/image" Target="../media/image3880.png"/><Relationship Id="rId62" Type="http://schemas.openxmlformats.org/officeDocument/2006/relationships/customXml" Target="../ink/ink862.xml"/><Relationship Id="rId83" Type="http://schemas.openxmlformats.org/officeDocument/2006/relationships/image" Target="../media/image4090.png"/><Relationship Id="rId88" Type="http://schemas.openxmlformats.org/officeDocument/2006/relationships/customXml" Target="../ink/ink875.xml"/><Relationship Id="rId111" Type="http://schemas.openxmlformats.org/officeDocument/2006/relationships/image" Target="../media/image4230.png"/><Relationship Id="rId132" Type="http://schemas.openxmlformats.org/officeDocument/2006/relationships/customXml" Target="../ink/ink897.xml"/><Relationship Id="rId15" Type="http://schemas.openxmlformats.org/officeDocument/2006/relationships/image" Target="../media/image3750.png"/><Relationship Id="rId36" Type="http://schemas.openxmlformats.org/officeDocument/2006/relationships/customXml" Target="../ink/ink850.xml"/><Relationship Id="rId57" Type="http://schemas.openxmlformats.org/officeDocument/2006/relationships/image" Target="../media/image3960.png"/><Relationship Id="rId106" Type="http://schemas.openxmlformats.org/officeDocument/2006/relationships/customXml" Target="../ink/ink884.xml"/><Relationship Id="rId127" Type="http://schemas.openxmlformats.org/officeDocument/2006/relationships/image" Target="../media/image1920.png"/><Relationship Id="rId10" Type="http://schemas.openxmlformats.org/officeDocument/2006/relationships/customXml" Target="../ink/ink837.xml"/><Relationship Id="rId31" Type="http://schemas.openxmlformats.org/officeDocument/2006/relationships/image" Target="../media/image3830.png"/><Relationship Id="rId52" Type="http://schemas.openxmlformats.org/officeDocument/2006/relationships/customXml" Target="../ink/ink857.xml"/><Relationship Id="rId73" Type="http://schemas.openxmlformats.org/officeDocument/2006/relationships/image" Target="../media/image4040.png"/><Relationship Id="rId78" Type="http://schemas.openxmlformats.org/officeDocument/2006/relationships/customXml" Target="../ink/ink870.xml"/><Relationship Id="rId94" Type="http://schemas.openxmlformats.org/officeDocument/2006/relationships/customXml" Target="../ink/ink878.xml"/><Relationship Id="rId99" Type="http://schemas.openxmlformats.org/officeDocument/2006/relationships/image" Target="../media/image4170.png"/><Relationship Id="rId101" Type="http://schemas.openxmlformats.org/officeDocument/2006/relationships/image" Target="../media/image4180.png"/><Relationship Id="rId122" Type="http://schemas.openxmlformats.org/officeDocument/2006/relationships/customXml" Target="../ink/ink892.xml"/><Relationship Id="rId4" Type="http://schemas.openxmlformats.org/officeDocument/2006/relationships/customXml" Target="../ink/ink834.xml"/><Relationship Id="rId9" Type="http://schemas.openxmlformats.org/officeDocument/2006/relationships/image" Target="../media/image3720.png"/><Relationship Id="rId26" Type="http://schemas.openxmlformats.org/officeDocument/2006/relationships/customXml" Target="../ink/ink84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47.png"/><Relationship Id="rId21" Type="http://schemas.openxmlformats.org/officeDocument/2006/relationships/image" Target="../media/image138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151.png"/><Relationship Id="rId50" Type="http://schemas.openxmlformats.org/officeDocument/2006/relationships/customXml" Target="../ink/ink24.xml"/><Relationship Id="rId7" Type="http://schemas.openxmlformats.org/officeDocument/2006/relationships/image" Target="../media/image131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9" Type="http://schemas.openxmlformats.org/officeDocument/2006/relationships/image" Target="../media/image142.png"/><Relationship Id="rId11" Type="http://schemas.openxmlformats.org/officeDocument/2006/relationships/image" Target="../media/image133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46.png"/><Relationship Id="rId40" Type="http://schemas.openxmlformats.org/officeDocument/2006/relationships/customXml" Target="../ink/ink19.xml"/><Relationship Id="rId45" Type="http://schemas.openxmlformats.org/officeDocument/2006/relationships/image" Target="../media/image150.png"/><Relationship Id="rId5" Type="http://schemas.openxmlformats.org/officeDocument/2006/relationships/image" Target="../media/image130.png"/><Relationship Id="rId15" Type="http://schemas.openxmlformats.org/officeDocument/2006/relationships/image" Target="../media/image135.png"/><Relationship Id="rId23" Type="http://schemas.openxmlformats.org/officeDocument/2006/relationships/image" Target="../media/image139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152.png"/><Relationship Id="rId10" Type="http://schemas.openxmlformats.org/officeDocument/2006/relationships/customXml" Target="../ink/ink4.xml"/><Relationship Id="rId19" Type="http://schemas.openxmlformats.org/officeDocument/2006/relationships/image" Target="../media/image137.png"/><Relationship Id="rId31" Type="http://schemas.openxmlformats.org/officeDocument/2006/relationships/image" Target="../media/image143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13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1.png"/><Relationship Id="rId30" Type="http://schemas.openxmlformats.org/officeDocument/2006/relationships/customXml" Target="../ink/ink14.xml"/><Relationship Id="rId35" Type="http://schemas.openxmlformats.org/officeDocument/2006/relationships/image" Target="../media/image145.png"/><Relationship Id="rId43" Type="http://schemas.openxmlformats.org/officeDocument/2006/relationships/image" Target="../media/image149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Relationship Id="rId51" Type="http://schemas.openxmlformats.org/officeDocument/2006/relationships/image" Target="../media/image153.png"/><Relationship Id="rId3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136.png"/><Relationship Id="rId25" Type="http://schemas.openxmlformats.org/officeDocument/2006/relationships/image" Target="../media/image140.png"/><Relationship Id="rId33" Type="http://schemas.openxmlformats.org/officeDocument/2006/relationships/image" Target="../media/image144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5.png"/><Relationship Id="rId21" Type="http://schemas.openxmlformats.org/officeDocument/2006/relationships/image" Target="../media/image817.png"/><Relationship Id="rId42" Type="http://schemas.openxmlformats.org/officeDocument/2006/relationships/customXml" Target="../ink/ink918.xml"/><Relationship Id="rId63" Type="http://schemas.openxmlformats.org/officeDocument/2006/relationships/image" Target="../media/image838.png"/><Relationship Id="rId84" Type="http://schemas.openxmlformats.org/officeDocument/2006/relationships/customXml" Target="../ink/ink939.xml"/><Relationship Id="rId138" Type="http://schemas.openxmlformats.org/officeDocument/2006/relationships/customXml" Target="../ink/ink966.xml"/><Relationship Id="rId159" Type="http://schemas.openxmlformats.org/officeDocument/2006/relationships/image" Target="../media/image886.png"/><Relationship Id="rId170" Type="http://schemas.openxmlformats.org/officeDocument/2006/relationships/customXml" Target="../ink/ink982.xml"/><Relationship Id="rId107" Type="http://schemas.openxmlformats.org/officeDocument/2006/relationships/image" Target="../media/image860.png"/><Relationship Id="rId11" Type="http://schemas.openxmlformats.org/officeDocument/2006/relationships/image" Target="../media/image812.png"/><Relationship Id="rId32" Type="http://schemas.openxmlformats.org/officeDocument/2006/relationships/customXml" Target="../ink/ink913.xml"/><Relationship Id="rId53" Type="http://schemas.openxmlformats.org/officeDocument/2006/relationships/image" Target="../media/image833.png"/><Relationship Id="rId74" Type="http://schemas.openxmlformats.org/officeDocument/2006/relationships/customXml" Target="../ink/ink934.xml"/><Relationship Id="rId128" Type="http://schemas.openxmlformats.org/officeDocument/2006/relationships/customXml" Target="../ink/ink961.xml"/><Relationship Id="rId149" Type="http://schemas.openxmlformats.org/officeDocument/2006/relationships/image" Target="../media/image881.png"/><Relationship Id="rId5" Type="http://schemas.openxmlformats.org/officeDocument/2006/relationships/image" Target="../media/image809.png"/><Relationship Id="rId95" Type="http://schemas.openxmlformats.org/officeDocument/2006/relationships/image" Target="../media/image854.png"/><Relationship Id="rId160" Type="http://schemas.openxmlformats.org/officeDocument/2006/relationships/customXml" Target="../ink/ink977.xml"/><Relationship Id="rId22" Type="http://schemas.openxmlformats.org/officeDocument/2006/relationships/customXml" Target="../ink/ink908.xml"/><Relationship Id="rId43" Type="http://schemas.openxmlformats.org/officeDocument/2006/relationships/image" Target="../media/image828.png"/><Relationship Id="rId64" Type="http://schemas.openxmlformats.org/officeDocument/2006/relationships/customXml" Target="../ink/ink929.xml"/><Relationship Id="rId118" Type="http://schemas.openxmlformats.org/officeDocument/2006/relationships/customXml" Target="../ink/ink956.xml"/><Relationship Id="rId139" Type="http://schemas.openxmlformats.org/officeDocument/2006/relationships/image" Target="../media/image876.png"/><Relationship Id="rId85" Type="http://schemas.openxmlformats.org/officeDocument/2006/relationships/image" Target="../media/image849.png"/><Relationship Id="rId150" Type="http://schemas.openxmlformats.org/officeDocument/2006/relationships/customXml" Target="../ink/ink972.xml"/><Relationship Id="rId171" Type="http://schemas.openxmlformats.org/officeDocument/2006/relationships/image" Target="../media/image892.png"/><Relationship Id="rId12" Type="http://schemas.openxmlformats.org/officeDocument/2006/relationships/customXml" Target="../ink/ink903.xml"/><Relationship Id="rId33" Type="http://schemas.openxmlformats.org/officeDocument/2006/relationships/image" Target="../media/image823.png"/><Relationship Id="rId108" Type="http://schemas.openxmlformats.org/officeDocument/2006/relationships/customXml" Target="../ink/ink951.xml"/><Relationship Id="rId129" Type="http://schemas.openxmlformats.org/officeDocument/2006/relationships/image" Target="../media/image871.png"/><Relationship Id="rId54" Type="http://schemas.openxmlformats.org/officeDocument/2006/relationships/customXml" Target="../ink/ink924.xml"/><Relationship Id="rId75" Type="http://schemas.openxmlformats.org/officeDocument/2006/relationships/image" Target="../media/image844.png"/><Relationship Id="rId96" Type="http://schemas.openxmlformats.org/officeDocument/2006/relationships/customXml" Target="../ink/ink945.xml"/><Relationship Id="rId140" Type="http://schemas.openxmlformats.org/officeDocument/2006/relationships/customXml" Target="../ink/ink967.xml"/><Relationship Id="rId161" Type="http://schemas.openxmlformats.org/officeDocument/2006/relationships/image" Target="../media/image887.png"/><Relationship Id="rId6" Type="http://schemas.openxmlformats.org/officeDocument/2006/relationships/customXml" Target="../ink/ink900.xml"/><Relationship Id="rId23" Type="http://schemas.openxmlformats.org/officeDocument/2006/relationships/image" Target="../media/image818.png"/><Relationship Id="rId28" Type="http://schemas.openxmlformats.org/officeDocument/2006/relationships/customXml" Target="../ink/ink911.xml"/><Relationship Id="rId49" Type="http://schemas.openxmlformats.org/officeDocument/2006/relationships/image" Target="../media/image831.png"/><Relationship Id="rId114" Type="http://schemas.openxmlformats.org/officeDocument/2006/relationships/customXml" Target="../ink/ink954.xml"/><Relationship Id="rId119" Type="http://schemas.openxmlformats.org/officeDocument/2006/relationships/image" Target="../media/image866.png"/><Relationship Id="rId44" Type="http://schemas.openxmlformats.org/officeDocument/2006/relationships/customXml" Target="../ink/ink919.xml"/><Relationship Id="rId60" Type="http://schemas.openxmlformats.org/officeDocument/2006/relationships/customXml" Target="../ink/ink927.xml"/><Relationship Id="rId65" Type="http://schemas.openxmlformats.org/officeDocument/2006/relationships/image" Target="../media/image839.png"/><Relationship Id="rId81" Type="http://schemas.openxmlformats.org/officeDocument/2006/relationships/image" Target="../media/image847.png"/><Relationship Id="rId86" Type="http://schemas.openxmlformats.org/officeDocument/2006/relationships/customXml" Target="../ink/ink940.xml"/><Relationship Id="rId130" Type="http://schemas.openxmlformats.org/officeDocument/2006/relationships/customXml" Target="../ink/ink962.xml"/><Relationship Id="rId135" Type="http://schemas.openxmlformats.org/officeDocument/2006/relationships/image" Target="../media/image874.png"/><Relationship Id="rId151" Type="http://schemas.openxmlformats.org/officeDocument/2006/relationships/image" Target="../media/image882.png"/><Relationship Id="rId156" Type="http://schemas.openxmlformats.org/officeDocument/2006/relationships/customXml" Target="../ink/ink975.xml"/><Relationship Id="rId177" Type="http://schemas.openxmlformats.org/officeDocument/2006/relationships/image" Target="../media/image895.png"/><Relationship Id="rId172" Type="http://schemas.openxmlformats.org/officeDocument/2006/relationships/customXml" Target="../ink/ink983.xml"/><Relationship Id="rId13" Type="http://schemas.openxmlformats.org/officeDocument/2006/relationships/image" Target="../media/image813.png"/><Relationship Id="rId18" Type="http://schemas.openxmlformats.org/officeDocument/2006/relationships/customXml" Target="../ink/ink906.xml"/><Relationship Id="rId39" Type="http://schemas.openxmlformats.org/officeDocument/2006/relationships/image" Target="../media/image826.png"/><Relationship Id="rId109" Type="http://schemas.openxmlformats.org/officeDocument/2006/relationships/image" Target="../media/image861.png"/><Relationship Id="rId34" Type="http://schemas.openxmlformats.org/officeDocument/2006/relationships/customXml" Target="../ink/ink914.xml"/><Relationship Id="rId50" Type="http://schemas.openxmlformats.org/officeDocument/2006/relationships/customXml" Target="../ink/ink922.xml"/><Relationship Id="rId55" Type="http://schemas.openxmlformats.org/officeDocument/2006/relationships/image" Target="../media/image834.png"/><Relationship Id="rId76" Type="http://schemas.openxmlformats.org/officeDocument/2006/relationships/customXml" Target="../ink/ink935.xml"/><Relationship Id="rId97" Type="http://schemas.openxmlformats.org/officeDocument/2006/relationships/image" Target="../media/image855.png"/><Relationship Id="rId104" Type="http://schemas.openxmlformats.org/officeDocument/2006/relationships/customXml" Target="../ink/ink949.xml"/><Relationship Id="rId120" Type="http://schemas.openxmlformats.org/officeDocument/2006/relationships/customXml" Target="../ink/ink957.xml"/><Relationship Id="rId125" Type="http://schemas.openxmlformats.org/officeDocument/2006/relationships/image" Target="../media/image869.png"/><Relationship Id="rId141" Type="http://schemas.openxmlformats.org/officeDocument/2006/relationships/image" Target="../media/image877.png"/><Relationship Id="rId146" Type="http://schemas.openxmlformats.org/officeDocument/2006/relationships/customXml" Target="../ink/ink970.xml"/><Relationship Id="rId167" Type="http://schemas.openxmlformats.org/officeDocument/2006/relationships/image" Target="../media/image890.png"/><Relationship Id="rId7" Type="http://schemas.openxmlformats.org/officeDocument/2006/relationships/image" Target="../media/image810.png"/><Relationship Id="rId71" Type="http://schemas.openxmlformats.org/officeDocument/2006/relationships/image" Target="../media/image842.png"/><Relationship Id="rId92" Type="http://schemas.openxmlformats.org/officeDocument/2006/relationships/customXml" Target="../ink/ink943.xml"/><Relationship Id="rId162" Type="http://schemas.openxmlformats.org/officeDocument/2006/relationships/customXml" Target="../ink/ink978.xml"/><Relationship Id="rId2" Type="http://schemas.openxmlformats.org/officeDocument/2006/relationships/customXml" Target="../ink/ink898.xml"/><Relationship Id="rId29" Type="http://schemas.openxmlformats.org/officeDocument/2006/relationships/image" Target="../media/image821.png"/><Relationship Id="rId24" Type="http://schemas.openxmlformats.org/officeDocument/2006/relationships/customXml" Target="../ink/ink909.xml"/><Relationship Id="rId40" Type="http://schemas.openxmlformats.org/officeDocument/2006/relationships/customXml" Target="../ink/ink917.xml"/><Relationship Id="rId45" Type="http://schemas.openxmlformats.org/officeDocument/2006/relationships/image" Target="../media/image829.png"/><Relationship Id="rId66" Type="http://schemas.openxmlformats.org/officeDocument/2006/relationships/customXml" Target="../ink/ink930.xml"/><Relationship Id="rId87" Type="http://schemas.openxmlformats.org/officeDocument/2006/relationships/image" Target="../media/image850.png"/><Relationship Id="rId110" Type="http://schemas.openxmlformats.org/officeDocument/2006/relationships/customXml" Target="../ink/ink952.xml"/><Relationship Id="rId115" Type="http://schemas.openxmlformats.org/officeDocument/2006/relationships/image" Target="../media/image864.png"/><Relationship Id="rId131" Type="http://schemas.openxmlformats.org/officeDocument/2006/relationships/image" Target="../media/image872.png"/><Relationship Id="rId136" Type="http://schemas.openxmlformats.org/officeDocument/2006/relationships/customXml" Target="../ink/ink965.xml"/><Relationship Id="rId157" Type="http://schemas.openxmlformats.org/officeDocument/2006/relationships/image" Target="../media/image885.png"/><Relationship Id="rId178" Type="http://schemas.openxmlformats.org/officeDocument/2006/relationships/customXml" Target="../ink/ink986.xml"/><Relationship Id="rId61" Type="http://schemas.openxmlformats.org/officeDocument/2006/relationships/image" Target="../media/image837.png"/><Relationship Id="rId82" Type="http://schemas.openxmlformats.org/officeDocument/2006/relationships/customXml" Target="../ink/ink938.xml"/><Relationship Id="rId152" Type="http://schemas.openxmlformats.org/officeDocument/2006/relationships/customXml" Target="../ink/ink973.xml"/><Relationship Id="rId173" Type="http://schemas.openxmlformats.org/officeDocument/2006/relationships/image" Target="../media/image893.png"/><Relationship Id="rId19" Type="http://schemas.openxmlformats.org/officeDocument/2006/relationships/image" Target="../media/image816.png"/><Relationship Id="rId14" Type="http://schemas.openxmlformats.org/officeDocument/2006/relationships/customXml" Target="../ink/ink904.xml"/><Relationship Id="rId30" Type="http://schemas.openxmlformats.org/officeDocument/2006/relationships/customXml" Target="../ink/ink912.xml"/><Relationship Id="rId35" Type="http://schemas.openxmlformats.org/officeDocument/2006/relationships/image" Target="../media/image824.png"/><Relationship Id="rId56" Type="http://schemas.openxmlformats.org/officeDocument/2006/relationships/customXml" Target="../ink/ink925.xml"/><Relationship Id="rId77" Type="http://schemas.openxmlformats.org/officeDocument/2006/relationships/image" Target="../media/image845.png"/><Relationship Id="rId100" Type="http://schemas.openxmlformats.org/officeDocument/2006/relationships/customXml" Target="../ink/ink947.xml"/><Relationship Id="rId105" Type="http://schemas.openxmlformats.org/officeDocument/2006/relationships/image" Target="../media/image859.png"/><Relationship Id="rId126" Type="http://schemas.openxmlformats.org/officeDocument/2006/relationships/customXml" Target="../ink/ink960.xml"/><Relationship Id="rId147" Type="http://schemas.openxmlformats.org/officeDocument/2006/relationships/image" Target="../media/image880.png"/><Relationship Id="rId168" Type="http://schemas.openxmlformats.org/officeDocument/2006/relationships/customXml" Target="../ink/ink981.xml"/><Relationship Id="rId8" Type="http://schemas.openxmlformats.org/officeDocument/2006/relationships/customXml" Target="../ink/ink901.xml"/><Relationship Id="rId51" Type="http://schemas.openxmlformats.org/officeDocument/2006/relationships/image" Target="../media/image832.png"/><Relationship Id="rId72" Type="http://schemas.openxmlformats.org/officeDocument/2006/relationships/customXml" Target="../ink/ink933.xml"/><Relationship Id="rId93" Type="http://schemas.openxmlformats.org/officeDocument/2006/relationships/image" Target="../media/image853.png"/><Relationship Id="rId98" Type="http://schemas.openxmlformats.org/officeDocument/2006/relationships/customXml" Target="../ink/ink946.xml"/><Relationship Id="rId121" Type="http://schemas.openxmlformats.org/officeDocument/2006/relationships/image" Target="../media/image867.png"/><Relationship Id="rId142" Type="http://schemas.openxmlformats.org/officeDocument/2006/relationships/customXml" Target="../ink/ink968.xml"/><Relationship Id="rId163" Type="http://schemas.openxmlformats.org/officeDocument/2006/relationships/image" Target="../media/image888.png"/><Relationship Id="rId3" Type="http://schemas.openxmlformats.org/officeDocument/2006/relationships/image" Target="../media/image808.png"/><Relationship Id="rId25" Type="http://schemas.openxmlformats.org/officeDocument/2006/relationships/image" Target="../media/image819.png"/><Relationship Id="rId46" Type="http://schemas.openxmlformats.org/officeDocument/2006/relationships/customXml" Target="../ink/ink920.xml"/><Relationship Id="rId67" Type="http://schemas.openxmlformats.org/officeDocument/2006/relationships/image" Target="../media/image840.png"/><Relationship Id="rId116" Type="http://schemas.openxmlformats.org/officeDocument/2006/relationships/customXml" Target="../ink/ink955.xml"/><Relationship Id="rId137" Type="http://schemas.openxmlformats.org/officeDocument/2006/relationships/image" Target="../media/image875.png"/><Relationship Id="rId158" Type="http://schemas.openxmlformats.org/officeDocument/2006/relationships/customXml" Target="../ink/ink976.xml"/><Relationship Id="rId20" Type="http://schemas.openxmlformats.org/officeDocument/2006/relationships/customXml" Target="../ink/ink907.xml"/><Relationship Id="rId41" Type="http://schemas.openxmlformats.org/officeDocument/2006/relationships/image" Target="../media/image827.png"/><Relationship Id="rId62" Type="http://schemas.openxmlformats.org/officeDocument/2006/relationships/customXml" Target="../ink/ink928.xml"/><Relationship Id="rId83" Type="http://schemas.openxmlformats.org/officeDocument/2006/relationships/image" Target="../media/image848.png"/><Relationship Id="rId88" Type="http://schemas.openxmlformats.org/officeDocument/2006/relationships/customXml" Target="../ink/ink941.xml"/><Relationship Id="rId111" Type="http://schemas.openxmlformats.org/officeDocument/2006/relationships/image" Target="../media/image862.png"/><Relationship Id="rId132" Type="http://schemas.openxmlformats.org/officeDocument/2006/relationships/customXml" Target="../ink/ink963.xml"/><Relationship Id="rId153" Type="http://schemas.openxmlformats.org/officeDocument/2006/relationships/image" Target="../media/image883.png"/><Relationship Id="rId174" Type="http://schemas.openxmlformats.org/officeDocument/2006/relationships/customXml" Target="../ink/ink984.xml"/><Relationship Id="rId179" Type="http://schemas.openxmlformats.org/officeDocument/2006/relationships/image" Target="../media/image896.png"/><Relationship Id="rId15" Type="http://schemas.openxmlformats.org/officeDocument/2006/relationships/image" Target="../media/image814.png"/><Relationship Id="rId36" Type="http://schemas.openxmlformats.org/officeDocument/2006/relationships/customXml" Target="../ink/ink915.xml"/><Relationship Id="rId57" Type="http://schemas.openxmlformats.org/officeDocument/2006/relationships/image" Target="../media/image835.png"/><Relationship Id="rId106" Type="http://schemas.openxmlformats.org/officeDocument/2006/relationships/customXml" Target="../ink/ink950.xml"/><Relationship Id="rId127" Type="http://schemas.openxmlformats.org/officeDocument/2006/relationships/image" Target="../media/image870.png"/><Relationship Id="rId10" Type="http://schemas.openxmlformats.org/officeDocument/2006/relationships/customXml" Target="../ink/ink902.xml"/><Relationship Id="rId31" Type="http://schemas.openxmlformats.org/officeDocument/2006/relationships/image" Target="../media/image822.png"/><Relationship Id="rId52" Type="http://schemas.openxmlformats.org/officeDocument/2006/relationships/customXml" Target="../ink/ink923.xml"/><Relationship Id="rId73" Type="http://schemas.openxmlformats.org/officeDocument/2006/relationships/image" Target="../media/image843.png"/><Relationship Id="rId78" Type="http://schemas.openxmlformats.org/officeDocument/2006/relationships/customXml" Target="../ink/ink936.xml"/><Relationship Id="rId94" Type="http://schemas.openxmlformats.org/officeDocument/2006/relationships/customXml" Target="../ink/ink944.xml"/><Relationship Id="rId99" Type="http://schemas.openxmlformats.org/officeDocument/2006/relationships/image" Target="../media/image856.png"/><Relationship Id="rId101" Type="http://schemas.openxmlformats.org/officeDocument/2006/relationships/image" Target="../media/image857.png"/><Relationship Id="rId122" Type="http://schemas.openxmlformats.org/officeDocument/2006/relationships/customXml" Target="../ink/ink958.xml"/><Relationship Id="rId143" Type="http://schemas.openxmlformats.org/officeDocument/2006/relationships/image" Target="../media/image878.png"/><Relationship Id="rId148" Type="http://schemas.openxmlformats.org/officeDocument/2006/relationships/customXml" Target="../ink/ink971.xml"/><Relationship Id="rId164" Type="http://schemas.openxmlformats.org/officeDocument/2006/relationships/customXml" Target="../ink/ink979.xml"/><Relationship Id="rId169" Type="http://schemas.openxmlformats.org/officeDocument/2006/relationships/image" Target="../media/image891.png"/><Relationship Id="rId4" Type="http://schemas.openxmlformats.org/officeDocument/2006/relationships/customXml" Target="../ink/ink899.xml"/><Relationship Id="rId9" Type="http://schemas.openxmlformats.org/officeDocument/2006/relationships/image" Target="../media/image811.png"/><Relationship Id="rId26" Type="http://schemas.openxmlformats.org/officeDocument/2006/relationships/customXml" Target="../ink/ink910.xml"/><Relationship Id="rId47" Type="http://schemas.openxmlformats.org/officeDocument/2006/relationships/image" Target="../media/image830.png"/><Relationship Id="rId68" Type="http://schemas.openxmlformats.org/officeDocument/2006/relationships/customXml" Target="../ink/ink931.xml"/><Relationship Id="rId89" Type="http://schemas.openxmlformats.org/officeDocument/2006/relationships/image" Target="../media/image851.png"/><Relationship Id="rId112" Type="http://schemas.openxmlformats.org/officeDocument/2006/relationships/customXml" Target="../ink/ink953.xml"/><Relationship Id="rId133" Type="http://schemas.openxmlformats.org/officeDocument/2006/relationships/image" Target="../media/image873.png"/><Relationship Id="rId154" Type="http://schemas.openxmlformats.org/officeDocument/2006/relationships/customXml" Target="../ink/ink974.xml"/><Relationship Id="rId175" Type="http://schemas.openxmlformats.org/officeDocument/2006/relationships/image" Target="../media/image894.png"/><Relationship Id="rId16" Type="http://schemas.openxmlformats.org/officeDocument/2006/relationships/customXml" Target="../ink/ink905.xml"/><Relationship Id="rId37" Type="http://schemas.openxmlformats.org/officeDocument/2006/relationships/image" Target="../media/image825.png"/><Relationship Id="rId58" Type="http://schemas.openxmlformats.org/officeDocument/2006/relationships/customXml" Target="../ink/ink926.xml"/><Relationship Id="rId79" Type="http://schemas.openxmlformats.org/officeDocument/2006/relationships/image" Target="../media/image846.png"/><Relationship Id="rId102" Type="http://schemas.openxmlformats.org/officeDocument/2006/relationships/customXml" Target="../ink/ink948.xml"/><Relationship Id="rId123" Type="http://schemas.openxmlformats.org/officeDocument/2006/relationships/image" Target="../media/image868.png"/><Relationship Id="rId144" Type="http://schemas.openxmlformats.org/officeDocument/2006/relationships/customXml" Target="../ink/ink969.xml"/><Relationship Id="rId90" Type="http://schemas.openxmlformats.org/officeDocument/2006/relationships/customXml" Target="../ink/ink942.xml"/><Relationship Id="rId165" Type="http://schemas.openxmlformats.org/officeDocument/2006/relationships/image" Target="../media/image889.png"/><Relationship Id="rId27" Type="http://schemas.openxmlformats.org/officeDocument/2006/relationships/image" Target="../media/image820.png"/><Relationship Id="rId48" Type="http://schemas.openxmlformats.org/officeDocument/2006/relationships/customXml" Target="../ink/ink921.xml"/><Relationship Id="rId69" Type="http://schemas.openxmlformats.org/officeDocument/2006/relationships/image" Target="../media/image841.png"/><Relationship Id="rId113" Type="http://schemas.openxmlformats.org/officeDocument/2006/relationships/image" Target="../media/image863.png"/><Relationship Id="rId134" Type="http://schemas.openxmlformats.org/officeDocument/2006/relationships/customXml" Target="../ink/ink964.xml"/><Relationship Id="rId80" Type="http://schemas.openxmlformats.org/officeDocument/2006/relationships/customXml" Target="../ink/ink937.xml"/><Relationship Id="rId155" Type="http://schemas.openxmlformats.org/officeDocument/2006/relationships/image" Target="../media/image884.png"/><Relationship Id="rId176" Type="http://schemas.openxmlformats.org/officeDocument/2006/relationships/customXml" Target="../ink/ink985.xml"/><Relationship Id="rId17" Type="http://schemas.openxmlformats.org/officeDocument/2006/relationships/image" Target="../media/image815.png"/><Relationship Id="rId38" Type="http://schemas.openxmlformats.org/officeDocument/2006/relationships/customXml" Target="../ink/ink916.xml"/><Relationship Id="rId59" Type="http://schemas.openxmlformats.org/officeDocument/2006/relationships/image" Target="../media/image836.png"/><Relationship Id="rId103" Type="http://schemas.openxmlformats.org/officeDocument/2006/relationships/image" Target="../media/image858.png"/><Relationship Id="rId124" Type="http://schemas.openxmlformats.org/officeDocument/2006/relationships/customXml" Target="../ink/ink959.xml"/><Relationship Id="rId70" Type="http://schemas.openxmlformats.org/officeDocument/2006/relationships/customXml" Target="../ink/ink932.xml"/><Relationship Id="rId91" Type="http://schemas.openxmlformats.org/officeDocument/2006/relationships/image" Target="../media/image852.png"/><Relationship Id="rId145" Type="http://schemas.openxmlformats.org/officeDocument/2006/relationships/image" Target="../media/image879.png"/><Relationship Id="rId166" Type="http://schemas.openxmlformats.org/officeDocument/2006/relationships/customXml" Target="../ink/ink98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4.png"/><Relationship Id="rId299" Type="http://schemas.openxmlformats.org/officeDocument/2006/relationships/image" Target="../media/image1045.png"/><Relationship Id="rId21" Type="http://schemas.openxmlformats.org/officeDocument/2006/relationships/image" Target="../media/image906.png"/><Relationship Id="rId63" Type="http://schemas.openxmlformats.org/officeDocument/2006/relationships/image" Target="../media/image927.png"/><Relationship Id="rId159" Type="http://schemas.openxmlformats.org/officeDocument/2006/relationships/image" Target="../media/image975.png"/><Relationship Id="rId324" Type="http://schemas.openxmlformats.org/officeDocument/2006/relationships/customXml" Target="../ink/ink1148.xml"/><Relationship Id="rId170" Type="http://schemas.openxmlformats.org/officeDocument/2006/relationships/customXml" Target="../ink/ink1071.xml"/><Relationship Id="rId226" Type="http://schemas.openxmlformats.org/officeDocument/2006/relationships/customXml" Target="../ink/ink1099.xml"/><Relationship Id="rId268" Type="http://schemas.openxmlformats.org/officeDocument/2006/relationships/customXml" Target="../ink/ink1120.xml"/><Relationship Id="rId32" Type="http://schemas.openxmlformats.org/officeDocument/2006/relationships/customXml" Target="../ink/ink1002.xml"/><Relationship Id="rId74" Type="http://schemas.openxmlformats.org/officeDocument/2006/relationships/customXml" Target="../ink/ink1023.xml"/><Relationship Id="rId128" Type="http://schemas.openxmlformats.org/officeDocument/2006/relationships/customXml" Target="../ink/ink1050.xml"/><Relationship Id="rId5" Type="http://schemas.openxmlformats.org/officeDocument/2006/relationships/image" Target="../media/image898.png"/><Relationship Id="rId181" Type="http://schemas.openxmlformats.org/officeDocument/2006/relationships/image" Target="../media/image986.png"/><Relationship Id="rId237" Type="http://schemas.openxmlformats.org/officeDocument/2006/relationships/image" Target="../media/image1014.png"/><Relationship Id="rId279" Type="http://schemas.openxmlformats.org/officeDocument/2006/relationships/image" Target="../media/image1035.png"/><Relationship Id="rId43" Type="http://schemas.openxmlformats.org/officeDocument/2006/relationships/image" Target="../media/image917.png"/><Relationship Id="rId139" Type="http://schemas.openxmlformats.org/officeDocument/2006/relationships/image" Target="../media/image965.png"/><Relationship Id="rId290" Type="http://schemas.openxmlformats.org/officeDocument/2006/relationships/customXml" Target="../ink/ink1131.xml"/><Relationship Id="rId304" Type="http://schemas.openxmlformats.org/officeDocument/2006/relationships/customXml" Target="../ink/ink1138.xml"/><Relationship Id="rId85" Type="http://schemas.openxmlformats.org/officeDocument/2006/relationships/image" Target="../media/image938.png"/><Relationship Id="rId150" Type="http://schemas.openxmlformats.org/officeDocument/2006/relationships/customXml" Target="../ink/ink1061.xml"/><Relationship Id="rId192" Type="http://schemas.openxmlformats.org/officeDocument/2006/relationships/customXml" Target="../ink/ink1082.xml"/><Relationship Id="rId206" Type="http://schemas.openxmlformats.org/officeDocument/2006/relationships/customXml" Target="../ink/ink1089.xml"/><Relationship Id="rId248" Type="http://schemas.openxmlformats.org/officeDocument/2006/relationships/customXml" Target="../ink/ink1110.xml"/><Relationship Id="rId12" Type="http://schemas.openxmlformats.org/officeDocument/2006/relationships/customXml" Target="../ink/ink992.xml"/><Relationship Id="rId108" Type="http://schemas.openxmlformats.org/officeDocument/2006/relationships/customXml" Target="../ink/ink1040.xml"/><Relationship Id="rId315" Type="http://schemas.openxmlformats.org/officeDocument/2006/relationships/image" Target="../media/image1054.png"/><Relationship Id="rId54" Type="http://schemas.openxmlformats.org/officeDocument/2006/relationships/customXml" Target="../ink/ink1013.xml"/><Relationship Id="rId96" Type="http://schemas.openxmlformats.org/officeDocument/2006/relationships/customXml" Target="../ink/ink1034.xml"/><Relationship Id="rId161" Type="http://schemas.openxmlformats.org/officeDocument/2006/relationships/image" Target="../media/image976.png"/><Relationship Id="rId217" Type="http://schemas.openxmlformats.org/officeDocument/2006/relationships/image" Target="../media/image1004.png"/><Relationship Id="rId259" Type="http://schemas.openxmlformats.org/officeDocument/2006/relationships/image" Target="../media/image1025.png"/><Relationship Id="rId23" Type="http://schemas.openxmlformats.org/officeDocument/2006/relationships/image" Target="../media/image907.png"/><Relationship Id="rId119" Type="http://schemas.openxmlformats.org/officeDocument/2006/relationships/image" Target="../media/image955.png"/><Relationship Id="rId270" Type="http://schemas.openxmlformats.org/officeDocument/2006/relationships/customXml" Target="../ink/ink1121.xml"/><Relationship Id="rId65" Type="http://schemas.openxmlformats.org/officeDocument/2006/relationships/image" Target="../media/image928.png"/><Relationship Id="rId130" Type="http://schemas.openxmlformats.org/officeDocument/2006/relationships/customXml" Target="../ink/ink1051.xml"/><Relationship Id="rId172" Type="http://schemas.openxmlformats.org/officeDocument/2006/relationships/customXml" Target="../ink/ink1072.xml"/><Relationship Id="rId228" Type="http://schemas.openxmlformats.org/officeDocument/2006/relationships/customXml" Target="../ink/ink1100.xml"/><Relationship Id="rId281" Type="http://schemas.openxmlformats.org/officeDocument/2006/relationships/image" Target="../media/image1036.png"/><Relationship Id="rId34" Type="http://schemas.openxmlformats.org/officeDocument/2006/relationships/customXml" Target="../ink/ink1003.xml"/><Relationship Id="rId76" Type="http://schemas.openxmlformats.org/officeDocument/2006/relationships/customXml" Target="../ink/ink1024.xml"/><Relationship Id="rId141" Type="http://schemas.openxmlformats.org/officeDocument/2006/relationships/image" Target="../media/image966.png"/><Relationship Id="rId7" Type="http://schemas.openxmlformats.org/officeDocument/2006/relationships/image" Target="../media/image899.png"/><Relationship Id="rId162" Type="http://schemas.openxmlformats.org/officeDocument/2006/relationships/customXml" Target="../ink/ink1067.xml"/><Relationship Id="rId183" Type="http://schemas.openxmlformats.org/officeDocument/2006/relationships/image" Target="../media/image987.png"/><Relationship Id="rId218" Type="http://schemas.openxmlformats.org/officeDocument/2006/relationships/customXml" Target="../ink/ink1095.xml"/><Relationship Id="rId239" Type="http://schemas.openxmlformats.org/officeDocument/2006/relationships/image" Target="../media/image1015.png"/><Relationship Id="rId250" Type="http://schemas.openxmlformats.org/officeDocument/2006/relationships/customXml" Target="../ink/ink1111.xml"/><Relationship Id="rId271" Type="http://schemas.openxmlformats.org/officeDocument/2006/relationships/image" Target="../media/image1031.png"/><Relationship Id="rId292" Type="http://schemas.openxmlformats.org/officeDocument/2006/relationships/customXml" Target="../ink/ink1132.xml"/><Relationship Id="rId306" Type="http://schemas.openxmlformats.org/officeDocument/2006/relationships/customXml" Target="../ink/ink1139.xml"/><Relationship Id="rId24" Type="http://schemas.openxmlformats.org/officeDocument/2006/relationships/customXml" Target="../ink/ink998.xml"/><Relationship Id="rId45" Type="http://schemas.openxmlformats.org/officeDocument/2006/relationships/image" Target="../media/image918.png"/><Relationship Id="rId66" Type="http://schemas.openxmlformats.org/officeDocument/2006/relationships/customXml" Target="../ink/ink1019.xml"/><Relationship Id="rId87" Type="http://schemas.openxmlformats.org/officeDocument/2006/relationships/image" Target="../media/image939.png"/><Relationship Id="rId110" Type="http://schemas.openxmlformats.org/officeDocument/2006/relationships/customXml" Target="../ink/ink1041.xml"/><Relationship Id="rId131" Type="http://schemas.openxmlformats.org/officeDocument/2006/relationships/image" Target="../media/image961.png"/><Relationship Id="rId152" Type="http://schemas.openxmlformats.org/officeDocument/2006/relationships/customXml" Target="../ink/ink1062.xml"/><Relationship Id="rId173" Type="http://schemas.openxmlformats.org/officeDocument/2006/relationships/image" Target="../media/image982.png"/><Relationship Id="rId194" Type="http://schemas.openxmlformats.org/officeDocument/2006/relationships/customXml" Target="../ink/ink1083.xml"/><Relationship Id="rId208" Type="http://schemas.openxmlformats.org/officeDocument/2006/relationships/customXml" Target="../ink/ink1090.xml"/><Relationship Id="rId229" Type="http://schemas.openxmlformats.org/officeDocument/2006/relationships/image" Target="../media/image1010.png"/><Relationship Id="rId240" Type="http://schemas.openxmlformats.org/officeDocument/2006/relationships/customXml" Target="../ink/ink1106.xml"/><Relationship Id="rId261" Type="http://schemas.openxmlformats.org/officeDocument/2006/relationships/image" Target="../media/image1026.png"/><Relationship Id="rId14" Type="http://schemas.openxmlformats.org/officeDocument/2006/relationships/customXml" Target="../ink/ink993.xml"/><Relationship Id="rId35" Type="http://schemas.openxmlformats.org/officeDocument/2006/relationships/image" Target="../media/image913.png"/><Relationship Id="rId56" Type="http://schemas.openxmlformats.org/officeDocument/2006/relationships/customXml" Target="../ink/ink1014.xml"/><Relationship Id="rId77" Type="http://schemas.openxmlformats.org/officeDocument/2006/relationships/image" Target="../media/image934.png"/><Relationship Id="rId100" Type="http://schemas.openxmlformats.org/officeDocument/2006/relationships/customXml" Target="../ink/ink1036.xml"/><Relationship Id="rId282" Type="http://schemas.openxmlformats.org/officeDocument/2006/relationships/customXml" Target="../ink/ink1127.xml"/><Relationship Id="rId317" Type="http://schemas.openxmlformats.org/officeDocument/2006/relationships/image" Target="../media/image1055.png"/><Relationship Id="rId8" Type="http://schemas.openxmlformats.org/officeDocument/2006/relationships/customXml" Target="../ink/ink990.xml"/><Relationship Id="rId98" Type="http://schemas.openxmlformats.org/officeDocument/2006/relationships/customXml" Target="../ink/ink1035.xml"/><Relationship Id="rId121" Type="http://schemas.openxmlformats.org/officeDocument/2006/relationships/image" Target="../media/image956.png"/><Relationship Id="rId142" Type="http://schemas.openxmlformats.org/officeDocument/2006/relationships/customXml" Target="../ink/ink1057.xml"/><Relationship Id="rId163" Type="http://schemas.openxmlformats.org/officeDocument/2006/relationships/image" Target="../media/image977.png"/><Relationship Id="rId184" Type="http://schemas.openxmlformats.org/officeDocument/2006/relationships/customXml" Target="../ink/ink1078.xml"/><Relationship Id="rId219" Type="http://schemas.openxmlformats.org/officeDocument/2006/relationships/image" Target="../media/image1005.png"/><Relationship Id="rId230" Type="http://schemas.openxmlformats.org/officeDocument/2006/relationships/customXml" Target="../ink/ink1101.xml"/><Relationship Id="rId251" Type="http://schemas.openxmlformats.org/officeDocument/2006/relationships/image" Target="../media/image1021.png"/><Relationship Id="rId25" Type="http://schemas.openxmlformats.org/officeDocument/2006/relationships/image" Target="../media/image908.png"/><Relationship Id="rId46" Type="http://schemas.openxmlformats.org/officeDocument/2006/relationships/customXml" Target="../ink/ink1009.xml"/><Relationship Id="rId67" Type="http://schemas.openxmlformats.org/officeDocument/2006/relationships/image" Target="../media/image929.png"/><Relationship Id="rId272" Type="http://schemas.openxmlformats.org/officeDocument/2006/relationships/customXml" Target="../ink/ink1122.xml"/><Relationship Id="rId293" Type="http://schemas.openxmlformats.org/officeDocument/2006/relationships/image" Target="../media/image1042.png"/><Relationship Id="rId307" Type="http://schemas.openxmlformats.org/officeDocument/2006/relationships/image" Target="../media/image1049.png"/><Relationship Id="rId88" Type="http://schemas.openxmlformats.org/officeDocument/2006/relationships/customXml" Target="../ink/ink1030.xml"/><Relationship Id="rId111" Type="http://schemas.openxmlformats.org/officeDocument/2006/relationships/image" Target="../media/image951.png"/><Relationship Id="rId132" Type="http://schemas.openxmlformats.org/officeDocument/2006/relationships/customXml" Target="../ink/ink1052.xml"/><Relationship Id="rId153" Type="http://schemas.openxmlformats.org/officeDocument/2006/relationships/image" Target="../media/image972.png"/><Relationship Id="rId174" Type="http://schemas.openxmlformats.org/officeDocument/2006/relationships/customXml" Target="../ink/ink1073.xml"/><Relationship Id="rId195" Type="http://schemas.openxmlformats.org/officeDocument/2006/relationships/image" Target="../media/image993.png"/><Relationship Id="rId209" Type="http://schemas.openxmlformats.org/officeDocument/2006/relationships/image" Target="../media/image1000.png"/><Relationship Id="rId220" Type="http://schemas.openxmlformats.org/officeDocument/2006/relationships/customXml" Target="../ink/ink1096.xml"/><Relationship Id="rId241" Type="http://schemas.openxmlformats.org/officeDocument/2006/relationships/image" Target="../media/image1016.png"/><Relationship Id="rId15" Type="http://schemas.openxmlformats.org/officeDocument/2006/relationships/image" Target="../media/image903.png"/><Relationship Id="rId36" Type="http://schemas.openxmlformats.org/officeDocument/2006/relationships/customXml" Target="../ink/ink1004.xml"/><Relationship Id="rId57" Type="http://schemas.openxmlformats.org/officeDocument/2006/relationships/image" Target="../media/image924.png"/><Relationship Id="rId262" Type="http://schemas.openxmlformats.org/officeDocument/2006/relationships/customXml" Target="../ink/ink1117.xml"/><Relationship Id="rId283" Type="http://schemas.openxmlformats.org/officeDocument/2006/relationships/image" Target="../media/image1037.png"/><Relationship Id="rId318" Type="http://schemas.openxmlformats.org/officeDocument/2006/relationships/customXml" Target="../ink/ink1145.xml"/><Relationship Id="rId78" Type="http://schemas.openxmlformats.org/officeDocument/2006/relationships/customXml" Target="../ink/ink1025.xml"/><Relationship Id="rId99" Type="http://schemas.openxmlformats.org/officeDocument/2006/relationships/image" Target="../media/image945.png"/><Relationship Id="rId101" Type="http://schemas.openxmlformats.org/officeDocument/2006/relationships/image" Target="../media/image946.png"/><Relationship Id="rId122" Type="http://schemas.openxmlformats.org/officeDocument/2006/relationships/customXml" Target="../ink/ink1047.xml"/><Relationship Id="rId143" Type="http://schemas.openxmlformats.org/officeDocument/2006/relationships/image" Target="../media/image967.png"/><Relationship Id="rId164" Type="http://schemas.openxmlformats.org/officeDocument/2006/relationships/customXml" Target="../ink/ink1068.xml"/><Relationship Id="rId185" Type="http://schemas.openxmlformats.org/officeDocument/2006/relationships/image" Target="../media/image988.png"/><Relationship Id="rId9" Type="http://schemas.openxmlformats.org/officeDocument/2006/relationships/image" Target="../media/image900.png"/><Relationship Id="rId210" Type="http://schemas.openxmlformats.org/officeDocument/2006/relationships/customXml" Target="../ink/ink1091.xml"/><Relationship Id="rId26" Type="http://schemas.openxmlformats.org/officeDocument/2006/relationships/customXml" Target="../ink/ink999.xml"/><Relationship Id="rId231" Type="http://schemas.openxmlformats.org/officeDocument/2006/relationships/image" Target="../media/image1011.png"/><Relationship Id="rId252" Type="http://schemas.openxmlformats.org/officeDocument/2006/relationships/customXml" Target="../ink/ink1112.xml"/><Relationship Id="rId273" Type="http://schemas.openxmlformats.org/officeDocument/2006/relationships/image" Target="../media/image1032.png"/><Relationship Id="rId294" Type="http://schemas.openxmlformats.org/officeDocument/2006/relationships/customXml" Target="../ink/ink1133.xml"/><Relationship Id="rId308" Type="http://schemas.openxmlformats.org/officeDocument/2006/relationships/customXml" Target="../ink/ink1140.xml"/><Relationship Id="rId47" Type="http://schemas.openxmlformats.org/officeDocument/2006/relationships/image" Target="../media/image919.png"/><Relationship Id="rId68" Type="http://schemas.openxmlformats.org/officeDocument/2006/relationships/customXml" Target="../ink/ink1020.xml"/><Relationship Id="rId89" Type="http://schemas.openxmlformats.org/officeDocument/2006/relationships/image" Target="../media/image940.png"/><Relationship Id="rId112" Type="http://schemas.openxmlformats.org/officeDocument/2006/relationships/customXml" Target="../ink/ink1042.xml"/><Relationship Id="rId133" Type="http://schemas.openxmlformats.org/officeDocument/2006/relationships/image" Target="../media/image962.png"/><Relationship Id="rId154" Type="http://schemas.openxmlformats.org/officeDocument/2006/relationships/customXml" Target="../ink/ink1063.xml"/><Relationship Id="rId175" Type="http://schemas.openxmlformats.org/officeDocument/2006/relationships/image" Target="../media/image983.png"/><Relationship Id="rId196" Type="http://schemas.openxmlformats.org/officeDocument/2006/relationships/customXml" Target="../ink/ink1084.xml"/><Relationship Id="rId200" Type="http://schemas.openxmlformats.org/officeDocument/2006/relationships/customXml" Target="../ink/ink1086.xml"/><Relationship Id="rId16" Type="http://schemas.openxmlformats.org/officeDocument/2006/relationships/customXml" Target="../ink/ink994.xml"/><Relationship Id="rId221" Type="http://schemas.openxmlformats.org/officeDocument/2006/relationships/image" Target="../media/image1006.png"/><Relationship Id="rId242" Type="http://schemas.openxmlformats.org/officeDocument/2006/relationships/customXml" Target="../ink/ink1107.xml"/><Relationship Id="rId263" Type="http://schemas.openxmlformats.org/officeDocument/2006/relationships/image" Target="../media/image1027.png"/><Relationship Id="rId284" Type="http://schemas.openxmlformats.org/officeDocument/2006/relationships/customXml" Target="../ink/ink1128.xml"/><Relationship Id="rId319" Type="http://schemas.openxmlformats.org/officeDocument/2006/relationships/image" Target="../media/image1056.png"/><Relationship Id="rId37" Type="http://schemas.openxmlformats.org/officeDocument/2006/relationships/image" Target="../media/image914.png"/><Relationship Id="rId58" Type="http://schemas.openxmlformats.org/officeDocument/2006/relationships/customXml" Target="../ink/ink1015.xml"/><Relationship Id="rId79" Type="http://schemas.openxmlformats.org/officeDocument/2006/relationships/image" Target="../media/image935.png"/><Relationship Id="rId102" Type="http://schemas.openxmlformats.org/officeDocument/2006/relationships/customXml" Target="../ink/ink1037.xml"/><Relationship Id="rId123" Type="http://schemas.openxmlformats.org/officeDocument/2006/relationships/image" Target="../media/image957.png"/><Relationship Id="rId144" Type="http://schemas.openxmlformats.org/officeDocument/2006/relationships/customXml" Target="../ink/ink1058.xml"/><Relationship Id="rId90" Type="http://schemas.openxmlformats.org/officeDocument/2006/relationships/customXml" Target="../ink/ink1031.xml"/><Relationship Id="rId165" Type="http://schemas.openxmlformats.org/officeDocument/2006/relationships/image" Target="../media/image978.png"/><Relationship Id="rId186" Type="http://schemas.openxmlformats.org/officeDocument/2006/relationships/customXml" Target="../ink/ink1079.xml"/><Relationship Id="rId211" Type="http://schemas.openxmlformats.org/officeDocument/2006/relationships/image" Target="../media/image1001.png"/><Relationship Id="rId232" Type="http://schemas.openxmlformats.org/officeDocument/2006/relationships/customXml" Target="../ink/ink1102.xml"/><Relationship Id="rId253" Type="http://schemas.openxmlformats.org/officeDocument/2006/relationships/image" Target="../media/image1022.png"/><Relationship Id="rId274" Type="http://schemas.openxmlformats.org/officeDocument/2006/relationships/customXml" Target="../ink/ink1123.xml"/><Relationship Id="rId295" Type="http://schemas.openxmlformats.org/officeDocument/2006/relationships/image" Target="../media/image1043.png"/><Relationship Id="rId309" Type="http://schemas.openxmlformats.org/officeDocument/2006/relationships/image" Target="../media/image1050.png"/><Relationship Id="rId27" Type="http://schemas.openxmlformats.org/officeDocument/2006/relationships/image" Target="../media/image909.png"/><Relationship Id="rId48" Type="http://schemas.openxmlformats.org/officeDocument/2006/relationships/customXml" Target="../ink/ink1010.xml"/><Relationship Id="rId69" Type="http://schemas.openxmlformats.org/officeDocument/2006/relationships/image" Target="../media/image930.png"/><Relationship Id="rId113" Type="http://schemas.openxmlformats.org/officeDocument/2006/relationships/image" Target="../media/image952.png"/><Relationship Id="rId134" Type="http://schemas.openxmlformats.org/officeDocument/2006/relationships/customXml" Target="../ink/ink1053.xml"/><Relationship Id="rId320" Type="http://schemas.openxmlformats.org/officeDocument/2006/relationships/customXml" Target="../ink/ink1146.xml"/><Relationship Id="rId80" Type="http://schemas.openxmlformats.org/officeDocument/2006/relationships/customXml" Target="../ink/ink1026.xml"/><Relationship Id="rId155" Type="http://schemas.openxmlformats.org/officeDocument/2006/relationships/image" Target="../media/image973.png"/><Relationship Id="rId176" Type="http://schemas.openxmlformats.org/officeDocument/2006/relationships/customXml" Target="../ink/ink1074.xml"/><Relationship Id="rId197" Type="http://schemas.openxmlformats.org/officeDocument/2006/relationships/image" Target="../media/image994.png"/><Relationship Id="rId201" Type="http://schemas.openxmlformats.org/officeDocument/2006/relationships/image" Target="../media/image996.png"/><Relationship Id="rId222" Type="http://schemas.openxmlformats.org/officeDocument/2006/relationships/customXml" Target="../ink/ink1097.xml"/><Relationship Id="rId243" Type="http://schemas.openxmlformats.org/officeDocument/2006/relationships/image" Target="../media/image1017.png"/><Relationship Id="rId264" Type="http://schemas.openxmlformats.org/officeDocument/2006/relationships/customXml" Target="../ink/ink1118.xml"/><Relationship Id="rId285" Type="http://schemas.openxmlformats.org/officeDocument/2006/relationships/image" Target="../media/image1038.png"/><Relationship Id="rId17" Type="http://schemas.openxmlformats.org/officeDocument/2006/relationships/image" Target="../media/image904.png"/><Relationship Id="rId38" Type="http://schemas.openxmlformats.org/officeDocument/2006/relationships/customXml" Target="../ink/ink1005.xml"/><Relationship Id="rId59" Type="http://schemas.openxmlformats.org/officeDocument/2006/relationships/image" Target="../media/image925.png"/><Relationship Id="rId103" Type="http://schemas.openxmlformats.org/officeDocument/2006/relationships/image" Target="../media/image947.png"/><Relationship Id="rId124" Type="http://schemas.openxmlformats.org/officeDocument/2006/relationships/customXml" Target="../ink/ink1048.xml"/><Relationship Id="rId310" Type="http://schemas.openxmlformats.org/officeDocument/2006/relationships/customXml" Target="../ink/ink1141.xml"/><Relationship Id="rId70" Type="http://schemas.openxmlformats.org/officeDocument/2006/relationships/customXml" Target="../ink/ink1021.xml"/><Relationship Id="rId91" Type="http://schemas.openxmlformats.org/officeDocument/2006/relationships/image" Target="../media/image941.png"/><Relationship Id="rId145" Type="http://schemas.openxmlformats.org/officeDocument/2006/relationships/image" Target="../media/image968.png"/><Relationship Id="rId166" Type="http://schemas.openxmlformats.org/officeDocument/2006/relationships/customXml" Target="../ink/ink1069.xml"/><Relationship Id="rId187" Type="http://schemas.openxmlformats.org/officeDocument/2006/relationships/image" Target="../media/image98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92.xml"/><Relationship Id="rId233" Type="http://schemas.openxmlformats.org/officeDocument/2006/relationships/image" Target="../media/image1012.png"/><Relationship Id="rId254" Type="http://schemas.openxmlformats.org/officeDocument/2006/relationships/customXml" Target="../ink/ink1113.xml"/><Relationship Id="rId28" Type="http://schemas.openxmlformats.org/officeDocument/2006/relationships/customXml" Target="../ink/ink1000.xml"/><Relationship Id="rId49" Type="http://schemas.openxmlformats.org/officeDocument/2006/relationships/image" Target="../media/image920.png"/><Relationship Id="rId114" Type="http://schemas.openxmlformats.org/officeDocument/2006/relationships/customXml" Target="../ink/ink1043.xml"/><Relationship Id="rId275" Type="http://schemas.openxmlformats.org/officeDocument/2006/relationships/image" Target="../media/image1033.png"/><Relationship Id="rId296" Type="http://schemas.openxmlformats.org/officeDocument/2006/relationships/customXml" Target="../ink/ink1134.xml"/><Relationship Id="rId300" Type="http://schemas.openxmlformats.org/officeDocument/2006/relationships/customXml" Target="../ink/ink1136.xml"/><Relationship Id="rId60" Type="http://schemas.openxmlformats.org/officeDocument/2006/relationships/customXml" Target="../ink/ink1016.xml"/><Relationship Id="rId81" Type="http://schemas.openxmlformats.org/officeDocument/2006/relationships/image" Target="../media/image936.png"/><Relationship Id="rId135" Type="http://schemas.openxmlformats.org/officeDocument/2006/relationships/image" Target="../media/image963.png"/><Relationship Id="rId156" Type="http://schemas.openxmlformats.org/officeDocument/2006/relationships/customXml" Target="../ink/ink1064.xml"/><Relationship Id="rId177" Type="http://schemas.openxmlformats.org/officeDocument/2006/relationships/image" Target="../media/image984.png"/><Relationship Id="rId198" Type="http://schemas.openxmlformats.org/officeDocument/2006/relationships/customXml" Target="../ink/ink1085.xml"/><Relationship Id="rId321" Type="http://schemas.openxmlformats.org/officeDocument/2006/relationships/image" Target="../media/image1057.png"/><Relationship Id="rId202" Type="http://schemas.openxmlformats.org/officeDocument/2006/relationships/customXml" Target="../ink/ink1087.xml"/><Relationship Id="rId223" Type="http://schemas.openxmlformats.org/officeDocument/2006/relationships/image" Target="../media/image1007.png"/><Relationship Id="rId244" Type="http://schemas.openxmlformats.org/officeDocument/2006/relationships/customXml" Target="../ink/ink1108.xml"/><Relationship Id="rId18" Type="http://schemas.openxmlformats.org/officeDocument/2006/relationships/customXml" Target="../ink/ink995.xml"/><Relationship Id="rId39" Type="http://schemas.openxmlformats.org/officeDocument/2006/relationships/image" Target="../media/image915.png"/><Relationship Id="rId265" Type="http://schemas.openxmlformats.org/officeDocument/2006/relationships/image" Target="../media/image1028.png"/><Relationship Id="rId286" Type="http://schemas.openxmlformats.org/officeDocument/2006/relationships/customXml" Target="../ink/ink1129.xml"/><Relationship Id="rId50" Type="http://schemas.openxmlformats.org/officeDocument/2006/relationships/customXml" Target="../ink/ink1011.xml"/><Relationship Id="rId104" Type="http://schemas.openxmlformats.org/officeDocument/2006/relationships/customXml" Target="../ink/ink1038.xml"/><Relationship Id="rId125" Type="http://schemas.openxmlformats.org/officeDocument/2006/relationships/image" Target="../media/image958.png"/><Relationship Id="rId146" Type="http://schemas.openxmlformats.org/officeDocument/2006/relationships/customXml" Target="../ink/ink1059.xml"/><Relationship Id="rId167" Type="http://schemas.openxmlformats.org/officeDocument/2006/relationships/image" Target="../media/image979.png"/><Relationship Id="rId188" Type="http://schemas.openxmlformats.org/officeDocument/2006/relationships/customXml" Target="../ink/ink1080.xml"/><Relationship Id="rId311" Type="http://schemas.openxmlformats.org/officeDocument/2006/relationships/image" Target="../media/image1051.png"/><Relationship Id="rId71" Type="http://schemas.openxmlformats.org/officeDocument/2006/relationships/image" Target="../media/image931.png"/><Relationship Id="rId92" Type="http://schemas.openxmlformats.org/officeDocument/2006/relationships/customXml" Target="../ink/ink1032.xml"/><Relationship Id="rId213" Type="http://schemas.openxmlformats.org/officeDocument/2006/relationships/image" Target="../media/image1002.png"/><Relationship Id="rId234" Type="http://schemas.openxmlformats.org/officeDocument/2006/relationships/customXml" Target="../ink/ink1103.xml"/><Relationship Id="rId2" Type="http://schemas.openxmlformats.org/officeDocument/2006/relationships/customXml" Target="../ink/ink987.xml"/><Relationship Id="rId29" Type="http://schemas.openxmlformats.org/officeDocument/2006/relationships/image" Target="../media/image910.png"/><Relationship Id="rId255" Type="http://schemas.openxmlformats.org/officeDocument/2006/relationships/image" Target="../media/image1023.png"/><Relationship Id="rId276" Type="http://schemas.openxmlformats.org/officeDocument/2006/relationships/customXml" Target="../ink/ink1124.xml"/><Relationship Id="rId297" Type="http://schemas.openxmlformats.org/officeDocument/2006/relationships/image" Target="../media/image1044.png"/><Relationship Id="rId40" Type="http://schemas.openxmlformats.org/officeDocument/2006/relationships/customXml" Target="../ink/ink1006.xml"/><Relationship Id="rId115" Type="http://schemas.openxmlformats.org/officeDocument/2006/relationships/image" Target="../media/image953.png"/><Relationship Id="rId136" Type="http://schemas.openxmlformats.org/officeDocument/2006/relationships/customXml" Target="../ink/ink1054.xml"/><Relationship Id="rId157" Type="http://schemas.openxmlformats.org/officeDocument/2006/relationships/image" Target="../media/image974.png"/><Relationship Id="rId178" Type="http://schemas.openxmlformats.org/officeDocument/2006/relationships/customXml" Target="../ink/ink1075.xml"/><Relationship Id="rId301" Type="http://schemas.openxmlformats.org/officeDocument/2006/relationships/image" Target="../media/image1046.png"/><Relationship Id="rId322" Type="http://schemas.openxmlformats.org/officeDocument/2006/relationships/customXml" Target="../ink/ink1147.xml"/><Relationship Id="rId61" Type="http://schemas.openxmlformats.org/officeDocument/2006/relationships/image" Target="../media/image926.png"/><Relationship Id="rId82" Type="http://schemas.openxmlformats.org/officeDocument/2006/relationships/customXml" Target="../ink/ink1027.xml"/><Relationship Id="rId199" Type="http://schemas.openxmlformats.org/officeDocument/2006/relationships/image" Target="../media/image995.png"/><Relationship Id="rId203" Type="http://schemas.openxmlformats.org/officeDocument/2006/relationships/image" Target="../media/image997.png"/><Relationship Id="rId19" Type="http://schemas.openxmlformats.org/officeDocument/2006/relationships/image" Target="../media/image905.png"/><Relationship Id="rId224" Type="http://schemas.openxmlformats.org/officeDocument/2006/relationships/customXml" Target="../ink/ink1098.xml"/><Relationship Id="rId245" Type="http://schemas.openxmlformats.org/officeDocument/2006/relationships/image" Target="../media/image1018.png"/><Relationship Id="rId266" Type="http://schemas.openxmlformats.org/officeDocument/2006/relationships/customXml" Target="../ink/ink1119.xml"/><Relationship Id="rId287" Type="http://schemas.openxmlformats.org/officeDocument/2006/relationships/image" Target="../media/image1039.png"/><Relationship Id="rId30" Type="http://schemas.openxmlformats.org/officeDocument/2006/relationships/customXml" Target="../ink/ink1001.xml"/><Relationship Id="rId105" Type="http://schemas.openxmlformats.org/officeDocument/2006/relationships/image" Target="../media/image948.png"/><Relationship Id="rId126" Type="http://schemas.openxmlformats.org/officeDocument/2006/relationships/customXml" Target="../ink/ink1049.xml"/><Relationship Id="rId147" Type="http://schemas.openxmlformats.org/officeDocument/2006/relationships/image" Target="../media/image969.png"/><Relationship Id="rId168" Type="http://schemas.openxmlformats.org/officeDocument/2006/relationships/customXml" Target="../ink/ink1070.xml"/><Relationship Id="rId312" Type="http://schemas.openxmlformats.org/officeDocument/2006/relationships/customXml" Target="../ink/ink1142.xml"/><Relationship Id="rId51" Type="http://schemas.openxmlformats.org/officeDocument/2006/relationships/image" Target="../media/image921.png"/><Relationship Id="rId72" Type="http://schemas.openxmlformats.org/officeDocument/2006/relationships/customXml" Target="../ink/ink1022.xml"/><Relationship Id="rId93" Type="http://schemas.openxmlformats.org/officeDocument/2006/relationships/image" Target="../media/image942.png"/><Relationship Id="rId189" Type="http://schemas.openxmlformats.org/officeDocument/2006/relationships/image" Target="../media/image990.png"/><Relationship Id="rId3" Type="http://schemas.openxmlformats.org/officeDocument/2006/relationships/image" Target="../media/image897.png"/><Relationship Id="rId214" Type="http://schemas.openxmlformats.org/officeDocument/2006/relationships/customXml" Target="../ink/ink1093.xml"/><Relationship Id="rId235" Type="http://schemas.openxmlformats.org/officeDocument/2006/relationships/image" Target="../media/image1013.png"/><Relationship Id="rId256" Type="http://schemas.openxmlformats.org/officeDocument/2006/relationships/customXml" Target="../ink/ink1114.xml"/><Relationship Id="rId277" Type="http://schemas.openxmlformats.org/officeDocument/2006/relationships/image" Target="../media/image1034.png"/><Relationship Id="rId298" Type="http://schemas.openxmlformats.org/officeDocument/2006/relationships/customXml" Target="../ink/ink1135.xml"/><Relationship Id="rId116" Type="http://schemas.openxmlformats.org/officeDocument/2006/relationships/customXml" Target="../ink/ink1044.xml"/><Relationship Id="rId137" Type="http://schemas.openxmlformats.org/officeDocument/2006/relationships/image" Target="../media/image964.png"/><Relationship Id="rId158" Type="http://schemas.openxmlformats.org/officeDocument/2006/relationships/customXml" Target="../ink/ink1065.xml"/><Relationship Id="rId302" Type="http://schemas.openxmlformats.org/officeDocument/2006/relationships/customXml" Target="../ink/ink1137.xml"/><Relationship Id="rId323" Type="http://schemas.openxmlformats.org/officeDocument/2006/relationships/image" Target="../media/image1058.png"/><Relationship Id="rId20" Type="http://schemas.openxmlformats.org/officeDocument/2006/relationships/customXml" Target="../ink/ink996.xml"/><Relationship Id="rId41" Type="http://schemas.openxmlformats.org/officeDocument/2006/relationships/image" Target="../media/image916.png"/><Relationship Id="rId62" Type="http://schemas.openxmlformats.org/officeDocument/2006/relationships/customXml" Target="../ink/ink1017.xml"/><Relationship Id="rId83" Type="http://schemas.openxmlformats.org/officeDocument/2006/relationships/image" Target="../media/image937.png"/><Relationship Id="rId179" Type="http://schemas.openxmlformats.org/officeDocument/2006/relationships/image" Target="../media/image985.png"/><Relationship Id="rId190" Type="http://schemas.openxmlformats.org/officeDocument/2006/relationships/customXml" Target="../ink/ink1081.xml"/><Relationship Id="rId204" Type="http://schemas.openxmlformats.org/officeDocument/2006/relationships/customXml" Target="../ink/ink1088.xml"/><Relationship Id="rId225" Type="http://schemas.openxmlformats.org/officeDocument/2006/relationships/image" Target="../media/image1008.png"/><Relationship Id="rId246" Type="http://schemas.openxmlformats.org/officeDocument/2006/relationships/customXml" Target="../ink/ink1109.xml"/><Relationship Id="rId267" Type="http://schemas.openxmlformats.org/officeDocument/2006/relationships/image" Target="../media/image1029.png"/><Relationship Id="rId288" Type="http://schemas.openxmlformats.org/officeDocument/2006/relationships/customXml" Target="../ink/ink1130.xml"/><Relationship Id="rId106" Type="http://schemas.openxmlformats.org/officeDocument/2006/relationships/customXml" Target="../ink/ink1039.xml"/><Relationship Id="rId127" Type="http://schemas.openxmlformats.org/officeDocument/2006/relationships/image" Target="../media/image959.png"/><Relationship Id="rId313" Type="http://schemas.openxmlformats.org/officeDocument/2006/relationships/image" Target="../media/image1052.png"/><Relationship Id="rId10" Type="http://schemas.openxmlformats.org/officeDocument/2006/relationships/customXml" Target="../ink/ink991.xml"/><Relationship Id="rId31" Type="http://schemas.openxmlformats.org/officeDocument/2006/relationships/image" Target="../media/image911.png"/><Relationship Id="rId52" Type="http://schemas.openxmlformats.org/officeDocument/2006/relationships/customXml" Target="../ink/ink1012.xml"/><Relationship Id="rId73" Type="http://schemas.openxmlformats.org/officeDocument/2006/relationships/image" Target="../media/image932.png"/><Relationship Id="rId94" Type="http://schemas.openxmlformats.org/officeDocument/2006/relationships/customXml" Target="../ink/ink1033.xml"/><Relationship Id="rId148" Type="http://schemas.openxmlformats.org/officeDocument/2006/relationships/customXml" Target="../ink/ink1060.xml"/><Relationship Id="rId169" Type="http://schemas.openxmlformats.org/officeDocument/2006/relationships/image" Target="../media/image980.png"/><Relationship Id="rId4" Type="http://schemas.openxmlformats.org/officeDocument/2006/relationships/customXml" Target="../ink/ink988.xml"/><Relationship Id="rId180" Type="http://schemas.openxmlformats.org/officeDocument/2006/relationships/customXml" Target="../ink/ink1076.xml"/><Relationship Id="rId215" Type="http://schemas.openxmlformats.org/officeDocument/2006/relationships/image" Target="../media/image1003.png"/><Relationship Id="rId236" Type="http://schemas.openxmlformats.org/officeDocument/2006/relationships/customXml" Target="../ink/ink1104.xml"/><Relationship Id="rId257" Type="http://schemas.openxmlformats.org/officeDocument/2006/relationships/image" Target="../media/image1024.png"/><Relationship Id="rId278" Type="http://schemas.openxmlformats.org/officeDocument/2006/relationships/customXml" Target="../ink/ink1125.xml"/><Relationship Id="rId303" Type="http://schemas.openxmlformats.org/officeDocument/2006/relationships/image" Target="../media/image1047.png"/><Relationship Id="rId42" Type="http://schemas.openxmlformats.org/officeDocument/2006/relationships/customXml" Target="../ink/ink1007.xml"/><Relationship Id="rId84" Type="http://schemas.openxmlformats.org/officeDocument/2006/relationships/customXml" Target="../ink/ink1028.xml"/><Relationship Id="rId138" Type="http://schemas.openxmlformats.org/officeDocument/2006/relationships/customXml" Target="../ink/ink1055.xml"/><Relationship Id="rId191" Type="http://schemas.openxmlformats.org/officeDocument/2006/relationships/image" Target="../media/image991.png"/><Relationship Id="rId205" Type="http://schemas.openxmlformats.org/officeDocument/2006/relationships/image" Target="../media/image998.png"/><Relationship Id="rId247" Type="http://schemas.openxmlformats.org/officeDocument/2006/relationships/image" Target="../media/image1019.png"/><Relationship Id="rId107" Type="http://schemas.openxmlformats.org/officeDocument/2006/relationships/image" Target="../media/image949.png"/><Relationship Id="rId289" Type="http://schemas.openxmlformats.org/officeDocument/2006/relationships/image" Target="../media/image1040.png"/><Relationship Id="rId11" Type="http://schemas.openxmlformats.org/officeDocument/2006/relationships/image" Target="../media/image901.png"/><Relationship Id="rId53" Type="http://schemas.openxmlformats.org/officeDocument/2006/relationships/image" Target="../media/image922.png"/><Relationship Id="rId149" Type="http://schemas.openxmlformats.org/officeDocument/2006/relationships/image" Target="../media/image970.png"/><Relationship Id="rId314" Type="http://schemas.openxmlformats.org/officeDocument/2006/relationships/customXml" Target="../ink/ink1143.xml"/><Relationship Id="rId95" Type="http://schemas.openxmlformats.org/officeDocument/2006/relationships/image" Target="../media/image943.png"/><Relationship Id="rId160" Type="http://schemas.openxmlformats.org/officeDocument/2006/relationships/customXml" Target="../ink/ink1066.xml"/><Relationship Id="rId216" Type="http://schemas.openxmlformats.org/officeDocument/2006/relationships/customXml" Target="../ink/ink1094.xml"/><Relationship Id="rId258" Type="http://schemas.openxmlformats.org/officeDocument/2006/relationships/customXml" Target="../ink/ink1115.xml"/><Relationship Id="rId22" Type="http://schemas.openxmlformats.org/officeDocument/2006/relationships/customXml" Target="../ink/ink997.xml"/><Relationship Id="rId64" Type="http://schemas.openxmlformats.org/officeDocument/2006/relationships/customXml" Target="../ink/ink1018.xml"/><Relationship Id="rId118" Type="http://schemas.openxmlformats.org/officeDocument/2006/relationships/customXml" Target="../ink/ink1045.xml"/><Relationship Id="rId325" Type="http://schemas.openxmlformats.org/officeDocument/2006/relationships/image" Target="../media/image1059.png"/><Relationship Id="rId171" Type="http://schemas.openxmlformats.org/officeDocument/2006/relationships/image" Target="../media/image981.png"/><Relationship Id="rId227" Type="http://schemas.openxmlformats.org/officeDocument/2006/relationships/image" Target="../media/image1009.png"/><Relationship Id="rId269" Type="http://schemas.openxmlformats.org/officeDocument/2006/relationships/image" Target="../media/image1030.png"/><Relationship Id="rId33" Type="http://schemas.openxmlformats.org/officeDocument/2006/relationships/image" Target="../media/image912.png"/><Relationship Id="rId129" Type="http://schemas.openxmlformats.org/officeDocument/2006/relationships/image" Target="../media/image960.png"/><Relationship Id="rId280" Type="http://schemas.openxmlformats.org/officeDocument/2006/relationships/customXml" Target="../ink/ink1126.xml"/><Relationship Id="rId75" Type="http://schemas.openxmlformats.org/officeDocument/2006/relationships/image" Target="../media/image933.png"/><Relationship Id="rId140" Type="http://schemas.openxmlformats.org/officeDocument/2006/relationships/customXml" Target="../ink/ink1056.xml"/><Relationship Id="rId182" Type="http://schemas.openxmlformats.org/officeDocument/2006/relationships/customXml" Target="../ink/ink1077.xml"/><Relationship Id="rId6" Type="http://schemas.openxmlformats.org/officeDocument/2006/relationships/customXml" Target="../ink/ink989.xml"/><Relationship Id="rId238" Type="http://schemas.openxmlformats.org/officeDocument/2006/relationships/customXml" Target="../ink/ink1105.xml"/><Relationship Id="rId291" Type="http://schemas.openxmlformats.org/officeDocument/2006/relationships/image" Target="../media/image1041.png"/><Relationship Id="rId305" Type="http://schemas.openxmlformats.org/officeDocument/2006/relationships/image" Target="../media/image1048.png"/><Relationship Id="rId44" Type="http://schemas.openxmlformats.org/officeDocument/2006/relationships/customXml" Target="../ink/ink1008.xml"/><Relationship Id="rId86" Type="http://schemas.openxmlformats.org/officeDocument/2006/relationships/customXml" Target="../ink/ink1029.xml"/><Relationship Id="rId151" Type="http://schemas.openxmlformats.org/officeDocument/2006/relationships/image" Target="../media/image971.png"/><Relationship Id="rId193" Type="http://schemas.openxmlformats.org/officeDocument/2006/relationships/image" Target="../media/image992.png"/><Relationship Id="rId207" Type="http://schemas.openxmlformats.org/officeDocument/2006/relationships/image" Target="../media/image999.png"/><Relationship Id="rId249" Type="http://schemas.openxmlformats.org/officeDocument/2006/relationships/image" Target="../media/image1020.png"/><Relationship Id="rId13" Type="http://schemas.openxmlformats.org/officeDocument/2006/relationships/image" Target="../media/image902.png"/><Relationship Id="rId109" Type="http://schemas.openxmlformats.org/officeDocument/2006/relationships/image" Target="../media/image950.png"/><Relationship Id="rId260" Type="http://schemas.openxmlformats.org/officeDocument/2006/relationships/customXml" Target="../ink/ink1116.xml"/><Relationship Id="rId316" Type="http://schemas.openxmlformats.org/officeDocument/2006/relationships/customXml" Target="../ink/ink1144.xml"/><Relationship Id="rId55" Type="http://schemas.openxmlformats.org/officeDocument/2006/relationships/image" Target="../media/image923.png"/><Relationship Id="rId97" Type="http://schemas.openxmlformats.org/officeDocument/2006/relationships/image" Target="../media/image944.png"/><Relationship Id="rId120" Type="http://schemas.openxmlformats.org/officeDocument/2006/relationships/customXml" Target="../ink/ink104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9.png"/><Relationship Id="rId18" Type="http://schemas.openxmlformats.org/officeDocument/2006/relationships/customXml" Target="../ink/ink33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30.xml"/><Relationship Id="rId17" Type="http://schemas.openxmlformats.org/officeDocument/2006/relationships/image" Target="../media/image11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29.xml"/><Relationship Id="rId19" Type="http://schemas.openxmlformats.org/officeDocument/2006/relationships/image" Target="../media/image12.png"/><Relationship Id="rId4" Type="http://schemas.openxmlformats.org/officeDocument/2006/relationships/customXml" Target="../ink/ink26.xml"/><Relationship Id="rId9" Type="http://schemas.openxmlformats.org/officeDocument/2006/relationships/image" Target="../media/image7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10.png"/><Relationship Id="rId42" Type="http://schemas.openxmlformats.org/officeDocument/2006/relationships/customXml" Target="../ink/ink56.xml"/><Relationship Id="rId63" Type="http://schemas.openxmlformats.org/officeDocument/2006/relationships/image" Target="../media/image32.png"/><Relationship Id="rId84" Type="http://schemas.openxmlformats.org/officeDocument/2006/relationships/customXml" Target="../ink/ink77.xml"/><Relationship Id="rId138" Type="http://schemas.openxmlformats.org/officeDocument/2006/relationships/customXml" Target="../ink/ink104.xml"/><Relationship Id="rId159" Type="http://schemas.openxmlformats.org/officeDocument/2006/relationships/image" Target="../media/image80.png"/><Relationship Id="rId170" Type="http://schemas.openxmlformats.org/officeDocument/2006/relationships/customXml" Target="../ink/ink120.xml"/><Relationship Id="rId107" Type="http://schemas.openxmlformats.org/officeDocument/2006/relationships/image" Target="../media/image54.png"/><Relationship Id="rId11" Type="http://schemas.openxmlformats.org/officeDocument/2006/relationships/image" Target="../media/image6100.png"/><Relationship Id="rId32" Type="http://schemas.openxmlformats.org/officeDocument/2006/relationships/customXml" Target="../ink/ink51.xml"/><Relationship Id="rId53" Type="http://schemas.openxmlformats.org/officeDocument/2006/relationships/image" Target="../media/image27.png"/><Relationship Id="rId74" Type="http://schemas.openxmlformats.org/officeDocument/2006/relationships/customXml" Target="../ink/ink72.xml"/><Relationship Id="rId128" Type="http://schemas.openxmlformats.org/officeDocument/2006/relationships/customXml" Target="../ink/ink99.xml"/><Relationship Id="rId149" Type="http://schemas.openxmlformats.org/officeDocument/2006/relationships/image" Target="../media/image75.png"/><Relationship Id="rId5" Type="http://schemas.openxmlformats.org/officeDocument/2006/relationships/image" Target="../media/image3100.png"/><Relationship Id="rId95" Type="http://schemas.openxmlformats.org/officeDocument/2006/relationships/image" Target="../media/image48.png"/><Relationship Id="rId160" Type="http://schemas.openxmlformats.org/officeDocument/2006/relationships/customXml" Target="../ink/ink115.xml"/><Relationship Id="rId22" Type="http://schemas.openxmlformats.org/officeDocument/2006/relationships/customXml" Target="../ink/ink46.xml"/><Relationship Id="rId43" Type="http://schemas.openxmlformats.org/officeDocument/2006/relationships/image" Target="../media/image22.png"/><Relationship Id="rId64" Type="http://schemas.openxmlformats.org/officeDocument/2006/relationships/customXml" Target="../ink/ink67.xml"/><Relationship Id="rId118" Type="http://schemas.openxmlformats.org/officeDocument/2006/relationships/customXml" Target="../ink/ink94.xml"/><Relationship Id="rId139" Type="http://schemas.openxmlformats.org/officeDocument/2006/relationships/image" Target="../media/image70.png"/><Relationship Id="rId85" Type="http://schemas.openxmlformats.org/officeDocument/2006/relationships/image" Target="../media/image43.png"/><Relationship Id="rId150" Type="http://schemas.openxmlformats.org/officeDocument/2006/relationships/customXml" Target="../ink/ink110.xml"/><Relationship Id="rId171" Type="http://schemas.openxmlformats.org/officeDocument/2006/relationships/image" Target="../media/image86.png"/><Relationship Id="rId12" Type="http://schemas.openxmlformats.org/officeDocument/2006/relationships/customXml" Target="../ink/ink41.xml"/><Relationship Id="rId33" Type="http://schemas.openxmlformats.org/officeDocument/2006/relationships/image" Target="../media/image17.png"/><Relationship Id="rId108" Type="http://schemas.openxmlformats.org/officeDocument/2006/relationships/customXml" Target="../ink/ink89.xml"/><Relationship Id="rId129" Type="http://schemas.openxmlformats.org/officeDocument/2006/relationships/image" Target="../media/image65.png"/><Relationship Id="rId54" Type="http://schemas.openxmlformats.org/officeDocument/2006/relationships/customXml" Target="../ink/ink62.xml"/><Relationship Id="rId75" Type="http://schemas.openxmlformats.org/officeDocument/2006/relationships/image" Target="../media/image38.png"/><Relationship Id="rId96" Type="http://schemas.openxmlformats.org/officeDocument/2006/relationships/customXml" Target="../ink/ink83.xml"/><Relationship Id="rId140" Type="http://schemas.openxmlformats.org/officeDocument/2006/relationships/customXml" Target="../ink/ink105.xml"/><Relationship Id="rId161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.xml"/><Relationship Id="rId23" Type="http://schemas.openxmlformats.org/officeDocument/2006/relationships/image" Target="../media/image1210.png"/><Relationship Id="rId28" Type="http://schemas.openxmlformats.org/officeDocument/2006/relationships/customXml" Target="../ink/ink49.xml"/><Relationship Id="rId49" Type="http://schemas.openxmlformats.org/officeDocument/2006/relationships/image" Target="../media/image25.png"/><Relationship Id="rId114" Type="http://schemas.openxmlformats.org/officeDocument/2006/relationships/customXml" Target="../ink/ink92.xml"/><Relationship Id="rId119" Type="http://schemas.openxmlformats.org/officeDocument/2006/relationships/image" Target="../media/image60.png"/><Relationship Id="rId44" Type="http://schemas.openxmlformats.org/officeDocument/2006/relationships/customXml" Target="../ink/ink57.xml"/><Relationship Id="rId60" Type="http://schemas.openxmlformats.org/officeDocument/2006/relationships/customXml" Target="../ink/ink65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78.xml"/><Relationship Id="rId130" Type="http://schemas.openxmlformats.org/officeDocument/2006/relationships/customXml" Target="../ink/ink100.xml"/><Relationship Id="rId135" Type="http://schemas.openxmlformats.org/officeDocument/2006/relationships/image" Target="../media/image68.png"/><Relationship Id="rId151" Type="http://schemas.openxmlformats.org/officeDocument/2006/relationships/image" Target="../media/image76.png"/><Relationship Id="rId156" Type="http://schemas.openxmlformats.org/officeDocument/2006/relationships/customXml" Target="../ink/ink113.xml"/><Relationship Id="rId172" Type="http://schemas.openxmlformats.org/officeDocument/2006/relationships/customXml" Target="../ink/ink121.xml"/><Relationship Id="rId13" Type="http://schemas.openxmlformats.org/officeDocument/2006/relationships/image" Target="../media/image7100.png"/><Relationship Id="rId18" Type="http://schemas.openxmlformats.org/officeDocument/2006/relationships/customXml" Target="../ink/ink44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52.xml"/><Relationship Id="rId50" Type="http://schemas.openxmlformats.org/officeDocument/2006/relationships/customXml" Target="../ink/ink60.xml"/><Relationship Id="rId55" Type="http://schemas.openxmlformats.org/officeDocument/2006/relationships/image" Target="../media/image28.png"/><Relationship Id="rId76" Type="http://schemas.openxmlformats.org/officeDocument/2006/relationships/customXml" Target="../ink/ink73.xml"/><Relationship Id="rId97" Type="http://schemas.openxmlformats.org/officeDocument/2006/relationships/image" Target="../media/image49.png"/><Relationship Id="rId104" Type="http://schemas.openxmlformats.org/officeDocument/2006/relationships/customXml" Target="../ink/ink87.xml"/><Relationship Id="rId120" Type="http://schemas.openxmlformats.org/officeDocument/2006/relationships/customXml" Target="../ink/ink95.xml"/><Relationship Id="rId125" Type="http://schemas.openxmlformats.org/officeDocument/2006/relationships/image" Target="../media/image63.png"/><Relationship Id="rId141" Type="http://schemas.openxmlformats.org/officeDocument/2006/relationships/image" Target="../media/image71.png"/><Relationship Id="rId146" Type="http://schemas.openxmlformats.org/officeDocument/2006/relationships/customXml" Target="../ink/ink108.xml"/><Relationship Id="rId167" Type="http://schemas.openxmlformats.org/officeDocument/2006/relationships/image" Target="../media/image84.png"/><Relationship Id="rId7" Type="http://schemas.openxmlformats.org/officeDocument/2006/relationships/image" Target="../media/image4100.png"/><Relationship Id="rId71" Type="http://schemas.openxmlformats.org/officeDocument/2006/relationships/image" Target="../media/image36.png"/><Relationship Id="rId92" Type="http://schemas.openxmlformats.org/officeDocument/2006/relationships/customXml" Target="../ink/ink81.xml"/><Relationship Id="rId162" Type="http://schemas.openxmlformats.org/officeDocument/2006/relationships/customXml" Target="../ink/ink116.xml"/><Relationship Id="rId2" Type="http://schemas.openxmlformats.org/officeDocument/2006/relationships/customXml" Target="../ink/ink36.xml"/><Relationship Id="rId29" Type="http://schemas.openxmlformats.org/officeDocument/2006/relationships/image" Target="../media/image15.png"/><Relationship Id="rId24" Type="http://schemas.openxmlformats.org/officeDocument/2006/relationships/customXml" Target="../ink/ink47.xml"/><Relationship Id="rId40" Type="http://schemas.openxmlformats.org/officeDocument/2006/relationships/customXml" Target="../ink/ink55.xml"/><Relationship Id="rId45" Type="http://schemas.openxmlformats.org/officeDocument/2006/relationships/image" Target="../media/image23.png"/><Relationship Id="rId66" Type="http://schemas.openxmlformats.org/officeDocument/2006/relationships/customXml" Target="../ink/ink68.xml"/><Relationship Id="rId87" Type="http://schemas.openxmlformats.org/officeDocument/2006/relationships/image" Target="../media/image44.png"/><Relationship Id="rId110" Type="http://schemas.openxmlformats.org/officeDocument/2006/relationships/customXml" Target="../ink/ink90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103.xml"/><Relationship Id="rId157" Type="http://schemas.openxmlformats.org/officeDocument/2006/relationships/image" Target="../media/image79.png"/><Relationship Id="rId61" Type="http://schemas.openxmlformats.org/officeDocument/2006/relationships/image" Target="../media/image31.png"/><Relationship Id="rId82" Type="http://schemas.openxmlformats.org/officeDocument/2006/relationships/customXml" Target="../ink/ink76.xml"/><Relationship Id="rId152" Type="http://schemas.openxmlformats.org/officeDocument/2006/relationships/customXml" Target="../ink/ink111.xml"/><Relationship Id="rId173" Type="http://schemas.openxmlformats.org/officeDocument/2006/relationships/image" Target="../media/image87.png"/><Relationship Id="rId19" Type="http://schemas.openxmlformats.org/officeDocument/2006/relationships/image" Target="../media/image1053.png"/><Relationship Id="rId14" Type="http://schemas.openxmlformats.org/officeDocument/2006/relationships/customXml" Target="../ink/ink42.xml"/><Relationship Id="rId30" Type="http://schemas.openxmlformats.org/officeDocument/2006/relationships/customXml" Target="../ink/ink50.xml"/><Relationship Id="rId35" Type="http://schemas.openxmlformats.org/officeDocument/2006/relationships/image" Target="../media/image18.png"/><Relationship Id="rId56" Type="http://schemas.openxmlformats.org/officeDocument/2006/relationships/customXml" Target="../ink/ink63.xml"/><Relationship Id="rId77" Type="http://schemas.openxmlformats.org/officeDocument/2006/relationships/image" Target="../media/image39.png"/><Relationship Id="rId100" Type="http://schemas.openxmlformats.org/officeDocument/2006/relationships/customXml" Target="../ink/ink85.xml"/><Relationship Id="rId105" Type="http://schemas.openxmlformats.org/officeDocument/2006/relationships/image" Target="../media/image53.png"/><Relationship Id="rId126" Type="http://schemas.openxmlformats.org/officeDocument/2006/relationships/customXml" Target="../ink/ink98.xml"/><Relationship Id="rId147" Type="http://schemas.openxmlformats.org/officeDocument/2006/relationships/image" Target="../media/image74.png"/><Relationship Id="rId168" Type="http://schemas.openxmlformats.org/officeDocument/2006/relationships/customXml" Target="../ink/ink119.xml"/><Relationship Id="rId8" Type="http://schemas.openxmlformats.org/officeDocument/2006/relationships/customXml" Target="../ink/ink39.xml"/><Relationship Id="rId51" Type="http://schemas.openxmlformats.org/officeDocument/2006/relationships/image" Target="../media/image26.png"/><Relationship Id="rId72" Type="http://schemas.openxmlformats.org/officeDocument/2006/relationships/customXml" Target="../ink/ink71.xml"/><Relationship Id="rId93" Type="http://schemas.openxmlformats.org/officeDocument/2006/relationships/image" Target="../media/image47.png"/><Relationship Id="rId98" Type="http://schemas.openxmlformats.org/officeDocument/2006/relationships/customXml" Target="../ink/ink84.xml"/><Relationship Id="rId121" Type="http://schemas.openxmlformats.org/officeDocument/2006/relationships/image" Target="../media/image61.png"/><Relationship Id="rId142" Type="http://schemas.openxmlformats.org/officeDocument/2006/relationships/customXml" Target="../ink/ink106.xml"/><Relationship Id="rId163" Type="http://schemas.openxmlformats.org/officeDocument/2006/relationships/image" Target="../media/image82.png"/><Relationship Id="rId3" Type="http://schemas.openxmlformats.org/officeDocument/2006/relationships/image" Target="../media/image2100.png"/><Relationship Id="rId25" Type="http://schemas.openxmlformats.org/officeDocument/2006/relationships/image" Target="../media/image1310.png"/><Relationship Id="rId46" Type="http://schemas.openxmlformats.org/officeDocument/2006/relationships/customXml" Target="../ink/ink58.xml"/><Relationship Id="rId67" Type="http://schemas.openxmlformats.org/officeDocument/2006/relationships/image" Target="../media/image34.png"/><Relationship Id="rId116" Type="http://schemas.openxmlformats.org/officeDocument/2006/relationships/customXml" Target="../ink/ink93.xml"/><Relationship Id="rId137" Type="http://schemas.openxmlformats.org/officeDocument/2006/relationships/image" Target="../media/image69.png"/><Relationship Id="rId158" Type="http://schemas.openxmlformats.org/officeDocument/2006/relationships/customXml" Target="../ink/ink114.xml"/><Relationship Id="rId20" Type="http://schemas.openxmlformats.org/officeDocument/2006/relationships/customXml" Target="../ink/ink45.xml"/><Relationship Id="rId41" Type="http://schemas.openxmlformats.org/officeDocument/2006/relationships/image" Target="../media/image21.png"/><Relationship Id="rId62" Type="http://schemas.openxmlformats.org/officeDocument/2006/relationships/customXml" Target="../ink/ink66.xml"/><Relationship Id="rId83" Type="http://schemas.openxmlformats.org/officeDocument/2006/relationships/image" Target="../media/image42.png"/><Relationship Id="rId88" Type="http://schemas.openxmlformats.org/officeDocument/2006/relationships/customXml" Target="../ink/ink79.xml"/><Relationship Id="rId111" Type="http://schemas.openxmlformats.org/officeDocument/2006/relationships/image" Target="../media/image56.png"/><Relationship Id="rId132" Type="http://schemas.openxmlformats.org/officeDocument/2006/relationships/customXml" Target="../ink/ink101.xml"/><Relationship Id="rId153" Type="http://schemas.openxmlformats.org/officeDocument/2006/relationships/image" Target="../media/image77.png"/><Relationship Id="rId174" Type="http://schemas.openxmlformats.org/officeDocument/2006/relationships/customXml" Target="../ink/ink122.xml"/><Relationship Id="rId15" Type="http://schemas.openxmlformats.org/officeDocument/2006/relationships/image" Target="../media/image8100.png"/><Relationship Id="rId36" Type="http://schemas.openxmlformats.org/officeDocument/2006/relationships/customXml" Target="../ink/ink53.xml"/><Relationship Id="rId57" Type="http://schemas.openxmlformats.org/officeDocument/2006/relationships/image" Target="../media/image29.png"/><Relationship Id="rId106" Type="http://schemas.openxmlformats.org/officeDocument/2006/relationships/customXml" Target="../ink/ink88.xml"/><Relationship Id="rId127" Type="http://schemas.openxmlformats.org/officeDocument/2006/relationships/image" Target="../media/image64.png"/><Relationship Id="rId10" Type="http://schemas.openxmlformats.org/officeDocument/2006/relationships/customXml" Target="../ink/ink40.xml"/><Relationship Id="rId31" Type="http://schemas.openxmlformats.org/officeDocument/2006/relationships/image" Target="../media/image16.png"/><Relationship Id="rId52" Type="http://schemas.openxmlformats.org/officeDocument/2006/relationships/customXml" Target="../ink/ink61.xml"/><Relationship Id="rId73" Type="http://schemas.openxmlformats.org/officeDocument/2006/relationships/image" Target="../media/image37.png"/><Relationship Id="rId78" Type="http://schemas.openxmlformats.org/officeDocument/2006/relationships/customXml" Target="../ink/ink74.xml"/><Relationship Id="rId94" Type="http://schemas.openxmlformats.org/officeDocument/2006/relationships/customXml" Target="../ink/ink82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96.xml"/><Relationship Id="rId143" Type="http://schemas.openxmlformats.org/officeDocument/2006/relationships/image" Target="../media/image72.png"/><Relationship Id="rId148" Type="http://schemas.openxmlformats.org/officeDocument/2006/relationships/customXml" Target="../ink/ink109.xml"/><Relationship Id="rId164" Type="http://schemas.openxmlformats.org/officeDocument/2006/relationships/customXml" Target="../ink/ink117.xml"/><Relationship Id="rId169" Type="http://schemas.openxmlformats.org/officeDocument/2006/relationships/image" Target="../media/image85.png"/><Relationship Id="rId4" Type="http://schemas.openxmlformats.org/officeDocument/2006/relationships/customXml" Target="../ink/ink37.xml"/><Relationship Id="rId9" Type="http://schemas.openxmlformats.org/officeDocument/2006/relationships/image" Target="../media/image5100.png"/><Relationship Id="rId26" Type="http://schemas.openxmlformats.org/officeDocument/2006/relationships/customXml" Target="../ink/ink48.xml"/><Relationship Id="rId47" Type="http://schemas.openxmlformats.org/officeDocument/2006/relationships/image" Target="../media/image24.png"/><Relationship Id="rId68" Type="http://schemas.openxmlformats.org/officeDocument/2006/relationships/customXml" Target="../ink/ink69.xml"/><Relationship Id="rId89" Type="http://schemas.openxmlformats.org/officeDocument/2006/relationships/image" Target="../media/image45.png"/><Relationship Id="rId112" Type="http://schemas.openxmlformats.org/officeDocument/2006/relationships/customXml" Target="../ink/ink91.xml"/><Relationship Id="rId133" Type="http://schemas.openxmlformats.org/officeDocument/2006/relationships/image" Target="../media/image67.png"/><Relationship Id="rId154" Type="http://schemas.openxmlformats.org/officeDocument/2006/relationships/customXml" Target="../ink/ink112.xml"/><Relationship Id="rId175" Type="http://schemas.openxmlformats.org/officeDocument/2006/relationships/image" Target="../media/image88.png"/><Relationship Id="rId16" Type="http://schemas.openxmlformats.org/officeDocument/2006/relationships/customXml" Target="../ink/ink43.xml"/><Relationship Id="rId37" Type="http://schemas.openxmlformats.org/officeDocument/2006/relationships/image" Target="../media/image19.png"/><Relationship Id="rId58" Type="http://schemas.openxmlformats.org/officeDocument/2006/relationships/customXml" Target="../ink/ink64.xml"/><Relationship Id="rId79" Type="http://schemas.openxmlformats.org/officeDocument/2006/relationships/image" Target="../media/image40.png"/><Relationship Id="rId102" Type="http://schemas.openxmlformats.org/officeDocument/2006/relationships/customXml" Target="../ink/ink86.xml"/><Relationship Id="rId123" Type="http://schemas.openxmlformats.org/officeDocument/2006/relationships/image" Target="../media/image62.png"/><Relationship Id="rId144" Type="http://schemas.openxmlformats.org/officeDocument/2006/relationships/customXml" Target="../ink/ink107.xml"/><Relationship Id="rId90" Type="http://schemas.openxmlformats.org/officeDocument/2006/relationships/customXml" Target="../ink/ink80.xml"/><Relationship Id="rId165" Type="http://schemas.openxmlformats.org/officeDocument/2006/relationships/image" Target="../media/image83.png"/><Relationship Id="rId27" Type="http://schemas.openxmlformats.org/officeDocument/2006/relationships/image" Target="../media/image1410.png"/><Relationship Id="rId48" Type="http://schemas.openxmlformats.org/officeDocument/2006/relationships/customXml" Target="../ink/ink59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102.xml"/><Relationship Id="rId80" Type="http://schemas.openxmlformats.org/officeDocument/2006/relationships/customXml" Target="../ink/ink75.xml"/><Relationship Id="rId155" Type="http://schemas.openxmlformats.org/officeDocument/2006/relationships/image" Target="../media/image78.png"/><Relationship Id="rId17" Type="http://schemas.openxmlformats.org/officeDocument/2006/relationships/image" Target="../media/image9100.png"/><Relationship Id="rId38" Type="http://schemas.openxmlformats.org/officeDocument/2006/relationships/customXml" Target="../ink/ink54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97.xml"/><Relationship Id="rId70" Type="http://schemas.openxmlformats.org/officeDocument/2006/relationships/customXml" Target="../ink/ink70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1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customXml" Target="../ink/ink1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4.xml"/><Relationship Id="rId47" Type="http://schemas.openxmlformats.org/officeDocument/2006/relationships/customXml" Target="../ink/ink128.xml"/><Relationship Id="rId50" Type="http://schemas.openxmlformats.org/officeDocument/2006/relationships/image" Target="../media/image178.png"/><Relationship Id="rId33" Type="http://schemas.openxmlformats.org/officeDocument/2006/relationships/customXml" Target="../ink/ink126.xml"/><Relationship Id="rId46" Type="http://schemas.openxmlformats.org/officeDocument/2006/relationships/image" Target="../media/image17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69.png"/><Relationship Id="rId45" Type="http://schemas.openxmlformats.org/officeDocument/2006/relationships/customXml" Target="../ink/ink127.xml"/><Relationship Id="rId31" Type="http://schemas.openxmlformats.org/officeDocument/2006/relationships/customXml" Target="../ink/ink125.xml"/><Relationship Id="rId44" Type="http://schemas.openxmlformats.org/officeDocument/2006/relationships/image" Target="../media/image175.png"/><Relationship Id="rId30" Type="http://schemas.openxmlformats.org/officeDocument/2006/relationships/image" Target="../media/image16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715436" cy="928694"/>
          </a:xfrm>
        </p:spPr>
        <p:txBody>
          <a:bodyPr>
            <a:normAutofit/>
          </a:bodyPr>
          <a:lstStyle/>
          <a:p>
            <a:r>
              <a:rPr lang="en-ID" sz="3600" b="1" dirty="0">
                <a:latin typeface="Arial" pitchFamily="34" charset="0"/>
                <a:ea typeface="Verdana" pitchFamily="34" charset="0"/>
                <a:cs typeface="Arial" pitchFamily="34" charset="0"/>
              </a:rPr>
              <a:t>POTENSIAL LISTRIK </a:t>
            </a:r>
            <a:endParaRPr lang="en-US" sz="3600" b="1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5720" y="928670"/>
            <a:ext cx="8229600" cy="86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POTENSIAL LISTRIK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20" y="1643050"/>
            <a:ext cx="8643998" cy="2786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Potensial di suatu titik, misalnya titik A (yang biasanya disebut potensial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mutlak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)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adalah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selisih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atau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beda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potensial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antara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potensial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titik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A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tersebut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dengan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sebuah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titik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yang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amat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jauh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(r = ∞)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sehingga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potensialnya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bernilai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nol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(V∞ = 0),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sehingga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didapatkan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sebuah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harga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yang paling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mendekati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harga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potensial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“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sebenarnya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” 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60" y="4286256"/>
            <a:ext cx="65341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>
              <a:buNone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Jadi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potensial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total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R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= V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+ V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+ V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= 3 x 10</a:t>
            </a:r>
            <a:r>
              <a:rPr lang="en-US" b="1" baseline="30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+ 6,75 x 10</a:t>
            </a:r>
            <a:r>
              <a:rPr lang="en-US" b="1" baseline="30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+ 7,2 x 10</a:t>
            </a:r>
            <a:r>
              <a:rPr lang="en-US" b="1" baseline="30000" dirty="0">
                <a:latin typeface="Arial" pitchFamily="34" charset="0"/>
                <a:cs typeface="Arial" pitchFamily="34" charset="0"/>
              </a:rPr>
              <a:t>5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= 16,95 x 10</a:t>
            </a:r>
            <a:r>
              <a:rPr lang="en-US" b="1" baseline="30000" dirty="0">
                <a:latin typeface="Arial" pitchFamily="34" charset="0"/>
                <a:cs typeface="Arial" pitchFamily="34" charset="0"/>
              </a:rPr>
              <a:t>5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Nm/C</a:t>
            </a: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28710"/>
          </a:xfrm>
        </p:spPr>
        <p:txBody>
          <a:bodyPr/>
          <a:lstStyle/>
          <a:p>
            <a:r>
              <a:rPr lang="en-ID" dirty="0" err="1">
                <a:latin typeface="Arial" pitchFamily="34" charset="0"/>
                <a:cs typeface="Arial" pitchFamily="34" charset="0"/>
              </a:rPr>
              <a:t>Soal</a:t>
            </a:r>
            <a:r>
              <a:rPr lang="en-ID" dirty="0"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3757610" cy="4911741"/>
          </a:xfrm>
        </p:spPr>
        <p:txBody>
          <a:bodyPr/>
          <a:lstStyle/>
          <a:p>
            <a:pPr marL="449263" indent="-449263">
              <a:buNone/>
            </a:pPr>
            <a:r>
              <a:rPr lang="en-ID" dirty="0">
                <a:latin typeface="Arial" pitchFamily="34" charset="0"/>
                <a:cs typeface="Arial" pitchFamily="34" charset="0"/>
              </a:rPr>
              <a:t>1.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Berapa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potensial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ID" dirty="0">
                <a:latin typeface="Arial" pitchFamily="34" charset="0"/>
                <a:cs typeface="Arial" pitchFamily="34" charset="0"/>
              </a:rPr>
              <a:t> P 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611" y="2714621"/>
            <a:ext cx="3891637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86356" y="1214422"/>
            <a:ext cx="36861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9263" marR="0" lvl="0" indent="-4492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2. </a:t>
            </a:r>
            <a:r>
              <a:rPr kumimoji="0" lang="en-ID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Berapa</a:t>
            </a: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ID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potensial</a:t>
            </a: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ID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listrik</a:t>
            </a: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ID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</a:t>
            </a: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ID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titik</a:t>
            </a:r>
            <a:r>
              <a:rPr kumimoji="0" lang="en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 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2167" y="2643183"/>
            <a:ext cx="396131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DE078049-68E0-43E3-A477-BB95E723B320}"/>
                  </a:ext>
                </a:extLst>
              </p14:cNvPr>
              <p14:cNvContentPartPr/>
              <p14:nvPr/>
            </p14:nvContentPartPr>
            <p14:xfrm>
              <a:off x="6588880" y="6747120"/>
              <a:ext cx="67680" cy="2160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DE078049-68E0-43E3-A477-BB95E723B3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9880" y="6738120"/>
                <a:ext cx="85320" cy="3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460FEE-3754-4ACB-9FF7-E6D756F11E01}"/>
              </a:ext>
            </a:extLst>
          </p:cNvPr>
          <p:cNvGrpSpPr/>
          <p:nvPr/>
        </p:nvGrpSpPr>
        <p:grpSpPr>
          <a:xfrm>
            <a:off x="745444" y="43684"/>
            <a:ext cx="328320" cy="551520"/>
            <a:chOff x="745444" y="43684"/>
            <a:chExt cx="328320" cy="5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BD7B613-B71B-496D-9E48-10FD142A899D}"/>
                    </a:ext>
                  </a:extLst>
                </p14:cNvPr>
                <p14:cNvContentPartPr/>
                <p14:nvPr/>
              </p14:nvContentPartPr>
              <p14:xfrm>
                <a:off x="745444" y="157084"/>
                <a:ext cx="126360" cy="250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BD7B613-B71B-496D-9E48-10FD142A89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6444" y="148084"/>
                  <a:ext cx="144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E0B4E4A-3796-4E9D-A1BA-480F83DF6EF6}"/>
                    </a:ext>
                  </a:extLst>
                </p14:cNvPr>
                <p14:cNvContentPartPr/>
                <p14:nvPr/>
              </p14:nvContentPartPr>
              <p14:xfrm>
                <a:off x="832924" y="43684"/>
                <a:ext cx="240840" cy="551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E0B4E4A-3796-4E9D-A1BA-480F83DF6E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924" y="35044"/>
                  <a:ext cx="258480" cy="56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272F19-68D5-4A6C-90C1-80DE980D3416}"/>
              </a:ext>
            </a:extLst>
          </p:cNvPr>
          <p:cNvGrpSpPr/>
          <p:nvPr/>
        </p:nvGrpSpPr>
        <p:grpSpPr>
          <a:xfrm>
            <a:off x="1528084" y="180124"/>
            <a:ext cx="1100880" cy="559440"/>
            <a:chOff x="1528084" y="180124"/>
            <a:chExt cx="110088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6350F8-AC27-4A41-B84B-DBF326BF412D}"/>
                    </a:ext>
                  </a:extLst>
                </p14:cNvPr>
                <p14:cNvContentPartPr/>
                <p14:nvPr/>
              </p14:nvContentPartPr>
              <p14:xfrm>
                <a:off x="1528084" y="180124"/>
                <a:ext cx="260280" cy="451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6350F8-AC27-4A41-B84B-DBF326BF41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19084" y="171124"/>
                  <a:ext cx="2779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2668B8-8DDE-44A8-93EF-DA04ABB661AD}"/>
                    </a:ext>
                  </a:extLst>
                </p14:cNvPr>
                <p14:cNvContentPartPr/>
                <p14:nvPr/>
              </p14:nvContentPartPr>
              <p14:xfrm>
                <a:off x="1978444" y="339964"/>
                <a:ext cx="363240" cy="39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2668B8-8DDE-44A8-93EF-DA04ABB661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69804" y="330964"/>
                  <a:ext cx="3808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71E233-A619-421B-84E6-DD18E71D2A5C}"/>
                    </a:ext>
                  </a:extLst>
                </p14:cNvPr>
                <p14:cNvContentPartPr/>
                <p14:nvPr/>
              </p14:nvContentPartPr>
              <p14:xfrm>
                <a:off x="1962964" y="536884"/>
                <a:ext cx="290880" cy="82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71E233-A619-421B-84E6-DD18E71D2A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54324" y="527884"/>
                  <a:ext cx="308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29661A-BAC8-4B5C-B605-D26FE85736C0}"/>
                    </a:ext>
                  </a:extLst>
                </p14:cNvPr>
                <p14:cNvContentPartPr/>
                <p14:nvPr/>
              </p14:nvContentPartPr>
              <p14:xfrm>
                <a:off x="2420164" y="590524"/>
                <a:ext cx="119160" cy="19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29661A-BAC8-4B5C-B605-D26FE85736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11524" y="581884"/>
                  <a:ext cx="136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830547-714D-4981-9315-754460C71D05}"/>
                    </a:ext>
                  </a:extLst>
                </p14:cNvPr>
                <p14:cNvContentPartPr/>
                <p14:nvPr/>
              </p14:nvContentPartPr>
              <p14:xfrm>
                <a:off x="2553724" y="653884"/>
                <a:ext cx="75240" cy="17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830547-714D-4981-9315-754460C71D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44724" y="645244"/>
                  <a:ext cx="9288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C2F96B-FB51-4CB4-8D13-102E96A8C1B5}"/>
              </a:ext>
            </a:extLst>
          </p:cNvPr>
          <p:cNvGrpSpPr/>
          <p:nvPr/>
        </p:nvGrpSpPr>
        <p:grpSpPr>
          <a:xfrm>
            <a:off x="2820124" y="132604"/>
            <a:ext cx="1367280" cy="633600"/>
            <a:chOff x="2820124" y="132604"/>
            <a:chExt cx="136728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17A105-4A54-4FE8-81DC-B5406347F50D}"/>
                    </a:ext>
                  </a:extLst>
                </p14:cNvPr>
                <p14:cNvContentPartPr/>
                <p14:nvPr/>
              </p14:nvContentPartPr>
              <p14:xfrm>
                <a:off x="2820124" y="330964"/>
                <a:ext cx="329760" cy="330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17A105-4A54-4FE8-81DC-B5406347F5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11484" y="321964"/>
                  <a:ext cx="3474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BE3AAA-20B6-4CE6-BC02-ACACA85073DB}"/>
                    </a:ext>
                  </a:extLst>
                </p14:cNvPr>
                <p14:cNvContentPartPr/>
                <p14:nvPr/>
              </p14:nvContentPartPr>
              <p14:xfrm>
                <a:off x="3242404" y="621124"/>
                <a:ext cx="19080" cy="2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BE3AAA-20B6-4CE6-BC02-ACACA85073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33764" y="612124"/>
                  <a:ext cx="36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A1BA0E-7FF0-47CA-80BC-B0945B2C5586}"/>
                    </a:ext>
                  </a:extLst>
                </p14:cNvPr>
                <p14:cNvContentPartPr/>
                <p14:nvPr/>
              </p14:nvContentPartPr>
              <p14:xfrm>
                <a:off x="3399004" y="384244"/>
                <a:ext cx="63360" cy="325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A1BA0E-7FF0-47CA-80BC-B0945B2C55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90364" y="375604"/>
                  <a:ext cx="810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41E8C3-A3C5-47D0-B2E8-E46253C56954}"/>
                    </a:ext>
                  </a:extLst>
                </p14:cNvPr>
                <p14:cNvContentPartPr/>
                <p14:nvPr/>
              </p14:nvContentPartPr>
              <p14:xfrm>
                <a:off x="3662524" y="379564"/>
                <a:ext cx="237240" cy="38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41E8C3-A3C5-47D0-B2E8-E46253C569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53524" y="370924"/>
                  <a:ext cx="2548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ABAA39-72D0-4307-B09A-D46D54DBF6DE}"/>
                    </a:ext>
                  </a:extLst>
                </p14:cNvPr>
                <p14:cNvContentPartPr/>
                <p14:nvPr/>
              </p14:nvContentPartPr>
              <p14:xfrm>
                <a:off x="3957724" y="132604"/>
                <a:ext cx="229680" cy="396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ABAA39-72D0-4307-B09A-D46D54DBF6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49084" y="123964"/>
                  <a:ext cx="24732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16C862-1AB5-4040-91DE-E2BFD728AA6D}"/>
              </a:ext>
            </a:extLst>
          </p:cNvPr>
          <p:cNvGrpSpPr/>
          <p:nvPr/>
        </p:nvGrpSpPr>
        <p:grpSpPr>
          <a:xfrm>
            <a:off x="5324644" y="327004"/>
            <a:ext cx="695520" cy="455040"/>
            <a:chOff x="5324644" y="327004"/>
            <a:chExt cx="695520" cy="45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3CA277-85FC-4AB9-A8EF-55A720028C9E}"/>
                    </a:ext>
                  </a:extLst>
                </p14:cNvPr>
                <p14:cNvContentPartPr/>
                <p14:nvPr/>
              </p14:nvContentPartPr>
              <p14:xfrm>
                <a:off x="5324644" y="327004"/>
                <a:ext cx="275040" cy="38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3CA277-85FC-4AB9-A8EF-55A720028C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16004" y="318004"/>
                  <a:ext cx="2926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476287-2C42-4D44-8E3F-2A8150F34877}"/>
                    </a:ext>
                  </a:extLst>
                </p14:cNvPr>
                <p14:cNvContentPartPr/>
                <p14:nvPr/>
              </p14:nvContentPartPr>
              <p14:xfrm>
                <a:off x="5778604" y="440044"/>
                <a:ext cx="241560" cy="342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476287-2C42-4D44-8E3F-2A8150F348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69604" y="431044"/>
                  <a:ext cx="259200" cy="35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4FE947-10D0-4D9C-AA0E-62245DCB962B}"/>
              </a:ext>
            </a:extLst>
          </p:cNvPr>
          <p:cNvGrpSpPr/>
          <p:nvPr/>
        </p:nvGrpSpPr>
        <p:grpSpPr>
          <a:xfrm>
            <a:off x="6286924" y="433204"/>
            <a:ext cx="124560" cy="106200"/>
            <a:chOff x="6286924" y="433204"/>
            <a:chExt cx="12456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E5160F-F4FB-4B39-85A4-874F57649E78}"/>
                    </a:ext>
                  </a:extLst>
                </p14:cNvPr>
                <p14:cNvContentPartPr/>
                <p14:nvPr/>
              </p14:nvContentPartPr>
              <p14:xfrm>
                <a:off x="6286924" y="433204"/>
                <a:ext cx="109080" cy="26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E5160F-F4FB-4B39-85A4-874F57649E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77924" y="424204"/>
                  <a:ext cx="126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08B0432-DACE-48F4-AD31-8D7E924164F4}"/>
                    </a:ext>
                  </a:extLst>
                </p14:cNvPr>
                <p14:cNvContentPartPr/>
                <p14:nvPr/>
              </p14:nvContentPartPr>
              <p14:xfrm>
                <a:off x="6336964" y="522484"/>
                <a:ext cx="74520" cy="1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08B0432-DACE-48F4-AD31-8D7E924164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27964" y="513844"/>
                  <a:ext cx="9216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8B1ABE-C088-40B9-A556-5FA29A60C7BE}"/>
              </a:ext>
            </a:extLst>
          </p:cNvPr>
          <p:cNvGrpSpPr/>
          <p:nvPr/>
        </p:nvGrpSpPr>
        <p:grpSpPr>
          <a:xfrm>
            <a:off x="6682924" y="276604"/>
            <a:ext cx="575280" cy="367560"/>
            <a:chOff x="6682924" y="276604"/>
            <a:chExt cx="57528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A2244C-EAA1-445D-9E5B-6BC630EC33F1}"/>
                    </a:ext>
                  </a:extLst>
                </p14:cNvPr>
                <p14:cNvContentPartPr/>
                <p14:nvPr/>
              </p14:nvContentPartPr>
              <p14:xfrm>
                <a:off x="6682924" y="297844"/>
                <a:ext cx="316440" cy="33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A2244C-EAA1-445D-9E5B-6BC630EC33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73924" y="288844"/>
                  <a:ext cx="3340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43E1DA-655C-4278-B636-F87F8D690E0C}"/>
                    </a:ext>
                  </a:extLst>
                </p14:cNvPr>
                <p14:cNvContentPartPr/>
                <p14:nvPr/>
              </p14:nvContentPartPr>
              <p14:xfrm>
                <a:off x="6736924" y="276604"/>
                <a:ext cx="262800" cy="68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43E1DA-655C-4278-B636-F87F8D690E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27924" y="267964"/>
                  <a:ext cx="2804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45B4B4-83CB-47E8-AB03-3801D153D89E}"/>
                    </a:ext>
                  </a:extLst>
                </p14:cNvPr>
                <p14:cNvContentPartPr/>
                <p14:nvPr/>
              </p14:nvContentPartPr>
              <p14:xfrm>
                <a:off x="7175764" y="579004"/>
                <a:ext cx="82440" cy="65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45B4B4-83CB-47E8-AB03-3801D153D89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67124" y="570004"/>
                  <a:ext cx="1000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2F89DC-8844-488B-A3EE-E8A7BC9C0673}"/>
              </a:ext>
            </a:extLst>
          </p:cNvPr>
          <p:cNvGrpSpPr/>
          <p:nvPr/>
        </p:nvGrpSpPr>
        <p:grpSpPr>
          <a:xfrm>
            <a:off x="7557364" y="112444"/>
            <a:ext cx="950760" cy="547200"/>
            <a:chOff x="7557364" y="112444"/>
            <a:chExt cx="950760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076ACF-EFD3-405F-81CF-3AAE9C3CB187}"/>
                    </a:ext>
                  </a:extLst>
                </p14:cNvPr>
                <p14:cNvContentPartPr/>
                <p14:nvPr/>
              </p14:nvContentPartPr>
              <p14:xfrm>
                <a:off x="7557364" y="314404"/>
                <a:ext cx="37440" cy="334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076ACF-EFD3-405F-81CF-3AAE9C3CB1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48724" y="305404"/>
                  <a:ext cx="55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4CE874-0505-4CD1-8B60-8B46D874046F}"/>
                    </a:ext>
                  </a:extLst>
                </p14:cNvPr>
                <p14:cNvContentPartPr/>
                <p14:nvPr/>
              </p14:nvContentPartPr>
              <p14:xfrm>
                <a:off x="7752844" y="370924"/>
                <a:ext cx="209520" cy="288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4CE874-0505-4CD1-8B60-8B46D87404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43844" y="362284"/>
                  <a:ext cx="2271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362D56-6B0C-46DA-AC7E-583449E85CA9}"/>
                    </a:ext>
                  </a:extLst>
                </p14:cNvPr>
                <p14:cNvContentPartPr/>
                <p14:nvPr/>
              </p14:nvContentPartPr>
              <p14:xfrm>
                <a:off x="7957684" y="206404"/>
                <a:ext cx="133560" cy="30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362D56-6B0C-46DA-AC7E-583449E85C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49044" y="197404"/>
                  <a:ext cx="151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25A1A0-182A-4C5B-9050-A00CC308AC0A}"/>
                    </a:ext>
                  </a:extLst>
                </p14:cNvPr>
                <p14:cNvContentPartPr/>
                <p14:nvPr/>
              </p14:nvContentPartPr>
              <p14:xfrm>
                <a:off x="8203564" y="112444"/>
                <a:ext cx="304560" cy="321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25A1A0-182A-4C5B-9050-A00CC308AC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94564" y="103804"/>
                  <a:ext cx="32220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6E4F3F-19A5-48D3-9497-54706FAC1E79}"/>
              </a:ext>
            </a:extLst>
          </p:cNvPr>
          <p:cNvGrpSpPr/>
          <p:nvPr/>
        </p:nvGrpSpPr>
        <p:grpSpPr>
          <a:xfrm>
            <a:off x="1887004" y="1098484"/>
            <a:ext cx="749880" cy="331560"/>
            <a:chOff x="1887004" y="1098484"/>
            <a:chExt cx="74988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EB83DE-0454-4743-96B0-E8124BE21591}"/>
                    </a:ext>
                  </a:extLst>
                </p14:cNvPr>
                <p14:cNvContentPartPr/>
                <p14:nvPr/>
              </p14:nvContentPartPr>
              <p14:xfrm>
                <a:off x="1887004" y="1098484"/>
                <a:ext cx="175320" cy="266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EB83DE-0454-4743-96B0-E8124BE215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78004" y="1089484"/>
                  <a:ext cx="1929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2B4F6F-C00D-487F-9FB1-71ADBBDF143D}"/>
                    </a:ext>
                  </a:extLst>
                </p14:cNvPr>
                <p14:cNvContentPartPr/>
                <p14:nvPr/>
              </p14:nvContentPartPr>
              <p14:xfrm>
                <a:off x="2070244" y="1183444"/>
                <a:ext cx="200160" cy="246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2B4F6F-C00D-487F-9FB1-71ADBBDF14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61604" y="1174804"/>
                  <a:ext cx="217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BAD0F2-1516-45C1-9758-8EAB72F0AEAE}"/>
                    </a:ext>
                  </a:extLst>
                </p14:cNvPr>
                <p14:cNvContentPartPr/>
                <p14:nvPr/>
              </p14:nvContentPartPr>
              <p14:xfrm>
                <a:off x="2157724" y="1288924"/>
                <a:ext cx="183600" cy="61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BAD0F2-1516-45C1-9758-8EAB72F0AE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49084" y="1280284"/>
                  <a:ext cx="201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B26A8B-B214-486C-A02E-B6CE95A93172}"/>
                    </a:ext>
                  </a:extLst>
                </p14:cNvPr>
                <p14:cNvContentPartPr/>
                <p14:nvPr/>
              </p14:nvContentPartPr>
              <p14:xfrm>
                <a:off x="2487124" y="1270204"/>
                <a:ext cx="149760" cy="128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B26A8B-B214-486C-A02E-B6CE95A931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78124" y="1261564"/>
                  <a:ext cx="1674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F93F78-01BA-4820-AA9F-43F0CFE0E750}"/>
              </a:ext>
            </a:extLst>
          </p:cNvPr>
          <p:cNvGrpSpPr/>
          <p:nvPr/>
        </p:nvGrpSpPr>
        <p:grpSpPr>
          <a:xfrm>
            <a:off x="2953684" y="1098484"/>
            <a:ext cx="1941840" cy="408600"/>
            <a:chOff x="2953684" y="1098484"/>
            <a:chExt cx="194184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DD555F-1DA6-4613-ABBC-C2BD4803961F}"/>
                    </a:ext>
                  </a:extLst>
                </p14:cNvPr>
                <p14:cNvContentPartPr/>
                <p14:nvPr/>
              </p14:nvContentPartPr>
              <p14:xfrm>
                <a:off x="2953684" y="1153204"/>
                <a:ext cx="182160" cy="320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DD555F-1DA6-4613-ABBC-C2BD480396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44684" y="1144204"/>
                  <a:ext cx="1998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CD3DAC4-0280-443E-9A8D-B91CEA10B21C}"/>
                    </a:ext>
                  </a:extLst>
                </p14:cNvPr>
                <p14:cNvContentPartPr/>
                <p14:nvPr/>
              </p14:nvContentPartPr>
              <p14:xfrm>
                <a:off x="3253564" y="1230604"/>
                <a:ext cx="254520" cy="209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D3DAC4-0280-443E-9A8D-B91CEA10B2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44924" y="1221604"/>
                  <a:ext cx="272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023F97-6183-4231-BF59-DEA02F45092E}"/>
                    </a:ext>
                  </a:extLst>
                </p14:cNvPr>
                <p14:cNvContentPartPr/>
                <p14:nvPr/>
              </p14:nvContentPartPr>
              <p14:xfrm>
                <a:off x="3224404" y="1287124"/>
                <a:ext cx="217080" cy="219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023F97-6183-4231-BF59-DEA02F4509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15764" y="1278124"/>
                  <a:ext cx="234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53D8DD-E1E4-459F-85C9-E43442C954F2}"/>
                    </a:ext>
                  </a:extLst>
                </p14:cNvPr>
                <p14:cNvContentPartPr/>
                <p14:nvPr/>
              </p14:nvContentPartPr>
              <p14:xfrm>
                <a:off x="3549484" y="1190644"/>
                <a:ext cx="96120" cy="265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53D8DD-E1E4-459F-85C9-E43442C954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40484" y="1181644"/>
                  <a:ext cx="113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10D264-F52D-4204-86FA-A4E6920C70E1}"/>
                    </a:ext>
                  </a:extLst>
                </p14:cNvPr>
                <p14:cNvContentPartPr/>
                <p14:nvPr/>
              </p14:nvContentPartPr>
              <p14:xfrm>
                <a:off x="3837484" y="1148524"/>
                <a:ext cx="179280" cy="32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10D264-F52D-4204-86FA-A4E6920C70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28484" y="1139524"/>
                  <a:ext cx="1969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BE134D-5760-4F28-9EAD-AAE1EF6B46C1}"/>
                    </a:ext>
                  </a:extLst>
                </p14:cNvPr>
                <p14:cNvContentPartPr/>
                <p14:nvPr/>
              </p14:nvContentPartPr>
              <p14:xfrm>
                <a:off x="4082644" y="1098484"/>
                <a:ext cx="167040" cy="16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BE134D-5760-4F28-9EAD-AAE1EF6B46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74004" y="1089484"/>
                  <a:ext cx="184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EB04A0-7EFB-4F73-B74E-25CF10DB75A7}"/>
                    </a:ext>
                  </a:extLst>
                </p14:cNvPr>
                <p14:cNvContentPartPr/>
                <p14:nvPr/>
              </p14:nvContentPartPr>
              <p14:xfrm>
                <a:off x="4403404" y="1264444"/>
                <a:ext cx="492120" cy="168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EB04A0-7EFB-4F73-B74E-25CF10DB75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94764" y="1255444"/>
                  <a:ext cx="50976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E4F138-369F-405A-B264-3F9CFD40BFF9}"/>
                  </a:ext>
                </a:extLst>
              </p14:cNvPr>
              <p14:cNvContentPartPr/>
              <p14:nvPr/>
            </p14:nvContentPartPr>
            <p14:xfrm>
              <a:off x="6307804" y="1074004"/>
              <a:ext cx="162720" cy="271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E4F138-369F-405A-B264-3F9CFD40BFF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98804" y="1065004"/>
                <a:ext cx="180360" cy="2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2B3A59D-F028-4E8C-A63E-7CA57D8EE1C9}"/>
              </a:ext>
            </a:extLst>
          </p:cNvPr>
          <p:cNvGrpSpPr/>
          <p:nvPr/>
        </p:nvGrpSpPr>
        <p:grpSpPr>
          <a:xfrm>
            <a:off x="6719284" y="1221964"/>
            <a:ext cx="605520" cy="274320"/>
            <a:chOff x="6719284" y="1221964"/>
            <a:chExt cx="60552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84BCE0-3A35-4DEC-89BD-4F0265F5B692}"/>
                    </a:ext>
                  </a:extLst>
                </p14:cNvPr>
                <p14:cNvContentPartPr/>
                <p14:nvPr/>
              </p14:nvContentPartPr>
              <p14:xfrm>
                <a:off x="6719284" y="1221964"/>
                <a:ext cx="230040" cy="274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84BCE0-3A35-4DEC-89BD-4F0265F5B6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10284" y="1212964"/>
                  <a:ext cx="247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D917CA2-0AB5-4B79-B8F1-78F3518E2D02}"/>
                    </a:ext>
                  </a:extLst>
                </p14:cNvPr>
                <p14:cNvContentPartPr/>
                <p14:nvPr/>
              </p14:nvContentPartPr>
              <p14:xfrm>
                <a:off x="7178644" y="1235284"/>
                <a:ext cx="146160" cy="7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D917CA2-0AB5-4B79-B8F1-78F3518E2D0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69644" y="1226284"/>
                  <a:ext cx="163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A928D6F-F227-4331-A106-AC4B345B782C}"/>
                    </a:ext>
                  </a:extLst>
                </p14:cNvPr>
                <p14:cNvContentPartPr/>
                <p14:nvPr/>
              </p14:nvContentPartPr>
              <p14:xfrm>
                <a:off x="7215724" y="1366324"/>
                <a:ext cx="100800" cy="29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A928D6F-F227-4331-A106-AC4B345B78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06724" y="1357684"/>
                  <a:ext cx="11844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2A373C-01E5-4710-A7D9-1ED5C4A35B8D}"/>
              </a:ext>
            </a:extLst>
          </p:cNvPr>
          <p:cNvGrpSpPr/>
          <p:nvPr/>
        </p:nvGrpSpPr>
        <p:grpSpPr>
          <a:xfrm>
            <a:off x="7576084" y="897244"/>
            <a:ext cx="1697760" cy="521640"/>
            <a:chOff x="7576084" y="897244"/>
            <a:chExt cx="1697760" cy="5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E9B9C6-C042-42FD-8E13-12DF58F55BBA}"/>
                    </a:ext>
                  </a:extLst>
                </p14:cNvPr>
                <p14:cNvContentPartPr/>
                <p14:nvPr/>
              </p14:nvContentPartPr>
              <p14:xfrm>
                <a:off x="7576084" y="1117564"/>
                <a:ext cx="179280" cy="301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E9B9C6-C042-42FD-8E13-12DF58F55BB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67444" y="1108564"/>
                  <a:ext cx="196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C3ECD8-14D6-43A3-9537-E56BCF6FE721}"/>
                    </a:ext>
                  </a:extLst>
                </p14:cNvPr>
                <p14:cNvContentPartPr/>
                <p14:nvPr/>
              </p14:nvContentPartPr>
              <p14:xfrm>
                <a:off x="7928164" y="1354804"/>
                <a:ext cx="21600" cy="3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C3ECD8-14D6-43A3-9537-E56BCF6FE72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19524" y="1345804"/>
                  <a:ext cx="39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3505175-4562-4CD4-AEFC-617EF86B48D3}"/>
                    </a:ext>
                  </a:extLst>
                </p14:cNvPr>
                <p14:cNvContentPartPr/>
                <p14:nvPr/>
              </p14:nvContentPartPr>
              <p14:xfrm>
                <a:off x="8095204" y="1076164"/>
                <a:ext cx="54360" cy="302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3505175-4562-4CD4-AEFC-617EF86B48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86564" y="1067524"/>
                  <a:ext cx="72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2D7EB85-1439-4FD3-9722-CBA9B0A6768D}"/>
                    </a:ext>
                  </a:extLst>
                </p14:cNvPr>
                <p14:cNvContentPartPr/>
                <p14:nvPr/>
              </p14:nvContentPartPr>
              <p14:xfrm>
                <a:off x="8328484" y="1099204"/>
                <a:ext cx="199800" cy="307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2D7EB85-1439-4FD3-9722-CBA9B0A676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19844" y="1090564"/>
                  <a:ext cx="2174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0B4D7D8-91BB-411E-851D-207CD672F1EF}"/>
                    </a:ext>
                  </a:extLst>
                </p14:cNvPr>
                <p14:cNvContentPartPr/>
                <p14:nvPr/>
              </p14:nvContentPartPr>
              <p14:xfrm>
                <a:off x="8315884" y="967804"/>
                <a:ext cx="129600" cy="33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0B4D7D8-91BB-411E-851D-207CD672F1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07244" y="959164"/>
                  <a:ext cx="147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65EA09A-A6F6-4096-9431-9FAF55974612}"/>
                    </a:ext>
                  </a:extLst>
                </p14:cNvPr>
                <p14:cNvContentPartPr/>
                <p14:nvPr/>
              </p14:nvContentPartPr>
              <p14:xfrm>
                <a:off x="8462044" y="897244"/>
                <a:ext cx="225360" cy="178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65EA09A-A6F6-4096-9431-9FAF559746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53044" y="888604"/>
                  <a:ext cx="243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924644B-8612-49B5-A340-EFE4556CD04D}"/>
                    </a:ext>
                  </a:extLst>
                </p14:cNvPr>
                <p14:cNvContentPartPr/>
                <p14:nvPr/>
              </p14:nvContentPartPr>
              <p14:xfrm>
                <a:off x="8855164" y="1082284"/>
                <a:ext cx="418680" cy="263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924644B-8612-49B5-A340-EFE4556CD04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46524" y="1073644"/>
                  <a:ext cx="43632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F8EFB9F-E41B-4D8F-B2D1-B95247CD5E1F}"/>
              </a:ext>
            </a:extLst>
          </p:cNvPr>
          <p:cNvGrpSpPr/>
          <p:nvPr/>
        </p:nvGrpSpPr>
        <p:grpSpPr>
          <a:xfrm>
            <a:off x="199684" y="1837924"/>
            <a:ext cx="1470960" cy="533520"/>
            <a:chOff x="199684" y="1837924"/>
            <a:chExt cx="1470960" cy="5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B8F555-0B4B-4553-B14A-7F8B7585F2F7}"/>
                    </a:ext>
                  </a:extLst>
                </p14:cNvPr>
                <p14:cNvContentPartPr/>
                <p14:nvPr/>
              </p14:nvContentPartPr>
              <p14:xfrm>
                <a:off x="199684" y="1837924"/>
                <a:ext cx="396360" cy="377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B8F555-0B4B-4553-B14A-7F8B7585F2F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0684" y="1828924"/>
                  <a:ext cx="414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DBFCB77-7131-4172-9113-1C2616F25A00}"/>
                    </a:ext>
                  </a:extLst>
                </p14:cNvPr>
                <p14:cNvContentPartPr/>
                <p14:nvPr/>
              </p14:nvContentPartPr>
              <p14:xfrm>
                <a:off x="645364" y="1971124"/>
                <a:ext cx="307440" cy="400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DBFCB77-7131-4172-9113-1C2616F25A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6364" y="1962124"/>
                  <a:ext cx="3250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FC12B15-C1EF-4A3D-8119-34AB92935C49}"/>
                    </a:ext>
                  </a:extLst>
                </p14:cNvPr>
                <p14:cNvContentPartPr/>
                <p14:nvPr/>
              </p14:nvContentPartPr>
              <p14:xfrm>
                <a:off x="658684" y="2130604"/>
                <a:ext cx="303840" cy="89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FC12B15-C1EF-4A3D-8119-34AB92935C4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9684" y="2121604"/>
                  <a:ext cx="321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931B959-2442-4161-9B50-1ED50BB1B951}"/>
                    </a:ext>
                  </a:extLst>
                </p14:cNvPr>
                <p14:cNvContentPartPr/>
                <p14:nvPr/>
              </p14:nvContentPartPr>
              <p14:xfrm>
                <a:off x="1078804" y="2250124"/>
                <a:ext cx="121320" cy="79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931B959-2442-4161-9B50-1ED50BB1B9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9804" y="2241124"/>
                  <a:ext cx="138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A1C3D4-BDC5-4A71-9DE0-BC2B24E6A237}"/>
                    </a:ext>
                  </a:extLst>
                </p14:cNvPr>
                <p14:cNvContentPartPr/>
                <p14:nvPr/>
              </p14:nvContentPartPr>
              <p14:xfrm>
                <a:off x="1341244" y="1958884"/>
                <a:ext cx="329400" cy="406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A1C3D4-BDC5-4A71-9DE0-BC2B24E6A23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32244" y="1950244"/>
                  <a:ext cx="347040" cy="42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B25041-10B1-47F1-AA12-5C342AC39252}"/>
              </a:ext>
            </a:extLst>
          </p:cNvPr>
          <p:cNvGrpSpPr/>
          <p:nvPr/>
        </p:nvGrpSpPr>
        <p:grpSpPr>
          <a:xfrm>
            <a:off x="2001124" y="1891564"/>
            <a:ext cx="4137840" cy="1404720"/>
            <a:chOff x="2001124" y="1891564"/>
            <a:chExt cx="4137840" cy="14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8AA9A62-396D-44F6-A517-043107EBFD61}"/>
                    </a:ext>
                  </a:extLst>
                </p14:cNvPr>
                <p14:cNvContentPartPr/>
                <p14:nvPr/>
              </p14:nvContentPartPr>
              <p14:xfrm>
                <a:off x="2001124" y="1947724"/>
                <a:ext cx="198720" cy="257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AA9A62-396D-44F6-A517-043107EBFD6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92124" y="1938724"/>
                  <a:ext cx="216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F969A6-4D82-4137-92CF-B21B1E736893}"/>
                    </a:ext>
                  </a:extLst>
                </p14:cNvPr>
                <p14:cNvContentPartPr/>
                <p14:nvPr/>
              </p14:nvContentPartPr>
              <p14:xfrm>
                <a:off x="2282284" y="2002084"/>
                <a:ext cx="213840" cy="233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F969A6-4D82-4137-92CF-B21B1E7368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73284" y="1993084"/>
                  <a:ext cx="231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7BC71DF-ADA1-4EB4-BFE9-F1097712798A}"/>
                    </a:ext>
                  </a:extLst>
                </p14:cNvPr>
                <p14:cNvContentPartPr/>
                <p14:nvPr/>
              </p14:nvContentPartPr>
              <p14:xfrm>
                <a:off x="2226844" y="2134924"/>
                <a:ext cx="260280" cy="4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7BC71DF-ADA1-4EB4-BFE9-F1097712798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17844" y="2126284"/>
                  <a:ext cx="277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78BF0A4-A7BF-492A-83A6-1D2FD5F13504}"/>
                    </a:ext>
                  </a:extLst>
                </p14:cNvPr>
                <p14:cNvContentPartPr/>
                <p14:nvPr/>
              </p14:nvContentPartPr>
              <p14:xfrm>
                <a:off x="2016244" y="2341564"/>
                <a:ext cx="399240" cy="75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78BF0A4-A7BF-492A-83A6-1D2FD5F135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07244" y="2332924"/>
                  <a:ext cx="416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C289B7E-A78A-47FC-BF65-D06BE67AE90A}"/>
                    </a:ext>
                  </a:extLst>
                </p14:cNvPr>
                <p14:cNvContentPartPr/>
                <p14:nvPr/>
              </p14:nvContentPartPr>
              <p14:xfrm>
                <a:off x="2186884" y="2467924"/>
                <a:ext cx="221040" cy="245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C289B7E-A78A-47FC-BF65-D06BE67AE9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78244" y="2458924"/>
                  <a:ext cx="238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CB3122D-AEF9-4374-B41D-A55BF0623DA9}"/>
                    </a:ext>
                  </a:extLst>
                </p14:cNvPr>
                <p14:cNvContentPartPr/>
                <p14:nvPr/>
              </p14:nvContentPartPr>
              <p14:xfrm>
                <a:off x="2357884" y="2545324"/>
                <a:ext cx="254160" cy="22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CB3122D-AEF9-4374-B41D-A55BF0623DA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48884" y="2536324"/>
                  <a:ext cx="271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9BD9218-13B2-4D28-B870-686398CED34F}"/>
                    </a:ext>
                  </a:extLst>
                </p14:cNvPr>
                <p14:cNvContentPartPr/>
                <p14:nvPr/>
              </p14:nvContentPartPr>
              <p14:xfrm>
                <a:off x="2400004" y="2632084"/>
                <a:ext cx="258120" cy="91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9BD9218-13B2-4D28-B870-686398CED34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91364" y="2623084"/>
                  <a:ext cx="275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BFDB985-26D1-42C2-97FC-D0EF811E1EB6}"/>
                    </a:ext>
                  </a:extLst>
                </p14:cNvPr>
                <p14:cNvContentPartPr/>
                <p14:nvPr/>
              </p14:nvContentPartPr>
              <p14:xfrm>
                <a:off x="2878084" y="2306284"/>
                <a:ext cx="115560" cy="173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BFDB985-26D1-42C2-97FC-D0EF811E1E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69444" y="2297284"/>
                  <a:ext cx="133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698FD19-3CF0-4847-81D6-5E99F0DDDE73}"/>
                    </a:ext>
                  </a:extLst>
                </p14:cNvPr>
                <p14:cNvContentPartPr/>
                <p14:nvPr/>
              </p14:nvContentPartPr>
              <p14:xfrm>
                <a:off x="3140524" y="2209084"/>
                <a:ext cx="238320" cy="308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698FD19-3CF0-4847-81D6-5E99F0DDDE7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31884" y="2200444"/>
                  <a:ext cx="255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8D0CD3-1CD1-4EDE-BA27-445C4B6EE07E}"/>
                    </a:ext>
                  </a:extLst>
                </p14:cNvPr>
                <p14:cNvContentPartPr/>
                <p14:nvPr/>
              </p14:nvContentPartPr>
              <p14:xfrm>
                <a:off x="3358324" y="2409244"/>
                <a:ext cx="37080" cy="26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8D0CD3-1CD1-4EDE-BA27-445C4B6EE0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49684" y="2400604"/>
                  <a:ext cx="54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F97BFC9-02BB-44C8-A51D-45CB8EF02272}"/>
                    </a:ext>
                  </a:extLst>
                </p14:cNvPr>
                <p14:cNvContentPartPr/>
                <p14:nvPr/>
              </p14:nvContentPartPr>
              <p14:xfrm>
                <a:off x="3467404" y="2163004"/>
                <a:ext cx="65520" cy="306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F97BFC9-02BB-44C8-A51D-45CB8EF022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58764" y="2154004"/>
                  <a:ext cx="83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EBC119-6E6E-44B1-B76B-372AAA4FB842}"/>
                    </a:ext>
                  </a:extLst>
                </p14:cNvPr>
                <p14:cNvContentPartPr/>
                <p14:nvPr/>
              </p14:nvContentPartPr>
              <p14:xfrm>
                <a:off x="3657844" y="2196124"/>
                <a:ext cx="189000" cy="281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EBC119-6E6E-44B1-B76B-372AAA4FB8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48844" y="2187124"/>
                  <a:ext cx="206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DD84DF-667F-47AE-A892-E10F3FBB8E52}"/>
                    </a:ext>
                  </a:extLst>
                </p14:cNvPr>
                <p14:cNvContentPartPr/>
                <p14:nvPr/>
              </p14:nvContentPartPr>
              <p14:xfrm>
                <a:off x="3965644" y="2046004"/>
                <a:ext cx="442440" cy="471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DD84DF-667F-47AE-A892-E10F3FBB8E5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57004" y="2037364"/>
                  <a:ext cx="4600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26A7FCF-A12B-4CCB-9817-976F9415FC3E}"/>
                    </a:ext>
                  </a:extLst>
                </p14:cNvPr>
                <p14:cNvContentPartPr/>
                <p14:nvPr/>
              </p14:nvContentPartPr>
              <p14:xfrm>
                <a:off x="4550284" y="2181004"/>
                <a:ext cx="312120" cy="281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26A7FCF-A12B-4CCB-9817-976F9415FC3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41284" y="2172364"/>
                  <a:ext cx="3297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00B76CE-5275-44DF-8288-225FC90EFF62}"/>
                    </a:ext>
                  </a:extLst>
                </p14:cNvPr>
                <p14:cNvContentPartPr/>
                <p14:nvPr/>
              </p14:nvContentPartPr>
              <p14:xfrm>
                <a:off x="5074444" y="2416444"/>
                <a:ext cx="58680" cy="59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00B76CE-5275-44DF-8288-225FC90EFF6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65444" y="2407444"/>
                  <a:ext cx="76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B1F873-10A8-4835-B8CE-D8151A508B00}"/>
                    </a:ext>
                  </a:extLst>
                </p14:cNvPr>
                <p14:cNvContentPartPr/>
                <p14:nvPr/>
              </p14:nvContentPartPr>
              <p14:xfrm>
                <a:off x="5199364" y="2142124"/>
                <a:ext cx="137880" cy="304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B1F873-10A8-4835-B8CE-D8151A508B0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90724" y="2133484"/>
                  <a:ext cx="1555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80CA816-6F99-49C1-95E3-FB523FC6DE38}"/>
                    </a:ext>
                  </a:extLst>
                </p14:cNvPr>
                <p14:cNvContentPartPr/>
                <p14:nvPr/>
              </p14:nvContentPartPr>
              <p14:xfrm>
                <a:off x="5403484" y="2060044"/>
                <a:ext cx="346320" cy="452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80CA816-6F99-49C1-95E3-FB523FC6DE3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94844" y="2051404"/>
                  <a:ext cx="3639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0C8324D-BF62-4893-9754-B31A02D52811}"/>
                    </a:ext>
                  </a:extLst>
                </p14:cNvPr>
                <p14:cNvContentPartPr/>
                <p14:nvPr/>
              </p14:nvContentPartPr>
              <p14:xfrm>
                <a:off x="5814964" y="1891564"/>
                <a:ext cx="267840" cy="327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0C8324D-BF62-4893-9754-B31A02D5281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05964" y="1882564"/>
                  <a:ext cx="2854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04CBF4D-8FBF-4B38-8D36-6002289B99F2}"/>
                    </a:ext>
                  </a:extLst>
                </p14:cNvPr>
                <p14:cNvContentPartPr/>
                <p14:nvPr/>
              </p14:nvContentPartPr>
              <p14:xfrm>
                <a:off x="3266164" y="2575924"/>
                <a:ext cx="2872800" cy="136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04CBF4D-8FBF-4B38-8D36-6002289B99F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57164" y="2566924"/>
                  <a:ext cx="2890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62ED43-D61B-4615-BDAD-5C2CD8B188AD}"/>
                    </a:ext>
                  </a:extLst>
                </p14:cNvPr>
                <p14:cNvContentPartPr/>
                <p14:nvPr/>
              </p14:nvContentPartPr>
              <p14:xfrm>
                <a:off x="4216204" y="2809564"/>
                <a:ext cx="292680" cy="298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62ED43-D61B-4615-BDAD-5C2CD8B188A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07204" y="2800564"/>
                  <a:ext cx="3103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111AED5-DCBB-4D58-AACF-41014C8DFD38}"/>
                    </a:ext>
                  </a:extLst>
                </p14:cNvPr>
                <p14:cNvContentPartPr/>
                <p14:nvPr/>
              </p14:nvContentPartPr>
              <p14:xfrm>
                <a:off x="4687444" y="3119524"/>
                <a:ext cx="66600" cy="45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111AED5-DCBB-4D58-AACF-41014C8DFD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78444" y="3110524"/>
                  <a:ext cx="84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5210C3F-ADCB-4D58-B889-7DA97209FF31}"/>
                    </a:ext>
                  </a:extLst>
                </p14:cNvPr>
                <p14:cNvContentPartPr/>
                <p14:nvPr/>
              </p14:nvContentPartPr>
              <p14:xfrm>
                <a:off x="4936204" y="2918284"/>
                <a:ext cx="75960" cy="277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5210C3F-ADCB-4D58-B889-7DA97209FF3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27564" y="2909284"/>
                  <a:ext cx="93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9EE998C-48EE-4F10-859C-06C65807A704}"/>
                    </a:ext>
                  </a:extLst>
                </p14:cNvPr>
                <p14:cNvContentPartPr/>
                <p14:nvPr/>
              </p14:nvContentPartPr>
              <p14:xfrm>
                <a:off x="5249404" y="2814964"/>
                <a:ext cx="241920" cy="352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9EE998C-48EE-4F10-859C-06C65807A70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40764" y="2805964"/>
                  <a:ext cx="2595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3DAD1B8-E148-425D-9AC0-C18E6465E104}"/>
                    </a:ext>
                  </a:extLst>
                </p14:cNvPr>
                <p14:cNvContentPartPr/>
                <p14:nvPr/>
              </p14:nvContentPartPr>
              <p14:xfrm>
                <a:off x="5591044" y="2760964"/>
                <a:ext cx="241200" cy="194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3DAD1B8-E148-425D-9AC0-C18E6465E1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82404" y="2751964"/>
                  <a:ext cx="258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0DE8EB7-6C6F-400A-8ADA-20BFB29B2EF2}"/>
                    </a:ext>
                  </a:extLst>
                </p14:cNvPr>
                <p14:cNvContentPartPr/>
                <p14:nvPr/>
              </p14:nvContentPartPr>
              <p14:xfrm>
                <a:off x="4091284" y="2686804"/>
                <a:ext cx="596160" cy="538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0DE8EB7-6C6F-400A-8ADA-20BFB29B2EF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82644" y="2678164"/>
                  <a:ext cx="6138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CC2D54-E316-46D8-9F42-9ACB76E06776}"/>
                    </a:ext>
                  </a:extLst>
                </p14:cNvPr>
                <p14:cNvContentPartPr/>
                <p14:nvPr/>
              </p14:nvContentPartPr>
              <p14:xfrm>
                <a:off x="4491244" y="1966084"/>
                <a:ext cx="225360" cy="534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CC2D54-E316-46D8-9F42-9ACB76E0677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82244" y="1957084"/>
                  <a:ext cx="2430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0AF4626-AFAA-459C-BDFB-95E87BC71AE3}"/>
                    </a:ext>
                  </a:extLst>
                </p14:cNvPr>
                <p14:cNvContentPartPr/>
                <p14:nvPr/>
              </p14:nvContentPartPr>
              <p14:xfrm>
                <a:off x="3516004" y="2948164"/>
                <a:ext cx="292320" cy="348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0AF4626-AFAA-459C-BDFB-95E87BC71AE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07004" y="2939524"/>
                  <a:ext cx="309960" cy="3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462313-F33F-46C7-B678-B0620CD387B5}"/>
              </a:ext>
            </a:extLst>
          </p:cNvPr>
          <p:cNvGrpSpPr/>
          <p:nvPr/>
        </p:nvGrpSpPr>
        <p:grpSpPr>
          <a:xfrm>
            <a:off x="6516244" y="1941964"/>
            <a:ext cx="2376720" cy="745200"/>
            <a:chOff x="6516244" y="1941964"/>
            <a:chExt cx="2376720" cy="7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ABCA59B-864D-42B5-862E-73328A144291}"/>
                    </a:ext>
                  </a:extLst>
                </p14:cNvPr>
                <p14:cNvContentPartPr/>
                <p14:nvPr/>
              </p14:nvContentPartPr>
              <p14:xfrm>
                <a:off x="6516244" y="2416444"/>
                <a:ext cx="129600" cy="19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ABCA59B-864D-42B5-862E-73328A14429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07244" y="2407444"/>
                  <a:ext cx="147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28E1DBB-AF5B-4DA9-84C9-D4DC8FEB8035}"/>
                    </a:ext>
                  </a:extLst>
                </p14:cNvPr>
                <p14:cNvContentPartPr/>
                <p14:nvPr/>
              </p14:nvContentPartPr>
              <p14:xfrm>
                <a:off x="6516244" y="2507884"/>
                <a:ext cx="137880" cy="51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28E1DBB-AF5B-4DA9-84C9-D4DC8FEB803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07244" y="2498884"/>
                  <a:ext cx="155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E70118-8ADF-4F1E-9502-1B65A2E14A85}"/>
                    </a:ext>
                  </a:extLst>
                </p14:cNvPr>
                <p14:cNvContentPartPr/>
                <p14:nvPr/>
              </p14:nvContentPartPr>
              <p14:xfrm>
                <a:off x="6770404" y="2214844"/>
                <a:ext cx="306720" cy="450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E70118-8ADF-4F1E-9502-1B65A2E14A8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61404" y="2205844"/>
                  <a:ext cx="324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9E23330-766E-44DD-88C3-C2EC2B2D9F11}"/>
                    </a:ext>
                  </a:extLst>
                </p14:cNvPr>
                <p14:cNvContentPartPr/>
                <p14:nvPr/>
              </p14:nvContentPartPr>
              <p14:xfrm>
                <a:off x="7194844" y="2526604"/>
                <a:ext cx="33120" cy="81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9E23330-766E-44DD-88C3-C2EC2B2D9F1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86204" y="2517604"/>
                  <a:ext cx="50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B9C3615-0052-4482-A55D-FF7DF5746B29}"/>
                    </a:ext>
                  </a:extLst>
                </p14:cNvPr>
                <p14:cNvContentPartPr/>
                <p14:nvPr/>
              </p14:nvContentPartPr>
              <p14:xfrm>
                <a:off x="7420564" y="2205484"/>
                <a:ext cx="321120" cy="387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B9C3615-0052-4482-A55D-FF7DF5746B2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1564" y="2196484"/>
                  <a:ext cx="3387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6B79BA3-0C27-4FBD-BEE4-2C100991BF0D}"/>
                    </a:ext>
                  </a:extLst>
                </p14:cNvPr>
                <p14:cNvContentPartPr/>
                <p14:nvPr/>
              </p14:nvContentPartPr>
              <p14:xfrm>
                <a:off x="7882804" y="2397004"/>
                <a:ext cx="204480" cy="221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6B79BA3-0C27-4FBD-BEE4-2C100991BF0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73804" y="2388004"/>
                  <a:ext cx="222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02953C-7FB2-4B56-BF87-77F8B85D2878}"/>
                    </a:ext>
                  </a:extLst>
                </p14:cNvPr>
                <p14:cNvContentPartPr/>
                <p14:nvPr/>
              </p14:nvContentPartPr>
              <p14:xfrm>
                <a:off x="7857604" y="2413924"/>
                <a:ext cx="204480" cy="226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02953C-7FB2-4B56-BF87-77F8B85D287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48964" y="2405284"/>
                  <a:ext cx="222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F02BF0D-1D71-4F8E-BB42-1E101D21EC5C}"/>
                    </a:ext>
                  </a:extLst>
                </p14:cNvPr>
                <p14:cNvContentPartPr/>
                <p14:nvPr/>
              </p14:nvContentPartPr>
              <p14:xfrm>
                <a:off x="8224444" y="2275324"/>
                <a:ext cx="66960" cy="384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F02BF0D-1D71-4F8E-BB42-1E101D21EC5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15444" y="2266324"/>
                  <a:ext cx="846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94D3EC2-7C28-4A20-9E05-17A83DA539A2}"/>
                    </a:ext>
                  </a:extLst>
                </p14:cNvPr>
                <p14:cNvContentPartPr/>
                <p14:nvPr/>
              </p14:nvContentPartPr>
              <p14:xfrm>
                <a:off x="8467084" y="2315644"/>
                <a:ext cx="275040" cy="371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94D3EC2-7C28-4A20-9E05-17A83DA539A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58444" y="2306644"/>
                  <a:ext cx="2926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9A38546-82F5-4C0E-8B59-E703BDF87FDD}"/>
                    </a:ext>
                  </a:extLst>
                </p14:cNvPr>
                <p14:cNvContentPartPr/>
                <p14:nvPr/>
              </p14:nvContentPartPr>
              <p14:xfrm>
                <a:off x="8629084" y="1941964"/>
                <a:ext cx="263880" cy="326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9A38546-82F5-4C0E-8B59-E703BDF87FD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20084" y="1933324"/>
                  <a:ext cx="2815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4E50AC8-F852-470A-8E19-D0601DA5F7D3}"/>
                    </a:ext>
                  </a:extLst>
                </p14:cNvPr>
                <p14:cNvContentPartPr/>
                <p14:nvPr/>
              </p14:nvContentPartPr>
              <p14:xfrm>
                <a:off x="8616844" y="1957084"/>
                <a:ext cx="257400" cy="21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4E50AC8-F852-470A-8E19-D0601DA5F7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607844" y="1948084"/>
                  <a:ext cx="27504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D8C9F7E-78A8-4710-B531-62B745999064}"/>
                  </a:ext>
                </a:extLst>
              </p14:cNvPr>
              <p14:cNvContentPartPr/>
              <p14:nvPr/>
            </p14:nvContentPartPr>
            <p14:xfrm>
              <a:off x="328564" y="3515884"/>
              <a:ext cx="275760" cy="3726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D8C9F7E-78A8-4710-B531-62B74599906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19924" y="3507244"/>
                <a:ext cx="2934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08CB692-D18B-4360-9067-2B0331FB027E}"/>
                  </a:ext>
                </a:extLst>
              </p14:cNvPr>
              <p14:cNvContentPartPr/>
              <p14:nvPr/>
            </p14:nvContentPartPr>
            <p14:xfrm>
              <a:off x="637804" y="3747004"/>
              <a:ext cx="263160" cy="3499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08CB692-D18B-4360-9067-2B0331FB027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28804" y="3738364"/>
                <a:ext cx="2808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09C3ECB-EBCB-46C3-A08B-8212990BE636}"/>
                  </a:ext>
                </a:extLst>
              </p14:cNvPr>
              <p14:cNvContentPartPr/>
              <p14:nvPr/>
            </p14:nvContentPartPr>
            <p14:xfrm>
              <a:off x="1120924" y="3869404"/>
              <a:ext cx="78120" cy="424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09C3ECB-EBCB-46C3-A08B-8212990BE63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12284" y="3860764"/>
                <a:ext cx="957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0895258-F044-423D-A055-FCD7ACFE6951}"/>
                  </a:ext>
                </a:extLst>
              </p14:cNvPr>
              <p14:cNvContentPartPr/>
              <p14:nvPr/>
            </p14:nvContentPartPr>
            <p14:xfrm>
              <a:off x="1091044" y="3988924"/>
              <a:ext cx="117000" cy="79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0895258-F044-423D-A055-FCD7ACFE695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82404" y="3980284"/>
                <a:ext cx="13464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6B3F0CF-CBFF-4124-A63D-E2801EA6C0F0}"/>
              </a:ext>
            </a:extLst>
          </p:cNvPr>
          <p:cNvGrpSpPr/>
          <p:nvPr/>
        </p:nvGrpSpPr>
        <p:grpSpPr>
          <a:xfrm>
            <a:off x="6692644" y="3900004"/>
            <a:ext cx="1086480" cy="279000"/>
            <a:chOff x="6692644" y="3900004"/>
            <a:chExt cx="108648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EC86951-E9EA-431A-9828-623170A380F4}"/>
                    </a:ext>
                  </a:extLst>
                </p14:cNvPr>
                <p14:cNvContentPartPr/>
                <p14:nvPr/>
              </p14:nvContentPartPr>
              <p14:xfrm>
                <a:off x="6692644" y="3900004"/>
                <a:ext cx="110880" cy="26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EC86951-E9EA-431A-9828-623170A380F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83644" y="3891004"/>
                  <a:ext cx="128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B3B8899-9E77-4858-82AF-719A3047300D}"/>
                    </a:ext>
                  </a:extLst>
                </p14:cNvPr>
                <p14:cNvContentPartPr/>
                <p14:nvPr/>
              </p14:nvContentPartPr>
              <p14:xfrm>
                <a:off x="6694804" y="4028884"/>
                <a:ext cx="180360" cy="38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B3B8899-9E77-4858-82AF-719A304730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86164" y="4019884"/>
                  <a:ext cx="198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D4D3DA9-A544-415B-A61C-4F309EEE3F9B}"/>
                    </a:ext>
                  </a:extLst>
                </p14:cNvPr>
                <p14:cNvContentPartPr/>
                <p14:nvPr/>
              </p14:nvContentPartPr>
              <p14:xfrm>
                <a:off x="7699564" y="4131844"/>
                <a:ext cx="79560" cy="47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D4D3DA9-A544-415B-A61C-4F309EEE3F9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90564" y="4123204"/>
                  <a:ext cx="9720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E9D39EB-B81B-4A60-96BD-7A7779C4043D}"/>
                  </a:ext>
                </a:extLst>
              </p14:cNvPr>
              <p14:cNvContentPartPr/>
              <p14:nvPr/>
            </p14:nvContentPartPr>
            <p14:xfrm>
              <a:off x="8016004" y="3757084"/>
              <a:ext cx="66960" cy="3754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E9D39EB-B81B-4A60-96BD-7A7779C4043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007364" y="3748084"/>
                <a:ext cx="8460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6637F22-E629-4242-B265-A6025EE419F2}"/>
              </a:ext>
            </a:extLst>
          </p:cNvPr>
          <p:cNvGrpSpPr/>
          <p:nvPr/>
        </p:nvGrpSpPr>
        <p:grpSpPr>
          <a:xfrm>
            <a:off x="8395084" y="3346684"/>
            <a:ext cx="478800" cy="775800"/>
            <a:chOff x="8395084" y="3346684"/>
            <a:chExt cx="478800" cy="77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B9E79BE-3D21-4DFC-9AFA-2C56C9A24227}"/>
                    </a:ext>
                  </a:extLst>
                </p14:cNvPr>
                <p14:cNvContentPartPr/>
                <p14:nvPr/>
              </p14:nvContentPartPr>
              <p14:xfrm>
                <a:off x="8395084" y="3740164"/>
                <a:ext cx="333360" cy="382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B9E79BE-3D21-4DFC-9AFA-2C56C9A2422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86444" y="3731524"/>
                  <a:ext cx="351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90A1F05-4E96-4A93-B40F-DCFC44A64CF6}"/>
                    </a:ext>
                  </a:extLst>
                </p14:cNvPr>
                <p14:cNvContentPartPr/>
                <p14:nvPr/>
              </p14:nvContentPartPr>
              <p14:xfrm>
                <a:off x="8609644" y="3346684"/>
                <a:ext cx="248040" cy="336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90A1F05-4E96-4A93-B40F-DCFC44A64CF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00644" y="3338044"/>
                  <a:ext cx="2656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4F6C4D7-584B-411E-B657-208B6CE41012}"/>
                    </a:ext>
                  </a:extLst>
                </p14:cNvPr>
                <p14:cNvContentPartPr/>
                <p14:nvPr/>
              </p14:nvContentPartPr>
              <p14:xfrm>
                <a:off x="8653564" y="3367924"/>
                <a:ext cx="220320" cy="23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4F6C4D7-584B-411E-B657-208B6CE4101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44564" y="3358924"/>
                  <a:ext cx="2379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1D330A6-CA0C-481F-8305-8A7718A0D53B}"/>
              </a:ext>
            </a:extLst>
          </p:cNvPr>
          <p:cNvGrpSpPr/>
          <p:nvPr/>
        </p:nvGrpSpPr>
        <p:grpSpPr>
          <a:xfrm>
            <a:off x="319924" y="5189524"/>
            <a:ext cx="996480" cy="600480"/>
            <a:chOff x="319924" y="5189524"/>
            <a:chExt cx="996480" cy="6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7A77A74-BEF1-409D-9D26-1A207A99CECB}"/>
                    </a:ext>
                  </a:extLst>
                </p14:cNvPr>
                <p14:cNvContentPartPr/>
                <p14:nvPr/>
              </p14:nvContentPartPr>
              <p14:xfrm>
                <a:off x="319924" y="5189524"/>
                <a:ext cx="271800" cy="445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7A77A74-BEF1-409D-9D26-1A207A99CEC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1284" y="5180524"/>
                  <a:ext cx="2894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D020B94-1A07-43D3-884E-04977FBD6FB9}"/>
                    </a:ext>
                  </a:extLst>
                </p14:cNvPr>
                <p14:cNvContentPartPr/>
                <p14:nvPr/>
              </p14:nvContentPartPr>
              <p14:xfrm>
                <a:off x="749404" y="5324884"/>
                <a:ext cx="194760" cy="465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D020B94-1A07-43D3-884E-04977FBD6FB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0764" y="5316244"/>
                  <a:ext cx="2124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C7B74E9-B01A-4DA4-8F59-D7A1D089C933}"/>
                    </a:ext>
                  </a:extLst>
                </p14:cNvPr>
                <p14:cNvContentPartPr/>
                <p14:nvPr/>
              </p14:nvContentPartPr>
              <p14:xfrm>
                <a:off x="633484" y="5475004"/>
                <a:ext cx="275040" cy="93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C7B74E9-B01A-4DA4-8F59-D7A1D089C93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4484" y="5466004"/>
                  <a:ext cx="292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F8FEDDE-B7E3-40D7-A49C-583C7F521AFF}"/>
                    </a:ext>
                  </a:extLst>
                </p14:cNvPr>
                <p14:cNvContentPartPr/>
                <p14:nvPr/>
              </p14:nvContentPartPr>
              <p14:xfrm>
                <a:off x="1143964" y="5491564"/>
                <a:ext cx="172440" cy="159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F8FEDDE-B7E3-40D7-A49C-583C7F521AF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35324" y="5482924"/>
                  <a:ext cx="19008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864BDB4-5F99-4B4F-BE94-5015D99FD7C4}"/>
              </a:ext>
            </a:extLst>
          </p:cNvPr>
          <p:cNvGrpSpPr/>
          <p:nvPr/>
        </p:nvGrpSpPr>
        <p:grpSpPr>
          <a:xfrm>
            <a:off x="4757644" y="5074324"/>
            <a:ext cx="1198440" cy="580680"/>
            <a:chOff x="4757644" y="5074324"/>
            <a:chExt cx="119844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9D23EF3-EAD0-45DC-B587-ECB6732AE3C4}"/>
                    </a:ext>
                  </a:extLst>
                </p14:cNvPr>
                <p14:cNvContentPartPr/>
                <p14:nvPr/>
              </p14:nvContentPartPr>
              <p14:xfrm>
                <a:off x="4757644" y="5573284"/>
                <a:ext cx="125640" cy="29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9D23EF3-EAD0-45DC-B587-ECB6732AE3C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748644" y="5564644"/>
                  <a:ext cx="143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823633B-DDD8-4AAF-AD9C-1211AC00CE83}"/>
                    </a:ext>
                  </a:extLst>
                </p14:cNvPr>
                <p14:cNvContentPartPr/>
                <p14:nvPr/>
              </p14:nvContentPartPr>
              <p14:xfrm>
                <a:off x="5057884" y="5295724"/>
                <a:ext cx="66960" cy="359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823633B-DDD8-4AAF-AD9C-1211AC00CE8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48884" y="5286724"/>
                  <a:ext cx="846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F3C0426-925E-4616-8E2B-A916AFA7512B}"/>
                    </a:ext>
                  </a:extLst>
                </p14:cNvPr>
                <p14:cNvContentPartPr/>
                <p14:nvPr/>
              </p14:nvContentPartPr>
              <p14:xfrm>
                <a:off x="5229964" y="5275564"/>
                <a:ext cx="250200" cy="316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F3C0426-925E-4616-8E2B-A916AFA7512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20964" y="5266924"/>
                  <a:ext cx="2678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2142BA1-690A-47AC-ACB3-528FBE32DA15}"/>
                    </a:ext>
                  </a:extLst>
                </p14:cNvPr>
                <p14:cNvContentPartPr/>
                <p14:nvPr/>
              </p14:nvContentPartPr>
              <p14:xfrm>
                <a:off x="5553604" y="5115364"/>
                <a:ext cx="179640" cy="328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2142BA1-690A-47AC-ACB3-528FBE32DA1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544604" y="5106364"/>
                  <a:ext cx="1972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FA0B254-71E8-49FC-8599-3D3F4808FB14}"/>
                    </a:ext>
                  </a:extLst>
                </p14:cNvPr>
                <p14:cNvContentPartPr/>
                <p14:nvPr/>
              </p14:nvContentPartPr>
              <p14:xfrm>
                <a:off x="5620204" y="5074324"/>
                <a:ext cx="335880" cy="49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FA0B254-71E8-49FC-8599-3D3F4808FB1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11564" y="5065324"/>
                  <a:ext cx="35352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14E3079-D289-4895-96AF-552C48EE63F2}"/>
              </a:ext>
            </a:extLst>
          </p:cNvPr>
          <p:cNvGrpSpPr/>
          <p:nvPr/>
        </p:nvGrpSpPr>
        <p:grpSpPr>
          <a:xfrm>
            <a:off x="1574524" y="3564124"/>
            <a:ext cx="4327920" cy="1371960"/>
            <a:chOff x="1574524" y="3564124"/>
            <a:chExt cx="4327920" cy="13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06484D4-BF31-4C1C-AC8E-C3288C8B6ED9}"/>
                    </a:ext>
                  </a:extLst>
                </p14:cNvPr>
                <p14:cNvContentPartPr/>
                <p14:nvPr/>
              </p14:nvContentPartPr>
              <p14:xfrm>
                <a:off x="3079324" y="4035724"/>
                <a:ext cx="14976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06484D4-BF31-4C1C-AC8E-C3288C8B6E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70684" y="4027084"/>
                  <a:ext cx="167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C541729-E202-4280-BF16-38AF47C9A7AD}"/>
                    </a:ext>
                  </a:extLst>
                </p14:cNvPr>
                <p14:cNvContentPartPr/>
                <p14:nvPr/>
              </p14:nvContentPartPr>
              <p14:xfrm>
                <a:off x="3674404" y="3667804"/>
                <a:ext cx="245520" cy="319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C541729-E202-4280-BF16-38AF47C9A7A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65764" y="3659164"/>
                  <a:ext cx="2631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DD342DE-5B68-4FD8-AB33-6B27525546D2}"/>
                    </a:ext>
                  </a:extLst>
                </p14:cNvPr>
                <p14:cNvContentPartPr/>
                <p14:nvPr/>
              </p14:nvContentPartPr>
              <p14:xfrm>
                <a:off x="3653524" y="3694084"/>
                <a:ext cx="262800" cy="21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DD342DE-5B68-4FD8-AB33-6B27525546D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44884" y="3685444"/>
                  <a:ext cx="280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4458477-F263-4900-B773-16CA71441CA4}"/>
                    </a:ext>
                  </a:extLst>
                </p14:cNvPr>
                <p14:cNvContentPartPr/>
                <p14:nvPr/>
              </p14:nvContentPartPr>
              <p14:xfrm>
                <a:off x="4229524" y="3993604"/>
                <a:ext cx="78840" cy="35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4458477-F263-4900-B773-16CA71441CA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20524" y="3984964"/>
                  <a:ext cx="96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66306F6-556B-4FD1-9095-3DCF92A9D660}"/>
                    </a:ext>
                  </a:extLst>
                </p14:cNvPr>
                <p14:cNvContentPartPr/>
                <p14:nvPr/>
              </p14:nvContentPartPr>
              <p14:xfrm>
                <a:off x="4360924" y="3717124"/>
                <a:ext cx="151200" cy="346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66306F6-556B-4FD1-9095-3DCF92A9D66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352284" y="3708124"/>
                  <a:ext cx="1688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EB2B33E-3AAB-46F6-AC83-037660395461}"/>
                    </a:ext>
                  </a:extLst>
                </p14:cNvPr>
                <p14:cNvContentPartPr/>
                <p14:nvPr/>
              </p14:nvContentPartPr>
              <p14:xfrm>
                <a:off x="4699324" y="3656284"/>
                <a:ext cx="350280" cy="417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EB2B33E-3AAB-46F6-AC83-03766039546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90684" y="3647284"/>
                  <a:ext cx="3679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9C01EAA-087A-4DD2-A488-FADA5B711C52}"/>
                    </a:ext>
                  </a:extLst>
                </p14:cNvPr>
                <p14:cNvContentPartPr/>
                <p14:nvPr/>
              </p14:nvContentPartPr>
              <p14:xfrm>
                <a:off x="5157604" y="3564124"/>
                <a:ext cx="300960" cy="308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9C01EAA-087A-4DD2-A488-FADA5B711C5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48964" y="3555484"/>
                  <a:ext cx="318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698C18-A851-4EEC-900A-EB7ADB15BA10}"/>
                    </a:ext>
                  </a:extLst>
                </p14:cNvPr>
                <p14:cNvContentPartPr/>
                <p14:nvPr/>
              </p14:nvContentPartPr>
              <p14:xfrm>
                <a:off x="1574524" y="4122844"/>
                <a:ext cx="4327920" cy="142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698C18-A851-4EEC-900A-EB7ADB15BA1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565524" y="4113844"/>
                  <a:ext cx="43455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D664387-2868-42C6-8B75-5D6B4B0E55F6}"/>
                    </a:ext>
                  </a:extLst>
                </p14:cNvPr>
                <p14:cNvContentPartPr/>
                <p14:nvPr/>
              </p14:nvContentPartPr>
              <p14:xfrm>
                <a:off x="3528604" y="4710724"/>
                <a:ext cx="25200" cy="35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664387-2868-42C6-8B75-5D6B4B0E55F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19964" y="4702084"/>
                  <a:ext cx="42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A72FF54-E8BD-4B35-8AE4-416AA02D9F7B}"/>
                    </a:ext>
                  </a:extLst>
                </p14:cNvPr>
                <p14:cNvContentPartPr/>
                <p14:nvPr/>
              </p14:nvContentPartPr>
              <p14:xfrm>
                <a:off x="3711844" y="4450804"/>
                <a:ext cx="79560" cy="280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A72FF54-E8BD-4B35-8AE4-416AA02D9F7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03204" y="4441804"/>
                  <a:ext cx="97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49D1A34-DD3C-412A-AADE-EBB361FB8CD6}"/>
                    </a:ext>
                  </a:extLst>
                </p14:cNvPr>
                <p14:cNvContentPartPr/>
                <p14:nvPr/>
              </p14:nvContentPartPr>
              <p14:xfrm>
                <a:off x="3895084" y="4514164"/>
                <a:ext cx="273960" cy="227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49D1A34-DD3C-412A-AADE-EBB361FB8CD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86444" y="4505164"/>
                  <a:ext cx="291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E8D0EA1-50C5-4C52-B85D-1331C0108244}"/>
                    </a:ext>
                  </a:extLst>
                </p14:cNvPr>
                <p14:cNvContentPartPr/>
                <p14:nvPr/>
              </p14:nvContentPartPr>
              <p14:xfrm>
                <a:off x="4196404" y="4446844"/>
                <a:ext cx="154440" cy="29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E8D0EA1-50C5-4C52-B85D-1331C010824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87404" y="4437844"/>
                  <a:ext cx="172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14A55A6-1083-4855-9A75-E555AE25732B}"/>
                    </a:ext>
                  </a:extLst>
                </p14:cNvPr>
                <p14:cNvContentPartPr/>
                <p14:nvPr/>
              </p14:nvContentPartPr>
              <p14:xfrm>
                <a:off x="4466044" y="4345684"/>
                <a:ext cx="374760" cy="205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14A55A6-1083-4855-9A75-E555AE2573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57404" y="4336684"/>
                  <a:ext cx="392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76B2AD3-2EF3-4643-BE37-5799CAA9F2A5}"/>
                    </a:ext>
                  </a:extLst>
                </p14:cNvPr>
                <p14:cNvContentPartPr/>
                <p14:nvPr/>
              </p14:nvContentPartPr>
              <p14:xfrm>
                <a:off x="1782964" y="3974884"/>
                <a:ext cx="20520" cy="20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76B2AD3-2EF3-4643-BE37-5799CAA9F2A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73964" y="3966244"/>
                  <a:ext cx="38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BA8E1D6-297D-4035-AB56-1EDDD9EE6658}"/>
                    </a:ext>
                  </a:extLst>
                </p14:cNvPr>
                <p14:cNvContentPartPr/>
                <p14:nvPr/>
              </p14:nvContentPartPr>
              <p14:xfrm>
                <a:off x="1903564" y="3731164"/>
                <a:ext cx="100440" cy="326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BA8E1D6-297D-4035-AB56-1EDDD9EE665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4924" y="3722524"/>
                  <a:ext cx="1180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4C057D1-6FC2-439F-B508-D62077AD2892}"/>
                    </a:ext>
                  </a:extLst>
                </p14:cNvPr>
                <p14:cNvContentPartPr/>
                <p14:nvPr/>
              </p14:nvContentPartPr>
              <p14:xfrm>
                <a:off x="2066284" y="3782644"/>
                <a:ext cx="266400" cy="252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4C057D1-6FC2-439F-B508-D62077AD289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57644" y="3774004"/>
                  <a:ext cx="284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CBDB927-73CA-4D30-9F9A-7018DF2364A3}"/>
                    </a:ext>
                  </a:extLst>
                </p14:cNvPr>
                <p14:cNvContentPartPr/>
                <p14:nvPr/>
              </p14:nvContentPartPr>
              <p14:xfrm>
                <a:off x="2446084" y="3626764"/>
                <a:ext cx="275400" cy="285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CBDB927-73CA-4D30-9F9A-7018DF2364A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437084" y="3617764"/>
                  <a:ext cx="293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7B31A5E-6B76-48B1-9BBA-68AB1BA44E28}"/>
                    </a:ext>
                  </a:extLst>
                </p14:cNvPr>
                <p14:cNvContentPartPr/>
                <p14:nvPr/>
              </p14:nvContentPartPr>
              <p14:xfrm>
                <a:off x="3057724" y="4439284"/>
                <a:ext cx="267120" cy="300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7B31A5E-6B76-48B1-9BBA-68AB1BA44E2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49084" y="4430644"/>
                  <a:ext cx="284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E8759D9-C796-4A4A-BCAF-4136B521CE34}"/>
                    </a:ext>
                  </a:extLst>
                </p14:cNvPr>
                <p14:cNvContentPartPr/>
                <p14:nvPr/>
              </p14:nvContentPartPr>
              <p14:xfrm>
                <a:off x="2953684" y="4392484"/>
                <a:ext cx="271080" cy="77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E8759D9-C796-4A4A-BCAF-4136B521CE3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944684" y="4383844"/>
                  <a:ext cx="288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AAA6A53-FCA0-422B-ACED-D25006BE1467}"/>
                    </a:ext>
                  </a:extLst>
                </p14:cNvPr>
                <p14:cNvContentPartPr/>
                <p14:nvPr/>
              </p14:nvContentPartPr>
              <p14:xfrm>
                <a:off x="2915884" y="4256044"/>
                <a:ext cx="599040" cy="6800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AAA6A53-FCA0-422B-ACED-D25006BE14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06884" y="4247404"/>
                  <a:ext cx="61668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93BD7A1-C723-4212-AD69-2FCCF0DD30BE}"/>
                    </a:ext>
                  </a:extLst>
                </p14:cNvPr>
                <p14:cNvContentPartPr/>
                <p14:nvPr/>
              </p14:nvContentPartPr>
              <p14:xfrm>
                <a:off x="3563884" y="3592924"/>
                <a:ext cx="544320" cy="572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93BD7A1-C723-4212-AD69-2FCCF0DD30B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55244" y="3584284"/>
                  <a:ext cx="561960" cy="59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91307BB-9383-4C7C-A721-3948C89EC3EF}"/>
                  </a:ext>
                </a:extLst>
              </p14:cNvPr>
              <p14:cNvContentPartPr/>
              <p14:nvPr/>
            </p14:nvContentPartPr>
            <p14:xfrm>
              <a:off x="7186924" y="3699844"/>
              <a:ext cx="415080" cy="4957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91307BB-9383-4C7C-A721-3948C89EC3EF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177924" y="3690844"/>
                <a:ext cx="432720" cy="51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F07132-3987-426F-9F5B-B9905A26E901}"/>
              </a:ext>
            </a:extLst>
          </p:cNvPr>
          <p:cNvGrpSpPr/>
          <p:nvPr/>
        </p:nvGrpSpPr>
        <p:grpSpPr>
          <a:xfrm>
            <a:off x="1799164" y="5178724"/>
            <a:ext cx="2464200" cy="540360"/>
            <a:chOff x="1799164" y="5178724"/>
            <a:chExt cx="246420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AA7E51-45DD-4E26-BB9F-8564EFF07CC9}"/>
                    </a:ext>
                  </a:extLst>
                </p14:cNvPr>
                <p14:cNvContentPartPr/>
                <p14:nvPr/>
              </p14:nvContentPartPr>
              <p14:xfrm>
                <a:off x="1799164" y="5395084"/>
                <a:ext cx="228240" cy="274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AA7E51-45DD-4E26-BB9F-8564EFF07CC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790524" y="5386444"/>
                  <a:ext cx="2458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878BD47-DF47-4AD4-806D-AE8E8B0148F1}"/>
                    </a:ext>
                  </a:extLst>
                </p14:cNvPr>
                <p14:cNvContentPartPr/>
                <p14:nvPr/>
              </p14:nvContentPartPr>
              <p14:xfrm>
                <a:off x="2208124" y="5575804"/>
                <a:ext cx="58320" cy="127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878BD47-DF47-4AD4-806D-AE8E8B0148F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99484" y="5566804"/>
                  <a:ext cx="75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70FA631-FFDC-4327-82EB-68EA2021B767}"/>
                    </a:ext>
                  </a:extLst>
                </p14:cNvPr>
                <p14:cNvContentPartPr/>
                <p14:nvPr/>
              </p14:nvContentPartPr>
              <p14:xfrm>
                <a:off x="2295244" y="5430724"/>
                <a:ext cx="150480" cy="285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70FA631-FFDC-4327-82EB-68EA2021B76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286604" y="5422084"/>
                  <a:ext cx="168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3EF490-1092-42D3-A3CE-DC6C7F098737}"/>
                    </a:ext>
                  </a:extLst>
                </p14:cNvPr>
                <p14:cNvContentPartPr/>
                <p14:nvPr/>
              </p14:nvContentPartPr>
              <p14:xfrm>
                <a:off x="2245204" y="5392924"/>
                <a:ext cx="250200" cy="87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3EF490-1092-42D3-A3CE-DC6C7F0987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236564" y="5383924"/>
                  <a:ext cx="267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EE0491F-0504-47E4-B036-0C68DE8D1F72}"/>
                    </a:ext>
                  </a:extLst>
                </p14:cNvPr>
                <p14:cNvContentPartPr/>
                <p14:nvPr/>
              </p14:nvContentPartPr>
              <p14:xfrm>
                <a:off x="2661364" y="5662564"/>
                <a:ext cx="138240" cy="56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EE0491F-0504-47E4-B036-0C68DE8D1F7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2724" y="5653564"/>
                  <a:ext cx="155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3CA1DD8-032F-4B6F-9196-81664614A9B2}"/>
                    </a:ext>
                  </a:extLst>
                </p14:cNvPr>
                <p14:cNvContentPartPr/>
                <p14:nvPr/>
              </p14:nvContentPartPr>
              <p14:xfrm>
                <a:off x="2782684" y="5376724"/>
                <a:ext cx="75600" cy="340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3CA1DD8-032F-4B6F-9196-81664614A9B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73684" y="5368084"/>
                  <a:ext cx="93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E92A139-1B61-4678-B9BF-D115C8333A79}"/>
                    </a:ext>
                  </a:extLst>
                </p14:cNvPr>
                <p14:cNvContentPartPr/>
                <p14:nvPr/>
              </p14:nvContentPartPr>
              <p14:xfrm>
                <a:off x="2957644" y="5378884"/>
                <a:ext cx="174600" cy="320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E92A139-1B61-4678-B9BF-D115C8333A7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9004" y="5369884"/>
                  <a:ext cx="1922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8C320FB-3EF6-4D55-BAE0-5B08BEF55EE8}"/>
                    </a:ext>
                  </a:extLst>
                </p14:cNvPr>
                <p14:cNvContentPartPr/>
                <p14:nvPr/>
              </p14:nvContentPartPr>
              <p14:xfrm>
                <a:off x="3086884" y="5178724"/>
                <a:ext cx="250200" cy="331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8C320FB-3EF6-4D55-BAE0-5B08BEF55EE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078244" y="5170084"/>
                  <a:ext cx="2678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0A124FD-7757-4417-A72F-B94BEB6B64CD}"/>
                    </a:ext>
                  </a:extLst>
                </p14:cNvPr>
                <p14:cNvContentPartPr/>
                <p14:nvPr/>
              </p14:nvContentPartPr>
              <p14:xfrm>
                <a:off x="3732724" y="5371684"/>
                <a:ext cx="58680" cy="290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0A124FD-7757-4417-A72F-B94BEB6B64C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724084" y="5363044"/>
                  <a:ext cx="76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F4383B5-FA15-4657-A81B-25800B4C588C}"/>
                    </a:ext>
                  </a:extLst>
                </p14:cNvPr>
                <p14:cNvContentPartPr/>
                <p14:nvPr/>
              </p14:nvContentPartPr>
              <p14:xfrm>
                <a:off x="3562084" y="5472484"/>
                <a:ext cx="266760" cy="68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F4383B5-FA15-4657-A81B-25800B4C588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53444" y="5463844"/>
                  <a:ext cx="284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C67783F-AED1-423B-B9F4-BB88A810A147}"/>
                    </a:ext>
                  </a:extLst>
                </p14:cNvPr>
                <p14:cNvContentPartPr/>
                <p14:nvPr/>
              </p14:nvContentPartPr>
              <p14:xfrm>
                <a:off x="3920284" y="5200324"/>
                <a:ext cx="343080" cy="469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C67783F-AED1-423B-B9F4-BB88A810A1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911644" y="5191684"/>
                  <a:ext cx="360720" cy="48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CCE781B-CEAF-4927-8AC3-3F837EBAD712}"/>
              </a:ext>
            </a:extLst>
          </p:cNvPr>
          <p:cNvGrpSpPr/>
          <p:nvPr/>
        </p:nvGrpSpPr>
        <p:grpSpPr>
          <a:xfrm>
            <a:off x="1144684" y="5990524"/>
            <a:ext cx="2883960" cy="485640"/>
            <a:chOff x="1144684" y="5990524"/>
            <a:chExt cx="288396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B579EC5-9B26-4DE6-A08F-10AC7E39F34A}"/>
                    </a:ext>
                  </a:extLst>
                </p14:cNvPr>
                <p14:cNvContentPartPr/>
                <p14:nvPr/>
              </p14:nvContentPartPr>
              <p14:xfrm>
                <a:off x="1165924" y="6188884"/>
                <a:ext cx="191880" cy="52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B579EC5-9B26-4DE6-A08F-10AC7E39F3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56924" y="6179884"/>
                  <a:ext cx="2095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5D564E-22F4-4BDA-A738-DAB111AFA6AA}"/>
                    </a:ext>
                  </a:extLst>
                </p14:cNvPr>
                <p14:cNvContentPartPr/>
                <p14:nvPr/>
              </p14:nvContentPartPr>
              <p14:xfrm>
                <a:off x="1144684" y="6330364"/>
                <a:ext cx="225360" cy="24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5D564E-22F4-4BDA-A738-DAB111AFA6A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35684" y="6321724"/>
                  <a:ext cx="243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C5661BE-EDC1-4299-9B55-B09666F8F631}"/>
                    </a:ext>
                  </a:extLst>
                </p14:cNvPr>
                <p14:cNvContentPartPr/>
                <p14:nvPr/>
              </p14:nvContentPartPr>
              <p14:xfrm>
                <a:off x="1554004" y="6034804"/>
                <a:ext cx="221040" cy="351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C5661BE-EDC1-4299-9B55-B09666F8F63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545004" y="6026164"/>
                  <a:ext cx="2386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3C27FE7-D859-4870-A4BA-5F7A6939851F}"/>
                    </a:ext>
                  </a:extLst>
                </p14:cNvPr>
                <p14:cNvContentPartPr/>
                <p14:nvPr/>
              </p14:nvContentPartPr>
              <p14:xfrm>
                <a:off x="1797004" y="6050644"/>
                <a:ext cx="262440" cy="330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3C27FE7-D859-4870-A4BA-5F7A6939851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788364" y="6042004"/>
                  <a:ext cx="2800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0F092DB-5CE8-4846-8233-9D9E95AED122}"/>
                    </a:ext>
                  </a:extLst>
                </p14:cNvPr>
                <p14:cNvContentPartPr/>
                <p14:nvPr/>
              </p14:nvContentPartPr>
              <p14:xfrm>
                <a:off x="2125324" y="6285724"/>
                <a:ext cx="49680" cy="138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0F092DB-5CE8-4846-8233-9D9E95AED12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16324" y="6277084"/>
                  <a:ext cx="67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252E6FC-783D-424E-B30D-BAF68163B47D}"/>
                    </a:ext>
                  </a:extLst>
                </p14:cNvPr>
                <p14:cNvContentPartPr/>
                <p14:nvPr/>
              </p14:nvContentPartPr>
              <p14:xfrm>
                <a:off x="2286964" y="6164044"/>
                <a:ext cx="154800" cy="287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252E6FC-783D-424E-B30D-BAF68163B47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278324" y="6155044"/>
                  <a:ext cx="1724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D0BE282-995D-4F03-AD3B-3041EF6FBE84}"/>
                    </a:ext>
                  </a:extLst>
                </p14:cNvPr>
                <p14:cNvContentPartPr/>
                <p14:nvPr/>
              </p14:nvContentPartPr>
              <p14:xfrm>
                <a:off x="2387044" y="6131284"/>
                <a:ext cx="204480" cy="21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D0BE282-995D-4F03-AD3B-3041EF6FBE8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378044" y="6122284"/>
                  <a:ext cx="222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D845ED9-4E52-48C4-B486-93888D31C0E3}"/>
                    </a:ext>
                  </a:extLst>
                </p14:cNvPr>
                <p14:cNvContentPartPr/>
                <p14:nvPr/>
              </p14:nvContentPartPr>
              <p14:xfrm>
                <a:off x="2682244" y="6356284"/>
                <a:ext cx="109080" cy="62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D845ED9-4E52-48C4-B486-93888D31C0E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673604" y="6347284"/>
                  <a:ext cx="126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04CAF50-A5BF-4342-8BB4-EC02F91B7198}"/>
                    </a:ext>
                  </a:extLst>
                </p14:cNvPr>
                <p14:cNvContentPartPr/>
                <p14:nvPr/>
              </p14:nvContentPartPr>
              <p14:xfrm>
                <a:off x="3069604" y="6160804"/>
                <a:ext cx="105480" cy="315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04CAF50-A5BF-4342-8BB4-EC02F91B719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060604" y="6151804"/>
                  <a:ext cx="1231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1A5BE26-DB97-4BDC-8F05-B073CDA7B2A0}"/>
                    </a:ext>
                  </a:extLst>
                </p14:cNvPr>
                <p14:cNvContentPartPr/>
                <p14:nvPr/>
              </p14:nvContentPartPr>
              <p14:xfrm>
                <a:off x="3357604" y="6150004"/>
                <a:ext cx="153360" cy="315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1A5BE26-DB97-4BDC-8F05-B073CDA7B2A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348604" y="6141004"/>
                  <a:ext cx="171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9FEE435-2288-4C97-9910-74E45C2A7E56}"/>
                    </a:ext>
                  </a:extLst>
                </p14:cNvPr>
                <p14:cNvContentPartPr/>
                <p14:nvPr/>
              </p14:nvContentPartPr>
              <p14:xfrm>
                <a:off x="3749284" y="5990524"/>
                <a:ext cx="279360" cy="2628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9FEE435-2288-4C97-9910-74E45C2A7E5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740644" y="5981884"/>
                  <a:ext cx="29700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FCF5EFB-327B-4184-858D-7C23F37C5E7A}"/>
              </a:ext>
            </a:extLst>
          </p:cNvPr>
          <p:cNvGrpSpPr/>
          <p:nvPr/>
        </p:nvGrpSpPr>
        <p:grpSpPr>
          <a:xfrm>
            <a:off x="4759444" y="6112924"/>
            <a:ext cx="302040" cy="173520"/>
            <a:chOff x="4759444" y="6112924"/>
            <a:chExt cx="30204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547E53E-74AD-411F-9069-C0A5716A685C}"/>
                    </a:ext>
                  </a:extLst>
                </p14:cNvPr>
                <p14:cNvContentPartPr/>
                <p14:nvPr/>
              </p14:nvContentPartPr>
              <p14:xfrm>
                <a:off x="4899484" y="6112924"/>
                <a:ext cx="162000" cy="30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547E53E-74AD-411F-9069-C0A5716A685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890484" y="6103924"/>
                  <a:ext cx="179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3F5AB6B-737E-4C7C-A0C3-66C45C8C876B}"/>
                    </a:ext>
                  </a:extLst>
                </p14:cNvPr>
                <p14:cNvContentPartPr/>
                <p14:nvPr/>
              </p14:nvContentPartPr>
              <p14:xfrm>
                <a:off x="4759444" y="6243604"/>
                <a:ext cx="115560" cy="4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3F5AB6B-737E-4C7C-A0C3-66C45C8C876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750444" y="6234964"/>
                  <a:ext cx="13320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508371-822E-4920-B764-EB78E88FA5B6}"/>
              </a:ext>
            </a:extLst>
          </p:cNvPr>
          <p:cNvGrpSpPr/>
          <p:nvPr/>
        </p:nvGrpSpPr>
        <p:grpSpPr>
          <a:xfrm>
            <a:off x="5505364" y="5971804"/>
            <a:ext cx="1110600" cy="424440"/>
            <a:chOff x="5505364" y="5971804"/>
            <a:chExt cx="111060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E5BD5C7-A901-4C83-824A-93DCF0392415}"/>
                    </a:ext>
                  </a:extLst>
                </p14:cNvPr>
                <p14:cNvContentPartPr/>
                <p14:nvPr/>
              </p14:nvContentPartPr>
              <p14:xfrm>
                <a:off x="5505364" y="5997724"/>
                <a:ext cx="44280" cy="29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E5BD5C7-A901-4C83-824A-93DCF039241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496724" y="5988724"/>
                  <a:ext cx="61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ACCCB57-A113-407D-A6F3-E2AB16ED54F8}"/>
                    </a:ext>
                  </a:extLst>
                </p14:cNvPr>
                <p14:cNvContentPartPr/>
                <p14:nvPr/>
              </p14:nvContentPartPr>
              <p14:xfrm>
                <a:off x="5649364" y="6241444"/>
                <a:ext cx="63000" cy="1548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ACCCB57-A113-407D-A6F3-E2AB16ED54F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640364" y="6232444"/>
                  <a:ext cx="80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EA1D27D-863D-4F46-87C5-078CE4C637D9}"/>
                    </a:ext>
                  </a:extLst>
                </p14:cNvPr>
                <p14:cNvContentPartPr/>
                <p14:nvPr/>
              </p14:nvContentPartPr>
              <p14:xfrm>
                <a:off x="5826124" y="5993404"/>
                <a:ext cx="290160" cy="2790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EA1D27D-863D-4F46-87C5-078CE4C637D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817484" y="5984404"/>
                  <a:ext cx="307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E7F1C80-D586-43B4-B9B8-4299D049BEB8}"/>
                    </a:ext>
                  </a:extLst>
                </p14:cNvPr>
                <p14:cNvContentPartPr/>
                <p14:nvPr/>
              </p14:nvContentPartPr>
              <p14:xfrm>
                <a:off x="6270724" y="5985844"/>
                <a:ext cx="149400" cy="310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E7F1C80-D586-43B4-B9B8-4299D049BEB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261724" y="5977204"/>
                  <a:ext cx="1670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C54E9A2-F391-4B4A-B379-ACF777719042}"/>
                    </a:ext>
                  </a:extLst>
                </p14:cNvPr>
                <p14:cNvContentPartPr/>
                <p14:nvPr/>
              </p14:nvContentPartPr>
              <p14:xfrm>
                <a:off x="6378724" y="5971804"/>
                <a:ext cx="237240" cy="40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C54E9A2-F391-4B4A-B379-ACF77771904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369724" y="5962804"/>
                  <a:ext cx="25488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BDB7CBE-5E43-40A1-AEA9-E9F58C89BE1B}"/>
                  </a:ext>
                </a:extLst>
              </p14:cNvPr>
              <p14:cNvContentPartPr/>
              <p14:nvPr/>
            </p14:nvContentPartPr>
            <p14:xfrm>
              <a:off x="7079284" y="5930044"/>
              <a:ext cx="99720" cy="3207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BDB7CBE-5E43-40A1-AEA9-E9F58C89BE1B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070284" y="5921044"/>
                <a:ext cx="117360" cy="33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17DCF0A-0D1A-43A4-9B0C-B2C84DA8264F}"/>
              </a:ext>
            </a:extLst>
          </p:cNvPr>
          <p:cNvGrpSpPr/>
          <p:nvPr/>
        </p:nvGrpSpPr>
        <p:grpSpPr>
          <a:xfrm>
            <a:off x="7431724" y="5509924"/>
            <a:ext cx="609840" cy="762840"/>
            <a:chOff x="7431724" y="5509924"/>
            <a:chExt cx="609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4FA8BA0-62A5-4DF3-BC6E-0CED1CCEBAB6}"/>
                    </a:ext>
                  </a:extLst>
                </p14:cNvPr>
                <p14:cNvContentPartPr/>
                <p14:nvPr/>
              </p14:nvContentPartPr>
              <p14:xfrm>
                <a:off x="7431724" y="5889724"/>
                <a:ext cx="189720" cy="3830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4FA8BA0-62A5-4DF3-BC6E-0CED1CCEBAB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422724" y="5881084"/>
                  <a:ext cx="2073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175A170-B489-48C1-857C-115ABBEA8681}"/>
                    </a:ext>
                  </a:extLst>
                </p14:cNvPr>
                <p14:cNvContentPartPr/>
                <p14:nvPr/>
              </p14:nvContentPartPr>
              <p14:xfrm>
                <a:off x="7737004" y="5509924"/>
                <a:ext cx="304560" cy="486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175A170-B489-48C1-857C-115ABBEA868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28004" y="5501284"/>
                  <a:ext cx="322200" cy="50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961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17F6819D-8CF0-4E7D-ABE4-416557C487BF}"/>
              </a:ext>
            </a:extLst>
          </p:cNvPr>
          <p:cNvGrpSpPr/>
          <p:nvPr/>
        </p:nvGrpSpPr>
        <p:grpSpPr>
          <a:xfrm>
            <a:off x="1803484" y="3985196"/>
            <a:ext cx="304560" cy="79560"/>
            <a:chOff x="1803484" y="3985196"/>
            <a:chExt cx="304560" cy="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8A55F6-36BD-4EA6-AE25-169CD9B0F32B}"/>
                    </a:ext>
                  </a:extLst>
                </p14:cNvPr>
                <p14:cNvContentPartPr/>
                <p14:nvPr/>
              </p14:nvContentPartPr>
              <p14:xfrm>
                <a:off x="1803484" y="3985196"/>
                <a:ext cx="178920" cy="23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8A55F6-36BD-4EA6-AE25-169CD9B0F3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94844" y="3976196"/>
                  <a:ext cx="196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F9CFE69-559A-4EF8-9E9B-C779E026A9C4}"/>
                    </a:ext>
                  </a:extLst>
                </p14:cNvPr>
                <p14:cNvContentPartPr/>
                <p14:nvPr/>
              </p14:nvContentPartPr>
              <p14:xfrm>
                <a:off x="1871524" y="3996356"/>
                <a:ext cx="236520" cy="68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F9CFE69-559A-4EF8-9E9B-C779E026A9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62524" y="3987716"/>
                  <a:ext cx="25416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B007480-87AD-432A-B20B-1399520ECB54}"/>
                  </a:ext>
                </a:extLst>
              </p14:cNvPr>
              <p14:cNvContentPartPr/>
              <p14:nvPr/>
            </p14:nvContentPartPr>
            <p14:xfrm>
              <a:off x="921124" y="2794316"/>
              <a:ext cx="324720" cy="489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B007480-87AD-432A-B20B-1399520ECB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2124" y="2785316"/>
                <a:ext cx="34236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4E39ECB-467F-4606-9695-1AC1BBF40C9B}"/>
                  </a:ext>
                </a:extLst>
              </p14:cNvPr>
              <p14:cNvContentPartPr/>
              <p14:nvPr/>
            </p14:nvContentPartPr>
            <p14:xfrm>
              <a:off x="1340884" y="2937236"/>
              <a:ext cx="163080" cy="439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4E39ECB-467F-4606-9695-1AC1BBF40C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2244" y="2928236"/>
                <a:ext cx="18072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94F255C-7E2D-41D7-9BFC-B8C7CB90E5C5}"/>
                  </a:ext>
                </a:extLst>
              </p14:cNvPr>
              <p14:cNvContentPartPr/>
              <p14:nvPr/>
            </p14:nvContentPartPr>
            <p14:xfrm>
              <a:off x="1250164" y="3140996"/>
              <a:ext cx="270720" cy="38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94F255C-7E2D-41D7-9BFC-B8C7CB90E5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1164" y="3132356"/>
                <a:ext cx="2883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4C4EA4-A256-437A-9518-38337DBEA5DB}"/>
                  </a:ext>
                </a:extLst>
              </p14:cNvPr>
              <p14:cNvContentPartPr/>
              <p14:nvPr/>
            </p14:nvContentPartPr>
            <p14:xfrm>
              <a:off x="1795564" y="3124796"/>
              <a:ext cx="195840" cy="153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4C4EA4-A256-437A-9518-38337DBEA5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86924" y="3115796"/>
                <a:ext cx="2134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0FAE21D-9868-4C9E-8960-003F8791C28A}"/>
                  </a:ext>
                </a:extLst>
              </p14:cNvPr>
              <p14:cNvContentPartPr/>
              <p14:nvPr/>
            </p14:nvContentPartPr>
            <p14:xfrm>
              <a:off x="2266084" y="2936876"/>
              <a:ext cx="425520" cy="326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0FAE21D-9868-4C9E-8960-003F8791C2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57444" y="2928236"/>
                <a:ext cx="4431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D18365C-EE11-413F-B11A-8BE66A988E81}"/>
                  </a:ext>
                </a:extLst>
              </p14:cNvPr>
              <p14:cNvContentPartPr/>
              <p14:nvPr/>
            </p14:nvContentPartPr>
            <p14:xfrm>
              <a:off x="2616004" y="3021476"/>
              <a:ext cx="267120" cy="335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D18365C-EE11-413F-B11A-8BE66A988E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07364" y="3012836"/>
                <a:ext cx="2847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1295F30-BD74-4CEA-8100-0D06A7B39754}"/>
                  </a:ext>
                </a:extLst>
              </p14:cNvPr>
              <p14:cNvContentPartPr/>
              <p14:nvPr/>
            </p14:nvContentPartPr>
            <p14:xfrm>
              <a:off x="2687284" y="3209036"/>
              <a:ext cx="387360" cy="96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1295F30-BD74-4CEA-8100-0D06A7B397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8644" y="3200036"/>
                <a:ext cx="4050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B438C03-4EDC-4AA3-836D-E162FC4C171D}"/>
                  </a:ext>
                </a:extLst>
              </p14:cNvPr>
              <p14:cNvContentPartPr/>
              <p14:nvPr/>
            </p14:nvContentPartPr>
            <p14:xfrm>
              <a:off x="3170764" y="2964596"/>
              <a:ext cx="316440" cy="251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B438C03-4EDC-4AA3-836D-E162FC4C17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2124" y="2955596"/>
                <a:ext cx="3340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E7107CB-7E8F-49FA-8905-C50E4BF9A309}"/>
                  </a:ext>
                </a:extLst>
              </p14:cNvPr>
              <p14:cNvContentPartPr/>
              <p14:nvPr/>
            </p14:nvContentPartPr>
            <p14:xfrm>
              <a:off x="3551284" y="2857316"/>
              <a:ext cx="398520" cy="271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E7107CB-7E8F-49FA-8905-C50E4BF9A30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2644" y="2848676"/>
                <a:ext cx="4161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45E4459-46D1-4B9D-B7AA-A51A9F0994BF}"/>
                  </a:ext>
                </a:extLst>
              </p14:cNvPr>
              <p14:cNvContentPartPr/>
              <p14:nvPr/>
            </p14:nvContentPartPr>
            <p14:xfrm>
              <a:off x="4219084" y="3030116"/>
              <a:ext cx="321480" cy="312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45E4459-46D1-4B9D-B7AA-A51A9F0994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10444" y="3021116"/>
                <a:ext cx="3391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25B82D7-791F-4FFB-9CA5-4FB8B3EDB73E}"/>
                  </a:ext>
                </a:extLst>
              </p14:cNvPr>
              <p14:cNvContentPartPr/>
              <p14:nvPr/>
            </p14:nvContentPartPr>
            <p14:xfrm>
              <a:off x="4812004" y="2901956"/>
              <a:ext cx="104040" cy="284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25B82D7-791F-4FFB-9CA5-4FB8B3EDB7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03004" y="2893316"/>
                <a:ext cx="1216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3D511EE-258F-44F2-A0BE-A74740EB70BE}"/>
                  </a:ext>
                </a:extLst>
              </p14:cNvPr>
              <p14:cNvContentPartPr/>
              <p14:nvPr/>
            </p14:nvContentPartPr>
            <p14:xfrm>
              <a:off x="4732804" y="2986196"/>
              <a:ext cx="554760" cy="75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3D511EE-258F-44F2-A0BE-A74740EB70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23804" y="2977556"/>
                <a:ext cx="5724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4C38D79-7C63-4D13-9E20-E6E5DA00EF4B}"/>
                  </a:ext>
                </a:extLst>
              </p14:cNvPr>
              <p14:cNvContentPartPr/>
              <p14:nvPr/>
            </p14:nvContentPartPr>
            <p14:xfrm>
              <a:off x="5265964" y="2798276"/>
              <a:ext cx="500400" cy="359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4C38D79-7C63-4D13-9E20-E6E5DA00EF4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7324" y="2789276"/>
                <a:ext cx="5180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CDA1E60-B4BE-4AB1-B722-E4ED1A2AD0BD}"/>
                  </a:ext>
                </a:extLst>
              </p14:cNvPr>
              <p14:cNvContentPartPr/>
              <p14:nvPr/>
            </p14:nvContentPartPr>
            <p14:xfrm>
              <a:off x="5891644" y="2915996"/>
              <a:ext cx="331920" cy="352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CDA1E60-B4BE-4AB1-B722-E4ED1A2AD0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83004" y="2907356"/>
                <a:ext cx="34956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E4B10C3F-4BC1-4F61-A9E3-C704FE31460F}"/>
              </a:ext>
            </a:extLst>
          </p:cNvPr>
          <p:cNvGrpSpPr/>
          <p:nvPr/>
        </p:nvGrpSpPr>
        <p:grpSpPr>
          <a:xfrm>
            <a:off x="2661724" y="3471476"/>
            <a:ext cx="3392280" cy="823320"/>
            <a:chOff x="2661724" y="3471476"/>
            <a:chExt cx="3392280" cy="82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2B38371-6180-4AD5-A01F-9D4AEE5F6179}"/>
                    </a:ext>
                  </a:extLst>
                </p14:cNvPr>
                <p14:cNvContentPartPr/>
                <p14:nvPr/>
              </p14:nvContentPartPr>
              <p14:xfrm>
                <a:off x="2661724" y="3471476"/>
                <a:ext cx="2134080" cy="182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2B38371-6180-4AD5-A01F-9D4AEE5F61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52724" y="3462836"/>
                  <a:ext cx="2151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29F54F7-36E4-4205-8063-36D9C48C9BBB}"/>
                    </a:ext>
                  </a:extLst>
                </p14:cNvPr>
                <p14:cNvContentPartPr/>
                <p14:nvPr/>
              </p14:nvContentPartPr>
              <p14:xfrm>
                <a:off x="2761804" y="3876836"/>
                <a:ext cx="33840" cy="327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29F54F7-36E4-4205-8063-36D9C48C9B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52804" y="3868196"/>
                  <a:ext cx="51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8C1FDC-04DD-43F6-886C-A71707E80D27}"/>
                    </a:ext>
                  </a:extLst>
                </p14:cNvPr>
                <p14:cNvContentPartPr/>
                <p14:nvPr/>
              </p14:nvContentPartPr>
              <p14:xfrm>
                <a:off x="2991844" y="3845876"/>
                <a:ext cx="229320" cy="349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8C1FDC-04DD-43F6-886C-A71707E80D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82844" y="3837236"/>
                  <a:ext cx="2469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919DC7-E88C-44B7-B245-DB9E6E95D6DF}"/>
                    </a:ext>
                  </a:extLst>
                </p14:cNvPr>
                <p14:cNvContentPartPr/>
                <p14:nvPr/>
              </p14:nvContentPartPr>
              <p14:xfrm>
                <a:off x="3286324" y="4109036"/>
                <a:ext cx="71640" cy="102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919DC7-E88C-44B7-B245-DB9E6E95D6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77684" y="4100036"/>
                  <a:ext cx="89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4D7F026-C632-424E-808A-6AAB1E354DCA}"/>
                    </a:ext>
                  </a:extLst>
                </p14:cNvPr>
                <p14:cNvContentPartPr/>
                <p14:nvPr/>
              </p14:nvContentPartPr>
              <p14:xfrm>
                <a:off x="3450844" y="3896996"/>
                <a:ext cx="448920" cy="38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4D7F026-C632-424E-808A-6AAB1E354D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42204" y="3887996"/>
                  <a:ext cx="4665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65EF314-C458-41EE-83B8-FB225FCA6161}"/>
                    </a:ext>
                  </a:extLst>
                </p14:cNvPr>
                <p14:cNvContentPartPr/>
                <p14:nvPr/>
              </p14:nvContentPartPr>
              <p14:xfrm>
                <a:off x="4074004" y="4216676"/>
                <a:ext cx="46440" cy="51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65EF314-C458-41EE-83B8-FB225FCA616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65364" y="4208036"/>
                  <a:ext cx="64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0CB3A70-064A-4034-8BED-0A562DE67B1B}"/>
                    </a:ext>
                  </a:extLst>
                </p14:cNvPr>
                <p14:cNvContentPartPr/>
                <p14:nvPr/>
              </p14:nvContentPartPr>
              <p14:xfrm>
                <a:off x="4336804" y="3908516"/>
                <a:ext cx="66960" cy="386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0CB3A70-064A-4034-8BED-0A562DE67B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28164" y="3899516"/>
                  <a:ext cx="846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46B4A98-9293-4287-9817-C702CE53EE29}"/>
                    </a:ext>
                  </a:extLst>
                </p14:cNvPr>
                <p14:cNvContentPartPr/>
                <p14:nvPr/>
              </p14:nvContentPartPr>
              <p14:xfrm>
                <a:off x="4636324" y="3902756"/>
                <a:ext cx="246600" cy="353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46B4A98-9293-4287-9817-C702CE53EE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27324" y="3893756"/>
                  <a:ext cx="2642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60F2BC-9B01-4E94-8DF6-98CA08BE21F1}"/>
                    </a:ext>
                  </a:extLst>
                </p14:cNvPr>
                <p14:cNvContentPartPr/>
                <p14:nvPr/>
              </p14:nvContentPartPr>
              <p14:xfrm>
                <a:off x="4974364" y="3674156"/>
                <a:ext cx="496080" cy="298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60F2BC-9B01-4E94-8DF6-98CA08BE21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65724" y="3665156"/>
                  <a:ext cx="513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5F32E2A-CFD9-47EF-A3D7-EDA046759A0E}"/>
                    </a:ext>
                  </a:extLst>
                </p14:cNvPr>
                <p14:cNvContentPartPr/>
                <p14:nvPr/>
              </p14:nvContentPartPr>
              <p14:xfrm>
                <a:off x="5803444" y="3820676"/>
                <a:ext cx="58680" cy="328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5F32E2A-CFD9-47EF-A3D7-EDA046759A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94804" y="3812036"/>
                  <a:ext cx="76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C4ADF2F-C388-4387-B3E1-74334CF640AB}"/>
                    </a:ext>
                  </a:extLst>
                </p14:cNvPr>
                <p14:cNvContentPartPr/>
                <p14:nvPr/>
              </p14:nvContentPartPr>
              <p14:xfrm>
                <a:off x="5629924" y="3895556"/>
                <a:ext cx="424080" cy="89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C4ADF2F-C388-4387-B3E1-74334CF640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20924" y="3886916"/>
                  <a:ext cx="44172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1A079BF-2F19-4DEA-9C2A-6933D2FBB27A}"/>
              </a:ext>
            </a:extLst>
          </p:cNvPr>
          <p:cNvGrpSpPr/>
          <p:nvPr/>
        </p:nvGrpSpPr>
        <p:grpSpPr>
          <a:xfrm>
            <a:off x="624484" y="-23636"/>
            <a:ext cx="6329160" cy="2277592"/>
            <a:chOff x="624484" y="-23636"/>
            <a:chExt cx="6329160" cy="227759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A9B95DA-A820-43F0-8D77-932548585AD6}"/>
                    </a:ext>
                  </a:extLst>
                </p14:cNvPr>
                <p14:cNvContentPartPr/>
                <p14:nvPr/>
              </p14:nvContentPartPr>
              <p14:xfrm>
                <a:off x="624484" y="193444"/>
                <a:ext cx="218520" cy="212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A9B95DA-A820-43F0-8D77-932548585A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5844" y="184804"/>
                  <a:ext cx="236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6A7A6B3-0528-4495-BFE6-6013D0A9B1F1}"/>
                    </a:ext>
                  </a:extLst>
                </p14:cNvPr>
                <p14:cNvContentPartPr/>
                <p14:nvPr/>
              </p14:nvContentPartPr>
              <p14:xfrm>
                <a:off x="720244" y="105604"/>
                <a:ext cx="285480" cy="487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6A7A6B3-0528-4495-BFE6-6013D0A9B1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1604" y="96604"/>
                  <a:ext cx="3031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D316A1-F1BE-422F-A94C-87C5A5D4D827}"/>
                    </a:ext>
                  </a:extLst>
                </p14:cNvPr>
                <p14:cNvContentPartPr/>
                <p14:nvPr/>
              </p14:nvContentPartPr>
              <p14:xfrm>
                <a:off x="1345204" y="112084"/>
                <a:ext cx="333720" cy="361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D316A1-F1BE-422F-A94C-87C5A5D4D8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36564" y="103444"/>
                  <a:ext cx="3513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F1CB60-6084-4DEA-B31F-67803B119221}"/>
                    </a:ext>
                  </a:extLst>
                </p14:cNvPr>
                <p14:cNvContentPartPr/>
                <p14:nvPr/>
              </p14:nvContentPartPr>
              <p14:xfrm>
                <a:off x="1657684" y="285964"/>
                <a:ext cx="392040" cy="262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F1CB60-6084-4DEA-B31F-67803B11922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48684" y="276964"/>
                  <a:ext cx="409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56F73E-788B-40E0-87CB-6B1A6A41892A}"/>
                    </a:ext>
                  </a:extLst>
                </p14:cNvPr>
                <p14:cNvContentPartPr/>
                <p14:nvPr/>
              </p14:nvContentPartPr>
              <p14:xfrm>
                <a:off x="2416204" y="402964"/>
                <a:ext cx="92160" cy="14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56F73E-788B-40E0-87CB-6B1A6A4189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07204" y="394324"/>
                  <a:ext cx="109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63D6CF-3726-475C-AABA-CD90F3B0EFC7}"/>
                    </a:ext>
                  </a:extLst>
                </p14:cNvPr>
                <p14:cNvContentPartPr/>
                <p14:nvPr/>
              </p14:nvContentPartPr>
              <p14:xfrm>
                <a:off x="2299204" y="464164"/>
                <a:ext cx="250560" cy="49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63D6CF-3726-475C-AABA-CD90F3B0EF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0564" y="455164"/>
                  <a:ext cx="268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32FEB1-3830-4FC5-AA5F-B007B58EFA32}"/>
                    </a:ext>
                  </a:extLst>
                </p14:cNvPr>
                <p14:cNvContentPartPr/>
                <p14:nvPr/>
              </p14:nvContentPartPr>
              <p14:xfrm>
                <a:off x="2806084" y="297484"/>
                <a:ext cx="314640" cy="363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32FEB1-3830-4FC5-AA5F-B007B58EFA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97084" y="288844"/>
                  <a:ext cx="3322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DD186D-9649-4EA5-A652-A719AC87BC06}"/>
                    </a:ext>
                  </a:extLst>
                </p14:cNvPr>
                <p14:cNvContentPartPr/>
                <p14:nvPr/>
              </p14:nvContentPartPr>
              <p14:xfrm>
                <a:off x="3091924" y="593044"/>
                <a:ext cx="70560" cy="30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DD186D-9649-4EA5-A652-A719AC87BC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82924" y="584044"/>
                  <a:ext cx="88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BBBBA5-B867-44A8-BF32-38F8667896BB}"/>
                    </a:ext>
                  </a:extLst>
                </p14:cNvPr>
                <p14:cNvContentPartPr/>
                <p14:nvPr/>
              </p14:nvContentPartPr>
              <p14:xfrm>
                <a:off x="3432484" y="285244"/>
                <a:ext cx="88200" cy="32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BBBBA5-B867-44A8-BF32-38F8667896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23844" y="276604"/>
                  <a:ext cx="1058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2BBC69-989D-4CD5-97FA-A226940D9D54}"/>
                    </a:ext>
                  </a:extLst>
                </p14:cNvPr>
                <p14:cNvContentPartPr/>
                <p14:nvPr/>
              </p14:nvContentPartPr>
              <p14:xfrm>
                <a:off x="3604204" y="350764"/>
                <a:ext cx="253800" cy="275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2BBC69-989D-4CD5-97FA-A226940D9D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95204" y="342124"/>
                  <a:ext cx="2714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3D87C7-3DCC-47F5-865D-623BF43E3763}"/>
                    </a:ext>
                  </a:extLst>
                </p14:cNvPr>
                <p14:cNvContentPartPr/>
                <p14:nvPr/>
              </p14:nvContentPartPr>
              <p14:xfrm>
                <a:off x="4028644" y="215404"/>
                <a:ext cx="279360" cy="438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3D87C7-3DCC-47F5-865D-623BF43E37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19644" y="206404"/>
                  <a:ext cx="2970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BB3A25-8B8F-4479-B1B8-8937BCC071A4}"/>
                    </a:ext>
                  </a:extLst>
                </p14:cNvPr>
                <p14:cNvContentPartPr/>
                <p14:nvPr/>
              </p14:nvContentPartPr>
              <p14:xfrm>
                <a:off x="4786444" y="262564"/>
                <a:ext cx="567360" cy="38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BB3A25-8B8F-4479-B1B8-8937BCC071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7804" y="253564"/>
                  <a:ext cx="5850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90C4E1-45D4-476F-955A-85C59408A6FF}"/>
                    </a:ext>
                  </a:extLst>
                </p14:cNvPr>
                <p14:cNvContentPartPr/>
                <p14:nvPr/>
              </p14:nvContentPartPr>
              <p14:xfrm>
                <a:off x="5778244" y="229804"/>
                <a:ext cx="42840" cy="37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90C4E1-45D4-476F-955A-85C59408A6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69244" y="220804"/>
                  <a:ext cx="604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8FDD49-C500-4031-B936-EEBE6BF3763E}"/>
                    </a:ext>
                  </a:extLst>
                </p14:cNvPr>
                <p14:cNvContentPartPr/>
                <p14:nvPr/>
              </p14:nvContentPartPr>
              <p14:xfrm>
                <a:off x="6010804" y="253204"/>
                <a:ext cx="289440" cy="28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8FDD49-C500-4031-B936-EEBE6BF376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02164" y="244204"/>
                  <a:ext cx="3070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553483-7287-47B3-AC8B-D5FB8BC25240}"/>
                    </a:ext>
                  </a:extLst>
                </p14:cNvPr>
                <p14:cNvContentPartPr/>
                <p14:nvPr/>
              </p14:nvContentPartPr>
              <p14:xfrm>
                <a:off x="6316804" y="96244"/>
                <a:ext cx="303840" cy="16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553483-7287-47B3-AC8B-D5FB8BC2524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07804" y="87244"/>
                  <a:ext cx="321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841199-1065-4A6E-B259-2F9BCB681DDE}"/>
                    </a:ext>
                  </a:extLst>
                </p14:cNvPr>
                <p14:cNvContentPartPr/>
                <p14:nvPr/>
              </p14:nvContentPartPr>
              <p14:xfrm>
                <a:off x="6557644" y="-23636"/>
                <a:ext cx="396000" cy="363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841199-1065-4A6E-B259-2F9BCB681D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49004" y="-32276"/>
                  <a:ext cx="4136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5DE226-5C37-4BCD-A4C7-3B509AC32D6C}"/>
                    </a:ext>
                  </a:extLst>
                </p14:cNvPr>
                <p14:cNvContentPartPr/>
                <p14:nvPr/>
              </p14:nvContentPartPr>
              <p14:xfrm>
                <a:off x="2695204" y="674996"/>
                <a:ext cx="4046040" cy="10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5DE226-5C37-4BCD-A4C7-3B509AC32D6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86564" y="666356"/>
                  <a:ext cx="4063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BDCC133-B7E6-4D1F-B476-AC979DDB4CB6}"/>
                    </a:ext>
                  </a:extLst>
                </p14:cNvPr>
                <p14:cNvContentPartPr/>
                <p14:nvPr/>
              </p14:nvContentPartPr>
              <p14:xfrm>
                <a:off x="3567484" y="1090076"/>
                <a:ext cx="428040" cy="344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BDCC133-B7E6-4D1F-B476-AC979DDB4CB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58844" y="1081436"/>
                  <a:ext cx="4456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61321F4-8747-46C5-B9BE-5D8902A5EEAF}"/>
                    </a:ext>
                  </a:extLst>
                </p14:cNvPr>
                <p14:cNvContentPartPr/>
                <p14:nvPr/>
              </p14:nvContentPartPr>
              <p14:xfrm>
                <a:off x="4140964" y="1434956"/>
                <a:ext cx="79560" cy="40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61321F4-8747-46C5-B9BE-5D8902A5EE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32324" y="1425956"/>
                  <a:ext cx="97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0CFF55-FDFF-4C56-92D8-7CB83DE7D16C}"/>
                    </a:ext>
                  </a:extLst>
                </p14:cNvPr>
                <p14:cNvContentPartPr/>
                <p14:nvPr/>
              </p14:nvContentPartPr>
              <p14:xfrm>
                <a:off x="4679164" y="1069556"/>
                <a:ext cx="137160" cy="41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0CFF55-FDFF-4C56-92D8-7CB83DE7D16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70524" y="1060916"/>
                  <a:ext cx="1548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4161A2-13A1-4C15-9369-DFB048B47179}"/>
                    </a:ext>
                  </a:extLst>
                </p14:cNvPr>
                <p14:cNvContentPartPr/>
                <p14:nvPr/>
              </p14:nvContentPartPr>
              <p14:xfrm>
                <a:off x="5057524" y="1157036"/>
                <a:ext cx="283680" cy="290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4161A2-13A1-4C15-9369-DFB048B471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48884" y="1148396"/>
                  <a:ext cx="301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BABC87-C7D1-4193-A0FF-8CDD1DADCFB1}"/>
                    </a:ext>
                  </a:extLst>
                </p14:cNvPr>
                <p14:cNvContentPartPr/>
                <p14:nvPr/>
              </p14:nvContentPartPr>
              <p14:xfrm>
                <a:off x="5421484" y="954356"/>
                <a:ext cx="278280" cy="23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BABC87-C7D1-4193-A0FF-8CDD1DADCF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12844" y="945356"/>
                  <a:ext cx="295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129C9C-4DC4-412C-8FFA-790F90AA7A03}"/>
                    </a:ext>
                  </a:extLst>
                </p14:cNvPr>
                <p14:cNvContentPartPr/>
                <p14:nvPr/>
              </p14:nvContentPartPr>
              <p14:xfrm>
                <a:off x="5836924" y="874436"/>
                <a:ext cx="420480" cy="230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129C9C-4DC4-412C-8FFA-790F90AA7A0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28284" y="865436"/>
                  <a:ext cx="438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D908B08-A098-417C-A03A-C07C0E64DBD5}"/>
                    </a:ext>
                  </a:extLst>
                </p14:cNvPr>
                <p14:cNvContentPartPr/>
                <p14:nvPr/>
              </p14:nvContentPartPr>
              <p14:xfrm>
                <a:off x="3207844" y="892796"/>
                <a:ext cx="1019880" cy="704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D908B08-A098-417C-A03A-C07C0E64DBD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98844" y="883796"/>
                  <a:ext cx="103752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71D1BD-AED0-4BA4-8442-080A158576B6}"/>
                    </a:ext>
                  </a:extLst>
                </p14:cNvPr>
                <p14:cNvContentPartPr/>
                <p14:nvPr/>
              </p14:nvContentPartPr>
              <p14:xfrm>
                <a:off x="2795284" y="127076"/>
                <a:ext cx="583560" cy="550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71D1BD-AED0-4BA4-8442-080A158576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86644" y="118076"/>
                  <a:ext cx="60120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8E814E0-EB35-4149-A7A0-900CC62073F6}"/>
                    </a:ext>
                  </a:extLst>
                </p14:cNvPr>
                <p14:cNvContentPartPr/>
                <p14:nvPr/>
              </p14:nvContentPartPr>
              <p14:xfrm>
                <a:off x="2516284" y="80636"/>
                <a:ext cx="275040" cy="26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E814E0-EB35-4149-A7A0-900CC62073F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07284" y="71996"/>
                  <a:ext cx="292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BAAA98-F6CF-42E2-A6C4-DEAE7E8BA205}"/>
                    </a:ext>
                  </a:extLst>
                </p14:cNvPr>
                <p14:cNvContentPartPr/>
                <p14:nvPr/>
              </p14:nvContentPartPr>
              <p14:xfrm>
                <a:off x="2474524" y="2013836"/>
                <a:ext cx="133560" cy="56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BAAA98-F6CF-42E2-A6C4-DEAE7E8BA2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65524" y="2004836"/>
                  <a:ext cx="151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F18393-45BA-4F5E-B1B2-E65F2DC808EE}"/>
                    </a:ext>
                  </a:extLst>
                </p14:cNvPr>
                <p14:cNvContentPartPr/>
                <p14:nvPr/>
              </p14:nvContentPartPr>
              <p14:xfrm>
                <a:off x="2390644" y="2158916"/>
                <a:ext cx="204840" cy="4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F18393-45BA-4F5E-B1B2-E65F2DC808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82004" y="2150276"/>
                  <a:ext cx="222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25B065-F283-4090-8A68-85A24D403486}"/>
                    </a:ext>
                  </a:extLst>
                </p14:cNvPr>
                <p14:cNvContentPartPr/>
                <p14:nvPr/>
              </p14:nvContentPartPr>
              <p14:xfrm>
                <a:off x="3261844" y="2020316"/>
                <a:ext cx="96120" cy="211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25B065-F283-4090-8A68-85A24D40348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53204" y="2011676"/>
                  <a:ext cx="113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3D2A43A-5214-4EE2-A42F-9046E931AA53}"/>
                    </a:ext>
                  </a:extLst>
                </p14:cNvPr>
                <p14:cNvContentPartPr/>
                <p14:nvPr/>
              </p14:nvContentPartPr>
              <p14:xfrm>
                <a:off x="3524644" y="1888556"/>
                <a:ext cx="416880" cy="29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3D2A43A-5214-4EE2-A42F-9046E931AA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15644" y="1879556"/>
                  <a:ext cx="434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89FF41-8727-4C83-A5BF-6FE63FE8E908}"/>
                    </a:ext>
                  </a:extLst>
                </p14:cNvPr>
                <p14:cNvContentPartPr/>
                <p14:nvPr/>
              </p14:nvContentPartPr>
              <p14:xfrm>
                <a:off x="4024684" y="2166116"/>
                <a:ext cx="37440" cy="25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89FF41-8727-4C83-A5BF-6FE63FE8E90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16044" y="2157116"/>
                  <a:ext cx="55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DA50207-0BA8-430C-9969-04D0A41AD2BD}"/>
                    </a:ext>
                  </a:extLst>
                </p14:cNvPr>
                <p14:cNvContentPartPr/>
                <p14:nvPr/>
              </p14:nvContentPartPr>
              <p14:xfrm>
                <a:off x="4281724" y="1929956"/>
                <a:ext cx="76320" cy="324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DA50207-0BA8-430C-9969-04D0A41AD2B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72724" y="1920956"/>
                  <a:ext cx="939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A700BC-E02D-4D2E-B0E5-ADFC3CA2845E}"/>
                    </a:ext>
                  </a:extLst>
                </p14:cNvPr>
                <p14:cNvContentPartPr/>
                <p14:nvPr/>
              </p14:nvContentPartPr>
              <p14:xfrm>
                <a:off x="4607524" y="1924556"/>
                <a:ext cx="305280" cy="317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A700BC-E02D-4D2E-B0E5-ADFC3CA2845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98524" y="1915916"/>
                  <a:ext cx="322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AB7E40-0AF4-4EB5-9880-BBAB97D5CCBC}"/>
                    </a:ext>
                  </a:extLst>
                </p14:cNvPr>
                <p14:cNvContentPartPr/>
                <p14:nvPr/>
              </p14:nvContentPartPr>
              <p14:xfrm>
                <a:off x="5161924" y="1729076"/>
                <a:ext cx="454680" cy="317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AB7E40-0AF4-4EB5-9880-BBAB97D5CC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53284" y="1720076"/>
                  <a:ext cx="4723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5C8A1D-FC7A-4187-B969-160E1D4188DB}"/>
                    </a:ext>
                  </a:extLst>
                </p14:cNvPr>
                <p14:cNvContentPartPr/>
                <p14:nvPr/>
              </p14:nvContentPartPr>
              <p14:xfrm>
                <a:off x="3228724" y="1820876"/>
                <a:ext cx="171360" cy="414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5C8A1D-FC7A-4187-B969-160E1D4188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19724" y="1811876"/>
                  <a:ext cx="189000" cy="43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E62FB67-A015-4B7A-8C38-69E63D211A2E}"/>
              </a:ext>
            </a:extLst>
          </p:cNvPr>
          <p:cNvGrpSpPr/>
          <p:nvPr/>
        </p:nvGrpSpPr>
        <p:grpSpPr>
          <a:xfrm>
            <a:off x="6357844" y="3764156"/>
            <a:ext cx="1505880" cy="475920"/>
            <a:chOff x="6357844" y="3764156"/>
            <a:chExt cx="1505880" cy="4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05B1B33-CF7C-45C7-ABBC-9D5CD6AFE5A0}"/>
                    </a:ext>
                  </a:extLst>
                </p14:cNvPr>
                <p14:cNvContentPartPr/>
                <p14:nvPr/>
              </p14:nvContentPartPr>
              <p14:xfrm>
                <a:off x="6357844" y="3806636"/>
                <a:ext cx="104400" cy="324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05B1B33-CF7C-45C7-ABBC-9D5CD6AFE5A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48844" y="3797636"/>
                  <a:ext cx="1220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59E2A01-5148-4C38-B506-CA347D0E12B7}"/>
                    </a:ext>
                  </a:extLst>
                </p14:cNvPr>
                <p14:cNvContentPartPr/>
                <p14:nvPr/>
              </p14:nvContentPartPr>
              <p14:xfrm>
                <a:off x="6553684" y="3764156"/>
                <a:ext cx="375480" cy="390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59E2A01-5148-4C38-B506-CA347D0E12B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44684" y="3755516"/>
                  <a:ext cx="393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850D49-20AE-42FD-9AF9-2C090CB13FBF}"/>
                    </a:ext>
                  </a:extLst>
                </p14:cNvPr>
                <p14:cNvContentPartPr/>
                <p14:nvPr/>
              </p14:nvContentPartPr>
              <p14:xfrm>
                <a:off x="7078564" y="4083116"/>
                <a:ext cx="25200" cy="28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850D49-20AE-42FD-9AF9-2C090CB13FB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69924" y="4074476"/>
                  <a:ext cx="42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D905EBB-B7EB-4C40-A73B-361B32B5EFB4}"/>
                    </a:ext>
                  </a:extLst>
                </p14:cNvPr>
                <p14:cNvContentPartPr/>
                <p14:nvPr/>
              </p14:nvContentPartPr>
              <p14:xfrm>
                <a:off x="7332724" y="3764516"/>
                <a:ext cx="154440" cy="475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D905EBB-B7EB-4C40-A73B-361B32B5EF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24084" y="3755516"/>
                  <a:ext cx="1720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C2F7FCB-0C68-4048-89D9-78F377C8628B}"/>
                    </a:ext>
                  </a:extLst>
                </p14:cNvPr>
                <p14:cNvContentPartPr/>
                <p14:nvPr/>
              </p14:nvContentPartPr>
              <p14:xfrm>
                <a:off x="7637284" y="3867476"/>
                <a:ext cx="226440" cy="355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C2F7FCB-0C68-4048-89D9-78F377C862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28284" y="3858836"/>
                  <a:ext cx="244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8917714-FB0D-4039-AA48-6782AD4F0BD0}"/>
              </a:ext>
            </a:extLst>
          </p:cNvPr>
          <p:cNvGrpSpPr/>
          <p:nvPr/>
        </p:nvGrpSpPr>
        <p:grpSpPr>
          <a:xfrm>
            <a:off x="8161804" y="3572276"/>
            <a:ext cx="524880" cy="348840"/>
            <a:chOff x="8161804" y="3572276"/>
            <a:chExt cx="52488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24434EA-559F-4041-8733-F10A58DA33CA}"/>
                    </a:ext>
                  </a:extLst>
                </p14:cNvPr>
                <p14:cNvContentPartPr/>
                <p14:nvPr/>
              </p14:nvContentPartPr>
              <p14:xfrm>
                <a:off x="8161804" y="3607196"/>
                <a:ext cx="171360" cy="313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24434EA-559F-4041-8733-F10A58DA33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53164" y="3598556"/>
                  <a:ext cx="1890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56B8ED7-33C8-4260-B3E6-AE5FC85168AD}"/>
                    </a:ext>
                  </a:extLst>
                </p14:cNvPr>
                <p14:cNvContentPartPr/>
                <p14:nvPr/>
              </p14:nvContentPartPr>
              <p14:xfrm>
                <a:off x="8306524" y="3572276"/>
                <a:ext cx="380160" cy="61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56B8ED7-33C8-4260-B3E6-AE5FC85168A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97524" y="3563276"/>
                  <a:ext cx="39780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7405D61-2673-48CA-9235-892DBC2C2D14}"/>
              </a:ext>
            </a:extLst>
          </p:cNvPr>
          <p:cNvGrpSpPr/>
          <p:nvPr/>
        </p:nvGrpSpPr>
        <p:grpSpPr>
          <a:xfrm>
            <a:off x="1616284" y="4978436"/>
            <a:ext cx="2892240" cy="489240"/>
            <a:chOff x="1616284" y="4978436"/>
            <a:chExt cx="2892240" cy="4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802A50-0AA2-4BAB-AD1B-633CF4D3BB65}"/>
                    </a:ext>
                  </a:extLst>
                </p14:cNvPr>
                <p14:cNvContentPartPr/>
                <p14:nvPr/>
              </p14:nvContentPartPr>
              <p14:xfrm>
                <a:off x="1883404" y="5015876"/>
                <a:ext cx="208080" cy="29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802A50-0AA2-4BAB-AD1B-633CF4D3BB6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74764" y="5007236"/>
                  <a:ext cx="225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5BF0C18-C930-4747-9A0F-0F51B7A7519D}"/>
                    </a:ext>
                  </a:extLst>
                </p14:cNvPr>
                <p14:cNvContentPartPr/>
                <p14:nvPr/>
              </p14:nvContentPartPr>
              <p14:xfrm>
                <a:off x="1616284" y="5208116"/>
                <a:ext cx="217080" cy="45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5BF0C18-C930-4747-9A0F-0F51B7A7519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07284" y="5199476"/>
                  <a:ext cx="234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884DFF7-C2F9-4EEC-9884-D6F758E8DE0C}"/>
                    </a:ext>
                  </a:extLst>
                </p14:cNvPr>
                <p14:cNvContentPartPr/>
                <p14:nvPr/>
              </p14:nvContentPartPr>
              <p14:xfrm>
                <a:off x="2287324" y="4978796"/>
                <a:ext cx="533160" cy="347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884DFF7-C2F9-4EEC-9884-D6F758E8DE0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78684" y="4970156"/>
                  <a:ext cx="5508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2A8085-D220-41E6-A787-A40CC7E7997F}"/>
                    </a:ext>
                  </a:extLst>
                </p14:cNvPr>
                <p14:cNvContentPartPr/>
                <p14:nvPr/>
              </p14:nvContentPartPr>
              <p14:xfrm>
                <a:off x="2732644" y="5001836"/>
                <a:ext cx="212760" cy="35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2A8085-D220-41E6-A787-A40CC7E7997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24004" y="4993196"/>
                  <a:ext cx="230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83B72AE-22CC-4439-94C8-601B5E24E134}"/>
                    </a:ext>
                  </a:extLst>
                </p14:cNvPr>
                <p14:cNvContentPartPr/>
                <p14:nvPr/>
              </p14:nvContentPartPr>
              <p14:xfrm>
                <a:off x="2986444" y="5168156"/>
                <a:ext cx="17640" cy="240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83B72AE-22CC-4439-94C8-601B5E24E13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77804" y="5159516"/>
                  <a:ext cx="35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584799-893E-4804-A581-E0A81DBB8BCA}"/>
                    </a:ext>
                  </a:extLst>
                </p14:cNvPr>
                <p14:cNvContentPartPr/>
                <p14:nvPr/>
              </p14:nvContentPartPr>
              <p14:xfrm>
                <a:off x="3096244" y="5074556"/>
                <a:ext cx="444960" cy="281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584799-893E-4804-A581-E0A81DBB8BC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87604" y="5065916"/>
                  <a:ext cx="4626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BECE970-3024-4A5E-A912-A2C0978F3A43}"/>
                    </a:ext>
                  </a:extLst>
                </p14:cNvPr>
                <p14:cNvContentPartPr/>
                <p14:nvPr/>
              </p14:nvContentPartPr>
              <p14:xfrm>
                <a:off x="3674404" y="4978436"/>
                <a:ext cx="66960" cy="12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BECE970-3024-4A5E-A912-A2C0978F3A4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65764" y="4969436"/>
                  <a:ext cx="84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933D798-35E7-4D3A-B729-E177A5A20BF0}"/>
                    </a:ext>
                  </a:extLst>
                </p14:cNvPr>
                <p14:cNvContentPartPr/>
                <p14:nvPr/>
              </p14:nvContentPartPr>
              <p14:xfrm>
                <a:off x="3153484" y="4999676"/>
                <a:ext cx="366840" cy="468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933D798-35E7-4D3A-B729-E177A5A20BF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144844" y="4990676"/>
                  <a:ext cx="3844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FEF7BF-603C-4ED2-AA92-02218C436BBA}"/>
                    </a:ext>
                  </a:extLst>
                </p14:cNvPr>
                <p14:cNvContentPartPr/>
                <p14:nvPr/>
              </p14:nvContentPartPr>
              <p14:xfrm>
                <a:off x="3204244" y="5048636"/>
                <a:ext cx="358200" cy="28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FEF7BF-603C-4ED2-AA92-02218C436BB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95244" y="5039996"/>
                  <a:ext cx="375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6EAD520-5A8D-49BE-BF65-C70A70752925}"/>
                    </a:ext>
                  </a:extLst>
                </p14:cNvPr>
                <p14:cNvContentPartPr/>
                <p14:nvPr/>
              </p14:nvContentPartPr>
              <p14:xfrm>
                <a:off x="3949804" y="5043956"/>
                <a:ext cx="116640" cy="361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6EAD520-5A8D-49BE-BF65-C70A707529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40804" y="5035316"/>
                  <a:ext cx="1342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6FEEACD-E0C7-4065-AF9B-F8F704DE8B4A}"/>
                    </a:ext>
                  </a:extLst>
                </p14:cNvPr>
                <p14:cNvContentPartPr/>
                <p14:nvPr/>
              </p14:nvContentPartPr>
              <p14:xfrm>
                <a:off x="4277764" y="5073836"/>
                <a:ext cx="230760" cy="324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6FEEACD-E0C7-4065-AF9B-F8F704DE8B4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68764" y="5064836"/>
                  <a:ext cx="24840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C335EE6-44DA-475F-B53A-5C29F773CFD5}"/>
              </a:ext>
            </a:extLst>
          </p:cNvPr>
          <p:cNvGrpSpPr/>
          <p:nvPr/>
        </p:nvGrpSpPr>
        <p:grpSpPr>
          <a:xfrm>
            <a:off x="4838284" y="4757396"/>
            <a:ext cx="365400" cy="309240"/>
            <a:chOff x="4838284" y="4757396"/>
            <a:chExt cx="36540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584EB1B-F44A-4EBC-A594-7E3A2461974D}"/>
                    </a:ext>
                  </a:extLst>
                </p14:cNvPr>
                <p14:cNvContentPartPr/>
                <p14:nvPr/>
              </p14:nvContentPartPr>
              <p14:xfrm>
                <a:off x="4838284" y="4757396"/>
                <a:ext cx="194760" cy="309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584EB1B-F44A-4EBC-A594-7E3A2461974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29644" y="4748756"/>
                  <a:ext cx="2124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AEC497B-1373-46C2-B1CB-B8FBE5627877}"/>
                    </a:ext>
                  </a:extLst>
                </p14:cNvPr>
                <p14:cNvContentPartPr/>
                <p14:nvPr/>
              </p14:nvContentPartPr>
              <p14:xfrm>
                <a:off x="4961764" y="4776836"/>
                <a:ext cx="241920" cy="33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AEC497B-1373-46C2-B1CB-B8FBE562787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53124" y="4768196"/>
                  <a:ext cx="25956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C9743CB-02C8-4634-B7F2-4411FEAC7D3E}"/>
                  </a:ext>
                </a:extLst>
              </p14:cNvPr>
              <p14:cNvContentPartPr/>
              <p14:nvPr/>
            </p14:nvContentPartPr>
            <p14:xfrm>
              <a:off x="5611204" y="5053316"/>
              <a:ext cx="280440" cy="147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C9743CB-02C8-4634-B7F2-4411FEAC7D3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602204" y="5044676"/>
                <a:ext cx="29808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27BEAA1-573B-4499-BA42-6555A01E813F}"/>
              </a:ext>
            </a:extLst>
          </p:cNvPr>
          <p:cNvGrpSpPr/>
          <p:nvPr/>
        </p:nvGrpSpPr>
        <p:grpSpPr>
          <a:xfrm>
            <a:off x="6188284" y="4526276"/>
            <a:ext cx="3094560" cy="1327320"/>
            <a:chOff x="6188284" y="4526276"/>
            <a:chExt cx="3094560" cy="13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E6AFF81-A448-42BE-8925-386B342D3443}"/>
                    </a:ext>
                  </a:extLst>
                </p14:cNvPr>
                <p14:cNvContentPartPr/>
                <p14:nvPr/>
              </p14:nvContentPartPr>
              <p14:xfrm>
                <a:off x="6188284" y="4882316"/>
                <a:ext cx="407160" cy="298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E6AFF81-A448-42BE-8925-386B342D344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79644" y="4873676"/>
                  <a:ext cx="424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BB851A1-9EE6-460A-8CF1-743F4B743663}"/>
                    </a:ext>
                  </a:extLst>
                </p14:cNvPr>
                <p14:cNvContentPartPr/>
                <p14:nvPr/>
              </p14:nvContentPartPr>
              <p14:xfrm>
                <a:off x="6666004" y="5135396"/>
                <a:ext cx="71280" cy="128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BB851A1-9EE6-460A-8CF1-743F4B74366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57364" y="5126756"/>
                  <a:ext cx="88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E76D966-1FDE-4CDA-A230-3C124C32CC4A}"/>
                    </a:ext>
                  </a:extLst>
                </p14:cNvPr>
                <p14:cNvContentPartPr/>
                <p14:nvPr/>
              </p14:nvContentPartPr>
              <p14:xfrm>
                <a:off x="6895324" y="4926956"/>
                <a:ext cx="162720" cy="312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E76D966-1FDE-4CDA-A230-3C124C32CC4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86324" y="4918316"/>
                  <a:ext cx="180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78EB278-A5A0-446D-8F7C-E66A9A4BEBEE}"/>
                    </a:ext>
                  </a:extLst>
                </p14:cNvPr>
                <p14:cNvContentPartPr/>
                <p14:nvPr/>
              </p14:nvContentPartPr>
              <p14:xfrm>
                <a:off x="6911884" y="4891676"/>
                <a:ext cx="512640" cy="369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78EB278-A5A0-446D-8F7C-E66A9A4BEBE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03244" y="4883036"/>
                  <a:ext cx="5302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0CD4EB9-8BC5-45B2-A7B3-4379019713C7}"/>
                    </a:ext>
                  </a:extLst>
                </p14:cNvPr>
                <p14:cNvContentPartPr/>
                <p14:nvPr/>
              </p14:nvContentPartPr>
              <p14:xfrm>
                <a:off x="7266124" y="4898876"/>
                <a:ext cx="406800" cy="75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0CD4EB9-8BC5-45B2-A7B3-4379019713C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57124" y="4889876"/>
                  <a:ext cx="424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DB41061-D3F1-4507-949B-CFF92D14234F}"/>
                    </a:ext>
                  </a:extLst>
                </p14:cNvPr>
                <p14:cNvContentPartPr/>
                <p14:nvPr/>
              </p14:nvContentPartPr>
              <p14:xfrm>
                <a:off x="7470244" y="4905716"/>
                <a:ext cx="296280" cy="359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DB41061-D3F1-4507-949B-CFF92D1423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61244" y="4897076"/>
                  <a:ext cx="3139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FFC5960-0EF0-4BD1-8FBA-B194BBF648F9}"/>
                    </a:ext>
                  </a:extLst>
                </p14:cNvPr>
                <p14:cNvContentPartPr/>
                <p14:nvPr/>
              </p14:nvContentPartPr>
              <p14:xfrm>
                <a:off x="7998724" y="4889516"/>
                <a:ext cx="266400" cy="394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FFC5960-0EF0-4BD1-8FBA-B194BBF648F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89724" y="4880516"/>
                  <a:ext cx="284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E4658BC-D36A-4160-B809-12B733764136}"/>
                    </a:ext>
                  </a:extLst>
                </p14:cNvPr>
                <p14:cNvContentPartPr/>
                <p14:nvPr/>
              </p14:nvContentPartPr>
              <p14:xfrm>
                <a:off x="8224444" y="4526276"/>
                <a:ext cx="237600" cy="33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E4658BC-D36A-4160-B809-12B73376413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215444" y="4517276"/>
                  <a:ext cx="2552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E0297D7-C76C-472B-880E-C830C5160240}"/>
                    </a:ext>
                  </a:extLst>
                </p14:cNvPr>
                <p14:cNvContentPartPr/>
                <p14:nvPr/>
              </p14:nvContentPartPr>
              <p14:xfrm>
                <a:off x="8342164" y="5293076"/>
                <a:ext cx="316080" cy="546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E0297D7-C76C-472B-880E-C830C516024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33164" y="5284076"/>
                  <a:ext cx="3337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0E7E3A7-DA5C-45BF-B75F-8EA2BFDE0996}"/>
                    </a:ext>
                  </a:extLst>
                </p14:cNvPr>
                <p14:cNvContentPartPr/>
                <p14:nvPr/>
              </p14:nvContentPartPr>
              <p14:xfrm>
                <a:off x="8637004" y="5533916"/>
                <a:ext cx="196200" cy="297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0E7E3A7-DA5C-45BF-B75F-8EA2BFDE099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28004" y="5525276"/>
                  <a:ext cx="2138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12E998E-6156-4EA0-A6EB-8A4F1F23E68B}"/>
                    </a:ext>
                  </a:extLst>
                </p14:cNvPr>
                <p14:cNvContentPartPr/>
                <p14:nvPr/>
              </p14:nvContentPartPr>
              <p14:xfrm>
                <a:off x="8924284" y="5256356"/>
                <a:ext cx="120600" cy="558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12E998E-6156-4EA0-A6EB-8A4F1F23E68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915644" y="5247716"/>
                  <a:ext cx="13824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7003E9A-8B41-4359-B363-ACAEDB2A030E}"/>
                    </a:ext>
                  </a:extLst>
                </p14:cNvPr>
                <p14:cNvContentPartPr/>
                <p14:nvPr/>
              </p14:nvContentPartPr>
              <p14:xfrm>
                <a:off x="9141004" y="5356796"/>
                <a:ext cx="58320" cy="496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7003E9A-8B41-4359-B363-ACAEDB2A030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32364" y="5347796"/>
                  <a:ext cx="759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CC2024C-287A-4DF0-9948-2A15BA3FB722}"/>
                    </a:ext>
                  </a:extLst>
                </p14:cNvPr>
                <p14:cNvContentPartPr/>
                <p14:nvPr/>
              </p14:nvContentPartPr>
              <p14:xfrm>
                <a:off x="9004564" y="5533916"/>
                <a:ext cx="278280" cy="65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CC2024C-287A-4DF0-9948-2A15BA3FB72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995924" y="5525276"/>
                  <a:ext cx="295920" cy="8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90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263E-B4EA-4A60-ABDC-99C127CA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SOAL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8F30-D8AC-4C76-881A-F4FA44D9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3. Berapakah besarnya potensial listrik pada permukaan sebuah inti emas? Jari-jari inti emas adalah 6,6x10ˉ¹⁵ m dan no atomnya 79 (q=1,6x10ˉ¹⁹ C)</a:t>
            </a:r>
          </a:p>
          <a:p>
            <a:endParaRPr lang="en-US"/>
          </a:p>
          <a:p>
            <a:r>
              <a:rPr lang="en-US"/>
              <a:t>4. Berapakah besarnya potensial listrik di pusat sebuah segi empat kuadratis seperti gambar di bawah ini?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72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530068-8C7E-4FC6-80CC-B990061FDD85}"/>
                  </a:ext>
                </a:extLst>
              </p14:cNvPr>
              <p14:cNvContentPartPr/>
              <p14:nvPr/>
            </p14:nvContentPartPr>
            <p14:xfrm>
              <a:off x="2162044" y="579004"/>
              <a:ext cx="1771200" cy="184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530068-8C7E-4FC6-80CC-B990061FDD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3044" y="570004"/>
                <a:ext cx="1788840" cy="18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01A8713-F76F-46AA-911E-767822C9BCCC}"/>
              </a:ext>
            </a:extLst>
          </p:cNvPr>
          <p:cNvGrpSpPr/>
          <p:nvPr/>
        </p:nvGrpSpPr>
        <p:grpSpPr>
          <a:xfrm>
            <a:off x="1449604" y="196684"/>
            <a:ext cx="3304080" cy="2808360"/>
            <a:chOff x="1449604" y="196684"/>
            <a:chExt cx="3304080" cy="28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2835F3-B192-4A6A-BC78-FD6339409CCF}"/>
                    </a:ext>
                  </a:extLst>
                </p14:cNvPr>
                <p14:cNvContentPartPr/>
                <p14:nvPr/>
              </p14:nvContentPartPr>
              <p14:xfrm>
                <a:off x="2303524" y="564964"/>
                <a:ext cx="2009160" cy="1723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2835F3-B192-4A6A-BC78-FD6339409C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94884" y="555964"/>
                  <a:ext cx="2026800" cy="17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0C52465-5AEF-4ED4-AD68-6A7FAA8BE067}"/>
                    </a:ext>
                  </a:extLst>
                </p14:cNvPr>
                <p14:cNvContentPartPr/>
                <p14:nvPr/>
              </p14:nvContentPartPr>
              <p14:xfrm>
                <a:off x="3912004" y="2247604"/>
                <a:ext cx="363600" cy="61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0C52465-5AEF-4ED4-AD68-6A7FAA8BE0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3004" y="2238604"/>
                  <a:ext cx="381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2D6465-9F28-42FB-95A5-E3520CE8D3B3}"/>
                    </a:ext>
                  </a:extLst>
                </p14:cNvPr>
                <p14:cNvContentPartPr/>
                <p14:nvPr/>
              </p14:nvContentPartPr>
              <p14:xfrm>
                <a:off x="1449604" y="345004"/>
                <a:ext cx="140040" cy="437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2D6465-9F28-42FB-95A5-E3520CE8D3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40604" y="336004"/>
                  <a:ext cx="1576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9F070B-EB6C-4388-AE09-703DC553C0E0}"/>
                    </a:ext>
                  </a:extLst>
                </p14:cNvPr>
                <p14:cNvContentPartPr/>
                <p14:nvPr/>
              </p14:nvContentPartPr>
              <p14:xfrm>
                <a:off x="1670284" y="510964"/>
                <a:ext cx="17280" cy="222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9F070B-EB6C-4388-AE09-703DC553C0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1284" y="501964"/>
                  <a:ext cx="349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A74184-8878-4AA0-A934-A6E6D4284DEB}"/>
                    </a:ext>
                  </a:extLst>
                </p14:cNvPr>
                <p14:cNvContentPartPr/>
                <p14:nvPr/>
              </p14:nvContentPartPr>
              <p14:xfrm>
                <a:off x="1740844" y="2368564"/>
                <a:ext cx="159120" cy="63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A74184-8878-4AA0-A934-A6E6D4284D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1844" y="2359924"/>
                  <a:ext cx="1767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B46F2B-EB7E-405C-9448-8A0CA7359950}"/>
                    </a:ext>
                  </a:extLst>
                </p14:cNvPr>
                <p14:cNvContentPartPr/>
                <p14:nvPr/>
              </p14:nvContentPartPr>
              <p14:xfrm>
                <a:off x="1870444" y="2674204"/>
                <a:ext cx="122400" cy="195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B46F2B-EB7E-405C-9448-8A0CA73599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61444" y="2665204"/>
                  <a:ext cx="140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B0B169-D645-4CE2-B086-3EA61653BC29}"/>
                    </a:ext>
                  </a:extLst>
                </p14:cNvPr>
                <p14:cNvContentPartPr/>
                <p14:nvPr/>
              </p14:nvContentPartPr>
              <p14:xfrm>
                <a:off x="4420324" y="2269564"/>
                <a:ext cx="108720" cy="486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B0B169-D645-4CE2-B086-3EA61653BC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11324" y="2260564"/>
                  <a:ext cx="1263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50CFB0-550B-4D14-B85D-5A283C903A74}"/>
                    </a:ext>
                  </a:extLst>
                </p14:cNvPr>
                <p14:cNvContentPartPr/>
                <p14:nvPr/>
              </p14:nvContentPartPr>
              <p14:xfrm>
                <a:off x="4603564" y="2499964"/>
                <a:ext cx="150120" cy="257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50CFB0-550B-4D14-B85D-5A283C903A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94924" y="2491324"/>
                  <a:ext cx="1677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D1402C-5EAC-449A-9C20-25D015516D05}"/>
                    </a:ext>
                  </a:extLst>
                </p14:cNvPr>
                <p14:cNvContentPartPr/>
                <p14:nvPr/>
              </p14:nvContentPartPr>
              <p14:xfrm>
                <a:off x="4470364" y="280564"/>
                <a:ext cx="145800" cy="528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D1402C-5EAC-449A-9C20-25D015516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61364" y="271564"/>
                  <a:ext cx="163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209185B-1E6C-49FC-BE55-256FC3115794}"/>
                    </a:ext>
                  </a:extLst>
                </p14:cNvPr>
                <p14:cNvContentPartPr/>
                <p14:nvPr/>
              </p14:nvContentPartPr>
              <p14:xfrm>
                <a:off x="1603684" y="1232764"/>
                <a:ext cx="142200" cy="220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209185B-1E6C-49FC-BE55-256FC31157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94684" y="1224124"/>
                  <a:ext cx="159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723D00-030A-427A-8CC3-5B82677D2D5F}"/>
                    </a:ext>
                  </a:extLst>
                </p14:cNvPr>
                <p14:cNvContentPartPr/>
                <p14:nvPr/>
              </p14:nvContentPartPr>
              <p14:xfrm>
                <a:off x="2856844" y="196684"/>
                <a:ext cx="172080" cy="185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723D00-030A-427A-8CC3-5B82677D2D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7844" y="188044"/>
                  <a:ext cx="189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4CE757-CC5C-470A-8EFD-A0727A705462}"/>
                    </a:ext>
                  </a:extLst>
                </p14:cNvPr>
                <p14:cNvContentPartPr/>
                <p14:nvPr/>
              </p14:nvContentPartPr>
              <p14:xfrm>
                <a:off x="3116044" y="2479444"/>
                <a:ext cx="187560" cy="23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4CE757-CC5C-470A-8EFD-A0727A7054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07044" y="2470804"/>
                  <a:ext cx="205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849C34-53FA-438F-A874-E6665B4A8458}"/>
                    </a:ext>
                  </a:extLst>
                </p14:cNvPr>
                <p14:cNvContentPartPr/>
                <p14:nvPr/>
              </p14:nvContentPartPr>
              <p14:xfrm>
                <a:off x="4449484" y="1332484"/>
                <a:ext cx="212760" cy="257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849C34-53FA-438F-A874-E6665B4A84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40484" y="1323484"/>
                  <a:ext cx="230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E4BDE4-9E55-44CB-8DCD-E76D8E527CB1}"/>
                    </a:ext>
                  </a:extLst>
                </p14:cNvPr>
                <p14:cNvContentPartPr/>
                <p14:nvPr/>
              </p14:nvContentPartPr>
              <p14:xfrm>
                <a:off x="2257804" y="2123404"/>
                <a:ext cx="167040" cy="164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E4BDE4-9E55-44CB-8DCD-E76D8E527C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49164" y="2114764"/>
                  <a:ext cx="184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791688-CE7B-4D07-97A2-3719E96E0D17}"/>
                    </a:ext>
                  </a:extLst>
                </p14:cNvPr>
                <p14:cNvContentPartPr/>
                <p14:nvPr/>
              </p14:nvContentPartPr>
              <p14:xfrm>
                <a:off x="3974284" y="2128084"/>
                <a:ext cx="117360" cy="79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791688-CE7B-4D07-97A2-3719E96E0D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65644" y="2119444"/>
                  <a:ext cx="135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C9D0991-7CAD-4C2F-A74A-EC6608CC04BC}"/>
                    </a:ext>
                  </a:extLst>
                </p14:cNvPr>
                <p14:cNvContentPartPr/>
                <p14:nvPr/>
              </p14:nvContentPartPr>
              <p14:xfrm>
                <a:off x="2670364" y="1839724"/>
                <a:ext cx="142200" cy="11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C9D0991-7CAD-4C2F-A74A-EC6608CC04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61364" y="1831084"/>
                  <a:ext cx="159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B2004B2-B652-4CE0-ABA0-164694E940F1}"/>
                    </a:ext>
                  </a:extLst>
                </p14:cNvPr>
                <p14:cNvContentPartPr/>
                <p14:nvPr/>
              </p14:nvContentPartPr>
              <p14:xfrm>
                <a:off x="3170404" y="1523284"/>
                <a:ext cx="125280" cy="103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B2004B2-B652-4CE0-ABA0-164694E940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61404" y="1514644"/>
                  <a:ext cx="142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28BBAA-F2FC-4122-A4FF-27B97D35FD21}"/>
                    </a:ext>
                  </a:extLst>
                </p14:cNvPr>
                <p14:cNvContentPartPr/>
                <p14:nvPr/>
              </p14:nvContentPartPr>
              <p14:xfrm>
                <a:off x="3507724" y="1171924"/>
                <a:ext cx="146160" cy="17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28BBAA-F2FC-4122-A4FF-27B97D35FD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99084" y="1162924"/>
                  <a:ext cx="163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CF7EED-8125-4BF4-BF2E-4F84D1B996C8}"/>
                    </a:ext>
                  </a:extLst>
                </p14:cNvPr>
                <p14:cNvContentPartPr/>
                <p14:nvPr/>
              </p14:nvContentPartPr>
              <p14:xfrm>
                <a:off x="3753604" y="937564"/>
                <a:ext cx="133560" cy="11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CF7EED-8125-4BF4-BF2E-4F84D1B996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44964" y="928564"/>
                  <a:ext cx="151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38FF0B0-3FD9-4B47-A4BF-65395FF325A2}"/>
                    </a:ext>
                  </a:extLst>
                </p14:cNvPr>
                <p14:cNvContentPartPr/>
                <p14:nvPr/>
              </p14:nvContentPartPr>
              <p14:xfrm>
                <a:off x="3957724" y="693484"/>
                <a:ext cx="288000" cy="178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38FF0B0-3FD9-4B47-A4BF-65395FF325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49084" y="684484"/>
                  <a:ext cx="305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3C2DDA-56D6-40CF-B4E9-7001F23E4525}"/>
                    </a:ext>
                  </a:extLst>
                </p14:cNvPr>
                <p14:cNvContentPartPr/>
                <p14:nvPr/>
              </p14:nvContentPartPr>
              <p14:xfrm>
                <a:off x="2278684" y="658204"/>
                <a:ext cx="167040" cy="132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3C2DDA-56D6-40CF-B4E9-7001F23E45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69684" y="649564"/>
                  <a:ext cx="184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DCEDB39-701C-4DC1-9B2B-8661B268D0FD}"/>
                    </a:ext>
                  </a:extLst>
                </p14:cNvPr>
                <p14:cNvContentPartPr/>
                <p14:nvPr/>
              </p14:nvContentPartPr>
              <p14:xfrm>
                <a:off x="2612044" y="977164"/>
                <a:ext cx="129600" cy="108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DCEDB39-701C-4DC1-9B2B-8661B268D0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03044" y="968524"/>
                  <a:ext cx="147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F4547B-ADA4-414B-A339-2E11515114E5}"/>
                    </a:ext>
                  </a:extLst>
                </p14:cNvPr>
                <p14:cNvContentPartPr/>
                <p14:nvPr/>
              </p14:nvContentPartPr>
              <p14:xfrm>
                <a:off x="2995444" y="1298284"/>
                <a:ext cx="112680" cy="129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F4547B-ADA4-414B-A339-2E11515114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86444" y="1289644"/>
                  <a:ext cx="130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3988394-0E4C-4994-B7BD-11A2E662570D}"/>
                    </a:ext>
                  </a:extLst>
                </p14:cNvPr>
                <p14:cNvContentPartPr/>
                <p14:nvPr/>
              </p14:nvContentPartPr>
              <p14:xfrm>
                <a:off x="3357964" y="1664044"/>
                <a:ext cx="125280" cy="10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3988394-0E4C-4994-B7BD-11A2E66257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48964" y="1655404"/>
                  <a:ext cx="142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65AB7E-5053-4768-9CCA-18001EC8286E}"/>
                    </a:ext>
                  </a:extLst>
                </p14:cNvPr>
                <p14:cNvContentPartPr/>
                <p14:nvPr/>
              </p14:nvContentPartPr>
              <p14:xfrm>
                <a:off x="3599524" y="1851604"/>
                <a:ext cx="133560" cy="8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65AB7E-5053-4768-9CCA-18001EC828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90524" y="1842604"/>
                  <a:ext cx="151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35A624-5A27-4453-8ACC-08541F996FF2}"/>
                    </a:ext>
                  </a:extLst>
                </p14:cNvPr>
                <p14:cNvContentPartPr/>
                <p14:nvPr/>
              </p14:nvContentPartPr>
              <p14:xfrm>
                <a:off x="3148084" y="885724"/>
                <a:ext cx="169200" cy="45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35A624-5A27-4453-8ACC-08541F996F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39084" y="877084"/>
                  <a:ext cx="1868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AB6E87E-8C39-4FAE-BBF2-2D48BB90A8FA}"/>
                    </a:ext>
                  </a:extLst>
                </p14:cNvPr>
                <p14:cNvContentPartPr/>
                <p14:nvPr/>
              </p14:nvContentPartPr>
              <p14:xfrm>
                <a:off x="3120364" y="1324564"/>
                <a:ext cx="132840" cy="35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AB6E87E-8C39-4FAE-BBF2-2D48BB90A8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11364" y="1315564"/>
                  <a:ext cx="15048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ABE50C8-8719-4463-900E-BFA9A6D40F19}"/>
              </a:ext>
            </a:extLst>
          </p:cNvPr>
          <p:cNvGrpSpPr/>
          <p:nvPr/>
        </p:nvGrpSpPr>
        <p:grpSpPr>
          <a:xfrm>
            <a:off x="1553284" y="3614524"/>
            <a:ext cx="479880" cy="393840"/>
            <a:chOff x="1553284" y="3614524"/>
            <a:chExt cx="47988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9DADAB-1DE1-42F9-81CE-C828DF1D6D17}"/>
                    </a:ext>
                  </a:extLst>
                </p14:cNvPr>
                <p14:cNvContentPartPr/>
                <p14:nvPr/>
              </p14:nvContentPartPr>
              <p14:xfrm>
                <a:off x="1553284" y="3614524"/>
                <a:ext cx="146520" cy="386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9DADAB-1DE1-42F9-81CE-C828DF1D6D1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44284" y="3605524"/>
                  <a:ext cx="1641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5C1ABAF-842D-4AE9-B10E-BC41690A142E}"/>
                    </a:ext>
                  </a:extLst>
                </p14:cNvPr>
                <p14:cNvContentPartPr/>
                <p14:nvPr/>
              </p14:nvContentPartPr>
              <p14:xfrm>
                <a:off x="1753804" y="3833044"/>
                <a:ext cx="13320" cy="175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5C1ABAF-842D-4AE9-B10E-BC41690A14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44804" y="3824044"/>
                  <a:ext cx="30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45DBED-3B52-4534-8336-446D9581F597}"/>
                    </a:ext>
                  </a:extLst>
                </p14:cNvPr>
                <p14:cNvContentPartPr/>
                <p14:nvPr/>
              </p14:nvContentPartPr>
              <p14:xfrm>
                <a:off x="1932724" y="3641884"/>
                <a:ext cx="100440" cy="108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45DBED-3B52-4534-8336-446D9581F5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24084" y="3633244"/>
                  <a:ext cx="1180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2C239B-AE32-4B4A-B163-FCD4D2CA5F46}"/>
              </a:ext>
            </a:extLst>
          </p:cNvPr>
          <p:cNvGrpSpPr/>
          <p:nvPr/>
        </p:nvGrpSpPr>
        <p:grpSpPr>
          <a:xfrm>
            <a:off x="2278684" y="3229324"/>
            <a:ext cx="2075760" cy="594000"/>
            <a:chOff x="2278684" y="3229324"/>
            <a:chExt cx="207576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EBBB1BB-D358-419D-A358-E0577EEC364A}"/>
                    </a:ext>
                  </a:extLst>
                </p14:cNvPr>
                <p14:cNvContentPartPr/>
                <p14:nvPr/>
              </p14:nvContentPartPr>
              <p14:xfrm>
                <a:off x="2316124" y="3516244"/>
                <a:ext cx="29880" cy="25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EBBB1BB-D358-419D-A358-E0577EEC364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07484" y="3507244"/>
                  <a:ext cx="475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43E892-52B6-4FF0-9D27-DB836904BEDD}"/>
                    </a:ext>
                  </a:extLst>
                </p14:cNvPr>
                <p14:cNvContentPartPr/>
                <p14:nvPr/>
              </p14:nvContentPartPr>
              <p14:xfrm>
                <a:off x="2278684" y="3578884"/>
                <a:ext cx="16704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43E892-52B6-4FF0-9D27-DB836904BE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69684" y="3569884"/>
                  <a:ext cx="184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3B684F-5183-45B7-A0A9-1DD39663611F}"/>
                    </a:ext>
                  </a:extLst>
                </p14:cNvPr>
                <p14:cNvContentPartPr/>
                <p14:nvPr/>
              </p14:nvContentPartPr>
              <p14:xfrm>
                <a:off x="2562004" y="3466204"/>
                <a:ext cx="58680" cy="337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3B684F-5183-45B7-A0A9-1DD3966361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53004" y="3457564"/>
                  <a:ext cx="763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8691BA2-5A08-4EC8-B748-2AEA0BED3A50}"/>
                    </a:ext>
                  </a:extLst>
                </p14:cNvPr>
                <p14:cNvContentPartPr/>
                <p14:nvPr/>
              </p14:nvContentPartPr>
              <p14:xfrm>
                <a:off x="2670364" y="3752404"/>
                <a:ext cx="12960" cy="5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8691BA2-5A08-4EC8-B748-2AEA0BED3A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61364" y="3743404"/>
                  <a:ext cx="30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1C19F6D-BC02-4F3B-BB02-B3062338F92E}"/>
                    </a:ext>
                  </a:extLst>
                </p14:cNvPr>
                <p14:cNvContentPartPr/>
                <p14:nvPr/>
              </p14:nvContentPartPr>
              <p14:xfrm>
                <a:off x="2886724" y="3435964"/>
                <a:ext cx="130680" cy="366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1C19F6D-BC02-4F3B-BB02-B3062338F9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78084" y="3426964"/>
                  <a:ext cx="1483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F6C295D-DC91-41D2-9C0A-217DB6B21934}"/>
                    </a:ext>
                  </a:extLst>
                </p14:cNvPr>
                <p14:cNvContentPartPr/>
                <p14:nvPr/>
              </p14:nvContentPartPr>
              <p14:xfrm>
                <a:off x="3192004" y="3473404"/>
                <a:ext cx="116280" cy="20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F6C295D-DC91-41D2-9C0A-217DB6B219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83004" y="3464404"/>
                  <a:ext cx="133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AD8673A-61B2-48C0-B9B2-F9A5DB0A8355}"/>
                    </a:ext>
                  </a:extLst>
                </p14:cNvPr>
                <p14:cNvContentPartPr/>
                <p14:nvPr/>
              </p14:nvContentPartPr>
              <p14:xfrm>
                <a:off x="3211804" y="3532084"/>
                <a:ext cx="125280" cy="195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AD8673A-61B2-48C0-B9B2-F9A5DB0A83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03164" y="3523084"/>
                  <a:ext cx="142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B9087AE-CC81-4671-8BA4-63C8B24AAF94}"/>
                    </a:ext>
                  </a:extLst>
                </p14:cNvPr>
                <p14:cNvContentPartPr/>
                <p14:nvPr/>
              </p14:nvContentPartPr>
              <p14:xfrm>
                <a:off x="3448684" y="3471964"/>
                <a:ext cx="30240" cy="245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9087AE-CC81-4671-8BA4-63C8B24AAF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39684" y="3462964"/>
                  <a:ext cx="47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9F3130-5829-4CE3-9FC4-B3A6B9338F18}"/>
                    </a:ext>
                  </a:extLst>
                </p14:cNvPr>
                <p14:cNvContentPartPr/>
                <p14:nvPr/>
              </p14:nvContentPartPr>
              <p14:xfrm>
                <a:off x="3549484" y="3494644"/>
                <a:ext cx="108720" cy="304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9F3130-5829-4CE3-9FC4-B3A6B9338F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40844" y="3485644"/>
                  <a:ext cx="1263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FEA237A-1B0F-4BB6-BE7A-72940612D578}"/>
                    </a:ext>
                  </a:extLst>
                </p14:cNvPr>
                <p14:cNvContentPartPr/>
                <p14:nvPr/>
              </p14:nvContentPartPr>
              <p14:xfrm>
                <a:off x="3695284" y="3379804"/>
                <a:ext cx="112680" cy="23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FEA237A-1B0F-4BB6-BE7A-72940612D5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86644" y="3370804"/>
                  <a:ext cx="130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79950F-87BD-4A1D-B134-E180EB64C1D9}"/>
                    </a:ext>
                  </a:extLst>
                </p14:cNvPr>
                <p14:cNvContentPartPr/>
                <p14:nvPr/>
              </p14:nvContentPartPr>
              <p14:xfrm>
                <a:off x="3882484" y="3229324"/>
                <a:ext cx="133560" cy="313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79950F-87BD-4A1D-B134-E180EB64C1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73484" y="3220684"/>
                  <a:ext cx="151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E22FE83-EE40-403A-8FC3-5EA448498874}"/>
                    </a:ext>
                  </a:extLst>
                </p14:cNvPr>
                <p14:cNvContentPartPr/>
                <p14:nvPr/>
              </p14:nvContentPartPr>
              <p14:xfrm>
                <a:off x="4174084" y="3333004"/>
                <a:ext cx="180360" cy="49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E22FE83-EE40-403A-8FC3-5EA44849887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65444" y="3324364"/>
                  <a:ext cx="19800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8A85DA5-1B85-4E2F-9B31-D5C93BB2F2C6}"/>
              </a:ext>
            </a:extLst>
          </p:cNvPr>
          <p:cNvGrpSpPr/>
          <p:nvPr/>
        </p:nvGrpSpPr>
        <p:grpSpPr>
          <a:xfrm>
            <a:off x="1604044" y="4369444"/>
            <a:ext cx="370800" cy="412920"/>
            <a:chOff x="1604044" y="4369444"/>
            <a:chExt cx="37080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DA85A06-2518-4753-B91A-108C72D8D3DE}"/>
                    </a:ext>
                  </a:extLst>
                </p14:cNvPr>
                <p14:cNvContentPartPr/>
                <p14:nvPr/>
              </p14:nvContentPartPr>
              <p14:xfrm>
                <a:off x="1604044" y="4369444"/>
                <a:ext cx="212760" cy="41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DA85A06-2518-4753-B91A-108C72D8D3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95404" y="4360804"/>
                  <a:ext cx="2304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66DD6D1-7AEC-45E3-AC85-ED68CD05BB84}"/>
                    </a:ext>
                  </a:extLst>
                </p14:cNvPr>
                <p14:cNvContentPartPr/>
                <p14:nvPr/>
              </p14:nvContentPartPr>
              <p14:xfrm>
                <a:off x="1845244" y="4528924"/>
                <a:ext cx="129600" cy="250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66DD6D1-7AEC-45E3-AC85-ED68CD05BB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36604" y="4519924"/>
                  <a:ext cx="14724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4A1FC10-260C-4AF9-8751-1A9031F994FF}"/>
              </a:ext>
            </a:extLst>
          </p:cNvPr>
          <p:cNvGrpSpPr/>
          <p:nvPr/>
        </p:nvGrpSpPr>
        <p:grpSpPr>
          <a:xfrm>
            <a:off x="2174644" y="4462684"/>
            <a:ext cx="73800" cy="97200"/>
            <a:chOff x="2174644" y="4462684"/>
            <a:chExt cx="73800" cy="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C7D71D9-5A67-4493-AA5E-40EEFDAF323F}"/>
                    </a:ext>
                  </a:extLst>
                </p14:cNvPr>
                <p14:cNvContentPartPr/>
                <p14:nvPr/>
              </p14:nvContentPartPr>
              <p14:xfrm>
                <a:off x="2182924" y="4462684"/>
                <a:ext cx="54720" cy="3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C7D71D9-5A67-4493-AA5E-40EEFDAF323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73924" y="4454044"/>
                  <a:ext cx="72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2A8105-1310-455C-8EE2-20E1D5112375}"/>
                    </a:ext>
                  </a:extLst>
                </p14:cNvPr>
                <p14:cNvContentPartPr/>
                <p14:nvPr/>
              </p14:nvContentPartPr>
              <p14:xfrm>
                <a:off x="2174644" y="4535044"/>
                <a:ext cx="73800" cy="24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2A8105-1310-455C-8EE2-20E1D51123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65644" y="4526404"/>
                  <a:ext cx="914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2B71EAD-01B4-4083-82D3-7EC0DB296CE1}"/>
              </a:ext>
            </a:extLst>
          </p:cNvPr>
          <p:cNvGrpSpPr/>
          <p:nvPr/>
        </p:nvGrpSpPr>
        <p:grpSpPr>
          <a:xfrm>
            <a:off x="2566324" y="4321924"/>
            <a:ext cx="904320" cy="303120"/>
            <a:chOff x="2566324" y="4321924"/>
            <a:chExt cx="90432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341AE10-5250-4545-91DD-6FF069163E78}"/>
                    </a:ext>
                  </a:extLst>
                </p14:cNvPr>
                <p14:cNvContentPartPr/>
                <p14:nvPr/>
              </p14:nvContentPartPr>
              <p14:xfrm>
                <a:off x="2566324" y="4462324"/>
                <a:ext cx="98640" cy="37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341AE10-5250-4545-91DD-6FF069163E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57324" y="4453684"/>
                  <a:ext cx="116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068827-59E7-44EE-9ADB-AAC497622DE7}"/>
                    </a:ext>
                  </a:extLst>
                </p14:cNvPr>
                <p14:cNvContentPartPr/>
                <p14:nvPr/>
              </p14:nvContentPartPr>
              <p14:xfrm>
                <a:off x="2752804" y="4332364"/>
                <a:ext cx="101160" cy="24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068827-59E7-44EE-9ADB-AAC497622DE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43804" y="4323364"/>
                  <a:ext cx="118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03C641-E998-4972-B799-DE0590921E7D}"/>
                    </a:ext>
                  </a:extLst>
                </p14:cNvPr>
                <p14:cNvContentPartPr/>
                <p14:nvPr/>
              </p14:nvContentPartPr>
              <p14:xfrm>
                <a:off x="2904364" y="4521004"/>
                <a:ext cx="12240" cy="101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03C641-E998-4972-B799-DE0590921E7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95364" y="4512364"/>
                  <a:ext cx="29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45E9EE8-741A-4991-9703-298D38790EA3}"/>
                    </a:ext>
                  </a:extLst>
                </p14:cNvPr>
                <p14:cNvContentPartPr/>
                <p14:nvPr/>
              </p14:nvContentPartPr>
              <p14:xfrm>
                <a:off x="3057724" y="4345324"/>
                <a:ext cx="130320" cy="279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45E9EE8-741A-4991-9703-298D38790EA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48724" y="4336324"/>
                  <a:ext cx="1479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448A84-72D2-445D-BC84-4CA8BBEDBB19}"/>
                    </a:ext>
                  </a:extLst>
                </p14:cNvPr>
                <p14:cNvContentPartPr/>
                <p14:nvPr/>
              </p14:nvContentPartPr>
              <p14:xfrm>
                <a:off x="3319444" y="4321924"/>
                <a:ext cx="134640" cy="281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448A84-72D2-445D-BC84-4CA8BBEDBB1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10444" y="4312924"/>
                  <a:ext cx="1522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10D1EA3-73BE-466A-B879-9B0185565B12}"/>
                    </a:ext>
                  </a:extLst>
                </p14:cNvPr>
                <p14:cNvContentPartPr/>
                <p14:nvPr/>
              </p14:nvContentPartPr>
              <p14:xfrm>
                <a:off x="3337084" y="4382764"/>
                <a:ext cx="133560" cy="15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10D1EA3-73BE-466A-B879-9B0185565B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28084" y="4373764"/>
                  <a:ext cx="15120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5BC151D-A4FF-4DC3-9B34-E9A145192CFD}"/>
              </a:ext>
            </a:extLst>
          </p:cNvPr>
          <p:cNvGrpSpPr/>
          <p:nvPr/>
        </p:nvGrpSpPr>
        <p:grpSpPr>
          <a:xfrm>
            <a:off x="3674044" y="4093324"/>
            <a:ext cx="767160" cy="601560"/>
            <a:chOff x="3674044" y="4093324"/>
            <a:chExt cx="767160" cy="60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F6E98B1-3537-41C2-A9C2-5600633A6E49}"/>
                    </a:ext>
                  </a:extLst>
                </p14:cNvPr>
                <p14:cNvContentPartPr/>
                <p14:nvPr/>
              </p14:nvContentPartPr>
              <p14:xfrm>
                <a:off x="3674044" y="4354684"/>
                <a:ext cx="34200" cy="241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F6E98B1-3537-41C2-A9C2-5600633A6E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65404" y="4345684"/>
                  <a:ext cx="51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E4BD52-D0C5-43AA-BD51-D1447F9577B9}"/>
                    </a:ext>
                  </a:extLst>
                </p14:cNvPr>
                <p14:cNvContentPartPr/>
                <p14:nvPr/>
              </p14:nvContentPartPr>
              <p14:xfrm>
                <a:off x="3799324" y="4434244"/>
                <a:ext cx="133200" cy="260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E4BD52-D0C5-43AA-BD51-D1447F9577B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90684" y="4425604"/>
                  <a:ext cx="150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A9ED35D-AE1D-4F21-8120-5E815477BDA5}"/>
                    </a:ext>
                  </a:extLst>
                </p14:cNvPr>
                <p14:cNvContentPartPr/>
                <p14:nvPr/>
              </p14:nvContentPartPr>
              <p14:xfrm>
                <a:off x="3870244" y="4272604"/>
                <a:ext cx="121320" cy="32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A9ED35D-AE1D-4F21-8120-5E815477BDA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61604" y="4263964"/>
                  <a:ext cx="138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72A5FF9-0AC2-4CFC-BF66-7FE972BFE976}"/>
                    </a:ext>
                  </a:extLst>
                </p14:cNvPr>
                <p14:cNvContentPartPr/>
                <p14:nvPr/>
              </p14:nvContentPartPr>
              <p14:xfrm>
                <a:off x="4090564" y="4093324"/>
                <a:ext cx="144720" cy="399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72A5FF9-0AC2-4CFC-BF66-7FE972BFE97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81924" y="4084684"/>
                  <a:ext cx="1623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C177662-AEF5-42E1-93A6-A54640EFDCE7}"/>
                    </a:ext>
                  </a:extLst>
                </p14:cNvPr>
                <p14:cNvContentPartPr/>
                <p14:nvPr/>
              </p14:nvContentPartPr>
              <p14:xfrm>
                <a:off x="4287484" y="4236964"/>
                <a:ext cx="153720" cy="438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C177662-AEF5-42E1-93A6-A54640EFDCE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78844" y="4228324"/>
                  <a:ext cx="171360" cy="45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E8E2451-33E8-43A9-B6BF-1D3B57CC2F78}"/>
              </a:ext>
            </a:extLst>
          </p:cNvPr>
          <p:cNvGrpSpPr/>
          <p:nvPr/>
        </p:nvGrpSpPr>
        <p:grpSpPr>
          <a:xfrm>
            <a:off x="1682524" y="5127244"/>
            <a:ext cx="395640" cy="413640"/>
            <a:chOff x="1682524" y="5127244"/>
            <a:chExt cx="39564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4BEC8E8-8F29-497B-A297-597598B8B8C6}"/>
                    </a:ext>
                  </a:extLst>
                </p14:cNvPr>
                <p14:cNvContentPartPr/>
                <p14:nvPr/>
              </p14:nvContentPartPr>
              <p14:xfrm>
                <a:off x="1682524" y="5127244"/>
                <a:ext cx="204840" cy="402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4BEC8E8-8F29-497B-A297-597598B8B8C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3524" y="5118244"/>
                  <a:ext cx="2224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BEFF7F4-0DEA-4108-95D7-34C30C504DB4}"/>
                    </a:ext>
                  </a:extLst>
                </p14:cNvPr>
                <p14:cNvContentPartPr/>
                <p14:nvPr/>
              </p14:nvContentPartPr>
              <p14:xfrm>
                <a:off x="1941004" y="5288164"/>
                <a:ext cx="137160" cy="252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BEFF7F4-0DEA-4108-95D7-34C30C504D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32364" y="5279524"/>
                  <a:ext cx="15480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D55982-5A1C-462D-8AA9-66A198223C33}"/>
              </a:ext>
            </a:extLst>
          </p:cNvPr>
          <p:cNvGrpSpPr/>
          <p:nvPr/>
        </p:nvGrpSpPr>
        <p:grpSpPr>
          <a:xfrm>
            <a:off x="2362204" y="5324884"/>
            <a:ext cx="103320" cy="141480"/>
            <a:chOff x="2362204" y="5324884"/>
            <a:chExt cx="10332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14C0B4-4428-4262-95B2-5557EF4D9A5F}"/>
                    </a:ext>
                  </a:extLst>
                </p14:cNvPr>
                <p14:cNvContentPartPr/>
                <p14:nvPr/>
              </p14:nvContentPartPr>
              <p14:xfrm>
                <a:off x="2362204" y="5324884"/>
                <a:ext cx="92160" cy="47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14C0B4-4428-4262-95B2-5557EF4D9A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53204" y="5315884"/>
                  <a:ext cx="1098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857062-7B01-447B-9D0E-6CCE78DA0E9A}"/>
                    </a:ext>
                  </a:extLst>
                </p14:cNvPr>
                <p14:cNvContentPartPr/>
                <p14:nvPr/>
              </p14:nvContentPartPr>
              <p14:xfrm>
                <a:off x="2369764" y="5428204"/>
                <a:ext cx="95760" cy="38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857062-7B01-447B-9D0E-6CCE78DA0E9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60764" y="5419204"/>
                  <a:ext cx="1134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2E7DA91-C2F9-4EF5-B21D-59B9E8AD95AB}"/>
              </a:ext>
            </a:extLst>
          </p:cNvPr>
          <p:cNvGrpSpPr/>
          <p:nvPr/>
        </p:nvGrpSpPr>
        <p:grpSpPr>
          <a:xfrm>
            <a:off x="2928484" y="4840684"/>
            <a:ext cx="2054520" cy="690120"/>
            <a:chOff x="2928484" y="4840684"/>
            <a:chExt cx="2054520" cy="69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30E809D-89E0-4ED2-AF04-BACE5C6D83BE}"/>
                    </a:ext>
                  </a:extLst>
                </p14:cNvPr>
                <p14:cNvContentPartPr/>
                <p14:nvPr/>
              </p14:nvContentPartPr>
              <p14:xfrm>
                <a:off x="2966284" y="5187004"/>
                <a:ext cx="25920" cy="275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30E809D-89E0-4ED2-AF04-BACE5C6D83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57284" y="5178364"/>
                  <a:ext cx="435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356A288-6EC6-4453-B44B-96290C58569A}"/>
                    </a:ext>
                  </a:extLst>
                </p14:cNvPr>
                <p14:cNvContentPartPr/>
                <p14:nvPr/>
              </p14:nvContentPartPr>
              <p14:xfrm>
                <a:off x="2928484" y="5336404"/>
                <a:ext cx="99360" cy="38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356A288-6EC6-4453-B44B-96290C58569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19844" y="5327404"/>
                  <a:ext cx="117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488CCB9-8220-4E91-99FB-DE149C6C1E29}"/>
                    </a:ext>
                  </a:extLst>
                </p14:cNvPr>
                <p14:cNvContentPartPr/>
                <p14:nvPr/>
              </p14:nvContentPartPr>
              <p14:xfrm>
                <a:off x="3103804" y="5170084"/>
                <a:ext cx="154800" cy="263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488CCB9-8220-4E91-99FB-DE149C6C1E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94804" y="5161444"/>
                  <a:ext cx="172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005342A-E147-4E07-B592-656F554693AB}"/>
                    </a:ext>
                  </a:extLst>
                </p14:cNvPr>
                <p14:cNvContentPartPr/>
                <p14:nvPr/>
              </p14:nvContentPartPr>
              <p14:xfrm>
                <a:off x="3309724" y="5395084"/>
                <a:ext cx="36000" cy="135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005342A-E147-4E07-B592-656F554693A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01084" y="5386444"/>
                  <a:ext cx="53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1B96C6E-D669-4436-8ED9-E0D2E12EF83F}"/>
                    </a:ext>
                  </a:extLst>
                </p14:cNvPr>
                <p14:cNvContentPartPr/>
                <p14:nvPr/>
              </p14:nvContentPartPr>
              <p14:xfrm>
                <a:off x="3469564" y="5198524"/>
                <a:ext cx="134280" cy="295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1B96C6E-D669-4436-8ED9-E0D2E12EF8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60924" y="5189524"/>
                  <a:ext cx="151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4033347-9FFD-430C-AF15-2C6B361E418A}"/>
                    </a:ext>
                  </a:extLst>
                </p14:cNvPr>
                <p14:cNvContentPartPr/>
                <p14:nvPr/>
              </p14:nvContentPartPr>
              <p14:xfrm>
                <a:off x="3729484" y="5217244"/>
                <a:ext cx="162000" cy="257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4033347-9FFD-430C-AF15-2C6B361E418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20484" y="5208244"/>
                  <a:ext cx="1796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B3D02ED-01E2-4359-8B70-20E91DC9621C}"/>
                    </a:ext>
                  </a:extLst>
                </p14:cNvPr>
                <p14:cNvContentPartPr/>
                <p14:nvPr/>
              </p14:nvContentPartPr>
              <p14:xfrm>
                <a:off x="3753604" y="5242084"/>
                <a:ext cx="171360" cy="202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B3D02ED-01E2-4359-8B70-20E91DC9621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44964" y="5233084"/>
                  <a:ext cx="189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4100257-F302-4257-9933-6EB6C78740B6}"/>
                    </a:ext>
                  </a:extLst>
                </p14:cNvPr>
                <p14:cNvContentPartPr/>
                <p14:nvPr/>
              </p14:nvContentPartPr>
              <p14:xfrm>
                <a:off x="4066084" y="5140204"/>
                <a:ext cx="26280" cy="274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4100257-F302-4257-9933-6EB6C78740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57444" y="5131204"/>
                  <a:ext cx="43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4920B54-1AB5-46DF-A507-D8D4A6211BF2}"/>
                    </a:ext>
                  </a:extLst>
                </p14:cNvPr>
                <p14:cNvContentPartPr/>
                <p14:nvPr/>
              </p14:nvContentPartPr>
              <p14:xfrm>
                <a:off x="4176964" y="5174764"/>
                <a:ext cx="131400" cy="25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4920B54-1AB5-46DF-A507-D8D4A6211BF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68324" y="5166124"/>
                  <a:ext cx="149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64EAE60-8B70-477C-8D5F-FABBE05FCFAF}"/>
                    </a:ext>
                  </a:extLst>
                </p14:cNvPr>
                <p14:cNvContentPartPr/>
                <p14:nvPr/>
              </p14:nvContentPartPr>
              <p14:xfrm>
                <a:off x="4291084" y="5074324"/>
                <a:ext cx="119160" cy="16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64EAE60-8B70-477C-8D5F-FABBE05FCFA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82444" y="5065324"/>
                  <a:ext cx="136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AF2CBAB-C995-4547-B10C-0C12BAF766C5}"/>
                    </a:ext>
                  </a:extLst>
                </p14:cNvPr>
                <p14:cNvContentPartPr/>
                <p14:nvPr/>
              </p14:nvContentPartPr>
              <p14:xfrm>
                <a:off x="4515004" y="4840684"/>
                <a:ext cx="168840" cy="329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AF2CBAB-C995-4547-B10C-0C12BAF766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06004" y="4832044"/>
                  <a:ext cx="186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39857DF-14D9-42BE-875C-A139CA55ED0A}"/>
                    </a:ext>
                  </a:extLst>
                </p14:cNvPr>
                <p14:cNvContentPartPr/>
                <p14:nvPr/>
              </p14:nvContentPartPr>
              <p14:xfrm>
                <a:off x="4753684" y="4978204"/>
                <a:ext cx="229320" cy="442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39857DF-14D9-42BE-875C-A139CA55ED0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44684" y="4969204"/>
                  <a:ext cx="246960" cy="46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2D0B873-846E-4F88-AD1F-BC14F8D74441}"/>
              </a:ext>
            </a:extLst>
          </p:cNvPr>
          <p:cNvGrpSpPr/>
          <p:nvPr/>
        </p:nvGrpSpPr>
        <p:grpSpPr>
          <a:xfrm>
            <a:off x="1812124" y="5920324"/>
            <a:ext cx="446760" cy="487440"/>
            <a:chOff x="1812124" y="5920324"/>
            <a:chExt cx="44676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E0DFE92-DCDE-4679-B3C7-F2CCC86834FE}"/>
                    </a:ext>
                  </a:extLst>
                </p14:cNvPr>
                <p14:cNvContentPartPr/>
                <p14:nvPr/>
              </p14:nvContentPartPr>
              <p14:xfrm>
                <a:off x="1812124" y="5920324"/>
                <a:ext cx="232920" cy="429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E0DFE92-DCDE-4679-B3C7-F2CCC86834F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03124" y="5911324"/>
                  <a:ext cx="2505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57690F4-9A60-4011-A946-4020831EEFD0}"/>
                    </a:ext>
                  </a:extLst>
                </p14:cNvPr>
                <p14:cNvContentPartPr/>
                <p14:nvPr/>
              </p14:nvContentPartPr>
              <p14:xfrm>
                <a:off x="2074564" y="6079444"/>
                <a:ext cx="184320" cy="328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57690F4-9A60-4011-A946-4020831EEFD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65564" y="6070804"/>
                  <a:ext cx="20196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CFD596E-712D-405E-B5A9-1A1B08A72C80}"/>
              </a:ext>
            </a:extLst>
          </p:cNvPr>
          <p:cNvGrpSpPr/>
          <p:nvPr/>
        </p:nvGrpSpPr>
        <p:grpSpPr>
          <a:xfrm>
            <a:off x="2511964" y="6163324"/>
            <a:ext cx="119160" cy="149400"/>
            <a:chOff x="2511964" y="6163324"/>
            <a:chExt cx="11916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C16A987-8288-45D0-BF59-4A578957C592}"/>
                    </a:ext>
                  </a:extLst>
                </p14:cNvPr>
                <p14:cNvContentPartPr/>
                <p14:nvPr/>
              </p14:nvContentPartPr>
              <p14:xfrm>
                <a:off x="2528524" y="6163324"/>
                <a:ext cx="102600" cy="43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C16A987-8288-45D0-BF59-4A578957C5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19884" y="6154684"/>
                  <a:ext cx="120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02C6E9F-7311-429A-89EA-A7F75355DB95}"/>
                    </a:ext>
                  </a:extLst>
                </p14:cNvPr>
                <p14:cNvContentPartPr/>
                <p14:nvPr/>
              </p14:nvContentPartPr>
              <p14:xfrm>
                <a:off x="2511964" y="6262324"/>
                <a:ext cx="110880" cy="50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02C6E9F-7311-429A-89EA-A7F75355DB9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02964" y="6253684"/>
                  <a:ext cx="1285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9D2D254-AB7F-4FBA-98F2-9FB0A0ABB9A9}"/>
              </a:ext>
            </a:extLst>
          </p:cNvPr>
          <p:cNvGrpSpPr/>
          <p:nvPr/>
        </p:nvGrpSpPr>
        <p:grpSpPr>
          <a:xfrm>
            <a:off x="2961244" y="5697484"/>
            <a:ext cx="2001240" cy="617400"/>
            <a:chOff x="2961244" y="5697484"/>
            <a:chExt cx="2001240" cy="61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3AD58E5-F2A0-4D9C-B378-899EF37D6782}"/>
                    </a:ext>
                  </a:extLst>
                </p14:cNvPr>
                <p14:cNvContentPartPr/>
                <p14:nvPr/>
              </p14:nvContentPartPr>
              <p14:xfrm>
                <a:off x="3012004" y="5949844"/>
                <a:ext cx="42120" cy="242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3AD58E5-F2A0-4D9C-B378-899EF37D678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03004" y="5940844"/>
                  <a:ext cx="59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F4DC117-34CA-480E-9AD5-DD1299D2DA2B}"/>
                    </a:ext>
                  </a:extLst>
                </p14:cNvPr>
                <p14:cNvContentPartPr/>
                <p14:nvPr/>
              </p14:nvContentPartPr>
              <p14:xfrm>
                <a:off x="2961244" y="6044524"/>
                <a:ext cx="163440" cy="23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F4DC117-34CA-480E-9AD5-DD1299D2DA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52604" y="6035524"/>
                  <a:ext cx="181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DD5AF18-21DA-47F2-A25D-1A9F4B511CAE}"/>
                    </a:ext>
                  </a:extLst>
                </p14:cNvPr>
                <p14:cNvContentPartPr/>
                <p14:nvPr/>
              </p14:nvContentPartPr>
              <p14:xfrm>
                <a:off x="3149524" y="5976124"/>
                <a:ext cx="142200" cy="267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DD5AF18-21DA-47F2-A25D-1A9F4B511C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40524" y="5967124"/>
                  <a:ext cx="159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C1DA3A6-048E-424F-B33B-9AF8EAE56836}"/>
                    </a:ext>
                  </a:extLst>
                </p14:cNvPr>
                <p14:cNvContentPartPr/>
                <p14:nvPr/>
              </p14:nvContentPartPr>
              <p14:xfrm>
                <a:off x="3337084" y="6189604"/>
                <a:ext cx="50400" cy="108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C1DA3A6-048E-424F-B33B-9AF8EAE5683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28084" y="6180964"/>
                  <a:ext cx="68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F3ABAB3-FE13-42B5-8C74-C1684F1F67FD}"/>
                    </a:ext>
                  </a:extLst>
                </p14:cNvPr>
                <p14:cNvContentPartPr/>
                <p14:nvPr/>
              </p14:nvContentPartPr>
              <p14:xfrm>
                <a:off x="3456244" y="6023284"/>
                <a:ext cx="144360" cy="274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F3ABAB3-FE13-42B5-8C74-C1684F1F67F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47604" y="6014644"/>
                  <a:ext cx="162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5EDBC1C-C3B0-4D30-8BF3-1A22247B2A1D}"/>
                    </a:ext>
                  </a:extLst>
                </p14:cNvPr>
                <p14:cNvContentPartPr/>
                <p14:nvPr/>
              </p14:nvContentPartPr>
              <p14:xfrm>
                <a:off x="3671164" y="6051364"/>
                <a:ext cx="174600" cy="217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5EDBC1C-C3B0-4D30-8BF3-1A22247B2A1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62164" y="6042724"/>
                  <a:ext cx="192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84496F1-A3E9-4EC2-B3DB-5DFCE021D540}"/>
                    </a:ext>
                  </a:extLst>
                </p14:cNvPr>
                <p14:cNvContentPartPr/>
                <p14:nvPr/>
              </p14:nvContentPartPr>
              <p14:xfrm>
                <a:off x="3695284" y="6044524"/>
                <a:ext cx="150480" cy="225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84496F1-A3E9-4EC2-B3DB-5DFCE021D54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86644" y="6035884"/>
                  <a:ext cx="168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229546D-6E48-459B-9EA9-3C1499BFAA62}"/>
                    </a:ext>
                  </a:extLst>
                </p14:cNvPr>
                <p14:cNvContentPartPr/>
                <p14:nvPr/>
              </p14:nvContentPartPr>
              <p14:xfrm>
                <a:off x="3987244" y="5947324"/>
                <a:ext cx="50040" cy="319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229546D-6E48-459B-9EA9-3C1499BFAA6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78604" y="5938324"/>
                  <a:ext cx="676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BAFBD5-9B36-431C-9959-7C7C3802CB01}"/>
                    </a:ext>
                  </a:extLst>
                </p14:cNvPr>
                <p14:cNvContentPartPr/>
                <p14:nvPr/>
              </p14:nvContentPartPr>
              <p14:xfrm>
                <a:off x="4153564" y="5973964"/>
                <a:ext cx="134280" cy="282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BAFBD5-9B36-431C-9959-7C7C3802CB0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44564" y="5965324"/>
                  <a:ext cx="151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586B5EC-2784-4918-91A4-6B30C76060C6}"/>
                    </a:ext>
                  </a:extLst>
                </p14:cNvPr>
                <p14:cNvContentPartPr/>
                <p14:nvPr/>
              </p14:nvContentPartPr>
              <p14:xfrm>
                <a:off x="4295404" y="5861644"/>
                <a:ext cx="120600" cy="28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586B5EC-2784-4918-91A4-6B30C76060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86404" y="5852644"/>
                  <a:ext cx="138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E0B71BE-24F2-4D20-8AF4-A2D585E35374}"/>
                    </a:ext>
                  </a:extLst>
                </p14:cNvPr>
                <p14:cNvContentPartPr/>
                <p14:nvPr/>
              </p14:nvContentPartPr>
              <p14:xfrm>
                <a:off x="4481884" y="5697484"/>
                <a:ext cx="138600" cy="376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E0B71BE-24F2-4D20-8AF4-A2D585E353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73244" y="5688484"/>
                  <a:ext cx="1562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D30355E-ECFF-4007-B1E7-C5598B32C595}"/>
                    </a:ext>
                  </a:extLst>
                </p14:cNvPr>
                <p14:cNvContentPartPr/>
                <p14:nvPr/>
              </p14:nvContentPartPr>
              <p14:xfrm>
                <a:off x="4733164" y="5868844"/>
                <a:ext cx="229320" cy="446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D30355E-ECFF-4007-B1E7-C5598B32C5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24164" y="5859844"/>
                  <a:ext cx="24696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D114F5E-7376-4B9F-8A04-B5ECE6608749}"/>
              </a:ext>
            </a:extLst>
          </p:cNvPr>
          <p:cNvGrpSpPr/>
          <p:nvPr/>
        </p:nvGrpSpPr>
        <p:grpSpPr>
          <a:xfrm>
            <a:off x="5978764" y="3442804"/>
            <a:ext cx="421200" cy="375120"/>
            <a:chOff x="5978764" y="3442804"/>
            <a:chExt cx="42120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F6F4611-D0DA-42F0-A3C3-24F9816D5061}"/>
                    </a:ext>
                  </a:extLst>
                </p14:cNvPr>
                <p14:cNvContentPartPr/>
                <p14:nvPr/>
              </p14:nvContentPartPr>
              <p14:xfrm>
                <a:off x="5978764" y="3442804"/>
                <a:ext cx="221040" cy="375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F6F4611-D0DA-42F0-A3C3-24F9816D506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69764" y="3434164"/>
                  <a:ext cx="2386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CB82A40-F2AF-4985-8E8D-7AE128462406}"/>
                    </a:ext>
                  </a:extLst>
                </p14:cNvPr>
                <p14:cNvContentPartPr/>
                <p14:nvPr/>
              </p14:nvContentPartPr>
              <p14:xfrm>
                <a:off x="6299524" y="3543604"/>
                <a:ext cx="88560" cy="19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CB82A40-F2AF-4985-8E8D-7AE1284624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90524" y="3534964"/>
                  <a:ext cx="106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507E11-103E-472C-8A14-82180BD05539}"/>
                    </a:ext>
                  </a:extLst>
                </p14:cNvPr>
                <p14:cNvContentPartPr/>
                <p14:nvPr/>
              </p14:nvContentPartPr>
              <p14:xfrm>
                <a:off x="6270364" y="3651604"/>
                <a:ext cx="129600" cy="56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507E11-103E-472C-8A14-82180BD0553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61364" y="3642604"/>
                  <a:ext cx="1472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BF3E662-9285-486E-A3AA-A5D712BCC120}"/>
              </a:ext>
            </a:extLst>
          </p:cNvPr>
          <p:cNvGrpSpPr/>
          <p:nvPr/>
        </p:nvGrpSpPr>
        <p:grpSpPr>
          <a:xfrm>
            <a:off x="6641884" y="3424444"/>
            <a:ext cx="424080" cy="381600"/>
            <a:chOff x="6641884" y="3424444"/>
            <a:chExt cx="42408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06CC7E1-7F20-470F-89A4-98F0AADEA7CC}"/>
                    </a:ext>
                  </a:extLst>
                </p14:cNvPr>
                <p14:cNvContentPartPr/>
                <p14:nvPr/>
              </p14:nvContentPartPr>
              <p14:xfrm>
                <a:off x="6641884" y="3434524"/>
                <a:ext cx="24840" cy="371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06CC7E1-7F20-470F-89A4-98F0AADEA7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32884" y="3425884"/>
                  <a:ext cx="424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3EA84C3-E9AF-4A3C-9C0A-4C2BEB24EFEC}"/>
                    </a:ext>
                  </a:extLst>
                </p14:cNvPr>
                <p14:cNvContentPartPr/>
                <p14:nvPr/>
              </p14:nvContentPartPr>
              <p14:xfrm>
                <a:off x="6774364" y="3449644"/>
                <a:ext cx="117360" cy="355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3EA84C3-E9AF-4A3C-9C0A-4C2BEB24EFE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65364" y="3440644"/>
                  <a:ext cx="135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F2AE21B-3B23-45A3-8842-9F74B5B5899E}"/>
                    </a:ext>
                  </a:extLst>
                </p14:cNvPr>
                <p14:cNvContentPartPr/>
                <p14:nvPr/>
              </p14:nvContentPartPr>
              <p14:xfrm>
                <a:off x="6994324" y="3424444"/>
                <a:ext cx="71640" cy="365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F2AE21B-3B23-45A3-8842-9F74B5B5899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985324" y="3415804"/>
                  <a:ext cx="8928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C177200-CD53-4335-8CDA-F18FA747315E}"/>
              </a:ext>
            </a:extLst>
          </p:cNvPr>
          <p:cNvGrpSpPr/>
          <p:nvPr/>
        </p:nvGrpSpPr>
        <p:grpSpPr>
          <a:xfrm>
            <a:off x="7383124" y="3427684"/>
            <a:ext cx="615960" cy="349920"/>
            <a:chOff x="7383124" y="3427684"/>
            <a:chExt cx="61596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111B80E-1D7A-459A-A367-31E4B5CCC76F}"/>
                    </a:ext>
                  </a:extLst>
                </p14:cNvPr>
                <p14:cNvContentPartPr/>
                <p14:nvPr/>
              </p14:nvContentPartPr>
              <p14:xfrm>
                <a:off x="7383124" y="3503644"/>
                <a:ext cx="204120" cy="264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111B80E-1D7A-459A-A367-31E4B5CCC76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74124" y="3495004"/>
                  <a:ext cx="221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C3890F1-3DAD-4A53-B638-A7F816A22315}"/>
                    </a:ext>
                  </a:extLst>
                </p14:cNvPr>
                <p14:cNvContentPartPr/>
                <p14:nvPr/>
              </p14:nvContentPartPr>
              <p14:xfrm>
                <a:off x="7619644" y="3427684"/>
                <a:ext cx="379440" cy="349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C3890F1-3DAD-4A53-B638-A7F816A2231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611004" y="3418684"/>
                  <a:ext cx="39708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696CDE8-C8CE-4B01-AE2D-53C3E08E06F2}"/>
                  </a:ext>
                </a:extLst>
              </p14:cNvPr>
              <p14:cNvContentPartPr/>
              <p14:nvPr/>
            </p14:nvContentPartPr>
            <p14:xfrm>
              <a:off x="4665844" y="435364"/>
              <a:ext cx="213120" cy="4546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696CDE8-C8CE-4B01-AE2D-53C3E08E06F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657204" y="426724"/>
                <a:ext cx="230760" cy="47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3852DC6-C433-45A4-A31A-5A80328CF668}"/>
              </a:ext>
            </a:extLst>
          </p:cNvPr>
          <p:cNvGrpSpPr/>
          <p:nvPr/>
        </p:nvGrpSpPr>
        <p:grpSpPr>
          <a:xfrm>
            <a:off x="6099364" y="356524"/>
            <a:ext cx="554760" cy="344520"/>
            <a:chOff x="6099364" y="356524"/>
            <a:chExt cx="55476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22650B1-B9EA-466E-810B-57D78F15B48C}"/>
                    </a:ext>
                  </a:extLst>
                </p14:cNvPr>
                <p14:cNvContentPartPr/>
                <p14:nvPr/>
              </p14:nvContentPartPr>
              <p14:xfrm>
                <a:off x="6099364" y="356524"/>
                <a:ext cx="258120" cy="344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22650B1-B9EA-466E-810B-57D78F15B4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90724" y="347884"/>
                  <a:ext cx="2757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A8CD330-D21A-40F0-AE06-CFB04E540FA2}"/>
                    </a:ext>
                  </a:extLst>
                </p14:cNvPr>
                <p14:cNvContentPartPr/>
                <p14:nvPr/>
              </p14:nvContentPartPr>
              <p14:xfrm>
                <a:off x="6403564" y="492244"/>
                <a:ext cx="141840" cy="40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A8CD330-D21A-40F0-AE06-CFB04E540FA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94924" y="483244"/>
                  <a:ext cx="159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6AAB28D-8C80-4BE1-9197-EC34B487C6F0}"/>
                    </a:ext>
                  </a:extLst>
                </p14:cNvPr>
                <p14:cNvContentPartPr/>
                <p14:nvPr/>
              </p14:nvContentPartPr>
              <p14:xfrm>
                <a:off x="6474484" y="639844"/>
                <a:ext cx="179640" cy="47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6AAB28D-8C80-4BE1-9197-EC34B487C6F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65484" y="631204"/>
                  <a:ext cx="19728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55B0CAC-C3DD-4813-B269-DEF5EF7A3AE2}"/>
              </a:ext>
            </a:extLst>
          </p:cNvPr>
          <p:cNvGrpSpPr/>
          <p:nvPr/>
        </p:nvGrpSpPr>
        <p:grpSpPr>
          <a:xfrm>
            <a:off x="6999004" y="271924"/>
            <a:ext cx="1125000" cy="543240"/>
            <a:chOff x="6999004" y="271924"/>
            <a:chExt cx="112500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539DA37-0EB9-41BA-B197-B1D086AF9C2C}"/>
                    </a:ext>
                  </a:extLst>
                </p14:cNvPr>
                <p14:cNvContentPartPr/>
                <p14:nvPr/>
              </p14:nvContentPartPr>
              <p14:xfrm>
                <a:off x="6999004" y="416644"/>
                <a:ext cx="339840" cy="398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539DA37-0EB9-41BA-B197-B1D086AF9C2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90364" y="408004"/>
                  <a:ext cx="3574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A13FF97-CCE0-4068-91CA-EDE330EB2F56}"/>
                    </a:ext>
                  </a:extLst>
                </p14:cNvPr>
                <p14:cNvContentPartPr/>
                <p14:nvPr/>
              </p14:nvContentPartPr>
              <p14:xfrm>
                <a:off x="7403644" y="271924"/>
                <a:ext cx="600480" cy="457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A13FF97-CCE0-4068-91CA-EDE330EB2F5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94644" y="262924"/>
                  <a:ext cx="618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822D0BD-6908-4919-ACBC-5F99033948E4}"/>
                    </a:ext>
                  </a:extLst>
                </p14:cNvPr>
                <p14:cNvContentPartPr/>
                <p14:nvPr/>
              </p14:nvContentPartPr>
              <p14:xfrm>
                <a:off x="7870204" y="433924"/>
                <a:ext cx="253800" cy="229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822D0BD-6908-4919-ACBC-5F99033948E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61564" y="425284"/>
                  <a:ext cx="27144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075EA62-B2CA-4202-BC90-E608B7C41A1E}"/>
              </a:ext>
            </a:extLst>
          </p:cNvPr>
          <p:cNvGrpSpPr/>
          <p:nvPr/>
        </p:nvGrpSpPr>
        <p:grpSpPr>
          <a:xfrm>
            <a:off x="5672764" y="1137364"/>
            <a:ext cx="3280320" cy="466200"/>
            <a:chOff x="5672764" y="1137364"/>
            <a:chExt cx="328032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CBB564D-6DB9-4334-BB1F-C3CD28545D2C}"/>
                    </a:ext>
                  </a:extLst>
                </p14:cNvPr>
                <p14:cNvContentPartPr/>
                <p14:nvPr/>
              </p14:nvContentPartPr>
              <p14:xfrm>
                <a:off x="5949604" y="1160044"/>
                <a:ext cx="58680" cy="54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CBB564D-6DB9-4334-BB1F-C3CD28545D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40604" y="1151404"/>
                  <a:ext cx="76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91DB67E-67BD-41C0-84A0-8A33F8F92ACE}"/>
                    </a:ext>
                  </a:extLst>
                </p14:cNvPr>
                <p14:cNvContentPartPr/>
                <p14:nvPr/>
              </p14:nvContentPartPr>
              <p14:xfrm>
                <a:off x="5672764" y="1137364"/>
                <a:ext cx="173160" cy="32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91DB67E-67BD-41C0-84A0-8A33F8F92AC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664124" y="1128364"/>
                  <a:ext cx="1908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131003A-5D6A-4816-8D7E-320502A501FE}"/>
                    </a:ext>
                  </a:extLst>
                </p14:cNvPr>
                <p14:cNvContentPartPr/>
                <p14:nvPr/>
              </p14:nvContentPartPr>
              <p14:xfrm>
                <a:off x="5961844" y="1373524"/>
                <a:ext cx="26280" cy="183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131003A-5D6A-4816-8D7E-320502A501F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53204" y="1364524"/>
                  <a:ext cx="43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D636477-7578-4E08-AF2B-0956D72F202D}"/>
                    </a:ext>
                  </a:extLst>
                </p14:cNvPr>
                <p14:cNvContentPartPr/>
                <p14:nvPr/>
              </p14:nvContentPartPr>
              <p14:xfrm>
                <a:off x="6049324" y="1336444"/>
                <a:ext cx="250200" cy="145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D636477-7578-4E08-AF2B-0956D72F202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40684" y="1327444"/>
                  <a:ext cx="267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DBCA1C4-97F3-41F1-B056-C21739FAEF06}"/>
                    </a:ext>
                  </a:extLst>
                </p14:cNvPr>
                <p14:cNvContentPartPr/>
                <p14:nvPr/>
              </p14:nvContentPartPr>
              <p14:xfrm>
                <a:off x="6357844" y="1214044"/>
                <a:ext cx="162720" cy="284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DBCA1C4-97F3-41F1-B056-C21739FAEF0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48844" y="1205044"/>
                  <a:ext cx="1803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231D539-807C-43DA-9B6D-3E1E846BA3E3}"/>
                    </a:ext>
                  </a:extLst>
                </p14:cNvPr>
                <p14:cNvContentPartPr/>
                <p14:nvPr/>
              </p14:nvContentPartPr>
              <p14:xfrm>
                <a:off x="6612004" y="1382884"/>
                <a:ext cx="208800" cy="138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231D539-807C-43DA-9B6D-3E1E846BA3E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03004" y="1373884"/>
                  <a:ext cx="226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52E5277-1988-497C-B4EA-DF1B47180248}"/>
                    </a:ext>
                  </a:extLst>
                </p14:cNvPr>
                <p14:cNvContentPartPr/>
                <p14:nvPr/>
              </p14:nvContentPartPr>
              <p14:xfrm>
                <a:off x="6876244" y="1318444"/>
                <a:ext cx="148680" cy="32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52E5277-1988-497C-B4EA-DF1B4718024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67604" y="1309444"/>
                  <a:ext cx="166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7D92F0C-0791-4651-B0BE-C570B803BAC3}"/>
                    </a:ext>
                  </a:extLst>
                </p14:cNvPr>
                <p14:cNvContentPartPr/>
                <p14:nvPr/>
              </p14:nvContentPartPr>
              <p14:xfrm>
                <a:off x="6887044" y="1410964"/>
                <a:ext cx="258480" cy="61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7D92F0C-0791-4651-B0BE-C570B803BAC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78044" y="1401964"/>
                  <a:ext cx="276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4988247-E227-4F8E-9CAB-C7CF01611109}"/>
                    </a:ext>
                  </a:extLst>
                </p14:cNvPr>
                <p14:cNvContentPartPr/>
                <p14:nvPr/>
              </p14:nvContentPartPr>
              <p14:xfrm>
                <a:off x="7224364" y="1223404"/>
                <a:ext cx="237960" cy="259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4988247-E227-4F8E-9CAB-C7CF0161110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15724" y="1214404"/>
                  <a:ext cx="2556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CCDCBC5-724B-49D8-91ED-CD87D5CA4900}"/>
                    </a:ext>
                  </a:extLst>
                </p14:cNvPr>
                <p14:cNvContentPartPr/>
                <p14:nvPr/>
              </p14:nvContentPartPr>
              <p14:xfrm>
                <a:off x="7483564" y="1352284"/>
                <a:ext cx="219240" cy="251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CCDCBC5-724B-49D8-91ED-CD87D5CA490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474564" y="1343644"/>
                  <a:ext cx="2368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CA54F5F-E74C-4100-BAEE-1529C2E8E51C}"/>
                    </a:ext>
                  </a:extLst>
                </p14:cNvPr>
                <p14:cNvContentPartPr/>
                <p14:nvPr/>
              </p14:nvContentPartPr>
              <p14:xfrm>
                <a:off x="7770124" y="1319524"/>
                <a:ext cx="291960" cy="122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CA54F5F-E74C-4100-BAEE-1529C2E8E51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61484" y="1310884"/>
                  <a:ext cx="309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5D1EBCB-27A7-476F-BDDF-7CA6062F25DE}"/>
                    </a:ext>
                  </a:extLst>
                </p14:cNvPr>
                <p14:cNvContentPartPr/>
                <p14:nvPr/>
              </p14:nvContentPartPr>
              <p14:xfrm>
                <a:off x="8124004" y="1148884"/>
                <a:ext cx="309240" cy="340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5D1EBCB-27A7-476F-BDDF-7CA6062F25D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115364" y="1139884"/>
                  <a:ext cx="326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F0CAFD2-13BE-457E-8CE7-930ACE766C73}"/>
                    </a:ext>
                  </a:extLst>
                </p14:cNvPr>
                <p14:cNvContentPartPr/>
                <p14:nvPr/>
              </p14:nvContentPartPr>
              <p14:xfrm>
                <a:off x="8412004" y="1314844"/>
                <a:ext cx="192240" cy="275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F0CAFD2-13BE-457E-8CE7-930ACE766C7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03004" y="1305844"/>
                  <a:ext cx="2098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A58270B-2280-4FCF-B110-5E5CD417E7E4}"/>
                    </a:ext>
                  </a:extLst>
                </p14:cNvPr>
                <p14:cNvContentPartPr/>
                <p14:nvPr/>
              </p14:nvContentPartPr>
              <p14:xfrm>
                <a:off x="8682724" y="1298284"/>
                <a:ext cx="237960" cy="49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A58270B-2280-4FCF-B110-5E5CD417E7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73724" y="1289644"/>
                  <a:ext cx="255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0DAFFF0-B8DE-4BD8-8995-6AECF4A30668}"/>
                    </a:ext>
                  </a:extLst>
                </p14:cNvPr>
                <p14:cNvContentPartPr/>
                <p14:nvPr/>
              </p14:nvContentPartPr>
              <p14:xfrm>
                <a:off x="8708644" y="1381084"/>
                <a:ext cx="244440" cy="48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0DAFFF0-B8DE-4BD8-8995-6AECF4A3066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700004" y="1372444"/>
                  <a:ext cx="26208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CB39045-334E-4470-8FAD-6A0DD9ACAE47}"/>
              </a:ext>
            </a:extLst>
          </p:cNvPr>
          <p:cNvGrpSpPr/>
          <p:nvPr/>
        </p:nvGrpSpPr>
        <p:grpSpPr>
          <a:xfrm>
            <a:off x="5820364" y="1730284"/>
            <a:ext cx="2938320" cy="704520"/>
            <a:chOff x="5820364" y="1730284"/>
            <a:chExt cx="2938320" cy="70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E1D46C0-56E8-4396-9CEB-B6BD575654DC}"/>
                    </a:ext>
                  </a:extLst>
                </p14:cNvPr>
                <p14:cNvContentPartPr/>
                <p14:nvPr/>
              </p14:nvContentPartPr>
              <p14:xfrm>
                <a:off x="6003604" y="1872484"/>
                <a:ext cx="37800" cy="196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E1D46C0-56E8-4396-9CEB-B6BD575654D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994604" y="1863844"/>
                  <a:ext cx="55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B1FF530-FECD-4C36-BDB0-776D06AB8EC7}"/>
                    </a:ext>
                  </a:extLst>
                </p14:cNvPr>
                <p14:cNvContentPartPr/>
                <p14:nvPr/>
              </p14:nvContentPartPr>
              <p14:xfrm>
                <a:off x="5820364" y="2044924"/>
                <a:ext cx="355680" cy="60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B1FF530-FECD-4C36-BDB0-776D06AB8EC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11364" y="2036284"/>
                  <a:ext cx="3733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908134C-D877-4934-B5C4-208BC8FDCEAC}"/>
                    </a:ext>
                  </a:extLst>
                </p14:cNvPr>
                <p14:cNvContentPartPr/>
                <p14:nvPr/>
              </p14:nvContentPartPr>
              <p14:xfrm>
                <a:off x="5836924" y="2192524"/>
                <a:ext cx="375120" cy="242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908134C-D877-4934-B5C4-208BC8FDCEA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828284" y="2183884"/>
                  <a:ext cx="392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A06E018-0EB2-4AC3-90CB-604661064C35}"/>
                    </a:ext>
                  </a:extLst>
                </p14:cNvPr>
                <p14:cNvContentPartPr/>
                <p14:nvPr/>
              </p14:nvContentPartPr>
              <p14:xfrm>
                <a:off x="6236884" y="2111524"/>
                <a:ext cx="33840" cy="12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A06E018-0EB2-4AC3-90CB-604661064C3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27884" y="2102884"/>
                  <a:ext cx="51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1E203F0-53BD-4022-89F2-CEE43CCB470F}"/>
                    </a:ext>
                  </a:extLst>
                </p14:cNvPr>
                <p14:cNvContentPartPr/>
                <p14:nvPr/>
              </p14:nvContentPartPr>
              <p14:xfrm>
                <a:off x="6478444" y="1918204"/>
                <a:ext cx="104760" cy="301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1E203F0-53BD-4022-89F2-CEE43CCB470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469444" y="1909204"/>
                  <a:ext cx="1224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3B8A4A5-43A1-4B7D-9023-6D9466B5E921}"/>
                    </a:ext>
                  </a:extLst>
                </p14:cNvPr>
                <p14:cNvContentPartPr/>
                <p14:nvPr/>
              </p14:nvContentPartPr>
              <p14:xfrm>
                <a:off x="6628564" y="1730284"/>
                <a:ext cx="437400" cy="45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3B8A4A5-43A1-4B7D-9023-6D9466B5E92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19924" y="1721644"/>
                  <a:ext cx="45504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62AEDC4-9A49-4C00-9408-306BFF912675}"/>
                    </a:ext>
                  </a:extLst>
                </p14:cNvPr>
                <p14:cNvContentPartPr/>
                <p14:nvPr/>
              </p14:nvContentPartPr>
              <p14:xfrm>
                <a:off x="6961924" y="1903084"/>
                <a:ext cx="429480" cy="232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62AEDC4-9A49-4C00-9408-306BFF91267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52924" y="1894084"/>
                  <a:ext cx="447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E6B5F81-1AD5-4AC8-9318-508212176C7F}"/>
                    </a:ext>
                  </a:extLst>
                </p14:cNvPr>
                <p14:cNvContentPartPr/>
                <p14:nvPr/>
              </p14:nvContentPartPr>
              <p14:xfrm>
                <a:off x="7566004" y="1976884"/>
                <a:ext cx="87840" cy="18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E6B5F81-1AD5-4AC8-9318-508212176C7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557364" y="1967884"/>
                  <a:ext cx="105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33A724E-B926-4F60-90BC-45F93A3CA9E1}"/>
                    </a:ext>
                  </a:extLst>
                </p14:cNvPr>
                <p14:cNvContentPartPr/>
                <p14:nvPr/>
              </p14:nvContentPartPr>
              <p14:xfrm>
                <a:off x="7528924" y="2085964"/>
                <a:ext cx="169560" cy="24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33A724E-B926-4F60-90BC-45F93A3CA9E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20284" y="2076964"/>
                  <a:ext cx="187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C527B53-E550-4669-9925-D9E291C41732}"/>
                    </a:ext>
                  </a:extLst>
                </p14:cNvPr>
                <p14:cNvContentPartPr/>
                <p14:nvPr/>
              </p14:nvContentPartPr>
              <p14:xfrm>
                <a:off x="7803604" y="1852324"/>
                <a:ext cx="222840" cy="248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C527B53-E550-4669-9925-D9E291C4173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94604" y="1843684"/>
                  <a:ext cx="240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8C64BA4-861E-4442-8CA0-447FE91CF199}"/>
                    </a:ext>
                  </a:extLst>
                </p14:cNvPr>
                <p14:cNvContentPartPr/>
                <p14:nvPr/>
              </p14:nvContentPartPr>
              <p14:xfrm>
                <a:off x="8066404" y="2043124"/>
                <a:ext cx="78120" cy="295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8C64BA4-861E-4442-8CA0-447FE91CF19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57404" y="2034484"/>
                  <a:ext cx="95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03F775C-0A23-49C8-9327-C5C5C32BC7C6}"/>
                    </a:ext>
                  </a:extLst>
                </p14:cNvPr>
                <p14:cNvContentPartPr/>
                <p14:nvPr/>
              </p14:nvContentPartPr>
              <p14:xfrm>
                <a:off x="8245324" y="1825684"/>
                <a:ext cx="237960" cy="501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03F775C-0A23-49C8-9327-C5C5C32BC7C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36324" y="1817044"/>
                  <a:ext cx="2556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D62A2F5-5C92-4F7B-BDA4-AC2A11337E0E}"/>
                    </a:ext>
                  </a:extLst>
                </p14:cNvPr>
                <p14:cNvContentPartPr/>
                <p14:nvPr/>
              </p14:nvContentPartPr>
              <p14:xfrm>
                <a:off x="8336764" y="1973284"/>
                <a:ext cx="267120" cy="799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D62A2F5-5C92-4F7B-BDA4-AC2A11337E0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28124" y="1964644"/>
                  <a:ext cx="284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AC857E0-F559-4ACA-ACD3-583E3BF817F1}"/>
                    </a:ext>
                  </a:extLst>
                </p14:cNvPr>
                <p14:cNvContentPartPr/>
                <p14:nvPr/>
              </p14:nvContentPartPr>
              <p14:xfrm>
                <a:off x="8673004" y="1837564"/>
                <a:ext cx="85680" cy="396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AC857E0-F559-4ACA-ACD3-583E3BF817F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664004" y="1828564"/>
                  <a:ext cx="103320" cy="41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B827388-CE48-ED74-DBDB-B0FD7FC8A5FB}"/>
              </a:ext>
            </a:extLst>
          </p:cNvPr>
          <p:cNvGrpSpPr/>
          <p:nvPr/>
        </p:nvGrpSpPr>
        <p:grpSpPr>
          <a:xfrm>
            <a:off x="5584369" y="4223442"/>
            <a:ext cx="3484440" cy="727920"/>
            <a:chOff x="5584369" y="4223442"/>
            <a:chExt cx="3484440" cy="72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834186D-2710-6E86-0031-143838E9C168}"/>
                    </a:ext>
                  </a:extLst>
                </p14:cNvPr>
                <p14:cNvContentPartPr/>
                <p14:nvPr/>
              </p14:nvContentPartPr>
              <p14:xfrm>
                <a:off x="5584369" y="4223442"/>
                <a:ext cx="324000" cy="46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834186D-2710-6E86-0031-143838E9C16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575369" y="4214442"/>
                  <a:ext cx="3416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D5120EF-9199-F29D-D92E-F230CCFF38BA}"/>
                    </a:ext>
                  </a:extLst>
                </p14:cNvPr>
                <p14:cNvContentPartPr/>
                <p14:nvPr/>
              </p14:nvContentPartPr>
              <p14:xfrm>
                <a:off x="6003409" y="4408122"/>
                <a:ext cx="171360" cy="345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D5120EF-9199-F29D-D92E-F230CCFF38B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994769" y="4399482"/>
                  <a:ext cx="1890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711141-1201-83D6-B9DA-6D2197D64819}"/>
                    </a:ext>
                  </a:extLst>
                </p14:cNvPr>
                <p14:cNvContentPartPr/>
                <p14:nvPr/>
              </p14:nvContentPartPr>
              <p14:xfrm>
                <a:off x="5858329" y="4481922"/>
                <a:ext cx="341280" cy="108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711141-1201-83D6-B9DA-6D2197D6481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849689" y="4472922"/>
                  <a:ext cx="358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40376F-2AF0-8409-F90D-3E4C3FDF472D}"/>
                    </a:ext>
                  </a:extLst>
                </p14:cNvPr>
                <p14:cNvContentPartPr/>
                <p14:nvPr/>
              </p14:nvContentPartPr>
              <p14:xfrm>
                <a:off x="6163609" y="4540962"/>
                <a:ext cx="295920" cy="175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40376F-2AF0-8409-F90D-3E4C3FDF472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154609" y="4531962"/>
                  <a:ext cx="31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2A844A-C13E-BF0D-E00D-2315EF234D00}"/>
                    </a:ext>
                  </a:extLst>
                </p14:cNvPr>
                <p14:cNvContentPartPr/>
                <p14:nvPr/>
              </p14:nvContentPartPr>
              <p14:xfrm>
                <a:off x="6535849" y="4340802"/>
                <a:ext cx="288360" cy="362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2A844A-C13E-BF0D-E00D-2315EF234D0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527209" y="4331802"/>
                  <a:ext cx="3060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F558F1-A270-0066-0F95-5C624F832D63}"/>
                    </a:ext>
                  </a:extLst>
                </p14:cNvPr>
                <p14:cNvContentPartPr/>
                <p14:nvPr/>
              </p14:nvContentPartPr>
              <p14:xfrm>
                <a:off x="6869569" y="4623042"/>
                <a:ext cx="5508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F558F1-A270-0066-0F95-5C624F832D6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860929" y="4614042"/>
                  <a:ext cx="72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34CEDC-3A5E-DBD6-63CF-0BC07E4C4651}"/>
                    </a:ext>
                  </a:extLst>
                </p14:cNvPr>
                <p14:cNvContentPartPr/>
                <p14:nvPr/>
              </p14:nvContentPartPr>
              <p14:xfrm>
                <a:off x="7190329" y="4412442"/>
                <a:ext cx="34920" cy="305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34CEDC-3A5E-DBD6-63CF-0BC07E4C465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181689" y="4403802"/>
                  <a:ext cx="525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6D8C60-6285-4DAC-0D87-43437CEA9E16}"/>
                    </a:ext>
                  </a:extLst>
                </p14:cNvPr>
                <p14:cNvContentPartPr/>
                <p14:nvPr/>
              </p14:nvContentPartPr>
              <p14:xfrm>
                <a:off x="6971809" y="4533042"/>
                <a:ext cx="349560" cy="95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6D8C60-6285-4DAC-0D87-43437CEA9E1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963169" y="4524402"/>
                  <a:ext cx="367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5522A8-67CB-B086-316D-4EEB0C581A9B}"/>
                    </a:ext>
                  </a:extLst>
                </p14:cNvPr>
                <p14:cNvContentPartPr/>
                <p14:nvPr/>
              </p14:nvContentPartPr>
              <p14:xfrm>
                <a:off x="7316689" y="4363482"/>
                <a:ext cx="278640" cy="342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5522A8-67CB-B086-316D-4EEB0C581A9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307689" y="4354482"/>
                  <a:ext cx="2962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EE76FD-CE96-7A87-D904-1988842C8786}"/>
                    </a:ext>
                  </a:extLst>
                </p14:cNvPr>
                <p14:cNvContentPartPr/>
                <p14:nvPr/>
              </p14:nvContentPartPr>
              <p14:xfrm>
                <a:off x="7640329" y="4619802"/>
                <a:ext cx="237600" cy="185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EE76FD-CE96-7A87-D904-1988842C878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31689" y="4611162"/>
                  <a:ext cx="255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6DFEF6D-836F-18D2-93F7-3AF664456EA3}"/>
                    </a:ext>
                  </a:extLst>
                </p14:cNvPr>
                <p14:cNvContentPartPr/>
                <p14:nvPr/>
              </p14:nvContentPartPr>
              <p14:xfrm>
                <a:off x="7941289" y="4422882"/>
                <a:ext cx="123480" cy="291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6DFEF6D-836F-18D2-93F7-3AF664456EA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932649" y="4413882"/>
                  <a:ext cx="141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FA7AD17-4296-6B5A-2498-4AC1B1DF8D92}"/>
                    </a:ext>
                  </a:extLst>
                </p14:cNvPr>
                <p14:cNvContentPartPr/>
                <p14:nvPr/>
              </p14:nvContentPartPr>
              <p14:xfrm>
                <a:off x="8109769" y="4328922"/>
                <a:ext cx="293040" cy="332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FA7AD17-4296-6B5A-2498-4AC1B1DF8D9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101129" y="4319922"/>
                  <a:ext cx="3106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8CDFB0E-7701-8BB9-62B7-4816E390ED4F}"/>
                    </a:ext>
                  </a:extLst>
                </p14:cNvPr>
                <p14:cNvContentPartPr/>
                <p14:nvPr/>
              </p14:nvContentPartPr>
              <p14:xfrm>
                <a:off x="8394889" y="4664082"/>
                <a:ext cx="213120" cy="171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8CDFB0E-7701-8BB9-62B7-4816E390ED4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386249" y="4655082"/>
                  <a:ext cx="230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18BFA74-CF33-1D10-4A6F-FBA634FA6DF0}"/>
                    </a:ext>
                  </a:extLst>
                </p14:cNvPr>
                <p14:cNvContentPartPr/>
                <p14:nvPr/>
              </p14:nvContentPartPr>
              <p14:xfrm>
                <a:off x="8666329" y="4474722"/>
                <a:ext cx="23400" cy="210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18BFA74-CF33-1D10-4A6F-FBA634FA6DF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657329" y="4465722"/>
                  <a:ext cx="41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BB8C93B-5ED7-5834-3377-C87B0C6BA630}"/>
                    </a:ext>
                  </a:extLst>
                </p14:cNvPr>
                <p14:cNvContentPartPr/>
                <p14:nvPr/>
              </p14:nvContentPartPr>
              <p14:xfrm>
                <a:off x="8512969" y="4566522"/>
                <a:ext cx="190440" cy="59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BB8C93B-5ED7-5834-3377-C87B0C6BA63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504329" y="4557522"/>
                  <a:ext cx="208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31C0B4B-1828-94D1-5CA0-32C45A7B751C}"/>
                    </a:ext>
                  </a:extLst>
                </p14:cNvPr>
                <p14:cNvContentPartPr/>
                <p14:nvPr/>
              </p14:nvContentPartPr>
              <p14:xfrm>
                <a:off x="8766769" y="4377162"/>
                <a:ext cx="261000" cy="304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31C0B4B-1828-94D1-5CA0-32C45A7B751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757769" y="4368162"/>
                  <a:ext cx="2786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7F9173F-721B-F18D-69E3-8C2DD293834A}"/>
                    </a:ext>
                  </a:extLst>
                </p14:cNvPr>
                <p14:cNvContentPartPr/>
                <p14:nvPr/>
              </p14:nvContentPartPr>
              <p14:xfrm>
                <a:off x="8865409" y="4617642"/>
                <a:ext cx="203400" cy="33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7F9173F-721B-F18D-69E3-8C2DD293834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856769" y="4609002"/>
                  <a:ext cx="22104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F11AD50-9D5E-B7E9-36D6-B22947E74441}"/>
              </a:ext>
            </a:extLst>
          </p:cNvPr>
          <p:cNvGrpSpPr/>
          <p:nvPr/>
        </p:nvGrpSpPr>
        <p:grpSpPr>
          <a:xfrm>
            <a:off x="5847889" y="5136042"/>
            <a:ext cx="3270600" cy="1637640"/>
            <a:chOff x="5847889" y="5136042"/>
            <a:chExt cx="3270600" cy="163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BE6A3C2-D296-F1AA-8584-A0F187D9E87C}"/>
                    </a:ext>
                  </a:extLst>
                </p14:cNvPr>
                <p14:cNvContentPartPr/>
                <p14:nvPr/>
              </p14:nvContentPartPr>
              <p14:xfrm>
                <a:off x="5943649" y="5351322"/>
                <a:ext cx="73440" cy="13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BE6A3C2-D296-F1AA-8584-A0F187D9E87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35009" y="5342682"/>
                  <a:ext cx="91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6326A65-F746-4A82-2ABB-1396C7CF3376}"/>
                    </a:ext>
                  </a:extLst>
                </p14:cNvPr>
                <p14:cNvContentPartPr/>
                <p14:nvPr/>
              </p14:nvContentPartPr>
              <p14:xfrm>
                <a:off x="5847889" y="5507922"/>
                <a:ext cx="109800" cy="36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6326A65-F746-4A82-2ABB-1396C7CF337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839249" y="5499282"/>
                  <a:ext cx="127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0D33658-05DB-8877-CBFE-93D4FCB44138}"/>
                    </a:ext>
                  </a:extLst>
                </p14:cNvPr>
                <p14:cNvContentPartPr/>
                <p14:nvPr/>
              </p14:nvContentPartPr>
              <p14:xfrm>
                <a:off x="6094129" y="5166642"/>
                <a:ext cx="255960" cy="378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0D33658-05DB-8877-CBFE-93D4FCB4413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085489" y="5158002"/>
                  <a:ext cx="273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4EE1BF7-208F-15F0-6CF1-42346676479C}"/>
                    </a:ext>
                  </a:extLst>
                </p14:cNvPr>
                <p14:cNvContentPartPr/>
                <p14:nvPr/>
              </p14:nvContentPartPr>
              <p14:xfrm>
                <a:off x="6372769" y="5136042"/>
                <a:ext cx="205200" cy="302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4EE1BF7-208F-15F0-6CF1-42346676479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364129" y="5127042"/>
                  <a:ext cx="2228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37C8200-4991-F926-ED1A-88ADC898EAAC}"/>
                    </a:ext>
                  </a:extLst>
                </p14:cNvPr>
                <p14:cNvContentPartPr/>
                <p14:nvPr/>
              </p14:nvContentPartPr>
              <p14:xfrm>
                <a:off x="6614329" y="5260602"/>
                <a:ext cx="39240" cy="177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37C8200-4991-F926-ED1A-88ADC898EAA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605329" y="5251962"/>
                  <a:ext cx="56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2FC5156-54E0-6E1D-9097-C60CBF965F39}"/>
                    </a:ext>
                  </a:extLst>
                </p14:cNvPr>
                <p14:cNvContentPartPr/>
                <p14:nvPr/>
              </p14:nvContentPartPr>
              <p14:xfrm>
                <a:off x="6345049" y="5482002"/>
                <a:ext cx="379080" cy="41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2FC5156-54E0-6E1D-9097-C60CBF965F3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336409" y="5473362"/>
                  <a:ext cx="396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D56F4CE-0F76-389F-9F76-304999FE1F35}"/>
                    </a:ext>
                  </a:extLst>
                </p14:cNvPr>
                <p14:cNvContentPartPr/>
                <p14:nvPr/>
              </p14:nvContentPartPr>
              <p14:xfrm>
                <a:off x="6664009" y="5551482"/>
                <a:ext cx="151200" cy="187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D56F4CE-0F76-389F-9F76-304999FE1F3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655369" y="5542842"/>
                  <a:ext cx="168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77882BE-8F20-B2D5-4122-5C4B7DADC647}"/>
                    </a:ext>
                  </a:extLst>
                </p14:cNvPr>
                <p14:cNvContentPartPr/>
                <p14:nvPr/>
              </p14:nvContentPartPr>
              <p14:xfrm>
                <a:off x="6887929" y="5654082"/>
                <a:ext cx="27720" cy="133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77882BE-8F20-B2D5-4122-5C4B7DADC64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878929" y="5645442"/>
                  <a:ext cx="45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F482720-3C05-7EAC-CD39-D7B6EA2BAA00}"/>
                    </a:ext>
                  </a:extLst>
                </p14:cNvPr>
                <p14:cNvContentPartPr/>
                <p14:nvPr/>
              </p14:nvContentPartPr>
              <p14:xfrm>
                <a:off x="6997369" y="5308122"/>
                <a:ext cx="269280" cy="266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F482720-3C05-7EAC-CD39-D7B6EA2BAA0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988369" y="5299122"/>
                  <a:ext cx="286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0F57ABA-1D2F-AAE8-BCE5-8863BA557842}"/>
                    </a:ext>
                  </a:extLst>
                </p14:cNvPr>
                <p14:cNvContentPartPr/>
                <p14:nvPr/>
              </p14:nvContentPartPr>
              <p14:xfrm>
                <a:off x="7313089" y="5176722"/>
                <a:ext cx="191160" cy="4010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0F57ABA-1D2F-AAE8-BCE5-8863BA55784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304089" y="5167722"/>
                  <a:ext cx="2088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05EAC1E-E1C6-020E-4F20-331EFD20206D}"/>
                    </a:ext>
                  </a:extLst>
                </p14:cNvPr>
                <p14:cNvContentPartPr/>
                <p14:nvPr/>
              </p14:nvContentPartPr>
              <p14:xfrm>
                <a:off x="7576609" y="5167002"/>
                <a:ext cx="191880" cy="315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05EAC1E-E1C6-020E-4F20-331EFD20206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567609" y="5158362"/>
                  <a:ext cx="209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03C0F4A-F4B2-11E6-AC18-B79E826C1FF7}"/>
                    </a:ext>
                  </a:extLst>
                </p14:cNvPr>
                <p14:cNvContentPartPr/>
                <p14:nvPr/>
              </p14:nvContentPartPr>
              <p14:xfrm>
                <a:off x="7805209" y="5318202"/>
                <a:ext cx="162360" cy="154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03C0F4A-F4B2-11E6-AC18-B79E826C1FF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796569" y="5309202"/>
                  <a:ext cx="180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88E4E25-AAD1-10DD-E9DE-002D2898E489}"/>
                    </a:ext>
                  </a:extLst>
                </p14:cNvPr>
                <p14:cNvContentPartPr/>
                <p14:nvPr/>
              </p14:nvContentPartPr>
              <p14:xfrm>
                <a:off x="7612969" y="5595042"/>
                <a:ext cx="388080" cy="254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88E4E25-AAD1-10DD-E9DE-002D2898E48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604329" y="5586042"/>
                  <a:ext cx="405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FDCD7F5-86A4-693B-7F95-AF1D690E1FC2}"/>
                    </a:ext>
                  </a:extLst>
                </p14:cNvPr>
                <p14:cNvContentPartPr/>
                <p14:nvPr/>
              </p14:nvContentPartPr>
              <p14:xfrm>
                <a:off x="7936609" y="5769642"/>
                <a:ext cx="242280" cy="168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FDCD7F5-86A4-693B-7F95-AF1D690E1FC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927969" y="5761002"/>
                  <a:ext cx="259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65FF073-E77B-5342-3675-9C98ED1CE307}"/>
                    </a:ext>
                  </a:extLst>
                </p14:cNvPr>
                <p14:cNvContentPartPr/>
                <p14:nvPr/>
              </p14:nvContentPartPr>
              <p14:xfrm>
                <a:off x="7945609" y="5397762"/>
                <a:ext cx="83160" cy="216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65FF073-E77B-5342-3675-9C98ED1CE30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936609" y="5388762"/>
                  <a:ext cx="100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DE6DD8A-FCFB-0046-E7D4-67AEEDBE8EAD}"/>
                    </a:ext>
                  </a:extLst>
                </p14:cNvPr>
                <p14:cNvContentPartPr/>
                <p14:nvPr/>
              </p14:nvContentPartPr>
              <p14:xfrm>
                <a:off x="7846969" y="5464362"/>
                <a:ext cx="272520" cy="57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DE6DD8A-FCFB-0046-E7D4-67AEEDBE8EA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838329" y="5455722"/>
                  <a:ext cx="290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204A71-1C4A-16FA-85AE-122B557DBD12}"/>
                    </a:ext>
                  </a:extLst>
                </p14:cNvPr>
                <p14:cNvContentPartPr/>
                <p14:nvPr/>
              </p14:nvContentPartPr>
              <p14:xfrm>
                <a:off x="8183209" y="5213082"/>
                <a:ext cx="219240" cy="339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204A71-1C4A-16FA-85AE-122B557DBD1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174209" y="5204082"/>
                  <a:ext cx="2368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42DB2CD-2345-D7BA-5E47-6B74CF8B7C21}"/>
                    </a:ext>
                  </a:extLst>
                </p14:cNvPr>
                <p14:cNvContentPartPr/>
                <p14:nvPr/>
              </p14:nvContentPartPr>
              <p14:xfrm>
                <a:off x="8443129" y="5194002"/>
                <a:ext cx="241920" cy="275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42DB2CD-2345-D7BA-5E47-6B74CF8B7C2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434129" y="5185002"/>
                  <a:ext cx="2595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0785754-0AE0-5D75-D8F5-04566AFF31DF}"/>
                    </a:ext>
                  </a:extLst>
                </p14:cNvPr>
                <p14:cNvContentPartPr/>
                <p14:nvPr/>
              </p14:nvContentPartPr>
              <p14:xfrm>
                <a:off x="8639329" y="5301642"/>
                <a:ext cx="151200" cy="204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0785754-0AE0-5D75-D8F5-04566AFF31D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630329" y="5292642"/>
                  <a:ext cx="168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D5AFEF4-A9E7-B8B1-B2B6-2D7F8C42770E}"/>
                    </a:ext>
                  </a:extLst>
                </p14:cNvPr>
                <p14:cNvContentPartPr/>
                <p14:nvPr/>
              </p14:nvContentPartPr>
              <p14:xfrm>
                <a:off x="8376169" y="5569842"/>
                <a:ext cx="450360" cy="53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D5AFEF4-A9E7-B8B1-B2B6-2D7F8C42770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367529" y="5561202"/>
                  <a:ext cx="468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AF31E64-5BA7-0514-FFF9-3BA9C19FACEE}"/>
                    </a:ext>
                  </a:extLst>
                </p14:cNvPr>
                <p14:cNvContentPartPr/>
                <p14:nvPr/>
              </p14:nvContentPartPr>
              <p14:xfrm>
                <a:off x="8461489" y="5703762"/>
                <a:ext cx="378720" cy="250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AF31E64-5BA7-0514-FFF9-3BA9C19FACE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452849" y="5695122"/>
                  <a:ext cx="396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21CDB22-CD56-F250-7D8B-9C936BA7F0DF}"/>
                    </a:ext>
                  </a:extLst>
                </p14:cNvPr>
                <p14:cNvContentPartPr/>
                <p14:nvPr/>
              </p14:nvContentPartPr>
              <p14:xfrm>
                <a:off x="8689369" y="5867202"/>
                <a:ext cx="130320" cy="174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21CDB22-CD56-F250-7D8B-9C936BA7F0D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680729" y="5858202"/>
                  <a:ext cx="147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579EC68-9501-E672-E840-170FC9C29510}"/>
                    </a:ext>
                  </a:extLst>
                </p14:cNvPr>
                <p14:cNvContentPartPr/>
                <p14:nvPr/>
              </p14:nvContentPartPr>
              <p14:xfrm>
                <a:off x="8801329" y="5497842"/>
                <a:ext cx="89280" cy="21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579EC68-9501-E672-E840-170FC9C2951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792329" y="5488842"/>
                  <a:ext cx="106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DF191E8-0DD6-E845-54C7-23FA8E626BF7}"/>
                    </a:ext>
                  </a:extLst>
                </p14:cNvPr>
                <p14:cNvContentPartPr/>
                <p14:nvPr/>
              </p14:nvContentPartPr>
              <p14:xfrm>
                <a:off x="9001849" y="5512962"/>
                <a:ext cx="80280" cy="13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DF191E8-0DD6-E845-54C7-23FA8E626BF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993209" y="5504322"/>
                  <a:ext cx="97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A735D82-F458-08D8-DC33-D6FB52EE53A8}"/>
                    </a:ext>
                  </a:extLst>
                </p14:cNvPr>
                <p14:cNvContentPartPr/>
                <p14:nvPr/>
              </p14:nvContentPartPr>
              <p14:xfrm>
                <a:off x="5986849" y="6247002"/>
                <a:ext cx="158040" cy="28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A735D82-F458-08D8-DC33-D6FB52EE53A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977849" y="6238002"/>
                  <a:ext cx="175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D0E7E52-5404-7DB8-F88C-535BFC3DB4DC}"/>
                    </a:ext>
                  </a:extLst>
                </p14:cNvPr>
                <p14:cNvContentPartPr/>
                <p14:nvPr/>
              </p14:nvContentPartPr>
              <p14:xfrm>
                <a:off x="5930689" y="6418722"/>
                <a:ext cx="132120" cy="46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D0E7E52-5404-7DB8-F88C-535BFC3DB4D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921689" y="6409722"/>
                  <a:ext cx="149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B65F3A3-0AA7-A95D-8D59-56AE5C7F9A2B}"/>
                    </a:ext>
                  </a:extLst>
                </p14:cNvPr>
                <p14:cNvContentPartPr/>
                <p14:nvPr/>
              </p14:nvContentPartPr>
              <p14:xfrm>
                <a:off x="6358729" y="6061962"/>
                <a:ext cx="282600" cy="3132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B65F3A3-0AA7-A95D-8D59-56AE5C7F9A2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349729" y="6053322"/>
                  <a:ext cx="3002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55CC0CD-E820-1940-D069-17DF366BE6F6}"/>
                    </a:ext>
                  </a:extLst>
                </p14:cNvPr>
                <p14:cNvContentPartPr/>
                <p14:nvPr/>
              </p14:nvContentPartPr>
              <p14:xfrm>
                <a:off x="6358729" y="6472362"/>
                <a:ext cx="424440" cy="5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55CC0CD-E820-1940-D069-17DF366BE6F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350089" y="6463722"/>
                  <a:ext cx="442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EE27E5A-236B-296A-9BD8-4F24B898B172}"/>
                    </a:ext>
                  </a:extLst>
                </p14:cNvPr>
                <p14:cNvContentPartPr/>
                <p14:nvPr/>
              </p14:nvContentPartPr>
              <p14:xfrm>
                <a:off x="6504889" y="6510882"/>
                <a:ext cx="337680" cy="261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EE27E5A-236B-296A-9BD8-4F24B898B17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495889" y="6502242"/>
                  <a:ext cx="355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5E49924-B8AB-BAAD-1D62-C2810B5836CF}"/>
                    </a:ext>
                  </a:extLst>
                </p14:cNvPr>
                <p14:cNvContentPartPr/>
                <p14:nvPr/>
              </p14:nvContentPartPr>
              <p14:xfrm>
                <a:off x="6961009" y="6182922"/>
                <a:ext cx="264960" cy="587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5E49924-B8AB-BAAD-1D62-C2810B5836C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952009" y="6173922"/>
                  <a:ext cx="28260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5C67EE2-B711-BAE5-E1FF-E9C9EDC0FF6E}"/>
                    </a:ext>
                  </a:extLst>
                </p14:cNvPr>
                <p14:cNvContentPartPr/>
                <p14:nvPr/>
              </p14:nvContentPartPr>
              <p14:xfrm>
                <a:off x="7066489" y="6344202"/>
                <a:ext cx="245880" cy="267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5C67EE2-B711-BAE5-E1FF-E9C9EDC0FF6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057489" y="6335562"/>
                  <a:ext cx="2635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C970C10-CE20-A362-498D-4F8F2B00132B}"/>
                    </a:ext>
                  </a:extLst>
                </p14:cNvPr>
                <p14:cNvContentPartPr/>
                <p14:nvPr/>
              </p14:nvContentPartPr>
              <p14:xfrm>
                <a:off x="7498849" y="6510882"/>
                <a:ext cx="41400" cy="187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C970C10-CE20-A362-498D-4F8F2B00132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490209" y="6502242"/>
                  <a:ext cx="59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44E28DC-8C5F-EB1F-2305-4CD26DF98034}"/>
                    </a:ext>
                  </a:extLst>
                </p14:cNvPr>
                <p14:cNvContentPartPr/>
                <p14:nvPr/>
              </p14:nvContentPartPr>
              <p14:xfrm>
                <a:off x="7525849" y="6331962"/>
                <a:ext cx="302040" cy="271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44E28DC-8C5F-EB1F-2305-4CD26DF9803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516849" y="6323322"/>
                  <a:ext cx="319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0C00434-48A1-AA77-652E-4C9D3A46CA16}"/>
                    </a:ext>
                  </a:extLst>
                </p14:cNvPr>
                <p14:cNvContentPartPr/>
                <p14:nvPr/>
              </p14:nvContentPartPr>
              <p14:xfrm>
                <a:off x="7772449" y="6359682"/>
                <a:ext cx="201240" cy="2617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0C00434-48A1-AA77-652E-4C9D3A46CA1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763809" y="6351042"/>
                  <a:ext cx="218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C433673-07E3-8083-7A70-5630A15A89F7}"/>
                    </a:ext>
                  </a:extLst>
                </p14:cNvPr>
                <p14:cNvContentPartPr/>
                <p14:nvPr/>
              </p14:nvContentPartPr>
              <p14:xfrm>
                <a:off x="7991689" y="6518442"/>
                <a:ext cx="150840" cy="1699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C433673-07E3-8083-7A70-5630A15A89F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982689" y="6509802"/>
                  <a:ext cx="168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5EF65F6-E36B-8A7B-5509-09536D7246DC}"/>
                    </a:ext>
                  </a:extLst>
                </p14:cNvPr>
                <p14:cNvContentPartPr/>
                <p14:nvPr/>
              </p14:nvContentPartPr>
              <p14:xfrm>
                <a:off x="8118409" y="6364002"/>
                <a:ext cx="284040" cy="232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5EF65F6-E36B-8A7B-5509-09536D7246D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09409" y="6355002"/>
                  <a:ext cx="301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CB93D77-2C92-4434-8123-AAC5BD889213}"/>
                    </a:ext>
                  </a:extLst>
                </p14:cNvPr>
                <p14:cNvContentPartPr/>
                <p14:nvPr/>
              </p14:nvContentPartPr>
              <p14:xfrm>
                <a:off x="8268889" y="6346722"/>
                <a:ext cx="179280" cy="369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CB93D77-2C92-4434-8123-AAC5BD88921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259889" y="6338082"/>
                  <a:ext cx="1969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9618FCF-05A2-861D-8D61-895846353A21}"/>
                    </a:ext>
                  </a:extLst>
                </p14:cNvPr>
                <p14:cNvContentPartPr/>
                <p14:nvPr/>
              </p14:nvContentPartPr>
              <p14:xfrm>
                <a:off x="8511889" y="6492162"/>
                <a:ext cx="100440" cy="2192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9618FCF-05A2-861D-8D61-895846353A2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502889" y="6483522"/>
                  <a:ext cx="118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37FF844-E0E3-1DD2-D130-738E1687D5A4}"/>
                    </a:ext>
                  </a:extLst>
                </p14:cNvPr>
                <p14:cNvContentPartPr/>
                <p14:nvPr/>
              </p14:nvContentPartPr>
              <p14:xfrm>
                <a:off x="8752729" y="6331602"/>
                <a:ext cx="41760" cy="264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37FF844-E0E3-1DD2-D130-738E1687D5A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744089" y="6322602"/>
                  <a:ext cx="59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F53D305-85BA-3199-AEF4-BBBD0237C643}"/>
                    </a:ext>
                  </a:extLst>
                </p14:cNvPr>
                <p14:cNvContentPartPr/>
                <p14:nvPr/>
              </p14:nvContentPartPr>
              <p14:xfrm>
                <a:off x="8658049" y="6393162"/>
                <a:ext cx="209520" cy="77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F53D305-85BA-3199-AEF4-BBBD0237C64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49409" y="6384162"/>
                  <a:ext cx="227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73A5FC5-D272-ACDB-754C-32F36B42EAC2}"/>
                    </a:ext>
                  </a:extLst>
                </p14:cNvPr>
                <p14:cNvContentPartPr/>
                <p14:nvPr/>
              </p14:nvContentPartPr>
              <p14:xfrm>
                <a:off x="8766769" y="6367242"/>
                <a:ext cx="210240" cy="330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73A5FC5-D272-ACDB-754C-32F36B42EAC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757769" y="6358602"/>
                  <a:ext cx="227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234AA67-624F-4A52-5F6D-1E89086C31A0}"/>
                    </a:ext>
                  </a:extLst>
                </p14:cNvPr>
                <p14:cNvContentPartPr/>
                <p14:nvPr/>
              </p14:nvContentPartPr>
              <p14:xfrm>
                <a:off x="9021649" y="6504762"/>
                <a:ext cx="83160" cy="123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234AA67-624F-4A52-5F6D-1E89086C31A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013009" y="6495762"/>
                  <a:ext cx="100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9EF3650-9B31-36CD-BCF7-2226DF5B181D}"/>
                    </a:ext>
                  </a:extLst>
                </p14:cNvPr>
                <p14:cNvContentPartPr/>
                <p14:nvPr/>
              </p14:nvContentPartPr>
              <p14:xfrm>
                <a:off x="8953969" y="6192282"/>
                <a:ext cx="164520" cy="581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9EF3650-9B31-36CD-BCF7-2226DF5B181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44969" y="6183642"/>
                  <a:ext cx="182160" cy="59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942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9B6527-BE7A-4FA3-87D6-01AE4F6211AB}"/>
              </a:ext>
            </a:extLst>
          </p:cNvPr>
          <p:cNvGrpSpPr/>
          <p:nvPr/>
        </p:nvGrpSpPr>
        <p:grpSpPr>
          <a:xfrm>
            <a:off x="991324" y="225484"/>
            <a:ext cx="470520" cy="510480"/>
            <a:chOff x="991324" y="225484"/>
            <a:chExt cx="47052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E9DCC5-E41F-4F92-897A-3D247E8A1A1B}"/>
                    </a:ext>
                  </a:extLst>
                </p14:cNvPr>
                <p14:cNvContentPartPr/>
                <p14:nvPr/>
              </p14:nvContentPartPr>
              <p14:xfrm>
                <a:off x="991324" y="351124"/>
                <a:ext cx="191880" cy="263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E9DCC5-E41F-4F92-897A-3D247E8A1A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2684" y="342124"/>
                  <a:ext cx="209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D1C922D-E71F-4C75-BD1B-67F9A2294E98}"/>
                    </a:ext>
                  </a:extLst>
                </p14:cNvPr>
                <p14:cNvContentPartPr/>
                <p14:nvPr/>
              </p14:nvContentPartPr>
              <p14:xfrm>
                <a:off x="1155124" y="225484"/>
                <a:ext cx="306720" cy="510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D1C922D-E71F-4C75-BD1B-67F9A2294E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6484" y="216844"/>
                  <a:ext cx="324360" cy="5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096A5C-97D2-4E0E-8996-40983732868A}"/>
              </a:ext>
            </a:extLst>
          </p:cNvPr>
          <p:cNvGrpSpPr/>
          <p:nvPr/>
        </p:nvGrpSpPr>
        <p:grpSpPr>
          <a:xfrm>
            <a:off x="1874044" y="188404"/>
            <a:ext cx="1367640" cy="503280"/>
            <a:chOff x="1874044" y="188404"/>
            <a:chExt cx="136764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A4C509B-046E-4564-B7FC-2CF87F3866F5}"/>
                    </a:ext>
                  </a:extLst>
                </p14:cNvPr>
                <p14:cNvContentPartPr/>
                <p14:nvPr/>
              </p14:nvContentPartPr>
              <p14:xfrm>
                <a:off x="1874044" y="290644"/>
                <a:ext cx="200880" cy="27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A4C509B-046E-4564-B7FC-2CF87F3866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65404" y="281644"/>
                  <a:ext cx="2185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E0CF0E-580C-46D5-ADE7-C0CF84FB7F6B}"/>
                    </a:ext>
                  </a:extLst>
                </p14:cNvPr>
                <p14:cNvContentPartPr/>
                <p14:nvPr/>
              </p14:nvContentPartPr>
              <p14:xfrm>
                <a:off x="2249524" y="358684"/>
                <a:ext cx="116280" cy="23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E0CF0E-580C-46D5-ADE7-C0CF84FB7F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40524" y="349684"/>
                  <a:ext cx="133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45E090-7C09-40D6-9E92-218808065091}"/>
                    </a:ext>
                  </a:extLst>
                </p14:cNvPr>
                <p14:cNvContentPartPr/>
                <p14:nvPr/>
              </p14:nvContentPartPr>
              <p14:xfrm>
                <a:off x="2232964" y="466324"/>
                <a:ext cx="108720" cy="2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45E090-7C09-40D6-9E92-2188080650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23964" y="457684"/>
                  <a:ext cx="126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0EF626-CC8A-4FBD-AEDB-36BACF6042DF}"/>
                    </a:ext>
                  </a:extLst>
                </p14:cNvPr>
                <p14:cNvContentPartPr/>
                <p14:nvPr/>
              </p14:nvContentPartPr>
              <p14:xfrm>
                <a:off x="2541124" y="206044"/>
                <a:ext cx="305280" cy="36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0EF626-CC8A-4FBD-AEDB-36BACF6042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2484" y="197404"/>
                  <a:ext cx="322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8DCCA1-5EEF-4095-B2D1-859B258E6A57}"/>
                    </a:ext>
                  </a:extLst>
                </p14:cNvPr>
                <p14:cNvContentPartPr/>
                <p14:nvPr/>
              </p14:nvContentPartPr>
              <p14:xfrm>
                <a:off x="2855044" y="529684"/>
                <a:ext cx="73800" cy="16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8DCCA1-5EEF-4095-B2D1-859B258E6A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46044" y="521044"/>
                  <a:ext cx="91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0FC4CA-7A92-4871-BA57-9D1D1949A68B}"/>
                    </a:ext>
                  </a:extLst>
                </p14:cNvPr>
                <p14:cNvContentPartPr/>
                <p14:nvPr/>
              </p14:nvContentPartPr>
              <p14:xfrm>
                <a:off x="2978524" y="188404"/>
                <a:ext cx="263160" cy="383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0FC4CA-7A92-4871-BA57-9D1D1949A6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69884" y="179764"/>
                  <a:ext cx="28080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B9DBC4-1DB8-4C96-B278-8BE9B117CD74}"/>
              </a:ext>
            </a:extLst>
          </p:cNvPr>
          <p:cNvGrpSpPr/>
          <p:nvPr/>
        </p:nvGrpSpPr>
        <p:grpSpPr>
          <a:xfrm>
            <a:off x="3499444" y="329164"/>
            <a:ext cx="259920" cy="226080"/>
            <a:chOff x="3499444" y="329164"/>
            <a:chExt cx="25992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54A9AE-0D67-4C6D-9873-788C90D600EB}"/>
                    </a:ext>
                  </a:extLst>
                </p14:cNvPr>
                <p14:cNvContentPartPr/>
                <p14:nvPr/>
              </p14:nvContentPartPr>
              <p14:xfrm>
                <a:off x="3499444" y="329164"/>
                <a:ext cx="233640" cy="189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54A9AE-0D67-4C6D-9873-788C90D600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90804" y="320524"/>
                  <a:ext cx="251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DD19F3-E060-419C-A27D-6C8EE2C8B5BE}"/>
                    </a:ext>
                  </a:extLst>
                </p14:cNvPr>
                <p14:cNvContentPartPr/>
                <p14:nvPr/>
              </p14:nvContentPartPr>
              <p14:xfrm>
                <a:off x="3499444" y="341764"/>
                <a:ext cx="259920" cy="213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DD19F3-E060-419C-A27D-6C8EE2C8B5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90804" y="333124"/>
                  <a:ext cx="27756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FD3153-05ED-48AF-8B28-367AD01FF1CD}"/>
              </a:ext>
            </a:extLst>
          </p:cNvPr>
          <p:cNvGrpSpPr/>
          <p:nvPr/>
        </p:nvGrpSpPr>
        <p:grpSpPr>
          <a:xfrm>
            <a:off x="4003804" y="58444"/>
            <a:ext cx="1254240" cy="591840"/>
            <a:chOff x="4003804" y="58444"/>
            <a:chExt cx="125424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0B8D35-B854-4A4C-94EB-0EA6C16A2F74}"/>
                    </a:ext>
                  </a:extLst>
                </p14:cNvPr>
                <p14:cNvContentPartPr/>
                <p14:nvPr/>
              </p14:nvContentPartPr>
              <p14:xfrm>
                <a:off x="4003804" y="284164"/>
                <a:ext cx="16920" cy="29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0B8D35-B854-4A4C-94EB-0EA6C16A2F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94804" y="275164"/>
                  <a:ext cx="345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816647-B166-4778-A90B-F9695018DD77}"/>
                    </a:ext>
                  </a:extLst>
                </p14:cNvPr>
                <p14:cNvContentPartPr/>
                <p14:nvPr/>
              </p14:nvContentPartPr>
              <p14:xfrm>
                <a:off x="4140964" y="353284"/>
                <a:ext cx="195840" cy="297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816647-B166-4778-A90B-F9695018DD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32324" y="344284"/>
                  <a:ext cx="2134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6A7542-721E-4B12-AE86-49D102E5D930}"/>
                    </a:ext>
                  </a:extLst>
                </p14:cNvPr>
                <p14:cNvContentPartPr/>
                <p14:nvPr/>
              </p14:nvContentPartPr>
              <p14:xfrm>
                <a:off x="4510324" y="220444"/>
                <a:ext cx="131040" cy="28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6A7542-721E-4B12-AE86-49D102E5D9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01684" y="211444"/>
                  <a:ext cx="148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EAF9B1-C2D6-463D-9C88-5357BCAA8EF1}"/>
                    </a:ext>
                  </a:extLst>
                </p14:cNvPr>
                <p14:cNvContentPartPr/>
                <p14:nvPr/>
              </p14:nvContentPartPr>
              <p14:xfrm>
                <a:off x="4755124" y="87244"/>
                <a:ext cx="56520" cy="28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EAF9B1-C2D6-463D-9C88-5357BCAA8E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6124" y="78244"/>
                  <a:ext cx="74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FC5A02-7327-4AEA-9629-1720F2CB86B6}"/>
                    </a:ext>
                  </a:extLst>
                </p14:cNvPr>
                <p14:cNvContentPartPr/>
                <p14:nvPr/>
              </p14:nvContentPartPr>
              <p14:xfrm>
                <a:off x="4943044" y="138724"/>
                <a:ext cx="179280" cy="258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FC5A02-7327-4AEA-9629-1720F2CB86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34404" y="129724"/>
                  <a:ext cx="196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B4951C-2F3F-4CBD-AD5C-338522005933}"/>
                    </a:ext>
                  </a:extLst>
                </p14:cNvPr>
                <p14:cNvContentPartPr/>
                <p14:nvPr/>
              </p14:nvContentPartPr>
              <p14:xfrm>
                <a:off x="5016124" y="58444"/>
                <a:ext cx="241920" cy="77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B4951C-2F3F-4CBD-AD5C-3385220059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07124" y="49804"/>
                  <a:ext cx="25956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BF37A8-CF62-46C3-BC68-84E024787F22}"/>
                  </a:ext>
                </a:extLst>
              </p14:cNvPr>
              <p14:cNvContentPartPr/>
              <p14:nvPr/>
            </p14:nvContentPartPr>
            <p14:xfrm>
              <a:off x="5674204" y="278764"/>
              <a:ext cx="692280" cy="270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BF37A8-CF62-46C3-BC68-84E024787F2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65564" y="270124"/>
                <a:ext cx="7099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F9950B4-79D5-4AB6-934F-B17732568FFF}"/>
                  </a:ext>
                </a:extLst>
              </p14:cNvPr>
              <p14:cNvContentPartPr/>
              <p14:nvPr/>
            </p14:nvContentPartPr>
            <p14:xfrm>
              <a:off x="1678204" y="998404"/>
              <a:ext cx="250920" cy="453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F9950B4-79D5-4AB6-934F-B17732568FF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69204" y="989404"/>
                <a:ext cx="268560" cy="47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B212FCF-40E9-441C-901D-485FF75B9A00}"/>
              </a:ext>
            </a:extLst>
          </p:cNvPr>
          <p:cNvGrpSpPr/>
          <p:nvPr/>
        </p:nvGrpSpPr>
        <p:grpSpPr>
          <a:xfrm>
            <a:off x="2224324" y="1128364"/>
            <a:ext cx="133560" cy="132840"/>
            <a:chOff x="2224324" y="1128364"/>
            <a:chExt cx="13356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8FFD19-3A61-43CC-88AF-06B817B0B083}"/>
                    </a:ext>
                  </a:extLst>
                </p14:cNvPr>
                <p14:cNvContentPartPr/>
                <p14:nvPr/>
              </p14:nvContentPartPr>
              <p14:xfrm>
                <a:off x="2245204" y="1128364"/>
                <a:ext cx="82440" cy="20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8FFD19-3A61-43CC-88AF-06B817B0B0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36564" y="1119364"/>
                  <a:ext cx="100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6D220C-211E-4F10-9F84-8AEC88323E17}"/>
                    </a:ext>
                  </a:extLst>
                </p14:cNvPr>
                <p14:cNvContentPartPr/>
                <p14:nvPr/>
              </p14:nvContentPartPr>
              <p14:xfrm>
                <a:off x="2224324" y="1233124"/>
                <a:ext cx="133560" cy="28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6D220C-211E-4F10-9F84-8AEC88323E1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15684" y="1224124"/>
                  <a:ext cx="1512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88DDD8-CF4F-4096-A654-E503AB3E44B8}"/>
              </a:ext>
            </a:extLst>
          </p:cNvPr>
          <p:cNvGrpSpPr/>
          <p:nvPr/>
        </p:nvGrpSpPr>
        <p:grpSpPr>
          <a:xfrm>
            <a:off x="2826244" y="959524"/>
            <a:ext cx="488880" cy="443520"/>
            <a:chOff x="2826244" y="959524"/>
            <a:chExt cx="48888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909A37-91CE-4A72-A625-129FB6AE7207}"/>
                    </a:ext>
                  </a:extLst>
                </p14:cNvPr>
                <p14:cNvContentPartPr/>
                <p14:nvPr/>
              </p14:nvContentPartPr>
              <p14:xfrm>
                <a:off x="2826244" y="980404"/>
                <a:ext cx="15120" cy="32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909A37-91CE-4A72-A625-129FB6AE72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17604" y="971764"/>
                  <a:ext cx="327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A74823-01A0-4B2C-881B-1C66992B4843}"/>
                    </a:ext>
                  </a:extLst>
                </p14:cNvPr>
                <p14:cNvContentPartPr/>
                <p14:nvPr/>
              </p14:nvContentPartPr>
              <p14:xfrm>
                <a:off x="2965564" y="1244644"/>
                <a:ext cx="26280" cy="105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A74823-01A0-4B2C-881B-1C66992B48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56564" y="1235644"/>
                  <a:ext cx="43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DACC5D-0050-43DD-96C8-70F9844A2E6F}"/>
                    </a:ext>
                  </a:extLst>
                </p14:cNvPr>
                <p14:cNvContentPartPr/>
                <p14:nvPr/>
              </p14:nvContentPartPr>
              <p14:xfrm>
                <a:off x="3091204" y="959524"/>
                <a:ext cx="223920" cy="443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DACC5D-0050-43DD-96C8-70F9844A2E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82204" y="950884"/>
                  <a:ext cx="241560" cy="46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FA31C3-655E-4C3C-A17D-85128AF79D51}"/>
              </a:ext>
            </a:extLst>
          </p:cNvPr>
          <p:cNvGrpSpPr/>
          <p:nvPr/>
        </p:nvGrpSpPr>
        <p:grpSpPr>
          <a:xfrm>
            <a:off x="3541924" y="886084"/>
            <a:ext cx="1349640" cy="510840"/>
            <a:chOff x="3541924" y="886084"/>
            <a:chExt cx="134964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461257D-65E4-4F9C-8D07-B0E0B09112C2}"/>
                    </a:ext>
                  </a:extLst>
                </p14:cNvPr>
                <p14:cNvContentPartPr/>
                <p14:nvPr/>
              </p14:nvContentPartPr>
              <p14:xfrm>
                <a:off x="3541924" y="1152484"/>
                <a:ext cx="2196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461257D-65E4-4F9C-8D07-B0E0B09112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32924" y="1143484"/>
                  <a:ext cx="237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81A67B6-6A0E-46CE-9F5B-AF2EA47C6836}"/>
                    </a:ext>
                  </a:extLst>
                </p14:cNvPr>
                <p14:cNvContentPartPr/>
                <p14:nvPr/>
              </p14:nvContentPartPr>
              <p14:xfrm>
                <a:off x="3928924" y="1088044"/>
                <a:ext cx="87480" cy="262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81A67B6-6A0E-46CE-9F5B-AF2EA47C68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20284" y="1079404"/>
                  <a:ext cx="1051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7E46691-61A6-47A7-9C63-6D171C677EC6}"/>
                    </a:ext>
                  </a:extLst>
                </p14:cNvPr>
                <p14:cNvContentPartPr/>
                <p14:nvPr/>
              </p14:nvContentPartPr>
              <p14:xfrm>
                <a:off x="4166164" y="1105684"/>
                <a:ext cx="232920" cy="288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7E46691-61A6-47A7-9C63-6D171C677E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57164" y="1097044"/>
                  <a:ext cx="250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DB493C-051D-49F0-B5B7-413F351DF145}"/>
                    </a:ext>
                  </a:extLst>
                </p14:cNvPr>
                <p14:cNvContentPartPr/>
                <p14:nvPr/>
              </p14:nvContentPartPr>
              <p14:xfrm>
                <a:off x="4274524" y="886084"/>
                <a:ext cx="237960" cy="248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DB493C-051D-49F0-B5B7-413F351DF1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65524" y="877084"/>
                  <a:ext cx="255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33230D-7589-48DB-A56A-3DADD8E53DF9}"/>
                    </a:ext>
                  </a:extLst>
                </p14:cNvPr>
                <p14:cNvContentPartPr/>
                <p14:nvPr/>
              </p14:nvContentPartPr>
              <p14:xfrm>
                <a:off x="4674484" y="912724"/>
                <a:ext cx="217080" cy="402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33230D-7589-48DB-A56A-3DADD8E53D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65484" y="903724"/>
                  <a:ext cx="234720" cy="42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133A443-2335-4DC0-A891-DA41768776F4}"/>
                  </a:ext>
                </a:extLst>
              </p14:cNvPr>
              <p14:cNvContentPartPr/>
              <p14:nvPr/>
            </p14:nvContentPartPr>
            <p14:xfrm>
              <a:off x="5236084" y="956284"/>
              <a:ext cx="347040" cy="448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133A443-2335-4DC0-A891-DA41768776F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27084" y="947644"/>
                <a:ext cx="364680" cy="46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F4FA121-88C9-448E-AE7D-01DE3C067779}"/>
              </a:ext>
            </a:extLst>
          </p:cNvPr>
          <p:cNvGrpSpPr/>
          <p:nvPr/>
        </p:nvGrpSpPr>
        <p:grpSpPr>
          <a:xfrm>
            <a:off x="1291564" y="1905244"/>
            <a:ext cx="499680" cy="281520"/>
            <a:chOff x="1291564" y="1905244"/>
            <a:chExt cx="49968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6D18002-B618-419A-8F2E-95AFBD03116D}"/>
                    </a:ext>
                  </a:extLst>
                </p14:cNvPr>
                <p14:cNvContentPartPr/>
                <p14:nvPr/>
              </p14:nvContentPartPr>
              <p14:xfrm>
                <a:off x="1291564" y="1905244"/>
                <a:ext cx="266760" cy="244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6D18002-B618-419A-8F2E-95AFBD0311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82924" y="1896604"/>
                  <a:ext cx="284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4A24485-9E41-4D2D-94A4-DEF0A5FA1E22}"/>
                    </a:ext>
                  </a:extLst>
                </p14:cNvPr>
                <p14:cNvContentPartPr/>
                <p14:nvPr/>
              </p14:nvContentPartPr>
              <p14:xfrm>
                <a:off x="1648684" y="1952404"/>
                <a:ext cx="142560" cy="234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4A24485-9E41-4D2D-94A4-DEF0A5FA1E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39684" y="1943404"/>
                  <a:ext cx="16020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D5837-E7FC-4AC2-941F-66BE64A9BEBF}"/>
              </a:ext>
            </a:extLst>
          </p:cNvPr>
          <p:cNvGrpSpPr/>
          <p:nvPr/>
        </p:nvGrpSpPr>
        <p:grpSpPr>
          <a:xfrm>
            <a:off x="2132884" y="1846924"/>
            <a:ext cx="1204200" cy="388440"/>
            <a:chOff x="2132884" y="1846924"/>
            <a:chExt cx="12042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CB6162-DB43-44BC-BF42-771A6A246C68}"/>
                    </a:ext>
                  </a:extLst>
                </p14:cNvPr>
                <p14:cNvContentPartPr/>
                <p14:nvPr/>
              </p14:nvContentPartPr>
              <p14:xfrm>
                <a:off x="2132884" y="1981564"/>
                <a:ext cx="175320" cy="196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CB6162-DB43-44BC-BF42-771A6A246C6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23884" y="1972564"/>
                  <a:ext cx="192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C3AED3F-DCDC-472E-B06F-B8FFACE6A082}"/>
                    </a:ext>
                  </a:extLst>
                </p14:cNvPr>
                <p14:cNvContentPartPr/>
                <p14:nvPr/>
              </p14:nvContentPartPr>
              <p14:xfrm>
                <a:off x="2416204" y="1846924"/>
                <a:ext cx="146520" cy="38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C3AED3F-DCDC-472E-B06F-B8FFACE6A0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7204" y="1838284"/>
                  <a:ext cx="1641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EEF652-370B-4765-A843-1DDCE310BB63}"/>
                    </a:ext>
                  </a:extLst>
                </p14:cNvPr>
                <p14:cNvContentPartPr/>
                <p14:nvPr/>
              </p14:nvContentPartPr>
              <p14:xfrm>
                <a:off x="2353564" y="2003884"/>
                <a:ext cx="567360" cy="228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EEF652-370B-4765-A843-1DDCE310BB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44924" y="1995244"/>
                  <a:ext cx="585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B02C33-ABB2-4068-BC17-B9C4A47FB435}"/>
                    </a:ext>
                  </a:extLst>
                </p14:cNvPr>
                <p14:cNvContentPartPr/>
                <p14:nvPr/>
              </p14:nvContentPartPr>
              <p14:xfrm>
                <a:off x="2899324" y="2008564"/>
                <a:ext cx="437760" cy="187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B02C33-ABB2-4068-BC17-B9C4A47FB4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90684" y="1999564"/>
                  <a:ext cx="45540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CBB08A2-5095-48A8-8117-09C1757FB35A}"/>
              </a:ext>
            </a:extLst>
          </p:cNvPr>
          <p:cNvGrpSpPr/>
          <p:nvPr/>
        </p:nvGrpSpPr>
        <p:grpSpPr>
          <a:xfrm>
            <a:off x="3791044" y="1840444"/>
            <a:ext cx="1103400" cy="491760"/>
            <a:chOff x="3791044" y="1840444"/>
            <a:chExt cx="110340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5FA8A6-6CB4-4580-8482-FEFA04C815EC}"/>
                    </a:ext>
                  </a:extLst>
                </p14:cNvPr>
                <p14:cNvContentPartPr/>
                <p14:nvPr/>
              </p14:nvContentPartPr>
              <p14:xfrm>
                <a:off x="3791044" y="2025484"/>
                <a:ext cx="129600" cy="12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5FA8A6-6CB4-4580-8482-FEFA04C815E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82404" y="2016484"/>
                  <a:ext cx="147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10EF60E-493A-491B-A446-49A6E9E2E554}"/>
                    </a:ext>
                  </a:extLst>
                </p14:cNvPr>
                <p14:cNvContentPartPr/>
                <p14:nvPr/>
              </p14:nvContentPartPr>
              <p14:xfrm>
                <a:off x="3816244" y="2128084"/>
                <a:ext cx="146160" cy="36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10EF60E-493A-491B-A446-49A6E9E2E5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07244" y="2119444"/>
                  <a:ext cx="163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7013A2-9566-455B-8528-98568FC95AA0}"/>
                    </a:ext>
                  </a:extLst>
                </p14:cNvPr>
                <p14:cNvContentPartPr/>
                <p14:nvPr/>
              </p14:nvContentPartPr>
              <p14:xfrm>
                <a:off x="3985444" y="1840444"/>
                <a:ext cx="564120" cy="435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7013A2-9566-455B-8528-98568FC95A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76804" y="1831804"/>
                  <a:ext cx="5817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02C444-B054-43F3-B748-ED428B4C2261}"/>
                    </a:ext>
                  </a:extLst>
                </p14:cNvPr>
                <p14:cNvContentPartPr/>
                <p14:nvPr/>
              </p14:nvContentPartPr>
              <p14:xfrm>
                <a:off x="4503484" y="1889044"/>
                <a:ext cx="390960" cy="443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02C444-B054-43F3-B748-ED428B4C22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94844" y="1880404"/>
                  <a:ext cx="408600" cy="46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1D7B7AF-CE5B-4DCE-937C-D6C602D97A8B}"/>
              </a:ext>
            </a:extLst>
          </p:cNvPr>
          <p:cNvGrpSpPr/>
          <p:nvPr/>
        </p:nvGrpSpPr>
        <p:grpSpPr>
          <a:xfrm>
            <a:off x="537004" y="2715244"/>
            <a:ext cx="3687840" cy="958680"/>
            <a:chOff x="537004" y="2715244"/>
            <a:chExt cx="3687840" cy="9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C9A7FF-3B6E-4718-BD30-42024A8CF248}"/>
                    </a:ext>
                  </a:extLst>
                </p14:cNvPr>
                <p14:cNvContentPartPr/>
                <p14:nvPr/>
              </p14:nvContentPartPr>
              <p14:xfrm>
                <a:off x="537004" y="2875804"/>
                <a:ext cx="591840" cy="56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C9A7FF-3B6E-4718-BD30-42024A8CF2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8364" y="2866804"/>
                  <a:ext cx="6094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051F772-E41B-4D50-8047-1C8DC907E570}"/>
                    </a:ext>
                  </a:extLst>
                </p14:cNvPr>
                <p14:cNvContentPartPr/>
                <p14:nvPr/>
              </p14:nvContentPartPr>
              <p14:xfrm>
                <a:off x="1228564" y="3178564"/>
                <a:ext cx="204480" cy="62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051F772-E41B-4D50-8047-1C8DC907E57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19924" y="3169924"/>
                  <a:ext cx="222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5DD87A-F7A5-4C52-82ED-C262C70F48DD}"/>
                    </a:ext>
                  </a:extLst>
                </p14:cNvPr>
                <p14:cNvContentPartPr/>
                <p14:nvPr/>
              </p14:nvContentPartPr>
              <p14:xfrm>
                <a:off x="1286884" y="3285844"/>
                <a:ext cx="342000" cy="103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5DD87A-F7A5-4C52-82ED-C262C70F48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78244" y="3277204"/>
                  <a:ext cx="359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C1D9F2-5A6F-404E-8806-61450A55CF68}"/>
                    </a:ext>
                  </a:extLst>
                </p14:cNvPr>
                <p14:cNvContentPartPr/>
                <p14:nvPr/>
              </p14:nvContentPartPr>
              <p14:xfrm>
                <a:off x="1653724" y="2896324"/>
                <a:ext cx="487800" cy="463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C1D9F2-5A6F-404E-8806-61450A55CF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44724" y="2887324"/>
                  <a:ext cx="5054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A3F40CC-2682-4AA6-A891-B8E10CDEF22E}"/>
                    </a:ext>
                  </a:extLst>
                </p14:cNvPr>
                <p14:cNvContentPartPr/>
                <p14:nvPr/>
              </p14:nvContentPartPr>
              <p14:xfrm>
                <a:off x="2527804" y="2715244"/>
                <a:ext cx="239040" cy="352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A3F40CC-2682-4AA6-A891-B8E10CDEF22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19164" y="2706604"/>
                  <a:ext cx="2566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1830CE0-EC3C-4B7E-9FE5-86A7FBDA615E}"/>
                    </a:ext>
                  </a:extLst>
                </p14:cNvPr>
                <p14:cNvContentPartPr/>
                <p14:nvPr/>
              </p14:nvContentPartPr>
              <p14:xfrm>
                <a:off x="2391004" y="3175684"/>
                <a:ext cx="622800" cy="4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1830CE0-EC3C-4B7E-9FE5-86A7FBDA61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82004" y="3167044"/>
                  <a:ext cx="6404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406891B-EA71-4528-A203-F435648A65E1}"/>
                    </a:ext>
                  </a:extLst>
                </p14:cNvPr>
                <p14:cNvContentPartPr/>
                <p14:nvPr/>
              </p14:nvContentPartPr>
              <p14:xfrm>
                <a:off x="2736964" y="3212404"/>
                <a:ext cx="354600" cy="461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406891B-EA71-4528-A203-F435648A65E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28324" y="3203404"/>
                  <a:ext cx="3722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876EAC-6937-404F-B265-4E06CEC8C82D}"/>
                    </a:ext>
                  </a:extLst>
                </p14:cNvPr>
                <p14:cNvContentPartPr/>
                <p14:nvPr/>
              </p14:nvContentPartPr>
              <p14:xfrm>
                <a:off x="3232684" y="2950324"/>
                <a:ext cx="204480" cy="181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876EAC-6937-404F-B265-4E06CEC8C82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24044" y="2941324"/>
                  <a:ext cx="222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5275446-80CA-4113-BE0D-FFCC7BBF5CC7}"/>
                    </a:ext>
                  </a:extLst>
                </p14:cNvPr>
                <p14:cNvContentPartPr/>
                <p14:nvPr/>
              </p14:nvContentPartPr>
              <p14:xfrm>
                <a:off x="3166084" y="3014044"/>
                <a:ext cx="288000" cy="113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5275446-80CA-4113-BE0D-FFCC7BBF5CC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57444" y="3005044"/>
                  <a:ext cx="305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9A7447-39DA-4277-937B-8C95334C83E7}"/>
                    </a:ext>
                  </a:extLst>
                </p14:cNvPr>
                <p14:cNvContentPartPr/>
                <p14:nvPr/>
              </p14:nvContentPartPr>
              <p14:xfrm>
                <a:off x="3607444" y="2908564"/>
                <a:ext cx="371520" cy="288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9A7447-39DA-4277-937B-8C95334C83E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98444" y="2899564"/>
                  <a:ext cx="389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13D614-350F-4A7F-A771-2E0F883E2EDD}"/>
                    </a:ext>
                  </a:extLst>
                </p14:cNvPr>
                <p14:cNvContentPartPr/>
                <p14:nvPr/>
              </p14:nvContentPartPr>
              <p14:xfrm>
                <a:off x="4012084" y="2946724"/>
                <a:ext cx="212760" cy="228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13D614-350F-4A7F-A771-2E0F883E2E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03084" y="2938084"/>
                  <a:ext cx="23040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60E7ED9-F0FE-41BD-98F0-94A471E87361}"/>
              </a:ext>
            </a:extLst>
          </p:cNvPr>
          <p:cNvGrpSpPr/>
          <p:nvPr/>
        </p:nvGrpSpPr>
        <p:grpSpPr>
          <a:xfrm>
            <a:off x="4610764" y="2788684"/>
            <a:ext cx="1468440" cy="351360"/>
            <a:chOff x="4610764" y="2788684"/>
            <a:chExt cx="146844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CD6157-E9DB-4C97-8055-4BF431DB7903}"/>
                    </a:ext>
                  </a:extLst>
                </p14:cNvPr>
                <p14:cNvContentPartPr/>
                <p14:nvPr/>
              </p14:nvContentPartPr>
              <p14:xfrm>
                <a:off x="4610764" y="2973724"/>
                <a:ext cx="230760" cy="166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CD6157-E9DB-4C97-8055-4BF431DB79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02124" y="2964724"/>
                  <a:ext cx="248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2399F7E-B1C2-47EC-92F2-794F3C73A473}"/>
                    </a:ext>
                  </a:extLst>
                </p14:cNvPr>
                <p14:cNvContentPartPr/>
                <p14:nvPr/>
              </p14:nvContentPartPr>
              <p14:xfrm>
                <a:off x="4932604" y="2788684"/>
                <a:ext cx="105840" cy="319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2399F7E-B1C2-47EC-92F2-794F3C73A4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23964" y="2779684"/>
                  <a:ext cx="1234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F3AFB4C-68E4-4426-AB92-9FC9B6C79BCC}"/>
                    </a:ext>
                  </a:extLst>
                </p14:cNvPr>
                <p14:cNvContentPartPr/>
                <p14:nvPr/>
              </p14:nvContentPartPr>
              <p14:xfrm>
                <a:off x="4895164" y="2929804"/>
                <a:ext cx="483480" cy="15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F3AFB4C-68E4-4426-AB92-9FC9B6C79BC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86524" y="2920804"/>
                  <a:ext cx="501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39FDCB7-85AE-4210-B001-3B37D5ECB0A7}"/>
                    </a:ext>
                  </a:extLst>
                </p14:cNvPr>
                <p14:cNvContentPartPr/>
                <p14:nvPr/>
              </p14:nvContentPartPr>
              <p14:xfrm>
                <a:off x="5403484" y="2910724"/>
                <a:ext cx="675720" cy="18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39FDCB7-85AE-4210-B001-3B37D5ECB0A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94844" y="2902084"/>
                  <a:ext cx="6933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4A04E6D-1A26-44B0-BEC9-A075E444EF32}"/>
              </a:ext>
            </a:extLst>
          </p:cNvPr>
          <p:cNvGrpSpPr/>
          <p:nvPr/>
        </p:nvGrpSpPr>
        <p:grpSpPr>
          <a:xfrm>
            <a:off x="1545364" y="3993964"/>
            <a:ext cx="1076400" cy="483120"/>
            <a:chOff x="1545364" y="3993964"/>
            <a:chExt cx="107640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D1F7E2C-05C8-4156-AFE0-8A630ED88843}"/>
                    </a:ext>
                  </a:extLst>
                </p14:cNvPr>
                <p14:cNvContentPartPr/>
                <p14:nvPr/>
              </p14:nvContentPartPr>
              <p14:xfrm>
                <a:off x="1545364" y="4195564"/>
                <a:ext cx="229680" cy="82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D1F7E2C-05C8-4156-AFE0-8A630ED8884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36364" y="4186924"/>
                  <a:ext cx="2473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386BDFA-692F-4540-8C2D-861FB5CB8EDF}"/>
                    </a:ext>
                  </a:extLst>
                </p14:cNvPr>
                <p14:cNvContentPartPr/>
                <p14:nvPr/>
              </p14:nvContentPartPr>
              <p14:xfrm>
                <a:off x="1584244" y="4321924"/>
                <a:ext cx="249120" cy="55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386BDFA-692F-4540-8C2D-861FB5CB8ED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75244" y="4312924"/>
                  <a:ext cx="266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DCF981F-9F95-4734-80B6-F2FF63CE4824}"/>
                    </a:ext>
                  </a:extLst>
                </p14:cNvPr>
                <p14:cNvContentPartPr/>
                <p14:nvPr/>
              </p14:nvContentPartPr>
              <p14:xfrm>
                <a:off x="1957924" y="4030324"/>
                <a:ext cx="104400" cy="392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DCF981F-9F95-4734-80B6-F2FF63CE482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48924" y="4021324"/>
                  <a:ext cx="1220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9F74BFA-2DAC-4A67-A3B2-1CA33908FAD4}"/>
                    </a:ext>
                  </a:extLst>
                </p14:cNvPr>
                <p14:cNvContentPartPr/>
                <p14:nvPr/>
              </p14:nvContentPartPr>
              <p14:xfrm>
                <a:off x="2194084" y="3993964"/>
                <a:ext cx="244080" cy="483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9F74BFA-2DAC-4A67-A3B2-1CA33908FAD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85084" y="3984964"/>
                  <a:ext cx="2617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373F53-C770-4FC1-B5DD-F4885A22EB96}"/>
                    </a:ext>
                  </a:extLst>
                </p14:cNvPr>
                <p14:cNvContentPartPr/>
                <p14:nvPr/>
              </p14:nvContentPartPr>
              <p14:xfrm>
                <a:off x="2232964" y="4143724"/>
                <a:ext cx="254520" cy="5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373F53-C770-4FC1-B5DD-F4885A22EB9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23964" y="4134724"/>
                  <a:ext cx="272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F01B953-E641-4AE1-86C2-F1F42785E4AB}"/>
                    </a:ext>
                  </a:extLst>
                </p14:cNvPr>
                <p14:cNvContentPartPr/>
                <p14:nvPr/>
              </p14:nvContentPartPr>
              <p14:xfrm>
                <a:off x="2608444" y="4275484"/>
                <a:ext cx="13320" cy="30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F01B953-E641-4AE1-86C2-F1F42785E4A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99804" y="4266484"/>
                  <a:ext cx="309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920B14F-D40E-4C26-B558-2E2A83992A9D}"/>
              </a:ext>
            </a:extLst>
          </p:cNvPr>
          <p:cNvGrpSpPr/>
          <p:nvPr/>
        </p:nvGrpSpPr>
        <p:grpSpPr>
          <a:xfrm>
            <a:off x="2841004" y="3856084"/>
            <a:ext cx="1262880" cy="468360"/>
            <a:chOff x="2841004" y="3856084"/>
            <a:chExt cx="12628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A30A4B8-692D-4B3C-978D-09B5640E7D0E}"/>
                    </a:ext>
                  </a:extLst>
                </p14:cNvPr>
                <p14:cNvContentPartPr/>
                <p14:nvPr/>
              </p14:nvContentPartPr>
              <p14:xfrm>
                <a:off x="2841004" y="4002244"/>
                <a:ext cx="270360" cy="322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A30A4B8-692D-4B3C-978D-09B5640E7D0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32364" y="3993244"/>
                  <a:ext cx="2880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9D648D-90DF-47FC-8AAC-46C23B110256}"/>
                    </a:ext>
                  </a:extLst>
                </p14:cNvPr>
                <p14:cNvContentPartPr/>
                <p14:nvPr/>
              </p14:nvContentPartPr>
              <p14:xfrm>
                <a:off x="3203524" y="4001164"/>
                <a:ext cx="180720" cy="26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9D648D-90DF-47FC-8AAC-46C23B11025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94884" y="3992164"/>
                  <a:ext cx="198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302EB96-7272-4816-8F9C-2D7857092FCA}"/>
                    </a:ext>
                  </a:extLst>
                </p14:cNvPr>
                <p14:cNvContentPartPr/>
                <p14:nvPr/>
              </p14:nvContentPartPr>
              <p14:xfrm>
                <a:off x="3474604" y="3856084"/>
                <a:ext cx="375480" cy="461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302EB96-7272-4816-8F9C-2D7857092FC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65604" y="3847444"/>
                  <a:ext cx="39312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061960E-B47D-4F9B-9D35-4E1010D526C5}"/>
                    </a:ext>
                  </a:extLst>
                </p14:cNvPr>
                <p14:cNvContentPartPr/>
                <p14:nvPr/>
              </p14:nvContentPartPr>
              <p14:xfrm>
                <a:off x="4020364" y="4310044"/>
                <a:ext cx="83520" cy="10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061960E-B47D-4F9B-9D35-4E1010D526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11364" y="4301404"/>
                  <a:ext cx="10116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DE18515-9DBD-4AAA-BD08-8D06D3EB42F2}"/>
                  </a:ext>
                </a:extLst>
              </p14:cNvPr>
              <p14:cNvContentPartPr/>
              <p14:nvPr/>
            </p14:nvContentPartPr>
            <p14:xfrm>
              <a:off x="4238164" y="3916204"/>
              <a:ext cx="282600" cy="331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DE18515-9DBD-4AAA-BD08-8D06D3EB42F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229164" y="3907564"/>
                <a:ext cx="300240" cy="34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2F364999-6830-4ABE-93C8-0504535A7815}"/>
              </a:ext>
            </a:extLst>
          </p:cNvPr>
          <p:cNvGrpSpPr/>
          <p:nvPr/>
        </p:nvGrpSpPr>
        <p:grpSpPr>
          <a:xfrm>
            <a:off x="4315924" y="3836644"/>
            <a:ext cx="1325880" cy="412920"/>
            <a:chOff x="4315924" y="3836644"/>
            <a:chExt cx="132588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1D58230-FA11-41C7-85B1-7A6EA4AF93BB}"/>
                    </a:ext>
                  </a:extLst>
                </p14:cNvPr>
                <p14:cNvContentPartPr/>
                <p14:nvPr/>
              </p14:nvContentPartPr>
              <p14:xfrm>
                <a:off x="4315924" y="3878764"/>
                <a:ext cx="301320" cy="363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1D58230-FA11-41C7-85B1-7A6EA4AF93B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6924" y="3870124"/>
                  <a:ext cx="318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6D0ACF7-A114-45F2-8668-CEAB244D17F0}"/>
                    </a:ext>
                  </a:extLst>
                </p14:cNvPr>
                <p14:cNvContentPartPr/>
                <p14:nvPr/>
              </p14:nvContentPartPr>
              <p14:xfrm>
                <a:off x="4858804" y="3836644"/>
                <a:ext cx="220320" cy="376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6D0ACF7-A114-45F2-8668-CEAB244D17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49804" y="3828004"/>
                  <a:ext cx="2379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120EFC2-66B6-466A-800A-FA555496535F}"/>
                    </a:ext>
                  </a:extLst>
                </p14:cNvPr>
                <p14:cNvContentPartPr/>
                <p14:nvPr/>
              </p14:nvContentPartPr>
              <p14:xfrm>
                <a:off x="5237164" y="3852124"/>
                <a:ext cx="404640" cy="397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120EFC2-66B6-466A-800A-FA555496535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28164" y="3843124"/>
                  <a:ext cx="422280" cy="41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D72A750-C357-4A98-A848-EB9BE4E4466A}"/>
              </a:ext>
            </a:extLst>
          </p:cNvPr>
          <p:cNvGrpSpPr/>
          <p:nvPr/>
        </p:nvGrpSpPr>
        <p:grpSpPr>
          <a:xfrm>
            <a:off x="1712044" y="4868044"/>
            <a:ext cx="303480" cy="176040"/>
            <a:chOff x="1712044" y="4868044"/>
            <a:chExt cx="30348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1B6D476-AD5A-42C7-9961-B7512129CBCE}"/>
                    </a:ext>
                  </a:extLst>
                </p14:cNvPr>
                <p14:cNvContentPartPr/>
                <p14:nvPr/>
              </p14:nvContentPartPr>
              <p14:xfrm>
                <a:off x="1853524" y="4868044"/>
                <a:ext cx="162000" cy="40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1B6D476-AD5A-42C7-9961-B7512129CBC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44884" y="4859044"/>
                  <a:ext cx="179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FA1675E-06DA-463D-A466-B18887CB5664}"/>
                    </a:ext>
                  </a:extLst>
                </p14:cNvPr>
                <p14:cNvContentPartPr/>
                <p14:nvPr/>
              </p14:nvContentPartPr>
              <p14:xfrm>
                <a:off x="1712044" y="5017804"/>
                <a:ext cx="183600" cy="2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FA1675E-06DA-463D-A466-B18887CB56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03044" y="5009164"/>
                  <a:ext cx="20124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F8F998A-547B-48F7-868C-783A9EA41C13}"/>
              </a:ext>
            </a:extLst>
          </p:cNvPr>
          <p:cNvGrpSpPr/>
          <p:nvPr/>
        </p:nvGrpSpPr>
        <p:grpSpPr>
          <a:xfrm>
            <a:off x="2488204" y="4754644"/>
            <a:ext cx="1689840" cy="465120"/>
            <a:chOff x="2488204" y="4754644"/>
            <a:chExt cx="168984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F9FAF0C-58B6-4034-AFFA-5AE23DF09C17}"/>
                    </a:ext>
                  </a:extLst>
                </p14:cNvPr>
                <p14:cNvContentPartPr/>
                <p14:nvPr/>
              </p14:nvContentPartPr>
              <p14:xfrm>
                <a:off x="2488204" y="4781284"/>
                <a:ext cx="46440" cy="318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F9FAF0C-58B6-4034-AFFA-5AE23DF09C1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79564" y="4772284"/>
                  <a:ext cx="640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8F9FABB-E63E-4D47-A802-9399676060C6}"/>
                    </a:ext>
                  </a:extLst>
                </p14:cNvPr>
                <p14:cNvContentPartPr/>
                <p14:nvPr/>
              </p14:nvContentPartPr>
              <p14:xfrm>
                <a:off x="2686924" y="4988284"/>
                <a:ext cx="64440" cy="231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8F9FABB-E63E-4D47-A802-9399676060C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78284" y="4979644"/>
                  <a:ext cx="82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CF61311-47AE-447B-9831-F34BCB05FF3A}"/>
                    </a:ext>
                  </a:extLst>
                </p14:cNvPr>
                <p14:cNvContentPartPr/>
                <p14:nvPr/>
              </p14:nvContentPartPr>
              <p14:xfrm>
                <a:off x="2979244" y="4754644"/>
                <a:ext cx="301320" cy="444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CF61311-47AE-447B-9831-F34BCB05FF3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70604" y="4745644"/>
                  <a:ext cx="3189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2CDE87E-03C6-49E0-BAC7-F8484B9C9AC1}"/>
                    </a:ext>
                  </a:extLst>
                </p14:cNvPr>
                <p14:cNvContentPartPr/>
                <p14:nvPr/>
              </p14:nvContentPartPr>
              <p14:xfrm>
                <a:off x="3082924" y="4872724"/>
                <a:ext cx="258840" cy="79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2CDE87E-03C6-49E0-BAC7-F8484B9C9AC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3924" y="4863724"/>
                  <a:ext cx="276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3557BC4-3288-4E62-A779-38AE30C5FB35}"/>
                    </a:ext>
                  </a:extLst>
                </p14:cNvPr>
                <p14:cNvContentPartPr/>
                <p14:nvPr/>
              </p14:nvContentPartPr>
              <p14:xfrm>
                <a:off x="3383884" y="4757524"/>
                <a:ext cx="332640" cy="372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3557BC4-3288-4E62-A779-38AE30C5FB3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74884" y="4748884"/>
                  <a:ext cx="3502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982437C-53AA-4200-9608-F2117472C493}"/>
                    </a:ext>
                  </a:extLst>
                </p14:cNvPr>
                <p14:cNvContentPartPr/>
                <p14:nvPr/>
              </p14:nvContentPartPr>
              <p14:xfrm>
                <a:off x="3907684" y="4767244"/>
                <a:ext cx="270360" cy="315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982437C-53AA-4200-9608-F2117472C4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98684" y="4758244"/>
                  <a:ext cx="28800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0BC426-13F3-400F-99D5-6EA9200E6561}"/>
              </a:ext>
            </a:extLst>
          </p:cNvPr>
          <p:cNvGrpSpPr/>
          <p:nvPr/>
        </p:nvGrpSpPr>
        <p:grpSpPr>
          <a:xfrm>
            <a:off x="4707604" y="4429564"/>
            <a:ext cx="1451880" cy="627480"/>
            <a:chOff x="4707604" y="4429564"/>
            <a:chExt cx="145188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FDDCC4D-4EA5-451F-BB8E-C3322CE71CDF}"/>
                    </a:ext>
                  </a:extLst>
                </p14:cNvPr>
                <p14:cNvContentPartPr/>
                <p14:nvPr/>
              </p14:nvContentPartPr>
              <p14:xfrm>
                <a:off x="4707604" y="4746004"/>
                <a:ext cx="471240" cy="276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FDDCC4D-4EA5-451F-BB8E-C3322CE71CD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98964" y="4737364"/>
                  <a:ext cx="4888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8F48319-7DD5-4EB6-AAC1-6680F3AF0281}"/>
                    </a:ext>
                  </a:extLst>
                </p14:cNvPr>
                <p14:cNvContentPartPr/>
                <p14:nvPr/>
              </p14:nvContentPartPr>
              <p14:xfrm>
                <a:off x="4732804" y="4783444"/>
                <a:ext cx="288000" cy="267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8F48319-7DD5-4EB6-AAC1-6680F3AF028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23804" y="4774444"/>
                  <a:ext cx="305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99AF179-6192-4683-81B5-58D9B6C3114B}"/>
                    </a:ext>
                  </a:extLst>
                </p14:cNvPr>
                <p14:cNvContentPartPr/>
                <p14:nvPr/>
              </p14:nvContentPartPr>
              <p14:xfrm>
                <a:off x="5274604" y="4638724"/>
                <a:ext cx="92160" cy="412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99AF179-6192-4683-81B5-58D9B6C3114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65604" y="4629724"/>
                  <a:ext cx="1098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A51B69A-7C1A-42CF-91D8-F3F6ABECE358}"/>
                    </a:ext>
                  </a:extLst>
                </p14:cNvPr>
                <p14:cNvContentPartPr/>
                <p14:nvPr/>
              </p14:nvContentPartPr>
              <p14:xfrm>
                <a:off x="5466124" y="4724764"/>
                <a:ext cx="353880" cy="332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A51B69A-7C1A-42CF-91D8-F3F6ABECE35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57124" y="4716124"/>
                  <a:ext cx="3715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4330706-C662-4F6C-89FA-3C6299B4016B}"/>
                    </a:ext>
                  </a:extLst>
                </p14:cNvPr>
                <p14:cNvContentPartPr/>
                <p14:nvPr/>
              </p14:nvContentPartPr>
              <p14:xfrm>
                <a:off x="5741164" y="4429564"/>
                <a:ext cx="286560" cy="396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4330706-C662-4F6C-89FA-3C6299B401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32164" y="4420924"/>
                  <a:ext cx="3042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39A9B9C-0207-4DBC-83B1-AB56CD02E536}"/>
                    </a:ext>
                  </a:extLst>
                </p14:cNvPr>
                <p14:cNvContentPartPr/>
                <p14:nvPr/>
              </p14:nvContentPartPr>
              <p14:xfrm>
                <a:off x="5880124" y="4532884"/>
                <a:ext cx="279360" cy="82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39A9B9C-0207-4DBC-83B1-AB56CD02E53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71484" y="4523884"/>
                  <a:ext cx="29700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58DC260-6135-4103-8ED8-AD026556E0DE}"/>
                  </a:ext>
                </a:extLst>
              </p14:cNvPr>
              <p14:cNvContentPartPr/>
              <p14:nvPr/>
            </p14:nvContentPartPr>
            <p14:xfrm>
              <a:off x="12311884" y="1591324"/>
              <a:ext cx="360" cy="14886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58DC260-6135-4103-8ED8-AD026556E0D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2302884" y="1582684"/>
                <a:ext cx="18000" cy="150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FC79908-2665-4826-BC5D-42C940503563}"/>
              </a:ext>
            </a:extLst>
          </p:cNvPr>
          <p:cNvGrpSpPr/>
          <p:nvPr/>
        </p:nvGrpSpPr>
        <p:grpSpPr>
          <a:xfrm>
            <a:off x="6723582" y="4387444"/>
            <a:ext cx="1567440" cy="717480"/>
            <a:chOff x="6723582" y="4387444"/>
            <a:chExt cx="1567440" cy="71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C3D03DF-4FC1-48D0-9EBD-97074548319E}"/>
                    </a:ext>
                  </a:extLst>
                </p14:cNvPr>
                <p14:cNvContentPartPr/>
                <p14:nvPr/>
              </p14:nvContentPartPr>
              <p14:xfrm>
                <a:off x="6723582" y="4387444"/>
                <a:ext cx="555120" cy="703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C3D03DF-4FC1-48D0-9EBD-9707454831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14582" y="4378804"/>
                  <a:ext cx="57276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4CC1AB9-EBC2-4C48-9562-E3F158EC923E}"/>
                    </a:ext>
                  </a:extLst>
                </p14:cNvPr>
                <p14:cNvContentPartPr/>
                <p14:nvPr/>
              </p14:nvContentPartPr>
              <p14:xfrm>
                <a:off x="7331622" y="4663924"/>
                <a:ext cx="203400" cy="390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4CC1AB9-EBC2-4C48-9562-E3F158EC923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22982" y="4655284"/>
                  <a:ext cx="2210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083D63D-24B7-4390-BCA7-8E4DDA9856C4}"/>
                    </a:ext>
                  </a:extLst>
                </p14:cNvPr>
                <p14:cNvContentPartPr/>
                <p14:nvPr/>
              </p14:nvContentPartPr>
              <p14:xfrm>
                <a:off x="7673622" y="4450804"/>
                <a:ext cx="125280" cy="498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083D63D-24B7-4390-BCA7-8E4DDA9856C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64622" y="4441804"/>
                  <a:ext cx="1429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9D0AE3A-553B-4EB4-8E39-FCA1AD6F166A}"/>
                    </a:ext>
                  </a:extLst>
                </p14:cNvPr>
                <p14:cNvContentPartPr/>
                <p14:nvPr/>
              </p14:nvContentPartPr>
              <p14:xfrm>
                <a:off x="7943622" y="4455484"/>
                <a:ext cx="238320" cy="649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9D0AE3A-553B-4EB4-8E39-FCA1AD6F166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34982" y="4446484"/>
                  <a:ext cx="25596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99AA311-1AA5-4A6A-99C2-C0C30BEA67C3}"/>
                    </a:ext>
                  </a:extLst>
                </p14:cNvPr>
                <p14:cNvContentPartPr/>
                <p14:nvPr/>
              </p14:nvContentPartPr>
              <p14:xfrm>
                <a:off x="7791702" y="4663924"/>
                <a:ext cx="499320" cy="133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99AA311-1AA5-4A6A-99C2-C0C30BEA67C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82702" y="4655284"/>
                  <a:ext cx="516960" cy="15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289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2306934-B400-8B11-BF96-C602AC275F36}"/>
              </a:ext>
            </a:extLst>
          </p:cNvPr>
          <p:cNvGrpSpPr/>
          <p:nvPr/>
        </p:nvGrpSpPr>
        <p:grpSpPr>
          <a:xfrm>
            <a:off x="575689" y="191082"/>
            <a:ext cx="1336680" cy="586080"/>
            <a:chOff x="575689" y="191082"/>
            <a:chExt cx="1336680" cy="58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4F357B4-0BC6-BA28-FE0F-D8C87E1EBC8A}"/>
                    </a:ext>
                  </a:extLst>
                </p14:cNvPr>
                <p14:cNvContentPartPr/>
                <p14:nvPr/>
              </p14:nvContentPartPr>
              <p14:xfrm>
                <a:off x="575689" y="191082"/>
                <a:ext cx="689040" cy="560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4F357B4-0BC6-BA28-FE0F-D8C87E1EBC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7049" y="182442"/>
                  <a:ext cx="7066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9B55367-67EC-0E3E-7FEF-521015C714BA}"/>
                    </a:ext>
                  </a:extLst>
                </p14:cNvPr>
                <p14:cNvContentPartPr/>
                <p14:nvPr/>
              </p14:nvContentPartPr>
              <p14:xfrm>
                <a:off x="1310449" y="210522"/>
                <a:ext cx="173160" cy="566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9B55367-67EC-0E3E-7FEF-521015C71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1809" y="201522"/>
                  <a:ext cx="19080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FE8DF7-E939-900A-21C8-A8E7D72EAD42}"/>
                    </a:ext>
                  </a:extLst>
                </p14:cNvPr>
                <p14:cNvContentPartPr/>
                <p14:nvPr/>
              </p14:nvContentPartPr>
              <p14:xfrm>
                <a:off x="1250689" y="469362"/>
                <a:ext cx="351360" cy="72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FE8DF7-E939-900A-21C8-A8E7D72EAD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2049" y="460722"/>
                  <a:ext cx="369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D9219E-3FA1-CE80-63E1-693D666700F1}"/>
                    </a:ext>
                  </a:extLst>
                </p14:cNvPr>
                <p14:cNvContentPartPr/>
                <p14:nvPr/>
              </p14:nvContentPartPr>
              <p14:xfrm>
                <a:off x="1684129" y="523362"/>
                <a:ext cx="228240" cy="200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D9219E-3FA1-CE80-63E1-693D666700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5129" y="514722"/>
                  <a:ext cx="24588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B839B0-18CC-12C1-6A59-EFC59E80A911}"/>
              </a:ext>
            </a:extLst>
          </p:cNvPr>
          <p:cNvGrpSpPr/>
          <p:nvPr/>
        </p:nvGrpSpPr>
        <p:grpSpPr>
          <a:xfrm>
            <a:off x="2277049" y="344082"/>
            <a:ext cx="474480" cy="645480"/>
            <a:chOff x="2277049" y="344082"/>
            <a:chExt cx="474480" cy="6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7A9532-C68E-6E6D-C70E-FD8A127CBB53}"/>
                    </a:ext>
                  </a:extLst>
                </p14:cNvPr>
                <p14:cNvContentPartPr/>
                <p14:nvPr/>
              </p14:nvContentPartPr>
              <p14:xfrm>
                <a:off x="2277049" y="344082"/>
                <a:ext cx="264960" cy="461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7A9532-C68E-6E6D-C70E-FD8A127CBB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68049" y="335082"/>
                  <a:ext cx="28260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6E8DBD-BA94-3FB5-76E0-1F6465B03F6E}"/>
                    </a:ext>
                  </a:extLst>
                </p14:cNvPr>
                <p14:cNvContentPartPr/>
                <p14:nvPr/>
              </p14:nvContentPartPr>
              <p14:xfrm>
                <a:off x="2692489" y="685002"/>
                <a:ext cx="59040" cy="304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6E8DBD-BA94-3FB5-76E0-1F6465B03F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83849" y="676002"/>
                  <a:ext cx="7668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1C7856-385D-3148-591B-D35B16341B66}"/>
              </a:ext>
            </a:extLst>
          </p:cNvPr>
          <p:cNvGrpSpPr/>
          <p:nvPr/>
        </p:nvGrpSpPr>
        <p:grpSpPr>
          <a:xfrm>
            <a:off x="3220969" y="364602"/>
            <a:ext cx="4813200" cy="723960"/>
            <a:chOff x="3220969" y="364602"/>
            <a:chExt cx="4813200" cy="72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44057E3-710F-C427-04C0-0D5ADDA5EFFE}"/>
                    </a:ext>
                  </a:extLst>
                </p14:cNvPr>
                <p14:cNvContentPartPr/>
                <p14:nvPr/>
              </p14:nvContentPartPr>
              <p14:xfrm>
                <a:off x="3325729" y="538842"/>
                <a:ext cx="150840" cy="311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44057E3-710F-C427-04C0-0D5ADDA5EF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17089" y="530202"/>
                  <a:ext cx="1684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30D5C-79BE-AC21-8557-DC110002692A}"/>
                    </a:ext>
                  </a:extLst>
                </p14:cNvPr>
                <p14:cNvContentPartPr/>
                <p14:nvPr/>
              </p14:nvContentPartPr>
              <p14:xfrm>
                <a:off x="3220969" y="605442"/>
                <a:ext cx="433800" cy="79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30D5C-79BE-AC21-8557-DC11000269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12329" y="596802"/>
                  <a:ext cx="451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0565CC-92CD-E375-473F-3701C866CC06}"/>
                    </a:ext>
                  </a:extLst>
                </p14:cNvPr>
                <p14:cNvContentPartPr/>
                <p14:nvPr/>
              </p14:nvContentPartPr>
              <p14:xfrm>
                <a:off x="3731809" y="400602"/>
                <a:ext cx="451800" cy="433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0565CC-92CD-E375-473F-3701C866CC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23169" y="391962"/>
                  <a:ext cx="4694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D56494-A0E7-5480-2B89-2A8F4D1CB101}"/>
                    </a:ext>
                  </a:extLst>
                </p14:cNvPr>
                <p14:cNvContentPartPr/>
                <p14:nvPr/>
              </p14:nvContentPartPr>
              <p14:xfrm>
                <a:off x="4264969" y="649002"/>
                <a:ext cx="292680" cy="29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D56494-A0E7-5480-2B89-2A8F4D1CB1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55969" y="640362"/>
                  <a:ext cx="3103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685D4F-DEBB-6F83-83C6-AF0B5A25EB90}"/>
                    </a:ext>
                  </a:extLst>
                </p14:cNvPr>
                <p14:cNvContentPartPr/>
                <p14:nvPr/>
              </p14:nvContentPartPr>
              <p14:xfrm>
                <a:off x="4858249" y="569442"/>
                <a:ext cx="96120" cy="366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685D4F-DEBB-6F83-83C6-AF0B5A25EB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49609" y="560802"/>
                  <a:ext cx="1137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39F3D9-CE97-DFFB-84A3-47C21EBE057F}"/>
                    </a:ext>
                  </a:extLst>
                </p14:cNvPr>
                <p14:cNvContentPartPr/>
                <p14:nvPr/>
              </p14:nvContentPartPr>
              <p14:xfrm>
                <a:off x="4698769" y="692562"/>
                <a:ext cx="524880" cy="6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39F3D9-CE97-DFFB-84A3-47C21EBE05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89769" y="683922"/>
                  <a:ext cx="542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B380B7-1AC1-6C9C-9B75-91F1C990653A}"/>
                    </a:ext>
                  </a:extLst>
                </p14:cNvPr>
                <p14:cNvContentPartPr/>
                <p14:nvPr/>
              </p14:nvContentPartPr>
              <p14:xfrm>
                <a:off x="5227249" y="364602"/>
                <a:ext cx="560880" cy="51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B380B7-1AC1-6C9C-9B75-91F1C99065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18609" y="355962"/>
                  <a:ext cx="57852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A47D72-B7BE-D300-317E-5F7A992BC37D}"/>
                    </a:ext>
                  </a:extLst>
                </p14:cNvPr>
                <p14:cNvContentPartPr/>
                <p14:nvPr/>
              </p14:nvContentPartPr>
              <p14:xfrm>
                <a:off x="5838889" y="633522"/>
                <a:ext cx="243000" cy="35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A47D72-B7BE-D300-317E-5F7A992BC3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0249" y="624882"/>
                  <a:ext cx="2606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FE2119-A8E9-C363-6B1F-53E3A43B12A5}"/>
                    </a:ext>
                  </a:extLst>
                </p14:cNvPr>
                <p14:cNvContentPartPr/>
                <p14:nvPr/>
              </p14:nvContentPartPr>
              <p14:xfrm>
                <a:off x="6532249" y="641442"/>
                <a:ext cx="146160" cy="32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FE2119-A8E9-C363-6B1F-53E3A43B12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23249" y="632442"/>
                  <a:ext cx="1638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2507E23-A88F-B782-1297-81D5F0C92A3F}"/>
                    </a:ext>
                  </a:extLst>
                </p14:cNvPr>
                <p14:cNvContentPartPr/>
                <p14:nvPr/>
              </p14:nvContentPartPr>
              <p14:xfrm>
                <a:off x="6413449" y="710562"/>
                <a:ext cx="552240" cy="69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2507E23-A88F-B782-1297-81D5F0C92A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4449" y="701922"/>
                  <a:ext cx="569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BFAF3D-132A-6353-B16C-B50F0B2A36E2}"/>
                    </a:ext>
                  </a:extLst>
                </p14:cNvPr>
                <p14:cNvContentPartPr/>
                <p14:nvPr/>
              </p14:nvContentPartPr>
              <p14:xfrm>
                <a:off x="7056769" y="410322"/>
                <a:ext cx="615960" cy="49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BFAF3D-132A-6353-B16C-B50F0B2A36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47769" y="401682"/>
                  <a:ext cx="6336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789176-4874-1F90-7778-128EB792D69E}"/>
                    </a:ext>
                  </a:extLst>
                </p14:cNvPr>
                <p14:cNvContentPartPr/>
                <p14:nvPr/>
              </p14:nvContentPartPr>
              <p14:xfrm>
                <a:off x="7731769" y="664482"/>
                <a:ext cx="302400" cy="42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789176-4874-1F90-7778-128EB792D6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22769" y="655482"/>
                  <a:ext cx="320040" cy="44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9105AE-D2AA-C364-3AA8-660939D30358}"/>
              </a:ext>
            </a:extLst>
          </p:cNvPr>
          <p:cNvGrpSpPr/>
          <p:nvPr/>
        </p:nvGrpSpPr>
        <p:grpSpPr>
          <a:xfrm>
            <a:off x="1647769" y="1476282"/>
            <a:ext cx="7580160" cy="1242720"/>
            <a:chOff x="1647769" y="1476282"/>
            <a:chExt cx="7580160" cy="12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151BD4-0E00-1C2A-411A-2295C026E6F5}"/>
                    </a:ext>
                  </a:extLst>
                </p14:cNvPr>
                <p14:cNvContentPartPr/>
                <p14:nvPr/>
              </p14:nvContentPartPr>
              <p14:xfrm>
                <a:off x="1647769" y="1770042"/>
                <a:ext cx="310320" cy="3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151BD4-0E00-1C2A-411A-2295C026E6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38769" y="1761402"/>
                  <a:ext cx="327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1E78BA-304C-617C-6B81-8B6F72692A77}"/>
                    </a:ext>
                  </a:extLst>
                </p14:cNvPr>
                <p14:cNvContentPartPr/>
                <p14:nvPr/>
              </p14:nvContentPartPr>
              <p14:xfrm>
                <a:off x="1721569" y="1931682"/>
                <a:ext cx="190800" cy="130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1E78BA-304C-617C-6B81-8B6F72692A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12929" y="1923042"/>
                  <a:ext cx="208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FBFEEB-B859-20CA-CB83-81E4700DC6BD}"/>
                    </a:ext>
                  </a:extLst>
                </p14:cNvPr>
                <p14:cNvContentPartPr/>
                <p14:nvPr/>
              </p14:nvContentPartPr>
              <p14:xfrm>
                <a:off x="2172649" y="1542162"/>
                <a:ext cx="387360" cy="572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FBFEEB-B859-20CA-CB83-81E4700DC6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4009" y="1533522"/>
                  <a:ext cx="4050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4CB70B-85EA-2197-B558-40A45A364858}"/>
                    </a:ext>
                  </a:extLst>
                </p14:cNvPr>
                <p14:cNvContentPartPr/>
                <p14:nvPr/>
              </p14:nvContentPartPr>
              <p14:xfrm>
                <a:off x="2828569" y="1476282"/>
                <a:ext cx="461520" cy="368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4CB70B-85EA-2197-B558-40A45A3648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19569" y="1467642"/>
                  <a:ext cx="4791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3C71C8-F5C1-015F-B9CF-4667D95F2950}"/>
                    </a:ext>
                  </a:extLst>
                </p14:cNvPr>
                <p14:cNvContentPartPr/>
                <p14:nvPr/>
              </p14:nvContentPartPr>
              <p14:xfrm>
                <a:off x="3138529" y="1660242"/>
                <a:ext cx="92160" cy="26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3C71C8-F5C1-015F-B9CF-4667D95F295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29889" y="1651242"/>
                  <a:ext cx="109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EF2EF1-D337-6D66-082E-F35955427D2F}"/>
                    </a:ext>
                  </a:extLst>
                </p14:cNvPr>
                <p14:cNvContentPartPr/>
                <p14:nvPr/>
              </p14:nvContentPartPr>
              <p14:xfrm>
                <a:off x="2705449" y="2101242"/>
                <a:ext cx="588960" cy="59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EF2EF1-D337-6D66-082E-F35955427D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96809" y="2092242"/>
                  <a:ext cx="606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92A3F7-86E7-B2E2-2F48-5E94545B8246}"/>
                    </a:ext>
                  </a:extLst>
                </p14:cNvPr>
                <p14:cNvContentPartPr/>
                <p14:nvPr/>
              </p14:nvContentPartPr>
              <p14:xfrm>
                <a:off x="2929729" y="2220402"/>
                <a:ext cx="268920" cy="317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92A3F7-86E7-B2E2-2F48-5E94545B82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0729" y="2211762"/>
                  <a:ext cx="2865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AC5703-5975-6D14-30C0-DF25C1BE2EC6}"/>
                    </a:ext>
                  </a:extLst>
                </p14:cNvPr>
                <p14:cNvContentPartPr/>
                <p14:nvPr/>
              </p14:nvContentPartPr>
              <p14:xfrm>
                <a:off x="3225649" y="2411562"/>
                <a:ext cx="68760" cy="185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AC5703-5975-6D14-30C0-DF25C1BE2E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16649" y="2402562"/>
                  <a:ext cx="86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28D72B-8466-CD85-A0D9-02200C3A9CBC}"/>
                    </a:ext>
                  </a:extLst>
                </p14:cNvPr>
                <p14:cNvContentPartPr/>
                <p14:nvPr/>
              </p14:nvContentPartPr>
              <p14:xfrm>
                <a:off x="3650809" y="2013762"/>
                <a:ext cx="377280" cy="43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28D72B-8466-CD85-A0D9-02200C3A9C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41809" y="2005122"/>
                  <a:ext cx="394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C7AE03A-7C68-D5CE-F77B-CBB4ACE0872F}"/>
                    </a:ext>
                  </a:extLst>
                </p14:cNvPr>
                <p14:cNvContentPartPr/>
                <p14:nvPr/>
              </p14:nvContentPartPr>
              <p14:xfrm>
                <a:off x="3817489" y="1862202"/>
                <a:ext cx="97200" cy="373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C7AE03A-7C68-D5CE-F77B-CBB4ACE0872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08489" y="1853202"/>
                  <a:ext cx="1148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17D691-8476-71E7-B006-83B196EB966C}"/>
                    </a:ext>
                  </a:extLst>
                </p14:cNvPr>
                <p14:cNvContentPartPr/>
                <p14:nvPr/>
              </p14:nvContentPartPr>
              <p14:xfrm>
                <a:off x="4247329" y="1654842"/>
                <a:ext cx="401760" cy="505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17D691-8476-71E7-B006-83B196EB96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38689" y="1645842"/>
                  <a:ext cx="4194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3F27795-5E10-B4B9-B7C3-2439B370172E}"/>
                    </a:ext>
                  </a:extLst>
                </p14:cNvPr>
                <p14:cNvContentPartPr/>
                <p14:nvPr/>
              </p14:nvContentPartPr>
              <p14:xfrm>
                <a:off x="5004769" y="1602282"/>
                <a:ext cx="360360" cy="37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3F27795-5E10-B4B9-B7C3-2439B37017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95769" y="1593282"/>
                  <a:ext cx="3780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59CABB-2027-6DFB-B647-DA8FEC4F5901}"/>
                    </a:ext>
                  </a:extLst>
                </p14:cNvPr>
                <p14:cNvContentPartPr/>
                <p14:nvPr/>
              </p14:nvContentPartPr>
              <p14:xfrm>
                <a:off x="5382769" y="1729002"/>
                <a:ext cx="264240" cy="220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59CABB-2027-6DFB-B647-DA8FEC4F59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74129" y="1720362"/>
                  <a:ext cx="281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E5EB1F4-0622-3E30-F1DA-17475F455DB9}"/>
                    </a:ext>
                  </a:extLst>
                </p14:cNvPr>
                <p14:cNvContentPartPr/>
                <p14:nvPr/>
              </p14:nvContentPartPr>
              <p14:xfrm>
                <a:off x="4890649" y="2116362"/>
                <a:ext cx="752400" cy="80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E5EB1F4-0622-3E30-F1DA-17475F455D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82009" y="2107722"/>
                  <a:ext cx="770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68697F-4979-DA04-CD47-969AA0951D40}"/>
                    </a:ext>
                  </a:extLst>
                </p14:cNvPr>
                <p14:cNvContentPartPr/>
                <p14:nvPr/>
              </p14:nvContentPartPr>
              <p14:xfrm>
                <a:off x="5160289" y="2272962"/>
                <a:ext cx="373680" cy="396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68697F-4979-DA04-CD47-969AA0951D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51289" y="2264322"/>
                  <a:ext cx="3913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F28E67-C918-4127-19C7-93CC938D425D}"/>
                    </a:ext>
                  </a:extLst>
                </p14:cNvPr>
                <p14:cNvContentPartPr/>
                <p14:nvPr/>
              </p14:nvContentPartPr>
              <p14:xfrm>
                <a:off x="5528929" y="2434602"/>
                <a:ext cx="278280" cy="203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F28E67-C918-4127-19C7-93CC938D42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20289" y="2425602"/>
                  <a:ext cx="295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E94D40-7AB2-08B8-DC6F-248F28826526}"/>
                    </a:ext>
                  </a:extLst>
                </p14:cNvPr>
                <p14:cNvContentPartPr/>
                <p14:nvPr/>
              </p14:nvContentPartPr>
              <p14:xfrm>
                <a:off x="6126169" y="1775082"/>
                <a:ext cx="77760" cy="29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E94D40-7AB2-08B8-DC6F-248F2882652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17529" y="1766082"/>
                  <a:ext cx="954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48BF3C-211F-E967-837C-68848D104C65}"/>
                    </a:ext>
                  </a:extLst>
                </p14:cNvPr>
                <p14:cNvContentPartPr/>
                <p14:nvPr/>
              </p14:nvContentPartPr>
              <p14:xfrm>
                <a:off x="6057769" y="1834482"/>
                <a:ext cx="401760" cy="69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48BF3C-211F-E967-837C-68848D104C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49129" y="1825482"/>
                  <a:ext cx="419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C857C36-BDA7-D330-98D3-3423FA9A1D35}"/>
                    </a:ext>
                  </a:extLst>
                </p14:cNvPr>
                <p14:cNvContentPartPr/>
                <p14:nvPr/>
              </p14:nvContentPartPr>
              <p14:xfrm>
                <a:off x="6450169" y="1534242"/>
                <a:ext cx="438120" cy="612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857C36-BDA7-D330-98D3-3423FA9A1D3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41169" y="1525242"/>
                  <a:ext cx="45576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E17308-A16D-C2A7-6712-17C8C57EB3F6}"/>
                    </a:ext>
                  </a:extLst>
                </p14:cNvPr>
                <p14:cNvContentPartPr/>
                <p14:nvPr/>
              </p14:nvContentPartPr>
              <p14:xfrm>
                <a:off x="6979009" y="1506882"/>
                <a:ext cx="340560" cy="442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E17308-A16D-C2A7-6712-17C8C57EB3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70369" y="1498242"/>
                  <a:ext cx="3582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F9D7EE-F306-506C-8275-710036F045DE}"/>
                    </a:ext>
                  </a:extLst>
                </p14:cNvPr>
                <p14:cNvContentPartPr/>
                <p14:nvPr/>
              </p14:nvContentPartPr>
              <p14:xfrm>
                <a:off x="7143889" y="1721442"/>
                <a:ext cx="279000" cy="274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F9D7EE-F306-506C-8275-710036F045D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35249" y="1712442"/>
                  <a:ext cx="296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7E4525-16EC-2520-918A-268E19A8AB5A}"/>
                    </a:ext>
                  </a:extLst>
                </p14:cNvPr>
                <p14:cNvContentPartPr/>
                <p14:nvPr/>
              </p14:nvContentPartPr>
              <p14:xfrm>
                <a:off x="6806209" y="2102682"/>
                <a:ext cx="607680" cy="47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7E4525-16EC-2520-918A-268E19A8AB5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97569" y="2093682"/>
                  <a:ext cx="625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543323A-A405-A3DD-91D2-1A71C79C14F7}"/>
                    </a:ext>
                  </a:extLst>
                </p14:cNvPr>
                <p14:cNvContentPartPr/>
                <p14:nvPr/>
              </p14:nvContentPartPr>
              <p14:xfrm>
                <a:off x="6854809" y="2234442"/>
                <a:ext cx="398160" cy="428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543323A-A405-A3DD-91D2-1A71C79C14F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46169" y="2225802"/>
                  <a:ext cx="4158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A69D9C3-3755-D522-8E93-D838DAA847AE}"/>
                    </a:ext>
                  </a:extLst>
                </p14:cNvPr>
                <p14:cNvContentPartPr/>
                <p14:nvPr/>
              </p14:nvContentPartPr>
              <p14:xfrm>
                <a:off x="7093129" y="2444322"/>
                <a:ext cx="274680" cy="255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A69D9C3-3755-D522-8E93-D838DAA847A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84129" y="2435682"/>
                  <a:ext cx="292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345821B-6BD0-846A-B014-A0D36A122175}"/>
                    </a:ext>
                  </a:extLst>
                </p14:cNvPr>
                <p14:cNvContentPartPr/>
                <p14:nvPr/>
              </p14:nvContentPartPr>
              <p14:xfrm>
                <a:off x="7667689" y="1929162"/>
                <a:ext cx="82440" cy="293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345821B-6BD0-846A-B014-A0D36A12217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59049" y="1920522"/>
                  <a:ext cx="100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4800B6-1580-6D8C-41D8-033A945FFC51}"/>
                    </a:ext>
                  </a:extLst>
                </p14:cNvPr>
                <p14:cNvContentPartPr/>
                <p14:nvPr/>
              </p14:nvContentPartPr>
              <p14:xfrm>
                <a:off x="7608649" y="1993242"/>
                <a:ext cx="301320" cy="69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4800B6-1580-6D8C-41D8-033A945FFC5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99649" y="1984602"/>
                  <a:ext cx="318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D98EDF-072F-5C31-8350-FAF39CB2BAD8}"/>
                    </a:ext>
                  </a:extLst>
                </p14:cNvPr>
                <p14:cNvContentPartPr/>
                <p14:nvPr/>
              </p14:nvContentPartPr>
              <p14:xfrm>
                <a:off x="7960369" y="1687242"/>
                <a:ext cx="432720" cy="538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D98EDF-072F-5C31-8350-FAF39CB2BA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51729" y="1678242"/>
                  <a:ext cx="45036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02A6D7-4D99-0AC1-5F4B-3CA81BED63F9}"/>
                    </a:ext>
                  </a:extLst>
                </p14:cNvPr>
                <p14:cNvContentPartPr/>
                <p14:nvPr/>
              </p14:nvContentPartPr>
              <p14:xfrm>
                <a:off x="8731129" y="1534602"/>
                <a:ext cx="296280" cy="446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02A6D7-4D99-0AC1-5F4B-3CA81BED63F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22489" y="1525602"/>
                  <a:ext cx="3139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272627-DAF8-5A57-C0CC-7E46F6D243B9}"/>
                    </a:ext>
                  </a:extLst>
                </p14:cNvPr>
                <p14:cNvContentPartPr/>
                <p14:nvPr/>
              </p14:nvContentPartPr>
              <p14:xfrm>
                <a:off x="8903569" y="1742322"/>
                <a:ext cx="264960" cy="354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272627-DAF8-5A57-C0CC-7E46F6D243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94929" y="1733322"/>
                  <a:ext cx="2826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630FE27-29D9-A9D7-7617-78E2C2EB9865}"/>
                    </a:ext>
                  </a:extLst>
                </p14:cNvPr>
                <p14:cNvContentPartPr/>
                <p14:nvPr/>
              </p14:nvContentPartPr>
              <p14:xfrm>
                <a:off x="8557609" y="2103762"/>
                <a:ext cx="670320" cy="59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630FE27-29D9-A9D7-7617-78E2C2EB98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48609" y="2094762"/>
                  <a:ext cx="687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0E6F48-C4E2-4CAE-EB64-E95820D95731}"/>
                    </a:ext>
                  </a:extLst>
                </p14:cNvPr>
                <p14:cNvContentPartPr/>
                <p14:nvPr/>
              </p14:nvContentPartPr>
              <p14:xfrm>
                <a:off x="8488849" y="2301042"/>
                <a:ext cx="469440" cy="34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0E6F48-C4E2-4CAE-EB64-E95820D9573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79849" y="2292402"/>
                  <a:ext cx="4870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859E450-0A49-5F12-CFC7-312550B27132}"/>
                    </a:ext>
                  </a:extLst>
                </p14:cNvPr>
                <p14:cNvContentPartPr/>
                <p14:nvPr/>
              </p14:nvContentPartPr>
              <p14:xfrm>
                <a:off x="8812489" y="2466282"/>
                <a:ext cx="242640" cy="25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859E450-0A49-5F12-CFC7-312550B271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03849" y="2457282"/>
                  <a:ext cx="26028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416FAFC-23CE-5A1D-721F-4101506942D2}"/>
                  </a:ext>
                </a:extLst>
              </p14:cNvPr>
              <p14:cNvContentPartPr/>
              <p14:nvPr/>
            </p14:nvContentPartPr>
            <p14:xfrm>
              <a:off x="2396209" y="3116802"/>
              <a:ext cx="177480" cy="273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416FAFC-23CE-5A1D-721F-4101506942D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87209" y="3108162"/>
                <a:ext cx="1951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B9D7986-EC48-5677-DEF4-6C1708E4F16C}"/>
                  </a:ext>
                </a:extLst>
              </p14:cNvPr>
              <p14:cNvContentPartPr/>
              <p14:nvPr/>
            </p14:nvContentPartPr>
            <p14:xfrm>
              <a:off x="2705809" y="3442962"/>
              <a:ext cx="87120" cy="162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B9D7986-EC48-5677-DEF4-6C1708E4F16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696809" y="3433962"/>
                <a:ext cx="104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0C993D4-7297-E340-2E32-AA4FD1EC5E20}"/>
                  </a:ext>
                </a:extLst>
              </p14:cNvPr>
              <p14:cNvContentPartPr/>
              <p14:nvPr/>
            </p14:nvContentPartPr>
            <p14:xfrm>
              <a:off x="3172369" y="3294642"/>
              <a:ext cx="188640" cy="277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0C993D4-7297-E340-2E32-AA4FD1EC5E2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63369" y="3286002"/>
                <a:ext cx="2062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4F02528-74F1-F5F1-BFA0-E325108A6B4B}"/>
                  </a:ext>
                </a:extLst>
              </p14:cNvPr>
              <p14:cNvContentPartPr/>
              <p14:nvPr/>
            </p14:nvContentPartPr>
            <p14:xfrm>
              <a:off x="3230329" y="3363402"/>
              <a:ext cx="241920" cy="46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4F02528-74F1-F5F1-BFA0-E325108A6B4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21329" y="3354402"/>
                <a:ext cx="2595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8491CA3-7D7C-C4C7-8F91-300DA8AEED89}"/>
                  </a:ext>
                </a:extLst>
              </p14:cNvPr>
              <p14:cNvContentPartPr/>
              <p14:nvPr/>
            </p14:nvContentPartPr>
            <p14:xfrm>
              <a:off x="3570889" y="3137682"/>
              <a:ext cx="188640" cy="323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8491CA3-7D7C-C4C7-8F91-300DA8AEED8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562249" y="3128682"/>
                <a:ext cx="2062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52D2A37-7A4B-C18C-5D55-6D55605B1F6E}"/>
                  </a:ext>
                </a:extLst>
              </p14:cNvPr>
              <p14:cNvContentPartPr/>
              <p14:nvPr/>
            </p14:nvContentPartPr>
            <p14:xfrm>
              <a:off x="3832969" y="3329922"/>
              <a:ext cx="360000" cy="173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52D2A37-7A4B-C18C-5D55-6D55605B1F6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823969" y="3321282"/>
                <a:ext cx="3776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781E47E-8868-2312-A35A-D9CE5BE72839}"/>
                  </a:ext>
                </a:extLst>
              </p14:cNvPr>
              <p14:cNvContentPartPr/>
              <p14:nvPr/>
            </p14:nvContentPartPr>
            <p14:xfrm>
              <a:off x="4460809" y="3295002"/>
              <a:ext cx="215640" cy="164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781E47E-8868-2312-A35A-D9CE5BE7283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51809" y="3286362"/>
                <a:ext cx="233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5D327F9-429C-3F52-700E-3314C412804C}"/>
                  </a:ext>
                </a:extLst>
              </p14:cNvPr>
              <p14:cNvContentPartPr/>
              <p14:nvPr/>
            </p14:nvContentPartPr>
            <p14:xfrm>
              <a:off x="4803169" y="3219762"/>
              <a:ext cx="302040" cy="254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5D327F9-429C-3F52-700E-3314C412804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794169" y="3210762"/>
                <a:ext cx="3196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1FED579-CC99-D132-D8A9-4B270C1BDBD0}"/>
                  </a:ext>
                </a:extLst>
              </p14:cNvPr>
              <p14:cNvContentPartPr/>
              <p14:nvPr/>
            </p14:nvContentPartPr>
            <p14:xfrm>
              <a:off x="5104489" y="3345402"/>
              <a:ext cx="219960" cy="229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1FED579-CC99-D132-D8A9-4B270C1BDBD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95849" y="3336402"/>
                <a:ext cx="2376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0EFC47-F70A-25C7-9529-F202DC6E757F}"/>
                  </a:ext>
                </a:extLst>
              </p14:cNvPr>
              <p14:cNvContentPartPr/>
              <p14:nvPr/>
            </p14:nvContentPartPr>
            <p14:xfrm>
              <a:off x="5907289" y="3272682"/>
              <a:ext cx="134280" cy="19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0EFC47-F70A-25C7-9529-F202DC6E757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898649" y="3264042"/>
                <a:ext cx="1519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A6EB049-F2D9-CAAD-9461-0793A8FC7836}"/>
                  </a:ext>
                </a:extLst>
              </p14:cNvPr>
              <p14:cNvContentPartPr/>
              <p14:nvPr/>
            </p14:nvContentPartPr>
            <p14:xfrm>
              <a:off x="5859049" y="3345402"/>
              <a:ext cx="253800" cy="107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A6EB049-F2D9-CAAD-9461-0793A8FC783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850409" y="3336402"/>
                <a:ext cx="2714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4EBD9AF-2175-A7B6-22D6-E8A2A9F130D9}"/>
                  </a:ext>
                </a:extLst>
              </p14:cNvPr>
              <p14:cNvContentPartPr/>
              <p14:nvPr/>
            </p14:nvContentPartPr>
            <p14:xfrm>
              <a:off x="6313369" y="3106722"/>
              <a:ext cx="269280" cy="36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4EBD9AF-2175-A7B6-22D6-E8A2A9F130D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04369" y="3098082"/>
                <a:ext cx="2869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22304FF-EC9B-FBF4-DFDA-F8FB7E6CF0F6}"/>
                  </a:ext>
                </a:extLst>
              </p14:cNvPr>
              <p14:cNvContentPartPr/>
              <p14:nvPr/>
            </p14:nvContentPartPr>
            <p14:xfrm>
              <a:off x="6691729" y="3281322"/>
              <a:ext cx="178200" cy="2390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22304FF-EC9B-FBF4-DFDA-F8FB7E6CF0F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682729" y="3272322"/>
                <a:ext cx="195840" cy="25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9F189CC-8584-0523-063C-2DBC4E396F32}"/>
              </a:ext>
            </a:extLst>
          </p:cNvPr>
          <p:cNvGrpSpPr/>
          <p:nvPr/>
        </p:nvGrpSpPr>
        <p:grpSpPr>
          <a:xfrm>
            <a:off x="867649" y="3737802"/>
            <a:ext cx="8574840" cy="3207600"/>
            <a:chOff x="867649" y="3737802"/>
            <a:chExt cx="8574840" cy="32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E7B84E-AB76-00A8-DF00-A0C83AEB6246}"/>
                    </a:ext>
                  </a:extLst>
                </p14:cNvPr>
                <p14:cNvContentPartPr/>
                <p14:nvPr/>
              </p14:nvContentPartPr>
              <p14:xfrm>
                <a:off x="867649" y="3737802"/>
                <a:ext cx="178200" cy="527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E7B84E-AB76-00A8-DF00-A0C83AEB62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9009" y="3728802"/>
                  <a:ext cx="1958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1E191E2-80ED-BD25-FA31-92779112C8F9}"/>
                    </a:ext>
                  </a:extLst>
                </p14:cNvPr>
                <p14:cNvContentPartPr/>
                <p14:nvPr/>
              </p14:nvContentPartPr>
              <p14:xfrm>
                <a:off x="1241689" y="4020042"/>
                <a:ext cx="164520" cy="451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1E191E2-80ED-BD25-FA31-92779112C8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33049" y="4011042"/>
                  <a:ext cx="1821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2004A6-BCB6-3021-D11E-098C36A70CDB}"/>
                    </a:ext>
                  </a:extLst>
                </p14:cNvPr>
                <p14:cNvContentPartPr/>
                <p14:nvPr/>
              </p14:nvContentPartPr>
              <p14:xfrm>
                <a:off x="1073569" y="4122642"/>
                <a:ext cx="583560" cy="91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2004A6-BCB6-3021-D11E-098C36A70CD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4569" y="4114002"/>
                  <a:ext cx="601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A69502-9960-002A-901E-E6D20472033D}"/>
                    </a:ext>
                  </a:extLst>
                </p14:cNvPr>
                <p14:cNvContentPartPr/>
                <p14:nvPr/>
              </p14:nvContentPartPr>
              <p14:xfrm>
                <a:off x="1493689" y="4340802"/>
                <a:ext cx="377640" cy="60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A69502-9960-002A-901E-E6D20472033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84689" y="4331802"/>
                  <a:ext cx="395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7A481C6-4925-4B21-BA07-3F1460BE5B59}"/>
                    </a:ext>
                  </a:extLst>
                </p14:cNvPr>
                <p14:cNvContentPartPr/>
                <p14:nvPr/>
              </p14:nvContentPartPr>
              <p14:xfrm>
                <a:off x="2313409" y="3998082"/>
                <a:ext cx="315360" cy="378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7A481C6-4925-4B21-BA07-3F1460BE5B5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04409" y="3989442"/>
                  <a:ext cx="3330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A4ECC4C-F629-3C7B-B740-BD44B6037AE7}"/>
                    </a:ext>
                  </a:extLst>
                </p14:cNvPr>
                <p14:cNvContentPartPr/>
                <p14:nvPr/>
              </p14:nvContentPartPr>
              <p14:xfrm>
                <a:off x="2104969" y="4528002"/>
                <a:ext cx="673200" cy="59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A4ECC4C-F629-3C7B-B740-BD44B6037AE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96329" y="4519002"/>
                  <a:ext cx="6908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CF4C66A-8E94-D00F-A3E0-C74D0406B512}"/>
                    </a:ext>
                  </a:extLst>
                </p14:cNvPr>
                <p14:cNvContentPartPr/>
                <p14:nvPr/>
              </p14:nvContentPartPr>
              <p14:xfrm>
                <a:off x="2331049" y="4594602"/>
                <a:ext cx="379800" cy="334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CF4C66A-8E94-D00F-A3E0-C74D0406B51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22049" y="4585962"/>
                  <a:ext cx="3974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F29458F-A1EF-80BC-4EE7-2E9E9A3F8152}"/>
                    </a:ext>
                  </a:extLst>
                </p14:cNvPr>
                <p14:cNvContentPartPr/>
                <p14:nvPr/>
              </p14:nvContentPartPr>
              <p14:xfrm>
                <a:off x="2846929" y="4067922"/>
                <a:ext cx="411120" cy="66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F29458F-A1EF-80BC-4EE7-2E9E9A3F815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37929" y="4059282"/>
                  <a:ext cx="42876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BCD1A76-6855-6520-7906-F8B0873095EF}"/>
                    </a:ext>
                  </a:extLst>
                </p14:cNvPr>
                <p14:cNvContentPartPr/>
                <p14:nvPr/>
              </p14:nvContentPartPr>
              <p14:xfrm>
                <a:off x="3296209" y="4283562"/>
                <a:ext cx="413280" cy="416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BCD1A76-6855-6520-7906-F8B0873095E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87209" y="4274922"/>
                  <a:ext cx="4309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331094F-8DC8-5AD8-A7EF-D8A5F18E9BF2}"/>
                    </a:ext>
                  </a:extLst>
                </p14:cNvPr>
                <p14:cNvContentPartPr/>
                <p14:nvPr/>
              </p14:nvContentPartPr>
              <p14:xfrm>
                <a:off x="3699769" y="4537002"/>
                <a:ext cx="68760" cy="204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331094F-8DC8-5AD8-A7EF-D8A5F18E9BF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91129" y="4528002"/>
                  <a:ext cx="86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EE5FA1E-1A12-6BA9-9F0F-4C34342094BA}"/>
                    </a:ext>
                  </a:extLst>
                </p14:cNvPr>
                <p14:cNvContentPartPr/>
                <p14:nvPr/>
              </p14:nvContentPartPr>
              <p14:xfrm>
                <a:off x="3955729" y="4220202"/>
                <a:ext cx="446760" cy="33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EE5FA1E-1A12-6BA9-9F0F-4C34342094B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47089" y="4211202"/>
                  <a:ext cx="4644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B652676-8D35-5F24-7702-30DBE14F27E8}"/>
                    </a:ext>
                  </a:extLst>
                </p14:cNvPr>
                <p14:cNvContentPartPr/>
                <p14:nvPr/>
              </p14:nvContentPartPr>
              <p14:xfrm>
                <a:off x="4306369" y="4196802"/>
                <a:ext cx="369720" cy="421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B652676-8D35-5F24-7702-30DBE14F27E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97729" y="4187802"/>
                  <a:ext cx="3873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18D444-D02A-0E8D-8EC1-31A8728226C3}"/>
                    </a:ext>
                  </a:extLst>
                </p14:cNvPr>
                <p14:cNvContentPartPr/>
                <p14:nvPr/>
              </p14:nvContentPartPr>
              <p14:xfrm>
                <a:off x="4720729" y="4350162"/>
                <a:ext cx="311040" cy="237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18D444-D02A-0E8D-8EC1-31A8728226C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12089" y="4341162"/>
                  <a:ext cx="328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673090-51BF-8EC1-A79D-9A2DBEA96D70}"/>
                    </a:ext>
                  </a:extLst>
                </p14:cNvPr>
                <p14:cNvContentPartPr/>
                <p14:nvPr/>
              </p14:nvContentPartPr>
              <p14:xfrm>
                <a:off x="5314009" y="4104642"/>
                <a:ext cx="78480" cy="313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673090-51BF-8EC1-A79D-9A2DBEA96D7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05009" y="4096002"/>
                  <a:ext cx="961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058C1C7-B1B8-F540-C25D-B1E3BE0BA025}"/>
                    </a:ext>
                  </a:extLst>
                </p14:cNvPr>
                <p14:cNvContentPartPr/>
                <p14:nvPr/>
              </p14:nvContentPartPr>
              <p14:xfrm>
                <a:off x="5264689" y="4150722"/>
                <a:ext cx="560880" cy="95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058C1C7-B1B8-F540-C25D-B1E3BE0BA02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56049" y="4142082"/>
                  <a:ext cx="578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88AE740-BD80-8F4F-8328-F1DEFBC407B4}"/>
                    </a:ext>
                  </a:extLst>
                </p14:cNvPr>
                <p14:cNvContentPartPr/>
                <p14:nvPr/>
              </p14:nvContentPartPr>
              <p14:xfrm>
                <a:off x="5865169" y="4111842"/>
                <a:ext cx="443880" cy="510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88AE740-BD80-8F4F-8328-F1DEFBC407B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56529" y="4103202"/>
                  <a:ext cx="4615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70FAA69-58DA-95FF-671B-6DC2F07DCF1C}"/>
                    </a:ext>
                  </a:extLst>
                </p14:cNvPr>
                <p14:cNvContentPartPr/>
                <p14:nvPr/>
              </p14:nvContentPartPr>
              <p14:xfrm>
                <a:off x="6187729" y="4260162"/>
                <a:ext cx="219960" cy="299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70FAA69-58DA-95FF-671B-6DC2F07DCF1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79089" y="4251522"/>
                  <a:ext cx="2376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7EDF29F-53E2-1B49-60D7-94CB3402574E}"/>
                    </a:ext>
                  </a:extLst>
                </p14:cNvPr>
                <p14:cNvContentPartPr/>
                <p14:nvPr/>
              </p14:nvContentPartPr>
              <p14:xfrm>
                <a:off x="6513889" y="4105002"/>
                <a:ext cx="588600" cy="317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7EDF29F-53E2-1B49-60D7-94CB340257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05249" y="4096002"/>
                  <a:ext cx="6062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3CABDB9-318A-DFBC-BF07-D9415AC5A427}"/>
                    </a:ext>
                  </a:extLst>
                </p14:cNvPr>
                <p14:cNvContentPartPr/>
                <p14:nvPr/>
              </p14:nvContentPartPr>
              <p14:xfrm>
                <a:off x="7285009" y="4089882"/>
                <a:ext cx="410400" cy="479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3CABDB9-318A-DFBC-BF07-D9415AC5A42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76369" y="4080882"/>
                  <a:ext cx="4280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36DEBC1-5A9B-C44A-41FA-DDF676FB27ED}"/>
                    </a:ext>
                  </a:extLst>
                </p14:cNvPr>
                <p14:cNvContentPartPr/>
                <p14:nvPr/>
              </p14:nvContentPartPr>
              <p14:xfrm>
                <a:off x="7667689" y="4238202"/>
                <a:ext cx="279360" cy="264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36DEBC1-5A9B-C44A-41FA-DDF676FB27E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59049" y="4229562"/>
                  <a:ext cx="297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91839CB-68ED-9E14-C11D-5F482EE3347B}"/>
                    </a:ext>
                  </a:extLst>
                </p14:cNvPr>
                <p14:cNvContentPartPr/>
                <p14:nvPr/>
              </p14:nvContentPartPr>
              <p14:xfrm>
                <a:off x="8069089" y="3873882"/>
                <a:ext cx="407880" cy="772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91839CB-68ED-9E14-C11D-5F482EE3347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060449" y="3865242"/>
                  <a:ext cx="42552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0EA1E00-B13E-1E6E-277E-E9F028B0D8CA}"/>
                    </a:ext>
                  </a:extLst>
                </p14:cNvPr>
                <p14:cNvContentPartPr/>
                <p14:nvPr/>
              </p14:nvContentPartPr>
              <p14:xfrm>
                <a:off x="1565689" y="5392362"/>
                <a:ext cx="232920" cy="18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0EA1E00-B13E-1E6E-277E-E9F028B0D8C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56689" y="5383362"/>
                  <a:ext cx="250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46D5102-918A-AC89-C305-190D28E21EC5}"/>
                    </a:ext>
                  </a:extLst>
                </p14:cNvPr>
                <p14:cNvContentPartPr/>
                <p14:nvPr/>
              </p14:nvContentPartPr>
              <p14:xfrm>
                <a:off x="1553809" y="5502882"/>
                <a:ext cx="208800" cy="28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46D5102-918A-AC89-C305-190D28E21EC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44809" y="5493882"/>
                  <a:ext cx="226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B77186B-7A5B-4D05-6ED5-E3DAF470C6DD}"/>
                    </a:ext>
                  </a:extLst>
                </p14:cNvPr>
                <p14:cNvContentPartPr/>
                <p14:nvPr/>
              </p14:nvContentPartPr>
              <p14:xfrm>
                <a:off x="2092729" y="5153682"/>
                <a:ext cx="291960" cy="418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B77186B-7A5B-4D05-6ED5-E3DAF470C6D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83729" y="5145042"/>
                  <a:ext cx="3096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6F14786-C98E-3F80-A43F-2B7E48E79E29}"/>
                    </a:ext>
                  </a:extLst>
                </p14:cNvPr>
                <p14:cNvContentPartPr/>
                <p14:nvPr/>
              </p14:nvContentPartPr>
              <p14:xfrm>
                <a:off x="2500609" y="5518362"/>
                <a:ext cx="46080" cy="43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6F14786-C98E-3F80-A43F-2B7E48E79E2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91609" y="5509362"/>
                  <a:ext cx="63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ECDE6B9-CF6F-5A6C-3146-E29C4EB57547}"/>
                    </a:ext>
                  </a:extLst>
                </p14:cNvPr>
                <p14:cNvContentPartPr/>
                <p14:nvPr/>
              </p14:nvContentPartPr>
              <p14:xfrm>
                <a:off x="2637769" y="5267802"/>
                <a:ext cx="104760" cy="318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ECDE6B9-CF6F-5A6C-3146-E29C4EB5754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629129" y="5258802"/>
                  <a:ext cx="1224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9840B1-2CB1-8BD1-0172-163F75BA2E8A}"/>
                    </a:ext>
                  </a:extLst>
                </p14:cNvPr>
                <p14:cNvContentPartPr/>
                <p14:nvPr/>
              </p14:nvContentPartPr>
              <p14:xfrm>
                <a:off x="2787529" y="5254122"/>
                <a:ext cx="219240" cy="360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9840B1-2CB1-8BD1-0172-163F75BA2E8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78889" y="5245122"/>
                  <a:ext cx="2368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782D0F4-5C22-7DA6-E1F0-4A172CDEEFC4}"/>
                    </a:ext>
                  </a:extLst>
                </p14:cNvPr>
                <p14:cNvContentPartPr/>
                <p14:nvPr/>
              </p14:nvContentPartPr>
              <p14:xfrm>
                <a:off x="3075169" y="5169522"/>
                <a:ext cx="201600" cy="341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782D0F4-5C22-7DA6-E1F0-4A172CDEEFC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66169" y="5160522"/>
                  <a:ext cx="2192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88C5474-6B2A-C3F2-BE31-96473C0AC857}"/>
                    </a:ext>
                  </a:extLst>
                </p14:cNvPr>
                <p14:cNvContentPartPr/>
                <p14:nvPr/>
              </p14:nvContentPartPr>
              <p14:xfrm>
                <a:off x="2062489" y="5777202"/>
                <a:ext cx="1490040" cy="79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88C5474-6B2A-C3F2-BE31-96473C0AC8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53849" y="5768562"/>
                  <a:ext cx="1507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EB801-5554-4304-5FF2-70C9F55F3D28}"/>
                    </a:ext>
                  </a:extLst>
                </p14:cNvPr>
                <p14:cNvContentPartPr/>
                <p14:nvPr/>
              </p14:nvContentPartPr>
              <p14:xfrm>
                <a:off x="2286409" y="6074202"/>
                <a:ext cx="283320" cy="258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EB801-5554-4304-5FF2-70C9F55F3D2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277769" y="6065202"/>
                  <a:ext cx="300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1E93E64-50D1-6560-7407-8D436DA0C2D9}"/>
                    </a:ext>
                  </a:extLst>
                </p14:cNvPr>
                <p14:cNvContentPartPr/>
                <p14:nvPr/>
              </p14:nvContentPartPr>
              <p14:xfrm>
                <a:off x="2582689" y="6193002"/>
                <a:ext cx="46440" cy="226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1E93E64-50D1-6560-7407-8D436DA0C2D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73689" y="6184002"/>
                  <a:ext cx="64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786A8B8-B52B-1262-B080-352EFCEE90F2}"/>
                    </a:ext>
                  </a:extLst>
                </p14:cNvPr>
                <p14:cNvContentPartPr/>
                <p14:nvPr/>
              </p14:nvContentPartPr>
              <p14:xfrm>
                <a:off x="2614369" y="6048642"/>
                <a:ext cx="278640" cy="426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786A8B8-B52B-1262-B080-352EFCEE90F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605369" y="6039642"/>
                  <a:ext cx="2962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E29A7B-7C46-AFE5-9BA1-1CD37A5676DA}"/>
                    </a:ext>
                  </a:extLst>
                </p14:cNvPr>
                <p14:cNvContentPartPr/>
                <p14:nvPr/>
              </p14:nvContentPartPr>
              <p14:xfrm>
                <a:off x="2746849" y="6044682"/>
                <a:ext cx="447480" cy="325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E29A7B-7C46-AFE5-9BA1-1CD37A5676D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37849" y="6035682"/>
                  <a:ext cx="4651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FDDC382-3038-00A8-B8C0-EABE575192A1}"/>
                    </a:ext>
                  </a:extLst>
                </p14:cNvPr>
                <p14:cNvContentPartPr/>
                <p14:nvPr/>
              </p14:nvContentPartPr>
              <p14:xfrm>
                <a:off x="3678169" y="5217402"/>
                <a:ext cx="200160" cy="1052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FDDC382-3038-00A8-B8C0-EABE575192A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69169" y="5208402"/>
                  <a:ext cx="21780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DC0EB05-C6D8-268E-B3BB-CE6AC3A17711}"/>
                    </a:ext>
                  </a:extLst>
                </p14:cNvPr>
                <p14:cNvContentPartPr/>
                <p14:nvPr/>
              </p14:nvContentPartPr>
              <p14:xfrm>
                <a:off x="3863929" y="5487402"/>
                <a:ext cx="153360" cy="297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DC0EB05-C6D8-268E-B3BB-CE6AC3A1771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54929" y="5478762"/>
                  <a:ext cx="171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56AD62-A732-4B07-C2B0-26202F03A587}"/>
                    </a:ext>
                  </a:extLst>
                </p14:cNvPr>
                <p14:cNvContentPartPr/>
                <p14:nvPr/>
              </p14:nvContentPartPr>
              <p14:xfrm>
                <a:off x="4064449" y="5756682"/>
                <a:ext cx="37080" cy="38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56AD62-A732-4B07-C2B0-26202F03A58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55449" y="5748042"/>
                  <a:ext cx="54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BA5C509-F938-7F93-ECF4-43BF35B3AC67}"/>
                    </a:ext>
                  </a:extLst>
                </p14:cNvPr>
                <p14:cNvContentPartPr/>
                <p14:nvPr/>
              </p14:nvContentPartPr>
              <p14:xfrm>
                <a:off x="4219609" y="5530242"/>
                <a:ext cx="50760" cy="280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BA5C509-F938-7F93-ECF4-43BF35B3AC6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210609" y="5521602"/>
                  <a:ext cx="684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E4CAE3B-19D5-F7B4-AD92-D681E722D5AC}"/>
                    </a:ext>
                  </a:extLst>
                </p14:cNvPr>
                <p14:cNvContentPartPr/>
                <p14:nvPr/>
              </p14:nvContentPartPr>
              <p14:xfrm>
                <a:off x="4294849" y="5507922"/>
                <a:ext cx="266400" cy="294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E4CAE3B-19D5-F7B4-AD92-D681E722D5A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286209" y="5499282"/>
                  <a:ext cx="2840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FFE778D-5EE5-5CCD-D1E4-CEA3EB4C02A3}"/>
                    </a:ext>
                  </a:extLst>
                </p14:cNvPr>
                <p14:cNvContentPartPr/>
                <p14:nvPr/>
              </p14:nvContentPartPr>
              <p14:xfrm>
                <a:off x="4488889" y="5397762"/>
                <a:ext cx="210240" cy="51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FFE778D-5EE5-5CCD-D1E4-CEA3EB4C02A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0249" y="5388762"/>
                  <a:ext cx="2278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DB53900-CDBF-2B93-3155-3A1AAA2EDA1F}"/>
                    </a:ext>
                  </a:extLst>
                </p14:cNvPr>
                <p14:cNvContentPartPr/>
                <p14:nvPr/>
              </p14:nvContentPartPr>
              <p14:xfrm>
                <a:off x="4651969" y="5219922"/>
                <a:ext cx="252720" cy="308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DB53900-CDBF-2B93-3155-3A1AAA2EDA1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42969" y="5210922"/>
                  <a:ext cx="270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494BE7C-2FD0-BB74-6429-B31C6ECD4144}"/>
                    </a:ext>
                  </a:extLst>
                </p14:cNvPr>
                <p14:cNvContentPartPr/>
                <p14:nvPr/>
              </p14:nvContentPartPr>
              <p14:xfrm>
                <a:off x="4945009" y="5677122"/>
                <a:ext cx="295200" cy="61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494BE7C-2FD0-BB74-6429-B31C6ECD414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36369" y="5668482"/>
                  <a:ext cx="312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F5CFA83-538E-7FD5-20BC-667EB10382D3}"/>
                    </a:ext>
                  </a:extLst>
                </p14:cNvPr>
                <p14:cNvContentPartPr/>
                <p14:nvPr/>
              </p14:nvContentPartPr>
              <p14:xfrm>
                <a:off x="5269369" y="5553282"/>
                <a:ext cx="355320" cy="321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F5CFA83-538E-7FD5-20BC-667EB10382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60729" y="5544282"/>
                  <a:ext cx="3729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3EFABB7-E6DF-98BD-7245-89AE271E9AA9}"/>
                    </a:ext>
                  </a:extLst>
                </p14:cNvPr>
                <p14:cNvContentPartPr/>
                <p14:nvPr/>
              </p14:nvContentPartPr>
              <p14:xfrm>
                <a:off x="5667889" y="5746602"/>
                <a:ext cx="16560" cy="28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3EFABB7-E6DF-98BD-7245-89AE271E9AA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58889" y="5737602"/>
                  <a:ext cx="34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A15E454-B05B-0628-F152-60E8FF269A17}"/>
                    </a:ext>
                  </a:extLst>
                </p14:cNvPr>
                <p14:cNvContentPartPr/>
                <p14:nvPr/>
              </p14:nvContentPartPr>
              <p14:xfrm>
                <a:off x="5761489" y="5524842"/>
                <a:ext cx="32400" cy="318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A15E454-B05B-0628-F152-60E8FF269A1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52489" y="5516202"/>
                  <a:ext cx="500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150C91A-BACE-C08E-1D03-9D839ED5C017}"/>
                    </a:ext>
                  </a:extLst>
                </p14:cNvPr>
                <p14:cNvContentPartPr/>
                <p14:nvPr/>
              </p14:nvContentPartPr>
              <p14:xfrm>
                <a:off x="5911969" y="5384802"/>
                <a:ext cx="223560" cy="484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150C91A-BACE-C08E-1D03-9D839ED5C01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02969" y="5376162"/>
                  <a:ext cx="2412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1AE173-46F6-9509-D726-95A7A819A0A3}"/>
                    </a:ext>
                  </a:extLst>
                </p14:cNvPr>
                <p14:cNvContentPartPr/>
                <p14:nvPr/>
              </p14:nvContentPartPr>
              <p14:xfrm>
                <a:off x="6153889" y="5172042"/>
                <a:ext cx="241200" cy="374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1AE173-46F6-9509-D726-95A7A819A0A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144889" y="5163402"/>
                  <a:ext cx="2588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D201548-46A1-A64E-A1F3-9D60DDFEE828}"/>
                    </a:ext>
                  </a:extLst>
                </p14:cNvPr>
                <p14:cNvContentPartPr/>
                <p14:nvPr/>
              </p14:nvContentPartPr>
              <p14:xfrm>
                <a:off x="6454129" y="5566602"/>
                <a:ext cx="77040" cy="396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D201548-46A1-A64E-A1F3-9D60DDFEE82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445129" y="5557602"/>
                  <a:ext cx="946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E7BA041-FB13-5E2B-8C78-77DD5F0B7675}"/>
                    </a:ext>
                  </a:extLst>
                </p14:cNvPr>
                <p14:cNvContentPartPr/>
                <p14:nvPr/>
              </p14:nvContentPartPr>
              <p14:xfrm>
                <a:off x="6363409" y="5723922"/>
                <a:ext cx="360000" cy="43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E7BA041-FB13-5E2B-8C78-77DD5F0B767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54409" y="5714922"/>
                  <a:ext cx="377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5156BEE-4779-B6E3-C585-AE24C062F59E}"/>
                    </a:ext>
                  </a:extLst>
                </p14:cNvPr>
                <p14:cNvContentPartPr/>
                <p14:nvPr/>
              </p14:nvContentPartPr>
              <p14:xfrm>
                <a:off x="5072809" y="5365002"/>
                <a:ext cx="1403640" cy="457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5156BEE-4779-B6E3-C585-AE24C062F59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63809" y="5356362"/>
                  <a:ext cx="14212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BDD2632-5598-AA23-9EE5-F4D2DE3E3851}"/>
                    </a:ext>
                  </a:extLst>
                </p14:cNvPr>
                <p14:cNvContentPartPr/>
                <p14:nvPr/>
              </p14:nvContentPartPr>
              <p14:xfrm>
                <a:off x="6923569" y="5465082"/>
                <a:ext cx="211680" cy="311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BDD2632-5598-AA23-9EE5-F4D2DE3E38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14929" y="5456442"/>
                  <a:ext cx="2293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28DF935-478D-3680-5BB8-F9E00F04635D}"/>
                    </a:ext>
                  </a:extLst>
                </p14:cNvPr>
                <p14:cNvContentPartPr/>
                <p14:nvPr/>
              </p14:nvContentPartPr>
              <p14:xfrm>
                <a:off x="6851569" y="5431962"/>
                <a:ext cx="205560" cy="47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28DF935-478D-3680-5BB8-F9E00F04635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42569" y="5423322"/>
                  <a:ext cx="223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B3DD007-216F-777B-8B7E-A5DAC4B08E30}"/>
                    </a:ext>
                  </a:extLst>
                </p14:cNvPr>
                <p14:cNvContentPartPr/>
                <p14:nvPr/>
              </p14:nvContentPartPr>
              <p14:xfrm>
                <a:off x="7125169" y="5669562"/>
                <a:ext cx="82440" cy="79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B3DD007-216F-777B-8B7E-A5DAC4B08E3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16169" y="5660922"/>
                  <a:ext cx="100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F98655C-F19A-C25D-6F92-5BF2FD356E6E}"/>
                    </a:ext>
                  </a:extLst>
                </p14:cNvPr>
                <p14:cNvContentPartPr/>
                <p14:nvPr/>
              </p14:nvContentPartPr>
              <p14:xfrm>
                <a:off x="7425409" y="5433042"/>
                <a:ext cx="184320" cy="337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F98655C-F19A-C25D-6F92-5BF2FD356E6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416409" y="5424042"/>
                  <a:ext cx="2019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1AB9A62-E1E6-B700-9334-F57359B2FF74}"/>
                    </a:ext>
                  </a:extLst>
                </p14:cNvPr>
                <p14:cNvContentPartPr/>
                <p14:nvPr/>
              </p14:nvContentPartPr>
              <p14:xfrm>
                <a:off x="7416769" y="5174922"/>
                <a:ext cx="172080" cy="28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1AB9A62-E1E6-B700-9334-F57359B2FF7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08129" y="5166282"/>
                  <a:ext cx="189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330388D-FED2-3F0B-4356-99CB057BDEA8}"/>
                    </a:ext>
                  </a:extLst>
                </p14:cNvPr>
                <p14:cNvContentPartPr/>
                <p14:nvPr/>
              </p14:nvContentPartPr>
              <p14:xfrm>
                <a:off x="7680289" y="5016882"/>
                <a:ext cx="174960" cy="316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330388D-FED2-3F0B-4356-99CB057BDEA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71289" y="5008242"/>
                  <a:ext cx="1926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3670766-5FCC-3798-7BD4-79BC7195063E}"/>
                    </a:ext>
                  </a:extLst>
                </p14:cNvPr>
                <p14:cNvContentPartPr/>
                <p14:nvPr/>
              </p14:nvContentPartPr>
              <p14:xfrm>
                <a:off x="7904929" y="5377242"/>
                <a:ext cx="100080" cy="318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3670766-5FCC-3798-7BD4-79BC7195063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896289" y="5368242"/>
                  <a:ext cx="1177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58365D8-D3D4-6FEC-350B-464B7C3F28F8}"/>
                    </a:ext>
                  </a:extLst>
                </p14:cNvPr>
                <p14:cNvContentPartPr/>
                <p14:nvPr/>
              </p14:nvContentPartPr>
              <p14:xfrm>
                <a:off x="7822489" y="5438802"/>
                <a:ext cx="260640" cy="59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58365D8-D3D4-6FEC-350B-464B7C3F28F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13849" y="5429802"/>
                  <a:ext cx="278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4CB2EF9-5171-6DF7-7F81-6E3F00D4D0D8}"/>
                    </a:ext>
                  </a:extLst>
                </p14:cNvPr>
                <p14:cNvContentPartPr/>
                <p14:nvPr/>
              </p14:nvContentPartPr>
              <p14:xfrm>
                <a:off x="8129929" y="5338722"/>
                <a:ext cx="249840" cy="258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4CB2EF9-5171-6DF7-7F81-6E3F00D4D0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20929" y="5329722"/>
                  <a:ext cx="26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855C7E6-9907-1F45-C01E-BD2422B76F8C}"/>
                    </a:ext>
                  </a:extLst>
                </p14:cNvPr>
                <p14:cNvContentPartPr/>
                <p14:nvPr/>
              </p14:nvContentPartPr>
              <p14:xfrm>
                <a:off x="8361769" y="5318202"/>
                <a:ext cx="300600" cy="298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855C7E6-9907-1F45-C01E-BD2422B76F8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53129" y="5309202"/>
                  <a:ext cx="3182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6C7694E-1A53-4D63-D72E-3AF1E5DF9BD8}"/>
                    </a:ext>
                  </a:extLst>
                </p14:cNvPr>
                <p14:cNvContentPartPr/>
                <p14:nvPr/>
              </p14:nvContentPartPr>
              <p14:xfrm>
                <a:off x="8789809" y="5366802"/>
                <a:ext cx="259920" cy="267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6C7694E-1A53-4D63-D72E-3AF1E5DF9BD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780809" y="5358162"/>
                  <a:ext cx="2775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2EA939-6227-23E7-A06E-868F0FA6457B}"/>
                    </a:ext>
                  </a:extLst>
                </p14:cNvPr>
                <p14:cNvContentPartPr/>
                <p14:nvPr/>
              </p14:nvContentPartPr>
              <p14:xfrm>
                <a:off x="8703769" y="5110482"/>
                <a:ext cx="186840" cy="38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2EA939-6227-23E7-A06E-868F0FA6457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694769" y="5101482"/>
                  <a:ext cx="204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677DB91-99D6-71C4-420E-9373F68DB581}"/>
                    </a:ext>
                  </a:extLst>
                </p14:cNvPr>
                <p14:cNvContentPartPr/>
                <p14:nvPr/>
              </p14:nvContentPartPr>
              <p14:xfrm>
                <a:off x="8852089" y="4943442"/>
                <a:ext cx="202320" cy="263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677DB91-99D6-71C4-420E-9373F68DB58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843449" y="4934802"/>
                  <a:ext cx="219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ABE851C-3DB7-C8F1-2E69-0270CA19D768}"/>
                    </a:ext>
                  </a:extLst>
                </p14:cNvPr>
                <p14:cNvContentPartPr/>
                <p14:nvPr/>
              </p14:nvContentPartPr>
              <p14:xfrm>
                <a:off x="8972329" y="4783962"/>
                <a:ext cx="424440" cy="1201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ABE851C-3DB7-C8F1-2E69-0270CA19D76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63329" y="4775322"/>
                  <a:ext cx="442080" cy="12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1C3A0CD-940C-B4AD-7F40-6756CB4818AE}"/>
                    </a:ext>
                  </a:extLst>
                </p14:cNvPr>
                <p14:cNvContentPartPr/>
                <p14:nvPr/>
              </p14:nvContentPartPr>
              <p14:xfrm>
                <a:off x="8023369" y="5021562"/>
                <a:ext cx="1419120" cy="620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1C3A0CD-940C-B4AD-7F40-6756CB4818A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014729" y="5012562"/>
                  <a:ext cx="143676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F2A32FF-DD12-AD53-EE43-81D674D03D7A}"/>
                    </a:ext>
                  </a:extLst>
                </p14:cNvPr>
                <p14:cNvContentPartPr/>
                <p14:nvPr/>
              </p14:nvContentPartPr>
              <p14:xfrm>
                <a:off x="3531289" y="6538602"/>
                <a:ext cx="122040" cy="31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F2A32FF-DD12-AD53-EE43-81D674D03D7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22289" y="6529962"/>
                  <a:ext cx="139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5DEDA74-F3EA-9177-1BC8-3B20739C44E4}"/>
                    </a:ext>
                  </a:extLst>
                </p14:cNvPr>
                <p14:cNvContentPartPr/>
                <p14:nvPr/>
              </p14:nvContentPartPr>
              <p14:xfrm>
                <a:off x="3461089" y="6621402"/>
                <a:ext cx="161280" cy="8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5DEDA74-F3EA-9177-1BC8-3B20739C44E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52449" y="6612402"/>
                  <a:ext cx="178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E7090C9-B3CE-60CA-863C-4FC61BCD8111}"/>
                    </a:ext>
                  </a:extLst>
                </p14:cNvPr>
                <p14:cNvContentPartPr/>
                <p14:nvPr/>
              </p14:nvContentPartPr>
              <p14:xfrm>
                <a:off x="4096849" y="6316122"/>
                <a:ext cx="246600" cy="262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E7090C9-B3CE-60CA-863C-4FC61BCD811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087849" y="6307122"/>
                  <a:ext cx="2642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F69C8D8-AC34-6C2E-9BA3-5742E9337D76}"/>
                    </a:ext>
                  </a:extLst>
                </p14:cNvPr>
                <p14:cNvContentPartPr/>
                <p14:nvPr/>
              </p14:nvContentPartPr>
              <p14:xfrm>
                <a:off x="4553689" y="6562362"/>
                <a:ext cx="77040" cy="25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F69C8D8-AC34-6C2E-9BA3-5742E9337D7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544689" y="6553722"/>
                  <a:ext cx="94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72E0C8C-4090-FE67-CF3F-2AB5459A1A03}"/>
                    </a:ext>
                  </a:extLst>
                </p14:cNvPr>
                <p14:cNvContentPartPr/>
                <p14:nvPr/>
              </p14:nvContentPartPr>
              <p14:xfrm>
                <a:off x="4589329" y="6352122"/>
                <a:ext cx="73440" cy="259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72E0C8C-4090-FE67-CF3F-2AB5459A1A0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580329" y="6343482"/>
                  <a:ext cx="91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09D4143-F829-E076-ABF1-C04D75F937E2}"/>
                    </a:ext>
                  </a:extLst>
                </p14:cNvPr>
                <p14:cNvContentPartPr/>
                <p14:nvPr/>
              </p14:nvContentPartPr>
              <p14:xfrm>
                <a:off x="4730449" y="6270042"/>
                <a:ext cx="160200" cy="246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09D4143-F829-E076-ABF1-C04D75F937E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721449" y="6261042"/>
                  <a:ext cx="177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257AAFC-E296-C457-C8D7-CCC599E97DEC}"/>
                    </a:ext>
                  </a:extLst>
                </p14:cNvPr>
                <p14:cNvContentPartPr/>
                <p14:nvPr/>
              </p14:nvContentPartPr>
              <p14:xfrm>
                <a:off x="4963009" y="6169962"/>
                <a:ext cx="252000" cy="349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257AAFC-E296-C457-C8D7-CCC599E97DE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954369" y="6160962"/>
                  <a:ext cx="2696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17EA397-6E48-2853-34B2-C592A7EDE980}"/>
                    </a:ext>
                  </a:extLst>
                </p14:cNvPr>
                <p14:cNvContentPartPr/>
                <p14:nvPr/>
              </p14:nvContentPartPr>
              <p14:xfrm>
                <a:off x="4265329" y="6567762"/>
                <a:ext cx="1153440" cy="102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17EA397-6E48-2853-34B2-C592A7EDE98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256689" y="6559122"/>
                  <a:ext cx="1171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ED8B090-155B-F6F1-812E-54341E164431}"/>
                    </a:ext>
                  </a:extLst>
                </p14:cNvPr>
                <p14:cNvContentPartPr/>
                <p14:nvPr/>
              </p14:nvContentPartPr>
              <p14:xfrm>
                <a:off x="4720729" y="6689802"/>
                <a:ext cx="147960" cy="152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ED8B090-155B-F6F1-812E-54341E16443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11729" y="6681162"/>
                  <a:ext cx="165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F6AF9ED-47A3-71FF-D502-F1E0094366D1}"/>
                    </a:ext>
                  </a:extLst>
                </p14:cNvPr>
                <p14:cNvContentPartPr/>
                <p14:nvPr/>
              </p14:nvContentPartPr>
              <p14:xfrm>
                <a:off x="4936009" y="6708522"/>
                <a:ext cx="64080" cy="162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F6AF9ED-47A3-71FF-D502-F1E0094366D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27009" y="6699882"/>
                  <a:ext cx="81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10C0CB2-1C66-A551-CC08-70ADDEA2B1F9}"/>
                    </a:ext>
                  </a:extLst>
                </p14:cNvPr>
                <p14:cNvContentPartPr/>
                <p14:nvPr/>
              </p14:nvContentPartPr>
              <p14:xfrm>
                <a:off x="5049769" y="6646602"/>
                <a:ext cx="338040" cy="298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10C0CB2-1C66-A551-CC08-70ADDEA2B1F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040769" y="6637602"/>
                  <a:ext cx="355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3AC3FE9-1951-7595-CA66-930D1C2ECFA7}"/>
                    </a:ext>
                  </a:extLst>
                </p14:cNvPr>
                <p14:cNvContentPartPr/>
                <p14:nvPr/>
              </p14:nvContentPartPr>
              <p14:xfrm>
                <a:off x="5177929" y="6721463"/>
                <a:ext cx="382320" cy="197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3AC3FE9-1951-7595-CA66-930D1C2ECFA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169289" y="6712823"/>
                  <a:ext cx="399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7939536-CA7C-8316-DF71-71649764B490}"/>
                    </a:ext>
                  </a:extLst>
                </p14:cNvPr>
                <p14:cNvContentPartPr/>
                <p14:nvPr/>
              </p14:nvContentPartPr>
              <p14:xfrm>
                <a:off x="5587969" y="6438863"/>
                <a:ext cx="73440" cy="24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7939536-CA7C-8316-DF71-71649764B49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578969" y="6430223"/>
                  <a:ext cx="91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CD9682B-789F-DE65-0E63-DFD6C72F6B26}"/>
                    </a:ext>
                  </a:extLst>
                </p14:cNvPr>
                <p14:cNvContentPartPr/>
                <p14:nvPr/>
              </p14:nvContentPartPr>
              <p14:xfrm>
                <a:off x="5940409" y="6151943"/>
                <a:ext cx="373320" cy="412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CD9682B-789F-DE65-0E63-DFD6C72F6B2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931769" y="6142943"/>
                  <a:ext cx="3909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B204C95-3BB9-2654-D927-E5DDE4FAC7D7}"/>
                    </a:ext>
                  </a:extLst>
                </p14:cNvPr>
                <p14:cNvContentPartPr/>
                <p14:nvPr/>
              </p14:nvContentPartPr>
              <p14:xfrm>
                <a:off x="6536569" y="6420863"/>
                <a:ext cx="46080" cy="31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B204C95-3BB9-2654-D927-E5DDE4FAC7D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27929" y="6412223"/>
                  <a:ext cx="63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14487A3-82FF-6321-ECF3-788EEB488E6F}"/>
                    </a:ext>
                  </a:extLst>
                </p14:cNvPr>
                <p14:cNvContentPartPr/>
                <p14:nvPr/>
              </p14:nvContentPartPr>
              <p14:xfrm>
                <a:off x="6750409" y="6177143"/>
                <a:ext cx="51120" cy="334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14487A3-82FF-6321-ECF3-788EEB488E6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41769" y="6168503"/>
                  <a:ext cx="687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D18FAF2-A33D-6A72-6F82-5E036D868ECF}"/>
                    </a:ext>
                  </a:extLst>
                </p14:cNvPr>
                <p14:cNvContentPartPr/>
                <p14:nvPr/>
              </p14:nvContentPartPr>
              <p14:xfrm>
                <a:off x="6955969" y="6244463"/>
                <a:ext cx="251280" cy="282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D18FAF2-A33D-6A72-6F82-5E036D868EC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947329" y="6235463"/>
                  <a:ext cx="268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85CE939-485D-9A6F-C929-C04E7C746503}"/>
                    </a:ext>
                  </a:extLst>
                </p14:cNvPr>
                <p14:cNvContentPartPr/>
                <p14:nvPr/>
              </p14:nvContentPartPr>
              <p14:xfrm>
                <a:off x="7097449" y="6092543"/>
                <a:ext cx="192240" cy="48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85CE939-485D-9A6F-C929-C04E7C74650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088449" y="6083903"/>
                  <a:ext cx="20988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457E955-7152-0B03-BB18-BF36C85092B3}"/>
              </a:ext>
            </a:extLst>
          </p:cNvPr>
          <p:cNvGrpSpPr/>
          <p:nvPr/>
        </p:nvGrpSpPr>
        <p:grpSpPr>
          <a:xfrm>
            <a:off x="150889" y="296183"/>
            <a:ext cx="183600" cy="848880"/>
            <a:chOff x="150889" y="296183"/>
            <a:chExt cx="183600" cy="84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405436D-C8B8-F36C-B9A6-332803F49996}"/>
                    </a:ext>
                  </a:extLst>
                </p14:cNvPr>
                <p14:cNvContentPartPr/>
                <p14:nvPr/>
              </p14:nvContentPartPr>
              <p14:xfrm>
                <a:off x="150889" y="296183"/>
                <a:ext cx="157680" cy="421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405436D-C8B8-F36C-B9A6-332803F4999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1889" y="287543"/>
                  <a:ext cx="1753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4974C9-8D48-DE03-E779-58E5D1C769C7}"/>
                    </a:ext>
                  </a:extLst>
                </p14:cNvPr>
                <p14:cNvContentPartPr/>
                <p14:nvPr/>
              </p14:nvContentPartPr>
              <p14:xfrm>
                <a:off x="272569" y="481943"/>
                <a:ext cx="61920" cy="663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4974C9-8D48-DE03-E779-58E5D1C769C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63569" y="472943"/>
                  <a:ext cx="79560" cy="68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D0EC01D-55A6-C850-C825-65BFBB9E1BBC}"/>
                  </a:ext>
                </a:extLst>
              </p14:cNvPr>
              <p14:cNvContentPartPr/>
              <p14:nvPr/>
            </p14:nvContentPartPr>
            <p14:xfrm>
              <a:off x="308569" y="197543"/>
              <a:ext cx="173880" cy="1368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D0EC01D-55A6-C850-C825-65BFBB9E1BBC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99929" y="188903"/>
                <a:ext cx="191520" cy="13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730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1635448-71A3-4097-C343-B8AB02293A06}"/>
              </a:ext>
            </a:extLst>
          </p:cNvPr>
          <p:cNvGrpSpPr/>
          <p:nvPr/>
        </p:nvGrpSpPr>
        <p:grpSpPr>
          <a:xfrm>
            <a:off x="1179769" y="262362"/>
            <a:ext cx="1144440" cy="595440"/>
            <a:chOff x="1179769" y="262362"/>
            <a:chExt cx="1144440" cy="59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0125998-AE1B-12E7-6C1A-343961E0AED4}"/>
                    </a:ext>
                  </a:extLst>
                </p14:cNvPr>
                <p14:cNvContentPartPr/>
                <p14:nvPr/>
              </p14:nvContentPartPr>
              <p14:xfrm>
                <a:off x="1179769" y="347322"/>
                <a:ext cx="615960" cy="510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0125998-AE1B-12E7-6C1A-343961E0AE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1129" y="338322"/>
                  <a:ext cx="6336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7EF2B8D-DC5C-13AD-AF87-4EA38E29748F}"/>
                    </a:ext>
                  </a:extLst>
                </p14:cNvPr>
                <p14:cNvContentPartPr/>
                <p14:nvPr/>
              </p14:nvContentPartPr>
              <p14:xfrm>
                <a:off x="2018929" y="262362"/>
                <a:ext cx="305280" cy="549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7EF2B8D-DC5C-13AD-AF87-4EA38E2974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9929" y="253722"/>
                  <a:ext cx="3229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FB77193-CD71-1BD3-1A6A-225BEFF9E605}"/>
                    </a:ext>
                  </a:extLst>
                </p14:cNvPr>
                <p14:cNvContentPartPr/>
                <p14:nvPr/>
              </p14:nvContentPartPr>
              <p14:xfrm>
                <a:off x="1850089" y="560082"/>
                <a:ext cx="282960" cy="59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FB77193-CD71-1BD3-1A6A-225BEFF9E6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1449" y="551442"/>
                  <a:ext cx="30060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B92D57-320F-AD4B-1761-465C43CAE78F}"/>
              </a:ext>
            </a:extLst>
          </p:cNvPr>
          <p:cNvGrpSpPr/>
          <p:nvPr/>
        </p:nvGrpSpPr>
        <p:grpSpPr>
          <a:xfrm>
            <a:off x="2803369" y="543882"/>
            <a:ext cx="237600" cy="190800"/>
            <a:chOff x="2803369" y="543882"/>
            <a:chExt cx="23760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D7C1E7-737F-D882-C526-EF9E09F0A654}"/>
                    </a:ext>
                  </a:extLst>
                </p14:cNvPr>
                <p14:cNvContentPartPr/>
                <p14:nvPr/>
              </p14:nvContentPartPr>
              <p14:xfrm>
                <a:off x="2803369" y="543882"/>
                <a:ext cx="144000" cy="32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D7C1E7-737F-D882-C526-EF9E09F0A6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4729" y="535242"/>
                  <a:ext cx="161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16844B-DC90-8940-4B5B-325E6F3B587B}"/>
                    </a:ext>
                  </a:extLst>
                </p14:cNvPr>
                <p14:cNvContentPartPr/>
                <p14:nvPr/>
              </p14:nvContentPartPr>
              <p14:xfrm>
                <a:off x="2871769" y="708762"/>
                <a:ext cx="169200" cy="25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16844B-DC90-8940-4B5B-325E6F3B58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63129" y="700122"/>
                  <a:ext cx="18684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C84018-66F5-6537-47A3-95251827F26B}"/>
              </a:ext>
            </a:extLst>
          </p:cNvPr>
          <p:cNvGrpSpPr/>
          <p:nvPr/>
        </p:nvGrpSpPr>
        <p:grpSpPr>
          <a:xfrm>
            <a:off x="3519769" y="424002"/>
            <a:ext cx="1654560" cy="468360"/>
            <a:chOff x="3519769" y="424002"/>
            <a:chExt cx="165456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1F1115-F1D0-5AC9-CBDC-A6A7551F98E8}"/>
                    </a:ext>
                  </a:extLst>
                </p14:cNvPr>
                <p14:cNvContentPartPr/>
                <p14:nvPr/>
              </p14:nvContentPartPr>
              <p14:xfrm>
                <a:off x="3549649" y="493842"/>
                <a:ext cx="320040" cy="356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1F1115-F1D0-5AC9-CBDC-A6A7551F98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1009" y="485202"/>
                  <a:ext cx="3376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ADEAF5-D27E-3A01-0683-F0BE36D9AD19}"/>
                    </a:ext>
                  </a:extLst>
                </p14:cNvPr>
                <p14:cNvContentPartPr/>
                <p14:nvPr/>
              </p14:nvContentPartPr>
              <p14:xfrm>
                <a:off x="3519769" y="457482"/>
                <a:ext cx="383040" cy="79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ADEAF5-D27E-3A01-0683-F0BE36D9AD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11129" y="448842"/>
                  <a:ext cx="400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33DC8F-A1FC-86F7-DBEE-57F57F2F4953}"/>
                    </a:ext>
                  </a:extLst>
                </p14:cNvPr>
                <p14:cNvContentPartPr/>
                <p14:nvPr/>
              </p14:nvContentPartPr>
              <p14:xfrm>
                <a:off x="4043209" y="524082"/>
                <a:ext cx="352080" cy="284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33DC8F-A1FC-86F7-DBEE-57F57F2F49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209" y="515442"/>
                  <a:ext cx="3697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2E5953-E540-64BC-87E9-30B3D6785246}"/>
                    </a:ext>
                  </a:extLst>
                </p14:cNvPr>
                <p14:cNvContentPartPr/>
                <p14:nvPr/>
              </p14:nvContentPartPr>
              <p14:xfrm>
                <a:off x="4714249" y="424002"/>
                <a:ext cx="460080" cy="46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2E5953-E540-64BC-87E9-30B3D67852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05609" y="415002"/>
                  <a:ext cx="4777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B4D747-86BD-621D-2226-B1F73C54C012}"/>
                    </a:ext>
                  </a:extLst>
                </p14:cNvPr>
                <p14:cNvContentPartPr/>
                <p14:nvPr/>
              </p14:nvContentPartPr>
              <p14:xfrm>
                <a:off x="4723609" y="547122"/>
                <a:ext cx="406080" cy="100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B4D747-86BD-621D-2226-B1F73C54C0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14969" y="538482"/>
                  <a:ext cx="4237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319340-EEB0-09FF-F822-D2045C43DDDF}"/>
              </a:ext>
            </a:extLst>
          </p:cNvPr>
          <p:cNvGrpSpPr/>
          <p:nvPr/>
        </p:nvGrpSpPr>
        <p:grpSpPr>
          <a:xfrm>
            <a:off x="5804329" y="404562"/>
            <a:ext cx="1690920" cy="627840"/>
            <a:chOff x="5804329" y="404562"/>
            <a:chExt cx="1690920" cy="62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D28C3C-78AB-F01C-6DFA-0ED62ADC5DB9}"/>
                    </a:ext>
                  </a:extLst>
                </p14:cNvPr>
                <p14:cNvContentPartPr/>
                <p14:nvPr/>
              </p14:nvContentPartPr>
              <p14:xfrm>
                <a:off x="5804329" y="420762"/>
                <a:ext cx="447480" cy="502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D28C3C-78AB-F01C-6DFA-0ED62ADC5D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95329" y="411762"/>
                  <a:ext cx="4651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CA7753D-FDBA-C596-D92B-E0C87B461738}"/>
                    </a:ext>
                  </a:extLst>
                </p14:cNvPr>
                <p14:cNvContentPartPr/>
                <p14:nvPr/>
              </p14:nvContentPartPr>
              <p14:xfrm>
                <a:off x="6466369" y="662682"/>
                <a:ext cx="277560" cy="318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CA7753D-FDBA-C596-D92B-E0C87B4617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57729" y="654042"/>
                  <a:ext cx="2952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84E849-C1F2-F28B-99D7-A5CEC1DC8B5C}"/>
                    </a:ext>
                  </a:extLst>
                </p14:cNvPr>
                <p14:cNvContentPartPr/>
                <p14:nvPr/>
              </p14:nvContentPartPr>
              <p14:xfrm>
                <a:off x="6812329" y="480882"/>
                <a:ext cx="91800" cy="528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84E849-C1F2-F28B-99D7-A5CEC1DC8B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03329" y="472242"/>
                  <a:ext cx="109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682746-4DF9-21D8-0DE7-BDC9F1608095}"/>
                    </a:ext>
                  </a:extLst>
                </p14:cNvPr>
                <p14:cNvContentPartPr/>
                <p14:nvPr/>
              </p14:nvContentPartPr>
              <p14:xfrm>
                <a:off x="7040209" y="404562"/>
                <a:ext cx="455040" cy="627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682746-4DF9-21D8-0DE7-BDC9F16080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31569" y="395922"/>
                  <a:ext cx="47268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1683FC-90C1-D705-645E-57E8FFB7266A}"/>
                    </a:ext>
                  </a:extLst>
                </p14:cNvPr>
                <p14:cNvContentPartPr/>
                <p14:nvPr/>
              </p14:nvContentPartPr>
              <p14:xfrm>
                <a:off x="6940129" y="593202"/>
                <a:ext cx="319320" cy="9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1683FC-90C1-D705-645E-57E8FFB726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31489" y="584202"/>
                  <a:ext cx="336960" cy="11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637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4CE4-AE0B-4128-A710-4CEF1364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FA7D-40AE-4ABA-AEF5-5AA45069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5. Tiga muatan berada pada sudut segitiga sama sisi. Berapa besar tenaga/energi potensial listrik Bersama dari ketiga muatan tersebut?</a:t>
            </a:r>
          </a:p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333B31A-55FD-4724-85E9-88B3C97E1F55}"/>
                  </a:ext>
                </a:extLst>
              </p14:cNvPr>
              <p14:cNvContentPartPr/>
              <p14:nvPr/>
            </p14:nvContentPartPr>
            <p14:xfrm>
              <a:off x="786844" y="5378164"/>
              <a:ext cx="42120" cy="253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333B31A-55FD-4724-85E9-88B3C97E1F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204" y="5369164"/>
                <a:ext cx="597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D3F8063-4D39-4EA8-90E9-D578250A155B}"/>
                  </a:ext>
                </a:extLst>
              </p14:cNvPr>
              <p14:cNvContentPartPr/>
              <p14:nvPr/>
            </p14:nvContentPartPr>
            <p14:xfrm>
              <a:off x="708004" y="5443684"/>
              <a:ext cx="191880" cy="43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D3F8063-4D39-4EA8-90E9-D578250A15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004" y="5435044"/>
                <a:ext cx="2095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60D7EEF-AC1E-4A74-A2D8-6EE85B72B451}"/>
                  </a:ext>
                </a:extLst>
              </p14:cNvPr>
              <p14:cNvContentPartPr/>
              <p14:nvPr/>
            </p14:nvContentPartPr>
            <p14:xfrm>
              <a:off x="1003564" y="5482924"/>
              <a:ext cx="166320" cy="353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60D7EEF-AC1E-4A74-A2D8-6EE85B72B4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924" y="5474284"/>
                <a:ext cx="1839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653DF4B-3BD7-4DF2-8638-A883C19E624C}"/>
                  </a:ext>
                </a:extLst>
              </p14:cNvPr>
              <p14:cNvContentPartPr/>
              <p14:nvPr/>
            </p14:nvContentPartPr>
            <p14:xfrm>
              <a:off x="1249444" y="4318684"/>
              <a:ext cx="171360" cy="13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653DF4B-3BD7-4DF2-8638-A883C19E62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0804" y="4309684"/>
                <a:ext cx="18900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BBCA804D-5D15-4910-B13B-FE9710D9D9D6}"/>
              </a:ext>
            </a:extLst>
          </p:cNvPr>
          <p:cNvGrpSpPr/>
          <p:nvPr/>
        </p:nvGrpSpPr>
        <p:grpSpPr>
          <a:xfrm>
            <a:off x="4365604" y="3633604"/>
            <a:ext cx="360000" cy="397080"/>
            <a:chOff x="4365604" y="3633604"/>
            <a:chExt cx="36000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E1EAC79-9E8D-43F0-BA74-D75B25B4A1F6}"/>
                    </a:ext>
                  </a:extLst>
                </p14:cNvPr>
                <p14:cNvContentPartPr/>
                <p14:nvPr/>
              </p14:nvContentPartPr>
              <p14:xfrm>
                <a:off x="4365604" y="3633604"/>
                <a:ext cx="171720" cy="397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E1EAC79-9E8D-43F0-BA74-D75B25B4A1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56604" y="3624964"/>
                  <a:ext cx="1893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1F3FAB-18DE-4C8A-AA95-709B5E78B2FC}"/>
                    </a:ext>
                  </a:extLst>
                </p14:cNvPr>
                <p14:cNvContentPartPr/>
                <p14:nvPr/>
              </p14:nvContentPartPr>
              <p14:xfrm>
                <a:off x="4653604" y="3706684"/>
                <a:ext cx="72000" cy="27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1F3FAB-18DE-4C8A-AA95-709B5E78B2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4964" y="3698044"/>
                  <a:ext cx="89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FF9F17-7008-45A2-8078-AA0276E01C8B}"/>
                    </a:ext>
                  </a:extLst>
                </p14:cNvPr>
                <p14:cNvContentPartPr/>
                <p14:nvPr/>
              </p14:nvContentPartPr>
              <p14:xfrm>
                <a:off x="4603204" y="3827284"/>
                <a:ext cx="113040" cy="42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FF9F17-7008-45A2-8078-AA0276E01C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4564" y="3818644"/>
                  <a:ext cx="13068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C3BE8F-B0A4-406B-B2AE-89EFBF8EF29B}"/>
              </a:ext>
            </a:extLst>
          </p:cNvPr>
          <p:cNvGrpSpPr/>
          <p:nvPr/>
        </p:nvGrpSpPr>
        <p:grpSpPr>
          <a:xfrm>
            <a:off x="5149324" y="3217804"/>
            <a:ext cx="1875240" cy="665280"/>
            <a:chOff x="5149324" y="3217804"/>
            <a:chExt cx="1875240" cy="66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2C95D7-5B13-4459-8CF7-308C5860A5B5}"/>
                    </a:ext>
                  </a:extLst>
                </p14:cNvPr>
                <p14:cNvContentPartPr/>
                <p14:nvPr/>
              </p14:nvContentPartPr>
              <p14:xfrm>
                <a:off x="5149324" y="3534244"/>
                <a:ext cx="22680" cy="289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2C95D7-5B13-4459-8CF7-308C5860A5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40684" y="3525604"/>
                  <a:ext cx="403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278ED8E-EFF4-419E-8DD2-ED472775458D}"/>
                    </a:ext>
                  </a:extLst>
                </p14:cNvPr>
                <p14:cNvContentPartPr/>
                <p14:nvPr/>
              </p14:nvContentPartPr>
              <p14:xfrm>
                <a:off x="5270284" y="3752404"/>
                <a:ext cx="49680" cy="130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278ED8E-EFF4-419E-8DD2-ED47277545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61284" y="3743404"/>
                  <a:ext cx="67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A72387-B7DC-45FA-AF4B-4B422E8F0CF3}"/>
                    </a:ext>
                  </a:extLst>
                </p14:cNvPr>
                <p14:cNvContentPartPr/>
                <p14:nvPr/>
              </p14:nvContentPartPr>
              <p14:xfrm>
                <a:off x="5469724" y="3541444"/>
                <a:ext cx="122040" cy="304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A72387-B7DC-45FA-AF4B-4B422E8F0C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60724" y="3532444"/>
                  <a:ext cx="1396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4643FC2-0C16-4D8E-8421-2BB2FC46545F}"/>
                    </a:ext>
                  </a:extLst>
                </p14:cNvPr>
                <p14:cNvContentPartPr/>
                <p14:nvPr/>
              </p14:nvContentPartPr>
              <p14:xfrm>
                <a:off x="5715964" y="3552604"/>
                <a:ext cx="125640" cy="237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4643FC2-0C16-4D8E-8421-2BB2FC4654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07324" y="3543964"/>
                  <a:ext cx="143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767F66-A081-4549-A2D8-E9DE52AAA3B0}"/>
                    </a:ext>
                  </a:extLst>
                </p14:cNvPr>
                <p14:cNvContentPartPr/>
                <p14:nvPr/>
              </p14:nvContentPartPr>
              <p14:xfrm>
                <a:off x="5720284" y="3591484"/>
                <a:ext cx="129600" cy="212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767F66-A081-4549-A2D8-E9DE52AAA3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11284" y="3582484"/>
                  <a:ext cx="147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43839D-08CA-4C57-9481-F2896E5CAE82}"/>
                    </a:ext>
                  </a:extLst>
                </p14:cNvPr>
                <p14:cNvContentPartPr/>
                <p14:nvPr/>
              </p14:nvContentPartPr>
              <p14:xfrm>
                <a:off x="5970124" y="3513364"/>
                <a:ext cx="50400" cy="271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43839D-08CA-4C57-9481-F2896E5CAE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61484" y="3504364"/>
                  <a:ext cx="68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D70F9B-8831-4062-9AEA-54BF6086676D}"/>
                    </a:ext>
                  </a:extLst>
                </p14:cNvPr>
                <p14:cNvContentPartPr/>
                <p14:nvPr/>
              </p14:nvContentPartPr>
              <p14:xfrm>
                <a:off x="6095044" y="3512644"/>
                <a:ext cx="183600" cy="350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D70F9B-8831-4062-9AEA-54BF608667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86404" y="3503644"/>
                  <a:ext cx="2012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7674E9-41F3-4731-86B8-5BC61A6B4ADE}"/>
                    </a:ext>
                  </a:extLst>
                </p14:cNvPr>
                <p14:cNvContentPartPr/>
                <p14:nvPr/>
              </p14:nvContentPartPr>
              <p14:xfrm>
                <a:off x="6249484" y="3349204"/>
                <a:ext cx="100440" cy="6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7674E9-41F3-4731-86B8-5BC61A6B4A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40484" y="3340204"/>
                  <a:ext cx="1180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0EFF25B-B6AD-40DD-AB20-5F1E0A9E97C7}"/>
                    </a:ext>
                  </a:extLst>
                </p14:cNvPr>
                <p14:cNvContentPartPr/>
                <p14:nvPr/>
              </p14:nvContentPartPr>
              <p14:xfrm>
                <a:off x="6387004" y="3217804"/>
                <a:ext cx="168480" cy="361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0EFF25B-B6AD-40DD-AB20-5F1E0A9E97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78004" y="3209164"/>
                  <a:ext cx="1861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2E7C46E-C6E9-4A7D-9563-531120DD61EF}"/>
                    </a:ext>
                  </a:extLst>
                </p14:cNvPr>
                <p14:cNvContentPartPr/>
                <p14:nvPr/>
              </p14:nvContentPartPr>
              <p14:xfrm>
                <a:off x="6415804" y="3398524"/>
                <a:ext cx="221400" cy="98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2E7C46E-C6E9-4A7D-9563-531120DD61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07164" y="3389524"/>
                  <a:ext cx="239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76DB33-F16A-4205-8FA4-42B72DD96666}"/>
                    </a:ext>
                  </a:extLst>
                </p14:cNvPr>
                <p14:cNvContentPartPr/>
                <p14:nvPr/>
              </p14:nvContentPartPr>
              <p14:xfrm>
                <a:off x="6732604" y="3386644"/>
                <a:ext cx="291960" cy="496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76DB33-F16A-4205-8FA4-42B72DD966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23964" y="3378004"/>
                  <a:ext cx="30960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7D717B7-96A3-4F50-A24A-D14EAE715D0B}"/>
              </a:ext>
            </a:extLst>
          </p:cNvPr>
          <p:cNvGrpSpPr/>
          <p:nvPr/>
        </p:nvGrpSpPr>
        <p:grpSpPr>
          <a:xfrm>
            <a:off x="4766284" y="4436044"/>
            <a:ext cx="178920" cy="132840"/>
            <a:chOff x="4766284" y="4436044"/>
            <a:chExt cx="17892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C0CF8A1-10FA-48D6-94E7-B1C659C0C4EA}"/>
                    </a:ext>
                  </a:extLst>
                </p14:cNvPr>
                <p14:cNvContentPartPr/>
                <p14:nvPr/>
              </p14:nvContentPartPr>
              <p14:xfrm>
                <a:off x="4799404" y="4436044"/>
                <a:ext cx="83160" cy="21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C0CF8A1-10FA-48D6-94E7-B1C659C0C4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90764" y="4427044"/>
                  <a:ext cx="100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6482E97-4757-4FD2-8343-26224DAD800F}"/>
                    </a:ext>
                  </a:extLst>
                </p14:cNvPr>
                <p14:cNvContentPartPr/>
                <p14:nvPr/>
              </p14:nvContentPartPr>
              <p14:xfrm>
                <a:off x="4766284" y="4544764"/>
                <a:ext cx="178920" cy="24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6482E97-4757-4FD2-8343-26224DAD80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7284" y="4535764"/>
                  <a:ext cx="1965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375F7E-27D3-48AE-80E2-A33BC153FBE8}"/>
              </a:ext>
            </a:extLst>
          </p:cNvPr>
          <p:cNvGrpSpPr/>
          <p:nvPr/>
        </p:nvGrpSpPr>
        <p:grpSpPr>
          <a:xfrm>
            <a:off x="5236084" y="4282684"/>
            <a:ext cx="334440" cy="367560"/>
            <a:chOff x="5236084" y="4282684"/>
            <a:chExt cx="33444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E6B1F7-BCC2-4B6C-ADDA-92186A25C4C1}"/>
                    </a:ext>
                  </a:extLst>
                </p14:cNvPr>
                <p14:cNvContentPartPr/>
                <p14:nvPr/>
              </p14:nvContentPartPr>
              <p14:xfrm>
                <a:off x="5236084" y="4282684"/>
                <a:ext cx="51120" cy="30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E6B1F7-BCC2-4B6C-ADDA-92186A25C4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27444" y="4274044"/>
                  <a:ext cx="687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ACD3DE-A2FB-4268-92ED-5277693BFB39}"/>
                    </a:ext>
                  </a:extLst>
                </p14:cNvPr>
                <p14:cNvContentPartPr/>
                <p14:nvPr/>
              </p14:nvContentPartPr>
              <p14:xfrm>
                <a:off x="5419324" y="4327684"/>
                <a:ext cx="151200" cy="322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ACD3DE-A2FB-4268-92ED-5277693BFB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10684" y="4319044"/>
                  <a:ext cx="16884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ACBA10-D4E1-49D4-A41F-6F39214A4736}"/>
              </a:ext>
            </a:extLst>
          </p:cNvPr>
          <p:cNvGrpSpPr/>
          <p:nvPr/>
        </p:nvGrpSpPr>
        <p:grpSpPr>
          <a:xfrm>
            <a:off x="5908204" y="4331284"/>
            <a:ext cx="545760" cy="284040"/>
            <a:chOff x="5908204" y="4331284"/>
            <a:chExt cx="54576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3AD4A2-C3CC-4C3D-8F57-1B7E72FCB0DF}"/>
                    </a:ext>
                  </a:extLst>
                </p14:cNvPr>
                <p14:cNvContentPartPr/>
                <p14:nvPr/>
              </p14:nvContentPartPr>
              <p14:xfrm>
                <a:off x="5908204" y="4340284"/>
                <a:ext cx="216720" cy="275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3AD4A2-C3CC-4C3D-8F57-1B7E72FCB0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99204" y="4331284"/>
                  <a:ext cx="234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015FD9-914B-41CC-A77D-C7FC65B6900E}"/>
                    </a:ext>
                  </a:extLst>
                </p14:cNvPr>
                <p14:cNvContentPartPr/>
                <p14:nvPr/>
              </p14:nvContentPartPr>
              <p14:xfrm>
                <a:off x="6194764" y="4331284"/>
                <a:ext cx="259200" cy="267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015FD9-914B-41CC-A77D-C7FC65B690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86124" y="4322284"/>
                  <a:ext cx="27684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A385BD8-EC32-4A32-839C-0B8F39079EBE}"/>
                  </a:ext>
                </a:extLst>
              </p14:cNvPr>
              <p14:cNvContentPartPr/>
              <p14:nvPr/>
            </p14:nvContentPartPr>
            <p14:xfrm>
              <a:off x="2511604" y="5292124"/>
              <a:ext cx="262440" cy="35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A385BD8-EC32-4A32-839C-0B8F39079EB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02964" y="5283124"/>
                <a:ext cx="28008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4EA893E-2DA0-491D-A74F-2AF61EE8B426}"/>
              </a:ext>
            </a:extLst>
          </p:cNvPr>
          <p:cNvGrpSpPr/>
          <p:nvPr/>
        </p:nvGrpSpPr>
        <p:grpSpPr>
          <a:xfrm>
            <a:off x="1232884" y="3524884"/>
            <a:ext cx="1770480" cy="2206800"/>
            <a:chOff x="1232884" y="3524884"/>
            <a:chExt cx="1770480" cy="22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B2ACD4-3878-4A79-8293-FE33415B584A}"/>
                    </a:ext>
                  </a:extLst>
                </p14:cNvPr>
                <p14:cNvContentPartPr/>
                <p14:nvPr/>
              </p14:nvContentPartPr>
              <p14:xfrm>
                <a:off x="1232884" y="3761764"/>
                <a:ext cx="1358640" cy="1629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B2ACD4-3878-4A79-8293-FE33415B58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23884" y="3752764"/>
                  <a:ext cx="1376280" cy="16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4B49CBC-D8B2-4CB5-9587-BD7427883703}"/>
                    </a:ext>
                  </a:extLst>
                </p14:cNvPr>
                <p14:cNvContentPartPr/>
                <p14:nvPr/>
              </p14:nvContentPartPr>
              <p14:xfrm>
                <a:off x="1895284" y="3745204"/>
                <a:ext cx="83520" cy="131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4B49CBC-D8B2-4CB5-9587-BD74278837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86644" y="3736564"/>
                  <a:ext cx="101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65393E-C8B8-4792-A106-30844D99175A}"/>
                    </a:ext>
                  </a:extLst>
                </p14:cNvPr>
                <p14:cNvContentPartPr/>
                <p14:nvPr/>
              </p14:nvContentPartPr>
              <p14:xfrm>
                <a:off x="1958644" y="3794524"/>
                <a:ext cx="987120" cy="1430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65393E-C8B8-4792-A106-30844D99175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49644" y="3785524"/>
                  <a:ext cx="1004760" cy="14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ED2E3AD-0AC2-474D-A615-FA793C52226B}"/>
                    </a:ext>
                  </a:extLst>
                </p14:cNvPr>
                <p14:cNvContentPartPr/>
                <p14:nvPr/>
              </p14:nvContentPartPr>
              <p14:xfrm>
                <a:off x="2578564" y="5210044"/>
                <a:ext cx="424800" cy="98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ED2E3AD-0AC2-474D-A615-FA793C5222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69924" y="5201404"/>
                  <a:ext cx="442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3227ADC-CE06-4050-B35C-A5F3CD7F516C}"/>
                    </a:ext>
                  </a:extLst>
                </p14:cNvPr>
                <p14:cNvContentPartPr/>
                <p14:nvPr/>
              </p14:nvContentPartPr>
              <p14:xfrm>
                <a:off x="2495404" y="4181164"/>
                <a:ext cx="229680" cy="264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3227ADC-CE06-4050-B35C-A5F3CD7F51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86404" y="4172524"/>
                  <a:ext cx="247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5CE6FDA-E816-4F32-8AD1-BC55F441F94B}"/>
                    </a:ext>
                  </a:extLst>
                </p14:cNvPr>
                <p14:cNvContentPartPr/>
                <p14:nvPr/>
              </p14:nvContentPartPr>
              <p14:xfrm>
                <a:off x="1978084" y="5489404"/>
                <a:ext cx="212760" cy="242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5CE6FDA-E816-4F32-8AD1-BC55F441F9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69444" y="5480404"/>
                  <a:ext cx="230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DAAFF6C-8A57-4622-B45E-4A21B84AB640}"/>
                    </a:ext>
                  </a:extLst>
                </p14:cNvPr>
                <p14:cNvContentPartPr/>
                <p14:nvPr/>
              </p14:nvContentPartPr>
              <p14:xfrm>
                <a:off x="1866124" y="3578884"/>
                <a:ext cx="129960" cy="51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DAAFF6C-8A57-4622-B45E-4A21B84AB6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57484" y="3569884"/>
                  <a:ext cx="1476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C1B54D-C37A-497A-A30C-A381AF557636}"/>
                    </a:ext>
                  </a:extLst>
                </p14:cNvPr>
                <p14:cNvContentPartPr/>
                <p14:nvPr/>
              </p14:nvContentPartPr>
              <p14:xfrm>
                <a:off x="2028484" y="3524884"/>
                <a:ext cx="129600" cy="351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C1B54D-C37A-497A-A30C-A381AF5576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19844" y="3516244"/>
                  <a:ext cx="147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0F5F401-5CB1-4BA6-ADB3-D281E456C8EB}"/>
                    </a:ext>
                  </a:extLst>
                </p14:cNvPr>
                <p14:cNvContentPartPr/>
                <p14:nvPr/>
              </p14:nvContentPartPr>
              <p14:xfrm>
                <a:off x="2307844" y="3597604"/>
                <a:ext cx="188280" cy="370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0F5F401-5CB1-4BA6-ADB3-D281E456C8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98844" y="3588964"/>
                  <a:ext cx="205920" cy="38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9BAD74-B8E3-4F13-95FA-5ECD3DB2BF03}"/>
              </a:ext>
            </a:extLst>
          </p:cNvPr>
          <p:cNvGrpSpPr/>
          <p:nvPr/>
        </p:nvGrpSpPr>
        <p:grpSpPr>
          <a:xfrm>
            <a:off x="2875204" y="5416684"/>
            <a:ext cx="723960" cy="376200"/>
            <a:chOff x="2875204" y="5416684"/>
            <a:chExt cx="72396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6489F3-8159-4829-9A63-7B7C1F9E49E9}"/>
                    </a:ext>
                  </a:extLst>
                </p14:cNvPr>
                <p14:cNvContentPartPr/>
                <p14:nvPr/>
              </p14:nvContentPartPr>
              <p14:xfrm>
                <a:off x="2941084" y="5416684"/>
                <a:ext cx="42480" cy="231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6489F3-8159-4829-9A63-7B7C1F9E49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32084" y="5408044"/>
                  <a:ext cx="60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A776373-642D-49D5-B835-E82C8C151682}"/>
                    </a:ext>
                  </a:extLst>
                </p14:cNvPr>
                <p14:cNvContentPartPr/>
                <p14:nvPr/>
              </p14:nvContentPartPr>
              <p14:xfrm>
                <a:off x="2875204" y="5531524"/>
                <a:ext cx="108000" cy="16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A776373-642D-49D5-B835-E82C8C1516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66204" y="5522524"/>
                  <a:ext cx="125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5492C2B-A9AF-4956-B240-A4FE577781D4}"/>
                    </a:ext>
                  </a:extLst>
                </p14:cNvPr>
                <p14:cNvContentPartPr/>
                <p14:nvPr/>
              </p14:nvContentPartPr>
              <p14:xfrm>
                <a:off x="3123244" y="5446924"/>
                <a:ext cx="147240" cy="229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5492C2B-A9AF-4956-B240-A4FE577781D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14604" y="5437924"/>
                  <a:ext cx="164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88D44A-0410-4011-AEBD-31B232A43A62}"/>
                    </a:ext>
                  </a:extLst>
                </p14:cNvPr>
                <p14:cNvContentPartPr/>
                <p14:nvPr/>
              </p14:nvContentPartPr>
              <p14:xfrm>
                <a:off x="3370564" y="5437564"/>
                <a:ext cx="228600" cy="355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88D44A-0410-4011-AEBD-31B232A43A6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61564" y="5428564"/>
                  <a:ext cx="2462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D8CBB99-49DD-4D69-BA42-E9AD77091E59}"/>
                    </a:ext>
                  </a:extLst>
                </p14:cNvPr>
                <p14:cNvContentPartPr/>
                <p14:nvPr/>
              </p14:nvContentPartPr>
              <p14:xfrm>
                <a:off x="2953684" y="5512444"/>
                <a:ext cx="137880" cy="61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D8CBB99-49DD-4D69-BA42-E9AD77091E5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44684" y="5503444"/>
                  <a:ext cx="15552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1AFE9B7-0056-4B02-BA11-A1A2F7FE42CB}"/>
              </a:ext>
            </a:extLst>
          </p:cNvPr>
          <p:cNvGrpSpPr/>
          <p:nvPr/>
        </p:nvGrpSpPr>
        <p:grpSpPr>
          <a:xfrm>
            <a:off x="4737484" y="4968484"/>
            <a:ext cx="2808000" cy="1101960"/>
            <a:chOff x="4737484" y="4968484"/>
            <a:chExt cx="2808000" cy="11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9D10E0-2629-4D3A-BB47-1F128C43CBCC}"/>
                    </a:ext>
                  </a:extLst>
                </p14:cNvPr>
                <p14:cNvContentPartPr/>
                <p14:nvPr/>
              </p14:nvContentPartPr>
              <p14:xfrm>
                <a:off x="4737484" y="5136964"/>
                <a:ext cx="658080" cy="485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9D10E0-2629-4D3A-BB47-1F128C43CB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28484" y="5128324"/>
                  <a:ext cx="6757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6616B7C-DEC5-421E-86BB-12359414F717}"/>
                    </a:ext>
                  </a:extLst>
                </p14:cNvPr>
                <p14:cNvContentPartPr/>
                <p14:nvPr/>
              </p14:nvContentPartPr>
              <p14:xfrm>
                <a:off x="5545324" y="5439724"/>
                <a:ext cx="174600" cy="28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6616B7C-DEC5-421E-86BB-12359414F7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36324" y="5431084"/>
                  <a:ext cx="192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D42B8F9-79E3-4B22-B279-5700C509E4DB}"/>
                    </a:ext>
                  </a:extLst>
                </p14:cNvPr>
                <p14:cNvContentPartPr/>
                <p14:nvPr/>
              </p14:nvContentPartPr>
              <p14:xfrm>
                <a:off x="5628484" y="5519284"/>
                <a:ext cx="167400" cy="63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D42B8F9-79E3-4B22-B279-5700C509E4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19484" y="5510644"/>
                  <a:ext cx="185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5E4AE35-3EE7-42B9-8134-312D133D5E28}"/>
                    </a:ext>
                  </a:extLst>
                </p14:cNvPr>
                <p14:cNvContentPartPr/>
                <p14:nvPr/>
              </p14:nvContentPartPr>
              <p14:xfrm>
                <a:off x="5865724" y="5103844"/>
                <a:ext cx="282960" cy="501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5E4AE35-3EE7-42B9-8134-312D133D5E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56724" y="5095204"/>
                  <a:ext cx="3006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F04CD7-A00B-4F68-AEF8-6169A39ED5BD}"/>
                    </a:ext>
                  </a:extLst>
                </p14:cNvPr>
                <p14:cNvContentPartPr/>
                <p14:nvPr/>
              </p14:nvContentPartPr>
              <p14:xfrm>
                <a:off x="6357124" y="4968484"/>
                <a:ext cx="208440" cy="399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F04CD7-A00B-4F68-AEF8-6169A39ED5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48484" y="4959844"/>
                  <a:ext cx="2260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7E1CF5B-375F-4611-B8F1-FB392E27249B}"/>
                    </a:ext>
                  </a:extLst>
                </p14:cNvPr>
                <p14:cNvContentPartPr/>
                <p14:nvPr/>
              </p14:nvContentPartPr>
              <p14:xfrm>
                <a:off x="6657724" y="5137324"/>
                <a:ext cx="4680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7E1CF5B-375F-4611-B8F1-FB392E27249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49084" y="5128684"/>
                  <a:ext cx="64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A2E9A0C-7AF5-4BE4-8D60-0C3ECCDFEDCB}"/>
                    </a:ext>
                  </a:extLst>
                </p14:cNvPr>
                <p14:cNvContentPartPr/>
                <p14:nvPr/>
              </p14:nvContentPartPr>
              <p14:xfrm>
                <a:off x="6803524" y="5031844"/>
                <a:ext cx="350280" cy="431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A2E9A0C-7AF5-4BE4-8D60-0C3ECCDFEDC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94884" y="5023204"/>
                  <a:ext cx="3679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A62613E-58C6-4F84-8678-A6D4ED5F609C}"/>
                    </a:ext>
                  </a:extLst>
                </p14:cNvPr>
                <p14:cNvContentPartPr/>
                <p14:nvPr/>
              </p14:nvContentPartPr>
              <p14:xfrm>
                <a:off x="7107724" y="5187004"/>
                <a:ext cx="437760" cy="178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A62613E-58C6-4F84-8678-A6D4ED5F60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99084" y="5178004"/>
                  <a:ext cx="455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4738F9-612A-44BA-A46A-0FA7B4047B10}"/>
                    </a:ext>
                  </a:extLst>
                </p14:cNvPr>
                <p14:cNvContentPartPr/>
                <p14:nvPr/>
              </p14:nvContentPartPr>
              <p14:xfrm>
                <a:off x="6420124" y="5501284"/>
                <a:ext cx="986760" cy="133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4738F9-612A-44BA-A46A-0FA7B4047B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11484" y="5492644"/>
                  <a:ext cx="1004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173E8CA-0F67-4B36-9A9E-CDEC6B03FB31}"/>
                    </a:ext>
                  </a:extLst>
                </p14:cNvPr>
                <p14:cNvContentPartPr/>
                <p14:nvPr/>
              </p14:nvContentPartPr>
              <p14:xfrm>
                <a:off x="6878404" y="5737804"/>
                <a:ext cx="345600" cy="332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173E8CA-0F67-4B36-9A9E-CDEC6B03FB3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69764" y="5729164"/>
                  <a:ext cx="3632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9360DB3-23B9-43B5-9640-90CF293808ED}"/>
              </a:ext>
            </a:extLst>
          </p:cNvPr>
          <p:cNvGrpSpPr/>
          <p:nvPr/>
        </p:nvGrpSpPr>
        <p:grpSpPr>
          <a:xfrm>
            <a:off x="636004" y="5845084"/>
            <a:ext cx="430560" cy="352080"/>
            <a:chOff x="636004" y="5845084"/>
            <a:chExt cx="43056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FC5BB1-AA3C-45DE-AF93-06A4FB7B0973}"/>
                    </a:ext>
                  </a:extLst>
                </p14:cNvPr>
                <p14:cNvContentPartPr/>
                <p14:nvPr/>
              </p14:nvContentPartPr>
              <p14:xfrm>
                <a:off x="807724" y="5896924"/>
                <a:ext cx="92160" cy="206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FC5BB1-AA3C-45DE-AF93-06A4FB7B097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9084" y="5887924"/>
                  <a:ext cx="109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47A4E63-F4E2-410C-AEEC-8F9B93D554C6}"/>
                    </a:ext>
                  </a:extLst>
                </p14:cNvPr>
                <p14:cNvContentPartPr/>
                <p14:nvPr/>
              </p14:nvContentPartPr>
              <p14:xfrm>
                <a:off x="636004" y="5845084"/>
                <a:ext cx="430560" cy="352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47A4E63-F4E2-410C-AEEC-8F9B93D554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7364" y="5836444"/>
                  <a:ext cx="448200" cy="36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D833F0B-CFF9-4C2C-8333-B80B05710190}"/>
              </a:ext>
            </a:extLst>
          </p:cNvPr>
          <p:cNvGrpSpPr/>
          <p:nvPr/>
        </p:nvGrpSpPr>
        <p:grpSpPr>
          <a:xfrm>
            <a:off x="3061684" y="5880364"/>
            <a:ext cx="584640" cy="418320"/>
            <a:chOff x="3061684" y="5880364"/>
            <a:chExt cx="58464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50DA18D-9C0D-4EC7-9699-360EE3C301E2}"/>
                    </a:ext>
                  </a:extLst>
                </p14:cNvPr>
                <p14:cNvContentPartPr/>
                <p14:nvPr/>
              </p14:nvContentPartPr>
              <p14:xfrm>
                <a:off x="3207844" y="6056044"/>
                <a:ext cx="179640" cy="172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50DA18D-9C0D-4EC7-9699-360EE3C301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98844" y="6047404"/>
                  <a:ext cx="197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89FF3BD-8005-4FAD-8608-13F67994B1F5}"/>
                    </a:ext>
                  </a:extLst>
                </p14:cNvPr>
                <p14:cNvContentPartPr/>
                <p14:nvPr/>
              </p14:nvContentPartPr>
              <p14:xfrm>
                <a:off x="3061684" y="5880364"/>
                <a:ext cx="584640" cy="418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89FF3BD-8005-4FAD-8608-13F67994B1F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52684" y="5871724"/>
                  <a:ext cx="602280" cy="43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4749AF-BAF2-435E-837D-10B6CB7F16CB}"/>
              </a:ext>
            </a:extLst>
          </p:cNvPr>
          <p:cNvGrpSpPr/>
          <p:nvPr/>
        </p:nvGrpSpPr>
        <p:grpSpPr>
          <a:xfrm>
            <a:off x="798364" y="3577804"/>
            <a:ext cx="707040" cy="406080"/>
            <a:chOff x="798364" y="3577804"/>
            <a:chExt cx="707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BCD84EC-C87A-4A44-82ED-54182DC2D047}"/>
                    </a:ext>
                  </a:extLst>
                </p14:cNvPr>
                <p14:cNvContentPartPr/>
                <p14:nvPr/>
              </p14:nvContentPartPr>
              <p14:xfrm>
                <a:off x="924364" y="3707404"/>
                <a:ext cx="362880" cy="276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BCD84EC-C87A-4A44-82ED-54182DC2D04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5724" y="3698764"/>
                  <a:ext cx="380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16B9C98-2B12-468C-9FD1-10FA0250CB1A}"/>
                    </a:ext>
                  </a:extLst>
                </p14:cNvPr>
                <p14:cNvContentPartPr/>
                <p14:nvPr/>
              </p14:nvContentPartPr>
              <p14:xfrm>
                <a:off x="798364" y="3577804"/>
                <a:ext cx="707040" cy="402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16B9C98-2B12-468C-9FD1-10FA0250CB1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9724" y="3568804"/>
                  <a:ext cx="724680" cy="42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6728EF0-0F3A-4020-8AC9-E6B33ABF11AF}"/>
                  </a:ext>
                </a:extLst>
              </p14:cNvPr>
              <p14:cNvContentPartPr/>
              <p14:nvPr/>
            </p14:nvContentPartPr>
            <p14:xfrm>
              <a:off x="6707404" y="4427044"/>
              <a:ext cx="330120" cy="1274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6728EF0-0F3A-4020-8AC9-E6B33ABF11A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698404" y="4418044"/>
                <a:ext cx="34776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FB108511-17AB-46D6-909E-6BA88F56FA4D}"/>
              </a:ext>
            </a:extLst>
          </p:cNvPr>
          <p:cNvGrpSpPr/>
          <p:nvPr/>
        </p:nvGrpSpPr>
        <p:grpSpPr>
          <a:xfrm>
            <a:off x="7311844" y="3939244"/>
            <a:ext cx="1472760" cy="610200"/>
            <a:chOff x="7311844" y="3939244"/>
            <a:chExt cx="147276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0E4B762-93D9-40D2-A91A-9D6045FAB4BD}"/>
                    </a:ext>
                  </a:extLst>
                </p14:cNvPr>
                <p14:cNvContentPartPr/>
                <p14:nvPr/>
              </p14:nvContentPartPr>
              <p14:xfrm>
                <a:off x="7311844" y="4270084"/>
                <a:ext cx="116280" cy="230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0E4B762-93D9-40D2-A91A-9D6045FAB4B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03204" y="4261444"/>
                  <a:ext cx="133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D035AA8-DC31-4068-85C7-2C8EF5DEB0BC}"/>
                    </a:ext>
                  </a:extLst>
                </p14:cNvPr>
                <p14:cNvContentPartPr/>
                <p14:nvPr/>
              </p14:nvContentPartPr>
              <p14:xfrm>
                <a:off x="7503724" y="4244524"/>
                <a:ext cx="226800" cy="304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D035AA8-DC31-4068-85C7-2C8EF5DEB0B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94724" y="4235524"/>
                  <a:ext cx="2444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4874569-AA2A-4AC1-8208-3BFAE874B136}"/>
                    </a:ext>
                  </a:extLst>
                </p14:cNvPr>
                <p14:cNvContentPartPr/>
                <p14:nvPr/>
              </p14:nvContentPartPr>
              <p14:xfrm>
                <a:off x="7553404" y="4092244"/>
                <a:ext cx="170280" cy="37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4874569-AA2A-4AC1-8208-3BFAE874B13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44764" y="4083244"/>
                  <a:ext cx="187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ACF3A8A-29C5-402E-9FA5-CEFD067E2FE0}"/>
                    </a:ext>
                  </a:extLst>
                </p14:cNvPr>
                <p14:cNvContentPartPr/>
                <p14:nvPr/>
              </p14:nvContentPartPr>
              <p14:xfrm>
                <a:off x="7820164" y="3939244"/>
                <a:ext cx="100080" cy="263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ACF3A8A-29C5-402E-9FA5-CEFD067E2F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11524" y="3930244"/>
                  <a:ext cx="1177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307F4EB-2C69-4AF5-830D-5D05A757C191}"/>
                    </a:ext>
                  </a:extLst>
                </p14:cNvPr>
                <p14:cNvContentPartPr/>
                <p14:nvPr/>
              </p14:nvContentPartPr>
              <p14:xfrm>
                <a:off x="8140924" y="4185484"/>
                <a:ext cx="643680" cy="333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307F4EB-2C69-4AF5-830D-5D05A757C1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32284" y="4176844"/>
                  <a:ext cx="66132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E1838C-2285-40E2-AD86-88C056B877BF}"/>
              </a:ext>
            </a:extLst>
          </p:cNvPr>
          <p:cNvGrpSpPr/>
          <p:nvPr/>
        </p:nvGrpSpPr>
        <p:grpSpPr>
          <a:xfrm>
            <a:off x="4170124" y="4370884"/>
            <a:ext cx="533880" cy="216000"/>
            <a:chOff x="4170124" y="4370884"/>
            <a:chExt cx="5338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8624FE-C5BE-414B-8874-E07A0360DB6A}"/>
                    </a:ext>
                  </a:extLst>
                </p14:cNvPr>
                <p14:cNvContentPartPr/>
                <p14:nvPr/>
              </p14:nvContentPartPr>
              <p14:xfrm>
                <a:off x="4603564" y="4408684"/>
                <a:ext cx="100440" cy="5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8624FE-C5BE-414B-8874-E07A0360DB6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94924" y="4399684"/>
                  <a:ext cx="118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0247685-B7A4-4514-8B16-AF946561A327}"/>
                    </a:ext>
                  </a:extLst>
                </p14:cNvPr>
                <p14:cNvContentPartPr/>
                <p14:nvPr/>
              </p14:nvContentPartPr>
              <p14:xfrm>
                <a:off x="4395124" y="4394644"/>
                <a:ext cx="360" cy="7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0247685-B7A4-4514-8B16-AF946561A32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86484" y="4385644"/>
                  <a:ext cx="18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E68C10-A276-4A73-990D-F5B4D9D64165}"/>
                    </a:ext>
                  </a:extLst>
                </p14:cNvPr>
                <p14:cNvContentPartPr/>
                <p14:nvPr/>
              </p14:nvContentPartPr>
              <p14:xfrm>
                <a:off x="4407724" y="4387444"/>
                <a:ext cx="75240" cy="21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E68C10-A276-4A73-990D-F5B4D9D6416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99084" y="4378804"/>
                  <a:ext cx="92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C194CF-A5B1-4185-89D5-98BDB43F79DD}"/>
                    </a:ext>
                  </a:extLst>
                </p14:cNvPr>
                <p14:cNvContentPartPr/>
                <p14:nvPr/>
              </p14:nvContentPartPr>
              <p14:xfrm>
                <a:off x="4170124" y="4370884"/>
                <a:ext cx="342000" cy="216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C194CF-A5B1-4185-89D5-98BDB43F79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61484" y="4362244"/>
                  <a:ext cx="359640" cy="23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705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7523"/>
            <a:ext cx="8229600" cy="56261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D" dirty="0">
                <a:latin typeface="Arial" pitchFamily="34" charset="0"/>
                <a:cs typeface="Arial" pitchFamily="34" charset="0"/>
              </a:rPr>
              <a:t>Dari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persamaan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potensial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ID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ID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D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persamaan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sv-SE" dirty="0">
                <a:latin typeface="Arial" pitchFamily="34" charset="0"/>
                <a:cs typeface="Arial" pitchFamily="34" charset="0"/>
              </a:rPr>
              <a:t>medan listrik dari muatan titik:</a:t>
            </a:r>
          </a:p>
          <a:p>
            <a:pPr>
              <a:buNone/>
            </a:pPr>
            <a:endParaRPr lang="sv-SE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potensial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US" dirty="0">
                <a:latin typeface="Arial" pitchFamily="34" charset="0"/>
                <a:cs typeface="Arial" pitchFamily="34" charset="0"/>
              </a:rPr>
              <a:t> (V)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sejauh</a:t>
            </a:r>
            <a:r>
              <a:rPr lang="en-US" dirty="0">
                <a:latin typeface="Arial" pitchFamily="34" charset="0"/>
                <a:cs typeface="Arial" pitchFamily="34" charset="0"/>
              </a:rPr>
              <a:t> 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US" dirty="0">
                <a:latin typeface="Arial" pitchFamily="34" charset="0"/>
                <a:cs typeface="Arial" pitchFamily="34" charset="0"/>
              </a:rPr>
              <a:t> (E)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ID" b="1" dirty="0">
                <a:latin typeface="Arial" pitchFamily="34" charset="0"/>
                <a:cs typeface="Arial" pitchFamily="34" charset="0"/>
              </a:rPr>
              <a:t>V = E . 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600062"/>
            <a:ext cx="15621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9715" y="2214554"/>
            <a:ext cx="15335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45FF8D7-BEF2-4B1F-BDD5-4E9521D067BC}"/>
              </a:ext>
            </a:extLst>
          </p:cNvPr>
          <p:cNvGrpSpPr/>
          <p:nvPr/>
        </p:nvGrpSpPr>
        <p:grpSpPr>
          <a:xfrm>
            <a:off x="3488920" y="5197240"/>
            <a:ext cx="2742480" cy="508320"/>
            <a:chOff x="3488920" y="5197240"/>
            <a:chExt cx="274248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69D7F0E-CF84-4B2B-AECD-BA8272B8F484}"/>
                    </a:ext>
                  </a:extLst>
                </p14:cNvPr>
                <p14:cNvContentPartPr/>
                <p14:nvPr/>
              </p14:nvContentPartPr>
              <p14:xfrm>
                <a:off x="3675400" y="5295160"/>
                <a:ext cx="340920" cy="367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69D7F0E-CF84-4B2B-AECD-BA8272B8F4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6400" y="5286160"/>
                  <a:ext cx="3585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6D7CDD3-2BD0-4667-A7C7-9EDD0CCE817E}"/>
                    </a:ext>
                  </a:extLst>
                </p14:cNvPr>
                <p14:cNvContentPartPr/>
                <p14:nvPr/>
              </p14:nvContentPartPr>
              <p14:xfrm>
                <a:off x="3488920" y="5397760"/>
                <a:ext cx="370080" cy="67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6D7CDD3-2BD0-4667-A7C7-9EDD0CCE81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80280" y="5388760"/>
                  <a:ext cx="3877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2268697-0A99-453B-8719-594E1505BA41}"/>
                    </a:ext>
                  </a:extLst>
                </p14:cNvPr>
                <p14:cNvContentPartPr/>
                <p14:nvPr/>
              </p14:nvContentPartPr>
              <p14:xfrm>
                <a:off x="3517720" y="5229280"/>
                <a:ext cx="529200" cy="69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2268697-0A99-453B-8719-594E1505BA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9080" y="5220640"/>
                  <a:ext cx="546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FFD2148-2B52-4A37-8227-188E2D0AA3D5}"/>
                    </a:ext>
                  </a:extLst>
                </p14:cNvPr>
                <p14:cNvContentPartPr/>
                <p14:nvPr/>
              </p14:nvContentPartPr>
              <p14:xfrm>
                <a:off x="4399000" y="5442040"/>
                <a:ext cx="307800" cy="175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FFD2148-2B52-4A37-8227-188E2D0AA3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90360" y="5433040"/>
                  <a:ext cx="325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F726F8-82D7-49D7-9E93-3377C05D6EB4}"/>
                    </a:ext>
                  </a:extLst>
                </p14:cNvPr>
                <p14:cNvContentPartPr/>
                <p14:nvPr/>
              </p14:nvContentPartPr>
              <p14:xfrm>
                <a:off x="5108920" y="5197240"/>
                <a:ext cx="487080" cy="371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F726F8-82D7-49D7-9E93-3377C05D6E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0280" y="5188600"/>
                  <a:ext cx="5047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72100C-54D0-41EB-9E9A-4FC557097466}"/>
                    </a:ext>
                  </a:extLst>
                </p14:cNvPr>
                <p14:cNvContentPartPr/>
                <p14:nvPr/>
              </p14:nvContentPartPr>
              <p14:xfrm>
                <a:off x="5143480" y="5654440"/>
                <a:ext cx="1087920" cy="51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872100C-54D0-41EB-9E9A-4FC5570974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34480" y="5645800"/>
                  <a:ext cx="110556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7C52E5-24EF-4701-944B-E531423FDA2A}"/>
                  </a:ext>
                </a:extLst>
              </p14:cNvPr>
              <p14:cNvContentPartPr/>
              <p14:nvPr/>
            </p14:nvContentPartPr>
            <p14:xfrm>
              <a:off x="5456680" y="5857120"/>
              <a:ext cx="284040" cy="255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7C52E5-24EF-4701-944B-E531423FDA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47680" y="5848480"/>
                <a:ext cx="301680" cy="27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96A836D-C9C7-4975-97AE-0470CE4A5067}"/>
              </a:ext>
            </a:extLst>
          </p:cNvPr>
          <p:cNvGrpSpPr/>
          <p:nvPr/>
        </p:nvGrpSpPr>
        <p:grpSpPr>
          <a:xfrm>
            <a:off x="6359920" y="4384720"/>
            <a:ext cx="2462040" cy="2365560"/>
            <a:chOff x="6359920" y="4384720"/>
            <a:chExt cx="2462040" cy="236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397A57-9D01-45DF-8EFA-BF128EBFF966}"/>
                    </a:ext>
                  </a:extLst>
                </p14:cNvPr>
                <p14:cNvContentPartPr/>
                <p14:nvPr/>
              </p14:nvContentPartPr>
              <p14:xfrm>
                <a:off x="6359920" y="4434040"/>
                <a:ext cx="230760" cy="460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397A57-9D01-45DF-8EFA-BF128EBFF9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51280" y="4425040"/>
                  <a:ext cx="2484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6B6398-8DBE-4086-8361-7405AFA9AE53}"/>
                    </a:ext>
                  </a:extLst>
                </p14:cNvPr>
                <p14:cNvContentPartPr/>
                <p14:nvPr/>
              </p14:nvContentPartPr>
              <p14:xfrm>
                <a:off x="6651880" y="4491280"/>
                <a:ext cx="308880" cy="362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6B6398-8DBE-4086-8361-7405AFA9AE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42880" y="4482280"/>
                  <a:ext cx="3265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6DD68BD-69A8-4779-9982-931234B0F08A}"/>
                    </a:ext>
                  </a:extLst>
                </p14:cNvPr>
                <p14:cNvContentPartPr/>
                <p14:nvPr/>
              </p14:nvContentPartPr>
              <p14:xfrm>
                <a:off x="7113400" y="4602520"/>
                <a:ext cx="177120" cy="272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6DD68BD-69A8-4779-9982-931234B0F0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04760" y="4593520"/>
                  <a:ext cx="194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DF7A7A-1E4B-4608-88E8-5C121A811BF1}"/>
                    </a:ext>
                  </a:extLst>
                </p14:cNvPr>
                <p14:cNvContentPartPr/>
                <p14:nvPr/>
              </p14:nvContentPartPr>
              <p14:xfrm>
                <a:off x="7287280" y="4478320"/>
                <a:ext cx="93600" cy="37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DF7A7A-1E4B-4608-88E8-5C121A811B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78280" y="4469680"/>
                  <a:ext cx="1112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96CF27D-944E-4F7F-9D32-8914660BCDC6}"/>
                    </a:ext>
                  </a:extLst>
                </p14:cNvPr>
                <p14:cNvContentPartPr/>
                <p14:nvPr/>
              </p14:nvContentPartPr>
              <p14:xfrm>
                <a:off x="7414000" y="4499920"/>
                <a:ext cx="134640" cy="36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96CF27D-944E-4F7F-9D32-8914660BCD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05000" y="4491280"/>
                  <a:ext cx="1522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B9EDEA-EE95-40C9-883E-AFB02AAFE80B}"/>
                    </a:ext>
                  </a:extLst>
                </p14:cNvPr>
                <p14:cNvContentPartPr/>
                <p14:nvPr/>
              </p14:nvContentPartPr>
              <p14:xfrm>
                <a:off x="7347040" y="4619440"/>
                <a:ext cx="307080" cy="11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B9EDEA-EE95-40C9-883E-AFB02AAFE8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38400" y="4610440"/>
                  <a:ext cx="324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8FA8B8-00E1-4C44-8A3D-C47BF49B1598}"/>
                    </a:ext>
                  </a:extLst>
                </p14:cNvPr>
                <p14:cNvContentPartPr/>
                <p14:nvPr/>
              </p14:nvContentPartPr>
              <p14:xfrm>
                <a:off x="7571320" y="4384720"/>
                <a:ext cx="334080" cy="585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8FA8B8-00E1-4C44-8A3D-C47BF49B15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62680" y="4376080"/>
                  <a:ext cx="3517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69036F-9C5E-4F5C-8969-B52365FC88AE}"/>
                    </a:ext>
                  </a:extLst>
                </p14:cNvPr>
                <p14:cNvContentPartPr/>
                <p14:nvPr/>
              </p14:nvContentPartPr>
              <p14:xfrm>
                <a:off x="6924760" y="5359600"/>
                <a:ext cx="212040" cy="519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69036F-9C5E-4F5C-8969-B52365FC88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16120" y="5350960"/>
                  <a:ext cx="2296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8DD2680-7332-4D1E-8E43-163083E99314}"/>
                    </a:ext>
                  </a:extLst>
                </p14:cNvPr>
                <p14:cNvContentPartPr/>
                <p14:nvPr/>
              </p14:nvContentPartPr>
              <p14:xfrm>
                <a:off x="7207720" y="5313160"/>
                <a:ext cx="326520" cy="392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8DD2680-7332-4D1E-8E43-163083E9931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99080" y="5304520"/>
                  <a:ext cx="3441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6D3253-9FB2-4F2E-9D37-C84F17E6C489}"/>
                    </a:ext>
                  </a:extLst>
                </p14:cNvPr>
                <p14:cNvContentPartPr/>
                <p14:nvPr/>
              </p14:nvContentPartPr>
              <p14:xfrm>
                <a:off x="7578880" y="5300560"/>
                <a:ext cx="361800" cy="607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6D3253-9FB2-4F2E-9D37-C84F17E6C4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69880" y="5291920"/>
                  <a:ext cx="3794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7C1D24-8EE2-4B4C-87F0-3ABBF30D1E47}"/>
                    </a:ext>
                  </a:extLst>
                </p14:cNvPr>
                <p14:cNvContentPartPr/>
                <p14:nvPr/>
              </p14:nvContentPartPr>
              <p14:xfrm>
                <a:off x="7841320" y="5520160"/>
                <a:ext cx="383040" cy="33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7C1D24-8EE2-4B4C-87F0-3ABBF30D1E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32320" y="5511160"/>
                  <a:ext cx="4006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57856C-EE61-4AAB-8A80-D3CDC47D44B2}"/>
                    </a:ext>
                  </a:extLst>
                </p14:cNvPr>
                <p14:cNvContentPartPr/>
                <p14:nvPr/>
              </p14:nvContentPartPr>
              <p14:xfrm>
                <a:off x="8175040" y="5176360"/>
                <a:ext cx="510840" cy="705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57856C-EE61-4AAB-8A80-D3CDC47D44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66400" y="5167360"/>
                  <a:ext cx="52848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CF0556-AF72-4387-B6BF-B722FF85927A}"/>
                    </a:ext>
                  </a:extLst>
                </p14:cNvPr>
                <p14:cNvContentPartPr/>
                <p14:nvPr/>
              </p14:nvContentPartPr>
              <p14:xfrm>
                <a:off x="7102600" y="6033160"/>
                <a:ext cx="337680" cy="417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CF0556-AF72-4387-B6BF-B722FF8592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93960" y="6024520"/>
                  <a:ext cx="3553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A8CD79-B3E8-49EC-B6D2-C9F7DB95A739}"/>
                    </a:ext>
                  </a:extLst>
                </p14:cNvPr>
                <p14:cNvContentPartPr/>
                <p14:nvPr/>
              </p14:nvContentPartPr>
              <p14:xfrm>
                <a:off x="7398880" y="6172120"/>
                <a:ext cx="535680" cy="508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A8CD79-B3E8-49EC-B6D2-C9F7DB95A7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90240" y="6163480"/>
                  <a:ext cx="5533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AFE5A8-8A45-4B66-810E-A13DF4988CF1}"/>
                    </a:ext>
                  </a:extLst>
                </p14:cNvPr>
                <p14:cNvContentPartPr/>
                <p14:nvPr/>
              </p14:nvContentPartPr>
              <p14:xfrm>
                <a:off x="7751320" y="6385240"/>
                <a:ext cx="540360" cy="246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AFE5A8-8A45-4B66-810E-A13DF4988C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42680" y="6376240"/>
                  <a:ext cx="558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8E8A58F-0185-4507-BE41-B8173B7FF472}"/>
                    </a:ext>
                  </a:extLst>
                </p14:cNvPr>
                <p14:cNvContentPartPr/>
                <p14:nvPr/>
              </p14:nvContentPartPr>
              <p14:xfrm>
                <a:off x="6621280" y="6066280"/>
                <a:ext cx="343080" cy="68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8E8A58F-0185-4507-BE41-B8173B7FF4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12280" y="6057640"/>
                  <a:ext cx="36072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0EFCD0-9B9B-4CF4-91C6-B57FDF965836}"/>
                    </a:ext>
                  </a:extLst>
                </p14:cNvPr>
                <p14:cNvContentPartPr/>
                <p14:nvPr/>
              </p14:nvContentPartPr>
              <p14:xfrm>
                <a:off x="8431720" y="6034600"/>
                <a:ext cx="390240" cy="61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0EFCD0-9B9B-4CF4-91C6-B57FDF9658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23080" y="6025960"/>
                  <a:ext cx="407880" cy="63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0280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0F5F66ED-61D8-4684-9A1B-2349CBA4DF3E}"/>
              </a:ext>
            </a:extLst>
          </p:cNvPr>
          <p:cNvGrpSpPr/>
          <p:nvPr/>
        </p:nvGrpSpPr>
        <p:grpSpPr>
          <a:xfrm>
            <a:off x="6720364" y="201724"/>
            <a:ext cx="1245960" cy="492120"/>
            <a:chOff x="6720364" y="201724"/>
            <a:chExt cx="124596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119D51C-B399-4AF7-8511-E5213CC0E7B8}"/>
                    </a:ext>
                  </a:extLst>
                </p14:cNvPr>
                <p14:cNvContentPartPr/>
                <p14:nvPr/>
              </p14:nvContentPartPr>
              <p14:xfrm>
                <a:off x="6720364" y="274084"/>
                <a:ext cx="24120" cy="281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119D51C-B399-4AF7-8511-E5213CC0E7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364" y="265444"/>
                  <a:ext cx="41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BCBE36-891C-4496-90E6-07831EA27459}"/>
                    </a:ext>
                  </a:extLst>
                </p14:cNvPr>
                <p14:cNvContentPartPr/>
                <p14:nvPr/>
              </p14:nvContentPartPr>
              <p14:xfrm>
                <a:off x="6865804" y="564964"/>
                <a:ext cx="42120" cy="128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BCBE36-891C-4496-90E6-07831EA274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57164" y="555964"/>
                  <a:ext cx="59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8D4A21-BC19-41F9-8BFA-D33947811948}"/>
                    </a:ext>
                  </a:extLst>
                </p14:cNvPr>
                <p14:cNvContentPartPr/>
                <p14:nvPr/>
              </p14:nvContentPartPr>
              <p14:xfrm>
                <a:off x="6828724" y="478204"/>
                <a:ext cx="208800" cy="183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8D4A21-BC19-41F9-8BFA-D339478119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19724" y="469204"/>
                  <a:ext cx="226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4397D22-EB20-46DD-8262-3A2EBCF37155}"/>
                    </a:ext>
                  </a:extLst>
                </p14:cNvPr>
                <p14:cNvContentPartPr/>
                <p14:nvPr/>
              </p14:nvContentPartPr>
              <p14:xfrm>
                <a:off x="6845284" y="487564"/>
                <a:ext cx="217080" cy="20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4397D22-EB20-46DD-8262-3A2EBCF371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6284" y="478564"/>
                  <a:ext cx="234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50C5524-3096-4BDC-B8C7-9CBDA827914A}"/>
                    </a:ext>
                  </a:extLst>
                </p14:cNvPr>
                <p14:cNvContentPartPr/>
                <p14:nvPr/>
              </p14:nvContentPartPr>
              <p14:xfrm>
                <a:off x="7249564" y="322684"/>
                <a:ext cx="58680" cy="270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50C5524-3096-4BDC-B8C7-9CBDA82791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40564" y="313684"/>
                  <a:ext cx="76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C208E8-FC57-4E46-AC77-728B9A5FF9BF}"/>
                    </a:ext>
                  </a:extLst>
                </p14:cNvPr>
                <p14:cNvContentPartPr/>
                <p14:nvPr/>
              </p14:nvContentPartPr>
              <p14:xfrm>
                <a:off x="7403284" y="276604"/>
                <a:ext cx="288360" cy="371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C208E8-FC57-4E46-AC77-728B9A5FF9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94284" y="267604"/>
                  <a:ext cx="3060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1EF4C89-18D5-4265-9DE4-396328135E41}"/>
                    </a:ext>
                  </a:extLst>
                </p14:cNvPr>
                <p14:cNvContentPartPr/>
                <p14:nvPr/>
              </p14:nvContentPartPr>
              <p14:xfrm>
                <a:off x="7715044" y="201724"/>
                <a:ext cx="248400" cy="266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1EF4C89-18D5-4265-9DE4-396328135E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06044" y="193084"/>
                  <a:ext cx="266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A810CF0-CA89-4148-BAC4-0CFE2BDDB805}"/>
                    </a:ext>
                  </a:extLst>
                </p14:cNvPr>
                <p14:cNvContentPartPr/>
                <p14:nvPr/>
              </p14:nvContentPartPr>
              <p14:xfrm>
                <a:off x="7799284" y="292804"/>
                <a:ext cx="167040" cy="56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A810CF0-CA89-4148-BAC4-0CFE2BDDB8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90644" y="284164"/>
                  <a:ext cx="18468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0ECF125-D0AE-47B3-90BC-730904D5FBA3}"/>
                  </a:ext>
                </a:extLst>
              </p14:cNvPr>
              <p14:cNvContentPartPr/>
              <p14:nvPr/>
            </p14:nvContentPartPr>
            <p14:xfrm>
              <a:off x="8257564" y="201724"/>
              <a:ext cx="357480" cy="387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0ECF125-D0AE-47B3-90BC-730904D5FB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48924" y="192724"/>
                <a:ext cx="375120" cy="40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A987F109-145D-4036-B894-C4ED08A94CA4}"/>
              </a:ext>
            </a:extLst>
          </p:cNvPr>
          <p:cNvGrpSpPr/>
          <p:nvPr/>
        </p:nvGrpSpPr>
        <p:grpSpPr>
          <a:xfrm>
            <a:off x="548884" y="2772484"/>
            <a:ext cx="1634760" cy="588240"/>
            <a:chOff x="548884" y="2772484"/>
            <a:chExt cx="1634760" cy="58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3BF062-85B4-4583-BD30-7E1730645A34}"/>
                    </a:ext>
                  </a:extLst>
                </p14:cNvPr>
                <p14:cNvContentPartPr/>
                <p14:nvPr/>
              </p14:nvContentPartPr>
              <p14:xfrm>
                <a:off x="548884" y="2866084"/>
                <a:ext cx="261000" cy="415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3BF062-85B4-4583-BD30-7E1730645A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9884" y="2857444"/>
                  <a:ext cx="2786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1B15C2-3A73-43F4-9CA9-4331434573FF}"/>
                    </a:ext>
                  </a:extLst>
                </p14:cNvPr>
                <p14:cNvContentPartPr/>
                <p14:nvPr/>
              </p14:nvContentPartPr>
              <p14:xfrm>
                <a:off x="907804" y="2933044"/>
                <a:ext cx="163440" cy="427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1B15C2-3A73-43F4-9CA9-4331434573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9164" y="2924404"/>
                  <a:ext cx="1810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3420FC-BC86-422A-A478-88AB28C16EB4}"/>
                    </a:ext>
                  </a:extLst>
                </p14:cNvPr>
                <p14:cNvContentPartPr/>
                <p14:nvPr/>
              </p14:nvContentPartPr>
              <p14:xfrm>
                <a:off x="882964" y="3147604"/>
                <a:ext cx="167040" cy="35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3420FC-BC86-422A-A478-88AB28C16E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3964" y="3138964"/>
                  <a:ext cx="184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FD83707-17FF-47F1-8721-9591AAC3EA0D}"/>
                    </a:ext>
                  </a:extLst>
                </p14:cNvPr>
                <p14:cNvContentPartPr/>
                <p14:nvPr/>
              </p14:nvContentPartPr>
              <p14:xfrm>
                <a:off x="1253764" y="3150124"/>
                <a:ext cx="121320" cy="152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FD83707-17FF-47F1-8721-9591AAC3EA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44764" y="3141124"/>
                  <a:ext cx="138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5D7C1B-D0F2-404F-9446-3D4F84D113CE}"/>
                    </a:ext>
                  </a:extLst>
                </p14:cNvPr>
                <p14:cNvContentPartPr/>
                <p14:nvPr/>
              </p14:nvContentPartPr>
              <p14:xfrm>
                <a:off x="1461844" y="2772484"/>
                <a:ext cx="721800" cy="547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5D7C1B-D0F2-404F-9446-3D4F84D113C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53204" y="2763844"/>
                  <a:ext cx="739440" cy="56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5643407-E968-424E-ABF1-09A4975FEF49}"/>
              </a:ext>
            </a:extLst>
          </p:cNvPr>
          <p:cNvGrpSpPr/>
          <p:nvPr/>
        </p:nvGrpSpPr>
        <p:grpSpPr>
          <a:xfrm>
            <a:off x="2569924" y="3117004"/>
            <a:ext cx="342360" cy="241920"/>
            <a:chOff x="2569924" y="3117004"/>
            <a:chExt cx="34236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0E07C70-58BD-4145-846F-71268562DCFC}"/>
                    </a:ext>
                  </a:extLst>
                </p14:cNvPr>
                <p14:cNvContentPartPr/>
                <p14:nvPr/>
              </p14:nvContentPartPr>
              <p14:xfrm>
                <a:off x="2569924" y="3129964"/>
                <a:ext cx="30600" cy="207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0E07C70-58BD-4145-846F-71268562DC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60924" y="3121324"/>
                  <a:ext cx="48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D9DF4C-7271-4A1F-86DC-BA3FC30350F1}"/>
                    </a:ext>
                  </a:extLst>
                </p14:cNvPr>
                <p14:cNvContentPartPr/>
                <p14:nvPr/>
              </p14:nvContentPartPr>
              <p14:xfrm>
                <a:off x="2649484" y="3117004"/>
                <a:ext cx="262800" cy="241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D9DF4C-7271-4A1F-86DC-BA3FC30350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40484" y="3108004"/>
                  <a:ext cx="28044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C645A29-21C3-41BA-AC60-79D363602F9C}"/>
              </a:ext>
            </a:extLst>
          </p:cNvPr>
          <p:cNvGrpSpPr/>
          <p:nvPr/>
        </p:nvGrpSpPr>
        <p:grpSpPr>
          <a:xfrm>
            <a:off x="3233404" y="2805604"/>
            <a:ext cx="1091520" cy="481320"/>
            <a:chOff x="3233404" y="2805604"/>
            <a:chExt cx="1091520" cy="4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5EA4045-0F79-41DF-B174-CF96A1FB17C8}"/>
                    </a:ext>
                  </a:extLst>
                </p14:cNvPr>
                <p14:cNvContentPartPr/>
                <p14:nvPr/>
              </p14:nvContentPartPr>
              <p14:xfrm>
                <a:off x="3378484" y="2976244"/>
                <a:ext cx="33840" cy="310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5EA4045-0F79-41DF-B174-CF96A1FB17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69484" y="2967604"/>
                  <a:ext cx="514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28287AF-6AB9-4530-8E24-2A87FA62A81A}"/>
                    </a:ext>
                  </a:extLst>
                </p14:cNvPr>
                <p14:cNvContentPartPr/>
                <p14:nvPr/>
              </p14:nvContentPartPr>
              <p14:xfrm>
                <a:off x="3233404" y="3093604"/>
                <a:ext cx="391320" cy="54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28287AF-6AB9-4530-8E24-2A87FA62A8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24404" y="3084964"/>
                  <a:ext cx="4089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F3CA802-9EC8-4E31-974A-D733D13EF40A}"/>
                    </a:ext>
                  </a:extLst>
                </p14:cNvPr>
                <p14:cNvContentPartPr/>
                <p14:nvPr/>
              </p14:nvContentPartPr>
              <p14:xfrm>
                <a:off x="3841084" y="2805604"/>
                <a:ext cx="483840" cy="455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F3CA802-9EC8-4E31-974A-D733D13EF4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32444" y="2796604"/>
                  <a:ext cx="501480" cy="47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4A5CE72-41B6-47C4-A512-044B61BD0052}"/>
              </a:ext>
            </a:extLst>
          </p:cNvPr>
          <p:cNvGrpSpPr/>
          <p:nvPr/>
        </p:nvGrpSpPr>
        <p:grpSpPr>
          <a:xfrm>
            <a:off x="4625164" y="2969404"/>
            <a:ext cx="1057680" cy="403560"/>
            <a:chOff x="4625164" y="2969404"/>
            <a:chExt cx="105768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3A7A11-BEA5-411E-8877-46ECEDFE9257}"/>
                    </a:ext>
                  </a:extLst>
                </p14:cNvPr>
                <p14:cNvContentPartPr/>
                <p14:nvPr/>
              </p14:nvContentPartPr>
              <p14:xfrm>
                <a:off x="4625164" y="3075244"/>
                <a:ext cx="291240" cy="255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3A7A11-BEA5-411E-8877-46ECEDFE92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16164" y="3066604"/>
                  <a:ext cx="308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6C73778-E197-4AAC-8507-5F48ACCFBAC4}"/>
                    </a:ext>
                  </a:extLst>
                </p14:cNvPr>
                <p14:cNvContentPartPr/>
                <p14:nvPr/>
              </p14:nvContentPartPr>
              <p14:xfrm>
                <a:off x="4936924" y="3086764"/>
                <a:ext cx="253440" cy="28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6C73778-E197-4AAC-8507-5F48ACCFBA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28284" y="3078124"/>
                  <a:ext cx="2710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CA5C1C-1C4A-4ADA-8A7F-7EBF6BB5875D}"/>
                    </a:ext>
                  </a:extLst>
                </p14:cNvPr>
                <p14:cNvContentPartPr/>
                <p14:nvPr/>
              </p14:nvContentPartPr>
              <p14:xfrm>
                <a:off x="5507884" y="2969404"/>
                <a:ext cx="34200" cy="251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ACA5C1C-1C4A-4ADA-8A7F-7EBF6BB587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98884" y="2960764"/>
                  <a:ext cx="51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BBE3594-9786-4D21-95F2-ED9E8134F6C4}"/>
                    </a:ext>
                  </a:extLst>
                </p14:cNvPr>
                <p14:cNvContentPartPr/>
                <p14:nvPr/>
              </p14:nvContentPartPr>
              <p14:xfrm>
                <a:off x="5382604" y="3074884"/>
                <a:ext cx="300240" cy="45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BBE3594-9786-4D21-95F2-ED9E8134F6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73964" y="3066244"/>
                  <a:ext cx="31788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9F5E339-EEDE-4774-BCC1-8AEBEF2375A0}"/>
              </a:ext>
            </a:extLst>
          </p:cNvPr>
          <p:cNvGrpSpPr/>
          <p:nvPr/>
        </p:nvGrpSpPr>
        <p:grpSpPr>
          <a:xfrm>
            <a:off x="6020164" y="2751964"/>
            <a:ext cx="1238040" cy="501480"/>
            <a:chOff x="6020164" y="2751964"/>
            <a:chExt cx="1238040" cy="5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8380F6-C80C-418F-B8FB-B3157D45DEDF}"/>
                    </a:ext>
                  </a:extLst>
                </p14:cNvPr>
                <p14:cNvContentPartPr/>
                <p14:nvPr/>
              </p14:nvContentPartPr>
              <p14:xfrm>
                <a:off x="6020164" y="2751964"/>
                <a:ext cx="442080" cy="471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8380F6-C80C-418F-B8FB-B3157D45DE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11524" y="2742964"/>
                  <a:ext cx="4597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1185C4-5697-47E7-9321-AC2F920DB757}"/>
                    </a:ext>
                  </a:extLst>
                </p14:cNvPr>
                <p14:cNvContentPartPr/>
                <p14:nvPr/>
              </p14:nvContentPartPr>
              <p14:xfrm>
                <a:off x="6666004" y="2997484"/>
                <a:ext cx="292680" cy="253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1185C4-5697-47E7-9321-AC2F920DB7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57004" y="2988844"/>
                  <a:ext cx="310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D1B4293-A3C7-416F-835B-01E6F80D1267}"/>
                    </a:ext>
                  </a:extLst>
                </p14:cNvPr>
                <p14:cNvContentPartPr/>
                <p14:nvPr/>
              </p14:nvContentPartPr>
              <p14:xfrm>
                <a:off x="7107724" y="2975884"/>
                <a:ext cx="150480" cy="277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D1B4293-A3C7-416F-835B-01E6F80D12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9084" y="2967244"/>
                  <a:ext cx="16812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F2F09F7-B7DE-456B-B8AC-C52256BB0F2B}"/>
              </a:ext>
            </a:extLst>
          </p:cNvPr>
          <p:cNvGrpSpPr/>
          <p:nvPr/>
        </p:nvGrpSpPr>
        <p:grpSpPr>
          <a:xfrm>
            <a:off x="1231804" y="3824404"/>
            <a:ext cx="2879280" cy="1095840"/>
            <a:chOff x="1231804" y="3824404"/>
            <a:chExt cx="2879280" cy="10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5236563-9129-4D73-91A2-6BB37F740EED}"/>
                    </a:ext>
                  </a:extLst>
                </p14:cNvPr>
                <p14:cNvContentPartPr/>
                <p14:nvPr/>
              </p14:nvContentPartPr>
              <p14:xfrm>
                <a:off x="1278604" y="4017004"/>
                <a:ext cx="96120" cy="23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5236563-9129-4D73-91A2-6BB37F740E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69964" y="4008364"/>
                  <a:ext cx="113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237E493-6EEF-45F7-910D-2F189A12D100}"/>
                    </a:ext>
                  </a:extLst>
                </p14:cNvPr>
                <p14:cNvContentPartPr/>
                <p14:nvPr/>
              </p14:nvContentPartPr>
              <p14:xfrm>
                <a:off x="1231804" y="4174324"/>
                <a:ext cx="80640" cy="2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237E493-6EEF-45F7-910D-2F189A12D1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22804" y="4165324"/>
                  <a:ext cx="98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8BBABE-1097-4A54-B2FC-F8742308E10C}"/>
                    </a:ext>
                  </a:extLst>
                </p14:cNvPr>
                <p14:cNvContentPartPr/>
                <p14:nvPr/>
              </p14:nvContentPartPr>
              <p14:xfrm>
                <a:off x="1728604" y="3824404"/>
                <a:ext cx="367200" cy="557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8BBABE-1097-4A54-B2FC-F8742308E1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19964" y="3815764"/>
                  <a:ext cx="384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5ECD30D-1FB1-4FD9-A358-E2E815C137DF}"/>
                    </a:ext>
                  </a:extLst>
                </p14:cNvPr>
                <p14:cNvContentPartPr/>
                <p14:nvPr/>
              </p14:nvContentPartPr>
              <p14:xfrm>
                <a:off x="2203804" y="3874084"/>
                <a:ext cx="351000" cy="317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5ECD30D-1FB1-4FD9-A358-E2E815C137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94804" y="3865084"/>
                  <a:ext cx="3686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3DAB112-B7F7-4EB4-A7DF-8AE6CADBCCFC}"/>
                    </a:ext>
                  </a:extLst>
                </p14:cNvPr>
                <p14:cNvContentPartPr/>
                <p14:nvPr/>
              </p14:nvContentPartPr>
              <p14:xfrm>
                <a:off x="2700964" y="3986764"/>
                <a:ext cx="41760" cy="232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3DAB112-B7F7-4EB4-A7DF-8AE6CADBCCF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91964" y="3977764"/>
                  <a:ext cx="59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63B50B9-652D-4D74-9921-A29299F9E7C9}"/>
                    </a:ext>
                  </a:extLst>
                </p14:cNvPr>
                <p14:cNvContentPartPr/>
                <p14:nvPr/>
              </p14:nvContentPartPr>
              <p14:xfrm>
                <a:off x="2911924" y="4117804"/>
                <a:ext cx="66960" cy="30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63B50B9-652D-4D74-9921-A29299F9E7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03284" y="4109164"/>
                  <a:ext cx="84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7CECF4-5D81-4AD4-8226-53F662296B63}"/>
                    </a:ext>
                  </a:extLst>
                </p14:cNvPr>
                <p14:cNvContentPartPr/>
                <p14:nvPr/>
              </p14:nvContentPartPr>
              <p14:xfrm>
                <a:off x="3217204" y="3875884"/>
                <a:ext cx="232560" cy="34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7CECF4-5D81-4AD4-8226-53F662296B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08564" y="3867244"/>
                  <a:ext cx="2502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80EFDCB-7AD3-41DB-AB44-024BEC9E0475}"/>
                    </a:ext>
                  </a:extLst>
                </p14:cNvPr>
                <p14:cNvContentPartPr/>
                <p14:nvPr/>
              </p14:nvContentPartPr>
              <p14:xfrm>
                <a:off x="3565684" y="3953284"/>
                <a:ext cx="313200" cy="20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80EFDCB-7AD3-41DB-AB44-024BEC9E04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57044" y="3944284"/>
                  <a:ext cx="330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D028F2E-2108-467F-A9A3-3945F9895274}"/>
                    </a:ext>
                  </a:extLst>
                </p14:cNvPr>
                <p14:cNvContentPartPr/>
                <p14:nvPr/>
              </p14:nvContentPartPr>
              <p14:xfrm>
                <a:off x="2437084" y="4331644"/>
                <a:ext cx="1674000" cy="59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D028F2E-2108-467F-A9A3-3945F98952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28084" y="4322644"/>
                  <a:ext cx="1691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9634C51-032A-4873-8292-697EE4E13140}"/>
                    </a:ext>
                  </a:extLst>
                </p14:cNvPr>
                <p14:cNvContentPartPr/>
                <p14:nvPr/>
              </p14:nvContentPartPr>
              <p14:xfrm>
                <a:off x="2860804" y="4482484"/>
                <a:ext cx="263880" cy="362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9634C51-032A-4873-8292-697EE4E1314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52164" y="4473484"/>
                  <a:ext cx="2815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A7DCC5-C680-4484-8286-D29FFC4374BB}"/>
                    </a:ext>
                  </a:extLst>
                </p14:cNvPr>
                <p14:cNvContentPartPr/>
                <p14:nvPr/>
              </p14:nvContentPartPr>
              <p14:xfrm>
                <a:off x="3033964" y="4764724"/>
                <a:ext cx="36000" cy="155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A7DCC5-C680-4484-8286-D29FFC4374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25324" y="4756084"/>
                  <a:ext cx="53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484D37-1321-49D8-B1E0-5A308E32FEE8}"/>
                    </a:ext>
                  </a:extLst>
                </p14:cNvPr>
                <p14:cNvContentPartPr/>
                <p14:nvPr/>
              </p14:nvContentPartPr>
              <p14:xfrm>
                <a:off x="3112084" y="4706044"/>
                <a:ext cx="171000" cy="176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484D37-1321-49D8-B1E0-5A308E32FEE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03444" y="4697404"/>
                  <a:ext cx="18864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1746A95-BAA1-4D6E-B9BA-39967A4CF127}"/>
              </a:ext>
            </a:extLst>
          </p:cNvPr>
          <p:cNvGrpSpPr/>
          <p:nvPr/>
        </p:nvGrpSpPr>
        <p:grpSpPr>
          <a:xfrm>
            <a:off x="4545244" y="4148044"/>
            <a:ext cx="358560" cy="253080"/>
            <a:chOff x="4545244" y="4148044"/>
            <a:chExt cx="35856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BE674A3-867D-4C34-8FB3-7B235BFEE678}"/>
                    </a:ext>
                  </a:extLst>
                </p14:cNvPr>
                <p14:cNvContentPartPr/>
                <p14:nvPr/>
              </p14:nvContentPartPr>
              <p14:xfrm>
                <a:off x="4641004" y="4148044"/>
                <a:ext cx="50400" cy="253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BE674A3-867D-4C34-8FB3-7B235BFEE67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32004" y="4139404"/>
                  <a:ext cx="68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1AB915-EFE5-43C7-A01D-E8DBAAE9DDF6}"/>
                    </a:ext>
                  </a:extLst>
                </p14:cNvPr>
                <p14:cNvContentPartPr/>
                <p14:nvPr/>
              </p14:nvContentPartPr>
              <p14:xfrm>
                <a:off x="4545244" y="4207084"/>
                <a:ext cx="358560" cy="61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1AB915-EFE5-43C7-A01D-E8DBAAE9DDF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36604" y="4198084"/>
                  <a:ext cx="37620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407CE8B-DA2B-4F6B-A5CA-754487750F01}"/>
              </a:ext>
            </a:extLst>
          </p:cNvPr>
          <p:cNvGrpSpPr/>
          <p:nvPr/>
        </p:nvGrpSpPr>
        <p:grpSpPr>
          <a:xfrm>
            <a:off x="5332924" y="3688324"/>
            <a:ext cx="2602800" cy="1168200"/>
            <a:chOff x="5332924" y="3688324"/>
            <a:chExt cx="2602800" cy="11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C36535A-FFFE-46AA-9B6D-1C4D955D4B03}"/>
                    </a:ext>
                  </a:extLst>
                </p14:cNvPr>
                <p14:cNvContentPartPr/>
                <p14:nvPr/>
              </p14:nvContentPartPr>
              <p14:xfrm>
                <a:off x="5332924" y="3689404"/>
                <a:ext cx="483840" cy="470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C36535A-FFFE-46AA-9B6D-1C4D955D4B0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23924" y="3680404"/>
                  <a:ext cx="5014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EEC272C-C650-4B4E-812D-D4A1BFFD0614}"/>
                    </a:ext>
                  </a:extLst>
                </p14:cNvPr>
                <p14:cNvContentPartPr/>
                <p14:nvPr/>
              </p14:nvContentPartPr>
              <p14:xfrm>
                <a:off x="6124924" y="3697324"/>
                <a:ext cx="295920" cy="375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EEC272C-C650-4B4E-812D-D4A1BFFD06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15924" y="3688324"/>
                  <a:ext cx="3135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EF4A846-249E-4EA1-B9DB-C8C6899CD973}"/>
                    </a:ext>
                  </a:extLst>
                </p14:cNvPr>
                <p14:cNvContentPartPr/>
                <p14:nvPr/>
              </p14:nvContentPartPr>
              <p14:xfrm>
                <a:off x="6387004" y="3821884"/>
                <a:ext cx="304560" cy="205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EF4A846-249E-4EA1-B9DB-C8C6899CD97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78004" y="3813244"/>
                  <a:ext cx="322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1C2EF3-A71D-4B33-9B58-A5684F4A4787}"/>
                    </a:ext>
                  </a:extLst>
                </p14:cNvPr>
                <p14:cNvContentPartPr/>
                <p14:nvPr/>
              </p14:nvContentPartPr>
              <p14:xfrm>
                <a:off x="6744844" y="3688324"/>
                <a:ext cx="221760" cy="389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1C2EF3-A71D-4B33-9B58-A5684F4A478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36204" y="3679684"/>
                  <a:ext cx="2394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4F2938B-CAC4-4613-B261-FF843A01EC23}"/>
                    </a:ext>
                  </a:extLst>
                </p14:cNvPr>
                <p14:cNvContentPartPr/>
                <p14:nvPr/>
              </p14:nvContentPartPr>
              <p14:xfrm>
                <a:off x="7086844" y="3775804"/>
                <a:ext cx="267840" cy="279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4F2938B-CAC4-4613-B261-FF843A01EC2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78204" y="3767164"/>
                  <a:ext cx="2854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97FE3C-7D48-45BB-A88B-10D9B5749FCA}"/>
                    </a:ext>
                  </a:extLst>
                </p14:cNvPr>
                <p14:cNvContentPartPr/>
                <p14:nvPr/>
              </p14:nvContentPartPr>
              <p14:xfrm>
                <a:off x="6008284" y="4217884"/>
                <a:ext cx="1440720" cy="108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97FE3C-7D48-45BB-A88B-10D9B5749F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99644" y="4208884"/>
                  <a:ext cx="1458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29A8E12-0878-4F30-8EB0-3E21960498DE}"/>
                    </a:ext>
                  </a:extLst>
                </p14:cNvPr>
                <p14:cNvContentPartPr/>
                <p14:nvPr/>
              </p14:nvContentPartPr>
              <p14:xfrm>
                <a:off x="6595084" y="4373404"/>
                <a:ext cx="345600" cy="363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29A8E12-0878-4F30-8EB0-3E21960498D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86444" y="4364404"/>
                  <a:ext cx="3632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E337F87-75D9-46F1-AC46-1CD69A408AA6}"/>
                    </a:ext>
                  </a:extLst>
                </p14:cNvPr>
                <p14:cNvContentPartPr/>
                <p14:nvPr/>
              </p14:nvContentPartPr>
              <p14:xfrm>
                <a:off x="6798484" y="4612804"/>
                <a:ext cx="252360" cy="224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E337F87-75D9-46F1-AC46-1CD69A408AA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89484" y="4603804"/>
                  <a:ext cx="270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7B7517F-999B-473F-B2E4-D95EC1BEE1D1}"/>
                    </a:ext>
                  </a:extLst>
                </p14:cNvPr>
                <p14:cNvContentPartPr/>
                <p14:nvPr/>
              </p14:nvContentPartPr>
              <p14:xfrm>
                <a:off x="7082884" y="4607764"/>
                <a:ext cx="220680" cy="248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7B7517F-999B-473F-B2E4-D95EC1BEE1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73884" y="4598764"/>
                  <a:ext cx="2383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5DDA120-C041-41C6-AE2C-666A78ED28CE}"/>
                    </a:ext>
                  </a:extLst>
                </p14:cNvPr>
                <p14:cNvContentPartPr/>
                <p14:nvPr/>
              </p14:nvContentPartPr>
              <p14:xfrm>
                <a:off x="7753564" y="4027804"/>
                <a:ext cx="137160" cy="336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5DDA120-C041-41C6-AE2C-666A78ED28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44924" y="4018804"/>
                  <a:ext cx="1548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D6F208-A268-497D-A569-B5D58BAA9A77}"/>
                    </a:ext>
                  </a:extLst>
                </p14:cNvPr>
                <p14:cNvContentPartPr/>
                <p14:nvPr/>
              </p14:nvContentPartPr>
              <p14:xfrm>
                <a:off x="7666084" y="4170004"/>
                <a:ext cx="269640" cy="37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D6F208-A268-497D-A569-B5D58BAA9A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57084" y="4161004"/>
                  <a:ext cx="2872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5F5A801-C476-45B7-B245-340AEE748FAC}"/>
              </a:ext>
            </a:extLst>
          </p:cNvPr>
          <p:cNvGrpSpPr/>
          <p:nvPr/>
        </p:nvGrpSpPr>
        <p:grpSpPr>
          <a:xfrm>
            <a:off x="1841284" y="5319844"/>
            <a:ext cx="2710800" cy="992520"/>
            <a:chOff x="1841284" y="5319844"/>
            <a:chExt cx="2710800" cy="9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E16BEF2-4131-4870-9DE7-9F34E0566305}"/>
                    </a:ext>
                  </a:extLst>
                </p14:cNvPr>
                <p14:cNvContentPartPr/>
                <p14:nvPr/>
              </p14:nvContentPartPr>
              <p14:xfrm>
                <a:off x="1841284" y="5395084"/>
                <a:ext cx="558720" cy="45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E16BEF2-4131-4870-9DE7-9F34E05663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32284" y="5386444"/>
                  <a:ext cx="5763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263ED04-74BA-4DC2-8A2C-B77FE30FA307}"/>
                    </a:ext>
                  </a:extLst>
                </p14:cNvPr>
                <p14:cNvContentPartPr/>
                <p14:nvPr/>
              </p14:nvContentPartPr>
              <p14:xfrm>
                <a:off x="2657764" y="5369524"/>
                <a:ext cx="288000" cy="345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263ED04-74BA-4DC2-8A2C-B77FE30FA30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49124" y="5360524"/>
                  <a:ext cx="3056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1C1464-29D0-4128-8721-8EC1434E9527}"/>
                    </a:ext>
                  </a:extLst>
                </p14:cNvPr>
                <p14:cNvContentPartPr/>
                <p14:nvPr/>
              </p14:nvContentPartPr>
              <p14:xfrm>
                <a:off x="2970244" y="5357284"/>
                <a:ext cx="220680" cy="274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1C1464-29D0-4128-8721-8EC1434E952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61604" y="5348284"/>
                  <a:ext cx="238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732769E-4BDD-420B-A0E9-C2413435F1C3}"/>
                    </a:ext>
                  </a:extLst>
                </p14:cNvPr>
                <p14:cNvContentPartPr/>
                <p14:nvPr/>
              </p14:nvContentPartPr>
              <p14:xfrm>
                <a:off x="3393604" y="5543044"/>
                <a:ext cx="31320" cy="19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732769E-4BDD-420B-A0E9-C2413435F1C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84604" y="5534044"/>
                  <a:ext cx="48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4B4481D-9AC6-4617-8ABC-972717D8048D}"/>
                    </a:ext>
                  </a:extLst>
                </p14:cNvPr>
                <p14:cNvContentPartPr/>
                <p14:nvPr/>
              </p14:nvContentPartPr>
              <p14:xfrm>
                <a:off x="3524284" y="5319844"/>
                <a:ext cx="334080" cy="343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4B4481D-9AC6-4617-8ABC-972717D804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15284" y="5310844"/>
                  <a:ext cx="3517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6635508-0DAE-48B7-A247-305D02280A01}"/>
                    </a:ext>
                  </a:extLst>
                </p14:cNvPr>
                <p14:cNvContentPartPr/>
                <p14:nvPr/>
              </p14:nvContentPartPr>
              <p14:xfrm>
                <a:off x="4020364" y="5403724"/>
                <a:ext cx="92160" cy="185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6635508-0DAE-48B7-A247-305D02280A0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11724" y="5395084"/>
                  <a:ext cx="1098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834B1D2-B50B-4B14-8144-40B9678819EF}"/>
                    </a:ext>
                  </a:extLst>
                </p14:cNvPr>
                <p14:cNvContentPartPr/>
                <p14:nvPr/>
              </p14:nvContentPartPr>
              <p14:xfrm>
                <a:off x="2891044" y="5710084"/>
                <a:ext cx="1661040" cy="123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834B1D2-B50B-4B14-8144-40B9678819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82404" y="5701444"/>
                  <a:ext cx="1678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A4F741A-FC7C-45BE-9CC6-080655E1EA94}"/>
                    </a:ext>
                  </a:extLst>
                </p14:cNvPr>
                <p14:cNvContentPartPr/>
                <p14:nvPr/>
              </p14:nvContentPartPr>
              <p14:xfrm>
                <a:off x="3426004" y="5941564"/>
                <a:ext cx="174600" cy="330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A4F741A-FC7C-45BE-9CC6-080655E1EA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17004" y="5932564"/>
                  <a:ext cx="192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A7948CD-7C3D-44AD-BA8C-95B8BE2914A4}"/>
                    </a:ext>
                  </a:extLst>
                </p14:cNvPr>
                <p14:cNvContentPartPr/>
                <p14:nvPr/>
              </p14:nvContentPartPr>
              <p14:xfrm>
                <a:off x="3576124" y="6128044"/>
                <a:ext cx="240840" cy="184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A7948CD-7C3D-44AD-BA8C-95B8BE2914A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67124" y="6119404"/>
                  <a:ext cx="258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DB662B8-62A2-4D6B-9C25-E2238B202125}"/>
                    </a:ext>
                  </a:extLst>
                </p14:cNvPr>
                <p14:cNvContentPartPr/>
                <p14:nvPr/>
              </p14:nvContentPartPr>
              <p14:xfrm>
                <a:off x="3996604" y="6072604"/>
                <a:ext cx="88920" cy="204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DB662B8-62A2-4D6B-9C25-E2238B20212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87604" y="6063604"/>
                  <a:ext cx="10656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D812A67-CD80-4008-BEFF-8E630DABEB1D}"/>
              </a:ext>
            </a:extLst>
          </p:cNvPr>
          <p:cNvGrpSpPr/>
          <p:nvPr/>
        </p:nvGrpSpPr>
        <p:grpSpPr>
          <a:xfrm>
            <a:off x="900964" y="144484"/>
            <a:ext cx="5435640" cy="2131200"/>
            <a:chOff x="900964" y="144484"/>
            <a:chExt cx="5435640" cy="21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7AD5472-5E09-4028-A36C-FBA5FCE613F6}"/>
                    </a:ext>
                  </a:extLst>
                </p14:cNvPr>
                <p14:cNvContentPartPr/>
                <p14:nvPr/>
              </p14:nvContentPartPr>
              <p14:xfrm>
                <a:off x="900964" y="233044"/>
                <a:ext cx="203040" cy="580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7AD5472-5E09-4028-A36C-FBA5FCE613F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1964" y="224404"/>
                  <a:ext cx="2206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1BB8C1-E82E-41BD-A80C-41F18E9269FE}"/>
                    </a:ext>
                  </a:extLst>
                </p14:cNvPr>
                <p14:cNvContentPartPr/>
                <p14:nvPr/>
              </p14:nvContentPartPr>
              <p14:xfrm>
                <a:off x="1459684" y="541564"/>
                <a:ext cx="2543040" cy="1184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1BB8C1-E82E-41BD-A80C-41F18E9269F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50684" y="532564"/>
                  <a:ext cx="2560680" cy="12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AB5F6F-69C8-4ECC-9D50-AF5CF6498079}"/>
                    </a:ext>
                  </a:extLst>
                </p14:cNvPr>
                <p14:cNvContentPartPr/>
                <p14:nvPr/>
              </p14:nvContentPartPr>
              <p14:xfrm>
                <a:off x="2991124" y="576484"/>
                <a:ext cx="1672920" cy="1121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AB5F6F-69C8-4ECC-9D50-AF5CF649807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82124" y="567844"/>
                  <a:ext cx="1690560" cy="11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C34EDD0-53AD-4AE7-94F8-FBDDBA7BB988}"/>
                    </a:ext>
                  </a:extLst>
                </p14:cNvPr>
                <p14:cNvContentPartPr/>
                <p14:nvPr/>
              </p14:nvContentPartPr>
              <p14:xfrm>
                <a:off x="3991204" y="1670524"/>
                <a:ext cx="671040" cy="66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C34EDD0-53AD-4AE7-94F8-FBDDBA7BB98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82204" y="1661884"/>
                  <a:ext cx="688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102D41-0281-46E3-9841-98849EDD43A6}"/>
                    </a:ext>
                  </a:extLst>
                </p14:cNvPr>
                <p14:cNvContentPartPr/>
                <p14:nvPr/>
              </p14:nvContentPartPr>
              <p14:xfrm>
                <a:off x="1168444" y="1809124"/>
                <a:ext cx="73080" cy="254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102D41-0281-46E3-9841-98849EDD43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59804" y="1800124"/>
                  <a:ext cx="90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C8AE95-1B89-4CBB-A07F-D71D1CC190E8}"/>
                    </a:ext>
                  </a:extLst>
                </p14:cNvPr>
                <p14:cNvContentPartPr/>
                <p14:nvPr/>
              </p14:nvContentPartPr>
              <p14:xfrm>
                <a:off x="1086004" y="1896244"/>
                <a:ext cx="259560" cy="4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C8AE95-1B89-4CBB-A07F-D71D1CC190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7364" y="1887244"/>
                  <a:ext cx="277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836209-73E9-4588-95AA-FBF8D6CEBD9A}"/>
                    </a:ext>
                  </a:extLst>
                </p14:cNvPr>
                <p14:cNvContentPartPr/>
                <p14:nvPr/>
              </p14:nvContentPartPr>
              <p14:xfrm>
                <a:off x="1366084" y="1905244"/>
                <a:ext cx="191520" cy="296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836209-73E9-4588-95AA-FBF8D6CEBD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57084" y="1896244"/>
                  <a:ext cx="209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F01216-4584-4AAB-A4D9-5B2F6F27A447}"/>
                    </a:ext>
                  </a:extLst>
                </p14:cNvPr>
                <p14:cNvContentPartPr/>
                <p14:nvPr/>
              </p14:nvContentPartPr>
              <p14:xfrm>
                <a:off x="4566124" y="1898404"/>
                <a:ext cx="291960" cy="4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F01216-4584-4AAB-A4D9-5B2F6F27A44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57124" y="1889764"/>
                  <a:ext cx="309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F1F5A1-505B-4174-9858-2FA3B71A52B1}"/>
                    </a:ext>
                  </a:extLst>
                </p14:cNvPr>
                <p14:cNvContentPartPr/>
                <p14:nvPr/>
              </p14:nvContentPartPr>
              <p14:xfrm>
                <a:off x="4615084" y="1801924"/>
                <a:ext cx="69480" cy="309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F1F5A1-505B-4174-9858-2FA3B71A52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6084" y="1792924"/>
                  <a:ext cx="871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C701A0-51C6-49D6-9058-A7E8CA631C29}"/>
                    </a:ext>
                  </a:extLst>
                </p14:cNvPr>
                <p14:cNvContentPartPr/>
                <p14:nvPr/>
              </p14:nvContentPartPr>
              <p14:xfrm>
                <a:off x="4945204" y="1833604"/>
                <a:ext cx="258840" cy="26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C701A0-51C6-49D6-9058-A7E8CA631C2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36564" y="1824964"/>
                  <a:ext cx="276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9C5D01-3119-454E-8F8D-64FE29647F77}"/>
                    </a:ext>
                  </a:extLst>
                </p14:cNvPr>
                <p14:cNvContentPartPr/>
                <p14:nvPr/>
              </p14:nvContentPartPr>
              <p14:xfrm>
                <a:off x="5353444" y="1883644"/>
                <a:ext cx="242280" cy="392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9C5D01-3119-454E-8F8D-64FE29647F7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44804" y="1875004"/>
                  <a:ext cx="2599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B4372F-34EF-4A7B-98CF-AAAC066D596E}"/>
                    </a:ext>
                  </a:extLst>
                </p14:cNvPr>
                <p14:cNvContentPartPr/>
                <p14:nvPr/>
              </p14:nvContentPartPr>
              <p14:xfrm>
                <a:off x="2824444" y="281284"/>
                <a:ext cx="154440" cy="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B4372F-34EF-4A7B-98CF-AAAC066D596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15804" y="272284"/>
                  <a:ext cx="172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11DB9F-C38D-42AC-93AF-074FFB042294}"/>
                    </a:ext>
                  </a:extLst>
                </p14:cNvPr>
                <p14:cNvContentPartPr/>
                <p14:nvPr/>
              </p14:nvContentPartPr>
              <p14:xfrm>
                <a:off x="3015964" y="161044"/>
                <a:ext cx="191880" cy="266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11DB9F-C38D-42AC-93AF-074FFB0422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07324" y="152404"/>
                  <a:ext cx="209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C5BEA8-E0A2-457D-A865-C7309CEFFFC5}"/>
                    </a:ext>
                  </a:extLst>
                </p14:cNvPr>
                <p14:cNvContentPartPr/>
                <p14:nvPr/>
              </p14:nvContentPartPr>
              <p14:xfrm>
                <a:off x="1511884" y="838924"/>
                <a:ext cx="213480" cy="185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CC5BEA8-E0A2-457D-A865-C7309CEFFFC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02884" y="830284"/>
                  <a:ext cx="231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508000F-0403-4236-A7CA-DEBA13246B1A}"/>
                    </a:ext>
                  </a:extLst>
                </p14:cNvPr>
                <p14:cNvContentPartPr/>
                <p14:nvPr/>
              </p14:nvContentPartPr>
              <p14:xfrm>
                <a:off x="1920484" y="876724"/>
                <a:ext cx="38880" cy="128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08000F-0403-4236-A7CA-DEBA13246B1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11484" y="867724"/>
                  <a:ext cx="56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4DB41C-0313-45CD-854F-C20C1B972351}"/>
                    </a:ext>
                  </a:extLst>
                </p14:cNvPr>
                <p14:cNvContentPartPr/>
                <p14:nvPr/>
              </p14:nvContentPartPr>
              <p14:xfrm>
                <a:off x="2162044" y="727324"/>
                <a:ext cx="37800" cy="264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4DB41C-0313-45CD-854F-C20C1B97235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53044" y="718684"/>
                  <a:ext cx="55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340DF3-3F78-4570-AEB3-B42C87C697D3}"/>
                    </a:ext>
                  </a:extLst>
                </p14:cNvPr>
                <p14:cNvContentPartPr/>
                <p14:nvPr/>
              </p14:nvContentPartPr>
              <p14:xfrm>
                <a:off x="2820484" y="1929004"/>
                <a:ext cx="171360" cy="196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340DF3-3F78-4570-AEB3-B42C87C697D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11484" y="1920004"/>
                  <a:ext cx="189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320B5E-052D-484E-BBCF-39C10A24D742}"/>
                    </a:ext>
                  </a:extLst>
                </p14:cNvPr>
                <p14:cNvContentPartPr/>
                <p14:nvPr/>
              </p14:nvContentPartPr>
              <p14:xfrm>
                <a:off x="3086884" y="2048524"/>
                <a:ext cx="22680" cy="141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320B5E-052D-484E-BBCF-39C10A24D74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78244" y="2039524"/>
                  <a:ext cx="40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F7A227-0328-4A77-806C-576AC703F0D5}"/>
                    </a:ext>
                  </a:extLst>
                </p14:cNvPr>
                <p14:cNvContentPartPr/>
                <p14:nvPr/>
              </p14:nvContentPartPr>
              <p14:xfrm>
                <a:off x="3386044" y="1968604"/>
                <a:ext cx="64080" cy="234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F7A227-0328-4A77-806C-576AC703F0D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77044" y="1959964"/>
                  <a:ext cx="81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4C62BC-5E14-4039-9285-D3F98634E23F}"/>
                    </a:ext>
                  </a:extLst>
                </p14:cNvPr>
                <p14:cNvContentPartPr/>
                <p14:nvPr/>
              </p14:nvContentPartPr>
              <p14:xfrm>
                <a:off x="4012084" y="995524"/>
                <a:ext cx="213840" cy="23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4C62BC-5E14-4039-9285-D3F98634E23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03084" y="986524"/>
                  <a:ext cx="2314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E8C45F-77F4-440D-A485-37615A48C198}"/>
                    </a:ext>
                  </a:extLst>
                </p14:cNvPr>
                <p14:cNvContentPartPr/>
                <p14:nvPr/>
              </p14:nvContentPartPr>
              <p14:xfrm>
                <a:off x="4278484" y="1146004"/>
                <a:ext cx="33120" cy="138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E8C45F-77F4-440D-A485-37615A48C19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69844" y="1137364"/>
                  <a:ext cx="50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F91765E-49F0-4C2A-8F8B-A3A6D487C453}"/>
                    </a:ext>
                  </a:extLst>
                </p14:cNvPr>
                <p14:cNvContentPartPr/>
                <p14:nvPr/>
              </p14:nvContentPartPr>
              <p14:xfrm>
                <a:off x="4473244" y="1003084"/>
                <a:ext cx="64440" cy="28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F91765E-49F0-4C2A-8F8B-A3A6D487C4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64244" y="994444"/>
                  <a:ext cx="82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D9B306-C562-4E21-AEC2-101E613E3215}"/>
                    </a:ext>
                  </a:extLst>
                </p14:cNvPr>
                <p14:cNvContentPartPr/>
                <p14:nvPr/>
              </p14:nvContentPartPr>
              <p14:xfrm>
                <a:off x="5703364" y="257884"/>
                <a:ext cx="217080" cy="389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D9B306-C562-4E21-AEC2-101E613E321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94724" y="248884"/>
                  <a:ext cx="2347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BFB1E9-7CF6-4E8B-9F4C-1A9F8A2F0409}"/>
                    </a:ext>
                  </a:extLst>
                </p14:cNvPr>
                <p14:cNvContentPartPr/>
                <p14:nvPr/>
              </p14:nvContentPartPr>
              <p14:xfrm>
                <a:off x="6132844" y="347164"/>
                <a:ext cx="203760" cy="21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BFB1E9-7CF6-4E8B-9F4C-1A9F8A2F040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23844" y="338524"/>
                  <a:ext cx="221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0D7BF0-B6E2-4354-A0AA-872FBBA85A80}"/>
                    </a:ext>
                  </a:extLst>
                </p14:cNvPr>
                <p14:cNvContentPartPr/>
                <p14:nvPr/>
              </p14:nvContentPartPr>
              <p14:xfrm>
                <a:off x="3307924" y="144484"/>
                <a:ext cx="33840" cy="17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0D7BF0-B6E2-4354-A0AA-872FBBA85A8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98924" y="135484"/>
                  <a:ext cx="51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EA7461A-DDE3-4F1E-916C-DFD1E33ABAC9}"/>
                    </a:ext>
                  </a:extLst>
                </p14:cNvPr>
                <p14:cNvContentPartPr/>
                <p14:nvPr/>
              </p14:nvContentPartPr>
              <p14:xfrm>
                <a:off x="3265804" y="180484"/>
                <a:ext cx="295920" cy="426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EA7461A-DDE3-4F1E-916C-DFD1E33ABAC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256804" y="171484"/>
                  <a:ext cx="313560" cy="44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7F6A129-12C7-4348-864B-AD4FB8DFDE33}"/>
              </a:ext>
            </a:extLst>
          </p:cNvPr>
          <p:cNvGrpSpPr/>
          <p:nvPr/>
        </p:nvGrpSpPr>
        <p:grpSpPr>
          <a:xfrm>
            <a:off x="579484" y="300004"/>
            <a:ext cx="456480" cy="330840"/>
            <a:chOff x="579484" y="300004"/>
            <a:chExt cx="45648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808E589-54F0-48A7-9089-50E19BC45137}"/>
                    </a:ext>
                  </a:extLst>
                </p14:cNvPr>
                <p14:cNvContentPartPr/>
                <p14:nvPr/>
              </p14:nvContentPartPr>
              <p14:xfrm>
                <a:off x="579484" y="318364"/>
                <a:ext cx="295560" cy="312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808E589-54F0-48A7-9089-50E19BC4513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0844" y="309364"/>
                  <a:ext cx="3132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4170245-7754-48F3-A5E1-F2848E8545B2}"/>
                    </a:ext>
                  </a:extLst>
                </p14:cNvPr>
                <p14:cNvContentPartPr/>
                <p14:nvPr/>
              </p14:nvContentPartPr>
              <p14:xfrm>
                <a:off x="699364" y="300004"/>
                <a:ext cx="336600" cy="65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4170245-7754-48F3-A5E1-F2848E8545B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0724" y="291364"/>
                  <a:ext cx="354240" cy="8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8465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754E9A04-BE81-4A3B-9608-AA34F0294D47}"/>
              </a:ext>
            </a:extLst>
          </p:cNvPr>
          <p:cNvGrpSpPr/>
          <p:nvPr/>
        </p:nvGrpSpPr>
        <p:grpSpPr>
          <a:xfrm>
            <a:off x="328564" y="1258684"/>
            <a:ext cx="6288120" cy="1085400"/>
            <a:chOff x="328564" y="1258684"/>
            <a:chExt cx="6288120" cy="10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7F95CB-4E2C-4645-9FB9-8CE0419AEA65}"/>
                    </a:ext>
                  </a:extLst>
                </p14:cNvPr>
                <p14:cNvContentPartPr/>
                <p14:nvPr/>
              </p14:nvContentPartPr>
              <p14:xfrm>
                <a:off x="328564" y="1258684"/>
                <a:ext cx="376920" cy="453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7F95CB-4E2C-4645-9FB9-8CE0419AEA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9924" y="1249684"/>
                  <a:ext cx="3945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271076-3103-42A3-91D2-B00D79FD1839}"/>
                    </a:ext>
                  </a:extLst>
                </p14:cNvPr>
                <p14:cNvContentPartPr/>
                <p14:nvPr/>
              </p14:nvContentPartPr>
              <p14:xfrm>
                <a:off x="819604" y="1336084"/>
                <a:ext cx="60120" cy="497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271076-3103-42A3-91D2-B00D79FD18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0604" y="1327084"/>
                  <a:ext cx="777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6E776B-DCAD-4F1B-A1E7-B4279A18A3F0}"/>
                    </a:ext>
                  </a:extLst>
                </p14:cNvPr>
                <p14:cNvContentPartPr/>
                <p14:nvPr/>
              </p14:nvContentPartPr>
              <p14:xfrm>
                <a:off x="724204" y="1549564"/>
                <a:ext cx="262800" cy="55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6E776B-DCAD-4F1B-A1E7-B4279A18A3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5204" y="1540924"/>
                  <a:ext cx="280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6C302B-651E-4755-BA15-465DA8C3BA4F}"/>
                    </a:ext>
                  </a:extLst>
                </p14:cNvPr>
                <p14:cNvContentPartPr/>
                <p14:nvPr/>
              </p14:nvContentPartPr>
              <p14:xfrm>
                <a:off x="1026964" y="1665484"/>
                <a:ext cx="118440" cy="27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6C302B-651E-4755-BA15-465DA8C3BA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8324" y="1656484"/>
                  <a:ext cx="136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34F99D-562C-40E0-B55F-BA631859DA0E}"/>
                    </a:ext>
                  </a:extLst>
                </p14:cNvPr>
                <p14:cNvContentPartPr/>
                <p14:nvPr/>
              </p14:nvContentPartPr>
              <p14:xfrm>
                <a:off x="991324" y="1755484"/>
                <a:ext cx="58680" cy="1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34F99D-562C-40E0-B55F-BA631859DA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2324" y="1746484"/>
                  <a:ext cx="763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0124B8-BD6F-42E5-B2AE-D4A3446188F5}"/>
                    </a:ext>
                  </a:extLst>
                </p14:cNvPr>
                <p14:cNvContentPartPr/>
                <p14:nvPr/>
              </p14:nvContentPartPr>
              <p14:xfrm>
                <a:off x="1521604" y="1301164"/>
                <a:ext cx="373320" cy="411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0124B8-BD6F-42E5-B2AE-D4A3446188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2964" y="1292524"/>
                  <a:ext cx="3909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65687-92DE-4354-8697-CFD29C13D0E0}"/>
                    </a:ext>
                  </a:extLst>
                </p14:cNvPr>
                <p14:cNvContentPartPr/>
                <p14:nvPr/>
              </p14:nvContentPartPr>
              <p14:xfrm>
                <a:off x="1257724" y="1907764"/>
                <a:ext cx="517680" cy="25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65687-92DE-4354-8697-CFD29C13D0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9084" y="1899124"/>
                  <a:ext cx="535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E85053-A9CB-40F9-B3F1-9CD10F6BF312}"/>
                    </a:ext>
                  </a:extLst>
                </p14:cNvPr>
                <p14:cNvContentPartPr/>
                <p14:nvPr/>
              </p14:nvContentPartPr>
              <p14:xfrm>
                <a:off x="1482724" y="2022244"/>
                <a:ext cx="325440" cy="321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E85053-A9CB-40F9-B3F1-9CD10F6BF3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4084" y="2013604"/>
                  <a:ext cx="3430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4CEAB6-758C-4C46-8CAA-3D4710277F86}"/>
                    </a:ext>
                  </a:extLst>
                </p14:cNvPr>
                <p14:cNvContentPartPr/>
                <p14:nvPr/>
              </p14:nvContentPartPr>
              <p14:xfrm>
                <a:off x="2124604" y="1474324"/>
                <a:ext cx="291960" cy="701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4CEAB6-758C-4C46-8CAA-3D4710277F8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15604" y="1465324"/>
                  <a:ext cx="30960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F39684A-02A4-4A7C-A61D-D447C7F928BA}"/>
                    </a:ext>
                  </a:extLst>
                </p14:cNvPr>
                <p14:cNvContentPartPr/>
                <p14:nvPr/>
              </p14:nvContentPartPr>
              <p14:xfrm>
                <a:off x="2491084" y="1579804"/>
                <a:ext cx="188280" cy="335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F39684A-02A4-4A7C-A61D-D447C7F928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82444" y="1570804"/>
                  <a:ext cx="2059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9933A9-9230-4101-8F6A-4CAA490A1147}"/>
                    </a:ext>
                  </a:extLst>
                </p14:cNvPr>
                <p14:cNvContentPartPr/>
                <p14:nvPr/>
              </p14:nvContentPartPr>
              <p14:xfrm>
                <a:off x="2766124" y="1757644"/>
                <a:ext cx="30240" cy="164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9933A9-9230-4101-8F6A-4CAA490A11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7484" y="1749004"/>
                  <a:ext cx="47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C137EFE-7264-402B-B8D6-7E80D9CFE1C8}"/>
                    </a:ext>
                  </a:extLst>
                </p14:cNvPr>
                <p14:cNvContentPartPr/>
                <p14:nvPr/>
              </p14:nvContentPartPr>
              <p14:xfrm>
                <a:off x="2931004" y="1605724"/>
                <a:ext cx="214920" cy="358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C137EFE-7264-402B-B8D6-7E80D9CFE1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22004" y="1596724"/>
                  <a:ext cx="2325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BE121C-2257-46A6-BC73-588D8EEF29D1}"/>
                    </a:ext>
                  </a:extLst>
                </p14:cNvPr>
                <p14:cNvContentPartPr/>
                <p14:nvPr/>
              </p14:nvContentPartPr>
              <p14:xfrm>
                <a:off x="3186964" y="1747564"/>
                <a:ext cx="134280" cy="193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BE121C-2257-46A6-BC73-588D8EEF29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78324" y="1738564"/>
                  <a:ext cx="151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7F276C-079F-44CB-AA76-6746A4EBB7E8}"/>
                    </a:ext>
                  </a:extLst>
                </p14:cNvPr>
                <p14:cNvContentPartPr/>
                <p14:nvPr/>
              </p14:nvContentPartPr>
              <p14:xfrm>
                <a:off x="3607804" y="1640644"/>
                <a:ext cx="33840" cy="252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7F276C-079F-44CB-AA76-6746A4EBB7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8804" y="1631644"/>
                  <a:ext cx="51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85A2C9A-5EDA-46D0-AE7C-75B5B19C6E5C}"/>
                    </a:ext>
                  </a:extLst>
                </p14:cNvPr>
                <p14:cNvContentPartPr/>
                <p14:nvPr/>
              </p14:nvContentPartPr>
              <p14:xfrm>
                <a:off x="3531124" y="1709044"/>
                <a:ext cx="267840" cy="65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85A2C9A-5EDA-46D0-AE7C-75B5B19C6E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22484" y="1700044"/>
                  <a:ext cx="285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A3A881-F6D5-4B41-83D1-DAB619883F18}"/>
                    </a:ext>
                  </a:extLst>
                </p14:cNvPr>
                <p14:cNvContentPartPr/>
                <p14:nvPr/>
              </p14:nvContentPartPr>
              <p14:xfrm>
                <a:off x="3999484" y="1599964"/>
                <a:ext cx="154800" cy="411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A3A881-F6D5-4B41-83D1-DAB619883F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90484" y="1591324"/>
                  <a:ext cx="172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E9C9D96-2FC5-4DD3-9860-81494BE4D466}"/>
                    </a:ext>
                  </a:extLst>
                </p14:cNvPr>
                <p14:cNvContentPartPr/>
                <p14:nvPr/>
              </p14:nvContentPartPr>
              <p14:xfrm>
                <a:off x="4174444" y="1767004"/>
                <a:ext cx="237960" cy="207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E9C9D96-2FC5-4DD3-9860-81494BE4D4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65804" y="1758364"/>
                  <a:ext cx="2556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9EE0E68-6950-43C9-BCF3-F8D98940CC68}"/>
                    </a:ext>
                  </a:extLst>
                </p14:cNvPr>
                <p14:cNvContentPartPr/>
                <p14:nvPr/>
              </p14:nvContentPartPr>
              <p14:xfrm>
                <a:off x="4462084" y="1659364"/>
                <a:ext cx="176040" cy="424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9EE0E68-6950-43C9-BCF3-F8D98940CC6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3084" y="1650364"/>
                  <a:ext cx="1936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4A9A70-CAFF-41D4-8CC1-14E2178A17A4}"/>
                    </a:ext>
                  </a:extLst>
                </p14:cNvPr>
                <p14:cNvContentPartPr/>
                <p14:nvPr/>
              </p14:nvContentPartPr>
              <p14:xfrm>
                <a:off x="4741084" y="1797244"/>
                <a:ext cx="175320" cy="225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4A9A70-CAFF-41D4-8CC1-14E2178A17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32444" y="1788604"/>
                  <a:ext cx="192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D886F0-63A8-4444-A830-1D8136460BA7}"/>
                    </a:ext>
                  </a:extLst>
                </p14:cNvPr>
                <p14:cNvContentPartPr/>
                <p14:nvPr/>
              </p14:nvContentPartPr>
              <p14:xfrm>
                <a:off x="5249404" y="1705804"/>
                <a:ext cx="63000" cy="197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CD886F0-63A8-4444-A830-1D8136460B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40764" y="1697164"/>
                  <a:ext cx="80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FB642B-C018-4D6D-B264-B940023B203F}"/>
                    </a:ext>
                  </a:extLst>
                </p14:cNvPr>
                <p14:cNvContentPartPr/>
                <p14:nvPr/>
              </p14:nvContentPartPr>
              <p14:xfrm>
                <a:off x="5053564" y="1778884"/>
                <a:ext cx="296280" cy="65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FB642B-C018-4D6D-B264-B940023B20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44924" y="1770244"/>
                  <a:ext cx="313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246F525-91C5-4A2D-9CCB-DEFF2908ACE4}"/>
                    </a:ext>
                  </a:extLst>
                </p14:cNvPr>
                <p14:cNvContentPartPr/>
                <p14:nvPr/>
              </p14:nvContentPartPr>
              <p14:xfrm>
                <a:off x="5476204" y="1786084"/>
                <a:ext cx="236520" cy="380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246F525-91C5-4A2D-9CCB-DEFF2908AC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67564" y="1777084"/>
                  <a:ext cx="2541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F80363-F7C5-4071-A34C-292609EE6242}"/>
                    </a:ext>
                  </a:extLst>
                </p14:cNvPr>
                <p14:cNvContentPartPr/>
                <p14:nvPr/>
              </p14:nvContentPartPr>
              <p14:xfrm>
                <a:off x="5791204" y="1902364"/>
                <a:ext cx="149400" cy="226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F80363-F7C5-4071-A34C-292609EE62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82204" y="1893364"/>
                  <a:ext cx="167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472B50-0361-48E2-82D6-EE380C511DDE}"/>
                    </a:ext>
                  </a:extLst>
                </p14:cNvPr>
                <p14:cNvContentPartPr/>
                <p14:nvPr/>
              </p14:nvContentPartPr>
              <p14:xfrm>
                <a:off x="6061564" y="1888324"/>
                <a:ext cx="180000" cy="279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472B50-0361-48E2-82D6-EE380C511D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52564" y="1879684"/>
                  <a:ext cx="197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FA732A-D7DA-412E-B89D-94C8615294A0}"/>
                    </a:ext>
                  </a:extLst>
                </p14:cNvPr>
                <p14:cNvContentPartPr/>
                <p14:nvPr/>
              </p14:nvContentPartPr>
              <p14:xfrm>
                <a:off x="6340924" y="1969324"/>
                <a:ext cx="31320" cy="168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FA732A-D7DA-412E-B89D-94C8615294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31924" y="1960324"/>
                  <a:ext cx="48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A28D85F-A726-47C4-A1ED-5F243A7E7107}"/>
                    </a:ext>
                  </a:extLst>
                </p14:cNvPr>
                <p14:cNvContentPartPr/>
                <p14:nvPr/>
              </p14:nvContentPartPr>
              <p14:xfrm>
                <a:off x="6295204" y="1750804"/>
                <a:ext cx="321480" cy="592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A28D85F-A726-47C4-A1ED-5F243A7E71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86564" y="1741804"/>
                  <a:ext cx="339120" cy="61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17BE15-9B2C-4AA9-B25B-7658EC6E6D62}"/>
              </a:ext>
            </a:extLst>
          </p:cNvPr>
          <p:cNvGrpSpPr/>
          <p:nvPr/>
        </p:nvGrpSpPr>
        <p:grpSpPr>
          <a:xfrm>
            <a:off x="1103644" y="3293404"/>
            <a:ext cx="199800" cy="122760"/>
            <a:chOff x="1103644" y="3293404"/>
            <a:chExt cx="199800" cy="12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888CAEB-1BD2-4A16-A501-9A8A0B15C0D6}"/>
                    </a:ext>
                  </a:extLst>
                </p14:cNvPr>
                <p14:cNvContentPartPr/>
                <p14:nvPr/>
              </p14:nvContentPartPr>
              <p14:xfrm>
                <a:off x="1103644" y="3293404"/>
                <a:ext cx="199800" cy="42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888CAEB-1BD2-4A16-A501-9A8A0B15C0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5004" y="3284404"/>
                  <a:ext cx="217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771C9E-D89D-4E3B-8AB8-511D93521975}"/>
                    </a:ext>
                  </a:extLst>
                </p14:cNvPr>
                <p14:cNvContentPartPr/>
                <p14:nvPr/>
              </p14:nvContentPartPr>
              <p14:xfrm>
                <a:off x="1143964" y="3372604"/>
                <a:ext cx="96480" cy="4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771C9E-D89D-4E3B-8AB8-511D935219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4964" y="3363964"/>
                  <a:ext cx="11412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E1C65D-9D95-4A0D-AEC1-84EEE3EAA988}"/>
              </a:ext>
            </a:extLst>
          </p:cNvPr>
          <p:cNvGrpSpPr/>
          <p:nvPr/>
        </p:nvGrpSpPr>
        <p:grpSpPr>
          <a:xfrm>
            <a:off x="1557964" y="2921164"/>
            <a:ext cx="1291680" cy="1049040"/>
            <a:chOff x="1557964" y="2921164"/>
            <a:chExt cx="1291680" cy="10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EF8D4E-2B87-44D4-8E66-46CD0D901F54}"/>
                    </a:ext>
                  </a:extLst>
                </p14:cNvPr>
                <p14:cNvContentPartPr/>
                <p14:nvPr/>
              </p14:nvContentPartPr>
              <p14:xfrm>
                <a:off x="1557964" y="3023404"/>
                <a:ext cx="325440" cy="353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EF8D4E-2B87-44D4-8E66-46CD0D901F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48964" y="3014404"/>
                  <a:ext cx="3430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0A79592-7232-4976-BA8C-6658B3D496E0}"/>
                    </a:ext>
                  </a:extLst>
                </p14:cNvPr>
                <p14:cNvContentPartPr/>
                <p14:nvPr/>
              </p14:nvContentPartPr>
              <p14:xfrm>
                <a:off x="1899604" y="3276484"/>
                <a:ext cx="20520" cy="5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0A79592-7232-4976-BA8C-6658B3D496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90604" y="3267844"/>
                  <a:ext cx="38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ACE67A-8445-43BD-8FD9-4D279EDD23CF}"/>
                    </a:ext>
                  </a:extLst>
                </p14:cNvPr>
                <p14:cNvContentPartPr/>
                <p14:nvPr/>
              </p14:nvContentPartPr>
              <p14:xfrm>
                <a:off x="2070244" y="3056164"/>
                <a:ext cx="54360" cy="281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ACE67A-8445-43BD-8FD9-4D279EDD23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61604" y="3047164"/>
                  <a:ext cx="720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072F1C2-7CA0-4C52-B492-996752E3E305}"/>
                    </a:ext>
                  </a:extLst>
                </p14:cNvPr>
                <p14:cNvContentPartPr/>
                <p14:nvPr/>
              </p14:nvContentPartPr>
              <p14:xfrm>
                <a:off x="2316124" y="3096484"/>
                <a:ext cx="158760" cy="262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072F1C2-7CA0-4C52-B492-996752E3E3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07484" y="3087844"/>
                  <a:ext cx="1764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06E7594-DD46-4ADA-A6C5-C26BFE73AC85}"/>
                    </a:ext>
                  </a:extLst>
                </p14:cNvPr>
                <p14:cNvContentPartPr/>
                <p14:nvPr/>
              </p14:nvContentPartPr>
              <p14:xfrm>
                <a:off x="2648764" y="2921164"/>
                <a:ext cx="200880" cy="283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06E7594-DD46-4ADA-A6C5-C26BFE73AC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39764" y="2912164"/>
                  <a:ext cx="2185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66F99E-65F3-4AEB-A4E6-9EA1EEC7743C}"/>
                    </a:ext>
                  </a:extLst>
                </p14:cNvPr>
                <p14:cNvContentPartPr/>
                <p14:nvPr/>
              </p14:nvContentPartPr>
              <p14:xfrm>
                <a:off x="1620964" y="3456844"/>
                <a:ext cx="1153440" cy="38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66F99E-65F3-4AEB-A4E6-9EA1EEC7743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12324" y="3447844"/>
                  <a:ext cx="1171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730CCFC-B31E-4CE8-9C1E-80142E281684}"/>
                    </a:ext>
                  </a:extLst>
                </p14:cNvPr>
                <p14:cNvContentPartPr/>
                <p14:nvPr/>
              </p14:nvContentPartPr>
              <p14:xfrm>
                <a:off x="1795924" y="3721804"/>
                <a:ext cx="37080" cy="213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730CCFC-B31E-4CE8-9C1E-80142E281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87284" y="3713164"/>
                  <a:ext cx="54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BBA243C-B652-431C-8477-7E5057950DF6}"/>
                    </a:ext>
                  </a:extLst>
                </p14:cNvPr>
                <p14:cNvContentPartPr/>
                <p14:nvPr/>
              </p14:nvContentPartPr>
              <p14:xfrm>
                <a:off x="1989604" y="3773644"/>
                <a:ext cx="154080" cy="196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BBA243C-B652-431C-8477-7E5057950D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0964" y="3765004"/>
                  <a:ext cx="171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07666D5-DDCE-4791-8AD0-273102ADE28C}"/>
                    </a:ext>
                  </a:extLst>
                </p14:cNvPr>
                <p14:cNvContentPartPr/>
                <p14:nvPr/>
              </p14:nvContentPartPr>
              <p14:xfrm>
                <a:off x="2247004" y="3667804"/>
                <a:ext cx="176760" cy="2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7666D5-DDCE-4791-8AD0-273102ADE28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38364" y="3659164"/>
                  <a:ext cx="194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84C8BF-BFB1-4647-9EBE-8E4B55CAF4AA}"/>
                    </a:ext>
                  </a:extLst>
                </p14:cNvPr>
                <p14:cNvContentPartPr/>
                <p14:nvPr/>
              </p14:nvContentPartPr>
              <p14:xfrm>
                <a:off x="2466244" y="3602644"/>
                <a:ext cx="33840" cy="172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84C8BF-BFB1-4647-9EBE-8E4B55CAF4A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57244" y="3593644"/>
                  <a:ext cx="514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9944CAC-E8EB-436A-8268-AC40425912F8}"/>
              </a:ext>
            </a:extLst>
          </p:cNvPr>
          <p:cNvGrpSpPr/>
          <p:nvPr/>
        </p:nvGrpSpPr>
        <p:grpSpPr>
          <a:xfrm>
            <a:off x="1158004" y="4492924"/>
            <a:ext cx="200520" cy="131040"/>
            <a:chOff x="1158004" y="4492924"/>
            <a:chExt cx="20052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EFFB972-A2F7-4906-9217-4D1D69541364}"/>
                    </a:ext>
                  </a:extLst>
                </p14:cNvPr>
                <p14:cNvContentPartPr/>
                <p14:nvPr/>
              </p14:nvContentPartPr>
              <p14:xfrm>
                <a:off x="1158004" y="4492924"/>
                <a:ext cx="156240" cy="11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EFFB972-A2F7-4906-9217-4D1D695413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49004" y="4484284"/>
                  <a:ext cx="173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C8909A-D697-4521-A6C2-6671D75976D4}"/>
                    </a:ext>
                  </a:extLst>
                </p14:cNvPr>
                <p14:cNvContentPartPr/>
                <p14:nvPr/>
              </p14:nvContentPartPr>
              <p14:xfrm>
                <a:off x="1216324" y="4575004"/>
                <a:ext cx="142200" cy="48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C8909A-D697-4521-A6C2-6671D75976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07324" y="4566004"/>
                  <a:ext cx="15984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004ED72-B5B2-4D27-A0D6-13C0355BB8E6}"/>
              </a:ext>
            </a:extLst>
          </p:cNvPr>
          <p:cNvGrpSpPr/>
          <p:nvPr/>
        </p:nvGrpSpPr>
        <p:grpSpPr>
          <a:xfrm>
            <a:off x="1669564" y="4193764"/>
            <a:ext cx="1288080" cy="498960"/>
            <a:chOff x="1669564" y="4193764"/>
            <a:chExt cx="128808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CF4D1F7-4014-49A5-A2FB-33D1053BCF87}"/>
                    </a:ext>
                  </a:extLst>
                </p14:cNvPr>
                <p14:cNvContentPartPr/>
                <p14:nvPr/>
              </p14:nvContentPartPr>
              <p14:xfrm>
                <a:off x="1669564" y="4422724"/>
                <a:ext cx="308880" cy="268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CF4D1F7-4014-49A5-A2FB-33D1053BCF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60924" y="4413724"/>
                  <a:ext cx="326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E37E0F6-89C3-4456-825B-31E5CDE7E83E}"/>
                    </a:ext>
                  </a:extLst>
                </p14:cNvPr>
                <p14:cNvContentPartPr/>
                <p14:nvPr/>
              </p14:nvContentPartPr>
              <p14:xfrm>
                <a:off x="2016964" y="4631164"/>
                <a:ext cx="19440" cy="28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E37E0F6-89C3-4456-825B-31E5CDE7E8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08324" y="4622524"/>
                  <a:ext cx="37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43A7610-BD2B-4E0C-BC49-BE52770DCCFB}"/>
                    </a:ext>
                  </a:extLst>
                </p14:cNvPr>
                <p14:cNvContentPartPr/>
                <p14:nvPr/>
              </p14:nvContentPartPr>
              <p14:xfrm>
                <a:off x="2186884" y="4437124"/>
                <a:ext cx="41400" cy="213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43A7610-BD2B-4E0C-BC49-BE52770DCCF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78244" y="4428124"/>
                  <a:ext cx="59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30FBB6D-F989-40E4-8BB8-2EE0E7814B93}"/>
                    </a:ext>
                  </a:extLst>
                </p14:cNvPr>
                <p14:cNvContentPartPr/>
                <p14:nvPr/>
              </p14:nvContentPartPr>
              <p14:xfrm>
                <a:off x="2337004" y="4389964"/>
                <a:ext cx="179640" cy="302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30FBB6D-F989-40E4-8BB8-2EE0E7814B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28004" y="4380964"/>
                  <a:ext cx="197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709F503-002D-48F6-A1CA-A8B63744B91F}"/>
                    </a:ext>
                  </a:extLst>
                </p14:cNvPr>
                <p14:cNvContentPartPr/>
                <p14:nvPr/>
              </p14:nvContentPartPr>
              <p14:xfrm>
                <a:off x="2524564" y="4227964"/>
                <a:ext cx="63000" cy="162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709F503-002D-48F6-A1CA-A8B63744B91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15564" y="4219324"/>
                  <a:ext cx="80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8104253-A7AE-4559-8622-1AA9E9F8CABB}"/>
                    </a:ext>
                  </a:extLst>
                </p14:cNvPr>
                <p14:cNvContentPartPr/>
                <p14:nvPr/>
              </p14:nvContentPartPr>
              <p14:xfrm>
                <a:off x="2783044" y="4193764"/>
                <a:ext cx="174600" cy="182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8104253-A7AE-4559-8622-1AA9E9F8CA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74404" y="4185124"/>
                  <a:ext cx="19224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B8D29AF-6308-4806-8B57-46571A39C6F7}"/>
                  </a:ext>
                </a:extLst>
              </p14:cNvPr>
              <p14:cNvContentPartPr/>
              <p14:nvPr/>
            </p14:nvContentPartPr>
            <p14:xfrm>
              <a:off x="3224404" y="2877964"/>
              <a:ext cx="338040" cy="855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B8D29AF-6308-4806-8B57-46571A39C6F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15764" y="2869324"/>
                <a:ext cx="355680" cy="8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4BD26EB-829D-4D31-8316-21E75E82CE53}"/>
                  </a:ext>
                </a:extLst>
              </p14:cNvPr>
              <p14:cNvContentPartPr/>
              <p14:nvPr/>
            </p14:nvContentPartPr>
            <p14:xfrm>
              <a:off x="3548764" y="3004684"/>
              <a:ext cx="101160" cy="399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4BD26EB-829D-4D31-8316-21E75E82CE5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539764" y="2995684"/>
                <a:ext cx="1188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71FF5A2-D3D8-4B1D-953A-326B231F7304}"/>
                  </a:ext>
                </a:extLst>
              </p14:cNvPr>
              <p14:cNvContentPartPr/>
              <p14:nvPr/>
            </p14:nvContentPartPr>
            <p14:xfrm>
              <a:off x="3753964" y="3325804"/>
              <a:ext cx="50040" cy="25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71FF5A2-D3D8-4B1D-953A-326B231F730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44964" y="3316804"/>
                <a:ext cx="676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4C1DC22-7A74-4B1B-A264-BAADC63CCD04}"/>
                  </a:ext>
                </a:extLst>
              </p14:cNvPr>
              <p14:cNvContentPartPr/>
              <p14:nvPr/>
            </p14:nvContentPartPr>
            <p14:xfrm>
              <a:off x="3899404" y="3039964"/>
              <a:ext cx="54360" cy="300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4C1DC22-7A74-4B1B-A264-BAADC63CCD0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90764" y="3030964"/>
                <a:ext cx="720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84BD0DD-8121-4883-8887-D58C8CDA7014}"/>
                  </a:ext>
                </a:extLst>
              </p14:cNvPr>
              <p14:cNvContentPartPr/>
              <p14:nvPr/>
            </p14:nvContentPartPr>
            <p14:xfrm>
              <a:off x="4028644" y="3162364"/>
              <a:ext cx="178200" cy="257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84BD0DD-8121-4883-8887-D58C8CDA701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019644" y="3153364"/>
                <a:ext cx="1958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79444E3-281C-444A-9CB8-6F016C768096}"/>
                  </a:ext>
                </a:extLst>
              </p14:cNvPr>
              <p14:cNvContentPartPr/>
              <p14:nvPr/>
            </p14:nvContentPartPr>
            <p14:xfrm>
              <a:off x="4016044" y="3011524"/>
              <a:ext cx="154440" cy="48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79444E3-281C-444A-9CB8-6F016C76809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07404" y="3002884"/>
                <a:ext cx="1720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5B2179A-5799-4E2A-BB3E-DF5D3F97C6E7}"/>
                  </a:ext>
                </a:extLst>
              </p14:cNvPr>
              <p14:cNvContentPartPr/>
              <p14:nvPr/>
            </p14:nvContentPartPr>
            <p14:xfrm>
              <a:off x="4237084" y="2889844"/>
              <a:ext cx="180000" cy="316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5B2179A-5799-4E2A-BB3E-DF5D3F97C6E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228084" y="2880844"/>
                <a:ext cx="1976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EB52E75-29F2-4DA1-ACA8-DB01603747FB}"/>
                  </a:ext>
                </a:extLst>
              </p14:cNvPr>
              <p14:cNvContentPartPr/>
              <p14:nvPr/>
            </p14:nvContentPartPr>
            <p14:xfrm>
              <a:off x="4284964" y="3070564"/>
              <a:ext cx="202320" cy="42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EB52E75-29F2-4DA1-ACA8-DB01603747F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276324" y="3061564"/>
                <a:ext cx="219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E0FDE7D-0EFD-46E3-8C8C-D4CF19F1D00F}"/>
                  </a:ext>
                </a:extLst>
              </p14:cNvPr>
              <p14:cNvContentPartPr/>
              <p14:nvPr/>
            </p14:nvContentPartPr>
            <p14:xfrm>
              <a:off x="3370924" y="3039964"/>
              <a:ext cx="178920" cy="438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E0FDE7D-0EFD-46E3-8C8C-D4CF19F1D00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61924" y="3030964"/>
                <a:ext cx="1965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97B8496-36A2-4FAF-90AF-E24C1AE27383}"/>
                  </a:ext>
                </a:extLst>
              </p14:cNvPr>
              <p14:cNvContentPartPr/>
              <p14:nvPr/>
            </p14:nvContentPartPr>
            <p14:xfrm>
              <a:off x="4518244" y="3360724"/>
              <a:ext cx="77400" cy="30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97B8496-36A2-4FAF-90AF-E24C1AE2738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509604" y="3352084"/>
                <a:ext cx="95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314EC4E-6A5F-4CDF-84CB-AE9416DBAF69}"/>
                  </a:ext>
                </a:extLst>
              </p14:cNvPr>
              <p14:cNvContentPartPr/>
              <p14:nvPr/>
            </p14:nvContentPartPr>
            <p14:xfrm>
              <a:off x="4764844" y="3069844"/>
              <a:ext cx="197280" cy="275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314EC4E-6A5F-4CDF-84CB-AE9416DBAF6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756204" y="3061204"/>
                <a:ext cx="2149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873AE04-DE01-4897-87F4-DE5343E0B647}"/>
                  </a:ext>
                </a:extLst>
              </p14:cNvPr>
              <p14:cNvContentPartPr/>
              <p14:nvPr/>
            </p14:nvContentPartPr>
            <p14:xfrm>
              <a:off x="5045284" y="3248404"/>
              <a:ext cx="16920" cy="97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873AE04-DE01-4897-87F4-DE5343E0B6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36284" y="3239404"/>
                <a:ext cx="345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362F098-FE4F-4F91-83D5-08090450FF41}"/>
                  </a:ext>
                </a:extLst>
              </p14:cNvPr>
              <p14:cNvContentPartPr/>
              <p14:nvPr/>
            </p14:nvContentPartPr>
            <p14:xfrm>
              <a:off x="5166244" y="3046804"/>
              <a:ext cx="71280" cy="3052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362F098-FE4F-4F91-83D5-08090450FF4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57244" y="3037804"/>
                <a:ext cx="889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F53EBC8-7818-42AB-829E-B45C8DC09830}"/>
                  </a:ext>
                </a:extLst>
              </p14:cNvPr>
              <p14:cNvContentPartPr/>
              <p14:nvPr/>
            </p14:nvContentPartPr>
            <p14:xfrm>
              <a:off x="5279284" y="2960404"/>
              <a:ext cx="174240" cy="408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F53EBC8-7818-42AB-829E-B45C8DC0983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270644" y="2951764"/>
                <a:ext cx="1918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592D6D8-F793-47C7-BEE2-494748CB2F56}"/>
                  </a:ext>
                </a:extLst>
              </p14:cNvPr>
              <p14:cNvContentPartPr/>
              <p14:nvPr/>
            </p14:nvContentPartPr>
            <p14:xfrm>
              <a:off x="5449564" y="2867524"/>
              <a:ext cx="145800" cy="2422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592D6D8-F793-47C7-BEE2-494748CB2F5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440564" y="2858884"/>
                <a:ext cx="1634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E990612-D0CE-4C2B-B181-F5D52733C52D}"/>
                  </a:ext>
                </a:extLst>
              </p14:cNvPr>
              <p14:cNvContentPartPr/>
              <p14:nvPr/>
            </p14:nvContentPartPr>
            <p14:xfrm>
              <a:off x="5433364" y="2985964"/>
              <a:ext cx="162000" cy="37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E990612-D0CE-4C2B-B181-F5D52733C52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424724" y="2976964"/>
                <a:ext cx="1796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7586468-A724-4BED-979A-E8CB845E15F1}"/>
                  </a:ext>
                </a:extLst>
              </p14:cNvPr>
              <p14:cNvContentPartPr/>
              <p14:nvPr/>
            </p14:nvContentPartPr>
            <p14:xfrm>
              <a:off x="5651524" y="2798404"/>
              <a:ext cx="156600" cy="6073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7586468-A724-4BED-979A-E8CB845E15F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42524" y="2789764"/>
                <a:ext cx="17424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A6716A9-98BE-4311-8324-4DBB74E4CFDF}"/>
                  </a:ext>
                </a:extLst>
              </p14:cNvPr>
              <p14:cNvContentPartPr/>
              <p14:nvPr/>
            </p14:nvContentPartPr>
            <p14:xfrm>
              <a:off x="6145084" y="3034204"/>
              <a:ext cx="37080" cy="280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A6716A9-98BE-4311-8324-4DBB74E4CFD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136444" y="3025564"/>
                <a:ext cx="547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337453F-0FE9-4289-B7F3-CC8DFDF622A5}"/>
                  </a:ext>
                </a:extLst>
              </p14:cNvPr>
              <p14:cNvContentPartPr/>
              <p14:nvPr/>
            </p14:nvContentPartPr>
            <p14:xfrm>
              <a:off x="6041044" y="3136084"/>
              <a:ext cx="254520" cy="684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337453F-0FE9-4289-B7F3-CC8DFDF622A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032404" y="3127084"/>
                <a:ext cx="2721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21C5B03-78D2-4A77-91FC-434491234C7E}"/>
                  </a:ext>
                </a:extLst>
              </p14:cNvPr>
              <p14:cNvContentPartPr/>
              <p14:nvPr/>
            </p14:nvContentPartPr>
            <p14:xfrm>
              <a:off x="6411484" y="2903884"/>
              <a:ext cx="199440" cy="555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21C5B03-78D2-4A77-91FC-434491234C7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402844" y="2894884"/>
                <a:ext cx="21708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BA9B39C-702B-42E7-B1DF-39BD1DF0D060}"/>
                  </a:ext>
                </a:extLst>
              </p14:cNvPr>
              <p14:cNvContentPartPr/>
              <p14:nvPr/>
            </p14:nvContentPartPr>
            <p14:xfrm>
              <a:off x="6594724" y="3133564"/>
              <a:ext cx="159120" cy="209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BA9B39C-702B-42E7-B1DF-39BD1DF0D06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586084" y="3124564"/>
                <a:ext cx="176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FFF45C1-895F-4FDF-904F-D9DF86AFE5E6}"/>
                  </a:ext>
                </a:extLst>
              </p14:cNvPr>
              <p14:cNvContentPartPr/>
              <p14:nvPr/>
            </p14:nvContentPartPr>
            <p14:xfrm>
              <a:off x="6784444" y="3274324"/>
              <a:ext cx="32040" cy="27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FFF45C1-895F-4FDF-904F-D9DF86AFE5E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775444" y="3265324"/>
                <a:ext cx="49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D58FCBD-A924-40E6-9339-5196A3AD7184}"/>
                  </a:ext>
                </a:extLst>
              </p14:cNvPr>
              <p14:cNvContentPartPr/>
              <p14:nvPr/>
            </p14:nvContentPartPr>
            <p14:xfrm>
              <a:off x="6908284" y="3064444"/>
              <a:ext cx="49680" cy="232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D58FCBD-A924-40E6-9339-5196A3AD718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899644" y="3055444"/>
                <a:ext cx="673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7F437D7-E376-44C0-9638-34306039054B}"/>
                  </a:ext>
                </a:extLst>
              </p14:cNvPr>
              <p14:cNvContentPartPr/>
              <p14:nvPr/>
            </p14:nvContentPartPr>
            <p14:xfrm>
              <a:off x="6995404" y="2990644"/>
              <a:ext cx="167040" cy="3297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7F437D7-E376-44C0-9638-34306039054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986404" y="2981644"/>
                <a:ext cx="1846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8A3A9F4-10A2-4C3E-88D4-564011174987}"/>
                  </a:ext>
                </a:extLst>
              </p14:cNvPr>
              <p14:cNvContentPartPr/>
              <p14:nvPr/>
            </p14:nvContentPartPr>
            <p14:xfrm>
              <a:off x="7155244" y="2901724"/>
              <a:ext cx="219240" cy="2368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8A3A9F4-10A2-4C3E-88D4-56401117498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146244" y="2892724"/>
                <a:ext cx="2368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A1F0AC7-ED52-41FB-82B2-88577A699819}"/>
                  </a:ext>
                </a:extLst>
              </p14:cNvPr>
              <p14:cNvContentPartPr/>
              <p14:nvPr/>
            </p14:nvContentPartPr>
            <p14:xfrm>
              <a:off x="7249564" y="2992444"/>
              <a:ext cx="191160" cy="33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A1F0AC7-ED52-41FB-82B2-88577A69981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240564" y="2983804"/>
                <a:ext cx="2088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779EC53-56AE-4436-85DC-EF189E146204}"/>
                  </a:ext>
                </a:extLst>
              </p14:cNvPr>
              <p14:cNvContentPartPr/>
              <p14:nvPr/>
            </p14:nvContentPartPr>
            <p14:xfrm>
              <a:off x="7284124" y="3349204"/>
              <a:ext cx="61560" cy="518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779EC53-56AE-4436-85DC-EF189E14620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275484" y="3340204"/>
                <a:ext cx="79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1F07B24-90A6-46E7-88F8-DDA5FAA3C729}"/>
                  </a:ext>
                </a:extLst>
              </p14:cNvPr>
              <p14:cNvContentPartPr/>
              <p14:nvPr/>
            </p14:nvContentPartPr>
            <p14:xfrm>
              <a:off x="7558444" y="3171004"/>
              <a:ext cx="191160" cy="612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1F07B24-90A6-46E7-88F8-DDA5FAA3C72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549444" y="3162364"/>
                <a:ext cx="2088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36A4D55-1B40-4493-BA42-101BAE9EA229}"/>
                  </a:ext>
                </a:extLst>
              </p14:cNvPr>
              <p14:cNvContentPartPr/>
              <p14:nvPr/>
            </p14:nvContentPartPr>
            <p14:xfrm>
              <a:off x="7841044" y="3032764"/>
              <a:ext cx="196200" cy="301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36A4D55-1B40-4493-BA42-101BAE9EA22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832404" y="3024124"/>
                <a:ext cx="2138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57F46BC-C42D-4E98-A05E-78B0EC7BFD94}"/>
                  </a:ext>
                </a:extLst>
              </p14:cNvPr>
              <p14:cNvContentPartPr/>
              <p14:nvPr/>
            </p14:nvContentPartPr>
            <p14:xfrm>
              <a:off x="8066044" y="3260284"/>
              <a:ext cx="29520" cy="42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57F46BC-C42D-4E98-A05E-78B0EC7BFD9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057404" y="3251284"/>
                <a:ext cx="471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CA848E0-7C8D-4339-A7B6-7ADF8C96F529}"/>
                  </a:ext>
                </a:extLst>
              </p14:cNvPr>
              <p14:cNvContentPartPr/>
              <p14:nvPr/>
            </p14:nvContentPartPr>
            <p14:xfrm>
              <a:off x="8230924" y="2978764"/>
              <a:ext cx="52200" cy="255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CA848E0-7C8D-4339-A7B6-7ADF8C96F52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221924" y="2970124"/>
                <a:ext cx="698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4953008-4801-4EBF-A1D3-FDBDDECE9AF3}"/>
                  </a:ext>
                </a:extLst>
              </p14:cNvPr>
              <p14:cNvContentPartPr/>
              <p14:nvPr/>
            </p14:nvContentPartPr>
            <p14:xfrm>
              <a:off x="8328844" y="2889844"/>
              <a:ext cx="211320" cy="4388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4953008-4801-4EBF-A1D3-FDBDDECE9AF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320204" y="2880844"/>
                <a:ext cx="22896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7818659-F213-43CD-A6A8-B978CFAFB298}"/>
                  </a:ext>
                </a:extLst>
              </p14:cNvPr>
              <p14:cNvContentPartPr/>
              <p14:nvPr/>
            </p14:nvContentPartPr>
            <p14:xfrm>
              <a:off x="8520364" y="2824324"/>
              <a:ext cx="113040" cy="242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7818659-F213-43CD-A6A8-B978CFAFB29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511364" y="2815324"/>
                <a:ext cx="1306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C535723-A32A-44DF-A15B-5BCF3D779D3E}"/>
                  </a:ext>
                </a:extLst>
              </p14:cNvPr>
              <p14:cNvContentPartPr/>
              <p14:nvPr/>
            </p14:nvContentPartPr>
            <p14:xfrm>
              <a:off x="8557804" y="2911084"/>
              <a:ext cx="191880" cy="56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C535723-A32A-44DF-A15B-5BCF3D779D3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548804" y="2902084"/>
                <a:ext cx="2095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BD9145F-2CA5-4B10-851C-37BE53A306EB}"/>
                  </a:ext>
                </a:extLst>
              </p14:cNvPr>
              <p14:cNvContentPartPr/>
              <p14:nvPr/>
            </p14:nvContentPartPr>
            <p14:xfrm>
              <a:off x="8615404" y="2767804"/>
              <a:ext cx="212040" cy="5911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BD9145F-2CA5-4B10-851C-37BE53A306E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606404" y="2759164"/>
                <a:ext cx="22968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5CA0BC3-EC88-4EFB-B93C-EB88D8ED8A5D}"/>
                  </a:ext>
                </a:extLst>
              </p14:cNvPr>
              <p14:cNvContentPartPr/>
              <p14:nvPr/>
            </p14:nvContentPartPr>
            <p14:xfrm>
              <a:off x="9028684" y="3007204"/>
              <a:ext cx="89640" cy="1828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5CA0BC3-EC88-4EFB-B93C-EB88D8ED8A5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019684" y="2998564"/>
                <a:ext cx="1072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DF0872C-1041-4F49-9CBA-66543E89E889}"/>
                  </a:ext>
                </a:extLst>
              </p14:cNvPr>
              <p14:cNvContentPartPr/>
              <p14:nvPr/>
            </p14:nvContentPartPr>
            <p14:xfrm>
              <a:off x="8972164" y="3070564"/>
              <a:ext cx="218520" cy="234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DF0872C-1041-4F49-9CBA-66543E89E88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963524" y="3061924"/>
                <a:ext cx="23616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4421379-4249-4B3B-BB23-0C117D3B981F}"/>
              </a:ext>
            </a:extLst>
          </p:cNvPr>
          <p:cNvGrpSpPr/>
          <p:nvPr/>
        </p:nvGrpSpPr>
        <p:grpSpPr>
          <a:xfrm>
            <a:off x="4725244" y="3528844"/>
            <a:ext cx="1595520" cy="408960"/>
            <a:chOff x="4725244" y="3528844"/>
            <a:chExt cx="159552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284852C-7D36-4C2F-BFC6-375D169E1699}"/>
                    </a:ext>
                  </a:extLst>
                </p14:cNvPr>
                <p14:cNvContentPartPr/>
                <p14:nvPr/>
              </p14:nvContentPartPr>
              <p14:xfrm>
                <a:off x="4725244" y="3591124"/>
                <a:ext cx="141120" cy="346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284852C-7D36-4C2F-BFC6-375D169E169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16604" y="3582484"/>
                  <a:ext cx="1587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EE22E75-8D45-48C5-ADCC-7A5CE0DD384C}"/>
                    </a:ext>
                  </a:extLst>
                </p14:cNvPr>
                <p14:cNvContentPartPr/>
                <p14:nvPr/>
              </p14:nvContentPartPr>
              <p14:xfrm>
                <a:off x="5053924" y="3681844"/>
                <a:ext cx="183600" cy="26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EE22E75-8D45-48C5-ADCC-7A5CE0DD38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44924" y="3673204"/>
                  <a:ext cx="201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62B51BB-B4EF-42EB-AC4E-578516079C2C}"/>
                    </a:ext>
                  </a:extLst>
                </p14:cNvPr>
                <p14:cNvContentPartPr/>
                <p14:nvPr/>
              </p14:nvContentPartPr>
              <p14:xfrm>
                <a:off x="5349484" y="3576364"/>
                <a:ext cx="174960" cy="290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62B51BB-B4EF-42EB-AC4E-578516079C2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40484" y="3567724"/>
                  <a:ext cx="192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06EAAD4-B3AE-4BF0-A19B-0A6B31C18274}"/>
                    </a:ext>
                  </a:extLst>
                </p14:cNvPr>
                <p14:cNvContentPartPr/>
                <p14:nvPr/>
              </p14:nvContentPartPr>
              <p14:xfrm>
                <a:off x="5583484" y="3822604"/>
                <a:ext cx="41400" cy="19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06EAAD4-B3AE-4BF0-A19B-0A6B31C1827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74484" y="3813964"/>
                  <a:ext cx="59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50D81AD-2B1A-4E06-A871-153F335BC5A4}"/>
                    </a:ext>
                  </a:extLst>
                </p14:cNvPr>
                <p14:cNvContentPartPr/>
                <p14:nvPr/>
              </p14:nvContentPartPr>
              <p14:xfrm>
                <a:off x="5799484" y="3612364"/>
                <a:ext cx="66960" cy="208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50D81AD-2B1A-4E06-A871-153F335BC5A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90484" y="3603724"/>
                  <a:ext cx="84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515C275-89F1-4F17-8AB2-D2FA9FFAB508}"/>
                    </a:ext>
                  </a:extLst>
                </p14:cNvPr>
                <p14:cNvContentPartPr/>
                <p14:nvPr/>
              </p14:nvContentPartPr>
              <p14:xfrm>
                <a:off x="5916124" y="3578884"/>
                <a:ext cx="170280" cy="294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515C275-89F1-4F17-8AB2-D2FA9FFAB50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07124" y="3569884"/>
                  <a:ext cx="1879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510A45B-2774-4591-A4B9-4E3E0F2A1FB0}"/>
                    </a:ext>
                  </a:extLst>
                </p14:cNvPr>
                <p14:cNvContentPartPr/>
                <p14:nvPr/>
              </p14:nvContentPartPr>
              <p14:xfrm>
                <a:off x="6103684" y="3528844"/>
                <a:ext cx="217080" cy="231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510A45B-2774-4591-A4B9-4E3E0F2A1FB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94684" y="3520204"/>
                  <a:ext cx="23472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4E4860E-B09D-442C-9762-113BFF07560F}"/>
              </a:ext>
            </a:extLst>
          </p:cNvPr>
          <p:cNvGrpSpPr/>
          <p:nvPr/>
        </p:nvGrpSpPr>
        <p:grpSpPr>
          <a:xfrm>
            <a:off x="6548644" y="3677164"/>
            <a:ext cx="213480" cy="172080"/>
            <a:chOff x="6548644" y="3677164"/>
            <a:chExt cx="21348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D1AE50-BBD6-45D1-8CC2-6517954FA4DE}"/>
                    </a:ext>
                  </a:extLst>
                </p14:cNvPr>
                <p14:cNvContentPartPr/>
                <p14:nvPr/>
              </p14:nvContentPartPr>
              <p14:xfrm>
                <a:off x="6548644" y="3677164"/>
                <a:ext cx="213480" cy="172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D1AE50-BBD6-45D1-8CC2-6517954FA4D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40004" y="3668524"/>
                  <a:ext cx="231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5596212-88B8-4B0E-AD9B-CDE94A0C2589}"/>
                    </a:ext>
                  </a:extLst>
                </p14:cNvPr>
                <p14:cNvContentPartPr/>
                <p14:nvPr/>
              </p14:nvContentPartPr>
              <p14:xfrm>
                <a:off x="6549364" y="3707764"/>
                <a:ext cx="204480" cy="93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5596212-88B8-4B0E-AD9B-CDE94A0C258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40724" y="3699124"/>
                  <a:ext cx="22212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591304A-E28B-4671-86A4-46E3F52390A3}"/>
                  </a:ext>
                </a:extLst>
              </p14:cNvPr>
              <p14:cNvContentPartPr/>
              <p14:nvPr/>
            </p14:nvContentPartPr>
            <p14:xfrm>
              <a:off x="7099444" y="3614524"/>
              <a:ext cx="100440" cy="225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591304A-E28B-4671-86A4-46E3F52390A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090444" y="3605524"/>
                <a:ext cx="11808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BCB6145-D560-417B-918D-0A715B605C71}"/>
              </a:ext>
            </a:extLst>
          </p:cNvPr>
          <p:cNvGrpSpPr/>
          <p:nvPr/>
        </p:nvGrpSpPr>
        <p:grpSpPr>
          <a:xfrm>
            <a:off x="7465564" y="3476644"/>
            <a:ext cx="876600" cy="437760"/>
            <a:chOff x="7465564" y="3476644"/>
            <a:chExt cx="87660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0B5AAC1-4AC7-4954-9F50-74A9F6C03106}"/>
                    </a:ext>
                  </a:extLst>
                </p14:cNvPr>
                <p14:cNvContentPartPr/>
                <p14:nvPr/>
              </p14:nvContentPartPr>
              <p14:xfrm>
                <a:off x="7465564" y="3646924"/>
                <a:ext cx="72000" cy="235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0B5AAC1-4AC7-4954-9F50-74A9F6C0310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56564" y="3637924"/>
                  <a:ext cx="89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FF321C3-FA0F-4A78-AEA9-88421F722788}"/>
                    </a:ext>
                  </a:extLst>
                </p14:cNvPr>
                <p14:cNvContentPartPr/>
                <p14:nvPr/>
              </p14:nvContentPartPr>
              <p14:xfrm>
                <a:off x="7586884" y="3602284"/>
                <a:ext cx="208440" cy="272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FF321C3-FA0F-4A78-AEA9-88421F72278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78244" y="3593644"/>
                  <a:ext cx="226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7018FC8-BCD8-4BEA-87F1-653533A02FA7}"/>
                    </a:ext>
                  </a:extLst>
                </p14:cNvPr>
                <p14:cNvContentPartPr/>
                <p14:nvPr/>
              </p14:nvContentPartPr>
              <p14:xfrm>
                <a:off x="7845004" y="3538924"/>
                <a:ext cx="146520" cy="195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7018FC8-BCD8-4BEA-87F1-653533A02FA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36364" y="3529924"/>
                  <a:ext cx="164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512DE33-E4EE-4899-8BAC-A4F5F32C6AD5}"/>
                    </a:ext>
                  </a:extLst>
                </p14:cNvPr>
                <p14:cNvContentPartPr/>
                <p14:nvPr/>
              </p14:nvContentPartPr>
              <p14:xfrm>
                <a:off x="7857604" y="3609484"/>
                <a:ext cx="196200" cy="45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512DE33-E4EE-4899-8BAC-A4F5F32C6AD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48964" y="3600484"/>
                  <a:ext cx="213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BF683F7-6F97-44FF-97C0-5C0CE32D49DC}"/>
                    </a:ext>
                  </a:extLst>
                </p14:cNvPr>
                <p14:cNvContentPartPr/>
                <p14:nvPr/>
              </p14:nvContentPartPr>
              <p14:xfrm>
                <a:off x="8157844" y="3476644"/>
                <a:ext cx="184320" cy="437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BF683F7-6F97-44FF-97C0-5C0CE32D49D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48844" y="3467644"/>
                  <a:ext cx="201960" cy="45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6F04F0A-23D2-4A4D-B662-9F24C63F6D05}"/>
              </a:ext>
            </a:extLst>
          </p:cNvPr>
          <p:cNvGrpSpPr/>
          <p:nvPr/>
        </p:nvGrpSpPr>
        <p:grpSpPr>
          <a:xfrm>
            <a:off x="3165004" y="4168564"/>
            <a:ext cx="639000" cy="495720"/>
            <a:chOff x="3165004" y="4168564"/>
            <a:chExt cx="639000" cy="4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59C6B35-A111-4522-8890-BA3E8BDF487A}"/>
                    </a:ext>
                  </a:extLst>
                </p14:cNvPr>
                <p14:cNvContentPartPr/>
                <p14:nvPr/>
              </p14:nvContentPartPr>
              <p14:xfrm>
                <a:off x="3165004" y="4168564"/>
                <a:ext cx="184680" cy="495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59C6B35-A111-4522-8890-BA3E8BDF487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56364" y="4159924"/>
                  <a:ext cx="2023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211004-D7A2-40BD-A36F-08B0E5EFC51C}"/>
                    </a:ext>
                  </a:extLst>
                </p14:cNvPr>
                <p14:cNvContentPartPr/>
                <p14:nvPr/>
              </p14:nvContentPartPr>
              <p14:xfrm>
                <a:off x="3386764" y="4355404"/>
                <a:ext cx="417240" cy="253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211004-D7A2-40BD-A36F-08B0E5EFC51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78124" y="4346764"/>
                  <a:ext cx="43488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FA8F548-C26D-4E9E-B42A-6B5E445C0841}"/>
              </a:ext>
            </a:extLst>
          </p:cNvPr>
          <p:cNvGrpSpPr/>
          <p:nvPr/>
        </p:nvGrpSpPr>
        <p:grpSpPr>
          <a:xfrm>
            <a:off x="4028644" y="4172524"/>
            <a:ext cx="1051560" cy="456840"/>
            <a:chOff x="4028644" y="4172524"/>
            <a:chExt cx="10515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3A35EFA-EC3E-4A4D-A709-FE1607A38784}"/>
                    </a:ext>
                  </a:extLst>
                </p14:cNvPr>
                <p14:cNvContentPartPr/>
                <p14:nvPr/>
              </p14:nvContentPartPr>
              <p14:xfrm>
                <a:off x="4028644" y="4516324"/>
                <a:ext cx="63000" cy="40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3A35EFA-EC3E-4A4D-A709-FE1607A3878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019644" y="4507684"/>
                  <a:ext cx="80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914F597-0C88-435A-AA7C-1134D3D0CB9B}"/>
                    </a:ext>
                  </a:extLst>
                </p14:cNvPr>
                <p14:cNvContentPartPr/>
                <p14:nvPr/>
              </p14:nvContentPartPr>
              <p14:xfrm>
                <a:off x="4253284" y="4345324"/>
                <a:ext cx="42480" cy="284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914F597-0C88-435A-AA7C-1134D3D0CB9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44284" y="4336324"/>
                  <a:ext cx="60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E6F3AD5-ECC7-45E3-B8A7-A307C4E07597}"/>
                    </a:ext>
                  </a:extLst>
                </p14:cNvPr>
                <p14:cNvContentPartPr/>
                <p14:nvPr/>
              </p14:nvContentPartPr>
              <p14:xfrm>
                <a:off x="4415284" y="4370524"/>
                <a:ext cx="226440" cy="255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E6F3AD5-ECC7-45E3-B8A7-A307C4E075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06644" y="4361524"/>
                  <a:ext cx="244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9D1EADE-004B-4443-94A5-F24050033247}"/>
                    </a:ext>
                  </a:extLst>
                </p14:cNvPr>
                <p14:cNvContentPartPr/>
                <p14:nvPr/>
              </p14:nvContentPartPr>
              <p14:xfrm>
                <a:off x="4516444" y="4242004"/>
                <a:ext cx="154440" cy="19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9D1EADE-004B-4443-94A5-F2405003324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07444" y="4233364"/>
                  <a:ext cx="172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3411FDB-C6EF-4DA7-ABAC-CD148376949D}"/>
                    </a:ext>
                  </a:extLst>
                </p14:cNvPr>
                <p14:cNvContentPartPr/>
                <p14:nvPr/>
              </p14:nvContentPartPr>
              <p14:xfrm>
                <a:off x="4702564" y="4172524"/>
                <a:ext cx="64080" cy="160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3411FDB-C6EF-4DA7-ABAC-CD148376949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93564" y="4163884"/>
                  <a:ext cx="81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DF58663-F9F8-4184-8345-3EB8902DDB27}"/>
                    </a:ext>
                  </a:extLst>
                </p14:cNvPr>
                <p14:cNvContentPartPr/>
                <p14:nvPr/>
              </p14:nvContentPartPr>
              <p14:xfrm>
                <a:off x="4862044" y="4174324"/>
                <a:ext cx="218160" cy="330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DF58663-F9F8-4184-8345-3EB8902DDB2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53044" y="4165324"/>
                  <a:ext cx="23580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2053611-DC85-484D-A6D3-A05B004431D4}"/>
              </a:ext>
            </a:extLst>
          </p:cNvPr>
          <p:cNvGrpSpPr/>
          <p:nvPr/>
        </p:nvGrpSpPr>
        <p:grpSpPr>
          <a:xfrm>
            <a:off x="5422204" y="4230484"/>
            <a:ext cx="573480" cy="380880"/>
            <a:chOff x="5422204" y="4230484"/>
            <a:chExt cx="57348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0C660FE-D5DC-4738-99AE-E1622911082B}"/>
                    </a:ext>
                  </a:extLst>
                </p14:cNvPr>
                <p14:cNvContentPartPr/>
                <p14:nvPr/>
              </p14:nvContentPartPr>
              <p14:xfrm>
                <a:off x="5422204" y="4462324"/>
                <a:ext cx="256680" cy="82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0C660FE-D5DC-4738-99AE-E1622911082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413204" y="4453684"/>
                  <a:ext cx="274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E788BF0-66EC-4760-891C-F07087C16023}"/>
                    </a:ext>
                  </a:extLst>
                </p14:cNvPr>
                <p14:cNvContentPartPr/>
                <p14:nvPr/>
              </p14:nvContentPartPr>
              <p14:xfrm>
                <a:off x="5699764" y="4230484"/>
                <a:ext cx="295920" cy="380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E788BF0-66EC-4760-891C-F07087C1602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91124" y="4221484"/>
                  <a:ext cx="31356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15766E8-6A0C-4385-A012-7EA361A5DC66}"/>
              </a:ext>
            </a:extLst>
          </p:cNvPr>
          <p:cNvGrpSpPr/>
          <p:nvPr/>
        </p:nvGrpSpPr>
        <p:grpSpPr>
          <a:xfrm>
            <a:off x="6282604" y="4026004"/>
            <a:ext cx="2538000" cy="634320"/>
            <a:chOff x="6282604" y="4026004"/>
            <a:chExt cx="2538000" cy="63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7978A02-987D-472F-BEDC-DA08439A12A1}"/>
                    </a:ext>
                  </a:extLst>
                </p14:cNvPr>
                <p14:cNvContentPartPr/>
                <p14:nvPr/>
              </p14:nvContentPartPr>
              <p14:xfrm>
                <a:off x="6282604" y="4338124"/>
                <a:ext cx="42120" cy="234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7978A02-987D-472F-BEDC-DA08439A12A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73964" y="4329124"/>
                  <a:ext cx="59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8AF1E4A-1D6D-47FC-A267-A0B741051574}"/>
                    </a:ext>
                  </a:extLst>
                </p14:cNvPr>
                <p14:cNvContentPartPr/>
                <p14:nvPr/>
              </p14:nvContentPartPr>
              <p14:xfrm>
                <a:off x="6478804" y="4354684"/>
                <a:ext cx="133920" cy="297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8AF1E4A-1D6D-47FC-A267-A0B74105157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469804" y="4345684"/>
                  <a:ext cx="1515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34D6E6F-1A5C-4661-B55E-4D95098F84F9}"/>
                    </a:ext>
                  </a:extLst>
                </p14:cNvPr>
                <p14:cNvContentPartPr/>
                <p14:nvPr/>
              </p14:nvContentPartPr>
              <p14:xfrm>
                <a:off x="6744844" y="4148044"/>
                <a:ext cx="25920" cy="249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34D6E6F-1A5C-4661-B55E-4D95098F84F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35844" y="4139044"/>
                  <a:ext cx="43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529996A-AFB3-4C6F-828E-835D41D1CC6C}"/>
                    </a:ext>
                  </a:extLst>
                </p14:cNvPr>
                <p14:cNvContentPartPr/>
                <p14:nvPr/>
              </p14:nvContentPartPr>
              <p14:xfrm>
                <a:off x="6941764" y="4168924"/>
                <a:ext cx="174600" cy="250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529996A-AFB3-4C6F-828E-835D41D1CC6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32764" y="4159924"/>
                  <a:ext cx="192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6EE3CA6-F1C4-4769-BE09-E8D5DD2670EE}"/>
                    </a:ext>
                  </a:extLst>
                </p14:cNvPr>
                <p14:cNvContentPartPr/>
                <p14:nvPr/>
              </p14:nvContentPartPr>
              <p14:xfrm>
                <a:off x="7129324" y="4542244"/>
                <a:ext cx="266760" cy="93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6EE3CA6-F1C4-4769-BE09-E8D5DD2670E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120324" y="4533244"/>
                  <a:ext cx="284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CE43FDB-8BDF-4F3A-8D41-88B5AD1F8457}"/>
                    </a:ext>
                  </a:extLst>
                </p14:cNvPr>
                <p14:cNvContentPartPr/>
                <p14:nvPr/>
              </p14:nvContentPartPr>
              <p14:xfrm>
                <a:off x="7519924" y="4317244"/>
                <a:ext cx="225360" cy="338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CE43FDB-8BDF-4F3A-8D41-88B5AD1F845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10924" y="4308244"/>
                  <a:ext cx="2430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F48B482-38D2-4D40-91C4-A46A455EF230}"/>
                    </a:ext>
                  </a:extLst>
                </p14:cNvPr>
                <p14:cNvContentPartPr/>
                <p14:nvPr/>
              </p14:nvContentPartPr>
              <p14:xfrm>
                <a:off x="7734484" y="4603084"/>
                <a:ext cx="37080" cy="57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F48B482-38D2-4D40-91C4-A46A455EF23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25844" y="4594084"/>
                  <a:ext cx="54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18C9F24-BC19-4735-A4EC-D46F2F516EA6}"/>
                    </a:ext>
                  </a:extLst>
                </p14:cNvPr>
                <p14:cNvContentPartPr/>
                <p14:nvPr/>
              </p14:nvContentPartPr>
              <p14:xfrm>
                <a:off x="7924564" y="4267924"/>
                <a:ext cx="63000" cy="318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18C9F24-BC19-4735-A4EC-D46F2F516EA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15564" y="4258924"/>
                  <a:ext cx="80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2A7D1CA-26DC-4D1F-989B-A7777173542C}"/>
                    </a:ext>
                  </a:extLst>
                </p14:cNvPr>
                <p14:cNvContentPartPr/>
                <p14:nvPr/>
              </p14:nvContentPartPr>
              <p14:xfrm>
                <a:off x="8069284" y="4368724"/>
                <a:ext cx="234360" cy="262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2A7D1CA-26DC-4D1F-989B-A7777173542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60284" y="4359724"/>
                  <a:ext cx="252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B2B8A21-ABCD-45AC-8CAE-3D5CE9BF92B3}"/>
                    </a:ext>
                  </a:extLst>
                </p14:cNvPr>
                <p14:cNvContentPartPr/>
                <p14:nvPr/>
              </p14:nvContentPartPr>
              <p14:xfrm>
                <a:off x="8012764" y="4246684"/>
                <a:ext cx="126360" cy="26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B2B8A21-ABCD-45AC-8CAE-3D5CE9BF92B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03764" y="4238044"/>
                  <a:ext cx="144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7B5966-8DAC-49AF-A430-FACF7910D319}"/>
                    </a:ext>
                  </a:extLst>
                </p14:cNvPr>
                <p14:cNvContentPartPr/>
                <p14:nvPr/>
              </p14:nvContentPartPr>
              <p14:xfrm>
                <a:off x="8199964" y="4145884"/>
                <a:ext cx="45360" cy="168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7B5966-8DAC-49AF-A430-FACF7910D31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91324" y="4137244"/>
                  <a:ext cx="63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4ECC300-DF79-40B7-B784-2CE189A20145}"/>
                    </a:ext>
                  </a:extLst>
                </p14:cNvPr>
                <p14:cNvContentPartPr/>
                <p14:nvPr/>
              </p14:nvContentPartPr>
              <p14:xfrm>
                <a:off x="8322364" y="4146604"/>
                <a:ext cx="235800" cy="231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4ECC300-DF79-40B7-B784-2CE189A2014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13364" y="4137604"/>
                  <a:ext cx="253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D80429A-0E29-4979-A816-A1098DA05A62}"/>
                    </a:ext>
                  </a:extLst>
                </p14:cNvPr>
                <p14:cNvContentPartPr/>
                <p14:nvPr/>
              </p14:nvContentPartPr>
              <p14:xfrm>
                <a:off x="8549524" y="4026004"/>
                <a:ext cx="271080" cy="560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D80429A-0E29-4979-A816-A1098DA05A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40524" y="4017364"/>
                  <a:ext cx="28872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1308FB5-D31B-42E1-A04B-C94E2F81872B}"/>
                    </a:ext>
                  </a:extLst>
                </p14:cNvPr>
                <p14:cNvContentPartPr/>
                <p14:nvPr/>
              </p14:nvContentPartPr>
              <p14:xfrm>
                <a:off x="6468004" y="4188004"/>
                <a:ext cx="201600" cy="38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1308FB5-D31B-42E1-A04B-C94E2F81872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59364" y="4179004"/>
                  <a:ext cx="2192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5348EF6-78D1-4E3B-8A80-2CCDD4748CA9}"/>
              </a:ext>
            </a:extLst>
          </p:cNvPr>
          <p:cNvGrpSpPr/>
          <p:nvPr/>
        </p:nvGrpSpPr>
        <p:grpSpPr>
          <a:xfrm>
            <a:off x="1170244" y="5055244"/>
            <a:ext cx="1787760" cy="600480"/>
            <a:chOff x="1170244" y="5055244"/>
            <a:chExt cx="1787760" cy="6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91122C0-EF61-4F4E-956D-1ED82A5B8255}"/>
                    </a:ext>
                  </a:extLst>
                </p14:cNvPr>
                <p14:cNvContentPartPr/>
                <p14:nvPr/>
              </p14:nvContentPartPr>
              <p14:xfrm>
                <a:off x="1170244" y="5390404"/>
                <a:ext cx="186120" cy="42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91122C0-EF61-4F4E-956D-1ED82A5B825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1604" y="5381764"/>
                  <a:ext cx="203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51B0D5A-38BC-4C44-9BEF-E0AAD0D3D7C2}"/>
                    </a:ext>
                  </a:extLst>
                </p14:cNvPr>
                <p14:cNvContentPartPr/>
                <p14:nvPr/>
              </p14:nvContentPartPr>
              <p14:xfrm>
                <a:off x="1187164" y="5479684"/>
                <a:ext cx="304560" cy="705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51B0D5A-38BC-4C44-9BEF-E0AAD0D3D7C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78164" y="5470684"/>
                  <a:ext cx="322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2A52A5F-9955-463D-80CA-68E37C7A9D19}"/>
                    </a:ext>
                  </a:extLst>
                </p14:cNvPr>
                <p14:cNvContentPartPr/>
                <p14:nvPr/>
              </p14:nvContentPartPr>
              <p14:xfrm>
                <a:off x="1670284" y="5305444"/>
                <a:ext cx="375120" cy="350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2A52A5F-9955-463D-80CA-68E37C7A9D1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661284" y="5296444"/>
                  <a:ext cx="3927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3344105-3816-48B2-8391-741DE034E71F}"/>
                    </a:ext>
                  </a:extLst>
                </p14:cNvPr>
                <p14:cNvContentPartPr/>
                <p14:nvPr/>
              </p14:nvContentPartPr>
              <p14:xfrm>
                <a:off x="2226124" y="5247484"/>
                <a:ext cx="61200" cy="331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3344105-3816-48B2-8391-741DE034E71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217484" y="5238844"/>
                  <a:ext cx="788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19C42D5-7907-4991-8161-1116AE72E97D}"/>
                    </a:ext>
                  </a:extLst>
                </p14:cNvPr>
                <p14:cNvContentPartPr/>
                <p14:nvPr/>
              </p14:nvContentPartPr>
              <p14:xfrm>
                <a:off x="2439604" y="5308684"/>
                <a:ext cx="255960" cy="269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19C42D5-7907-4991-8161-1116AE72E97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430604" y="5299684"/>
                  <a:ext cx="2736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CD04C1A-997A-4ADD-A07E-78FB49054935}"/>
                    </a:ext>
                  </a:extLst>
                </p14:cNvPr>
                <p14:cNvContentPartPr/>
                <p14:nvPr/>
              </p14:nvContentPartPr>
              <p14:xfrm>
                <a:off x="2657764" y="5055244"/>
                <a:ext cx="58680" cy="157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CD04C1A-997A-4ADD-A07E-78FB490549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649124" y="5046604"/>
                  <a:ext cx="76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269003B-E28D-4347-9696-3EDB6DF0887C}"/>
                    </a:ext>
                  </a:extLst>
                </p14:cNvPr>
                <p14:cNvContentPartPr/>
                <p14:nvPr/>
              </p14:nvContentPartPr>
              <p14:xfrm>
                <a:off x="2795284" y="5075404"/>
                <a:ext cx="162720" cy="18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269003B-E28D-4347-9696-3EDB6DF0887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786644" y="5066404"/>
                  <a:ext cx="180360" cy="20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10D30B9-2AF3-470E-AE19-B15550DC36EF}"/>
                  </a:ext>
                </a:extLst>
              </p14:cNvPr>
              <p14:cNvContentPartPr/>
              <p14:nvPr/>
            </p14:nvContentPartPr>
            <p14:xfrm>
              <a:off x="3230164" y="5108164"/>
              <a:ext cx="332280" cy="4543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10D30B9-2AF3-470E-AE19-B15550DC36EF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221164" y="5099164"/>
                <a:ext cx="349920" cy="47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5E6E37C-B379-4B3F-94CE-7BF766589159}"/>
              </a:ext>
            </a:extLst>
          </p:cNvPr>
          <p:cNvGrpSpPr/>
          <p:nvPr/>
        </p:nvGrpSpPr>
        <p:grpSpPr>
          <a:xfrm>
            <a:off x="3558484" y="5178004"/>
            <a:ext cx="857880" cy="287640"/>
            <a:chOff x="3558484" y="5178004"/>
            <a:chExt cx="85788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AA44B92-6DE3-4358-9F4B-807EC8840994}"/>
                    </a:ext>
                  </a:extLst>
                </p14:cNvPr>
                <p14:cNvContentPartPr/>
                <p14:nvPr/>
              </p14:nvContentPartPr>
              <p14:xfrm>
                <a:off x="3558484" y="5278084"/>
                <a:ext cx="216360" cy="45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AA44B92-6DE3-4358-9F4B-807EC884099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49844" y="5269084"/>
                  <a:ext cx="234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9179710-2911-48D3-BC7B-53185298C4BB}"/>
                    </a:ext>
                  </a:extLst>
                </p14:cNvPr>
                <p14:cNvContentPartPr/>
                <p14:nvPr/>
              </p14:nvContentPartPr>
              <p14:xfrm>
                <a:off x="3866644" y="5178004"/>
                <a:ext cx="54000" cy="224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9179710-2911-48D3-BC7B-53185298C4B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58004" y="5169364"/>
                  <a:ext cx="71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DE30F71-F872-4468-8063-312754AFED96}"/>
                    </a:ext>
                  </a:extLst>
                </p14:cNvPr>
                <p14:cNvContentPartPr/>
                <p14:nvPr/>
              </p14:nvContentPartPr>
              <p14:xfrm>
                <a:off x="4095244" y="5205364"/>
                <a:ext cx="182880" cy="260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DE30F71-F872-4468-8063-312754AFED9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86604" y="5196724"/>
                  <a:ext cx="2005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3A4EFFA-2F7E-4BE6-9886-691F9445C822}"/>
                    </a:ext>
                  </a:extLst>
                </p14:cNvPr>
                <p14:cNvContentPartPr/>
                <p14:nvPr/>
              </p14:nvContentPartPr>
              <p14:xfrm>
                <a:off x="4395124" y="5369524"/>
                <a:ext cx="21240" cy="30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3A4EFFA-2F7E-4BE6-9886-691F9445C82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386484" y="5360524"/>
                  <a:ext cx="388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D66A9E4-E914-41BA-AAF9-16BEFD9C81A6}"/>
              </a:ext>
            </a:extLst>
          </p:cNvPr>
          <p:cNvGrpSpPr/>
          <p:nvPr/>
        </p:nvGrpSpPr>
        <p:grpSpPr>
          <a:xfrm>
            <a:off x="4800844" y="4837444"/>
            <a:ext cx="1415520" cy="618480"/>
            <a:chOff x="4800844" y="4837444"/>
            <a:chExt cx="1415520" cy="61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800C277-52E3-4753-928C-C72C0CA132FD}"/>
                    </a:ext>
                  </a:extLst>
                </p14:cNvPr>
                <p14:cNvContentPartPr/>
                <p14:nvPr/>
              </p14:nvContentPartPr>
              <p14:xfrm>
                <a:off x="4800844" y="5188444"/>
                <a:ext cx="99000" cy="267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800C277-52E3-4753-928C-C72C0CA132F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92204" y="5179804"/>
                  <a:ext cx="116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16FD373-75B5-4DDF-BC6D-76854CEABE3C}"/>
                    </a:ext>
                  </a:extLst>
                </p14:cNvPr>
                <p14:cNvContentPartPr/>
                <p14:nvPr/>
              </p14:nvContentPartPr>
              <p14:xfrm>
                <a:off x="5058604" y="5146684"/>
                <a:ext cx="246960" cy="302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16FD373-75B5-4DDF-BC6D-76854CEABE3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49604" y="5138044"/>
                  <a:ext cx="2646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7F4EABA-D258-4909-AD4A-CCAC89656290}"/>
                    </a:ext>
                  </a:extLst>
                </p14:cNvPr>
                <p14:cNvContentPartPr/>
                <p14:nvPr/>
              </p14:nvContentPartPr>
              <p14:xfrm>
                <a:off x="5111884" y="4968844"/>
                <a:ext cx="295920" cy="51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7F4EABA-D258-4909-AD4A-CCAC8965629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103244" y="4959844"/>
                  <a:ext cx="313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0C41600-D8E8-47B0-8070-D51F43D57858}"/>
                    </a:ext>
                  </a:extLst>
                </p14:cNvPr>
                <p14:cNvContentPartPr/>
                <p14:nvPr/>
              </p14:nvContentPartPr>
              <p14:xfrm>
                <a:off x="5529844" y="4856164"/>
                <a:ext cx="73800" cy="238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0C41600-D8E8-47B0-8070-D51F43D5785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21204" y="4847164"/>
                  <a:ext cx="91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987B59E-5B69-4C93-8D6E-392F21C7A094}"/>
                    </a:ext>
                  </a:extLst>
                </p14:cNvPr>
                <p14:cNvContentPartPr/>
                <p14:nvPr/>
              </p14:nvContentPartPr>
              <p14:xfrm>
                <a:off x="5715964" y="4912324"/>
                <a:ext cx="237960" cy="192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987B59E-5B69-4C93-8D6E-392F21C7A09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07324" y="4903684"/>
                  <a:ext cx="255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9231CD7-E0D3-46B2-90D1-406E6F7BA33F}"/>
                    </a:ext>
                  </a:extLst>
                </p14:cNvPr>
                <p14:cNvContentPartPr/>
                <p14:nvPr/>
              </p14:nvContentPartPr>
              <p14:xfrm>
                <a:off x="5961844" y="4837444"/>
                <a:ext cx="254520" cy="527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9231CD7-E0D3-46B2-90D1-406E6F7BA33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53204" y="4828444"/>
                  <a:ext cx="272160" cy="54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19A3A06-F373-40F0-9C41-AECE1E1E0CD0}"/>
              </a:ext>
            </a:extLst>
          </p:cNvPr>
          <p:cNvGrpSpPr/>
          <p:nvPr/>
        </p:nvGrpSpPr>
        <p:grpSpPr>
          <a:xfrm>
            <a:off x="1386964" y="5870644"/>
            <a:ext cx="224280" cy="142560"/>
            <a:chOff x="1386964" y="5870644"/>
            <a:chExt cx="22428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B29AFDF-39DE-4160-BF56-E57AD4290627}"/>
                    </a:ext>
                  </a:extLst>
                </p14:cNvPr>
                <p14:cNvContentPartPr/>
                <p14:nvPr/>
              </p14:nvContentPartPr>
              <p14:xfrm>
                <a:off x="1386964" y="5870644"/>
                <a:ext cx="224280" cy="54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B29AFDF-39DE-4160-BF56-E57AD429062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378324" y="5861644"/>
                  <a:ext cx="241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B7F4E44-AC7E-47E7-B8FB-F3959E747424}"/>
                    </a:ext>
                  </a:extLst>
                </p14:cNvPr>
                <p14:cNvContentPartPr/>
                <p14:nvPr/>
              </p14:nvContentPartPr>
              <p14:xfrm>
                <a:off x="1436644" y="5993044"/>
                <a:ext cx="100800" cy="20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B7F4E44-AC7E-47E7-B8FB-F3959E74742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428004" y="5984044"/>
                  <a:ext cx="11844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A838635-37FE-44A6-A52D-4DAACB4463AD}"/>
              </a:ext>
            </a:extLst>
          </p:cNvPr>
          <p:cNvGrpSpPr/>
          <p:nvPr/>
        </p:nvGrpSpPr>
        <p:grpSpPr>
          <a:xfrm>
            <a:off x="2106964" y="5947324"/>
            <a:ext cx="690120" cy="236880"/>
            <a:chOff x="2106964" y="5947324"/>
            <a:chExt cx="69012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9698859-3D5D-4731-B3BD-4C29E231B245}"/>
                    </a:ext>
                  </a:extLst>
                </p14:cNvPr>
                <p14:cNvContentPartPr/>
                <p14:nvPr/>
              </p14:nvContentPartPr>
              <p14:xfrm>
                <a:off x="2106964" y="6032644"/>
                <a:ext cx="288720" cy="42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9698859-3D5D-4731-B3BD-4C29E231B24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098324" y="6024004"/>
                  <a:ext cx="306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808F872-F10B-404F-8090-39E6CC0F53BE}"/>
                    </a:ext>
                  </a:extLst>
                </p14:cNvPr>
                <p14:cNvContentPartPr/>
                <p14:nvPr/>
              </p14:nvContentPartPr>
              <p14:xfrm>
                <a:off x="2570284" y="5947324"/>
                <a:ext cx="226800" cy="236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808F872-F10B-404F-8090-39E6CC0F53B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561284" y="5938324"/>
                  <a:ext cx="24444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4450586-5BD9-41AB-8E80-7C2F5C01D2F2}"/>
                  </a:ext>
                </a:extLst>
              </p14:cNvPr>
              <p14:cNvContentPartPr/>
              <p14:nvPr/>
            </p14:nvContentPartPr>
            <p14:xfrm>
              <a:off x="3141244" y="6088804"/>
              <a:ext cx="25560" cy="471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4450586-5BD9-41AB-8E80-7C2F5C01D2F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3132244" y="6080164"/>
                <a:ext cx="4320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F773A35-B9B6-4454-A5D5-4E6F4DC0CB8D}"/>
              </a:ext>
            </a:extLst>
          </p:cNvPr>
          <p:cNvGrpSpPr/>
          <p:nvPr/>
        </p:nvGrpSpPr>
        <p:grpSpPr>
          <a:xfrm>
            <a:off x="3278404" y="5685964"/>
            <a:ext cx="817560" cy="510480"/>
            <a:chOff x="3278404" y="5685964"/>
            <a:chExt cx="81756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20E836B-7225-463C-BEE2-14F2A3060383}"/>
                    </a:ext>
                  </a:extLst>
                </p14:cNvPr>
                <p14:cNvContentPartPr/>
                <p14:nvPr/>
              </p14:nvContentPartPr>
              <p14:xfrm>
                <a:off x="3278404" y="5847244"/>
                <a:ext cx="83880" cy="300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20E836B-7225-463C-BEE2-14F2A306038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269404" y="5838604"/>
                  <a:ext cx="1015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75A41E9-87AA-4966-B3CC-EC87A8D3C529}"/>
                    </a:ext>
                  </a:extLst>
                </p14:cNvPr>
                <p14:cNvContentPartPr/>
                <p14:nvPr/>
              </p14:nvContentPartPr>
              <p14:xfrm>
                <a:off x="3391084" y="5915284"/>
                <a:ext cx="255240" cy="281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75A41E9-87AA-4966-B3CC-EC87A8D3C52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382084" y="5906284"/>
                  <a:ext cx="2728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0E4DEE8-0209-4C9F-AB19-017926DE97E4}"/>
                    </a:ext>
                  </a:extLst>
                </p14:cNvPr>
                <p14:cNvContentPartPr/>
                <p14:nvPr/>
              </p14:nvContentPartPr>
              <p14:xfrm>
                <a:off x="3595204" y="5782444"/>
                <a:ext cx="239400" cy="53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0E4DEE8-0209-4C9F-AB19-017926DE97E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586564" y="5773804"/>
                  <a:ext cx="2570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AD4B76B-3471-42E2-8226-C602ED36E9EE}"/>
                    </a:ext>
                  </a:extLst>
                </p14:cNvPr>
                <p14:cNvContentPartPr/>
                <p14:nvPr/>
              </p14:nvContentPartPr>
              <p14:xfrm>
                <a:off x="3904084" y="5685964"/>
                <a:ext cx="191880" cy="276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AD4B76B-3471-42E2-8226-C602ED36E9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895084" y="5677324"/>
                  <a:ext cx="20952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CE7059D-B7BE-4404-96C6-733E7E9A1650}"/>
                  </a:ext>
                </a:extLst>
              </p14:cNvPr>
              <p14:cNvContentPartPr/>
              <p14:nvPr/>
            </p14:nvContentPartPr>
            <p14:xfrm>
              <a:off x="4449844" y="5700364"/>
              <a:ext cx="320760" cy="5526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CE7059D-B7BE-4404-96C6-733E7E9A1650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441204" y="5691364"/>
                <a:ext cx="338400" cy="57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094A401-5039-44FC-AA3C-2E81DF74F682}"/>
              </a:ext>
            </a:extLst>
          </p:cNvPr>
          <p:cNvGrpSpPr/>
          <p:nvPr/>
        </p:nvGrpSpPr>
        <p:grpSpPr>
          <a:xfrm>
            <a:off x="5199364" y="5932204"/>
            <a:ext cx="275400" cy="157320"/>
            <a:chOff x="5199364" y="5932204"/>
            <a:chExt cx="27540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ECD7B87-C224-484F-9E41-9686ECDBE630}"/>
                    </a:ext>
                  </a:extLst>
                </p14:cNvPr>
                <p14:cNvContentPartPr/>
                <p14:nvPr/>
              </p14:nvContentPartPr>
              <p14:xfrm>
                <a:off x="5326084" y="5932204"/>
                <a:ext cx="148680" cy="33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ECD7B87-C224-484F-9E41-9686ECDBE63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317084" y="5923564"/>
                  <a:ext cx="16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BBFF366-65CA-41B5-AC59-A3E66E832E5F}"/>
                    </a:ext>
                  </a:extLst>
                </p14:cNvPr>
                <p14:cNvContentPartPr/>
                <p14:nvPr/>
              </p14:nvContentPartPr>
              <p14:xfrm>
                <a:off x="5199364" y="6049204"/>
                <a:ext cx="204480" cy="40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BBFF366-65CA-41B5-AC59-A3E66E832E5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190724" y="6040204"/>
                  <a:ext cx="22212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EFFF1BC-0DA9-4B26-B0DA-5E7EAD11DEC5}"/>
                  </a:ext>
                </a:extLst>
              </p14:cNvPr>
              <p14:cNvContentPartPr/>
              <p14:nvPr/>
            </p14:nvContentPartPr>
            <p14:xfrm>
              <a:off x="5897044" y="5967124"/>
              <a:ext cx="210960" cy="518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EFFF1BC-0DA9-4B26-B0DA-5E7EAD11DEC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888044" y="5958124"/>
                <a:ext cx="22860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0A40C54-232B-4FE4-9BDF-729EBEECE70C}"/>
              </a:ext>
            </a:extLst>
          </p:cNvPr>
          <p:cNvGrpSpPr/>
          <p:nvPr/>
        </p:nvGrpSpPr>
        <p:grpSpPr>
          <a:xfrm>
            <a:off x="6390604" y="5796124"/>
            <a:ext cx="391680" cy="351720"/>
            <a:chOff x="6390604" y="5796124"/>
            <a:chExt cx="39168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E66CAD1-9786-4882-8D9E-9FEBF8710E34}"/>
                    </a:ext>
                  </a:extLst>
                </p14:cNvPr>
                <p14:cNvContentPartPr/>
                <p14:nvPr/>
              </p14:nvContentPartPr>
              <p14:xfrm>
                <a:off x="6390604" y="5796124"/>
                <a:ext cx="225720" cy="298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E66CAD1-9786-4882-8D9E-9FEBF8710E3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381964" y="5787124"/>
                  <a:ext cx="243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478062E-FB67-4B39-A901-F2AD49350B8B}"/>
                    </a:ext>
                  </a:extLst>
                </p14:cNvPr>
                <p14:cNvContentPartPr/>
                <p14:nvPr/>
              </p14:nvContentPartPr>
              <p14:xfrm>
                <a:off x="6737284" y="5950564"/>
                <a:ext cx="45000" cy="197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478062E-FB67-4B39-A901-F2AD49350B8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728644" y="5941924"/>
                  <a:ext cx="6264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F8264A2-6E67-48BB-AE0C-792095AB9002}"/>
                  </a:ext>
                </a:extLst>
              </p14:cNvPr>
              <p14:cNvContentPartPr/>
              <p14:nvPr/>
            </p14:nvContentPartPr>
            <p14:xfrm>
              <a:off x="7019524" y="5730244"/>
              <a:ext cx="131040" cy="3074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F8264A2-6E67-48BB-AE0C-792095AB9002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010884" y="5721604"/>
                <a:ext cx="1486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183F8D3-1A88-4F9C-A4DC-C86AF3DD7A47}"/>
                  </a:ext>
                </a:extLst>
              </p14:cNvPr>
              <p14:cNvContentPartPr/>
              <p14:nvPr/>
            </p14:nvContentPartPr>
            <p14:xfrm>
              <a:off x="7367644" y="5716204"/>
              <a:ext cx="152280" cy="3528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183F8D3-1A88-4F9C-A4DC-C86AF3DD7A47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359004" y="5707564"/>
                <a:ext cx="1699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CDF92B0-72AC-438E-BBFE-5F683DA13595}"/>
                  </a:ext>
                </a:extLst>
              </p14:cNvPr>
              <p14:cNvContentPartPr/>
              <p14:nvPr/>
            </p14:nvContentPartPr>
            <p14:xfrm>
              <a:off x="8603884" y="5566444"/>
              <a:ext cx="404280" cy="6868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CDF92B0-72AC-438E-BBFE-5F683DA13595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595244" y="5557444"/>
                <a:ext cx="421920" cy="70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390C27B-4841-4275-B613-340012BFD921}"/>
              </a:ext>
            </a:extLst>
          </p:cNvPr>
          <p:cNvGrpSpPr/>
          <p:nvPr/>
        </p:nvGrpSpPr>
        <p:grpSpPr>
          <a:xfrm>
            <a:off x="8486884" y="6405244"/>
            <a:ext cx="454680" cy="149760"/>
            <a:chOff x="8486884" y="6405244"/>
            <a:chExt cx="45468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2E76475-401B-4947-98BE-C7AECF2B4B74}"/>
                    </a:ext>
                  </a:extLst>
                </p14:cNvPr>
                <p14:cNvContentPartPr/>
                <p14:nvPr/>
              </p14:nvContentPartPr>
              <p14:xfrm>
                <a:off x="8486884" y="6428644"/>
                <a:ext cx="283680" cy="91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2E76475-401B-4947-98BE-C7AECF2B4B7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478244" y="6420004"/>
                  <a:ext cx="301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732FFDA-2340-4FF9-916A-F843E696B9AD}"/>
                    </a:ext>
                  </a:extLst>
                </p14:cNvPr>
                <p14:cNvContentPartPr/>
                <p14:nvPr/>
              </p14:nvContentPartPr>
              <p14:xfrm>
                <a:off x="8608204" y="6405244"/>
                <a:ext cx="333360" cy="149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732FFDA-2340-4FF9-916A-F843E696B9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599204" y="6396604"/>
                  <a:ext cx="3510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BCBE5AD-39E1-4E02-89FC-6C261F2BBC6C}"/>
              </a:ext>
            </a:extLst>
          </p:cNvPr>
          <p:cNvGrpSpPr/>
          <p:nvPr/>
        </p:nvGrpSpPr>
        <p:grpSpPr>
          <a:xfrm>
            <a:off x="7666804" y="5700004"/>
            <a:ext cx="301320" cy="455400"/>
            <a:chOff x="7666804" y="5700004"/>
            <a:chExt cx="30132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9732873-D039-4656-ADB1-24ACFDA2536D}"/>
                    </a:ext>
                  </a:extLst>
                </p14:cNvPr>
                <p14:cNvContentPartPr/>
                <p14:nvPr/>
              </p14:nvContentPartPr>
              <p14:xfrm>
                <a:off x="7666804" y="5700004"/>
                <a:ext cx="301320" cy="4554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9732873-D039-4656-ADB1-24ACFDA2536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657804" y="5691364"/>
                  <a:ext cx="3189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1096DC6-7262-4B75-92D6-EFF7ED6A3C3B}"/>
                    </a:ext>
                  </a:extLst>
                </p14:cNvPr>
                <p14:cNvContentPartPr/>
                <p14:nvPr/>
              </p14:nvContentPartPr>
              <p14:xfrm>
                <a:off x="7666804" y="5701804"/>
                <a:ext cx="277560" cy="39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1096DC6-7262-4B75-92D6-EFF7ED6A3C3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57804" y="5692804"/>
                  <a:ext cx="295200" cy="5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894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en-ID" sz="3600" b="1" dirty="0">
                <a:latin typeface="Arial" pitchFamily="34" charset="0"/>
                <a:cs typeface="Arial" pitchFamily="34" charset="0"/>
              </a:rPr>
              <a:t>ENERGI POTENSIAL LISTRIK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321471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Energi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potensial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didefinisikan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dirty="0">
                <a:latin typeface="Arial" pitchFamily="34" charset="0"/>
                <a:cs typeface="Arial" pitchFamily="34" charset="0"/>
              </a:rPr>
              <a:t> (W)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diperlukan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memindahkan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muatan</a:t>
            </a:r>
            <a:r>
              <a:rPr lang="en-US" dirty="0">
                <a:latin typeface="Arial" pitchFamily="34" charset="0"/>
                <a:cs typeface="Arial" pitchFamily="34" charset="0"/>
              </a:rPr>
              <a:t> (Q)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dirty="0">
                <a:latin typeface="Arial" pitchFamily="34" charset="0"/>
                <a:cs typeface="Arial" pitchFamily="34" charset="0"/>
              </a:rPr>
              <a:t> (A)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lain (B).</a:t>
            </a:r>
          </a:p>
          <a:p>
            <a:pPr marL="2517775" indent="0">
              <a:spcBef>
                <a:spcPts val="0"/>
              </a:spcBef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W = Q (V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- V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043238" indent="0">
              <a:spcBef>
                <a:spcPts val="0"/>
              </a:spcBef>
              <a:buNone/>
            </a:pPr>
            <a:r>
              <a:rPr lang="en-ID" b="1" dirty="0">
                <a:latin typeface="Arial" pitchFamily="34" charset="0"/>
                <a:cs typeface="Arial" pitchFamily="34" charset="0"/>
              </a:rPr>
              <a:t>= Q.∆V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428596" y="4286256"/>
            <a:ext cx="8429684" cy="2285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Satuan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(SI)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potensial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J/C = Volt.</a:t>
            </a:r>
          </a:p>
          <a:p>
            <a:pPr lvl="0">
              <a:spcBef>
                <a:spcPct val="20000"/>
              </a:spcBef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1 Volt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energi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1 Joule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memindahkan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muatan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sebesar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1 Coulomb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(A)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lain (B).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2AB1E3-C184-44FB-AA69-34EF770BCBCC}"/>
              </a:ext>
            </a:extLst>
          </p:cNvPr>
          <p:cNvGrpSpPr/>
          <p:nvPr/>
        </p:nvGrpSpPr>
        <p:grpSpPr>
          <a:xfrm>
            <a:off x="4839724" y="3412204"/>
            <a:ext cx="3526560" cy="799920"/>
            <a:chOff x="4839724" y="3412204"/>
            <a:chExt cx="3526560" cy="79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38296-EE41-46A4-87F3-76AF5D792B74}"/>
                    </a:ext>
                  </a:extLst>
                </p14:cNvPr>
                <p14:cNvContentPartPr/>
                <p14:nvPr/>
              </p14:nvContentPartPr>
              <p14:xfrm>
                <a:off x="4839724" y="3775804"/>
                <a:ext cx="47520" cy="12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38296-EE41-46A4-87F3-76AF5D792B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31084" y="3766804"/>
                  <a:ext cx="65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D6CFC67-CFA7-48F9-8D35-3DF7A1D31241}"/>
                    </a:ext>
                  </a:extLst>
                </p14:cNvPr>
                <p14:cNvContentPartPr/>
                <p14:nvPr/>
              </p14:nvContentPartPr>
              <p14:xfrm>
                <a:off x="5154364" y="3800644"/>
                <a:ext cx="270720" cy="34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D6CFC67-CFA7-48F9-8D35-3DF7A1D312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45364" y="3792004"/>
                  <a:ext cx="288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A78ACD9-123C-4D87-9862-DFA6DEDE2FE3}"/>
                    </a:ext>
                  </a:extLst>
                </p14:cNvPr>
                <p14:cNvContentPartPr/>
                <p14:nvPr/>
              </p14:nvContentPartPr>
              <p14:xfrm>
                <a:off x="5111884" y="3911524"/>
                <a:ext cx="278640" cy="14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A78ACD9-123C-4D87-9862-DFA6DEDE2F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03244" y="3902524"/>
                  <a:ext cx="296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A6FCE9-0E21-436A-93C6-833EFEBCE730}"/>
                    </a:ext>
                  </a:extLst>
                </p14:cNvPr>
                <p14:cNvContentPartPr/>
                <p14:nvPr/>
              </p14:nvContentPartPr>
              <p14:xfrm>
                <a:off x="5770324" y="3611644"/>
                <a:ext cx="237960" cy="33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A6FCE9-0E21-436A-93C6-833EFEBCE7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61324" y="3603004"/>
                  <a:ext cx="2556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7DA6AB-3C37-47D5-8ECE-CEFCC538FA54}"/>
                    </a:ext>
                  </a:extLst>
                </p14:cNvPr>
                <p14:cNvContentPartPr/>
                <p14:nvPr/>
              </p14:nvContentPartPr>
              <p14:xfrm>
                <a:off x="6212404" y="3442804"/>
                <a:ext cx="416520" cy="337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7DA6AB-3C37-47D5-8ECE-CEFCC538FA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03404" y="3434164"/>
                  <a:ext cx="4341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6ACB6E-6E2B-4BAF-A30A-87F657392D55}"/>
                    </a:ext>
                  </a:extLst>
                </p14:cNvPr>
                <p14:cNvContentPartPr/>
                <p14:nvPr/>
              </p14:nvContentPartPr>
              <p14:xfrm>
                <a:off x="6720364" y="3560164"/>
                <a:ext cx="46440" cy="191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6ACB6E-6E2B-4BAF-A30A-87F657392D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11364" y="3551164"/>
                  <a:ext cx="64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CB8547-BBF3-4915-B642-39D8CE20342F}"/>
                    </a:ext>
                  </a:extLst>
                </p14:cNvPr>
                <p14:cNvContentPartPr/>
                <p14:nvPr/>
              </p14:nvContentPartPr>
              <p14:xfrm>
                <a:off x="6974524" y="3681844"/>
                <a:ext cx="42120" cy="1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CB8547-BBF3-4915-B642-39D8CE2034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65524" y="3673204"/>
                  <a:ext cx="59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25E667-12AA-4698-AC4F-7C756E492FDD}"/>
                    </a:ext>
                  </a:extLst>
                </p14:cNvPr>
                <p14:cNvContentPartPr/>
                <p14:nvPr/>
              </p14:nvContentPartPr>
              <p14:xfrm>
                <a:off x="7428124" y="3412204"/>
                <a:ext cx="262800" cy="422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25E667-12AA-4698-AC4F-7C756E492F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19484" y="3403204"/>
                  <a:ext cx="2804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A6D34C-1438-4D82-BDF7-9D9DCB773540}"/>
                    </a:ext>
                  </a:extLst>
                </p14:cNvPr>
                <p14:cNvContentPartPr/>
                <p14:nvPr/>
              </p14:nvContentPartPr>
              <p14:xfrm>
                <a:off x="7707844" y="3592564"/>
                <a:ext cx="321840" cy="146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A6D34C-1438-4D82-BDF7-9D9DCB7735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98844" y="3583924"/>
                  <a:ext cx="339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59C0548-66CF-4420-8FA6-BDAF2449FA90}"/>
                    </a:ext>
                  </a:extLst>
                </p14:cNvPr>
                <p14:cNvContentPartPr/>
                <p14:nvPr/>
              </p14:nvContentPartPr>
              <p14:xfrm>
                <a:off x="6470164" y="3757084"/>
                <a:ext cx="1896120" cy="10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59C0548-66CF-4420-8FA6-BDAF2449FA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61524" y="3748084"/>
                  <a:ext cx="1913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617F7F-204B-4BD5-AD8E-ADD1ECE23E51}"/>
                    </a:ext>
                  </a:extLst>
                </p14:cNvPr>
                <p14:cNvContentPartPr/>
                <p14:nvPr/>
              </p14:nvContentPartPr>
              <p14:xfrm>
                <a:off x="7078564" y="3988924"/>
                <a:ext cx="424800" cy="223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617F7F-204B-4BD5-AD8E-ADD1ECE23E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69924" y="3979924"/>
                  <a:ext cx="442440" cy="240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20C6B00-812D-DE46-AF0D-2B363DD3CA56}"/>
                  </a:ext>
                </a:extLst>
              </p14:cNvPr>
              <p14:cNvContentPartPr/>
              <p14:nvPr/>
            </p14:nvContentPartPr>
            <p14:xfrm>
              <a:off x="3391135" y="436615"/>
              <a:ext cx="684000" cy="20044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20C6B00-812D-DE46-AF0D-2B363DD3CA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6015" y="421495"/>
                <a:ext cx="714600" cy="20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FC898B-622F-1643-94E9-DBA1411A17E1}"/>
              </a:ext>
            </a:extLst>
          </p:cNvPr>
          <p:cNvGrpSpPr/>
          <p:nvPr/>
        </p:nvGrpSpPr>
        <p:grpSpPr>
          <a:xfrm>
            <a:off x="251575" y="197575"/>
            <a:ext cx="8899560" cy="6050520"/>
            <a:chOff x="251575" y="197575"/>
            <a:chExt cx="8899560" cy="60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C410FBE-3E71-DF41-A756-7FC1FE6F7E91}"/>
                    </a:ext>
                  </a:extLst>
                </p14:cNvPr>
                <p14:cNvContentPartPr/>
                <p14:nvPr/>
              </p14:nvContentPartPr>
              <p14:xfrm>
                <a:off x="7600615" y="197575"/>
                <a:ext cx="96840" cy="577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C410FBE-3E71-DF41-A756-7FC1FE6F7E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85135" y="182455"/>
                  <a:ext cx="1270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455F9A-F0F1-F243-BEBA-C27A66875417}"/>
                    </a:ext>
                  </a:extLst>
                </p14:cNvPr>
                <p14:cNvContentPartPr/>
                <p14:nvPr/>
              </p14:nvContentPartPr>
              <p14:xfrm>
                <a:off x="7667575" y="303415"/>
                <a:ext cx="323640" cy="47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455F9A-F0F1-F243-BEBA-C27A668754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52455" y="288295"/>
                  <a:ext cx="353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8361652-7DED-5949-B0C0-DC34E4DDB57C}"/>
                    </a:ext>
                  </a:extLst>
                </p14:cNvPr>
                <p14:cNvContentPartPr/>
                <p14:nvPr/>
              </p14:nvContentPartPr>
              <p14:xfrm>
                <a:off x="7610695" y="461095"/>
                <a:ext cx="308880" cy="4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8361652-7DED-5949-B0C0-DC34E4DDB5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95575" y="445975"/>
                  <a:ext cx="339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BB2607-F4FC-7F42-B22F-7879A6835B4D}"/>
                    </a:ext>
                  </a:extLst>
                </p14:cNvPr>
                <p14:cNvContentPartPr/>
                <p14:nvPr/>
              </p14:nvContentPartPr>
              <p14:xfrm>
                <a:off x="8189575" y="424375"/>
                <a:ext cx="191520" cy="256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BB2607-F4FC-7F42-B22F-7879A6835B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74455" y="409255"/>
                  <a:ext cx="222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FC0E26-F472-7A4C-B822-9FF74C3E46B0}"/>
                    </a:ext>
                  </a:extLst>
                </p14:cNvPr>
                <p14:cNvContentPartPr/>
                <p14:nvPr/>
              </p14:nvContentPartPr>
              <p14:xfrm>
                <a:off x="8726335" y="237535"/>
                <a:ext cx="199440" cy="438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FC0E26-F472-7A4C-B822-9FF74C3E46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11215" y="222055"/>
                  <a:ext cx="2300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6F1BCF-E924-FB42-A3F2-AC1931368A71}"/>
                    </a:ext>
                  </a:extLst>
                </p14:cNvPr>
                <p14:cNvContentPartPr/>
                <p14:nvPr/>
              </p14:nvContentPartPr>
              <p14:xfrm>
                <a:off x="8675935" y="444175"/>
                <a:ext cx="208800" cy="76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6F1BCF-E924-FB42-A3F2-AC1931368A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60815" y="429055"/>
                  <a:ext cx="239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7DF8F25-41D1-7849-8B95-352FB320718A}"/>
                    </a:ext>
                  </a:extLst>
                </p14:cNvPr>
                <p14:cNvContentPartPr/>
                <p14:nvPr/>
              </p14:nvContentPartPr>
              <p14:xfrm>
                <a:off x="8740015" y="250135"/>
                <a:ext cx="290520" cy="38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7DF8F25-41D1-7849-8B95-352FB32071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24535" y="235015"/>
                  <a:ext cx="321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F8297E-6349-1746-9F2A-E968F57F1A4D}"/>
                    </a:ext>
                  </a:extLst>
                </p14:cNvPr>
                <p14:cNvContentPartPr/>
                <p14:nvPr/>
              </p14:nvContentPartPr>
              <p14:xfrm>
                <a:off x="7820935" y="1302055"/>
                <a:ext cx="235800" cy="296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F8297E-6349-1746-9F2A-E968F57F1A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05815" y="1286575"/>
                  <a:ext cx="266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225F41E-69F9-6443-9697-081355309611}"/>
                    </a:ext>
                  </a:extLst>
                </p14:cNvPr>
                <p14:cNvContentPartPr/>
                <p14:nvPr/>
              </p14:nvContentPartPr>
              <p14:xfrm>
                <a:off x="8010655" y="1326175"/>
                <a:ext cx="225720" cy="290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225F41E-69F9-6443-9697-0813553096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95535" y="1310695"/>
                  <a:ext cx="2559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7A1E51-6C51-D040-B3F6-05B3EC727FE5}"/>
                    </a:ext>
                  </a:extLst>
                </p14:cNvPr>
                <p14:cNvContentPartPr/>
                <p14:nvPr/>
              </p14:nvContentPartPr>
              <p14:xfrm>
                <a:off x="8328175" y="1063375"/>
                <a:ext cx="822960" cy="652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7A1E51-6C51-D040-B3F6-05B3EC727F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13055" y="1048255"/>
                  <a:ext cx="85356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8C79709-5A2C-664E-B7C9-62B3BED6BD0F}"/>
                    </a:ext>
                  </a:extLst>
                </p14:cNvPr>
                <p14:cNvContentPartPr/>
                <p14:nvPr/>
              </p14:nvContentPartPr>
              <p14:xfrm>
                <a:off x="7181575" y="2431015"/>
                <a:ext cx="484560" cy="727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8C79709-5A2C-664E-B7C9-62B3BED6BD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66455" y="2415535"/>
                  <a:ext cx="51480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A5FE5D6-95D2-A044-B7C9-11810C6D85A2}"/>
                    </a:ext>
                  </a:extLst>
                </p14:cNvPr>
                <p14:cNvContentPartPr/>
                <p14:nvPr/>
              </p14:nvContentPartPr>
              <p14:xfrm>
                <a:off x="7822375" y="2845735"/>
                <a:ext cx="205200" cy="285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A5FE5D6-95D2-A044-B7C9-11810C6D85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07255" y="2830615"/>
                  <a:ext cx="2358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FF8660D-501B-F148-8E79-3E1D32BD0ED9}"/>
                    </a:ext>
                  </a:extLst>
                </p14:cNvPr>
                <p14:cNvContentPartPr/>
                <p14:nvPr/>
              </p14:nvContentPartPr>
              <p14:xfrm>
                <a:off x="8193895" y="2575375"/>
                <a:ext cx="606240" cy="567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FF8660D-501B-F148-8E79-3E1D32BD0E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78415" y="2560255"/>
                  <a:ext cx="63648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393F258-5DB3-AC4B-916F-F187EC6621C7}"/>
                    </a:ext>
                  </a:extLst>
                </p14:cNvPr>
                <p14:cNvContentPartPr/>
                <p14:nvPr/>
              </p14:nvContentPartPr>
              <p14:xfrm>
                <a:off x="7224415" y="3684175"/>
                <a:ext cx="174600" cy="427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393F258-5DB3-AC4B-916F-F187EC6621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08935" y="3668695"/>
                  <a:ext cx="2048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B16DB5A-2A33-8D4D-A1DD-0AC381574F86}"/>
                    </a:ext>
                  </a:extLst>
                </p14:cNvPr>
                <p14:cNvContentPartPr/>
                <p14:nvPr/>
              </p14:nvContentPartPr>
              <p14:xfrm>
                <a:off x="7543735" y="3487975"/>
                <a:ext cx="306720" cy="638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B16DB5A-2A33-8D4D-A1DD-0AC381574F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28255" y="3472855"/>
                  <a:ext cx="33732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F440EA-2EB4-8042-922A-C73B9763E686}"/>
                    </a:ext>
                  </a:extLst>
                </p14:cNvPr>
                <p14:cNvContentPartPr/>
                <p14:nvPr/>
              </p14:nvContentPartPr>
              <p14:xfrm>
                <a:off x="7896895" y="3798295"/>
                <a:ext cx="266760" cy="301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F440EA-2EB4-8042-922A-C73B9763E6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81415" y="3783175"/>
                  <a:ext cx="2973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A99B5D-B180-6447-BBA1-BFD88A678E9F}"/>
                    </a:ext>
                  </a:extLst>
                </p14:cNvPr>
                <p14:cNvContentPartPr/>
                <p14:nvPr/>
              </p14:nvContentPartPr>
              <p14:xfrm>
                <a:off x="8229175" y="3401215"/>
                <a:ext cx="42120" cy="736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A99B5D-B180-6447-BBA1-BFD88A678E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13695" y="3386095"/>
                  <a:ext cx="7236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1F5E9DC-F67F-084D-B127-9FE55B77E022}"/>
                    </a:ext>
                  </a:extLst>
                </p14:cNvPr>
                <p14:cNvContentPartPr/>
                <p14:nvPr/>
              </p14:nvContentPartPr>
              <p14:xfrm>
                <a:off x="8423215" y="3727015"/>
                <a:ext cx="522720" cy="447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1F5E9DC-F67F-084D-B127-9FE55B77E02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08095" y="3711895"/>
                  <a:ext cx="5533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B83F594-1540-AD4B-9CFC-EC5A09A97565}"/>
                    </a:ext>
                  </a:extLst>
                </p14:cNvPr>
                <p14:cNvContentPartPr/>
                <p14:nvPr/>
              </p14:nvContentPartPr>
              <p14:xfrm>
                <a:off x="329335" y="331135"/>
                <a:ext cx="32760" cy="680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B83F594-1540-AD4B-9CFC-EC5A09A975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3855" y="316015"/>
                  <a:ext cx="6336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BC31693-FA2B-1A4B-838D-93EC5CC122E4}"/>
                    </a:ext>
                  </a:extLst>
                </p14:cNvPr>
                <p14:cNvContentPartPr/>
                <p14:nvPr/>
              </p14:nvContentPartPr>
              <p14:xfrm>
                <a:off x="304135" y="362095"/>
                <a:ext cx="353160" cy="57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BC31693-FA2B-1A4B-838D-93EC5CC122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9015" y="346975"/>
                  <a:ext cx="383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288D4A-5599-054C-B0D0-593212350265}"/>
                    </a:ext>
                  </a:extLst>
                </p14:cNvPr>
                <p14:cNvContentPartPr/>
                <p14:nvPr/>
              </p14:nvContentPartPr>
              <p14:xfrm>
                <a:off x="251575" y="652615"/>
                <a:ext cx="284400" cy="29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288D4A-5599-054C-B0D0-5932123502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6455" y="637495"/>
                  <a:ext cx="315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1B82690-A1A6-B248-8088-48F1D60EF4A8}"/>
                    </a:ext>
                  </a:extLst>
                </p14:cNvPr>
                <p14:cNvContentPartPr/>
                <p14:nvPr/>
              </p14:nvContentPartPr>
              <p14:xfrm>
                <a:off x="672055" y="832975"/>
                <a:ext cx="118080" cy="15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1B82690-A1A6-B248-8088-48F1D60EF4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6935" y="817855"/>
                  <a:ext cx="148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BDEAF0-0246-0544-B68F-EE89E7A5C2FA}"/>
                    </a:ext>
                  </a:extLst>
                </p14:cNvPr>
                <p14:cNvContentPartPr/>
                <p14:nvPr/>
              </p14:nvContentPartPr>
              <p14:xfrm>
                <a:off x="626335" y="1002895"/>
                <a:ext cx="170640" cy="36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BDEAF0-0246-0544-B68F-EE89E7A5C2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1215" y="987775"/>
                  <a:ext cx="200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5DBFA5-3FF4-A340-A062-0C8AA68CF76B}"/>
                    </a:ext>
                  </a:extLst>
                </p14:cNvPr>
                <p14:cNvContentPartPr/>
                <p14:nvPr/>
              </p14:nvContentPartPr>
              <p14:xfrm>
                <a:off x="1149055" y="452095"/>
                <a:ext cx="405360" cy="522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5DBFA5-3FF4-A340-A062-0C8AA68CF7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33935" y="436975"/>
                  <a:ext cx="43596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B1A0FF-CB40-4B4F-BF22-3A993F04789D}"/>
                    </a:ext>
                  </a:extLst>
                </p14:cNvPr>
                <p14:cNvContentPartPr/>
                <p14:nvPr/>
              </p14:nvContentPartPr>
              <p14:xfrm>
                <a:off x="1836655" y="244015"/>
                <a:ext cx="271800" cy="39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B1A0FF-CB40-4B4F-BF22-3A993F04789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1535" y="228895"/>
                  <a:ext cx="3024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14F360-EC60-F74B-9B1E-DF23DD5175C2}"/>
                    </a:ext>
                  </a:extLst>
                </p14:cNvPr>
                <p14:cNvContentPartPr/>
                <p14:nvPr/>
              </p14:nvContentPartPr>
              <p14:xfrm>
                <a:off x="2251735" y="428335"/>
                <a:ext cx="52200" cy="254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14F360-EC60-F74B-9B1E-DF23DD5175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36615" y="413215"/>
                  <a:ext cx="82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4AA890-45BB-764E-95C5-C4E2FB4078E4}"/>
                    </a:ext>
                  </a:extLst>
                </p14:cNvPr>
                <p14:cNvContentPartPr/>
                <p14:nvPr/>
              </p14:nvContentPartPr>
              <p14:xfrm>
                <a:off x="2555575" y="255535"/>
                <a:ext cx="221040" cy="607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4AA890-45BB-764E-95C5-C4E2FB4078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40095" y="240415"/>
                  <a:ext cx="2512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4E7B93-786A-EC46-80C9-7F0856A06541}"/>
                    </a:ext>
                  </a:extLst>
                </p14:cNvPr>
                <p14:cNvContentPartPr/>
                <p14:nvPr/>
              </p14:nvContentPartPr>
              <p14:xfrm>
                <a:off x="2848255" y="490975"/>
                <a:ext cx="246600" cy="25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4E7B93-786A-EC46-80C9-7F0856A0654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32775" y="475855"/>
                  <a:ext cx="277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F7D3AC-E28D-2B44-93E7-146A782F3F5A}"/>
                    </a:ext>
                  </a:extLst>
                </p14:cNvPr>
                <p14:cNvContentPartPr/>
                <p14:nvPr/>
              </p14:nvContentPartPr>
              <p14:xfrm>
                <a:off x="2071375" y="813175"/>
                <a:ext cx="1537200" cy="94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F7D3AC-E28D-2B44-93E7-146A782F3F5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56255" y="798055"/>
                  <a:ext cx="1567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76F9D93-D884-AC43-8972-4ECE710B22FE}"/>
                    </a:ext>
                  </a:extLst>
                </p14:cNvPr>
                <p14:cNvContentPartPr/>
                <p14:nvPr/>
              </p14:nvContentPartPr>
              <p14:xfrm>
                <a:off x="2393215" y="1200535"/>
                <a:ext cx="151560" cy="33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6F9D93-D884-AC43-8972-4ECE710B22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77735" y="1185415"/>
                  <a:ext cx="1818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57F10A-1515-D949-9F7E-7F61C89C9C9A}"/>
                    </a:ext>
                  </a:extLst>
                </p14:cNvPr>
                <p14:cNvContentPartPr/>
                <p14:nvPr/>
              </p14:nvContentPartPr>
              <p14:xfrm>
                <a:off x="2626855" y="1049695"/>
                <a:ext cx="182520" cy="224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57F10A-1515-D949-9F7E-7F61C89C9C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1735" y="1034575"/>
                  <a:ext cx="213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BE6EBE1-0ADD-7543-B6D1-C86587A605D0}"/>
                    </a:ext>
                  </a:extLst>
                </p14:cNvPr>
                <p14:cNvContentPartPr/>
                <p14:nvPr/>
              </p14:nvContentPartPr>
              <p14:xfrm>
                <a:off x="4236415" y="848815"/>
                <a:ext cx="251280" cy="659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BE6EBE1-0ADD-7543-B6D1-C86587A605D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20935" y="833335"/>
                  <a:ext cx="28188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4B99EFE-5256-0941-BDB6-B524035FCA62}"/>
                    </a:ext>
                  </a:extLst>
                </p14:cNvPr>
                <p14:cNvContentPartPr/>
                <p14:nvPr/>
              </p14:nvContentPartPr>
              <p14:xfrm>
                <a:off x="4270255" y="1193335"/>
                <a:ext cx="231120" cy="80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4B99EFE-5256-0941-BDB6-B524035FCA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55135" y="1177855"/>
                  <a:ext cx="261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48E8F1-890F-FF4D-9589-E94BEA237C5B}"/>
                    </a:ext>
                  </a:extLst>
                </p14:cNvPr>
                <p14:cNvContentPartPr/>
                <p14:nvPr/>
              </p14:nvContentPartPr>
              <p14:xfrm>
                <a:off x="4308415" y="908935"/>
                <a:ext cx="242280" cy="34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48E8F1-890F-FF4D-9589-E94BEA237C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93295" y="893815"/>
                  <a:ext cx="2725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11E03E-67A5-C446-BF05-D6A7D5B542A6}"/>
                    </a:ext>
                  </a:extLst>
                </p14:cNvPr>
                <p14:cNvContentPartPr/>
                <p14:nvPr/>
              </p14:nvContentPartPr>
              <p14:xfrm>
                <a:off x="4666615" y="1428415"/>
                <a:ext cx="155160" cy="11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11E03E-67A5-C446-BF05-D6A7D5B542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51495" y="1413295"/>
                  <a:ext cx="185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74453BD-FE41-B44B-88D1-6903AF4095E3}"/>
                    </a:ext>
                  </a:extLst>
                </p14:cNvPr>
                <p14:cNvContentPartPr/>
                <p14:nvPr/>
              </p14:nvContentPartPr>
              <p14:xfrm>
                <a:off x="4674895" y="1591855"/>
                <a:ext cx="194400" cy="6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74453BD-FE41-B44B-88D1-6903AF4095E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59775" y="1576735"/>
                  <a:ext cx="225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2D80A90-39A6-CC43-9D08-24E928141721}"/>
                    </a:ext>
                  </a:extLst>
                </p14:cNvPr>
                <p14:cNvContentPartPr/>
                <p14:nvPr/>
              </p14:nvContentPartPr>
              <p14:xfrm>
                <a:off x="5153695" y="934495"/>
                <a:ext cx="78120" cy="482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2D80A90-39A6-CC43-9D08-24E9281417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38575" y="919375"/>
                  <a:ext cx="1087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378868D-8309-074D-9909-3F763C56A9CC}"/>
                    </a:ext>
                  </a:extLst>
                </p14:cNvPr>
                <p14:cNvContentPartPr/>
                <p14:nvPr/>
              </p14:nvContentPartPr>
              <p14:xfrm>
                <a:off x="5159455" y="947815"/>
                <a:ext cx="311400" cy="17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378868D-8309-074D-9909-3F763C56A9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44335" y="932335"/>
                  <a:ext cx="342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959138C-AC85-CF4C-B2D8-2CCD203EA896}"/>
                    </a:ext>
                  </a:extLst>
                </p14:cNvPr>
                <p14:cNvContentPartPr/>
                <p14:nvPr/>
              </p14:nvContentPartPr>
              <p14:xfrm>
                <a:off x="5178175" y="1133575"/>
                <a:ext cx="310680" cy="55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959138C-AC85-CF4C-B2D8-2CCD203EA89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63055" y="1118455"/>
                  <a:ext cx="341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4A6B85D-8070-A344-A8F9-06E876ABE653}"/>
                    </a:ext>
                  </a:extLst>
                </p14:cNvPr>
                <p14:cNvContentPartPr/>
                <p14:nvPr/>
              </p14:nvContentPartPr>
              <p14:xfrm>
                <a:off x="4939855" y="1587175"/>
                <a:ext cx="562320" cy="59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4A6B85D-8070-A344-A8F9-06E876ABE65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24375" y="1572055"/>
                  <a:ext cx="592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1672971-DD5B-3F4F-B4C2-237552A59E46}"/>
                    </a:ext>
                  </a:extLst>
                </p14:cNvPr>
                <p14:cNvContentPartPr/>
                <p14:nvPr/>
              </p14:nvContentPartPr>
              <p14:xfrm>
                <a:off x="5254135" y="1842415"/>
                <a:ext cx="266760" cy="500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1672971-DD5B-3F4F-B4C2-237552A59E4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39015" y="1827295"/>
                  <a:ext cx="297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2DCDCE-F06D-4F4C-BDB0-202F55FCEE2C}"/>
                    </a:ext>
                  </a:extLst>
                </p14:cNvPr>
                <p14:cNvContentPartPr/>
                <p14:nvPr/>
              </p14:nvContentPartPr>
              <p14:xfrm>
                <a:off x="337255" y="3988735"/>
                <a:ext cx="502920" cy="602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2DCDCE-F06D-4F4C-BDB0-202F55FCEE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1775" y="3973615"/>
                  <a:ext cx="5331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842E62-5048-D942-AF7F-9347ACAAA1E0}"/>
                    </a:ext>
                  </a:extLst>
                </p14:cNvPr>
                <p14:cNvContentPartPr/>
                <p14:nvPr/>
              </p14:nvContentPartPr>
              <p14:xfrm>
                <a:off x="946735" y="4349095"/>
                <a:ext cx="144000" cy="47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842E62-5048-D942-AF7F-9347ACAAA1E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1615" y="4333975"/>
                  <a:ext cx="174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A50DD6-3001-194A-BF9A-165303F3C933}"/>
                    </a:ext>
                  </a:extLst>
                </p14:cNvPr>
                <p14:cNvContentPartPr/>
                <p14:nvPr/>
              </p14:nvContentPartPr>
              <p14:xfrm>
                <a:off x="973735" y="4476535"/>
                <a:ext cx="163080" cy="38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5A50DD6-3001-194A-BF9A-165303F3C93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8615" y="4461415"/>
                  <a:ext cx="193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EF935C-F99A-ED4B-BED2-1743DA81EE1A}"/>
                    </a:ext>
                  </a:extLst>
                </p14:cNvPr>
                <p14:cNvContentPartPr/>
                <p14:nvPr/>
              </p14:nvContentPartPr>
              <p14:xfrm>
                <a:off x="1526695" y="3982255"/>
                <a:ext cx="335520" cy="50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EF935C-F99A-ED4B-BED2-1743DA81EE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11215" y="3966775"/>
                  <a:ext cx="36576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F06CCC8-AA65-6243-990D-D13AD41B8E57}"/>
                    </a:ext>
                  </a:extLst>
                </p14:cNvPr>
                <p14:cNvContentPartPr/>
                <p14:nvPr/>
              </p14:nvContentPartPr>
              <p14:xfrm>
                <a:off x="2204215" y="3597055"/>
                <a:ext cx="299520" cy="540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F06CCC8-AA65-6243-990D-D13AD41B8E5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89095" y="3581935"/>
                  <a:ext cx="33012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7DCB27-ABDD-B545-9FC8-F1A7B5DD270E}"/>
                    </a:ext>
                  </a:extLst>
                </p14:cNvPr>
                <p14:cNvContentPartPr/>
                <p14:nvPr/>
              </p14:nvContentPartPr>
              <p14:xfrm>
                <a:off x="2097295" y="4177375"/>
                <a:ext cx="731880" cy="95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7DCB27-ABDD-B545-9FC8-F1A7B5DD27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82175" y="4162255"/>
                  <a:ext cx="762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E82DAC4-01FA-3647-8290-8C3DAD4FAEEB}"/>
                    </a:ext>
                  </a:extLst>
                </p14:cNvPr>
                <p14:cNvContentPartPr/>
                <p14:nvPr/>
              </p14:nvContentPartPr>
              <p14:xfrm>
                <a:off x="2353615" y="4494895"/>
                <a:ext cx="280080" cy="264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E82DAC4-01FA-3647-8290-8C3DAD4FAE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38495" y="4479775"/>
                  <a:ext cx="310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500C57-2CEF-3A4B-AF6C-F4FD76250F56}"/>
                    </a:ext>
                  </a:extLst>
                </p14:cNvPr>
                <p14:cNvContentPartPr/>
                <p14:nvPr/>
              </p14:nvContentPartPr>
              <p14:xfrm>
                <a:off x="252655" y="5384455"/>
                <a:ext cx="474480" cy="565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500C57-2CEF-3A4B-AF6C-F4FD76250F5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7535" y="5369335"/>
                  <a:ext cx="50508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08BA81-224A-4D45-98E9-D37C697E2232}"/>
                    </a:ext>
                  </a:extLst>
                </p14:cNvPr>
                <p14:cNvContentPartPr/>
                <p14:nvPr/>
              </p14:nvContentPartPr>
              <p14:xfrm>
                <a:off x="914695" y="5700175"/>
                <a:ext cx="159480" cy="54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08BA81-224A-4D45-98E9-D37C697E22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9575" y="5684695"/>
                  <a:ext cx="190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F778B4-FC49-DD4E-AB92-B9A904E219E4}"/>
                    </a:ext>
                  </a:extLst>
                </p14:cNvPr>
                <p14:cNvContentPartPr/>
                <p14:nvPr/>
              </p14:nvContentPartPr>
              <p14:xfrm>
                <a:off x="943855" y="5884855"/>
                <a:ext cx="182520" cy="19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F778B4-FC49-DD4E-AB92-B9A904E219E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8735" y="5869735"/>
                  <a:ext cx="213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F92B3D4-5B3B-D747-BDCD-C4CF4B4A10CC}"/>
                    </a:ext>
                  </a:extLst>
                </p14:cNvPr>
                <p14:cNvContentPartPr/>
                <p14:nvPr/>
              </p14:nvContentPartPr>
              <p14:xfrm>
                <a:off x="1379455" y="5335855"/>
                <a:ext cx="99000" cy="498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F92B3D4-5B3B-D747-BDCD-C4CF4B4A10C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64335" y="5320735"/>
                  <a:ext cx="1296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CDA420-C340-C34B-93DE-442B75835547}"/>
                    </a:ext>
                  </a:extLst>
                </p14:cNvPr>
                <p14:cNvContentPartPr/>
                <p14:nvPr/>
              </p14:nvContentPartPr>
              <p14:xfrm>
                <a:off x="1468735" y="5545015"/>
                <a:ext cx="292680" cy="268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CDA420-C340-C34B-93DE-442B7583554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53255" y="5529895"/>
                  <a:ext cx="323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3F06667-D470-3246-99DD-9B469ADBA6FC}"/>
                    </a:ext>
                  </a:extLst>
                </p14:cNvPr>
                <p14:cNvContentPartPr/>
                <p14:nvPr/>
              </p14:nvContentPartPr>
              <p14:xfrm>
                <a:off x="2129335" y="5153695"/>
                <a:ext cx="307800" cy="43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3F06667-D470-3246-99DD-9B469ADBA6F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14215" y="5138575"/>
                  <a:ext cx="3380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AA6673-C879-A746-9E1F-A199757AD392}"/>
                    </a:ext>
                  </a:extLst>
                </p14:cNvPr>
                <p14:cNvContentPartPr/>
                <p14:nvPr/>
              </p14:nvContentPartPr>
              <p14:xfrm>
                <a:off x="2528215" y="5282935"/>
                <a:ext cx="109440" cy="224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AA6673-C879-A746-9E1F-A199757AD3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13095" y="5267455"/>
                  <a:ext cx="140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A9BABF0-D8F4-0C48-BD22-4413A4896F7B}"/>
                    </a:ext>
                  </a:extLst>
                </p14:cNvPr>
                <p14:cNvContentPartPr/>
                <p14:nvPr/>
              </p14:nvContentPartPr>
              <p14:xfrm>
                <a:off x="2801095" y="5385895"/>
                <a:ext cx="18720" cy="4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A9BABF0-D8F4-0C48-BD22-4413A4896F7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85975" y="5370415"/>
                  <a:ext cx="48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B956B0-0D06-F740-AB83-428D558E021A}"/>
                    </a:ext>
                  </a:extLst>
                </p14:cNvPr>
                <p14:cNvContentPartPr/>
                <p14:nvPr/>
              </p14:nvContentPartPr>
              <p14:xfrm>
                <a:off x="3107815" y="5030575"/>
                <a:ext cx="2833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B956B0-0D06-F740-AB83-428D558E021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92695" y="5015455"/>
                  <a:ext cx="3139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0B8D82-C139-F94A-BD35-BFC3131A9BBC}"/>
                    </a:ext>
                  </a:extLst>
                </p14:cNvPr>
                <p14:cNvContentPartPr/>
                <p14:nvPr/>
              </p14:nvContentPartPr>
              <p14:xfrm>
                <a:off x="3390055" y="5266015"/>
                <a:ext cx="266400" cy="198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0B8D82-C139-F94A-BD35-BFC3131A9BB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374935" y="5250895"/>
                  <a:ext cx="297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8CCDA7-E1F4-AC4E-B945-CFFA3BAF1D85}"/>
                    </a:ext>
                  </a:extLst>
                </p14:cNvPr>
                <p14:cNvContentPartPr/>
                <p14:nvPr/>
              </p14:nvContentPartPr>
              <p14:xfrm>
                <a:off x="2427055" y="5555455"/>
                <a:ext cx="1466640" cy="147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8CCDA7-E1F4-AC4E-B945-CFFA3BAF1D8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11935" y="5540335"/>
                  <a:ext cx="1496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0B117D-4B89-1A49-BB8D-139D9E54697A}"/>
                    </a:ext>
                  </a:extLst>
                </p14:cNvPr>
                <p14:cNvContentPartPr/>
                <p14:nvPr/>
              </p14:nvContentPartPr>
              <p14:xfrm>
                <a:off x="2923135" y="5892775"/>
                <a:ext cx="313560" cy="355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0B117D-4B89-1A49-BB8D-139D9E54697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07655" y="5877295"/>
                  <a:ext cx="3441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6B2433-796A-E84F-B72A-716093DE6139}"/>
                    </a:ext>
                  </a:extLst>
                </p14:cNvPr>
                <p14:cNvContentPartPr/>
                <p14:nvPr/>
              </p14:nvContentPartPr>
              <p14:xfrm>
                <a:off x="327535" y="2176135"/>
                <a:ext cx="211680" cy="503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6B2433-796A-E84F-B72A-716093DE613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2055" y="2161015"/>
                  <a:ext cx="2422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FA75E3-5742-854B-83F8-AC2BC0EB739C}"/>
                    </a:ext>
                  </a:extLst>
                </p14:cNvPr>
                <p14:cNvContentPartPr/>
                <p14:nvPr/>
              </p14:nvContentPartPr>
              <p14:xfrm>
                <a:off x="274255" y="2314375"/>
                <a:ext cx="263520" cy="122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FA75E3-5742-854B-83F8-AC2BC0EB739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135" y="2298895"/>
                  <a:ext cx="294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743EF24-6D56-6D48-98DA-837E00FC09E2}"/>
                    </a:ext>
                  </a:extLst>
                </p14:cNvPr>
                <p14:cNvContentPartPr/>
                <p14:nvPr/>
              </p14:nvContentPartPr>
              <p14:xfrm>
                <a:off x="296575" y="2140135"/>
                <a:ext cx="322560" cy="1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743EF24-6D56-6D48-98DA-837E00FC09E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1455" y="2125015"/>
                  <a:ext cx="353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BBAB855-0CCB-4046-91DC-78E5879C3D0A}"/>
                    </a:ext>
                  </a:extLst>
                </p14:cNvPr>
                <p14:cNvContentPartPr/>
                <p14:nvPr/>
              </p14:nvContentPartPr>
              <p14:xfrm>
                <a:off x="748375" y="2447575"/>
                <a:ext cx="128880" cy="50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BBAB855-0CCB-4046-91DC-78E5879C3D0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3255" y="2432455"/>
                  <a:ext cx="159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A0CDFA-197C-5E44-9054-FAF740562E25}"/>
                    </a:ext>
                  </a:extLst>
                </p14:cNvPr>
                <p14:cNvContentPartPr/>
                <p14:nvPr/>
              </p14:nvContentPartPr>
              <p14:xfrm>
                <a:off x="751255" y="2613535"/>
                <a:ext cx="144000" cy="1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A0CDFA-197C-5E44-9054-FAF740562E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6135" y="2598415"/>
                  <a:ext cx="174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8D3965-C686-3440-BA34-7938F7DFDF2A}"/>
                    </a:ext>
                  </a:extLst>
                </p14:cNvPr>
                <p14:cNvContentPartPr/>
                <p14:nvPr/>
              </p14:nvContentPartPr>
              <p14:xfrm>
                <a:off x="1305655" y="2167135"/>
                <a:ext cx="316440" cy="471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8D3965-C686-3440-BA34-7938F7DFDF2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90175" y="2152015"/>
                  <a:ext cx="3470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08099E-FA2F-3A45-8E19-00A5C1054321}"/>
                    </a:ext>
                  </a:extLst>
                </p14:cNvPr>
                <p14:cNvContentPartPr/>
                <p14:nvPr/>
              </p14:nvContentPartPr>
              <p14:xfrm>
                <a:off x="2164255" y="1947535"/>
                <a:ext cx="239760" cy="450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08099E-FA2F-3A45-8E19-00A5C105432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49135" y="1932415"/>
                  <a:ext cx="2703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2D3C6B-0DA2-054D-9E6A-D692213523ED}"/>
                    </a:ext>
                  </a:extLst>
                </p14:cNvPr>
                <p14:cNvContentPartPr/>
                <p14:nvPr/>
              </p14:nvContentPartPr>
              <p14:xfrm>
                <a:off x="1961935" y="2490055"/>
                <a:ext cx="767520" cy="80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2D3C6B-0DA2-054D-9E6A-D692213523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46455" y="2474575"/>
                  <a:ext cx="798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E8A6F88-2D0A-A24C-809C-D93133984CA5}"/>
                    </a:ext>
                  </a:extLst>
                </p14:cNvPr>
                <p14:cNvContentPartPr/>
                <p14:nvPr/>
              </p14:nvContentPartPr>
              <p14:xfrm>
                <a:off x="2195575" y="2740615"/>
                <a:ext cx="252720" cy="388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8A6F88-2D0A-A24C-809C-D93133984CA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80455" y="2725135"/>
                  <a:ext cx="2829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A0B9C4-06E1-3341-B230-7134A4F04EA7}"/>
                    </a:ext>
                  </a:extLst>
                </p14:cNvPr>
                <p14:cNvContentPartPr/>
                <p14:nvPr/>
              </p14:nvContentPartPr>
              <p14:xfrm>
                <a:off x="2539015" y="2695615"/>
                <a:ext cx="226800" cy="15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A0B9C4-06E1-3341-B230-7134A4F04E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23895" y="2680495"/>
                  <a:ext cx="257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D4B592E-CDA7-5444-8270-B292A4E721CB}"/>
                    </a:ext>
                  </a:extLst>
                </p14:cNvPr>
                <p14:cNvContentPartPr/>
                <p14:nvPr/>
              </p14:nvContentPartPr>
              <p14:xfrm>
                <a:off x="3478975" y="2479615"/>
                <a:ext cx="714240" cy="1978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D4B592E-CDA7-5444-8270-B292A4E721C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63495" y="2464495"/>
                  <a:ext cx="744840" cy="20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907F123-AB96-874D-9E41-D301906FE6BF}"/>
                    </a:ext>
                  </a:extLst>
                </p14:cNvPr>
                <p14:cNvContentPartPr/>
                <p14:nvPr/>
              </p14:nvContentPartPr>
              <p14:xfrm>
                <a:off x="4444135" y="2959855"/>
                <a:ext cx="378720" cy="530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907F123-AB96-874D-9E41-D301906FE6B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29015" y="2944735"/>
                  <a:ext cx="40932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20D5256-C5B6-104A-8ACE-883FB17B6545}"/>
                    </a:ext>
                  </a:extLst>
                </p14:cNvPr>
                <p14:cNvContentPartPr/>
                <p14:nvPr/>
              </p14:nvContentPartPr>
              <p14:xfrm>
                <a:off x="4929415" y="3316255"/>
                <a:ext cx="143280" cy="36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20D5256-C5B6-104A-8ACE-883FB17B65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14295" y="3301135"/>
                  <a:ext cx="173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CD277C-7BDC-FB41-B1E3-845FE25C6C97}"/>
                    </a:ext>
                  </a:extLst>
                </p14:cNvPr>
                <p14:cNvContentPartPr/>
                <p14:nvPr/>
              </p14:nvContentPartPr>
              <p14:xfrm>
                <a:off x="4912135" y="3464575"/>
                <a:ext cx="166680" cy="7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CD277C-7BDC-FB41-B1E3-845FE25C6C9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96655" y="3449455"/>
                  <a:ext cx="197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9980A2F-BEE9-BB44-9EE4-72E5970B7FDE}"/>
                    </a:ext>
                  </a:extLst>
                </p14:cNvPr>
                <p14:cNvContentPartPr/>
                <p14:nvPr/>
              </p14:nvContentPartPr>
              <p14:xfrm>
                <a:off x="5334055" y="2962735"/>
                <a:ext cx="242280" cy="382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9980A2F-BEE9-BB44-9EE4-72E5970B7FD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18935" y="2947615"/>
                  <a:ext cx="2728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D0286B4-8124-4949-B1C6-338B480BC54A}"/>
                    </a:ext>
                  </a:extLst>
                </p14:cNvPr>
                <p14:cNvContentPartPr/>
                <p14:nvPr/>
              </p14:nvContentPartPr>
              <p14:xfrm>
                <a:off x="5363215" y="3093775"/>
                <a:ext cx="254880" cy="35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D0286B4-8124-4949-B1C6-338B480BC54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48095" y="3078655"/>
                  <a:ext cx="285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669CADB-3131-6A43-8E11-7990CE7CC271}"/>
                    </a:ext>
                  </a:extLst>
                </p14:cNvPr>
                <p14:cNvContentPartPr/>
                <p14:nvPr/>
              </p14:nvContentPartPr>
              <p14:xfrm>
                <a:off x="5370775" y="2941855"/>
                <a:ext cx="288000" cy="41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669CADB-3131-6A43-8E11-7990CE7CC2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55655" y="2926735"/>
                  <a:ext cx="318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0E3526C-BECD-974B-80EC-CCE53679D708}"/>
                    </a:ext>
                  </a:extLst>
                </p14:cNvPr>
                <p14:cNvContentPartPr/>
                <p14:nvPr/>
              </p14:nvContentPartPr>
              <p14:xfrm>
                <a:off x="5719615" y="3386815"/>
                <a:ext cx="20520" cy="6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0E3526C-BECD-974B-80EC-CCE53679D70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04135" y="3371695"/>
                  <a:ext cx="51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EEF813D-A709-8B49-8799-B2F0C3A8E588}"/>
                    </a:ext>
                  </a:extLst>
                </p14:cNvPr>
                <p14:cNvContentPartPr/>
                <p14:nvPr/>
              </p14:nvContentPartPr>
              <p14:xfrm>
                <a:off x="5928055" y="3165415"/>
                <a:ext cx="237600" cy="28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EEF813D-A709-8B49-8799-B2F0C3A8E5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12935" y="3150295"/>
                  <a:ext cx="2682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5CDDB77-918E-2B4B-B305-299D6C220B39}"/>
                    </a:ext>
                  </a:extLst>
                </p14:cNvPr>
                <p14:cNvContentPartPr/>
                <p14:nvPr/>
              </p14:nvContentPartPr>
              <p14:xfrm>
                <a:off x="3839335" y="4072255"/>
                <a:ext cx="801360" cy="1887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5CDDB77-918E-2B4B-B305-299D6C220B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24215" y="4057135"/>
                  <a:ext cx="831960" cy="19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8F5C805-9662-B341-BC5A-395FE61FB861}"/>
                    </a:ext>
                  </a:extLst>
                </p14:cNvPr>
                <p14:cNvContentPartPr/>
                <p14:nvPr/>
              </p14:nvContentPartPr>
              <p14:xfrm>
                <a:off x="4729615" y="4817455"/>
                <a:ext cx="550080" cy="645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8F5C805-9662-B341-BC5A-395FE61FB86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14495" y="4802335"/>
                  <a:ext cx="58068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E6A61A6-322E-3648-96E0-CD699C9B64AB}"/>
                    </a:ext>
                  </a:extLst>
                </p14:cNvPr>
                <p14:cNvContentPartPr/>
                <p14:nvPr/>
              </p14:nvContentPartPr>
              <p14:xfrm>
                <a:off x="5411095" y="5191855"/>
                <a:ext cx="149040" cy="50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E6A61A6-322E-3648-96E0-CD699C9B64A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395975" y="5176735"/>
                  <a:ext cx="179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906F15E-6DE2-F142-BA00-B5798C1DC204}"/>
                    </a:ext>
                  </a:extLst>
                </p14:cNvPr>
                <p14:cNvContentPartPr/>
                <p14:nvPr/>
              </p14:nvContentPartPr>
              <p14:xfrm>
                <a:off x="5457535" y="5352055"/>
                <a:ext cx="137520" cy="16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906F15E-6DE2-F142-BA00-B5798C1DC20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42415" y="5336935"/>
                  <a:ext cx="168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6FEE345-6CDC-344D-9892-D30881CC1454}"/>
                    </a:ext>
                  </a:extLst>
                </p14:cNvPr>
                <p14:cNvContentPartPr/>
                <p14:nvPr/>
              </p14:nvContentPartPr>
              <p14:xfrm>
                <a:off x="5749135" y="4622695"/>
                <a:ext cx="499320" cy="736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6FEE345-6CDC-344D-9892-D30881CC145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34015" y="4607575"/>
                  <a:ext cx="52992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3F26163-10AE-CF49-8BD2-54274757C9D8}"/>
                    </a:ext>
                  </a:extLst>
                </p14:cNvPr>
                <p14:cNvContentPartPr/>
                <p14:nvPr/>
              </p14:nvContentPartPr>
              <p14:xfrm>
                <a:off x="6321895" y="5351335"/>
                <a:ext cx="68400" cy="28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3F26163-10AE-CF49-8BD2-54274757C9D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06415" y="5336215"/>
                  <a:ext cx="98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05C5A03-6829-0C4C-82A4-92904C7D7879}"/>
                    </a:ext>
                  </a:extLst>
                </p14:cNvPr>
                <p14:cNvContentPartPr/>
                <p14:nvPr/>
              </p14:nvContentPartPr>
              <p14:xfrm>
                <a:off x="6711775" y="5061175"/>
                <a:ext cx="423720" cy="698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05C5A03-6829-0C4C-82A4-92904C7D787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96655" y="5045695"/>
                  <a:ext cx="454320" cy="72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5088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ID" sz="4000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ID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4000" dirty="0" err="1">
                <a:latin typeface="Arial" pitchFamily="34" charset="0"/>
                <a:cs typeface="Arial" pitchFamily="34" charset="0"/>
              </a:rPr>
              <a:t>soal</a:t>
            </a:r>
            <a:r>
              <a:rPr lang="en-ID" sz="4000" dirty="0">
                <a:latin typeface="Arial" pitchFamily="34" charset="0"/>
                <a:cs typeface="Arial" pitchFamily="34" charset="0"/>
              </a:rPr>
              <a:t>: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Beda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potensial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kutub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mobil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sekitar</a:t>
            </a:r>
            <a:r>
              <a:rPr lang="en-US" dirty="0">
                <a:latin typeface="Arial" pitchFamily="34" charset="0"/>
                <a:cs typeface="Arial" pitchFamily="34" charset="0"/>
              </a:rPr>
              <a:t> 12 V.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diketahui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elektron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Qe</a:t>
            </a:r>
            <a:r>
              <a:rPr lang="en-US" dirty="0">
                <a:latin typeface="Arial" pitchFamily="34" charset="0"/>
                <a:cs typeface="Arial" pitchFamily="34" charset="0"/>
              </a:rPr>
              <a:t>) = − 1,602 × 10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-19</a:t>
            </a:r>
            <a:r>
              <a:rPr lang="en-US" dirty="0">
                <a:latin typeface="Arial" pitchFamily="34" charset="0"/>
                <a:cs typeface="Arial" pitchFamily="34" charset="0"/>
              </a:rPr>
              <a:t> C,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berapa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energi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diberikan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elektron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bergerak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kutub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positif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kutub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negatif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latin typeface="Arial" pitchFamily="34" charset="0"/>
                <a:cs typeface="Arial" pitchFamily="34" charset="0"/>
              </a:rPr>
              <a:t>?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DCF63E-0438-4E3F-A955-F8CD8A0CFA4F}"/>
                  </a:ext>
                </a:extLst>
              </p14:cNvPr>
              <p14:cNvContentPartPr/>
              <p14:nvPr/>
            </p14:nvContentPartPr>
            <p14:xfrm>
              <a:off x="6296560" y="3737800"/>
              <a:ext cx="45360" cy="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DCF63E-0438-4E3F-A955-F8CD8A0CF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7560" y="3728800"/>
                <a:ext cx="63000" cy="2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CEF8-15D3-EAFC-0CE9-C33BDFC6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4D5F-0F88-3187-FB03-D1855CBC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6856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>
                <a:latin typeface="Arial" pitchFamily="34" charset="0"/>
                <a:cs typeface="Arial" pitchFamily="34" charset="0"/>
              </a:rPr>
              <a:t>Dik : V = 12 Volt</a:t>
            </a:r>
          </a:p>
          <a:p>
            <a:pPr>
              <a:spcBef>
                <a:spcPts val="0"/>
              </a:spcBef>
              <a:buNone/>
            </a:pPr>
            <a:r>
              <a:rPr lang="en-US" b="1">
                <a:latin typeface="Arial" pitchFamily="34" charset="0"/>
                <a:cs typeface="Arial" pitchFamily="34" charset="0"/>
              </a:rPr>
              <a:t>		 Q = </a:t>
            </a:r>
            <a:r>
              <a:rPr lang="en-US" sz="3200" b="1">
                <a:latin typeface="Arial" pitchFamily="34" charset="0"/>
                <a:cs typeface="Arial" pitchFamily="34" charset="0"/>
              </a:rPr>
              <a:t>1,602 x 10</a:t>
            </a:r>
            <a:r>
              <a:rPr lang="en-US" sz="3200" b="1" baseline="30000">
                <a:latin typeface="Arial" pitchFamily="34" charset="0"/>
                <a:cs typeface="Arial" pitchFamily="34" charset="0"/>
              </a:rPr>
              <a:t>-19 </a:t>
            </a:r>
            <a:endParaRPr lang="en-US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>
                <a:latin typeface="Arial" pitchFamily="34" charset="0"/>
                <a:cs typeface="Arial" pitchFamily="34" charset="0"/>
              </a:rPr>
              <a:t>W = Q (V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A</a:t>
            </a:r>
            <a:r>
              <a:rPr lang="en-US" b="1">
                <a:latin typeface="Arial" pitchFamily="34" charset="0"/>
                <a:cs typeface="Arial" pitchFamily="34" charset="0"/>
              </a:rPr>
              <a:t> - V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B</a:t>
            </a:r>
            <a:r>
              <a:rPr lang="en-US" b="1">
                <a:latin typeface="Arial" pitchFamily="34" charset="0"/>
                <a:cs typeface="Arial" pitchFamily="34" charset="0"/>
              </a:rPr>
              <a:t>) = Q . ∆V</a:t>
            </a:r>
          </a:p>
          <a:p>
            <a:pPr lvl="1">
              <a:buNone/>
            </a:pPr>
            <a:r>
              <a:rPr lang="en-US" sz="3200" b="1">
                <a:latin typeface="Arial" pitchFamily="34" charset="0"/>
                <a:cs typeface="Arial" pitchFamily="34" charset="0"/>
              </a:rPr>
              <a:t>= (1,602 x 10</a:t>
            </a:r>
            <a:r>
              <a:rPr lang="en-US" sz="3200" b="1" baseline="30000">
                <a:latin typeface="Arial" pitchFamily="34" charset="0"/>
                <a:cs typeface="Arial" pitchFamily="34" charset="0"/>
              </a:rPr>
              <a:t>-19</a:t>
            </a:r>
            <a:r>
              <a:rPr lang="en-US" sz="3200" b="1">
                <a:latin typeface="Arial" pitchFamily="34" charset="0"/>
                <a:cs typeface="Arial" pitchFamily="34" charset="0"/>
              </a:rPr>
              <a:t>).(12) </a:t>
            </a:r>
          </a:p>
          <a:p>
            <a:pPr lvl="1">
              <a:buNone/>
            </a:pPr>
            <a:r>
              <a:rPr lang="en-US" sz="3200" b="1">
                <a:latin typeface="Arial" pitchFamily="34" charset="0"/>
                <a:cs typeface="Arial" pitchFamily="34" charset="0"/>
              </a:rPr>
              <a:t>= 1,9 x 10</a:t>
            </a:r>
            <a:r>
              <a:rPr lang="en-US" sz="3200" b="1" baseline="30000">
                <a:latin typeface="Arial" pitchFamily="34" charset="0"/>
                <a:cs typeface="Arial" pitchFamily="34" charset="0"/>
              </a:rPr>
              <a:t>-18</a:t>
            </a:r>
            <a:r>
              <a:rPr lang="en-US" sz="3200" b="1">
                <a:latin typeface="Arial" pitchFamily="34" charset="0"/>
                <a:cs typeface="Arial" pitchFamily="34" charset="0"/>
              </a:rPr>
              <a:t> J</a:t>
            </a:r>
          </a:p>
          <a:p>
            <a:r>
              <a:rPr lang="en-ID"/>
              <a:t> = 19,244 x 10¯¹⁹ J</a:t>
            </a:r>
          </a:p>
        </p:txBody>
      </p:sp>
    </p:spTree>
    <p:extLst>
      <p:ext uri="{BB962C8B-B14F-4D97-AF65-F5344CB8AC3E}">
        <p14:creationId xmlns:p14="http://schemas.microsoft.com/office/powerpoint/2010/main" val="212892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1187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ID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soal</a:t>
            </a:r>
            <a:r>
              <a:rPr lang="en-ID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buah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logam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terhubung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potensial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baterai</a:t>
            </a:r>
            <a:r>
              <a:rPr lang="en-US" dirty="0">
                <a:latin typeface="Arial" pitchFamily="34" charset="0"/>
                <a:cs typeface="Arial" pitchFamily="34" charset="0"/>
              </a:rPr>
              <a:t> 1,5 V.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jarak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</a:t>
            </a:r>
            <a:r>
              <a:rPr lang="en-US" dirty="0">
                <a:latin typeface="Arial" pitchFamily="34" charset="0"/>
                <a:cs typeface="Arial" pitchFamily="34" charset="0"/>
              </a:rPr>
              <a:t> 0,5 cm,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berapakah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kedua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pelat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dirty="0">
                <a:latin typeface="Arial" pitchFamily="34" charset="0"/>
                <a:cs typeface="Arial" pitchFamily="34" charset="0"/>
              </a:rPr>
              <a:t> 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dirty="0">
                <a:latin typeface="Arial" pitchFamily="34" charset="0"/>
                <a:cs typeface="Arial" pitchFamily="34" charset="0"/>
              </a:rPr>
              <a:t> : 0,5 cm = 0,005 m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795" y="3111109"/>
            <a:ext cx="70580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85720" y="6215082"/>
            <a:ext cx="8643998" cy="61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arah dari medan listrik : dari pelat kiri ke kanan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A21557-3171-4EA2-8CEA-E15D882CCB7E}"/>
              </a:ext>
            </a:extLst>
          </p:cNvPr>
          <p:cNvGrpSpPr/>
          <p:nvPr/>
        </p:nvGrpSpPr>
        <p:grpSpPr>
          <a:xfrm>
            <a:off x="7166680" y="3123360"/>
            <a:ext cx="207000" cy="124560"/>
            <a:chOff x="7166680" y="3123360"/>
            <a:chExt cx="207000" cy="1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D92D28-AA01-40CC-A055-C0A4DDFC4268}"/>
                    </a:ext>
                  </a:extLst>
                </p14:cNvPr>
                <p14:cNvContentPartPr/>
                <p14:nvPr/>
              </p14:nvContentPartPr>
              <p14:xfrm>
                <a:off x="7211320" y="3123360"/>
                <a:ext cx="162360" cy="12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D92D28-AA01-40CC-A055-C0A4DDFC426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02680" y="3114720"/>
                  <a:ext cx="180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311A4D-2F30-4C14-A1AC-9CA2ECDB39ED}"/>
                    </a:ext>
                  </a:extLst>
                </p14:cNvPr>
                <p14:cNvContentPartPr/>
                <p14:nvPr/>
              </p14:nvContentPartPr>
              <p14:xfrm>
                <a:off x="7166680" y="3182400"/>
                <a:ext cx="116280" cy="6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311A4D-2F30-4C14-A1AC-9CA2ECDB39E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58040" y="3173760"/>
                  <a:ext cx="13392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7B2144-ECA6-421D-AC8A-BE2C31F42731}"/>
              </a:ext>
            </a:extLst>
          </p:cNvPr>
          <p:cNvGrpSpPr/>
          <p:nvPr/>
        </p:nvGrpSpPr>
        <p:grpSpPr>
          <a:xfrm>
            <a:off x="7208440" y="3701160"/>
            <a:ext cx="461520" cy="260280"/>
            <a:chOff x="7208440" y="3701160"/>
            <a:chExt cx="46152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EA464D-1EAC-433F-9DAA-08D65EA86294}"/>
                    </a:ext>
                  </a:extLst>
                </p14:cNvPr>
                <p14:cNvContentPartPr/>
                <p14:nvPr/>
              </p14:nvContentPartPr>
              <p14:xfrm>
                <a:off x="7208440" y="3701160"/>
                <a:ext cx="265680" cy="4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EA464D-1EAC-433F-9DAA-08D65EA8629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99440" y="3692520"/>
                  <a:ext cx="283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73C382-E836-4E68-BCA9-74710400967B}"/>
                    </a:ext>
                  </a:extLst>
                </p14:cNvPr>
                <p14:cNvContentPartPr/>
                <p14:nvPr/>
              </p14:nvContentPartPr>
              <p14:xfrm>
                <a:off x="7251640" y="3823920"/>
                <a:ext cx="196560" cy="3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73C382-E836-4E68-BCA9-74710400967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42640" y="3814920"/>
                  <a:ext cx="214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999E935-DC4C-46B5-A10F-1436685D0D9C}"/>
                    </a:ext>
                  </a:extLst>
                </p14:cNvPr>
                <p14:cNvContentPartPr/>
                <p14:nvPr/>
              </p14:nvContentPartPr>
              <p14:xfrm>
                <a:off x="7429120" y="3716280"/>
                <a:ext cx="240840" cy="245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999E935-DC4C-46B5-A10F-1436685D0D9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20120" y="3707280"/>
                  <a:ext cx="258480" cy="262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Picture 10">
            <a:extLst>
              <a:ext uri="{FF2B5EF4-FFF2-40B4-BE49-F238E27FC236}">
                <a16:creationId xmlns:a16="http://schemas.microsoft.com/office/drawing/2014/main" id="{952E32B2-24FB-3F74-7EAA-C9198EB7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591" y="3114175"/>
            <a:ext cx="70580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10">
            <a:extLst>
              <a:ext uri="{FF2B5EF4-FFF2-40B4-BE49-F238E27FC236}">
                <a16:creationId xmlns:a16="http://schemas.microsoft.com/office/drawing/2014/main" id="{451AE1D9-84D4-A12F-6459-26EBEB4BF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387" y="3117241"/>
            <a:ext cx="70580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822C1BBE-DD9C-6998-D3D7-80E18EE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795" y="3131844"/>
            <a:ext cx="7026165" cy="3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877AAD5D-5015-9570-AF3E-8B9E0265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176" y="3093791"/>
            <a:ext cx="7026165" cy="3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28" y="1428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D" sz="3200" dirty="0" err="1">
                <a:latin typeface="Arial" pitchFamily="34" charset="0"/>
                <a:cs typeface="Arial" pitchFamily="34" charset="0"/>
              </a:rPr>
              <a:t>Potensial</a:t>
            </a:r>
            <a:r>
              <a:rPr lang="en-ID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3200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ID" sz="3200" dirty="0">
                <a:latin typeface="Arial" pitchFamily="34" charset="0"/>
                <a:cs typeface="Arial" pitchFamily="34" charset="0"/>
              </a:rPr>
              <a:t> (V) </a:t>
            </a:r>
            <a:r>
              <a:rPr lang="en-ID" sz="32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ID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3200" dirty="0" err="1">
                <a:latin typeface="Arial" pitchFamily="34" charset="0"/>
                <a:cs typeface="Arial" pitchFamily="34" charset="0"/>
              </a:rPr>
              <a:t>besaran</a:t>
            </a:r>
            <a:r>
              <a:rPr lang="en-ID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ID" sz="3200" dirty="0" err="1">
                <a:latin typeface="Arial" pitchFamily="34" charset="0"/>
                <a:cs typeface="Arial" pitchFamily="34" charset="0"/>
              </a:rPr>
              <a:t>skalar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3143272" cy="535784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soal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gambar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berapa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potensial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listrik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dirty="0">
                <a:latin typeface="Arial" pitchFamily="34" charset="0"/>
                <a:cs typeface="Arial" pitchFamily="34" charset="0"/>
              </a:rPr>
              <a:t> R 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D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ID" dirty="0"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948" y="3708280"/>
            <a:ext cx="68199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785926"/>
            <a:ext cx="51149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5" y="214290"/>
            <a:ext cx="8086117" cy="2786082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6466" y="3000372"/>
            <a:ext cx="5785798" cy="842964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2232" y="3857628"/>
            <a:ext cx="8086048" cy="2786058"/>
          </a:xfrm>
          <a:prstGeom prst="rect">
            <a:avLst/>
          </a:prstGeom>
          <a:noFill/>
        </p:spPr>
      </p:pic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484</Words>
  <Application>Microsoft Office PowerPoint</Application>
  <PresentationFormat>On-screen Show (4:3)</PresentationFormat>
  <Paragraphs>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POTENSIAL LISTRIK </vt:lpstr>
      <vt:lpstr>PowerPoint Presentation</vt:lpstr>
      <vt:lpstr>ENERGI POTENSIAL LISTRIK</vt:lpstr>
      <vt:lpstr>PowerPoint Presentation</vt:lpstr>
      <vt:lpstr>Contoh soal:</vt:lpstr>
      <vt:lpstr>PowerPoint Presentation</vt:lpstr>
      <vt:lpstr>PowerPoint Presentation</vt:lpstr>
      <vt:lpstr>Potensial listrik (V) adalah besaran skalar</vt:lpstr>
      <vt:lpstr>PowerPoint Presentation</vt:lpstr>
      <vt:lpstr>PowerPoint Presentation</vt:lpstr>
      <vt:lpstr>Soal:</vt:lpstr>
      <vt:lpstr>PowerPoint Presentation</vt:lpstr>
      <vt:lpstr>PowerPoint Presentation</vt:lpstr>
      <vt:lpstr>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 E N O V O</dc:creator>
  <cp:lastModifiedBy>Desy Hertinsyana</cp:lastModifiedBy>
  <cp:revision>81</cp:revision>
  <dcterms:created xsi:type="dcterms:W3CDTF">2019-05-12T14:39:44Z</dcterms:created>
  <dcterms:modified xsi:type="dcterms:W3CDTF">2023-04-10T14:01:20Z</dcterms:modified>
</cp:coreProperties>
</file>