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88" r:id="rId4"/>
    <p:sldId id="267" r:id="rId5"/>
    <p:sldId id="296" r:id="rId6"/>
    <p:sldId id="278" r:id="rId7"/>
    <p:sldId id="272" r:id="rId8"/>
    <p:sldId id="269" r:id="rId9"/>
    <p:sldId id="289" r:id="rId10"/>
    <p:sldId id="290" r:id="rId11"/>
    <p:sldId id="279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B8063-8236-45A7-BA1A-569F2726F095}" v="35" dt="2023-04-10T14:03:33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5"/>
  </p:normalViewPr>
  <p:slideViewPr>
    <p:cSldViewPr>
      <p:cViewPr varScale="1">
        <p:scale>
          <a:sx n="66" d="100"/>
          <a:sy n="66" d="100"/>
        </p:scale>
        <p:origin x="10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y Hertinsyana" userId="161e33367aad32cb" providerId="LiveId" clId="{30BB8063-8236-45A7-BA1A-569F2726F095}"/>
    <pc:docChg chg="custSel modSld">
      <pc:chgData name="Desy Hertinsyana" userId="161e33367aad32cb" providerId="LiveId" clId="{30BB8063-8236-45A7-BA1A-569F2726F095}" dt="2023-04-10T14:06:46.374" v="68" actId="5793"/>
      <pc:docMkLst>
        <pc:docMk/>
      </pc:docMkLst>
      <pc:sldChg chg="modSp mod">
        <pc:chgData name="Desy Hertinsyana" userId="161e33367aad32cb" providerId="LiveId" clId="{30BB8063-8236-45A7-BA1A-569F2726F095}" dt="2023-04-10T14:06:46.374" v="68" actId="5793"/>
        <pc:sldMkLst>
          <pc:docMk/>
          <pc:sldMk cId="0" sldId="272"/>
        </pc:sldMkLst>
        <pc:spChg chg="mod">
          <ac:chgData name="Desy Hertinsyana" userId="161e33367aad32cb" providerId="LiveId" clId="{30BB8063-8236-45A7-BA1A-569F2726F095}" dt="2023-04-10T14:06:46.374" v="68" actId="5793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mod">
        <pc:chgData name="Desy Hertinsyana" userId="161e33367aad32cb" providerId="LiveId" clId="{30BB8063-8236-45A7-BA1A-569F2726F095}" dt="2023-04-10T14:03:33.615" v="63"/>
        <pc:sldMkLst>
          <pc:docMk/>
          <pc:sldMk cId="1277210932" sldId="296"/>
        </pc:sldMkLst>
        <pc:grpChg chg="del mod">
          <ac:chgData name="Desy Hertinsyana" userId="161e33367aad32cb" providerId="LiveId" clId="{30BB8063-8236-45A7-BA1A-569F2726F095}" dt="2023-04-10T14:03:08.551" v="32"/>
          <ac:grpSpMkLst>
            <pc:docMk/>
            <pc:sldMk cId="1277210932" sldId="296"/>
            <ac:grpSpMk id="40" creationId="{46C5CAC4-6C77-4EBD-AD83-9D78CAA22945}"/>
          </ac:grpSpMkLst>
        </pc:grpChg>
        <pc:grpChg chg="del mod">
          <ac:chgData name="Desy Hertinsyana" userId="161e33367aad32cb" providerId="LiveId" clId="{30BB8063-8236-45A7-BA1A-569F2726F095}" dt="2023-04-10T14:02:52.017" v="10"/>
          <ac:grpSpMkLst>
            <pc:docMk/>
            <pc:sldMk cId="1277210932" sldId="296"/>
            <ac:grpSpMk id="41" creationId="{85178C4E-6325-46A2-9E65-BBCE807526D4}"/>
          </ac:grpSpMkLst>
        </pc:grpChg>
        <pc:grpChg chg="del mod">
          <ac:chgData name="Desy Hertinsyana" userId="161e33367aad32cb" providerId="LiveId" clId="{30BB8063-8236-45A7-BA1A-569F2726F095}" dt="2023-04-10T14:03:08.551" v="28"/>
          <ac:grpSpMkLst>
            <pc:docMk/>
            <pc:sldMk cId="1277210932" sldId="296"/>
            <ac:grpSpMk id="42" creationId="{ACF2123D-5262-44D0-AE3D-6E9BF8CC565B}"/>
          </ac:grpSpMkLst>
        </pc:grpChg>
        <pc:grpChg chg="del mod">
          <ac:chgData name="Desy Hertinsyana" userId="161e33367aad32cb" providerId="LiveId" clId="{30BB8063-8236-45A7-BA1A-569F2726F095}" dt="2023-04-10T14:02:52.023" v="17"/>
          <ac:grpSpMkLst>
            <pc:docMk/>
            <pc:sldMk cId="1277210932" sldId="296"/>
            <ac:grpSpMk id="43" creationId="{24E78E3E-1DC6-4655-A976-52F5946BAC58}"/>
          </ac:grpSpMkLst>
        </pc:grpChg>
        <pc:grpChg chg="del mod">
          <ac:chgData name="Desy Hertinsyana" userId="161e33367aad32cb" providerId="LiveId" clId="{30BB8063-8236-45A7-BA1A-569F2726F095}" dt="2023-04-10T14:02:52.027" v="20"/>
          <ac:grpSpMkLst>
            <pc:docMk/>
            <pc:sldMk cId="1277210932" sldId="296"/>
            <ac:grpSpMk id="44" creationId="{EE0384E4-8789-418A-87B5-B7652D75F699}"/>
          </ac:grpSpMkLst>
        </pc:grpChg>
        <pc:grpChg chg="del mod">
          <ac:chgData name="Desy Hertinsyana" userId="161e33367aad32cb" providerId="LiveId" clId="{30BB8063-8236-45A7-BA1A-569F2726F095}" dt="2023-04-10T14:02:52.027" v="23"/>
          <ac:grpSpMkLst>
            <pc:docMk/>
            <pc:sldMk cId="1277210932" sldId="296"/>
            <ac:grpSpMk id="45" creationId="{BA09DEC7-1775-4180-A6BD-4AAE46B0531E}"/>
          </ac:grpSpMkLst>
        </pc:grpChg>
        <pc:grpChg chg="del mod">
          <ac:chgData name="Desy Hertinsyana" userId="161e33367aad32cb" providerId="LiveId" clId="{30BB8063-8236-45A7-BA1A-569F2726F095}" dt="2023-04-10T14:02:52.013" v="5"/>
          <ac:grpSpMkLst>
            <pc:docMk/>
            <pc:sldMk cId="1277210932" sldId="296"/>
            <ac:grpSpMk id="101" creationId="{E1697C54-81E8-67F3-7842-D5375F5A58AD}"/>
          </ac:grpSpMkLst>
        </pc:grpChg>
        <pc:grpChg chg="mod">
          <ac:chgData name="Desy Hertinsyana" userId="161e33367aad32cb" providerId="LiveId" clId="{30BB8063-8236-45A7-BA1A-569F2726F095}" dt="2023-04-10T14:03:25.217" v="49"/>
          <ac:grpSpMkLst>
            <pc:docMk/>
            <pc:sldMk cId="1277210932" sldId="296"/>
            <ac:grpSpMk id="125" creationId="{8FB60C12-9C3C-0E67-D63C-1DC5C0ABC3F3}"/>
          </ac:grpSpMkLst>
        </pc:grpChg>
        <pc:grpChg chg="mod">
          <ac:chgData name="Desy Hertinsyana" userId="161e33367aad32cb" providerId="LiveId" clId="{30BB8063-8236-45A7-BA1A-569F2726F095}" dt="2023-04-10T14:03:25.217" v="49"/>
          <ac:grpSpMkLst>
            <pc:docMk/>
            <pc:sldMk cId="1277210932" sldId="296"/>
            <ac:grpSpMk id="126" creationId="{F549CC1B-0CCA-7F6D-1A64-2B5A3D2E9378}"/>
          </ac:grpSpMkLst>
        </pc:grpChg>
        <pc:grpChg chg="mod">
          <ac:chgData name="Desy Hertinsyana" userId="161e33367aad32cb" providerId="LiveId" clId="{30BB8063-8236-45A7-BA1A-569F2726F095}" dt="2023-04-10T14:03:25.217" v="49"/>
          <ac:grpSpMkLst>
            <pc:docMk/>
            <pc:sldMk cId="1277210932" sldId="296"/>
            <ac:grpSpMk id="127" creationId="{B6986CD1-8248-82DC-6AC6-5622D6332E8B}"/>
          </ac:grpSpMkLst>
        </pc:grpChg>
        <pc:grpChg chg="mod">
          <ac:chgData name="Desy Hertinsyana" userId="161e33367aad32cb" providerId="LiveId" clId="{30BB8063-8236-45A7-BA1A-569F2726F095}" dt="2023-04-10T14:03:31.124" v="59"/>
          <ac:grpSpMkLst>
            <pc:docMk/>
            <pc:sldMk cId="1277210932" sldId="296"/>
            <ac:grpSpMk id="137" creationId="{4BADCF30-7149-E84D-9B74-2FD035AFDD9B}"/>
          </ac:grpSpMkLst>
        </pc:grpChg>
        <pc:grpChg chg="mod">
          <ac:chgData name="Desy Hertinsyana" userId="161e33367aad32cb" providerId="LiveId" clId="{30BB8063-8236-45A7-BA1A-569F2726F095}" dt="2023-04-10T14:03:33.615" v="63"/>
          <ac:grpSpMkLst>
            <pc:docMk/>
            <pc:sldMk cId="1277210932" sldId="296"/>
            <ac:grpSpMk id="141" creationId="{FB1359DA-37E2-C892-626C-A475691E77B3}"/>
          </ac:grpSpMkLst>
        </pc:grpChg>
        <pc:inkChg chg="del mod">
          <ac:chgData name="Desy Hertinsyana" userId="161e33367aad32cb" providerId="LiveId" clId="{30BB8063-8236-45A7-BA1A-569F2726F095}" dt="2023-04-10T14:02:52.027" v="24"/>
          <ac:inkMkLst>
            <pc:docMk/>
            <pc:sldMk cId="1277210932" sldId="296"/>
            <ac:inkMk id="21" creationId="{04EBD2DF-78A6-48E1-B82A-6D4470C95606}"/>
          </ac:inkMkLst>
        </pc:inkChg>
        <pc:inkChg chg="del mod">
          <ac:chgData name="Desy Hertinsyana" userId="161e33367aad32cb" providerId="LiveId" clId="{30BB8063-8236-45A7-BA1A-569F2726F095}" dt="2023-04-10T14:02:52.027" v="23"/>
          <ac:inkMkLst>
            <pc:docMk/>
            <pc:sldMk cId="1277210932" sldId="296"/>
            <ac:inkMk id="22" creationId="{5D9F334A-D49B-44DC-97DF-9DEE401F2ABB}"/>
          </ac:inkMkLst>
        </pc:inkChg>
        <pc:inkChg chg="del">
          <ac:chgData name="Desy Hertinsyana" userId="161e33367aad32cb" providerId="LiveId" clId="{30BB8063-8236-45A7-BA1A-569F2726F095}" dt="2023-04-10T14:02:52.027" v="22"/>
          <ac:inkMkLst>
            <pc:docMk/>
            <pc:sldMk cId="1277210932" sldId="296"/>
            <ac:inkMk id="23" creationId="{8A58FE97-195E-4543-A28D-0539D1033593}"/>
          </ac:inkMkLst>
        </pc:inkChg>
        <pc:inkChg chg="del mod">
          <ac:chgData name="Desy Hertinsyana" userId="161e33367aad32cb" providerId="LiveId" clId="{30BB8063-8236-45A7-BA1A-569F2726F095}" dt="2023-04-10T14:02:52.027" v="21"/>
          <ac:inkMkLst>
            <pc:docMk/>
            <pc:sldMk cId="1277210932" sldId="296"/>
            <ac:inkMk id="24" creationId="{861540CE-6B4B-4750-A328-680659D4DCEB}"/>
          </ac:inkMkLst>
        </pc:inkChg>
        <pc:inkChg chg="del mod">
          <ac:chgData name="Desy Hertinsyana" userId="161e33367aad32cb" providerId="LiveId" clId="{30BB8063-8236-45A7-BA1A-569F2726F095}" dt="2023-04-10T14:02:52.027" v="20"/>
          <ac:inkMkLst>
            <pc:docMk/>
            <pc:sldMk cId="1277210932" sldId="296"/>
            <ac:inkMk id="25" creationId="{BF00F696-3395-4EAC-8320-CF94AA8571DE}"/>
          </ac:inkMkLst>
        </pc:inkChg>
        <pc:inkChg chg="del">
          <ac:chgData name="Desy Hertinsyana" userId="161e33367aad32cb" providerId="LiveId" clId="{30BB8063-8236-45A7-BA1A-569F2726F095}" dt="2023-04-10T14:02:52.026" v="19"/>
          <ac:inkMkLst>
            <pc:docMk/>
            <pc:sldMk cId="1277210932" sldId="296"/>
            <ac:inkMk id="26" creationId="{402280FE-3D79-4B6F-8673-B98CAEB1E216}"/>
          </ac:inkMkLst>
        </pc:inkChg>
        <pc:inkChg chg="del mod">
          <ac:chgData name="Desy Hertinsyana" userId="161e33367aad32cb" providerId="LiveId" clId="{30BB8063-8236-45A7-BA1A-569F2726F095}" dt="2023-04-10T14:02:52.026" v="18"/>
          <ac:inkMkLst>
            <pc:docMk/>
            <pc:sldMk cId="1277210932" sldId="296"/>
            <ac:inkMk id="27" creationId="{E280DB6D-8F76-45B4-A0F7-697254066E3B}"/>
          </ac:inkMkLst>
        </pc:inkChg>
        <pc:inkChg chg="del">
          <ac:chgData name="Desy Hertinsyana" userId="161e33367aad32cb" providerId="LiveId" clId="{30BB8063-8236-45A7-BA1A-569F2726F095}" dt="2023-04-10T14:02:52.023" v="17"/>
          <ac:inkMkLst>
            <pc:docMk/>
            <pc:sldMk cId="1277210932" sldId="296"/>
            <ac:inkMk id="28" creationId="{3992F65A-8074-4E60-B856-C068D2A4291D}"/>
          </ac:inkMkLst>
        </pc:inkChg>
        <pc:inkChg chg="del mod">
          <ac:chgData name="Desy Hertinsyana" userId="161e33367aad32cb" providerId="LiveId" clId="{30BB8063-8236-45A7-BA1A-569F2726F095}" dt="2023-04-10T14:02:52.023" v="16"/>
          <ac:inkMkLst>
            <pc:docMk/>
            <pc:sldMk cId="1277210932" sldId="296"/>
            <ac:inkMk id="29" creationId="{DD6262D1-AE77-4225-B899-FF485BD7ABA9}"/>
          </ac:inkMkLst>
        </pc:inkChg>
        <pc:inkChg chg="del mod">
          <ac:chgData name="Desy Hertinsyana" userId="161e33367aad32cb" providerId="LiveId" clId="{30BB8063-8236-45A7-BA1A-569F2726F095}" dt="2023-04-10T14:02:52.023" v="15"/>
          <ac:inkMkLst>
            <pc:docMk/>
            <pc:sldMk cId="1277210932" sldId="296"/>
            <ac:inkMk id="30" creationId="{F4434EAE-4138-4887-B9AD-F7AFC9FCE31B}"/>
          </ac:inkMkLst>
        </pc:inkChg>
        <pc:inkChg chg="del mod">
          <ac:chgData name="Desy Hertinsyana" userId="161e33367aad32cb" providerId="LiveId" clId="{30BB8063-8236-45A7-BA1A-569F2726F095}" dt="2023-04-10T14:02:52.020" v="14"/>
          <ac:inkMkLst>
            <pc:docMk/>
            <pc:sldMk cId="1277210932" sldId="296"/>
            <ac:inkMk id="31" creationId="{229D9C24-2DC0-460A-8D32-D75245026E5E}"/>
          </ac:inkMkLst>
        </pc:inkChg>
        <pc:inkChg chg="del mod">
          <ac:chgData name="Desy Hertinsyana" userId="161e33367aad32cb" providerId="LiveId" clId="{30BB8063-8236-45A7-BA1A-569F2726F095}" dt="2023-04-10T14:02:52.020" v="13"/>
          <ac:inkMkLst>
            <pc:docMk/>
            <pc:sldMk cId="1277210932" sldId="296"/>
            <ac:inkMk id="32" creationId="{1C5FC263-0347-482B-A5CB-DAF1E952D75D}"/>
          </ac:inkMkLst>
        </pc:inkChg>
        <pc:inkChg chg="del">
          <ac:chgData name="Desy Hertinsyana" userId="161e33367aad32cb" providerId="LiveId" clId="{30BB8063-8236-45A7-BA1A-569F2726F095}" dt="2023-04-10T14:02:52.020" v="12"/>
          <ac:inkMkLst>
            <pc:docMk/>
            <pc:sldMk cId="1277210932" sldId="296"/>
            <ac:inkMk id="33" creationId="{C8BB46C7-45FC-48CE-949B-5BB1CE365A5B}"/>
          </ac:inkMkLst>
        </pc:inkChg>
        <pc:inkChg chg="del mod">
          <ac:chgData name="Desy Hertinsyana" userId="161e33367aad32cb" providerId="LiveId" clId="{30BB8063-8236-45A7-BA1A-569F2726F095}" dt="2023-04-10T14:02:52.019" v="11"/>
          <ac:inkMkLst>
            <pc:docMk/>
            <pc:sldMk cId="1277210932" sldId="296"/>
            <ac:inkMk id="34" creationId="{C46B0373-C43A-4B49-9DDC-E01878EB23A1}"/>
          </ac:inkMkLst>
        </pc:inkChg>
        <pc:inkChg chg="del">
          <ac:chgData name="Desy Hertinsyana" userId="161e33367aad32cb" providerId="LiveId" clId="{30BB8063-8236-45A7-BA1A-569F2726F095}" dt="2023-04-10T14:02:52.017" v="10"/>
          <ac:inkMkLst>
            <pc:docMk/>
            <pc:sldMk cId="1277210932" sldId="296"/>
            <ac:inkMk id="35" creationId="{FF470ABC-C7BB-46F9-9F47-C3A3B979DD02}"/>
          </ac:inkMkLst>
        </pc:inkChg>
        <pc:inkChg chg="del mod">
          <ac:chgData name="Desy Hertinsyana" userId="161e33367aad32cb" providerId="LiveId" clId="{30BB8063-8236-45A7-BA1A-569F2726F095}" dt="2023-04-10T14:02:52.017" v="9"/>
          <ac:inkMkLst>
            <pc:docMk/>
            <pc:sldMk cId="1277210932" sldId="296"/>
            <ac:inkMk id="36" creationId="{3350E641-C0C6-4B43-93E4-EC51BD5320FB}"/>
          </ac:inkMkLst>
        </pc:inkChg>
        <pc:inkChg chg="del mod">
          <ac:chgData name="Desy Hertinsyana" userId="161e33367aad32cb" providerId="LiveId" clId="{30BB8063-8236-45A7-BA1A-569F2726F095}" dt="2023-04-10T14:02:52.016" v="8"/>
          <ac:inkMkLst>
            <pc:docMk/>
            <pc:sldMk cId="1277210932" sldId="296"/>
            <ac:inkMk id="37" creationId="{58E93208-A036-486F-B661-31FA283F281E}"/>
          </ac:inkMkLst>
        </pc:inkChg>
        <pc:inkChg chg="del">
          <ac:chgData name="Desy Hertinsyana" userId="161e33367aad32cb" providerId="LiveId" clId="{30BB8063-8236-45A7-BA1A-569F2726F095}" dt="2023-04-10T14:02:52.015" v="7"/>
          <ac:inkMkLst>
            <pc:docMk/>
            <pc:sldMk cId="1277210932" sldId="296"/>
            <ac:inkMk id="38" creationId="{227F48C1-3EDD-471A-BC18-B29BDC5C34D0}"/>
          </ac:inkMkLst>
        </pc:inkChg>
        <pc:inkChg chg="del">
          <ac:chgData name="Desy Hertinsyana" userId="161e33367aad32cb" providerId="LiveId" clId="{30BB8063-8236-45A7-BA1A-569F2726F095}" dt="2023-04-10T14:03:08.551" v="31"/>
          <ac:inkMkLst>
            <pc:docMk/>
            <pc:sldMk cId="1277210932" sldId="296"/>
            <ac:inkMk id="39" creationId="{7D02A40A-CEE4-4E1E-BB83-9FCA8E6A5652}"/>
          </ac:inkMkLst>
        </pc:inkChg>
        <pc:inkChg chg="add del mod">
          <ac:chgData name="Desy Hertinsyana" userId="161e33367aad32cb" providerId="LiveId" clId="{30BB8063-8236-45A7-BA1A-569F2726F095}" dt="2023-04-10T14:02:52.014" v="6"/>
          <ac:inkMkLst>
            <pc:docMk/>
            <pc:sldMk cId="1277210932" sldId="296"/>
            <ac:inkMk id="98" creationId="{C450D587-1FF9-EB88-2988-42021E6B5FFC}"/>
          </ac:inkMkLst>
        </pc:inkChg>
        <pc:inkChg chg="add del mod">
          <ac:chgData name="Desy Hertinsyana" userId="161e33367aad32cb" providerId="LiveId" clId="{30BB8063-8236-45A7-BA1A-569F2726F095}" dt="2023-04-10T14:02:52.013" v="5"/>
          <ac:inkMkLst>
            <pc:docMk/>
            <pc:sldMk cId="1277210932" sldId="296"/>
            <ac:inkMk id="99" creationId="{7CD26DD6-A03E-7DD6-8E79-5B6C345085FE}"/>
          </ac:inkMkLst>
        </pc:inkChg>
        <pc:inkChg chg="add del">
          <ac:chgData name="Desy Hertinsyana" userId="161e33367aad32cb" providerId="LiveId" clId="{30BB8063-8236-45A7-BA1A-569F2726F095}" dt="2023-04-10T14:02:52.008" v="4"/>
          <ac:inkMkLst>
            <pc:docMk/>
            <pc:sldMk cId="1277210932" sldId="296"/>
            <ac:inkMk id="100" creationId="{4CB032B6-673E-44F3-E58A-169BB7B9B26D}"/>
          </ac:inkMkLst>
        </pc:inkChg>
        <pc:inkChg chg="add del">
          <ac:chgData name="Desy Hertinsyana" userId="161e33367aad32cb" providerId="LiveId" clId="{30BB8063-8236-45A7-BA1A-569F2726F095}" dt="2023-04-10T14:03:08.551" v="29"/>
          <ac:inkMkLst>
            <pc:docMk/>
            <pc:sldMk cId="1277210932" sldId="296"/>
            <ac:inkMk id="102" creationId="{5061B642-F29A-F976-7FA9-D5D592CD407F}"/>
          </ac:inkMkLst>
        </pc:inkChg>
        <pc:inkChg chg="add del mod">
          <ac:chgData name="Desy Hertinsyana" userId="161e33367aad32cb" providerId="LiveId" clId="{30BB8063-8236-45A7-BA1A-569F2726F095}" dt="2023-04-10T14:03:08.551" v="32"/>
          <ac:inkMkLst>
            <pc:docMk/>
            <pc:sldMk cId="1277210932" sldId="296"/>
            <ac:inkMk id="103" creationId="{AF48A98D-81F2-E72A-A494-B0733813CF2F}"/>
          </ac:inkMkLst>
        </pc:inkChg>
        <pc:inkChg chg="add del mod">
          <ac:chgData name="Desy Hertinsyana" userId="161e33367aad32cb" providerId="LiveId" clId="{30BB8063-8236-45A7-BA1A-569F2726F095}" dt="2023-04-10T14:03:08.551" v="34"/>
          <ac:inkMkLst>
            <pc:docMk/>
            <pc:sldMk cId="1277210932" sldId="296"/>
            <ac:inkMk id="104" creationId="{608782A2-9879-FB99-7009-F22EA1F919A3}"/>
          </ac:inkMkLst>
        </pc:inkChg>
        <pc:inkChg chg="add del mod">
          <ac:chgData name="Desy Hertinsyana" userId="161e33367aad32cb" providerId="LiveId" clId="{30BB8063-8236-45A7-BA1A-569F2726F095}" dt="2023-04-10T14:03:08.551" v="25"/>
          <ac:inkMkLst>
            <pc:docMk/>
            <pc:sldMk cId="1277210932" sldId="296"/>
            <ac:inkMk id="105" creationId="{B4CA25E4-CDA9-72D8-574F-6C253AF6436F}"/>
          </ac:inkMkLst>
        </pc:inkChg>
        <pc:inkChg chg="add del">
          <ac:chgData name="Desy Hertinsyana" userId="161e33367aad32cb" providerId="LiveId" clId="{30BB8063-8236-45A7-BA1A-569F2726F095}" dt="2023-04-10T14:03:08.551" v="26"/>
          <ac:inkMkLst>
            <pc:docMk/>
            <pc:sldMk cId="1277210932" sldId="296"/>
            <ac:inkMk id="106" creationId="{746DA955-CC3F-3FCA-5B07-2152121697DC}"/>
          </ac:inkMkLst>
        </pc:inkChg>
        <pc:inkChg chg="add del mod">
          <ac:chgData name="Desy Hertinsyana" userId="161e33367aad32cb" providerId="LiveId" clId="{30BB8063-8236-45A7-BA1A-569F2726F095}" dt="2023-04-10T14:03:08.551" v="27"/>
          <ac:inkMkLst>
            <pc:docMk/>
            <pc:sldMk cId="1277210932" sldId="296"/>
            <ac:inkMk id="107" creationId="{DE7B0775-CBFD-8136-6327-F06473AD0852}"/>
          </ac:inkMkLst>
        </pc:inkChg>
        <pc:inkChg chg="add del mod">
          <ac:chgData name="Desy Hertinsyana" userId="161e33367aad32cb" providerId="LiveId" clId="{30BB8063-8236-45A7-BA1A-569F2726F095}" dt="2023-04-10T14:03:08.551" v="28"/>
          <ac:inkMkLst>
            <pc:docMk/>
            <pc:sldMk cId="1277210932" sldId="296"/>
            <ac:inkMk id="108" creationId="{53F2CC59-7ACC-BBC1-98E7-B357CC6C003C}"/>
          </ac:inkMkLst>
        </pc:inkChg>
        <pc:inkChg chg="add del mod">
          <ac:chgData name="Desy Hertinsyana" userId="161e33367aad32cb" providerId="LiveId" clId="{30BB8063-8236-45A7-BA1A-569F2726F095}" dt="2023-04-10T14:03:08.551" v="30"/>
          <ac:inkMkLst>
            <pc:docMk/>
            <pc:sldMk cId="1277210932" sldId="296"/>
            <ac:inkMk id="109" creationId="{6B6C505A-0AA2-33C6-6775-95EB766E7383}"/>
          </ac:inkMkLst>
        </pc:inkChg>
        <pc:inkChg chg="add del">
          <ac:chgData name="Desy Hertinsyana" userId="161e33367aad32cb" providerId="LiveId" clId="{30BB8063-8236-45A7-BA1A-569F2726F095}" dt="2023-04-10T14:03:08.551" v="33"/>
          <ac:inkMkLst>
            <pc:docMk/>
            <pc:sldMk cId="1277210932" sldId="296"/>
            <ac:inkMk id="110" creationId="{CBD96342-C56F-5ED9-C079-78CB0110C65D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11" creationId="{C95CB92D-E6CE-51C6-C976-8AA2FFBE99BE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12" creationId="{D81D3736-FE5B-06AB-99BD-8E3A3FB34CED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13" creationId="{55EEECE7-2325-4899-DD5A-8D5CD1DC8D27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14" creationId="{CBD7D128-F032-9B76-4A70-ADF387B164D4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15" creationId="{2B104C9C-FF4D-BD5A-0F73-2BA59E200AB9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16" creationId="{70B90C20-0465-82AB-B282-1EFDDC458832}"/>
          </ac:inkMkLst>
        </pc:inkChg>
        <pc:inkChg chg="add">
          <ac:chgData name="Desy Hertinsyana" userId="161e33367aad32cb" providerId="LiveId" clId="{30BB8063-8236-45A7-BA1A-569F2726F095}" dt="2023-04-10T14:03:21.516" v="41" actId="9405"/>
          <ac:inkMkLst>
            <pc:docMk/>
            <pc:sldMk cId="1277210932" sldId="296"/>
            <ac:inkMk id="117" creationId="{18AF8C87-80DF-0418-42EE-0365B2B11E64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18" creationId="{A39B6143-7F53-CD66-135E-37687625A09C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19" creationId="{3A97D3AA-56F1-A298-44FD-0BE97762DDE6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20" creationId="{37051370-EB95-9426-0778-C0D083E1166E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21" creationId="{0232FEC4-AE70-0007-29EC-99ABADE7706D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22" creationId="{1EEFC5D4-896B-FDED-D0A2-F07280743D27}"/>
          </ac:inkMkLst>
        </pc:inkChg>
        <pc:inkChg chg="add mod">
          <ac:chgData name="Desy Hertinsyana" userId="161e33367aad32cb" providerId="LiveId" clId="{30BB8063-8236-45A7-BA1A-569F2726F095}" dt="2023-04-10T14:03:25.217" v="49"/>
          <ac:inkMkLst>
            <pc:docMk/>
            <pc:sldMk cId="1277210932" sldId="296"/>
            <ac:inkMk id="123" creationId="{AD59A9BE-5E15-9E06-72B1-3ECC04DDAFB4}"/>
          </ac:inkMkLst>
        </pc:inkChg>
        <pc:inkChg chg="add mod">
          <ac:chgData name="Desy Hertinsyana" userId="161e33367aad32cb" providerId="LiveId" clId="{30BB8063-8236-45A7-BA1A-569F2726F095}" dt="2023-04-10T14:03:31.124" v="59"/>
          <ac:inkMkLst>
            <pc:docMk/>
            <pc:sldMk cId="1277210932" sldId="296"/>
            <ac:inkMk id="124" creationId="{4C92937D-943F-55CD-5F8A-141DB8F5BFA5}"/>
          </ac:inkMkLst>
        </pc:inkChg>
        <pc:inkChg chg="add mod">
          <ac:chgData name="Desy Hertinsyana" userId="161e33367aad32cb" providerId="LiveId" clId="{30BB8063-8236-45A7-BA1A-569F2726F095}" dt="2023-04-10T14:03:31.124" v="59"/>
          <ac:inkMkLst>
            <pc:docMk/>
            <pc:sldMk cId="1277210932" sldId="296"/>
            <ac:inkMk id="128" creationId="{56A683DD-1DC9-A722-B63B-DD71302AC1E1}"/>
          </ac:inkMkLst>
        </pc:inkChg>
        <pc:inkChg chg="add mod">
          <ac:chgData name="Desy Hertinsyana" userId="161e33367aad32cb" providerId="LiveId" clId="{30BB8063-8236-45A7-BA1A-569F2726F095}" dt="2023-04-10T14:03:31.124" v="59"/>
          <ac:inkMkLst>
            <pc:docMk/>
            <pc:sldMk cId="1277210932" sldId="296"/>
            <ac:inkMk id="129" creationId="{77D4A44B-06F7-3CC4-A960-8430E7BA89EF}"/>
          </ac:inkMkLst>
        </pc:inkChg>
        <pc:inkChg chg="add mod">
          <ac:chgData name="Desy Hertinsyana" userId="161e33367aad32cb" providerId="LiveId" clId="{30BB8063-8236-45A7-BA1A-569F2726F095}" dt="2023-04-10T14:03:31.124" v="59"/>
          <ac:inkMkLst>
            <pc:docMk/>
            <pc:sldMk cId="1277210932" sldId="296"/>
            <ac:inkMk id="130" creationId="{7467490E-9DB2-9CE1-A4EC-75E1A3A71AA7}"/>
          </ac:inkMkLst>
        </pc:inkChg>
        <pc:inkChg chg="add mod">
          <ac:chgData name="Desy Hertinsyana" userId="161e33367aad32cb" providerId="LiveId" clId="{30BB8063-8236-45A7-BA1A-569F2726F095}" dt="2023-04-10T14:03:31.124" v="59"/>
          <ac:inkMkLst>
            <pc:docMk/>
            <pc:sldMk cId="1277210932" sldId="296"/>
            <ac:inkMk id="131" creationId="{84751F5B-A7AD-1DBE-1749-CD33E90F2FC4}"/>
          </ac:inkMkLst>
        </pc:inkChg>
        <pc:inkChg chg="add mod">
          <ac:chgData name="Desy Hertinsyana" userId="161e33367aad32cb" providerId="LiveId" clId="{30BB8063-8236-45A7-BA1A-569F2726F095}" dt="2023-04-10T14:03:31.124" v="59"/>
          <ac:inkMkLst>
            <pc:docMk/>
            <pc:sldMk cId="1277210932" sldId="296"/>
            <ac:inkMk id="132" creationId="{5C4F1FB1-4D09-086C-F15A-6F84C95B6EDB}"/>
          </ac:inkMkLst>
        </pc:inkChg>
        <pc:inkChg chg="add mod">
          <ac:chgData name="Desy Hertinsyana" userId="161e33367aad32cb" providerId="LiveId" clId="{30BB8063-8236-45A7-BA1A-569F2726F095}" dt="2023-04-10T14:03:31.124" v="59"/>
          <ac:inkMkLst>
            <pc:docMk/>
            <pc:sldMk cId="1277210932" sldId="296"/>
            <ac:inkMk id="133" creationId="{4F3FB0DB-73B6-9709-4E2E-88D7D64042A4}"/>
          </ac:inkMkLst>
        </pc:inkChg>
        <pc:inkChg chg="add mod">
          <ac:chgData name="Desy Hertinsyana" userId="161e33367aad32cb" providerId="LiveId" clId="{30BB8063-8236-45A7-BA1A-569F2726F095}" dt="2023-04-10T14:03:31.124" v="59"/>
          <ac:inkMkLst>
            <pc:docMk/>
            <pc:sldMk cId="1277210932" sldId="296"/>
            <ac:inkMk id="134" creationId="{C1B4F6E2-47DB-FA21-5385-CA56DCCC0099}"/>
          </ac:inkMkLst>
        </pc:inkChg>
        <pc:inkChg chg="add">
          <ac:chgData name="Desy Hertinsyana" userId="161e33367aad32cb" providerId="LiveId" clId="{30BB8063-8236-45A7-BA1A-569F2726F095}" dt="2023-04-10T14:03:29.350" v="57" actId="9405"/>
          <ac:inkMkLst>
            <pc:docMk/>
            <pc:sldMk cId="1277210932" sldId="296"/>
            <ac:inkMk id="135" creationId="{36C5CDB7-A45E-56D5-CBCA-7A7689A6F642}"/>
          </ac:inkMkLst>
        </pc:inkChg>
        <pc:inkChg chg="add">
          <ac:chgData name="Desy Hertinsyana" userId="161e33367aad32cb" providerId="LiveId" clId="{30BB8063-8236-45A7-BA1A-569F2726F095}" dt="2023-04-10T14:03:30.523" v="58" actId="9405"/>
          <ac:inkMkLst>
            <pc:docMk/>
            <pc:sldMk cId="1277210932" sldId="296"/>
            <ac:inkMk id="136" creationId="{B131B57F-E5E1-C294-A861-15E380828137}"/>
          </ac:inkMkLst>
        </pc:inkChg>
        <pc:inkChg chg="add mod">
          <ac:chgData name="Desy Hertinsyana" userId="161e33367aad32cb" providerId="LiveId" clId="{30BB8063-8236-45A7-BA1A-569F2726F095}" dt="2023-04-10T14:03:33.615" v="63"/>
          <ac:inkMkLst>
            <pc:docMk/>
            <pc:sldMk cId="1277210932" sldId="296"/>
            <ac:inkMk id="138" creationId="{6C6EDF40-2F57-8DBB-9E02-C4D5B8F32338}"/>
          </ac:inkMkLst>
        </pc:inkChg>
        <pc:inkChg chg="add mod">
          <ac:chgData name="Desy Hertinsyana" userId="161e33367aad32cb" providerId="LiveId" clId="{30BB8063-8236-45A7-BA1A-569F2726F095}" dt="2023-04-10T14:03:33.615" v="63"/>
          <ac:inkMkLst>
            <pc:docMk/>
            <pc:sldMk cId="1277210932" sldId="296"/>
            <ac:inkMk id="139" creationId="{53816EC8-A380-0873-99A9-8A3DA6F2C1B4}"/>
          </ac:inkMkLst>
        </pc:inkChg>
        <pc:inkChg chg="add mod">
          <ac:chgData name="Desy Hertinsyana" userId="161e33367aad32cb" providerId="LiveId" clId="{30BB8063-8236-45A7-BA1A-569F2726F095}" dt="2023-04-10T14:03:33.615" v="63"/>
          <ac:inkMkLst>
            <pc:docMk/>
            <pc:sldMk cId="1277210932" sldId="296"/>
            <ac:inkMk id="140" creationId="{AAEE6FD0-F4A5-A19F-566C-3C586F40E9A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2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88 439 1340,'-35'0'10837,"-16"0"-4007,50 0-5694,11-7 1038,-11 6-1001,-8 3 4402,13-3-4410,-1 1-537,-9-4-609,5 3 622,0-1-622,1 1 0,0-1 0,0 1 0,0-1-1,0 0 1,0 1 0,1-1 0,-1 1 0,0-1 0,1 1-1,-1-1 1,1 1 0,0-1 0,-1 1 0,1-1 0,0 1 0,0 0-1,2-3 1,1-1-15,0-1 0,-1 0 0,1 0 0,-1 0 0,-1 0 0,5-12 0,-5 11-7,0 0 1,1 0 0,0 1 0,0-1 0,1 1-1,8-11 1,32-51 6,-38 60-11,0-1 0,0 0 0,-1 0 0,0-1 0,5-14 1,-3 8 10,-3 5-4,-2 7 0,0-1 0,0 1 1,0 0-1,0-1 0,1 1 1,-1 0-1,1 0 0,6-6 1,-8 10-2,0-1 1,-1 1 0,1-1 0,0 0-1,0 1 1,-1-1 0,1 0 0,0 0-1,-1 0 1,1 1 0,-1-1 0,1 0-1,-1 0 1,1 0 0,-1 0 0,0 0-1,1 0 1,-1 0 0,0 0 0,0 0-1,0 0 1,0 0 0,0 0 0,0 0-1,0 0 1,0-2 0,11-22 12,-7 4 2,-4 20-13,0 1 0,1-1 0,-1 1 0,0 0 0,0-1 0,1 1 0,-1 0 0,0-1 0,1 1 0,-1 0 0,0 0 0,1-1 0,-1 1 0,0 0 0,1 0 1,-1-1-1,1 1 0,-1 0 0,0 0 0,1 0 0,-1 0 0,1 0 0,-1 0 0,1 0 0,-1 0 0,0 0 0,1 0 0,-1 0 0,1 0 0,-1 0 0,1 0 0,-1 0 0,1 0 0,-1 0 0,0 0 0,1 1 0,-1-1 0,1 0 0,-1 0 0,1 1 0,-1-1 2,0 0 0,0 0 0,0 0 0,0 1 0,0-1 0,0 0 0,0 0 0,0 0 0,1 1 0,-1-1 0,0 0 0,0 0 0,0 0 0,0 1 0,0-1 0,0 0 0,0 0 0,0 0 0,0 1 0,0-1 0,-1 0 0,1 0 0,0 0 0,0 1 0,0-1 0,0 0 0,0 0 0,0 0 0,0 1 0,0-1 0,0 0 0,-1 0 0,1 0 0,0 0 0,0 0 0,0 1 0,0-1 0,-1 0 0,1 0 0,0 0 0,0 0 0,0 0 0,-1 0 0,1 0 0,0 0 0,0 0 0,0 0 0,-1 0 0,1 0 0,-5 6 85,0 14 32,4-19-112,0 1 0,0 0 0,0 0 0,0 1-1,1-1 1,0 0 0,-1 0 0,1 0 0,0 4 0,-1 11 35,0 0 1,0-1 0,-5 19 0,3-16-9,1 1 1,1 0-1,0 0 1,4 23-1,-1 15 19,-13 85-49,0 6-5,11-114 0,1 2 0,-2 0 0,-8 55 0,8-83 0,0-1 0,1 0 0,-1 1 0,2-1 0,-1 0 0,4 16 0,3 38 0,-7-56 0,-4-15-1159,3 8 910,0 0 0,0-1 0,1 1 0,-1 0 0,0-1 0,1 1-1,-1 0 1,1-1 0,-1 1 0,1-1 0,0 1 0,0 0 0,0-1 0,-1 1 0,1-1 0,1 1 0,-1-1 0,0 1 0,0-1 0,0 1 0,1 0 0,0-3 0,5-13-3475,-1-1 0,0-1 1,3-35-1,-3 20 261,8-37-1633,-2 39 3198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4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1200,'0'-3'468,"0"1"1,1-1-1,-1 0 0,0 0 1,1 1-1,-1-1 0,1 0 1,0 1-1,0-1 0,0 1 1,2-5-1,1-2 3317,-4 9-3766,0 0 1,0 0-1,1 0 0,-1 0 1,0 0-1,0 0 1,0 0-1,0 0 1,0 0-1,0 0 1,0 0-1,0 0 1,0 1-1,0-1 0,0 0 1,0 0-1,0 0 1,0 0-1,0 0 1,0 0-1,0 0 1,0 0-1,1 0 0,-1 0 1,0 0-1,0 0 1,0 0-1,0 0 1,0 0-1,0 0 1,0 0-1,0 0 1,0 0-1,0 0 0,1 0 1,-1 0-1,0 0 1,0 0-1,0 0 1,0 0-1,0 0 1,0 0-1,0 0 0,0 0 1,0 0-1,0 0 1,0 0-1,0 0 1,1 0-1,-1 0 1,0 0-1,0 0 1,0 0-1,0-1 0,0 1 1,0 0-1,0 0 1,0 0-1,0 0 1,0 0-1,0 0 1,0 0-1,0 0 0,0 0 1,0 0-1,0 0 1,0-1-1,0 1 1,0 0-1,5 3 167,0 0 104,0 1-1,-1-1 0,1 1 0,-1 0 0,0 0 0,0 0 0,0 1 1,-1 0-1,0-1 0,0 1 0,0 0 0,4 10 0,1 6 477,11 45-1,-11-33-238,20 73 1263,19 149 1,-32-141-892,-4 0-1,-6 173 1,-58 118-425,18-284-584,3-9-2863,23-88 917,0-1-2908,7-9-4537,13-20 5017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558 186 452,'-2'-12'15984,"-5"13"-15669,1 0 0,-1 1 1,1-1-1,0 1 1,-1 1-1,1 0 1,0-1-1,1 2 1,-1-1-1,0 1 1,1 0-1,0 0 1,-6 6-1,-20 13 418,16-11-381,1 0-1,1 1 0,-14 15 1,-11 11 208,15-14-313,2 0-1,-22 32 1,23-29-172,13-17-44,0-1 0,-9 23 0,-11 18 66,21-41-86,0 0 0,1 0 0,0 1 0,1 0 0,0 0 0,1 0 0,0 1 0,0-1 0,1 1 0,1 0 0,0 20 0,0-26-12,1 0 1,1 0-1,-1 1 1,1-1 0,0 0-1,1 0 1,-1 0 0,1 0-1,0 0 1,1-1-1,-1 1 1,1-1 0,0 1-1,1-1 1,-1 0 0,1 0-1,0 0 1,0-1 0,1 1-1,-1-1 1,1 0-1,0 0 1,0-1 0,8 5-1,-1-2-4,1 0 0,-1-1-1,1 0 1,0-1 0,1 0-1,-1-1 1,1-1 0,-1 0-1,1-1 1,0 0 0,15-2 0,-8-1-13,0-1 0,0 0 0,0-2 0,0-1 1,-1 0-1,28-13 0,-40 15 28,-1 0 0,0 0 0,0-1 0,0 1 0,0-1 0,-1-1 0,11-11 0,-14 14 9,-1 1 0,0-1 0,0 0 0,0 0 0,0 0 0,0-1 0,-1 1 0,1 0 0,-1-1 0,0 1 0,0-1 0,0 1 0,-1-1 0,1 1 0,-1-1 0,0 0 0,0 1 0,0-1 0,0 0 0,-2-4 0,0 0 28,1 0 27,-1 0 1,0 0 0,-1 0-1,0 0 1,0 0-1,-1 0 1,0 1 0,0 0-1,-10-12 1,-4-2 214,-2 2 1,-1 0-1,-38-26 1,7 8 22,25 17-171,-1 1 0,-41-21 0,-49-23 9,22 2-189,84 54 32,2-1 0,-1 0 0,1-1 0,-13-14 0,22 21 1,-1 0 0,1 1 0,-1-2 1,1 1-1,0 0 0,-1 0 0,1 0 1,0-1-1,1 1 0,-1 0 1,0-1-1,1 1 0,-1-1 0,1 1 1,0-1-1,0 1 0,0-1 1,0-4-1,1 3 3,0 0 0,1-1 0,-1 1 0,1 0 0,0 0 1,0 0-1,0 0 0,0 0 0,6-6 0,-2 3 0,0 0-1,1 1 0,-1 0 1,1 0-1,0 0 1,1 1-1,0 0 1,-1 1-1,16-7 1,56-15-50,1 3-1,101-14 1,-172 36 49,1 0 0,-1 0 0,1 1 0,-1 1 0,1-1 0,-1 2 0,1-1 0,-1 1 0,0 1 0,0-1 0,14 7 0,-20-7 5,1 0-1,-1 0 0,0 0 1,0 0-1,0 0 1,0 1-1,0 0 0,-1-1 1,1 1-1,-1 0 1,0 0-1,0 0 1,0 1-1,0-1 0,0 0 1,-1 1-1,1-1 1,-1 1-1,0 0 1,0-1-1,0 1 0,-1 0 1,1-1-1,-1 1 1,0 0-1,0 0 1,0 0-1,-1-1 0,1 1 1,-3 7-1,-4 16-223,-3 0 0,0 0 0,-1-1-1,-16 26 1,8-14-747,11-19-771,-1-1 1,-20 31-1,26-46 1226,0 1 0,1 0 0,-1 0-1,1 0 1,0 1 0,1-1 0,-3 8 0,3-10 111,1 0 0,0 0 0,-1 0 0,1 0 1,0 0-1,0 1 0,0-1 0,1 0 0,-1 0 1,0 0-1,1 0 0,0 0 0,-1 0 1,1 0-1,0 0 0,0 0 0,0 0 0,0 0 1,0-1-1,2 4 0,8 15-3257,-9-11 2522,7 4-743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0 120,'-16'11'2320,"1"1"-1,0 1 1,0 0-1,1 1 1,1 0-1,-16 22 0,-6 6 11,-53 72 80,87-112-2451,0 0-1,-1 0 1,1 0 0,0 1-1,0-1 1,0 0 0,0 1 0,0-1-1,1 1 1,-1-1 0,1 1-1,0-1 1,-1 1 0,1-1 0,0 1-1,1-1 1,-1 1 0,0-1-1,1 1 1,-1-1 0,1 1 0,0-1-1,0 1 1,0-1 0,0 0-1,3 4 1,-4-5-51,0-1 0,1 0 0,-1 1 0,0-1-1,0 0 1,1 1 0,-1-1 0,0 0 0,0 1 0,0-1-1,1 1 1,-1-1 0,0 0 0,0 1 0,0-1 0,0 1 0,0-1-1,0 1 1,0-1 0,0 0 0,0 1 0,0-1 0,0 1-1,0-1 1,0 1 0,0-1 0,0 0 0,-1 1 0,1-1 0,0 1-1,0-1 1,0 0 0,-1 1 0,1-1 0,0 0 0,0 1-1,-1-1 1,1 0 0,0 1 0,-1-1 0,1 0 0,0 0 0,-1 1-1,-4 0-2238,12-5 514,4-3-4085,-8 5 5200,41-17-3040,-13 3 2322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538 252 1380,'-2'-1'433,"0"0"-1,0 0 1,-1 1-1,1-1 1,0 0-1,0 1 0,0 0 1,-1-1-1,1 1 1,0 0-1,0 0 1,-1 0-1,1 0 1,0 0-1,0 1 1,-1-1-1,-2 2 1,-35 18 4099,26-11-4129,11-6-242,-1-1-1,0 2 1,1-1 0,0 0-1,-1 0 1,1 1 0,1 0-1,-1 0 1,0 0 0,1 0 0,0 0-1,0 0 1,0 0 0,1 1-1,-3 7 1,-7 17 252,5-14-294,1 1 0,0-1 0,1 1 1,-3 27-1,3-18-53,2-7 19,1 1 1,2 28-1,-1-16 16,11 44 103,-10-71-198,-1 0-1,1 0 1,0-1 0,-1 1 0,2 0-1,-1 0 1,0-1 0,1 1 0,0-1-1,0 1 1,0-1 0,0 0 0,0 1-1,5 3 1,3 4-7,1-1 1,20 15-1,-21-20-7,0 0 0,0-1-1,0 0 1,1 0 0,-1-2-1,1 1 1,0-1 0,0 0 0,15-1-1,5 3 19,-23-3-10,0-1-1,1 1 1,-1-2-1,0 1 1,0-1-1,0 0 1,16-5-1,-20 5 20,-1 0-1,1-1 1,0 1-1,0-1 1,-1 0-1,1 0 0,-1 0 1,0-1-1,1 1 1,-1-1-1,0 0 1,-1 0-1,1 0 1,0 0-1,-1 0 0,0 0 1,3-5-1,-4 5 15,-1 1-1,1 0 0,-1-1 0,0 1 1,0-1-1,0 1 0,0 0 0,0-1 0,0 1 1,-1-1-1,1 1 0,-1 0 0,0-1 1,1 1-1,-1 0 0,0 0 0,-1 0 1,1 0-1,0 0 0,0 0 0,-1 0 0,1 0 1,-3-2-1,-7-7 197,1 0 0,-19-14 0,20 17-124,-40-28 323,-2 1 1,-57-29-1,-3 9-104,66 34-106,-82-51 0,95 52-142,20 13-36,2 0 1,-1 0 0,-13-13-1,5 4 33,15 13-55,0 0 1,0 0-1,0 0 1,1-1 0,-1 1-1,1-1 1,-1 0 0,1 0-1,1-1 1,-1 1 0,-2-5-1,2-2 4,-1 1-1,2-1 0,-3-11 0,5 19-19,-1 0 0,1 0 0,0 0 0,0 1 0,0-1 0,0 0 1,1 0-1,-1 1 0,1-1 0,0 0 0,0 0 0,0 1 0,0-1 0,0 1 0,0-1 0,1 1 0,1-4 0,9-3-16,-1-1-1,1 2 0,0-1 0,1 2 1,0 0-1,0 0 0,19-6 0,-10 4 13,13-4 12,0 1 0,1 2 0,0 2 0,42-5 0,-36 7 54,-15 1-65,1 1 1,0 2 0,1 0 0,33 4-1,-56-2 6,0 1 1,-1 0-1,1 0 0,0 1 0,-1-1 0,1 1 0,-1 0 0,7 4 0,-9-4 24,-1 0 0,1 0-1,-1 0 1,0 1 0,1-1 0,-1 1 0,0-1 0,-1 1 0,1-1 0,0 1-1,-1 0 1,0 0 0,1 0 0,-1 0 0,1 3 0,-2-1-5,0 0 1,-1 0 0,1 0-1,-1 0 1,0 0-1,0 0 1,0 0-1,-1-1 1,1 1-1,-1 0 1,-1-1 0,1 1-1,-5 5 1,-2 9 9,-1 2-12,-1-2 0,0 1 1,-2-2-1,0 1 0,-17 17 1,-83 75-1102,72-74-293,22-23 186,-11 9-738,29-22 1611,0 0 0,0 0 1,-1 0-1,1 0 0,0 0 0,0 1 0,0-1 0,0 0 1,1 1-1,-1-1 0,0 1 0,1-1 0,-1 1 0,1 0 1,-1-1-1,0 3 0,-5 10-5000,6-14 5232,0 0 0,-1 0 0,1 1 1,0-1-1,0 0 0,-1 1 0,1-1 0,0 0 1,0 1-1,-1-1 0,1 1 0,0-1 1,0 0-1,0 1 0,0-1 0,0 1 0,0-1 1,0 1-1,0-1 0,0 0 0,0 1 0,0-1 1,0 1-1,0-1 0,0 1 0,0-1 1,0 0-1,0 1 0,0-1 0,0 1 0,1-1 1,-1 0-1,0 1 0,0-1 0,1 0 1,-1 1-1,0-1 0,0 0 0,1 1 0,-1-1 1,0 0-1,1 1 0,-1-1 0,1 0 0,-1 0 1,0 0-1,1 1 0,-1-1 0,1 0 1,-1 0-1,0 0 0,1 0 0,-1 0 0,1 0 1,10 6-1842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26 756,'-2'-2'568,"-1"-1"0,0 1 0,0 0 0,0 0 0,0 1 0,0-1 0,-1 0 1,1 1-1,0 0 0,-1 0 0,1 0 0,-1 0 0,-5 0 0,-52-2 3604,52 3-3865,6 0-130,-1 0 0,0 0 0,0 0 0,1 0-1,-1 0 1,0 1 0,1 0 0,-1 0 0,0 0 0,1 0 0,-1 0 0,1 1 0,-6 3 0,-9 6 356,16-11-519,1 1 1,0-1-1,0 1 0,0-1 0,-1 1 0,1-1 1,0 1-1,0 0 0,0-1 0,0 1 0,0 0 0,0 0 1,0 0-1,0 0 0,1 0 0,-1 0 0,0 0 1,0 0-1,1 0 0,-1 0 0,1 0 0,-1 0 1,1 1-1,-1-1 0,1 0 0,0 0 0,-1 2 1,2 4 20,-1-1 0,1 0 0,0 0 0,0 0 0,1-1 1,0 1-1,0 0 0,0 0 0,5 8 0,35 46 316,-32-47-199,0 0-1,-1 1 1,10 20-1,4 12 332,9 24 416,0-1 140,-26-57-801,1 0 0,-2 0 0,1 0 0,-2 0 0,0 1 0,0 0 0,-1 0 0,2 21 0,-5-24-54,0 1 1,-1 0-1,0 0 0,-1-1 0,-3 14 0,3-20-147,1 0 0,-1 0 0,0 0 0,0 0 0,0 0 0,0-1 0,-1 1 0,0-1 0,1 0 1,-1 0-1,-1 0 0,1 0 0,0 0 0,-1 0 0,-5 3 0,-6 2-111,-1 0-1,-30 12 1,38-18-269,-1 0 1,0 0-1,0-1 1,0 0-1,0-1 1,0 0-1,-16-2 1,13 1-546,0-1 0,-1 0 0,1-1 1,0-1-1,0 0 0,1 0 0,-1-1 0,1-1 1,-13-8-1,19 10 403,0 0 1,0 0-1,0 0 1,1 0-1,0 0 1,0-1-1,0 0 1,1 0-1,-1 0 1,1 0-1,1-1 1,-1 1-1,1-1 1,-1 0-1,2 0 1,-1 1-1,1-1 1,0 0 0,0-1-1,0-10 1,1-14-1070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1344,'32'-26'5226,"1"1"1,64-36-1,-20 26-2656,-56 29-2287,-1 1 0,1 1 0,0 0 1,35 0-1,-9 1-209,-31 2-142,11-3-594,0 3 0,0 0 0,39 4 0,-57-1-176,-1 0 0,1 0-1,-1 1 1,11 5 0,15 6-5877,-33-14 6576,-1 0 0,1 0 0,-1 0 0,1 0 0,-1 0 0,1 0 1,-1 1-1,1-1 0,-1 0 0,1 0 0,-1 1 0,1-1 0,-1 0 0,0 1 1,1-1-1,-1 0 0,0 1 0,1-1 0,-1 0 0,0 1 0,1-1 0,-1 1 1,0-1-1,0 1 0,1-1 0,-1 1 0,0-1 0,0 1 0,0-1 0,0 1 1,0-1-1,0 1 0,0 0 0,0 10-1760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1700,'-3'4'800,"0"0"-1,0 0 1,-1 0-1,0-1 1,0 1-1,0-1 1,0 0-1,-8 5 1,-12 9 5745,9-8-2475,14-9-3833,0 1-1,0-1 1,0 0 0,0 1 0,0-1 0,0 1 0,1-1 0,-1 1-1,0-1 1,0 1 0,0 0 0,1 0 0,-1-1 0,0 1 0,1 0 0,-1 0-1,1-1 1,-1 1 0,1 0 0,-1 0 0,1 0 0,0 0 0,-1 0 0,1 0-1,0 0 1,0 0 0,-1 2 1489,5-2-1575,34 22-2048,-37-23 1546,0 0-1,0 0 1,0 0-1,0 0 1,0 0-1,0 0 0,0 0 1,0-1-1,0 1 1,0 0-1,0-1 1,0 1-1,0 0 1,0-1-1,0 1 0,0-1 1,0 0-1,0 1 1,0-1-1,-1 0 1,1 1-1,0-1 1,-1 0-1,1 0 0,0 0 1,-1 0-1,1 1 1,-1-1-1,1 0 1,0-2-1,8-9-6851,10 6 1822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39 472,'0'-1'417,"1"-1"-1,-1 1 1,0 0-1,-1 0 1,1-1-1,0 1 1,0 0-1,-1 0 1,1 0-1,0-1 1,-1 1-1,1 0 1,-1 0 0,0 0-1,1 0 1,-1 0-1,0 0 1,0 0-1,1 0 1,-3-1-1,-25-9 6475,23 9-6471,2 2-207,0 0-1,1 0 0,-1 0 1,0 0-1,0 1 0,1-1 1,-1 1-1,1 0 0,-1 0 1,0 0-1,1 0 0,-1 0 1,1 0-1,0 1 0,-1-1 1,1 1-1,0-1 1,0 1-1,0 0 0,0 0 1,0 0-1,1 0 0,-3 4 1,-6 7 354,1 0 0,-13 24 1,-2 3 130,17-29-573,0 1 1,1-1 0,0 1 0,0 0 0,2 0 0,-1 0 0,-3 18 0,4 4-44,1 0 0,2 0 1,1 0-1,8 64 1,25 79-2382,-11-128-936,-13-32 1628,-1-3-2142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339 135 408,'-2'-3'820,"-1"1"-1,1-1 1,-1 1-1,1-1 1,-1 1-1,0 0 1,0 0-1,-4-2 1,5 3-480,0 1 0,1-1 0,-1 1 0,0 0 0,0 0 0,0 0 0,0 0 0,0 0 0,0 0 0,0 0 0,0 1 0,1-1 0,-1 0 0,0 1 0,0 0 0,0 0 1,1-1-1,-1 1 0,-2 2 0,-10 5 317,1 1 0,1 0 0,0 0 1,0 2-1,1-1 0,-20 25 0,18-18-397,1 1 0,1 0 0,1 1 0,0 1 0,2-1 0,0 1 0,-10 40 0,5-3 99,-30 142 708,34-159-908,7-35-136,0 1-1,0-1 0,0 1 0,1 0 1,0-1-1,0 1 0,1 0 0,0 0 1,0 0-1,0-1 0,0 1 0,1 0 1,0 0-1,0-1 0,1 1 0,0 0 1,2 5-1,3 1 44,-6-9-45,0-1 1,1 1-1,-1-1 1,0 1-1,1-1 1,-1 0-1,1 0 0,0 0 1,0 0-1,0 0 1,0 0-1,0 0 1,0-1-1,0 1 0,1-1 1,-1 1-1,0-1 1,1 0-1,-1 0 1,1 0-1,0 0 0,-1-1 1,1 1-1,0-1 1,-1 1-1,5-1 1,5 0 15,0 0 0,-1-1 0,1 0 1,-1-1-1,1 0 0,17-6 1,65-27 31,-74 26-55,-1-2 1,0 0 0,-1 0 0,0-2-1,-1 0 1,0-1 0,-1-1 0,-1 0 0,0-1-1,-1-1 1,-1 0 0,-1-1 0,0-1 0,-1 0-1,-1 0 1,-1-1 0,-1 0 0,0 0-1,-2-1 1,0 0 0,-1 0 0,1-23 0,-5 29-74,-1 0 0,-1 0 0,0 0 0,-1 0 0,-1 0 0,0 1 0,-8-23 0,6 24-325,-1 0-1,-1 0 1,0 1 0,-1 0-1,0 0 1,-1 1-1,0 0 1,0 1-1,-1 0 1,-1 0 0,0 1-1,0 0 1,-20-10-1,-24-6-2380,-60-31-7764,102 45 8306,11 3 260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1736,'56'-21'12162,"-20"6"-6219,4 2-4927,28 2-476,1 2 0,71 1 0,-17 1-2710,-36 1-2917,-30 4-2556,-32-3 3006,4 4 2749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25 1076,'5'-3'865,"-4"3"-576,0-1 1,0 1-1,0 0 0,0-1 1,0 1-1,0-1 0,-1 1 0,1-1 1,0 1-1,0-1 0,-1 0 1,1 1-1,0-1 0,-1 0 1,1 0-1,-1 1 0,1-1 1,-1 0-1,1 0 0,-1 0 0,1 0 1,-1 0-1,0 0 0,0 1 1,1-1-1,-1 0 0,0-2 1,-8 2 3715,-8 2-2135,15 0-1765,-1-1 0,1 1 0,-1-1 0,1 1 0,-1 0 0,1-1 0,0 1 0,-1 0 0,1 0 0,0 0 0,0 0 0,0 0-1,-1 0 1,1 1 0,0-1 0,0 0 0,1 0 0,-1 1 0,0-1 0,0 1 0,1-1 0,-1 1 0,1-1 0,-1 1-1,1-1 1,-1 3 0,0 7 325,0 0-1,0 1 1,1 12-1,-1 20 255,-43 232 314,35-243-1091,-4 17-363,13-47 362,0-1 0,0 1 0,0-1 0,0 1 0,0-1 0,0 1 0,1-1 0,-1 1 0,1-1 0,0 0 0,0 1 0,-1-1 0,2 0 0,-1 1 0,0-1 0,0 0 0,3 3-1,8 17-2032,-11-20 1791,-1-1-1,0 0 1,1 0 0,-1 1-1,1-1 1,0 0-1,-1 0 1,1 0-1,0 0 1,0 0-1,0 0 1,-1 0 0,3 2-1,-2-3-41,0 0 1,0 0-1,0 0 0,1 0 0,-1 0 1,0 0-1,0-1 0,0 1 0,0 0 1,0-1-1,0 1 0,0 0 0,0-1 1,0 1-1,0-1 0,0 0 1,0 1-1,0-1 0,0 0 0,-1 1 1,1-1-1,1-2 0,16-7-1517,4 3 231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4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56 1396,'-2'-1'411,"1"0"1,-1 0-1,1 0 0,0-1 0,0 1 1,0 0-1,0-1 0,0 1 1,0 0-1,0-1 0,-1-2 0,2 3-198,-1 0-1,1 0 0,-1 0 1,0-1-1,0 1 0,1 0 1,-1 0-1,0 0 0,0 0 0,0 0 1,0 0-1,0 0 0,0 1 1,0-1-1,0 0 0,-1 1 1,-1-2-1,-18-8 1481,19 9-1602,1 0 1,-1 0-1,1 0 1,-1 0-1,1 1 0,-1-1 1,0 0-1,1 0 0,-1 1 1,0 0-1,1-1 0,-1 1 1,0 0-1,0-1 0,0 1 1,1 0-1,-1 1 0,0-1 1,0 0-1,1 0 1,-1 1-1,0-1 0,0 1 1,1-1-1,-1 1 0,1 0 1,-1 0-1,0-1 0,1 1 1,-1 0-1,-2 3 0,-8 7 306,0 0-1,0 1 0,1 0 1,0 1-1,1 0 1,0 1-1,-11 23 0,6-8-136,2 1-1,1 0 1,2 0-1,0 1 0,3 0 1,0 1-1,2 0 1,-2 60-1,18-20-100,-11-71-155,0 1 0,0-1 0,0 0 0,0 0 0,0 0 0,0 0 0,0 0 0,1 1 0,-1-1 0,0 0 0,1 0 0,-1 0 0,1 0 0,-1 0 0,1 0 0,-1 0 0,1 0 0,0 0 1,-1 0-1,1-1 0,0 1 0,0 0 0,0 0 0,0-1 0,0 1 0,0 0 0,0-1 0,0 1 0,0-1 0,0 1 0,0-1 0,0 0 0,0 1 0,0-1 0,2 0 0,0 0 7,1 0 0,-1 0 0,0 0 0,1-1 0,-1 1 0,0-1 0,0 0 0,0 0 0,1 0 0,-1 0 0,4-3 0,4-3-8,0 0 0,-1-1 0,0 0 0,0-1 0,-1 0 0,0 0 0,-1-1 0,0 0 0,0 0 1,11-22-1,0-7-24,26-79 0,-16 40 12,-26 69 7,0-1 0,-1 0 1,2-14-1,4-16 24,-7 34 7,0 0 0,-1 0 0,1-1 0,-1 1 0,-1-7 1,0-5 273,-19 101 1594,14-45-1349,-1 9 287,-3 75 0,-1 52 212,0-1-278,0 90-114,11 125-728,-4-380-229,-1 2-1243,5-10 1517,0 0 0,1 1-1,-1-1 1,0 0 0,0 0-1,0 0 1,0 0-1,0 0 1,0 1 0,0-1-1,0 0 1,0 0 0,0 0-1,1 0 1,-1 0 0,0 0-1,0 0 1,0 0 0,0 0-1,0 1 1,0-1-1,1 0 1,-1 0 0,0 0-1,0 0 1,0 0 0,0 0-1,0 0 1,1 0 0,-1 0-1,0 0 1,0 0 0,0 0-1,0 0 1,1 0-1,-1 0 1,0 0 0,0 0-1,0 0 1,0 0 0,0 0-1,1-1 1,-1 1 0,0 0-1,0 0 1,0 0 0,0 0-1,0 0 1,0 0-1,0 0 1,1 0 0,-1-1-1,0 1 1,0 0 0,0 0-1,0 0 1,0 0 0,0 0-1,0 0 1,0-1 0,0 1-1,0 0 1,2-1-333,-1-1 0,1 1 0,-1-1 0,0 1 0,0-1 0,0 1 0,0-1-1,0 0 1,0 1 0,0-1 0,0 0 0,-1 0 0,1 0 0,0-3 0,7-15-2103,5-2-193,-1 0-1,-1-1 1,0 0-1,7-29 1,-7 10 713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0 109 412,'19'-23'2870,"-15"18"-2168,-1 0 1,1 0-1,0 0 0,0 1 0,1 0 1,-1 0-1,1 0 0,0 0 0,0 1 1,10-5-1,10 0-79,0 0 1,1 2-1,0 2 1,0 0-1,0 1 0,1 2 1,-1 1-1,48 5 1,-67-4-523,0 0 1,0 1-1,0 0 1,0 0-1,0 1 1,-1-1-1,1 1 1,8 6-1,-11-6-7,-1-1-1,1 0 1,-1 1 0,0 0-1,0 0 1,0 0 0,-1 0-1,1 0 1,-1 1 0,1-1-1,-1 1 1,0 0-1,0-1 1,2 9 0,4 13 463,-7-21-455,1 0 0,-1 0-1,1 0 1,-1 0 0,-1 0 0,1 0-1,0 1 1,-1-1 0,0 0-1,0 0 1,0 0 0,0 1 0,-1-1-1,0 0 1,0 0 0,0 0 0,0 0-1,-4 7 1,-7 9 357,0 0 0,-2-1 0,0-1 0,-1 0 0,-18 16 0,-7 8 372,-1-4-131,32-30-543,0 0 0,1 0 1,0 0-1,0 1 0,-7 11 0,-14 20 296,21-31-374,0 0 0,1 1 1,0 0-1,1 1 1,0-1-1,1 1 0,-4 12 1,6-12-46,1-8-29,1 0 0,0 0 0,1 0 0,-1-1-1,0 1 1,1 0 0,0 0 0,0 0-1,0 0 1,0 0 0,0 0 0,0 0-1,1 0 1,-1 0 0,1 0 0,0-1 0,0 1-1,0 0 1,3 4 0,-3-5-7,0-1 0,0 0 1,1 0-1,-1 1 0,0-1 0,1 0 1,-1-1-1,1 1 0,-1 0 0,1 0 1,0-1-1,-1 1 0,1-1 0,0 1 1,1 0-1,33 4-103,-23-4 9,17 1-269,-1-1 1,1-1 0,-1-2 0,40-7 0,-18 3-1164,-32 2 398,0 1 1,34-13 0,11-2-1310,-58 16 2030,77-18-4268,-33-1-2402,-37 14 1089</inkml:trace>
  <inkml:trace contextRef="#ctx0" brushRef="#br0" timeOffset="1">414 1103 576,'-29'11'21209,"18"-10"-16855,-3-1-3345,4-3 1244,9 3-1536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1348,'7'-5'1052,"-6"4"-474,-1 0 0,1 0 1,-1 0-1,0 0 0,1 0 1,-1 0-1,0 0 0,1 0 1,-1 0-1,0 0 1,0 0-1,0 0 0,0 0 1,0 0-1,0-2 0,0 1-275,0 1-120,1 0-1,0 0 0,0 0 0,0 1 0,0-1 0,0 0 0,0 0 0,0 0 1,0 1-1,0-1 0,0 0 0,0 1 0,0-1 0,0 1 0,1-1 0,-1 1 1,0 0-1,0 0 0,3-1 0,27-4 933,40 2 257,-46 0-1100,1 2 0,27 3 0,-47-2-225,115 17 846,-108-15-652,0 1-1,0 1 1,-1 1-1,1-1 1,-1 2 0,0 0-1,12 8 1,-21-12-129,0 0 0,0 0 0,0 0 0,-1 1 1,1-1-1,-1 1 0,0 0 0,1-1 0,-1 1 0,-1 0 1,1 0-1,0 0 0,-1 0 0,1 1 0,-1-1 0,0 0 1,0 1-1,0-1 0,-1 1 0,1 5 0,-1-3 62,-1 0-1,0-1 0,0 1 0,0-1 1,-1 1-1,0-1 0,0 0 1,0 0-1,-1 0 0,0 0 0,0 0 1,-4 5-1,-8 11 281,-2-2 0,0 0 0,-1-1 0,-24 19 0,-86 55 815,83-61-1021,1 1 0,-44 42-1,66-56-231,19-16-19,0 1 0,0-1 0,0 0-1,0 1 1,0-1 0,0 1-1,1 0 1,0 0 0,-1 0-1,1 0 1,0 1 0,0-1 0,1 0-1,-1 1 1,1-1 0,-1 1-1,1 0 1,0 0 0,0 5-1,1-8-11,0 0 0,0 0-1,0 0 1,1 0 0,-1 0-1,0 0 1,1 0 0,-1 0-1,1-1 1,-1 1 0,1 0-1,-1 0 1,1 0 0,-1-1-1,1 1 1,0 0 0,-1-1-1,1 1 1,0 0 0,0-1-1,0 1 1,-1-1 0,1 0-1,0 1 1,0-1 0,0 0-1,0 1 1,0-1 0,0 0-1,0 0 1,0 0 0,1 0-1,42 1-674,-23-1 320,13 4-370,-24-2 330,0 0-1,1-1 1,-1-1 0,1 0 0,-1 0-1,0-1 1,17-3 0,82-22-6193,-60 15 2092,-33 6 1853,0 1 1,0 1-1,26-2 0,-9 5 496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32 304,'-35'0'14947,"22"0"-9161,19 0-4270,0-2-2077,0 1 1,0-1 0,0 0-1,0 0 1,6-3-1,19-7-4568,-20 6 1652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46 1248,'-6'-7'2650,"0"1"0,0 0 1,-13-9-1,17 13-2349,1 1 1,-1 0-1,0 0 1,1 0-1,-1 0 1,0 0-1,0 0 1,0 1 0,0-1-1,0 1 1,0-1-1,0 1 1,0 0-1,0-1 1,0 1-1,0 0 1,0 1-1,0-1 1,0 0 0,0 0-1,0 1 1,0-1-1,-4 3 1,4-1-153,0 0 1,0 0-1,1 0 1,-1 0-1,1 0 0,0 0 1,-1 1-1,1-1 1,0 1-1,0-1 1,0 1-1,1-1 0,-1 1 1,1-1-1,-1 1 1,1 4-1,-7 21 831,-2-4-361,-1-2 216,-11 43 0,9-24-182,-2 0 0,-23 48 0,-18 46 412,-34 138-77,76-235-962,9-29-36,1 0 0,0 1 0,0-1 0,1 1 0,0-1 0,0 17 0,-9 57-2693,11-81 2342,-1 0 0,1-1 0,1 1 0,-1-1 0,0 1 0,0-1-1,0 1 1,1 0 0,-1-1 0,1 1 0,-1-1 0,2 3 0,-2-4 210,1 0 0,-1 0 0,0 1 1,1-1-1,-1 0 0,0 0 1,1 0-1,-1 0 0,0 0 0,1 1 1,-1-1-1,0 0 0,1 0 1,-1 0-1,0 0 0,1 0 1,-1 0-1,0 0 0,1 0 0,-1 0 1,1 0-1,-1 0 0,0 0 1,1-1-1,-1 1 0,0 0 0,1 0 1,-1 0-1,0 0 0,1-1 1,-1 1-1,1 0 0,4-5-1679,1 0-1,-1-1 0,0 1 1,6-9-1,10-9-2576,8 4 2447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17 376,'0'-1'295,"0"0"1,0 1-1,0-1 0,0 0 1,0 1-1,0-1 0,0 1 1,-1-1-1,1 0 0,0 1 1,0-1-1,-1 1 0,1-1 1,0 1-1,0-1 0,-1 1 1,1-1-1,-1 1 0,1-1 0,0 1 1,-1-1-1,1 1 0,-1 0 1,1-1-1,-1 1 0,0 0 1,0-1-1,-21 0 3282,-32 17-2139,43-11-590,-8 0-64,17-5-704,1 1 1,-1-1 0,0 0 0,0 1 0,0-1 0,0 1-1,1 0 1,-1-1 0,0 1 0,0 0 0,1 0-1,-1 0 1,1 0 0,-1 1 0,1-1 0,0 0-1,-1 1 1,1-1 0,0 0 0,0 1 0,0 0 0,0-1-1,0 1 1,0 0 0,0-1 0,0 4 0,-1 0 84,0-1 1,0 1-1,0-1 1,-1 0-1,1 0 1,-1 0-1,-3 3 1,-14 24 638,-6 36 908,-24 95-1,28-85-865,7-39-515,12-32-282,0 1 0,1-1 0,-1 1 0,1-1 0,1 1 0,-1 0 0,1 0 0,0 7 0,0 11 55,1-16-82,-1 1-1,1 0 1,1 0 0,0-1-1,0 1 1,1 0 0,0-1 0,4 11-1,5 12 15,-10-26-36,1 0 1,0 0-1,1 0 0,-1 0 1,1 0-1,6 7 0,-8-9 25,1-1 0,1 0 0,-1 0-1,0 0 1,1 0 0,0 0 0,0 0 0,0-1-1,0 1 1,0-1 0,0 0 0,0 0 0,1 0-1,-1 0 1,1-1 0,0 1 0,-1-1 0,1 0-1,0 0 1,0 0 0,-1-1 0,1 1 0,0-1-1,0 0 1,0 0 0,0-1 0,0 1 0,0-1-1,-1 1 1,1-1 0,4-2 0,9-1 146,0 0 0,0-1 0,-1-1 0,0-1 0,-1 0 1,1-1-1,-1-1 0,-1 0 0,1-1 0,-2 0 0,1-1 0,18-21 1,-4-1 354,-19 22-334,0 0 1,0 0-1,-1-1 0,0 0 0,10-23 0,0-5 171,-9 23-250,-1 0-1,0 0 1,-1-1-1,-1 0 0,-1-1 1,0 1-1,-2-1 0,2-22 1,-5 28-174,0 1 1,-1 0-1,-1-1 1,0 1-1,-1 0 0,0 0 1,-1 0-1,0 0 1,-1 1-1,0-1 1,-10-14-1,12 22-244,-1 0 0,0-1 0,-1 1 0,1 0 0,-1 1 1,0-1-1,0 1 0,0 0 0,0 0 0,0 1 0,-1 0 0,1-1 0,-10-1 0,8 2-946,-1-1 0,1 0-1,0 0 1,0-1 0,-11-7 0,13 8-65,0-1 1,0 2 0,0-1 0,0 0 0,0 1-1,-1 0 1,1 1 0,-1-1 0,0 1-1,1 0 1,-12-1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56 111 88,'-6'-8'10391,"1"4"-9912,-15 4 3180,3-1-999,17 1-2392,-1 0 0,1 0 0,-1-1 0,1 1 1,0 0-1,-1 0 0,1-1 0,0 1 0,-1 0 0,1-1 0,0 1 0,-1 0 0,1-1 1,0 1-1,-1-1 0,1 1 0,0 0 0,0-1 0,0 1 0,-1-1 0,1 1 0,0-1 1,0 1-1,0-1 0,0 1 0,0-1 0,0 1 0,0-1 0,0 0 0,22-4 1428,-10 3-1469,1 0 1,-1 0 0,22 1 0,4 0-96,25-6-34,77-4-102,-16-1-880,-108 12-125,0-1-1,0-1 1,0 0-1,0-1 1,22-7 0,-16 1-1918,-17 6 1276,0 1 0,1 0 0,-1 0 0,1 0 1,0 1-1,-1-1 0,1 1 0,8 0 0,-5 1-457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 31 1156,'-17'-5'1944,"2"0"206,-1 1 0,0 0 0,0 1 1,-24-1-1,18 1-549,19 2-1482,1 1 1,-1-1-1,1 1 0,0 0 1,-1-1-1,1 1 0,-1 0 1,1 0-1,-1 1 0,1-1 1,-1 0-1,1 1 1,0 0-1,-1-1 0,-3 3 1,-83 52 1276,34-19-559,25-18-278,2 1 1,0 1 0,-37 35 0,31-21-64,18-19-207,0 0 0,-18 25 0,16-17-59,5-6-59,0 1 0,1 0 0,-11 22 0,20-35-154,1 0 0,0 0 0,0 0 0,1 0 0,-1 0 1,1 1-1,0-1 0,1 0 0,-1 0 0,1 1 0,0-1 0,0 1 0,1-1 1,0 0-1,0 0 0,0 1 0,0-1 0,3 5 0,-1-3-13,0-1-1,0 0 0,0-1 0,1 1 1,0 0-1,0-1 0,0 0 1,1 0-1,0 0 0,0-1 0,0 0 1,0 0-1,8 5 0,-2-4 7,0 0 0,1-1 0,-1 0 0,1-1 0,0-1 0,17 3 0,-2-2 50,1-1 0,0-2 0,0 0 0,-1-2 0,45-8 0,-18-2 700,96-37 0,-142 46-603,-1-1-1,1 0 1,-1 0-1,0-1 1,0 0-1,-1 0 1,1-1-1,-1 0 1,0 0-1,8-12 1,-13 16-109,0 0 0,0 0 0,0-1 0,-1 1 0,1 0 0,-1 0 0,0 0 0,1-1 0,-1 1 1,0 0-1,0 0 0,-1-1 0,1 1 0,0 0 0,-1 0 0,1-1 0,-1 1 0,0 0 0,0 0 0,0 0 0,0 0 0,0 0 0,0 0 0,0 0 1,-1 1-1,1-1 0,-1 0 0,1 1 0,-1-1 0,0 1 0,1-1 0,-4-1 0,-5-1-41,0 1 0,-1 0 0,0 1 0,0 0 1,0 0-1,0 1 0,0 0 0,0 1 0,0 1 0,-15 2 0,19-3-52,-240 28-4752,178-15-1483,-104 33 0,-23 29-3554,119-46 7680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0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0 368 512,'41'-2'4113,"53"-9"0,13-1-1605,59-2-594,56-3-17,318-19 595,872-14-87,890-41-603,-1714 68-1309,46-3-200,-548 22-300,806-29 631,36 27 100,-524 0-608,54-2 249,228 3 1239,-516 7-1159,127 9 178,-183-2-217,224-11-1,-235 0-201,33-3 70,250-24 371,-282 22-594,25 6-44,-112 3-84,-12-1 64,0-1-1,0 0 1,0 0-1,0 0 1,9-2 0,21 1-14,-32 1-220,-10 0-293,-91 11-5664,-94-9-6331,1 12 5661,84 2 4786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86 1352,'-24'-5'11680,"12"1"-9351,-5-2 44,15 3-931,13 2 2830,11-3 1238,-22 19-4271,-2 24-830,-1-24-353,0 0 0,1 1-1,0-1 1,2 1 0,0 0 0,0-1-1,2 1 1,0-1 0,4 17 0,-4 0-48,-2-29-8,-1 1 1,1-1-1,0 0 1,1 0 0,-1 1-1,1-1 1,-1 0-1,1 0 1,0 0-1,0 0 1,0 0-1,1 0 1,2 5 0,4 5 16,-5-9-19,-1 0-1,0 0 1,1 0 0,0-1 0,0 1 0,0 0-1,0-1 1,1 0 0,-1 0 0,1 0 0,0 0-1,0-1 1,0 1 0,0-1 0,0 0 0,0 0-1,1 0 1,-1-1 0,1 0 0,-1 0 0,1 0-1,7 1 1,30 2-164,0-2-1,44-2 0,-64-2 12,15-1-943,61-12 0,-67 9 212,-15 3 113,-1 0-1,1-1 0,-1 0 0,0-1 0,-1-1 0,1 0 0,20-13 1,-35 19 769,20-14-2204,29-26 0,-42 33 1741,0-1 0,0 1 0,-1-1 0,-1-1-1,0 1 1,0-1 0,4-9 0,4-9-139,-6 14 593,-1-1 0,0 1 0,4-17 0,-9 27 122,0 0-1,0-1 1,-1 1-1,1-1 1,-1 1-1,0 0 1,0-1-1,0 1 1,-1-1 0,1 1-1,-1-1 1,0 1-1,0 0 1,0-1-1,0 1 1,-1 0 0,1 0-1,-3-4 1,-27-43 3780,40 19 1172,-12 35-4748,0 0 0,1 1-1,-1-1 1,1 1-1,0-1 1,1 1-1,-3 7 1,-30 63 1404,25-47-1359,2-4-83,-2-1 1,-10 23 0,-36 90 420,-63 133-191,93-199-483,18-48-153,-17 38-1,20-52-71,1 0-1,0 0 1,0 0-1,-3 15 1,3 15-5481,5-37 4632,-1 1 0,1-1 0,0 0 0,0 0 0,0 0 0,0-1 0,-1 1 0,1 0 0,0-1 0,0 1 0,0-1 0,0 1 0,4-1 0,11 1-2658,12-1 1281,4 0 497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68 524,'-48'-12'7207,"-23"-7"4534,39 7-8230,30 12-3589,3-6-4192,4 3 2788,-1 0-777,19-10-12603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4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97 852,'0'-2'628,"0"1"-1,1-1 1,-1 1-1,0-1 1,1 1-1,-1-1 1,1 0 0,-1 1-1,1 0 1,0-1-1,-1 1 1,1-1-1,0 1 1,0 0 0,0 0-1,0-1 1,2 0-1,0-1-148,1 0-1,-1 1 0,1 0 1,0 0-1,-1 0 1,7-3-1,7 0-1002,1 0-1,24-3 1,-30 6 952,7-1-1191,-14 3 390,-1 0-1,1-1 0,-1 0 1,1 0-1,-1 0 0,0 0 1,1-1-1,3-2 0,3 0-1292,-11 4 1541,1 0 0,0-1 0,-1 1 0,1 0 0,-1 0-1,1 0 1,-1 0 0,0-1 0,1 1 0,-1 0 0,1 0-1,-1-1 1,1 1 0,-1 0 0,0-1 0,1 1-1,-1 0 1,1-1 0,-1 1 0,0-1 0,0 1 0,1 0-1,-1-1 1,0 1 0,0-1 0,1 1 0,-1-1 0,0 1-1,0-1 1,0 1 0,0-1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21 1044,'0'-2'420,"-1"1"0,0 0 0,1 0 0,-1 0 0,0 0 0,0-1-1,0 1 1,0 0 0,0 0 0,0 1 0,0-1 0,0 0 0,0 0 0,0 0 0,-1 1 0,1-1 0,0 1-1,0-1 1,-1 1 0,1-1 0,0 1 0,-1 0 0,1-1 0,-1 1 0,1 0 0,0 0 0,-1 0 0,-1 0 0,1 0-154,0 0 1,0 0 0,0 0 0,0 0 0,0 0 0,0 0 0,0 0 0,-1 1 0,1-1 0,0 1 0,0-1 0,0 1 0,0 0 0,1 0 0,-1 0 0,0 0 0,0 0 0,0 0 0,1 0 0,-4 4 0,-1 6 272,1 1 1,0 0-1,0 0 1,1 1-1,-3 18 1,-8 72 235,8-47-604,-44 243-348,49-282-497,0 0 1,1-1-1,3 26 1,-1-5-2527,-1-35 2866,0 0 0,1 0 0,-1-1-1,1 1 1,-1 0 0,1-1 0,0 1 0,-1 0-1,1-1 1,0 1 0,0-1 0,0 1 0,0-1-1,1 0 1,-1 1 0,0-1 0,0 0 0,1 0-1,-1 0 1,1 0 0,-1 0 0,3 1-1,37 14-6107,-19-10 4563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460 135 1284,'0'-1'325,"0"0"-1,-1 0 1,1-1-1,0 1 1,0 0-1,0 0 1,-1 0-1,1 0 1,0 0-1,-1 0 1,1-1-1,-1 1 1,1 0-1,-1 0 1,0 0-1,1 1 1,-1-1-1,0 0 1,0 0-1,0 0 1,0 0-1,0 1 1,0-1-1,-1 0 1,-1-1 117,0 1-1,1 0 1,-1 1 0,0-1 0,0 0 0,0 1 0,0 0 0,0-1-1,-5 1 1,-4 1 468,0 1 1,1 0-1,-1 0 0,-14 6 0,8-1-351,1 1 0,1 1-1,-1 1 1,1 0 0,1 1-1,0 1 1,1 0 0,0 1-1,-19 22 1,14-11-279,1 0 0,1 2 0,1 0 1,1 0-1,1 1 0,1 1 0,2 0 1,1 1-1,1 0 0,-9 54 0,16-58-163,1-1-1,2 1 1,4 42 0,2 25 74,-7-90-183,0 0 0,1 0 0,-1 0-1,1 0 1,0 0 0,0 0 0,0 0 0,0 0-1,0 0 1,0 0 0,0-1 0,1 1 0,-1-1-1,1 1 1,-1-1 0,1 1 0,0-1-1,-1 0 1,1 1 0,0-1 0,0 0 0,0 0-1,0-1 1,3 2 0,10 4 115,-1-2 0,22 5 0,-26-7-23,8 1 75,1 0-1,-1-2 1,0 0-1,0-1 1,1-1-1,-1-1 0,0 0 1,31-9-1,-10-1 375,-1-1 0,68-33 0,-91 37-386,0-1-1,0 0 1,-1 0 0,-1-2-1,0 0 1,13-15-1,9-8-107,-20 20-55,-1-1 0,-1 0 0,0-1 0,-1 0 0,-1-1 0,0 0 0,-1-1 0,-2 0 0,14-40 0,-16 31 0,0 0 0,-2 0 0,1-35 0,-4 54 0,-1 0 0,-1 0 0,0 0 0,0 1 0,-1-1 0,0 0 0,0 1 0,-1-1 0,0 1 0,0 0 0,-1 0 0,0 0 0,-1 0 0,-10-13 0,-2 4 0,11 11 0,0 0 0,0 0 0,1 0 0,-6-9 0,6 8-150,0 0 0,0 0 0,-1 1 0,0 0 0,0 0 1,-1 1-1,1-1 0,-1 1 0,0 1 0,-1-1 0,1 1 0,-1 0 0,0 1 0,-11-3 0,-14-4-3089,-1 2 0,-45-5-1,17 3-3949,11 4-620,48 6 4849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1924,'4'-3'1244,"-1"0"0,1 0 0,1 0 0,-1 1 0,0-1 0,1 1 0,-1 0 0,1 1 0,7-3 0,0 0 1050,-9 2-1563,1 0 1,0 0-1,1 1 0,-1 0 0,0 0 0,8-1 1,22-6 982,2-1-1246,0 0-1,0 3 1,1 1-1,48 0 0,-57 3-559,4 0-265,106-8-1966,-42-4-4339,-66 4 1980,-30 10 4558,0 0 1,1 0-1,-1 0 0,1 0 1,-1 0-1,0 0 0,1-1 1,-1 1-1,1 0 1,-1 0-1,0 0 0,1 0 1,-1-1-1,0 1 0,1 0 1,-1 0-1,0-1 1,1 1-1,-1 0 0,0-1 1,1 1-1,-1 0 0,0-1 1,0 1-1,0 0 1,1-1-1,-1 1 0,0 0 1,0-1-1,0 1 0,0-1 1,0 1-1,0-1 1,0 1-1,0 0 0,0-1 1,0 1-1,0-1 1,0 1-1,0 0 0,0-1 1,0 1-1,0-1 0,0 1 1,0 0-1,-1-1 1,1 1-1,0-1 0,0 1 1,0 0-1,-1-1 0,1 1 1,0 0-1,-1 0 1,1-1-1,0 1 0,0 0 1,-1-1-1,1 1 0,-1 0 1,1 0-1,0 0 1,-1-1-1,0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50 148,'6'-3'1125,"17"-12"4158,-23 15-5178,1-1 0,-1 1 0,0 0 1,0 0-1,1-1 0,-1 1 0,0 0 1,0 0-1,0-1 0,0 1 0,1 0 1,-1-1-1,0 1 0,0 0 0,0-1 1,0 1-1,0 0 0,0-1 0,0 1 1,0 0-1,0-1 0,0 1 0,0 0 1,0-1-1,0 1 0,0 0 0,0-1 1,0 1-1,0 0 0,0-1 0,0 1 1,-1 0-1,1-1 0,0 1 0,0 0 1,0 0-1,-1-1 0,1 1 0,0 0 1,0 0-1,-1-1 0,1 1 0,0 0 1,0 0-1,-1 0 0,1-1 0,0 1 1,-1 0-1,1 0 0,0 0 1,-1 0-1,1 0 0,0 0 0,-1 0 1,1 0-1,0 0 0,-1 0 0,1 0 1,0 0-1,-1 0 0,1 0 0,-1 0 1,1 0 75,-1 0 0,1 0 1,-1-1-1,0 1 1,1 0-1,-1 0 1,1-1-1,-1 1 1,1 0-1,-1-1 0,1 1 1,-1 0-1,1-1 1,0 1-1,-1-1 1,1 1-1,0 0 1,-1-1-1,1 1 0,0-1 1,-1 1-1,1-1 1,0 0-1,0 1 1,0-1-1,-1 1 0,1-1 1,0 1-1,0-1 1,0 0-1,0 1 1,0-1-1,0 1 1,0-1-1,0 0 0,0 0-77,0 1 0,0 0 0,-1 0-1,1 0 1,0 0 0,-1 0 0,1 0-1,0 0 1,-1 0 0,1 0 0,0 0 0,-1 0-1,1 0 1,0 0 0,0 0 0,-1 0-1,1 0 1,0 0 0,-1 0 0,1 0-1,0 0 1,-1 0 0,1 0 0,0 1-1,0-1 1,-1 0 0,1 0 0,0 0-1,0 1 1,-1-1 0,1 0 0,0 0-1,0 0 1,0 1 0,-1-1 0,1 0-1,0 1 1,0-1 0,0 0 0,0 0-1,0 1 1,0-1 0,-1 1 0,-9 42 200,9-7 31,0-16-214,1-1 1,3 25 0,-1-37-101,-1 0 0,1 0 0,0 0 0,0 0 0,1 0 0,0 0 0,0-1 0,1 1 0,7 9 0,15 14 129,1-2-1,1 0 0,34 25 1,-54-46-124,35 23 50,-34-25 6,-1 0-1,0 1 1,0 0 0,-1 0 0,0 1 0,12 13-1,-15-15 91,0-1-1,1 0 0,-1 0 0,11 7 0,-13-10-78,0 1-1,1-1 0,-1 1 1,0-1-1,1 1 0,-1 0 1,0 0-1,0 0 0,-1 0 1,1 0-1,0 1 1,-1-1-1,1 0 0,-1 1 1,0-1-1,0 1 0,1 2 1,-2-3-25,-1 0 0,1-1 1,-1 1-1,0-1 1,0 1-1,0-1 0,0 1 1,0-1-1,0 1 1,0-1-1,0 0 0,-1 0 1,1 0-1,0 0 1,-1 1-1,1-2 1,-1 1-1,1 0 0,-1 0 1,1 0-1,-4 0 1,-40 14 275,42-14-333,-132 28-113,97-22-447,32-6 259,-3 1-402,0 0-1,-1 0 1,1-1-1,0-1 0,-1 0 1,1 0-1,-12-2 1,1-8-2373,19 9 2749,0 0 1,0 0-1,1 0 0,-1-1 0,0 1 1,0 0-1,0 0 0,1 0 0,-1-1 1,1 1-1,-1 0 0,1-1 0,-1 1 0,1-1 1,0 1-1,0-1 0,-1 1 0,1 0 1,0-1-1,0 1 0,1-1 0,-1 1 1,0-1-1,0 1 0,1 0 0,-1-1 1,1-1-1,3-8-906,-3 8 604,0 0 0,0-1 0,0 1 0,0 0 0,1 0 0,0 0 0,-1 0 0,1 0 0,0 0 0,0 0 0,1 1 0,4-5 0,7-6-1202,6-5 314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1384,'0'-1'721,"-1"-1"0,1 1-1,0-1 1,0 1 0,1-1-1,-1 1 1,0-1 0,0 1-1,1-1 1,-1 1 0,1 0 0,-1-1-1,1 1 1,0 0 0,-1-1-1,3-1 1,22-8 3483,167-30 2149,96 16-5495,-190 23-1365,53-3-2228,-57-5-1777,-37 7-1632,-46 5 2941,-24 5-2309,-14 3 3478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9:1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1953 13 484,'31'0'8423,"-19"0"-7296,-3-1-475,-7-9 4688,-2 9-4808,-34 2 594,21 5-993,-1-1 0,-24 7 1,-5 1-28,-129 56 604,-244 138 0,45 23 360,2-2 153,265-167-928,-86 45 67,164-93-332,0 1 0,1 1 0,-42 34 0,65-47-30,0 0 0,0-1 0,0 1 0,-1-1 0,1 1-1,-1-1 1,1 0 0,-6 1 0,-31 16-6,26-14 10,12-4-6,1 0-1,-1 0 1,0 0-1,0 0 1,0 1-1,0-1 1,0 0-1,0 0 1,0 1-1,1-1 1,-1 1-1,0-1 1,0 1-1,0-1 1,1 1-1,-1-1 1,0 1-1,1-1 1,-1 1-1,0 0 1,1 0-1,-1-1 1,1 1-1,-1 0 1,0 1-1,1-1-19,0-2-302,0 1 308,0 0 0,0-1 0,0 1 0,0 0 0,0 0 0,0 0 0,0 0 0,0-1 0,0 1 0,0 0 0,0 0 1,0 0-1,0 0 0,0-1 0,0 1 0,0 0 0,0 0 0,0 0 0,0 0 0,0-1 0,0 1 0,0 0 0,0 0 0,1 0 0,-1 0 0,0-1 0,0 1 0,0 0 1,0 0-1,0 0 0,0 0 0,0 0 0,1 0 0,-1 0 0,0-1 0,0 1 0,0 0 0,0 0 0,0 0 0,1 0 0,-1 0 0,0 0 0,0 0 0,0 0 0,0 0 1,1 0-1,-1 0 0,30-11-2679,43-20 0,29-11-3590,64-8-860,-94 32 5276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9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2001 50 940,'45'-10'3171,"-33"8"-2329,-1 0 0,1-1 0,-1-1 0,1 0 0,14-7 0,-34 6-190,-2 0-353,11 3-204,6 1-20,10 3 188,-21 2 68,-31 6 159,25-8-485,-52 14 390,-52 17 229,-10 4-71,-1 0-35,-887 343 2052,928-349-2461,7-4-1,-135 68 0,116-51-79,72-34-14,1 0 1,-1 1 0,-36 25 0,40-24-13,18-12-3,0 1-1,0 1 0,0-1 1,0 0-1,0 0 0,0 1 1,0-1-1,0 1 0,1 0 1,-3 2-1,0 2-6,0 4-136,5-9 116,0-1 0,0 1 0,0-1 0,0 1 0,-1-1 0,1 0 0,0 1 0,0-1 0,0 0 1,0 0-1,0 0 0,0 0 0,0 0 0,0 0 0,1 0 0,0 0 0,20 0-1203,-1-1-1,40-8 1,10-12-6119,-51 15 5347,2 0 206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9:1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44 1188,'0'0'8172,"-9"1"-4746,7-2-2349,4-30 4412,194 19-5106,-194 12-375,-1-1-1,1 1 1,-1 0-1,1 0 1,-1 0-1,1 0 0,-1 1 1,1-1-1,-1 0 1,1 0-1,-1 1 1,1-1-1,-1 1 1,1 0-1,-1-1 1,0 1-1,1 0 1,-1 0-1,0 0 1,0 0-1,0 0 1,0 0-1,0 0 1,0 0-1,0 0 1,0 1-1,0-1 1,0 0-1,0 1 0,-1-1 1,1 0-1,-1 1 1,1-1-1,-1 1 1,1-1-1,-1 3 1,-1-1 1,0-1-1,0-1 1,0 1 0,-1 0 0,1 0-1,-1 0 1,1-1 0,-1 1 0,0-1-1,0 1 1,-3 1 0,-28 21 83,31-22-86,-26 14 93,-1 0-1,-36 13 1,-28 15 10,61-26-26,0 2 0,-47 39 0,70-53-85,0 0-1,-1 0 1,1-1-1,-1 0 0,0-1 1,0 0-1,-13 2 1,12-2-4,0-1 1,0 1-1,0 1 0,0 0 1,-17 12-1,7-6-1,20-10 6,0-1 1,0 1-1,-1-1 0,1 1 1,0-1-1,0 1 1,-1 0-1,1-1 0,0 1 1,0 0-1,0 0 1,0 0-1,0 0 1,0 0-1,0 0 0,1 0 1,-1 0-1,0 0 1,0 0-1,1 1 0,-1-1 1,1 0-1,-1 0 1,1 1-1,0-1 0,-1 0 1,1 1-1,0 1 1,13 0 36,21 1-25,2-2 1,53-2 0,-34-1 5,45-4 82,-59 2-202,61 3 1,-86 2-442,-1-2 1,0 0-1,0-1 1,17-4-1,-72 17-13696,18-6 12013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0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60 660,'21'-5'7107,"-21"4"-6617,1-6 660,-1 6-1035,0 1-1,0-1 0,1 1 0,-1-1 0,0 1 0,0-1 0,0 1 0,0-1 1,0 1-1,0-1 0,0 1 0,0-1 0,0 0 0,0 1 0,0-1 0,0 1 1,-1-1-1,1 1 0,0-1 0,0 1 0,0-1 0,-1 1 0,1 0 0,0-1 1,-1 1-1,1-1 0,0 1 0,-1 0 0,1-1 0,0 1 0,-1-1 0,1 1 0,-1 0 1,1 0-1,-1-1 0,1 1 0,-1 0 0,1 0 0,-1 0 0,1-1 0,-1 1 1,1 0-1,-1 0 0,1 0 0,-1 0 0,1 0 0,-1 0 0,0 0 0,-3 0 326,0-1 0,1 0 0,-1-1 0,0 1-1,1 0 1,0-1 0,-1 0 0,1 0 0,0 0-1,-4-3 1,7 5-416,0-1 0,0 1 0,0 0 1,-1 0-1,1-1 0,0 1 0,0 0 0,0-1 0,0 1 0,0 0 0,0 0 0,0-1 0,0 1 1,0 0-1,1-1 0,-1 1 0,0 0 0,0 0 0,0-1 0,0 1 0,0 0 0,0 0 0,1-1 1,-1 1-1,0 0 0,0 0 0,0 0 0,0-1 0,1 1 0,-1 0 0,0 0 0,0 0 0,1 0 1,-1-1-1,0 1 0,0 0 0,1 0 0,-1 0 0,0 0 0,0 0 0,1 0 0,-1 0 0,0 0 1,1 0-1,-1 0 0,0 0 0,0 0 0,1 0 0,-1 0 0,0 0 0,1 0 0,-1 0 0,0 0 0,0 0 1,1 0-1,-1 1 0,0-1 0,0 0 0,1 0 0,-1 0 0,0 1 0,10 1 9,-8-2 114,-3 2-119,0 1 1,0-1-1,-1 0 0,1 0 0,0 0 0,-1 1 0,1-1 0,-1 0 1,0-1-1,0 1 0,-2 2 0,-11 13 93,9-10-89,0 1-1,-1-1 1,0-1-1,-1 1 1,1-1 0,-1-1-1,-16 10 1,-12 9 46,25-16-55,6-5-8,1 0 0,-1 0 0,1 1 0,0 0 1,0 0-1,0 0 0,1 0 0,-6 8 0,2-2 50,0-1-1,-1 1 1,-1-1-1,-18 15 1,-11 12 131,-18 24 140,30-34-226,23-23-95,0-1-1,-1 1 1,2 0 0,-1-1-1,0 1 1,1 1 0,-1-1-1,1 0 1,-3 7-1,1-1 20,0-1 0,-1 0-1,0-1 1,0 1-1,-1-1 1,0 0-1,-12 12 1,16-17-31,0 0 1,1 0 0,-1 0 0,0 0 0,1 0 0,0 1 0,0-1 0,-1 0 0,0 4 0,2-4-2,-1 0 0,0 0 0,1-1 0,-1 1 0,0 0 0,0 0 0,0-1-1,0 1 1,-1-1 0,1 1 0,0-1 0,-1 1 0,-2 1 0,3-2-3,0 0 0,0 0 0,0 0 0,0 0 0,0 0 0,1 0 0,-1 0 0,0 0 0,0 0 0,1 1 0,-1-1 0,1 0 0,-1 0 0,1 1 0,0-1 0,-1 0 0,1 1-1,0-1 1,0 0 0,0 1 0,0-1 0,0 1 0,0-1 0,1 3 0,-1-3 5,0 0-1,0 1 1,1-1 0,-1 1-1,0-1 1,0 0-1,-1 1 1,1-1 0,0 1-1,0-1 1,-1 0-1,1 1 1,-1-1 0,1 0-1,-1 1 1,1-1-1,-1 0 1,0 0 0,0 0-1,1 1 1,-1-1-1,0 0 1,0 0 0,-2 1-1,1-1-1,0 0 1,0 0-1,0-1 0,1 1 1,-1 0-1,0 0 0,1 1 0,-1-1 1,1 0-1,0 0 0,-1 1 1,1-1-1,0 1 0,0-1 0,-1 1 1,1 0-1,1-1 0,-1 1 1,0 0-1,0 0 0,1 0 0,-1-1 1,1 1-1,-1 0 0,1 0 1,0 0-1,0 2 0,0-3-6,-1-1 5,1 0 1,0 0 0,0 0 1,-1 0-1,1 0 1,0 0-1,0 0 1,-1-1-1,1 1 0,0 0 1,0 0-1,-1 0 1,1 0-1,0 0 1,-1 0-1,1 0 0,0 1 1,0-1-1,-1 0 1,1 0-1,0 0 1,0 0-1,-1 0 0,1 0 1,0 0-1,0 1 1,-1-1-1,1 0 1,0 0-1,0 0 0,0 0 1,-1 1-1,1-1 1,0 0-1,0 0 1,0 1-1,0-1 0,0 0 1,-1 0-1,1 1 1,0-1-1,0 0 1,0 0-1,0 1 0,0-1 1,0 0-1,0 0 1,0 1-1,0-1 1,0 0-1,0 0 0,0 1 1,0-1-1,0 0 1,0 1-1,5 6 142,9-10 26,-4-1-121,0 0 0,0 2 0,1-1 0,-1 1 0,18-1 0,13-3-35,131-23 65,-48 9-66,-45 11-14,-56 8 46,1-2 0,35-7 0,-40 9-33,-18 1-14,0 0 1,0 1 0,0-1-1,0 0 1,0 0 0,0 0 0,0 0-1,0 0 1,0 0 0,0 0-1,0 0 1,0 0 0,0-1-1,0 1 1,0 0 0,0 0-1,0-1 1,0 1 0,0-1 0,-1 1-1,1-1 1,0 1 0,0-1-1,1-1 1,-2 1-24,8 2-14,-7-1 34,1 0-1,-1 0 1,0 1-1,0-1 1,0 0-1,0-1 1,0 1-1,0 0 1,0 0-1,0 0 1,0-1 0,0 1-1,1 0 1,-1-1-1,0 1 1,-1-1-1,1 0 1,0 1-1,0-1 1,0 0-1,1-1 1,12-11-84,-1-1 0,12-16 0,-2 2-50,-14 16 37,0 0 0,13-23 0,-15 22 49,1 1 0,15-20 0,-14 19 37,0 0 0,0 0 1,-2-1-1,0 0 1,7-18-1,7-15 3,-17 38 14,0 0 0,-1 0 0,0 0 1,-1 0-1,0-1 0,0 1 0,-1-1 0,0-14 1,5 5-7,-5 18 5,0 0 0,-1 0-1,1 1 1,-1-1 0,1 0-1,-1 0 1,0 0 0,1 0-1,-1 0 1,0-1 0,0 1-1,1 0 1,-1 0 0,0 0-1,0 0 1,0 0 0,0 0-1,0 0 1,-1 0 0,1 0-1,0 0 1,-1 0 0,1 0-1,-1-1 1,-17-28-4,16 24 3,2 1-1,0 4 11,-2 2-23,1 0 11,-1 0 0,0 1 0,1-1 0,-1 0 0,1 1 0,-1 0 0,1-1 0,0 1-1,-1 0 1,1 0 0,0-1 0,0 1 0,0 0 0,1 0 0,-2 4 0,-7 13 9,-68 115 104,69-121-89,0 1 1,-10 25-1,-2 4 55,-296 483 1991,167-275-1092,100-158-686,-33 28 88,24-39-146,34-40-88,-27 62 0,49-78-25,3-28-127,0 0 1,-1 1 0,1-1 0,0 1-1,0-1 1,0 1 0,0-1-1,1 1 1,-1 0 0,0-1 0,0 1-1,1 0 1,-1 0 0,1 0 0,-1 0-1,3-1 1,18-17-323,-17 12 37,-1 0 0,1 0-1,-1 0 1,-1 0-1,1-1 1,-1 1 0,3-16-1,7-23-2140,-8 34 1286,-2 0-1,0 0 1,0 0 0,-1-1 0,0-15-1,-2 9-861,0-1 0,2 0-1,0 1 1,1-1-1,0 1 1,11-30 0,6 7 167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1 516,'4'0'809,"0"0"0,1 1 0,-1 0 0,0 0 0,0 0 0,0 0 0,0 0 0,7 5 2008,-1 7-1621,-11-11-1115,-1-1 0,0 0-1,0 0 1,0 0 0,0 0 0,0 0 0,0 0 0,0 0-1,0-1 1,0 1 0,0-1 0,0 0 0,-3 1-1,-8 12 1709,12-11-1698,0 0-1,0-1 1,0 1-1,-1 0 1,1-1-1,0 1 1,-1-1-1,1 1 1,-1-1-1,0 0 1,1 1-1,-4 0 1,-16 18 508,20-19-578,0 0 0,0 1 0,0-1 0,0 0 0,0 0 0,0 0 0,0 0 0,-1 0 0,1 0-1,0-1 1,-1 1 0,-2 1 0,-12 9 153,-20 30 320,-57 59 438,74-80-640,1 0 0,-28 42 0,9-11 19,-18 22-69,-10 14 128,29-43-91,-17 17 255,0 1-288,33-32-116,18-27-122,1 0-1,0 0 0,-1-1 0,0 1 0,1 0 0,-1-1 0,0 0 0,-1 1 1,1-1-1,-4 3 0,-2 4-67,16-6 7,-7-3-6,0 0 0,0 0 1,0-1-1,0 1 0,0 0 0,-1 0 1,1 0-1,0-1 0,0 1 0,0 0 1,-1-1-1,1 1 0,0-1 1,-1 1-1,1-1 0,0 1 0,-1-1 1,1 1-1,0-1 0,-1 0 0,1 1 1,-1-1-1,1 0 0,-1 0 0,0 1 1,1-1-1,-1 0 0,0 0 0,1 0 1,-1 1-1,0-1 0,0 0 0,0-1 1,2-17-3564,-2 18 3257,1-1 0,-1 1-1,0-1 1,0 1 0,0-1-1,0 1 1,0-1 0,0 1-1,0-1 1,-1 1 0,1-1 0,-1 1-1,1-1 1,-1 1 0,1-1-1,-1 1 1,0 0 0,0-1 0,1 1-1,-1 0 1,0 0 0,0 0-1,0-1 1,-3 0 0,-6-11-2025,-1 1 320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4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1 820,'-11'16'1722,"0"2"-1,1-1 1,1 1-1,1 1 1,-7 20 0,14-36-1424,1-1 0,-1 1 0,0 0 1,1-1-1,-1 1 0,1-1 0,0 1 1,0 0-1,0-1 0,0 1 0,0 0 1,1-1-1,-1 1 0,1-1 0,-1 1 0,1-1 1,0 1-1,0-1 0,1 1 0,-1-1 1,3 4-1,-2-4-136,0-1 1,1 1 0,-1-1-1,1 0 1,-1 0-1,1 0 1,0 0-1,-1 0 1,1 0-1,0-1 1,0 1 0,-1-1-1,1 0 1,0 0-1,0 0 1,-1 0-1,1-1 1,0 1-1,5-2 1,24-6-575,-1-2 0,0 0 0,0-3 0,49-27 0,16-32-12391,-70 51 8487,-6 4 2673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15 424,'0'-1'225,"0"1"1,0-1-1,0 1 0,0-1 0,0 1 1,0-1-1,0 1 0,-1-1 0,1 1 1,0-1-1,0 1 0,0-1 0,-1 1 0,1-1 1,0 1-1,0 0 0,-1-1 0,1 1 1,0-1-1,-1 1 0,1 0 0,-1-1 1,1 1-1,0 0 0,-1-1 0,1 1 1,-1 0-1,1 0 0,-1 0 0,1-1 1,-1 1-1,0 0 0,-21 0 4378,10 0 1261,11 2-5210,1-2-623,0 1-1,0-1 1,0 0-1,0 0 1,0 1-1,-1-1 1,1 0 0,0 1-1,0-1 1,0 0-1,0 0 1,-1 0-1,1 1 1,0-1 0,0 0-1,0 0 1,-1 0-1,1 1 1,0-1-1,0 0 1,-1 0 0,1 0-1,0 0 1,-1 0-1,1 0 1,0 1-1,0-1 1,-1 0 0,1 0-1,0 0 1,-1 0-1,1 0 1,0 0-1,-1 0 1,1 0 0,0-1-1,0 1 1,-1 0-1,1 0 1,0 0-1,-1 0 1,1 0-1,0 0 1,0 0 0,-1-1-1,1 1 1,0 0-1,-9-8 7672,7 9-6556,-7 0-965,8-1-167,1 0 0,0 0 0,-1 0 0,1 0 0,0-1 0,0 1 0,-1 0 0,1 0 0,0 0 0,-1 0 0,1 0 0,0 0 0,-1 0 0,1 0 0,0 0 0,-1 0 0,1 1 0,0-1 0,-1 0 0,1 0 0,0 0 0,-1 0 0,1 0 0,0 1 0,0-1 0,-1 0 0,1 0 0,0 0 0,0 1 0,-1-1 0,1 0 0,0 0 0,0 1 0,0-1 0,-1 0 0,1 1 0,0-1 0,0 0 0,0 0-1,0 1 1,0 0 0,-22 12 126,17-10-137,0 1-1,0 0 0,0 1 0,1-1 0,0 1 0,0 0 0,0 0 0,0 0 0,-3 8 1,-23 27-23,9-16 12,1 1 0,1 1 0,-28 49 0,-9 13 21,-31 48 51,79-119-70,7-14 5,0-1-1,0 0 1,0 0 0,0 1 0,0-1 0,-1 0 0,1 0-1,-1 0 1,-1 2 0,2-3 1,0-1 0,0 1 0,0 0-1,0 0 1,0 0 0,1 0 0,-1 1 0,0-1-1,0 0 1,1 0 0,-1 0 0,1 0 0,-1 1-1,1-1 1,0 0 0,-1 1 0,1-1 0,0 0 0,0 1-1,0-1 1,0 0 0,0 1 0,0-1 0,1 3-1,-1 7-9,0-10 6,24-1-56,27-3-1,-1-2 0,1-3 0,57-15 0,2-1-10,-64 11 74,-35 9-31,-1 1 0,0 0 0,1 1 1,18-2-1,-17-2-714,3 3-4858,-6 0 1364,-2 2 5092,-4 0-1110,-1 0 0,1-1-1,-1 0 1,0 1 0,1-1 0,-1 0 0,0 0 0,0 0-1,-1-1 1,1 1 0,0 0 0,-1-1 0,1 1 0,-1-1 0,2-3-1,18-36-488,-14 27 729,1 1 0,-2-2-1,6-19 1,-5 10 188,-3 10 362,0-1 0,-1 0 0,0 1-1,0-28 1,-3 42-405,-1-1 0,1 1 0,-1-1 1,0 1-1,1-1 0,-1 1 0,0 0 0,0-1 0,0 1 0,0 0 0,0 0 0,-1-2 0,-9-14 1386,10 17-987,-1-1-414,1 0 0,0 1 0,-1-1 1,1 0-1,-1 1 0,1-1 0,-1 1 1,1 0-1,-1 0 0,1-1 0,-1 1 1,1 0-1,-2 0 0,-4 5-64,2 0-1,-1 0 0,0 0 1,1 1-1,0 0 0,1 0 1,-1 0-1,1 0 0,0 1 1,-3 7-1,-23 32 46,13-22-75,1 0-1,1 2 0,1 0 1,1 0-1,1 1 0,-10 33 1,-32 80 66,31-87-60,16-37-21,0 1-1,-9 29 1,14-36-11,-13 51-94,-44 112 0,28-101-1311,30-71 1213,1 0 0,-1 1 0,0-1 0,1 0 0,-1 0 0,1 1 0,-1-1 0,1 0-1,0 1 1,0-1 0,-1 0 0,1 1 0,0-1 0,0 0 0,0 1 0,1-1 0,-1 0 0,0 1-1,0-1 1,1 0 0,-1 1 0,1 0 0,0-1-182,-1 0-1,1 0 1,-1 0 0,1 0-1,0-1 1,-1 1-1,1 0 1,0 0 0,0-1-1,0 1 1,0-1-1,-1 1 1,1-1 0,0 1-1,0-1 1,0 1 0,0-1-1,0 0 1,0 1-1,0-1 1,0 0 0,2 0-1,21-12-9009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1304,'-4'1'772,"-1"0"-1,1-1 1,0 1-1,0 1 1,0-1 0,0 1-1,0-1 1,1 1-1,-1 1 1,0-1 0,-5 5-1,-36 33 2583,37-33-3033,-12 12 19,0 1 1,2 1 0,0 1 0,-18 29-1,30-44-619,1 1-1,-1-1 0,-1 0 0,-8 8 0,9-9-443,-1 0 1,1 0-1,1 1 0,-7 8 0,10-5-2310,13 0-3842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86 1320,'0'-6'756,"1"0"-1,0 0 1,1 0-1,-1 1 1,1-1-1,0 0 1,0 1 0,1 0-1,-1-1 1,1 1-1,1 0 1,4-6-1,-8 11-652,0 0-1,0 0 0,0-1 0,0 1 0,0 0 0,0 0 0,0 0 1,0-1-1,0 1 0,1 0 0,-1 0 0,0 0 0,0-1 1,-1 1-1,1 0 0,0 0 0,0-1 0,0 1 0,0 0 0,0 0 1,0 0-1,0-1 0,0 1 0,0 0 0,0 0 0,0 0 1,-1 0-1,1-1 0,0 1 0,0 0 0,0 0 0,0 0 0,0 0 1,-1-1-1,1 1 0,0 0 0,0 0 0,0 0 0,-1 0 1,1 0-1,-1 0-50,1 0 1,0 0-1,-1 0 1,1 1 0,0-1-1,-1 0 1,1 0-1,0 0 1,-1 1 0,1-1-1,0 0 1,-1 0-1,1 1 1,0-1 0,0 0-1,-1 1 1,1-1-1,0 0 1,0 1-1,-1-1 1,1 1 0,0-1-1,0 0 1,0 1-1,0-1 1,0 0 0,0 1-1,0-1 1,0 1-1,0-1 1,0 1 0,0-1-1,0 0 1,0 1-1,0-1 1,0 1 0,0-1-1,0 0 1,1 1-1,-2 12 123,-1-1 0,0 1 0,-6 18 1,-3 16 69,5-9-96,-19 59 0,23-89-143,0 1-1,0 0 1,1 0-1,0 0 1,0 0-1,1 0 1,1 0-1,-1 0 1,1 0-1,1 0 1,3 13-1,0-7 0,0 0 1,1-1-1,1 0 0,0 0 0,18 25 1,-22-36-7,0 0 1,0 1 0,1-1-1,-1-1 1,1 1 0,0 0 0,-1-1-1,1 0 1,1 0 0,-1 0-1,0 0 1,8 1 0,-3 0-6,1-1 0,1 0 0,-1-1 1,14 1-1,-10-3-1,1-1 0,-1 0 0,1-1 0,-1 0 0,0-1 0,0-1 0,0 0 0,-1-1 0,1 0-1,-1-1 1,16-12 0,19-15-64,-33 24 58,-1 0 0,0 0 0,-1-2 0,0 0 0,14-16 0,0-5 15,-16 21 17,-1-1 0,0 0 0,0 0 0,-2-1 0,14-27 0,20-64 1154,-42 103-1141,0 1 1,0 0-1,0 0 1,0 0-1,0-1 1,0 1-1,0 0 1,0 0-1,-1 0 1,1 0-1,0-1 1,-1 1-1,1 0 1,-1 0-1,1 0 1,-1 0-1,1 0 1,-1 0-1,0 0 1,1 0-1,-1 0 1,-1-1-1,0 1 176,1 0 0,0-1 0,0 1 0,0-1 0,0 0 0,0 1 0,1-1 0,-1 1 0,0-1-1,1 0 1,-1 0 0,1-2 0,-2 5-118,0 0 0,0 0 0,0-1 0,0 1 0,0 1 1,0-1-1,0 0 0,1 0 0,-1 0 0,-1 3 0,-1 1-13,0 0 1,0 1 0,1 0-1,0-1 1,0 1-1,1 0 1,-3 9-1,0-2 2,-93 194 490,22-47-464,-1 1-67,44-96-23,21-47-3,2 2 0,-9 24-1,13-26-3,1-5-1,0 1 0,-14 26-1,-10 19-16,22-41-47,-1-1 0,-11 17-1,10-19-282,1 0 1,-9 24-1,7-16-978,8-17 889,1-5 233,1 0-1,0 0 0,0 0 1,-1 0-1,1 0 1,-1 0-1,1 0 1,-1 0-1,1-1 1,-1 1-1,1 0 1,-1 0-1,0 0 0,1-1 1,-1 1-1,0 0 1,0-1-1,0 1 1,1 0-1,-1-1 1,0 0-1,0 1 1,0-1-1,0 1 0,0-1 1,0 0-1,0 0 1,0 1-1,0-1 1,0 0-1,0 0 1,0 0-1,0 0 1,0 0-1,0 0 0,0-1 1,-2 1-1,21-22-8563,-16 19 7705,11-10-1108,7-4 270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221 102 40,'16'-18'2135,"-7"7"-743,1 0 1,0 1-1,14-12 1,-18 19-1249,-1-1 0,1 1 0,0 0 0,0 0 1,0 1-1,0 0 0,0 0 0,0 0 0,1 1 0,8-2 0,-2 2-27,1 1-1,-1 0 0,0 0 0,0 1 1,1 1-1,-1 0 0,0 1 1,-1 1-1,15 5 0,-22-7-32,0 0-1,0 0 0,-1 0 0,1 1 1,-1-1-1,1 1 0,-1 1 0,0-1 1,0 0-1,-1 1 0,1 0 0,-1 0 1,0 0-1,0 0 0,0 0 0,0 1 1,-1-1-1,1 1 0,-1 0 0,-1 0 1,1 0-1,-1 0 0,1 0 0,-1 0 1,-1 0-1,1 7 0,-2 8 170,-1-1 0,0 0-1,-2 0 1,0 0 0,-1 0 0,-1-1-1,-1 0 1,0 0 0,-19 31 0,4-14 85,-1-1 0,-1-1 0,-50 50 1,26-38 5,-1-3 0,-72 49 1,111-84-336,1-1 1,-1 0-1,-1 0 1,1-1 0,-12 4-1,18-7-21,-1-1 0,1 0 0,0-1 0,0 1 0,0-1 1,-1 1-1,1-1 0,0-1 0,0 1 0,0-1 0,-1 1 0,1-1 0,0 0 0,0-1 0,0 1 0,0-1 0,-6-3 1,9 4 2,0 1 1,0-1-1,0 0 1,0 0-1,0-1 1,0 1 0,0 0-1,0 0 1,1 0-1,-1-1 1,0 1-1,1 0 1,-1-1 0,1 1-1,-1 0 1,1-1-1,0 1 1,-1-1-1,1 1 1,0-1 0,0 1-1,0-1 1,0 1-1,1 0 1,-1-1-1,0 1 1,0-1 0,1 1-1,-1 0 1,2-3-1,17-38-101,-18 40 109,0 0 0,0 1-1,0 0 1,0-1 0,0 1-1,0-1 1,0 1 0,0 0 0,0 0-1,0 0 1,1 0 0,-1 0-1,1 0 1,-1 0 0,0 0 0,4-1-1,-4 2 3,0 0 0,0 0-1,0 0 1,0 0 0,0 0 0,0 0-1,0 1 1,0-1 0,0 0 0,0 1-1,0-1 1,0 1 0,0-1-1,2 1 1,3 2 3,103 17 40,-81-13-171,0-2 0,39 4 0,17-6-3062,-60-5 1929,0-1 0,-1-1 1,1-1-1,32-11 1,-46 11 539,1 1 1,-1-1 0,0-1-1,11-7 1,6-4-656,6-1-72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63 448,'0'-12'1572,"1"9"-886,-1-1 0,0 1 0,0 0 0,0-1 0,-1 1 0,1 0 0,-1-1-1,0 1 1,-2-6 0,2 8-534,0 0 0,0-1 0,0 2 0,0-1 0,-1 0 0,1 0 0,0 0 0,-1 0 0,1 1 0,-1-1 0,1 1 0,-1-1 0,1 1 0,-1 0 0,1-1 0,-1 1 0,1 0 0,-1 0 0,1 0 0,-1 0 0,1 0 0,-1 0 0,1 1 0,-1-1 0,1 1 0,-3 0 0,-14 2 122,1 1 0,0 1 0,1 0 0,-1 1 0,1 1 0,0 0 0,0 2 0,1-1 0,1 2 0,-1 0 0,1 1 0,1 0 0,0 1 0,-17 21 0,25-26-270,0 0 0,1 0-1,0 0 1,1 1 0,0-1 0,0 1 0,0 0-1,1 0 1,0 0 0,1 0 0,0 0 0,0 0 0,0 0-1,1 1 1,1-1 0,-1 0 0,4 13 0,-1-5-7,2 1 1,0-1-1,1 0 1,1 0-1,0 0 1,1-1-1,13 17 1,-16-25 4,0-1 0,1 0 0,0 0 1,0-1-1,1 0 0,0 0 1,-1-1-1,1 1 0,1-2 1,9 5-1,-10-5 4,0 0 0,-1 1-1,1-1 1,-1 1 0,0 1 0,0-1 0,0 1-1,0 0 1,-1 0 0,5 7 0,10 16 93,17 29 457,-14-1 478,-13-35-593,-9-19-397,0-1-1,0 0 1,0 0 0,0 0 0,0 0 0,-1 1-1,1-1 1,-1 0 0,1 1 0,-1-1-1,1 1 1,-1-1 0,0 0 0,1 1-1,-1-1 1,0 1 0,0-1 0,0 1-1,0-1 1,0 1 0,-1-1 0,1 0 0,0 1-1,-1-1 1,1 1 0,-1-1 0,1 0-1,-1 1 1,0-1 0,0 0 0,1 0-1,-3 2 1,0 0 0,0 0 0,0 0-1,0 0 1,0-1 0,-1 0 0,1 0-1,-1 0 1,1 0 0,-1 0 0,0-1-1,0 1 1,0-1 0,0 0 0,0 0-1,0 0 1,0-1 0,0 0 0,0 0-1,-5 0 1,-67 6-673,59-4 60,0-1 0,0 0-1,0-1 1,0 0 0,-18-4 0,17 2-218,15 2 515,0 0 1,0 0 0,0-1 0,0 1 0,0-1 0,0 1-1,0-1 1,0 0 0,0 0 0,1 0 0,-1-1 0,0 1-1,1-1 1,-1 0 0,-2-1 0,-4-7-1379,7 8 993,-1-1 0,1 1 0,0-1 0,0 0 0,0 0 0,0 1 0,-2-5 1,4 5 468,0 0 0,-1 1 0,1-1 0,0 1 0,0-1 0,0 0 1,0 1-1,0-1 0,1 1 0,-1-1 0,0 0 0,1 1 0,-1-1 1,1 1-1,-1-1 0,1 1 0,0-1 0,0 1 0,1-2 1,8-15-1349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1132,'34'-84'9440,"-15"46"-4382,-19 38-5004,0-1-1,0 1 1,0-1 0,0 1-1,0-1 1,0 1 0,0-1-1,0 1 1,0 0 0,0-1-1,0 1 1,-1-1-1,1 1 1,0-1 0,0 1-1,0 0 1,-1-1 0,1 1-1,0-1 1,0 1 0,-1 0-1,1-1 1,0 1 0,-1 0-1,1-1 1,-1 1-1,1 0-32,0 0 0,0 0 0,0 0 0,-1 0 0,1 0 0,0 0 0,0-1 0,0 1 0,0 0 0,0 0-1,-1 0 1,1 0 0,0 0 0,0 0 0,0 0 0,0 0 0,0-1 0,0 1 0,0 0 0,-1 0 0,1 0-1,0 0 1,0 0 0,0-1 0,0 1 0,0 0 0,0 0 0,0 0 0,0 0 0,0-1 0,0 1-1,0 0 1,0 0 0,0 0 0,0 0 0,0-1 0,0 1 0,0 0 0,0 0 0,0 0 0,0 0 0,0-1-1,0 1 1,0 0 0,1 0 0,-1 0 0,0 0 0,0 0 0,0 0 0,0-1 0,0 1 0,0 0-1,0 0 1,1 0 0,-1 0 0,0 0 0,0 0 0,14-3 23,-1 1 0,1 0 0,-1 2 1,1-1-1,-1 2 0,18 1 0,30 2-386,-11-2-1017,27 9-5554,-30 6-1192,-27-11 6548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98 548,'-7'-2'2583,"-4"-7"5583,-6-5 35,14 13-7714,-12-7 848,15 8-1367,-1 0 0,1 0-1,0-1 1,-1 1 0,1 0-1,0-1 1,0 1 0,0 0-1,-1-1 1,1 1 0,0-1 0,0 1-1,0 0 1,0-1 0,0 1-1,-1 0 1,1-1 0,0 1-1,0-1 1,0 1 0,0 0-1,0-1 1,0 1 0,0-1-1,1 1 1,-1 0 0,0-1-1,0 1 1,0-1 0,0 1-1,0 0 1,1-1 0,-1 1-1,0 0 1,0-1 0,1 1-1,-1 0 1,0-1 0,0 1-1,1-1 1,0 1-111,13-18-2872,-9 6-1848,1 4-113,1 4 1700,2-3 1118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15 1368,'-3'-2'592,"-1"0"0,1 0 0,-1 1 0,0-1 0,1 1 0,-1 0 0,0 0 0,0 0 0,0 0 0,0 1 1,0 0-1,0 0 0,0 0 0,0 0 0,0 0 0,0 1 0,0 0 0,-6 2 0,5-1-240,-1 0 0,2 1 0,-1 0 0,0 1 0,0-1 0,1 1-1,0-1 1,0 1 0,0 1 0,0-1 0,1 0 0,-5 7 0,-37 49 1161,28-40-1054,-22 36-1,-25 70 275,8-14-334,19-37-152,-47 141 0,76-194-254,3-6-351,0 1 0,1-1 0,1 1 0,1 0 0,0 0 0,1 18-1,-3-29-668,4-6 855,0 0 0,-1 0 0,1 0 0,0 0 0,0 0 0,-1 0 0,1 0 1,0 0-1,-1 0 0,1 0 0,0 0 0,-1 0 0,1-1 0,0 1 0,0 0 0,-1 0 0,1 0 0,0 0 0,0-1 0,-1 1 0,1 0 0,0 0 1,0-1-1,0 1 0,-1 0 0,1 0 0,0-1 0,0 1 0,0 0 0,0-1 0,0 1 0,0 0 0,0 0 0,0-1 0,-1 1 0,1 0 0,0-1 0,0 1 1,0 0-1,0-1 0,1 1 0,-1 0 0,0 0 0,0-1 0,0 1 0,0 0 0,0-1 0,0 1 0,0 0 0,0-1 0,1 1 0,-1 0 0,0 0 1,0-1-1,0 1 0,1 0 0,41-37-5964,-21 19 4617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87 608,'-13'-9'3402,"13"8"-2880,-1 0-1,0 0 1,0 0 0,0 1 0,0-1 0,0 0 0,-1 1-1,1-1 1,0 0 0,0 1 0,0 0 0,0-1-1,-1 1 1,-3-1 3831,29-4-2772,105-10-1019,-31 6-1374,-63 5-184,-25 4 242,0-1 0,-1 0 1,1 0-1,0-1 0,-1-1 1,0 0-1,1 0 0,9-5 1,-16 6-9,1 0 1,0 1 0,0-1 0,0 1 0,0 0 0,0 0 0,0 0 0,0 1 0,6-1 0,10 1-716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8 132,'16'-5'2437,"-9"3"1618,-10 10-403,-20 34-1231,11-19-1460,-27 39 0,32-52-858,0 0 0,1 0 0,1 1 0,0 0 0,-7 23 0,-13 28 19,18-48-125,2 0-1,-1 0 0,-4 28 0,5-23-64,2-11-67,0 0 0,-1 0 0,0-1 0,0 1-1,-1-1 1,-6 8 0,-6 10-1560,11-17 1263,21-9-11143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4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23 116 676,'0'-1'648,"-1"-1"1,1 1-1,-1-1 0,1 1 0,-1 0 1,1-1-1,-1 1 0,0 0 0,1-1 1,-1 1-1,0 0 0,0 0 1,-2-2-1,2 2-153,0 0 0,0 0 1,0-1-1,0 1 0,0 0 0,0-1 1,1 1-1,-1 0 0,0-1 0,1 1 1,-1-1-1,1 1 0,-1-4 1,23-14 2701,-5 9-2970,1 2 0,1 0-1,-1 1 1,1 1 0,1 1-1,32-5 1,-48 9-199,-1 1 0,0 0-1,0 0 1,0 0 0,1 1 0,-1-1 0,0 1 0,0 0-1,0 0 1,0 0 0,0 0 0,0 0 0,0 1 0,0-1-1,0 1 1,-1 0 0,1-1 0,-1 2 0,1-1 0,-1 0-1,0 0 1,0 1 0,0-1 0,0 1 0,0-1-1,0 1 1,-1 0 0,1 0 0,-1 0 0,0 0 0,1 5-1,3 6 282,-2-1 0,0 1 0,0 0 0,-1 0 0,-1 26 0,-1-28-64,-2 0-1,1 1 1,-2-1-1,-4 13 0,-3 18 465,5-25-498,-1-1 0,-1 1 0,0-1 0,-1 0 0,-1-1 0,-14 20 0,10-16-81,1 1-1,-18 42 1,20-46-116,9-16-13,0 0 1,0 1 0,0-1-1,0 1 1,0-1-1,0 1 1,1-1 0,-1 1-1,1 0 1,-1-1-1,1 1 1,-1 0 0,1-1-1,0 1 1,0 3 0,0-3 2,0 0 0,0-1 1,0 1-1,1 0 0,-1 0 1,1 0-1,-1-1 0,1 1 1,0 0-1,-1 0 0,1-1 1,0 1-1,0-1 0,0 1 1,0-1-1,1 1 0,-1-1 1,0 0-1,1 1 0,-1-1 1,1 0-1,-1 0 0,1 0 1,-1 0-1,1 0 0,0 0 1,-1-1-1,4 2 0,7 4 19,30 11 55,-38-17-74,0 1-1,1 1 1,-1-1-1,0 1 1,0-1-1,-1 1 1,1 0-1,0 1 1,0-1-1,-1 0 1,0 1-1,1 0 0,-1 0 1,0 0-1,0 0 1,-1 1-1,4 3 1,0 5 113,-1 1 1,0-1-1,0 1 0,-1 0 1,-1 0-1,0 0 0,-1 0 1,0 1-1,-1-1 0,-1 1 1,0-1-1,0 1 0,-2-1 1,0 1-1,0-1 0,-1 0 1,-1 0-1,0 0 0,-1 0 1,-9 19-1,-30 29 479,42-57-575,-1-1 0,1 1 0,-1-1 1,1 0-1,-1 1 0,-7 4 0,-9 12 27,16-16-43,-1 1 1,0-1 0,-1 0 0,1-1 0,-1 1 0,-7 4 0,-18 16-690,29-23 506,0 0 1,0 0-1,0 0 1,0 0-1,0-1 1,0 1-1,-1 0 1,1-1-1,0 1 1,0-1-1,-1 1 0,1-1 1,0 1-1,-1-1 1,1 0-1,0 0 1,-3 0-1,-4-6-3369,11-10-519,5 0-8,1 1 0,15-23 0,10-4-734,-13 18 2778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25 504,'7'-4'1300,"-5"3"-912,0 1-1,-1-1 0,1 0 1,0 1-1,-1-1 1,1 0-1,-1 0 0,1-1 1,-1 1-1,1 0 1,-1 0-1,0-1 1,0 1-1,1 0 0,0-4 1,-2 5-280,0 0 0,-1 0 1,1 0-1,-1 0 1,1 0-1,-1 0 0,1 0 1,-1 0-1,1 0 1,0 0-1,-1 0 0,1 0 1,-1 0-1,1 0 0,-1 0 1,1 1-1,0-1 1,-1 0-1,1 0 0,0 1 1,-1-1-1,1 0 1,-1 0-1,1 1 0,0-1 1,0 0-1,-1 1 0,1-1 1,0 0-1,-1 1 1,1-1-1,0 0 0,0 1 1,-9 13 604,4-5-350,-1 0 0,1 1 1,0 0-1,1 0 0,-6 19 1,6-2-193,1-1 0,1 1-1,2 27 1,0-35-159,1-12-12,0 0 0,0 0 0,0 0 0,1 0 0,0 0-1,1 0 1,0-1 0,0 1 0,0-1 0,7 11 0,-9-17 1,2 6 31,-3-5-28,0-1 1,1 1-1,-1-1 1,0 1-1,0-1 0,1 1 1,-1-1-1,0 1 1,1-1-1,-1 1 1,0-1-1,1 0 1,-1 1-1,1-1 1,-1 0-1,1 1 1,-1-1-1,1 0 0,-1 1 1,1-1-1,-1 0 1,1 0-1,-1 0 1,1 0-1,-1 0 1,1 1-1,-1-1 1,1 0-1,-1 0 1,1 0-1,0 0 1,-1 0-1,1-1 0,-1 1 1,1 0-1,-1 0 1,1 0-1,-1 0 1,1-1-1,-1 1 1,1 0-1,-1 0 1,1-1-1,3-1 8,-1 1 1,0-1-1,0 0 0,0 1 1,0-1-1,0-1 0,3-2 1,10-7 29,-4 4-11,0 0 0,-1-1 0,0-1 0,0 0 0,14-18 0,11-10 254,-1-9 565,-19 30-88,-16 16-746,1 1 1,-1 0 0,0-1-1,0 1 1,0 0-1,0-1 1,1 1 0,-1 0-1,0-1 1,0 1-1,0-1 1,0 1 0,0 0-1,0-1 1,0 1-1,0 0 1,0-1 0,0 1-1,0-1 1,0 1-1,0 0 1,0-1 0,-1 1-1,1 0 1,0-1-1,0 1 1,0 0 0,-1-1-1,1 1 1,0 0-1,0-1 1,0 1 0,-1 0-1,1 0 1,0-1-1,-1 1 1,1 0 0,0 0-1,-1 0 1,0-1-1,1 1-6,0 0-1,0 0 1,-1-1-1,1 1 1,0 0 0,0 0-1,-1 0 1,1 0-1,0 0 1,0 0-1,-1 0 1,1 0-1,0 0 1,-1 0-1,1 0 1,0 0-1,0 0 1,-1 0-1,1 0 1,0 0 0,-1 0-1,1 0 1,0 1-1,0-1 1,-1 0-1,1 0 1,0 0-1,0 0 1,-1 0-1,1 1 1,0-1-1,0 0 1,0 0-1,-1 0 1,1 1-1,0-1 1,0 0 0,0 0-1,0 1 1,0-1-1,0 0 1,-1 1-1,1-1 1,-3 15 248,2-10-128,-9 17 173,-7 15 140,-20 64-1,-17 70-271,40-113-495,-9 91 1,16-6-6556,7-142 6712,0 0 1,1 0 0,-1-1 0,0 1 0,0 0 0,1-1 0,-1 1 0,0 0 0,1 0 0,-1-1-1,0 1 1,1-1 0,-1 1 0,1 0 0,-1-1 0,1 1 0,0-1 0,-1 1 0,1-1 0,-1 1-1,1-1 1,0 0 0,0 1 0,-1-1 0,1 0 0,0 0 0,-1 1 0,1-1 0,0 0 0,0 0-1,0 0 1,0 0 0,37 2-4772,-25-2 4213,27 0-819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0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1 780,'10'-1'8989,"-9"2"-8598,-12 36 3304,9-14-3101,-1-1 0,-1 0 0,0-1 1,-2 1-1,-12 30 0,-11 45 402,-36 200 618,36-168-1180,5-5-240,23-119-237,0 1 0,0 0 0,0 0-1,1 0 1,-1 0 0,2-1 0,-1 1 0,1 0 0,-1 0 0,2 0 0,-1-1 0,1 1-1,-1 0 1,1-1 0,1 0 0,-1 1 0,6 7 0,-16-26-7782,6 9 7130,0 1 0,1-1 0,-1 1-1,1-1 1,0 0 0,0 0 0,0 0 0,0-7 0,1-21-3042,0 14 2209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0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49 120,'5'-19'3200,"1"-5"6601,36 18-6026,136 18-927,158-12-2167,-260 0-1253,-45-6-2313,-71 12-12558,27 0 13950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0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48 720,'2'19'9336,"0"-17"-8832,0-1 0,1 1 0,-1 0 0,0-1 0,0 1 0,1-1 0,-1 0-1,1 0 1,0 0 0,-1 0 0,1 0 0,0-1 0,-1 1 0,1-1 0,4 0 0,48-2 1751,-36 0-1638,428-37 3269,-419 35-4570,0-2 1,28-9-1,-37 10-1386,-9 1 1715,-42-3-16339,10 12 14559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2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32 336,'3'-2'796,"0"0"0,1 0 0,-1 0 0,1 0 0,-1 0 0,1 1 0,0 0 0,0-1 0,0 1 0,4 0 0,1 1 1707,-8 0-1095,-1 0-1385,0-1 1,0 1 0,0 0 0,0-1 0,0 1 0,0 0 0,0-1 0,-1 1 0,1 0-1,0-1 1,0 1 0,0 0 0,-1 0 0,1-1 0,0 1 0,0 0 0,-1 0 0,1-1-1,0 1 1,-1 0 0,1 0 0,0 0 0,-1 0 0,1-1 0,0 1 0,-1 0 0,1 0-1,0 0 1,-1 0 0,1 0 0,0 0 0,-1 0 0,1 0 0,0 0 0,-1 0 0,1 0 0,0 0-1,-1 0 1,1 0 0,-1 1 0,1-1-9,-1 0 0,1 0 0,0 0 0,0 0 0,-1 0 0,1 0 0,0 0 0,-1 1 0,1-1 0,0 0 0,-1 0 0,1-1 0,0 1 0,-1 0 0,1 0 0,0 0 0,-1 0 0,1 0 0,0 0 0,0 0 0,-1 0 0,1-1 0,0 1 0,-1 0 0,1 0 0,0 0 0,0-1 0,0 1 0,-1 0 0,1 0 0,0 0 0,0-1 0,0 1 0,-1 0 0,1-1 0,0 1 0,0 0 0,0 0 0,0-1 0,0 0 312,-16 2 874,11-1-823,0 1-1,0-1 1,0 0 0,0 0 0,1 0 0,-1-1 0,-9-1-1,25 3 2436,-12-1-2758,1 0-1,0 0 1,0 0 0,-1 0 0,1 0 0,0 1 0,0-1 0,-1 0 0,1 0-1,0 0 1,0 0 0,0 0 0,-1 0 0,1 0 0,0 1 0,0-1 0,0 0-1,0 0 1,0 0 0,-1 1 0,1-1 0,0 0 0,0 0 0,0 0 0,0 1-1,0-1 1,0 0 0,0 0 0,0 0 0,0 1 0,-1-1 0,1 0-1,0 0 1,0 1 0,0-1 0,0 0 0,0 0 0,1 1 0,-1-1 0,0 0-1,0 0 1,0 0 0,0 1 0,0-1 0,0 0 0,0 0 0,0 1 0,0-1-1,1 0 1,-1 0 0,0 0 0,0 0 0,0 1 0,0-1 0,1 0 0,-1 0-1,0 0 1,0 0 0,0 0 0,1 1 0,-1-1 0,0 0 0,0 0-1,1 0 1,-1 0 0,0 0 0,0 0 0,0 0 0,1 0 0,-3 1 251,-9-1 108,3 0 7,14-5-220,-4 4-45,-17 1 593,10 0-37,13 0-42,-48 0 284,38 0-866,2 1-74,1 1-1,0-1 1,0 0-1,0 0 1,0 1-1,0-1 1,0 0-1,0 0 1,0 0-1,1 0 1,-1 0-1,0-1 1,1 1-1,-1 0 1,3 1-1,7 4 53,13 28 183,6 5-13,-22-30-186,0 1 0,0 0 0,-1 0 0,-1 1 0,0-1 0,0 1 0,-1 1 0,6 17 0,-5-13-21,0 1 1,2-2-1,9 16 0,2-6 5,-15-20-22,1 1 0,-1 0 0,0 0 0,0 0-1,0 1 1,5 13 0,-3 3 45,0 1-1,-2 0 1,-1 0-1,0 0 1,-3 49-1,-21 120 335,21-179-369,0 0 0,1 1 0,0-1 0,1 0 0,6 23 0,-1-6-25,-7-25 3,0-1 0,0 1 0,0-1 0,0 1 0,-1-1 0,0 1 0,0-1 0,0 1 0,-5 9 0,4-9 0,0 0 0,0 1 0,1-1 0,-1 0 0,1 10 0,0-11 0,0 0 0,0 0 0,0-1 0,0 1 0,0-1 0,-1 1 0,0-1 0,0 0 0,0 1 0,-1-1 0,1 0 0,-1 0 0,-6 6 0,7 2 0,2-8 0,-2-9 0,-20-24 0,18 15 0,1-1 0,1 1 0,0 0 0,1-1 0,0 1 0,1-1 0,3-22 0,-2-9 0,-1 41 0,0 1 0,0-1 0,0 1 0,1-1 0,0 1 0,-1-1 0,2 1 0,-1-1 0,0 1 0,1 0 0,0 0 0,0 0 0,0 0 0,0 0 0,4-4 0,12-17 0,-16 22 0,0 0 0,-1 1 0,1-1 0,0 0 0,0 0 0,0 1 0,1 0 0,-1-1 0,1 1 0,-1 0 0,1 0 0,0 0 0,0 0 0,3-1 0,21-8 0,-10 4 0,0 1 0,1 0 0,0 1 0,19-2 0,-31 6 0,-1 0 0,1 1 0,0 0 0,0 1 0,-1-1 0,1 1 0,0 0 0,-1 1 0,1-1 0,-1 1 0,1 0 0,-1 0 0,0 1 0,0 0 0,0-1 0,0 2 0,6 4 0,19 15 0,-21-17 0,-1 0 0,0 1 0,14 14 0,-19-18 0,-1 0 0,0 1 0,0-1 0,0 0 0,0 1 0,0 0 0,-1-1 0,0 1 0,0 0 0,0 0 0,0-1 0,0 1 0,-1 0 0,0 6 0,0 7 0,-1-1 0,0 1 0,-2-1 0,-5 23 0,5-31 0,0 1 0,0-1 0,0 1 0,-1-1 0,-1 0 0,1 0 0,-1-1 0,-1 0 0,-10 12 0,1-5 0,-1-2 0,-1 0 0,1 0 0,-2-2 0,0 0 0,-32 12 0,15-5 0,-6 6 0,33-17 0,-1 0 0,0-1 0,0-1 0,0 1 0,0-1 0,-1-1 0,-10 3 0,-194 20-3627,170-22 1468,26-5 314,1 0-1,-1-1 1,0-1-1,1 0 1,0-1 0,0-1-1,-19-8 1,22 8 331,-10-6-1832,24 11 3200,-1 0 0,0 0 0,1-1 0,-1 1 0,1 0 0,-1-1 0,1 1 0,-1-1 0,1 1 0,-1-1 0,1 1 0,-1-1 0,1 1 0,-1-1 0,1 1 0,0-1 0,-1 0 0,1 1 0,0-1-1,0 0 1,0 1 0,-1-1 0,1 0 0,0 1 0,0-1 0,0 0 0,0 1 0,0-1 0,0 0 0,0 1 0,0-1 0,1-1 0,8-10-1769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2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43 480,'50'-19'4257,"-42"15"-3088,1 0 0,-1 1 0,1 0 0,-1 0 0,1 1 0,0 0 0,10-1 0,-15 4-754,0 0 0,0 0 0,0 1 0,0-1 0,0 1 0,0 0-1,3 2 1,4 2 144,-6-3-351,1 0-1,-1 0 1,0 1-1,-1-1 1,1 1-1,0 0 1,-1 1-1,0-1 1,0 1-1,3 5 1,21 22 752,-4-8-426,15 15 726,34 44 0,-62-69-958,-1 1 0,-1 0 0,0 1 0,-1 0 0,0 1 0,-2-1 0,0 1-1,0 1 1,-2-1 0,4 30 0,-2 28 871,-3 0 1,-8 88-1,3-132-873,0-10-24,0-1 0,-7 31 0,-78 230 258,78-261-534,-1-1 0,0 1 0,-2-1 0,-22 28 0,13-18 0,0-1 0,-1-1 0,-35 33 0,49-53-26,-1 0 0,0-1-1,0 0 1,-1 0 0,1-1 0,-1-1 0,-17 6-1,10-5-1534,1 0 0,-22 2-1,32-7 558,0 0-1,0 0 0,0-1 1,0 0-1,0 0 1,0 0-1,-7-3 1,6 2-525,6-17-5838,2 15 6301,0 1 475,0 1 1,1-1 0,-1 0-1,1 0 1,0 1 0,0-1 0,0 1-1,0 0 1,3-3 0,15-13-1862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3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14 400,'-13'-12'9348,"-2"11"-6091,11 1-2657,-1-1 0,1 1 1,-1 0-1,1 0 0,-1 1 1,1 0-1,-1-1 0,1 2 0,-7 1 1,10-3-455,0 0 0,0 1 0,0-1 0,0 0 0,0 0 0,0 0-1,0 0 1,0 0 0,0 0 0,0 0 0,0-1 0,0 1 0,0 0 0,0-1 0,0 1 0,0 0 0,-2-2 0,-6 0 350,8 2-104,-1-1-283,0 1-1,1 0 0,-1 0 0,1 0 1,-1 0-1,0 0 0,1 0 0,-1 0 1,1 1-1,-1-1 0,0 1 0,1-1 1,-1 1-1,-1 0 0,-6 2 755,2-4-529,10-1 616,0 0-89,-9 1-563,4 1 18,-2 0-164,1 0 0,-1 0 0,0 0 0,1 1 0,-1 0 0,1-1 0,-5 3 0,8-3-149,-11 3 174,-8 2-50,0 1 0,0 0 0,1 1 1,-17 11-1,11-4-86,1 1 0,1 1 0,0 1 0,1 1 0,1 1 0,-34 41 0,0 7 109,34-41-109,12-15-3,0 0-1,-11 21 1,-45 127 293,32-72-213,26-67-110,1 0 0,1 0-1,0 1 1,2-1-1,1 1 1,1 34-1,0-44-10,1-6 2,0 0 0,0 1-1,1-1 1,0 0 0,0 0 0,0 0 0,0 0 0,1 0-1,0-1 1,0 1 0,0-1 0,0 0 0,5 5 0,12 19-28,-18-26 21,0 0-1,-1 0 0,1-1 1,0 1-1,0 0 1,0-1-1,0 1 1,0-1-1,1 1 1,-1-1-1,0 0 0,1 0 1,-1 0-1,1-1 1,-1 1-1,1 0 1,-1-1-1,1 0 0,-1 1 1,1-1-1,-1 0 1,1 0-1,0-1 1,2 1-1,11-3-4,-1 0-1,29-8 1,-28 6 15,20-2-11,-30 7 6,-1-1 0,1 0 1,0 0-1,-1 0 1,1-1-1,-1 1 0,0-1 1,1-1-1,-1 1 1,0-1-1,0 0 0,5-4 1,2-3-2,0 1 0,0 1-1,25-13 1,-22 13 1,0-1-1,22-17 0,-7 3-22,0 2 0,49-25 0,-76 44 24,4-2-4,0-1 0,-1 0 1,1-1-1,-1 0 0,0 0 1,0 0-1,6-9 0,32-53 4,-36 54 10,7-7-7,-13 19 0,0-1 0,0 1-1,0-1 1,0 0 0,0 0 0,-1 0 0,1 0 0,-1 0 0,0 0 0,1-4-1,3-12-2,-1 6 2,0-1 0,-2 1 0,1-1 0,-1-15 0,-2 23 2,0-1-1,1 1 1,-1 0-1,1 0 1,0 0-1,1 0 1,2-8-1,-3 11 0,-1 1-1,1-1 1,-1 0-1,0 1 1,0-1-1,0 1 1,0-1-1,0 1 1,-1-1-1,1 0 0,-1 1 1,1-1-1,-1 1 1,-1-3-1,-4-21 12,5 22-15,0 0 0,-1 0-1,1-1 1,-1 2 0,0-1 0,0 0 0,-1 0-1,1 0 1,-1 1 0,0 0 0,0-1-1,0 1 1,0 0 0,0 0 0,-1 1-1,1-1 1,-1 1 0,-5-3 0,-7-3-17,0 0 0,0 1 0,-24-6 0,25 10-10,-1 1 1,0 0 0,-30 2 0,32 0 6,-106 0-343,120 0 363,-1 0 0,0 0 1,0 0-1,0 0 0,1 0 0,-1 0 1,0 0-1,0 0 0,1 0 0,-1 1 1,0-1-1,0 0 0,1 1 0,-1-1 1,0 0-1,1 1 0,-1-1 1,1 1-1,-1-1 0,0 1 0,1-1 1,-1 1-1,1 0 0,-1-1 0,1 1 1,0-1-1,-1 1 0,1 0 0,0 0 1,-1-1-1,1 1 0,0 0 1,0 0-1,-1-1 0,1 1 0,0 0 1,0 0-1,0-1 0,0 1 0,0 1 1,-5 15-47,3-15 53,1 1 0,-1 0 1,1 0-1,0 0 0,0 0 0,0 0 0,0 0 1,1 0-1,-1 0 0,1 0 0,0 1 0,0-1 1,0 0-1,0 0 0,1 0 0,-1 1 0,1-1 1,-1 0-1,1 0 0,0 0 0,1 0 0,-1 0 1,2 2-1,2 6-11,0 0 0,1-1 0,0 0 0,1 0 0,9 10 0,-10-13-2,30 32 133,-1 2 0,-3 1 0,37 62-1,-57-85-38,2 0-1,0-1 0,1 0 0,1-1 0,32 27 0,-44-41-68,0 1 1,-1 0-1,1 0 0,-1 1 0,0-1 0,0 1 0,-1 0 1,1-1-1,-1 1 0,0 0 0,-1 0 0,1 0 0,0 8 1,4 8 32,-2-7-22,1 0-1,1 1 1,8 14-1,-10-13-25,-4-15-3,0-1 0,0 1 0,0 0 1,0-1-1,0 1 0,0-1 0,0 1 0,0 0 0,0-1 0,0 1 1,0-1-1,1 1 0,-1 0 0,0-1 0,0 1 0,1-1 1,-1 1-1,1-1 0,-1 1 0,0-1 0,1 1 0,-1-1 0,1 0 1,-1 1-1,1-1 0,-1 1 0,1-1 0,-1 0 0,2 1 1,8 3-102,-9-4 67,0 0-1,-1 0 1,1 0-1,-1 1 0,1-1 1,-1 0-1,0 0 1,1 0-1,-1 0 0,1 1 1,-1-1-1,1 0 1,-1 1-1,1-1 0,-1 0 1,0 1-1,1-1 1,-1 0-1,0 1 1,1-1-1,-1 1 0,0-1 1,0 0-1,1 1 1,-1-1-1,0 1 0,0-1 1,0 1-1,0-1 1,1 1-1,-1-1 0,0 1 1,0-1-1,0 1 1,0 0-1,0 0-577,-2-11-6512,1 6 5897,0-1 0,-1 1 0,1 0 0,-1 0 1,0-1-1,-3-4 0,2 5 360,1 0 1,0 0 0,0-1-1,0 1 1,0-1-1,1 1 1,0-1-1,-1-7 1,4-7-1326,7-5 282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3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43 1064,'-5'-7'24679,"23"8"-25558,14-2 48,45-6 1,-3-9-5036,-19 4-1691,-48 12 6248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3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1072,'-14'27'2895,"9"-18"-1492,0 0 1,0 0-1,-1 0 0,0 0 0,-9 10 0,12-18-981,1 2 0,0-1 0,0 0 0,0 0 0,0 1 0,0-1-1,0 1 1,0 0 0,1-1 0,0 1 0,-1 0 0,1 0 0,-1 5-1,2-6-228,0 0 0,0 0 0,1-1 0,-1 1 0,0 0 0,1 0 0,0-1 0,-1 1 0,1 0 0,0-1 0,0 1 0,0-1 0,0 1 0,0-1 0,0 1 0,1-1 0,-1 0 0,0 0 0,1 1 0,-1-1 0,1 0 0,-1 0 0,1 0 0,-1-1 0,4 2-1,2 1-39,0 0 0,0 0 0,0-1 0,0 0-1,1 0 1,-1-1 0,1 0 0,-1-1 0,1 1-1,-1-1 1,1-1 0,7 0 0,39-10-2195,-6-4-4026,-46 14 5304,-1 0 0,1 0 0,0 0 0,-1 0 0,1 0 0,-1 0 0,1 0 0,-1-1 0,1 1 0,-1 0 0,0-1 0,0 1 0,0-1 0,0 0 0,2-2 0,8 2-3610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3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1026 30 780,'-76'-24'10981,"51"21"-7181,-43 0-1,52 4-3487,1 0-1,0 1 1,0 0 0,0 1-1,0 1 1,0 0 0,-17 9-1,-67 27 1269,43-18-211,-60 32 1,78-33-812,5-4-67,1 2-1,1 0 1,0 3 0,-45 41-1,57-44-286,-71 78 667,80-85-764,1 0 0,1 1-1,0 0 1,1 1 0,0-1 0,-8 26 0,7-15 31,1 1 1,2 0 0,0 0 0,-2 46 0,6-54-99,1 0 1,1-1-1,0 1 0,2 0 1,0-1-1,0 1 0,8 19 0,-6-25-22,0-1 0,1 0 1,0-1-1,0 0 0,1 0 0,0 0 0,1-1 0,0 0 0,0 0 0,12 8 0,-5-5 22,1-1 0,0 0 0,0-1 0,1-1 1,26 9-1,-24-12 0,0 0 0,0-1 0,0-2 0,0 0 1,29 0-1,99-12-80,-111 6-62,-2-1-385,41-10-1,-12 1-1673,-9-3-4994,-29 2 963,-24 14 5659,-1 1 0,1-1 1,0 0-1,0 1 0,-1-1 0,1 0 0,0 0 0,-1 0 1,1 0-1,-1 0 0,1 0 0,-1 0 0,1 0 1,-1 0-1,0 0 0,1 0 0,-1-1 0,5 1-2763,10 0 1902,-2 1-315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4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64 812,'-1'-2'455,"0"0"-1,1 0 1,-1 0 0,0 0-1,0 0 1,0 1 0,0-1-1,-1 0 1,1 0 0,0 1-1,-1-1 1,1 1-1,-1-1 1,0 1 0,1 0-1,-1 0 1,-2-2 0,-38-22 6445,34 21-6091,4 3-396,0 0 0,0 1 0,0-1 0,0 1 0,-1 0 0,1 0 0,0 0 0,0 1 0,0-1 0,0 1 0,0 0 0,0 0 0,-5 3 0,4-3 63,0 2-203,-1-1 0,1 1 0,0 0 0,0 1 0,0-1 0,1 1 1,-1 0-1,-3 5 0,0-1 264,-4 5-9,0 0 0,2 0 0,0 2 0,0-1 0,1 1 0,-9 23 1,6-11-25,1 1 0,1 0 0,-5 32 1,-7 105 585,16-123-1088,1 0 0,3 76-1,17 83-1,-13-183 0,1 0 0,1 0 0,1 0 0,0-1 0,1 1 0,1-1 0,1-1 0,1 1 0,14 21 0,-15-27 0,-1-1 0,1-1 0,1 1 0,0-1 0,0-1 0,1 0 0,0 0 0,0-1 0,1 0 0,0-1 0,0 0 0,0 0 0,1-2 0,19 7 0,-18-9 0,1 0 0,-1-1 0,0 0 0,0-1 0,0 0 0,1-1 0,-1-1 0,0 0 0,0 0 0,15-7 0,-8 3 0,-1-1 0,0-1 0,0-1 0,-1 0 0,31-23 0,-21 12-4,-17 13-35,-1 0 1,1-1-1,16-18 0,-1 2-1442,8-10-3480,-32 32 4258,0 0-1,0 0 1,-1 0 0,0-1-1,1 1 1,-1-1 0,0 1 0,0-1-1,0 1 1,0-1 0,-1 0-1,1 1 1,-1-6 0,0 1-1669,0 0-918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3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26 424,'-5'-12'19762,"-10"5"-13865,12 5-3338,-6-2-2526,2 3 844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55 223 152,'-17'-6'6343,"1"0"1557,17 5-7764,-1 1 0,0-1 0,0 1 0,0-1-1,0 1 1,-1 0 0,1-1 0,0 1 0,0-1 0,0 1-1,0-1 1,0 1 0,-1-1 0,1 1 0,0-1 0,0 1-1,-1 0 1,1-1 0,0 1 0,0-1 0,-1 1 0,1 0-1,-1-1 1,1 1 0,0 0 0,-1 0 0,1-1 0,-1 1 0,1 0-1,0 0 1,-1 0 0,1-1 0,-1 1 0,1 0 0,-1 0-1,1 0 1,-1 0 0,1 0 0,-1 0 0,1 0 0,-1 0-1,1 0 1,-1 0 0,1 0 0,-1 0 0,1 0 0,-1 1-1,1-1 1,-1 0 0,1 0 0,0 0 0,-1 1 0,1-1-1,-1 0 1,1 1 0,0-1 0,-1 0 0,1 1 0,0-1-1,-1 0 1,1 1 0,0-1 0,0 1 0,-1-1 0,1 1-1,0 0 1,43 16 4407,3 4-2596,-35-17-1490,0 0 0,-1 1 0,0 1 0,1 0 0,10 8 0,27 17-414,-40-27-44,0 0 1,-1 1-1,1 0 1,-1 0-1,0 0 1,9 11-1,-6-6 1,1 0 0,0-1 0,0 0 0,22 12 0,0 1 0,-9-6 0,-11-8 0,1 1 0,-1 1 0,-1 0 0,19 21 0,-17-15 0,1 0 0,20 18 0,-21-22 0,-1 0 0,-1 1 0,20 26 0,15 25 0,-33-47 0,-1 1 0,0 0 0,-1 1 0,-1 0 0,-1 0 0,12 34 0,-22-51 0,1 0 0,0 0 0,0 1 0,1-1 0,-1 0 0,0 0 0,1 0 0,-1 0 0,4 3 0,-3-3 0,0 0 0,0 0 0,0 1 0,0-1 0,-1 1 0,1-1 0,-1 1 0,2 4 0,8 16 0,-9-21 0,-1 0 0,1 0 0,-1 0 0,0 0 0,0 0 0,0 0 0,0 0 0,0 1 0,-1-1 0,1 0 0,-1 1 0,1-1 0,-1 0 0,0 1 0,0-1 0,0 1 0,0-1 0,-1 0 0,0 5 0,0-6 0,1 0 0,-1 0 0,1 0 0,0 0 0,-1 1 0,1-1 0,0 0 0,0 0 0,0 0 0,-1 0 0,1 0 0,0 0 0,0 1 0,1-1 0,-1 0 0,0 0 0,0 0 0,1 0 0,-1 0 0,0 0 0,1 0 0,-1 1 0,1-1 0,-1 0 0,1-1 0,0 1 0,-1 0 0,1 0 0,0 0 0,0 0 0,0 0 0,0-1 0,-1 1 0,1 0 0,0-1 0,0 1 0,0-1 0,2 1 0,-2 0 0,0-1 0,0 1 0,0 0 0,0-1 0,0 1 0,0 0 0,0 0 0,0-1 0,0 1 0,0 0 0,-1 0 0,1 0 0,0 0 0,-1 0 0,1 0 0,0 0 0,-1 1 0,1-1 0,-1 0 0,0 0 0,1 2 0,-12 28 0,11-31 0,0 1 0,0-1 0,0 1 0,1-1 0,-1 0 0,0 0 0,0 1 0,0-1 0,1 0 0,-1 1 0,0-1 0,0 0 0,0 0 0,1 1 0,-1-1 0,0 0 0,1 0 0,-1 0 0,0 1 0,1-1 0,-1 0 0,0 0 0,1 0 0,-1 0 0,0 0 0,1 0 0,-1 1 0,0-1 0,1 0 0,-1 0 0,0 0 0,1 0 0,-1 0 0,0-1 0,1 1 0,-1 0 0,0 0 0,1 0 0,-1 0 0,0 0 0,1-1 0,17-4 0,-17 5 0,1-5 0,-2-1 0,0 3 0,1 0 0,0 0 0,-1 0 0,1 0 0,1 1 0,-1-1 0,0 0 0,1 1 0,-1-1 0,1 1 0,0-1 0,0 1 0,0 0 0,3-3 0,-3 2 0,36-43 0,-34 42 0,-1 1 0,0-1 0,0 0 0,0 0 0,0 0 0,-1-1 0,4-7 0,-4 7 0,0 0 0,1 0 0,0 0 0,0 1 0,5-7 0,14-15 0,39-40 0,-54 60 0,3-2 0,0-1 0,-1 1 0,0-2 0,-1 1 0,0-1 0,0-1 0,-1 1 0,6-13 0,-2 2 0,1 1 0,0 0 0,26-30 0,7-11 0,13-12 0,-52 66 0,0-1 0,0 2 0,1-1 0,10-8 0,16-16 0,-9 7 0,33-27 0,-40 37 0,0 0 0,-1-1 0,-1 0 0,0-2 0,20-29 0,-26 32 0,0 0 0,0 0 0,1 1 0,1 0 0,1 1 0,13-12 0,6-7 0,-29 28 0,1 0 0,-1 0 0,1 0 0,0 0 0,-1 0 0,1 1 0,1-1 0,-1 1 0,7-3 0,33-27 0,-70 21 0,36 11 0,29-3 0,-23 0 0,-13 3 0,-4-1 0,2 0 2,-7 1-289,-1 2-871,0-1 1,0 0-1,0-1 0,0 1 0,-15-3 0,-14 1-4128,27 3 3326,1-1 1,-1 2-1,1-1 0,-12 5 0,-29 20-4404,26-8 3734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3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68 1776,'-3'0'4373,"-16"0"82,13 1-2784,5-1-1241,0 0 0,0 0 0,0 1-1,-1-1 1,1 0 0,0 0 0,0 0 0,0 0 0,-1 0 0,1 0-1,0-1 1,0 1 0,0 0 0,0 0 0,0-1 0,-1 1 0,1-1 0,0 1-1,0-1 1,0 0 0,-1-2 1371,16 2 1722,10-4-2598,0 2 0,0 0 0,33 0 0,-26 2-381,43-6 0,-60 5-341,-1 1 1,0 0 0,22 3 0,-24-1-115,-1-1 1,1 0 0,-1 0 0,1-1-1,16-3 1,-5 1-90,1-1 0,-16 4 0,-6 0 0,0 0 0,0 1 0,0-1 0,0 0 0,0 0 0,0 0 0,1 0 0,-1-1 0,0 1 0,0 0 0,0 0 0,0-1 0,0 1 0,0 0 0,0-1 0,0 1 0,0-1 0,0 0 0,0 1 0,0-1 0,1-1 0,20-5 0,-21 7 0,-1 0 0,1 0 0,0 0 0,-1 0-1,1-1 1,-1 1 0,1 0 0,0 0 0,-1-1 0,1 1 0,-1 0 0,1-1-1,-1 1 1,1-1 0,-1 1 0,1 0 0,-1-1 0,1 1 0,-1-1 0,0 1 0,1-2-1,-2 0-17,1 1-138,-13 8-2818,8-5 1678,1-1-1,-1 0 1,0 0-1,0 0 1,0-1 0,0 0-1,0 0 1,-6-1-1,-1 1-1392,1 2-2335,-4 5 3014,9-4 797,-27 16-3327,20-7 2756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1:3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90 604,'3'-1'15158,"18"-3"-12783,87-7 5235,-73 9-5019,61-11 1,79-11-755,-104 15-1837,-55 9 0,-1-2 0,0 1 0,-1-2 0,26-7 0,-31 7 0,0 1 0,0 0 0,0 1 0,1 0 0,-1 0 0,1 1 0,-1 0 0,10 2 0,31 0 0,-28-2 0,-15 0 0,-10 0 0,-7 2-199,0 0 1,0-1-1,0 0 1,-11 0-1,11-1-362,-66 1-4069,51-2 1255,0 2 1,0 0 0,0 1-1,0 2 1,-25 7 0,-3 6 149,-1 1 801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15 840,'0'-1'258,"-1"1"-1,1-1 1,-1 0 0,0 1-1,1-1 1,-1 1-1,1-1 1,-1 1 0,0-1-1,1 1 1,-1-1 0,0 1-1,0-1 1,0 1-1,1 0 1,-1 0 0,0-1-1,0 1 1,0 0-1,1 0 1,-1 0 0,-1 0-1,-26-3 1890,8 3-1042,13 0-413,12 0 31,-3 0 358,-2 14 828,0-21-852,0 6-608,-16-7 7519,30 10-6730,-12-2-809,-35 1 1475,33 1-1877,-1 0 1,1 0-1,-1-1 0,1 1 0,-1 0 0,0 0 0,0 0 1,1-1-1,-1 1 0,0 0 0,-2 1 0,-7 16 36,-25 92 164,13-47-184,-23 110 1,43-166-46,-1-1 1,0 0 0,0 0-1,-1 0 1,0 0-1,0 0 1,-6 6-1,-6 10 4,15-18 1,-1-1 0,1 1 0,0 0 0,1-1 0,-1 1 0,1 0 0,0 0 0,0 0 0,2 7-1,-1 6 7,-1-17-20,23-1-53,15-2 57,-1-2-1,0-1 1,0-2-1,-1-2 1,52-18 0,-5 8-86,-58 18 107,-22 1-21,-1 0-1,0 0 0,0 0 1,1 0-1,-1 0 1,0 0-1,0-1 0,0 1 1,0-1-1,1 0 1,2-1-1,-3 1-140,-11 6-2076,8-11-3301,2 4 5175,-1 1 0,1 0-1,0 0 1,-1-1-1,1 1 1,0 0-1,0 0 1,1-1 0,-1 0 232,0 1 0,1-1 0,-1 0 0,0 1 0,0-1 0,0 0 0,0 0 0,-1 1 0,1-1 0,0 0 0,-1 0 0,1 0 0,-1 0 0,0-3 0,11-38-1334,-12 25 1452,-1 0-1,-1 0 1,-1 0-1,-1 0 1,0 1-1,-1 0 1,-9-18-1,14 32 88,0-1-1,0 1 1,0 0-1,1-1 0,-1 1 1,1-1-1,0 1 1,0 0-1,0-1 0,1 1 1,-1 0-1,1-1 1,0 1-1,2-6 1,-2 7 53,0-1 0,0 0 0,-1 0 1,1 1-1,0-1 0,-1 0 0,0 0 1,0 0-1,0 0 0,0 0 0,0 0 1,0 0-1,-1 0 0,0 0 0,1 1 1,-1-1-1,-2-5 0,-10-9 1584,5 13-41,5 15-903,-2 14-229,4-21-491,0-1-1,0 0 0,0 1 1,1-1-1,-1 1 1,1-1-1,0 1 1,0-1-1,0 1 1,1 4-1,6 24 286,-4-19-237,0 1 1,0-1-1,-2 1 1,1 0 0,-2 0-1,-1 19 1,-8 18 36,5-31-101,1 1-1,-1 27 1,-7 141-15,0-29-90,11-133-105,-1 0 0,-7 40 1,4-29-790,5-33 503,-2-1 1,1 1-1,0 0 1,-1 0-1,0 0 1,0-1 0,-3 7-1,4-11 313,0 0-1,-1 1 1,1-1-1,0 0 1,0 1 0,-1-1-1,1 1 1,0-1-1,0 1 1,0-1 0,-1 0-1,1 1 1,0-1-1,0 1 1,0-1 0,0 1-1,0-1 1,0 1-1,0-1 1,0 1-1,0-1 1,0 1 0,0-1-1,1 0 1,-1 1-1,0-1 1,0 1 0,0-1-1,0 1 1,1-1-1,-1 0 1,0 1 0,1-1-1,-1 0 1,0 1-1,0-1 1,1 0 0,-1 1-1,1-1 1,-1 0-1,0 1 1,1-1-1,-1 0 1,1 0 0,-1 0-1,0 1 1,1-1-1,-1 0 1,1 0 0,-1 0-1,2 0 1,10-6-10431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1 264,'16'2'4188,"-25"6"969,-9 6-2984,-35 42 622,47-48-2744,-1-1 0,1 2 0,1-1 1,0 0-1,0 1 0,0 0 0,-3 11 1,3-8-251,-1 0 0,0-1 0,-10 15 0,9-15-298,-2-1 0,1-1 0,-14 11 0,19-17-5,0 0 1,0-1 0,-1 0-1,1 1 1,-1-2 0,0 1-1,1 0 1,-1-1 0,0 1-1,0-1 1,0 0-1,0 0 1,-8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0 175 512,'4'-8'974,"-1"0"0,0 0 1,0 0-1,-1-1 0,0 1 0,0 0 0,-1-1 0,0 0 0,0-8 1,-1-25 4742,0 41-5365,20 14 54,-10 5-370,-7-12-34,0 0-1,0-1 1,0 0-1,1 0 1,0 0-1,0 0 1,7 6 0,-4-5 0,-1 1 1,-1-1 0,11 15-1,5 7-6,15 17 7,-27-31 5,1-1 1,0-1 0,21 19 0,-27-27-2,16 12 55,-1-1 0,2-1 0,35 18 0,-45-27-65,1-1 0,0 0 0,0 0 0,0-2 0,0 1 0,0-2 0,1 1 0,-1-2 0,0 1 0,1-2 0,-1 0 0,0 0 0,1-1 0,-1-1 0,0 0 0,0 0 0,-1-2 0,1 1 0,-1-1 0,0-1 0,0 0 0,14-11 0,-17 13 2,-1-1 0,0-1 1,0 1-1,0-1 1,-1 0-1,0-1 0,0 1 1,6-10-1,-4 3 91,0-1 0,0 0-1,-1-1 1,-1 1 0,0-1 0,-1-1-1,-1 1 1,0-1 0,-1 1 0,-1-1-1,-1 0 1,0-26 0,-1 39-12,1 0-1,-1 0 1,1 0-1,0-1 1,-1 1-1,1 0 1,1 0-1,1-4 1,-2 6-45,-1 1 1,1-1-1,-1 0 0,1 1 1,-1-1-1,1 0 1,-1 0-1,1 0 0,-1 0 1,0 1-1,0-1 0,1 0 1,-1 0-1,0 0 0,0 0 1,0 0-1,0 0 1,0 0-1,0 0 0,0 1 1,0-1-1,0 0 0,-1 0 1,1 0-1,0 0 1,-1 0-1,1 0 0,0 1 1,-1-1-1,1 0 0,-1 0 1,1 1-1,-1-1 1,1 0-1,-1 1 0,0-1 1,1 0-1,-1 1 0,0-1 1,0 1-1,1-1 0,-1 1 1,-1-1-1,1 0-10,0 1-1,-1-1 1,1 1 0,0-1-1,-1 1 1,1 0-1,0 0 1,0-1 0,-1 1-1,1 0 1,0 0-1,-1 0 1,1 0-1,0 1 1,-1-1 0,1 0-1,0 1 1,-1-1-1,1 0 1,0 1 0,0-1-1,0 1 1,0 0-1,-1-1 1,1 1 0,0 0-1,0 0 1,0 0-1,0 0 1,0 0 0,1 0-1,-2 1 1,0 0 9,0 1 1,1-1-1,-1 1 1,1-1-1,-1 1 1,1 0-1,0 0 1,0-1-1,0 1 1,0 0-1,1 0 1,-1 4-1,-3 58 597,-18 105 0,6-63-494,-17 94-181,29-172 19,2-8-70,-1-1 1,-1 0-1,-1 0 1,-10 25-1,14-18-1276,1-7-818,0-20 2099,0 0 0,0 1 0,0-1 0,-1 0-1,1 1 1,0-1 0,0 1 0,0-1 0,0 0 0,0 1 0,-1-1 0,1 0 0,0 1 0,0-1 0,-1 0-1,1 1 1,0-1 0,0 0 0,-1 0 0,1 1 0,0-1 0,-1 0 0,1 0 0,0 0 0,-1 0 0,1 1-1,0-1 1,-1 0 0,1 0 0,-1 0 0,1 0 0,0 0 0,-2 0 0,6-11-6574,2-2 4352,-5-30-2929,8 24 3925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0 216 132,'12'-10'894,"-7"7"-333,1-1 1,-1 0 0,-1-1 0,1 1 0,-1-1 0,1 0 0,-1 0-1,-1-1 1,1 1 0,3-7 0,-5 8-241,0-1-1,0 1 1,1 1-1,-1-1 1,1 0-1,0 0 1,0 1-1,0 0 1,1 0-1,-1 0 1,1 0 0,0 0-1,0 1 1,7-4-1,9-4 720,41-12-1,-30 11-456,-4 2-52,48-8 0,-26 7-231,-32 6-176,1 0 0,-1 1 0,1 1 1,34 1-1,-47 1-76,-1 0 0,1 1 1,0-1-1,0 1 0,-1 0 1,1 1-1,0-1 0,-1 1 1,1 0-1,-1 0 0,0 0 1,0 1-1,0-1 0,0 1 1,0 0-1,0 0 0,-1 1 1,1-1-1,-1 1 0,0-1 1,0 1-1,4 7 0,-4-3 45,0 0 1,0 0-1,-1 1 0,0-1 0,0 1 0,-1-1 1,0 1-1,-1 0 0,0-1 0,0 1 0,-1 0 0,0-1 1,0 1-1,-1-1 0,0 1 0,-1-1 0,0 0 1,0 0-1,-1 0 0,-8 14 0,-39 59 450,-6 11-218,5-10-132,41-63-150,-2 0 0,-15 17 0,-16 25 35,37-49-81,-1-1 0,0-1 0,-12 13 0,8-10-11,10-10 9,0 0 1,0 0-1,0 0 0,0 0 0,0 1 0,1-1 0,0 1 1,-2 5-1,2-7 4,1-1 0,-1 1 1,1 0-1,0-1 1,0 1-1,-1-1 0,1 1 1,0 0-1,1-1 0,-1 1 1,0-1-1,0 1 0,1 0 1,-1-1-1,1 1 0,-1-1 1,1 1-1,1 1 0,0-1 3,0 0-1,0 0 1,0-1 0,0 1-1,0-1 1,0 1-1,0-1 1,1 0-1,-1 0 1,0 0 0,1 0-1,-1 0 1,1-1-1,-1 1 1,1-1-1,0 1 1,-1-1 0,1 0-1,-1 0 1,1 0-1,4-1 1,4 1-2,22-3-3,0 0 0,0-3 1,0 0-1,-1-2 0,55-22 0,65-25-1048,-140 50 710,-1 0-1,0-1 0,0 0 0,0-1 1,12-11-1,-13 10-163,7-3-242,-12 8 488,-1 0 1,0 0 0,0 0-1,0 0 1,0-1-1,0 1 1,3-6 0,13-14-1249,-17 20 1314,0-1 1,0 1-1,0-1 1,0 1-1,-1-1 0,1 0 1,1-4-1,19-33-1510,-18 33 1356,-1 1 0,1-1 0,-1 0 0,-1 0 0,5-15-1,1-18-804,0 1 633,-2-1 0,3-76 0,-10 102 1066,1 8 19,-1 0-1,-1 1 0,1-1 0,-1 0 1,-3-12-1,3 16-387,0 1-1,0 0 1,0 0 0,0 1 0,0-1 0,-1 0-1,1 0 1,-1 1 0,1-1 0,-1 0-1,0 1 1,1 0 0,-1-1 0,0 1-1,0 0 1,0 0 0,0 0 0,0 0 0,0 0-1,0 1 1,-4-2 0,-8-3 1045,13 4-1149,0 1 0,0-1 0,1 1 0,-1-1 0,0 1 0,0 0 0,0-1 0,0 1 0,0 0 1,1 0-1,-1 0 0,0 0 0,0 0 0,0 0 0,0 0 0,0 0 0,0 0 0,0 0 0,1 0 0,-1 0 0,0 1 0,0-1 0,0 0 1,0 0-1,1 1 0,-1-1 0,0 1 0,0-1 0,1 1 0,-1-1 0,0 1 0,1 0 0,-1-1 0,0 1 0,1 0 0,-1-1 0,0 2 1,-22 17 295,21-18-341,0 0-1,0 0 1,1 0-1,-1 1 1,0-1 0,0 1-1,1-1 1,-1 1 0,0 0-1,1-1 1,0 1 0,-1 0-1,1 0 1,0 0-1,0 0 1,0 0 0,0 0-1,1 0 1,-1 1 0,0-1-1,1 0 1,0 0-1,-1 1 1,1-1 0,0 3-1,0 27 303,-1-17-158,0 0 0,1 0 0,1 0 0,1 0 0,0 0 0,1-1 0,0 1 0,1-1 0,7 17 0,31 71 930,-22-57-611,-16-39-391,-1 1 0,0 0 0,0 0 0,0 0 0,2 12-1,1 24 832,1 81 0,-7-118-903,-1 1 0,0-1 0,0 1-1,-1-1 1,0 0 0,0 0 0,0 0 0,-1 0 0,0 0 0,0 0 0,-1-1-1,1 0 1,-1 1 0,-5 4 0,3-3-36,0-1 0,0-1 0,-1 1 0,0-1 1,0 0-1,0 0 0,0-1 0,-1 0 0,1 0 0,-16 4 0,15-5-250,-1-2 1,0 1-1,0-1 0,0-1 0,0 1 1,1-1-1,-1-1 0,0 0 0,0 0 1,-12-4-1,12 2-437,-1 0 1,1 0-1,0-1 1,0-1 0,0 0-1,1 0 1,0 0-1,0-1 1,0-1-1,0 1 1,1-1-1,0 0 1,1-1-1,-8-10 1,11 11 231,0 1 0,1-2 0,0 1 0,0 0 0,0 0 1,1-1-1,0 1 0,0-1 0,1 1 0,0-1 0,1 1 1,1-11-1,-2-43-2322,-9 19 1346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1004,'13'-9'1355,"0"0"-1,23-22 1,9-6 1770,-19 19-1583,-10 6-718,1 1 0,0 0 0,0 2 0,1 0 0,37-13 0,-32 15-396,-10 3-340,0 0 0,0 1-1,0 0 1,1 2 0,18-2 0,-3 4-765,46 7 1,-6 7-5154,-67-15 5370,-1 1-1,1-1 0,-1 1 0,1 0 1,-1 0-1,0-1 0,1 1 0,-1 0 1,0 0-1,1 1 0,-1-1 0,2 2 1,-1 3-1234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 1000,'6'-1'742,"15"-8"1983,-20 9-2405,-1-1-1,1 1 1,-1-1 0,1 0-1,-1 1 1,0-1-1,1 0 1,-1 1-1,0-1 1,1 0-1,-1 1 1,0-1 0,0 0-1,0 1 1,1-1-1,-1 0 1,0 0-1,0 0 1,-22-5 8017,22 7-8277,0 50 1728,-9 75-1,-2 31-730,0-35-667,7-79-329,4 84-1,2-51-145,9-39-562,-11-37 534,0 1 0,0 0-1,1-1 1,-1 1 0,0 0-1,0-1 1,0 1 0,1-1-1,-1 1 1,1 0 0,-1-1-1,0 1 1,1-1 0,-1 1-1,1-1 1,-1 1 0,1-1-1,-1 1 1,1-1 0,-1 0-1,1 1 1,0-1 0,-1 0-1,1 1 1,-1-1 0,1 0-1,0 0 1,-1 0 0,1 1-1,0-1 1,-1 0 0,1 0-1,0 0 1,0 0-1,-1 0 1,1 0 0,0-1-1,-1 1 1,1 0 0,0 0-1,36-56-16634,-19 38 15188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5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9 788,'3'-8'15830,"-7"16"-17479,-2 7 2029,2 1-1,0 0 0,1 0 0,0 1 0,1-1 0,1 1 0,1-1 0,2 21 1,-3 56 466,-10 458 1982,13-351-2173,-2 10 343,-1-209-975,1-1 0,0 1 1,0-1-1,0 1 0,0 0 0,0-1 1,0 1-1,0-1 0,0 1 0,0 0 1,0-1-1,0 1 0,0 0 0,0-1 0,1 1 1,-1-1-1,0 1 0,0-1 0,1 1 1,-1 0-1,0-1 0,1 1 0,-1-1 1,0 1-1,1-1 0,-1 0 0,1 1 1,-1-1-1,1 1 0,-1-1 0,1 0 1,-1 1-1,1-1 0,0 0 0,-1 0 1,1 1-1,-1-1 0,1 0 0,0 0 1,-1 0-1,1 0 0,-1 0 0,1 0 1,0 0-1,-1 0 0,1 0 0,-1 0 1,2 0-1,0-1 10,-1 0 0,1 0 0,0 0-1,-1 0 1,1 0 0,-1 0 0,1 0 0,-1 0 0,0-1 0,0 1 0,1 0 0,-1-1 0,0 1 0,0-1 0,0 0 0,-1 1-1,2-4 1,3-5-5,-1 0 0,1 0 0,0 0 0,9-10 0,-14 20-27,44-79-4,-21 35-7,-17 31 11,1 0 0,15-21 0,-11 18 0,20-23 23,-29 37-17,0 0 0,0 0 0,0 0 0,1 1 0,-1-1 0,0 1 0,1 0 0,-1 0 0,1-1 0,-1 1 0,1 1 0,-1-1 0,1 0 0,0 1 0,4-1 0,-5 1-3,0 0 1,0 0-1,0 1 1,0-1-1,0 0 1,0 1-1,0 0 1,0-1-1,0 1 1,0 0-1,-1 0 1,1 0 0,0 0-1,0 0 1,-1 1-1,1-1 1,-1 0-1,1 1 1,0 1-1,1 1 14,0 0-1,-1 0 0,1 0 0,-1 1 1,0-1-1,-1 1 0,3 8 1,-1 3 80,0 1 1,-2 0 0,1 24 0,-2 22 224,2-27-38,-1 0-1,-3 0 1,0 0 0,-3 0 0,-11 46 0,12-72-158,0 0-1,0-1 1,-9 13-1,-6 14 165,17-30-294,-1-1 0,0 1 0,-1-1 0,1 0 0,-1 0 0,0 0-1,0 0 1,0-1 0,-1 0 0,0 0 0,0 0 0,0 0 0,0-1 0,0 0-1,-1 0 1,0 0 0,1-1 0,-1 1 0,0-2 0,0 1 0,0 0 0,0-1-1,-1-1 1,1 1 0,0-1 0,0 0 0,-1 0 0,1 0 0,0-1 0,0 0-1,-10-3 1,7 1-640,0 0 0,0 0 0,0-1 0,1 0 0,0 0 0,-13-9 0,13 6-840,1 0 0,0 0-1,1 0 1,-1 0 0,1-1 0,1 0-1,-1-1 1,1 1 0,-7-19 0,7 14-101,0 0 0,1 0 0,0 0 0,-1-15 0,-5-2-188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19 244,'42'-17'6990,"-40"16"-5527,-10 14 1597,-30 23-2032,1 2-203,11-8-229,19-22-390,1 0-1,0 0 1,0 1 0,1 0 0,0 0-1,1 0 1,0 0 0,-3 11 0,-22 44 1158,21-49-1057,0 0 0,1 0 1,0 1-1,1-1 0,-5 23 1,9-28-184,0 0 0,1 1 0,0-1 0,1 0 0,0 0 1,1 1-1,0-1 0,0 0 0,1 0 0,5 14 0,-7-22-109,6 20 68,1 0 1,1-1-1,1 0 0,1 0 0,0 0 1,2-2-1,24 33 0,-12-24-136,-17-19 75,0 1 0,1-1 1,1-1-1,-1 0 0,1 0 0,1 0 1,-1-1-1,1-1 0,20 10 0,5 2 52,-27-13-53,0-1-1,1 0 1,-1 0-1,1-1 1,10 2-1,5 0 65,-12-2-29,1-1 1,-1 0 0,1 0 0,0-2 0,-1 1 0,22-3 0,23-7 552,1-2 0,65-21 0,-67 2 249,-50 27-724,-1-1 1,1 1-1,-1-1 1,9-8 0,15-10 366,-24 18-429,0 1 1,0-1-1,0 0 1,-1 0-1,0-1 1,1 0-1,-2 1 1,1-1 0,-1 0-1,5-9 1,-2 2 184,0-1 1,-1 1-1,5-22 1,0 9 210,-8 22-413,-1 0 0,1 0 0,-1-1 0,0 1 0,0-1 0,0 1 0,-1-1 0,1 1 1,-1-4-1,1 1-3,-1 0 1,0 0 0,-1 1-1,1-1 1,-1 0-1,0 0 1,-1 1 0,1-1-1,-1 1 1,0-1 0,-1 1-1,1 0 1,-1 0-1,0 0 1,0 0 0,-6-6-1,0-1 2,-138-159 363,128 152-416,0 1 0,-2 1-1,0 1 1,-1 1 0,-1 1-1,-32-16 1,30 18-517,0 1-1,0 2 1,-1 0 0,0 2-1,-44-7 1,37 11-2929,0 1-1,-1 2 0,1 1 1,0 2-1,0 1 0,-64 17 1,64-14 1405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40,'49'-4'16346,"-30"1"-15432,337-69 824,-349 71-1953,-7 2 154,1-1-1,-1 0 0,1 0 0,0 0 0,-1 0 0,1 0 0,-1 0 1,1 0-1,-1 0 0,1-1 0,0 1 0,-1 0 0,1 0 0,-1 0 1,1-1-1,-1 1 0,1 0 0,-1-1 0,1 1 0,-1 0 0,1-1 1,-1 1-1,1 0 0,-1-1 0,0 1 0,1-1 0,-1 1 0,0-1 1,1 1-1,-1-1 0,0 1 0,0-1 0,1 0 0,-1 1 0,0-1 1,0 1-1,0-2 0,16-3-4332,-32-7-5473,5 11 8239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20,'64'-12'9886,"-64"12"-9863,-1 0 0,1 0 1,0 0-1,0 0 1,0 0-1,0 0 1,0 0-1,0 0 1,-1 0-1,1 0 1,0 0-1,0 0 0,0 0 1,0 0-1,0 0 1,0 0-1,0 0 1,0 0-1,-1 0 1,1 0-1,0 1 0,0-1 1,0 0-1,0 0 1,0 0-1,0 0 1,0 0-1,0 0 1,0 0-1,0 0 1,0 1-1,0-1 0,0 0 1,0 0-1,0 0 1,0 0-1,0 0 1,0 0-1,0 1 1,0-1-1,0 0 0,0 0 1,0 0-1,0 0 1,0 0-1,0 0 1,0 0-1,0 1 1,0-1-1,0 0 1,0 0-1,0 0 0,0 0 1,0 0-1,0 0 1,0 0-1,0 0 1,1 1-1,-1-1 1,0 0-1,0 0 1,0 0-1,0 0 0,0 0 1,0 0-1,0 0 1,0 0-1,1 0 1,-1 0-1,-8 7 181,8-7-167,-2 1-20,1 0 1,-1 0 0,1 0-1,0 0 1,0 0 0,0 1 0,0-1-1,0 0 1,0 1 0,0-1-1,0 0 1,0 1 0,0-1-1,1 1 1,-1 0 0,1-1-1,-1 1 1,1-1 0,0 1-1,-1 0 1,1-1 0,0 1 0,0 0-1,0-1 1,0 1 0,1 0-1,-1-1 1,0 1 0,1 0-1,-1-1 1,1 1 0,1 2-1,3 8-2,0 0-1,1-1 0,12 16 0,-8-10 16,56 104-12,-49-88-13,-14-27-6,0 0-1,0 0 1,0 0 0,1 0-1,0-1 1,0 1-1,0-1 1,9 8-1,-3-6-96,0-2-1,0 1 1,0-1-1,1-1 0,0 0 1,0 0-1,0-1 1,0-1-1,0 0 0,1 0 1,-1-1-1,1-1 1,-1 0-1,18-2 0,-16 1-141,0-1 0,0 0-1,0-1 1,0-1-1,-1 0 1,1 0-1,-1-1 1,0-1 0,-1 0-1,0-1 1,0 0-1,17-14 1,39-48-1523,-51 55 1582,-14 13 172,0-1 0,-1 1 0,1 0 0,-1-1 0,1 0-1,-1 1 1,1-1 0,-1 0 0,0 0 0,0 1 0,2-5 0,1 0 169,0 0 0,0 0 0,1 1 0,0-1 0,0 1 1,0 0-1,1 0 0,10-7 0,-14 11-145,-1 1 36,0 0-1,0-1 1,0 1-1,0-1 1,0 1 0,0-1-1,0 0 1,0 1-1,0-1 1,-1 0-1,1 0 1,0 0 0,0 1-1,-1-1 1,1 0-1,0 0 1,-1 0-1,1 0 1,-1 0 0,1 0-1,-1-1 1,0 1-1,1 0 1,-1 0-1,0 0 1,0 0-1,0 0 1,0 0 0,0-2-1,0 2 93,10-6 706,-10 5-434,-8 5-420,8-3 6,0 0 0,0 0 0,0 0 0,1 0 0,-1 0 0,0 0 0,0 0 0,0 0 0,0 0 0,0 0 0,0 0 0,0 0 0,0-1 0,0 1 0,0 0 0,0 0 0,0 0 0,0 0 0,0 0 0,0 0 0,0 0 0,0 0 0,0-1 0,0 1 0,0 0 0,0 0 0,0 0 0,0 0 0,0 0 0,0 0 0,0 0 0,0 0 0,0-1 0,0 1 0,0 0 0,0 0 0,0 0 0,0 0 0,0 0 0,0 0 0,0 0 0,0 0 0,0 0 0,-1 0 0,1-1 0,0 1 0,0 0 0,0 0 0,0 0 0,0 0 0,0 0 0,0 0 0,0 0 0,0 0 0,-1 0 0,1 0 0,0 0 1,0 0-1,0 0 0,0 0 0,0 0 0,0 0 0,0 0 0,0 0 0,-1 0 0,1 0 0,0 0 0,0-8-2,0 7-19,-9-2-376,9 3 392,0-1-1,0 1 1,-1 0 0,1 0-1,0 0 1,0-1 0,0 1-1,-1 0 1,1 0 0,0 0-1,0-1 1,-1 1 0,1 0-1,0 0 1,0 0 0,-1 0-1,1 0 1,0 0 0,0 0-1,-1-1 1,1 1 0,0 0-1,-1 0 1,1 0 0,0 0-1,0 0 1,-1 0 0,1 0-1,0 0 1,-1 1 0,1-1-1,0 0 1,0 0 0,-1 0-1,1 0 1,0 0 0,0 0-1,-1 1 1,1-1 0,0 0-1,0 0 1,-1 0 0,1 0-1,0 1 1,0-1 0,0 0-1,0 0 1,-1 1 0,1-1-1,0 0 1,0 0 0,0 1-1,0-1 1,0 0 0,0 0-1,0 1 1,0 0-10,-33-1 134,27 0-80,6 0-34,0 0-1,1 0 1,-1 0 0,0 0 0,0 0-1,1 0 1,-1 0 0,0 0-1,0 0 1,1 0 0,-1 0 0,0 1-1,0-1 1,1 0 0,-1 0 0,0 0-1,0 0 1,0 1 0,0-1 0,1 0-1,-1 0 1,0 0 0,0 1 0,0-1-1,0 0 1,0 0 0,0 1 0,1-1-1,-1 0 1,0 0 0,0 1 0,0-1-1,0 1 125,-2-24 2608,1 22-2732,1 1 0,-1 0 0,1 0 0,-1-1 0,1 1 0,-1 0 0,0 0 0,1 0 0,-1 0 0,0 0 0,1-1 0,-1 1 0,1 0 0,-1 1 0,0-1 0,1 0 1,-1 0-1,0 0 0,1 0 0,-1 0 0,1 1 0,-1-1 0,0 0 0,1 0 0,-1 1 0,1-1 0,-1 0 0,1 1 0,-1-1 0,1 1 0,-1-1 0,1 1 0,-1 0 0,1 0 8,-24-7-97,-42 9-2372,-9 0-4872,66-4 5945,-2-4 136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34 116 316,'11'-12'1541,"13"-18"2664,-24 30-4131,0-1 0,0 0 0,1 0 0,-1 1 0,0-1 0,0 0 0,0 0 0,0 0 0,0 1 0,0-1 0,0 0 0,0 0 0,0 1 0,0-1-1,0 0 1,0 0 0,-1 0 0,1 1 0,0-1 0,-1 0 0,1 1 0,0-1 0,-1 0 0,1 1 0,-1-1 0,1 0 0,-1 1 0,1-1 0,-1 1 0,0-1 0,1 1 0,-1-1 0,0 1 0,1 0 0,-1-1 0,0 1 0,0-1 0,-23-15 1906,24 15-1944,-1 1 1,1 0 0,0 0 0,0-1 0,-1 1 0,1 0 0,0-1 0,-1 1-1,1-1 1,0 1 0,0 0 0,0-1 0,-1 1 0,1-1 0,0 1 0,0 0 0,0-1-1,0 1 1,0-1 0,0 1 0,0-1 0,0 1 0,0-1 0,0 1 0,0 0-1,0-1 1,0 1 0,0-1 0,0 1 0,1-1 0,-1 1 0,0 0 0,0-1-1,0 1 1,1-1 0,-1 1 0,2-18 3269,-22 48-1285,17-22-1640,1 0-1,-1 0 1,1 0-1,1 0 1,0 0-1,0 0 0,0 1 1,2 12-1,11 70 1586,-4-35-1049,0 14 111,4 47 83,36 150-1,8-70-955,-52-185-163,0-1 0,0 1-1,1-1 1,7 10 0,-12-20-32,1 0-1,-1 0 1,1 0 0,-1 0 0,0 0-1,0 0 1,0 0 0,0 0 0,1 0-1,-1 0 1,0 0 0,0-1 0,-1 1-1,1 0 1,0 0 0,0 0-1,0 0 1,-1 0 0,1 0 0,0 0-1,-1 0 1,1 0 0,-1-1 0,1 1-1,-1 0 1,0 0 0,1-1 0,-1 1-1,0 0 1,1-1 0,-2 2 0,0-1-666,2-20-7376,-1 11 6321,1 0 1,-2 0-1,1 0 0,-6-14 0,5 14 588,-1 0 0,1 0 0,1 0 0,-2-16 1,3 0-554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47 452,'22'-16'2435,"-18"12"-1428,0 1 1,0 0 0,0 0 0,1 0-1,-1 1 1,1-1 0,-1 1 0,7-2-1,-10 5-924,1 0 0,-1 0 0,0 0-1,1 0 1,-1 0 0,0 0-1,0 0 1,0 0 0,0 1 0,0-1-1,0 0 1,-1 1 0,1-1-1,1 3 1,15 33 243,-9-21-201,-3-6-92,1-1 0,1 0-1,0 0 1,9 10 0,10 13-5,-19-23-21,0 0 0,1 0 0,0 0 0,0-1-1,1 0 1,0-1 0,1 0 0,-1 0 0,1-1 0,1 0 0,-1-1 0,1 0 0,12 4 0,-11-5 56,-10-4-36,0 1-1,-1 0 1,1-1 0,0 1-1,-1-1 1,1 0 0,0 0-1,-1 1 1,1-1-1,0 0 1,0-1 0,-1 1-1,1 0 1,0 0 0,-1-1-1,1 1 1,0-1 0,-1 1-1,1-1 1,0 0-1,-1 0 1,1 1 0,2-3-1,3-1 64,6-3 59,0-1 0,0 0 0,0-1 0,13-12 0,-23 17-79,1 0-1,-1 1 1,0-1 0,0 0 0,-1-1 0,1 1 0,-1 0-1,0-1 1,0 0 0,0 1 0,-1-1 0,0 0 0,0 0-1,0 0 1,0 0 0,-1-9 0,0 6 114,1 0 0,0 0 0,0 1 0,0-1 1,5-13-1,-3-4 700,-3 24-801,0 0-1,0-1 1,0 1 0,0-1 0,0 1-1,0-1 1,1 1 0,-1 0-1,0-1 1,1 1 0,-1 0-1,1-1 1,0 1 0,-1 0-1,1 0 1,1-3 0,1-9 1304,-3 11-694,-1 11-186,1-5-345,-1 0 0,0 0-1,-1 0 1,1-1 0,-1 1 0,1 0-1,-1-1 1,0 1 0,-3 3-1,-10 22 560,-2 8-88,12-28-493,1 1 1,0 0-1,0 0 1,1 0-1,-2 12 0,-2 48 134,3 0 0,3 1-1,4-1 1,13 89 0,-12-140-243,10 35 0,1-3-15,-15-47-16,2 4 1,0-1-1,0 1 1,0 0-1,1 0 1,0-1-1,6 11 1,-7-14-10,0 0 1,0 1-1,-1-1 1,1 1-1,0 8 1,7 18-368,-8-30 333,-1 0 0,1 0 0,-1 0 0,1 0 0,-1 0 0,0-1 0,1 1 0,-1 0 0,0 0 0,0 0 0,0 0 0,0 0 0,0 0 0,0 0 1,0 0-1,0 2 0,-1-2-278,1 0 0,-1 1 0,1-1 1,-1 0-1,0 0 0,0 0 0,0 0 1,1 1-1,-1-1 0,0 0 0,0-1 1,-1 1-1,1 0 0,0 0 0,0 0 1,-2 0-1,-2 2-1130,0-1 0,0 0-1,0 0 1,0-1 0,-9 2 0,9-2 787,-3 0-967,-1 0 0,1 1 0,0 0 0,-11 4 0,-1 1-628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8 1632,'-3'-2'672,"0"1"-1,1 0 0,-1 0 1,0 0-1,0 1 0,0-1 1,1 1-1,-1-1 0,-6 1 1,-46 9 3761,35-4-3013,-8 2-891,1 2-1,0 0 0,1 2 1,0 1-1,1 1 1,0 1-1,1 2 0,1 0 1,-39 35-1,45-34-486,1 1 0,1 0 0,0 1 0,2 1 0,-22 39 0,13-21-121,14-25-20,-1-1 1,0 0-1,-15 15 0,-15 17-740,25-28-139,-1 1 0,-19 15-1,32-31 816,1 1 0,-1-1 0,0 1 0,0-1 0,0 0 0,0 0 0,0 0 0,0 0 0,0 0 0,0 0 0,0-1 0,0 1 0,0-1 0,0 1 0,-1-1 0,1 0 0,0 0 0,0 0 0,-1 0 0,1 0 0,0 0 0,0-1 0,0 1 0,-1-1 0,1 0 0,0 1 0,0-1 0,0 0 0,0 0 0,0 0 0,0-1 0,1 1 0,-3-2 0,-5-6-802,0 1 1,1-2 0,0 1-1,1-1 1,-7-11 0,-4-6-1370,-2 3 1089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1440,'29'-19'2637,"-21"14"-1270,0-1-1,0 1 0,1 1 0,16-7 0,-14 5 423,-10 5-1668,0 1 0,0-1 0,0 0 0,0 1 0,0-1 0,0 1 0,0-1 0,0 1 0,0 0 0,0 0 0,0-1 0,1 1 0,-1 0 0,0 0 0,0 0 0,0 0 0,0 0 0,1 0 0,-1 1 0,0-1 0,1 1 0,14 2 277,-1 0-1,1 2 1,-1 0-1,0 0 0,-1 2 1,19 10-1,85 59 338,-47-28-603,108 83-121,-53-35-964,-113-86 567,38 24-2615,-50-33 2768,1 0-1,-1 0 1,0 0-1,1-1 1,-1 1 0,1 0-1,0-1 1,-1 1 0,1-1-1,-1 1 1,1-1 0,0 0-1,-1 0 1,1 0-1,0 0 1,-1 0 0,1 0-1,0 0 1,-1-1 0,1 1-1,-1-1 1,1 1 0,0-1-1,-1 1 1,1-1-1,-1 0 1,0 0 0,3-1-1,-1-1-595,1 0 0,0 1 0,0 0 0,-1-1 0,1 1 0,8-2 0,17-8-731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26 844,'0'-1'343,"0"0"-1,0-1 1,-1 1-1,1 0 1,-1 0 0,1 0-1,0 0 1,-1-1-1,0 1 1,1 0 0,-1 0-1,0 0 1,0 0-1,1 0 1,-1 0 0,0 0-1,0 1 1,0-1-1,0 0 1,0 0 0,0 1-1,0-1 1,-1 1-1,1-1 1,0 1 0,0-1-1,0 1 1,-1 0-1,1-1 1,0 1 0,0 0-1,-1 0 1,1 0-1,0 0 1,-2 0 0,1 0-182,0 0 0,0 0 0,-1 0 1,1 1-1,0-1 0,0 1 0,0-1 0,-1 1 1,1 0-1,0-1 0,0 1 0,0 0 1,0 0-1,0 1 0,0-1 0,1 0 1,-1 1-1,0-1 0,1 1 0,-1-1 1,-1 3-1,-3 6 110,5-9-244,0 1 1,-1-1-1,1 1 0,0 0 0,0 0 1,0-1-1,1 1 0,-1 0 0,0 0 1,1 0-1,-1 0 0,1 0 0,0 0 0,-1 0 1,1 0-1,0 0 0,0 0 0,0 0 1,1 0-1,-1 0 0,0 0 0,1 0 0,-1-1 1,1 1-1,0 0 0,-1 0 0,1 0 1,0 0-1,2 2 0,10 18 153,-10-17-116,0 1 0,0-1 0,0 1 0,-1-1 0,0 1 0,0 0-1,1 6 1,-1-6 27,0 0 0,0 0 0,0 0 1,1-1-1,0 1 0,0-1 0,0 1 0,1-1 0,0 0 0,7 8 0,7 3 412,28 23 0,-20-18-4,-4-3 228,-2 1 1,0 0 0,23 31 0,-37-42-462,-1 0 1,1 0-1,-2 0 1,1 1 0,-1 0-1,0 0 1,-1 0 0,0 0-1,-1 1 1,0-1 0,0 1-1,0 17 1,-2-22-201,0 0 0,0-1 0,-1 1 0,0 0 0,0-1 0,0 1 1,0-1-1,-1 0 0,0 1 0,1-1 0,-2 0 0,1 0 0,-4 5 0,1-3-53,0 0-1,-1-1 0,1 0 1,-1 0-1,0-1 0,-1 1 1,-8 4-1,-6 3-304,0-1-1,-1-1 1,-24 7 0,36-14-158,0 0-1,1-1 1,-2-1 0,1 0 0,0 0 0,0-1-1,0 0 1,0-1 0,0 0 0,-11-3 0,12 2-113,-13-3-1469,0 0 0,-30-13 0,44 14 1343,0 1-1,1-2 0,0 1 1,-1-1-1,2 0 1,-1-1-1,1 0 0,-1 0 1,-9-13-1,-18-14-2373,27 28 2449,1-1-1,0 0 1,0 0-1,-8-11 1,1-7-1015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0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1052,'78'-48'13079,"-74"47"-12845,0 0 1,1 0 0,-1 0-1,1 1 1,-1-1-1,6 1 1,8-1 149,630-19 751,-482 21-535,-163-1-525,0 0 0,-1 1 0,1-1 0,-1 1 0,1 0 1,-1-1-1,0 1 0,1 0 0,-1 1 0,0-1 0,0 0 1,1 1-1,-1-1 0,0 1 0,0-1 0,-1 1 1,1 0-1,0 0 0,-1 0 0,1 0 0,-1 0 0,2 4 1,3 4 221,-1 1 0,0 0 0,4 17 1,-4-12-373,0-5 28,0 0 0,1 0 0,0-1 0,1 0 0,15 18 0,-21-27 65,-1 0 1,1-1 0,-1 1 0,0 0-1,0 0 1,1 0 0,-1 0 0,0 0-1,0 0 1,0 0 0,0 0 0,0 0-1,0 0 1,0 0 0,0 0 0,0 0-1,-1 1 1,1-1 5,-1 0 1,1 0-1,0 0 0,0 0 1,0 0-1,0 0 0,0 0 0,0 0 1,0 0-1,0 0 0,0 0 1,0 0-1,1 0 0,-1 0 0,0-1 1,1 1-1,0 2 0,4 2 140,-4-4-124,1 1 0,-1-1 0,0 1 1,0-1-1,1 1 0,-1-1 0,0 1 0,-1-1 1,1 1-1,0 0 0,0 0 0,-1-1 0,1 1 0,-1 0 1,1 0-1,-1 0 0,0 0 0,0 0 0,0 0 1,0 2-1,19 19 262,-7-11-177,8 13 268,-19-24-357,0 0-1,1 0 1,-1-1-1,0 1 1,0 0-1,0 0 1,0 1 0,0-1-1,-1 0 1,1 0-1,0 0 1,0 1-1,-1-1 1,1 0-1,-1 0 1,1 1-1,-1-1 1,1 1-1,-1-1 1,0 0 0,0 1-1,0-1 1,0 4-1,-4 25 816,-16 75 1027,16-92-1722,-17 53 556,-17 86 0,35-129-686,2 1 0,2 34 0,0-15 26,-1-41-41,0 0 0,1 0 1,-1 0-1,1 0 0,-1 0 1,1 0-1,0 1 1,0-2-1,0 1 0,0 0 1,0 0-1,0 0 0,1 0 1,-1-1-1,1 1 0,-1 0 1,1-1-1,-1 0 1,1 1-1,0-1 0,0 0 1,0 0-1,0 0 0,-1 0 1,2 0-1,-1 0 1,0 0-1,0-1 0,0 1 1,0-1-1,0 0 0,0 1 1,3-1-1,4 1 44,1-1-1,0 1 0,0-1 1,0-1-1,-1 0 1,15-3-1,1-5-7,0 0 0,0-2 1,-1 0-1,0-2 0,-1-1 0,27-20 0,3 0-13,-43 26-28,0 0 0,0 0 0,-1-1-1,1 0 1,-2 0 0,0-1 0,0 0 0,-1-1 0,0 1 0,11-24 0,-11 18 0,-1 0 1,-1 0 0,0 0 0,-1-1 0,-1 1 0,0-1 0,0-31-1,1-5 4,-2 42-6,-1-1 1,0 0-1,-2-19 1,0 26-5,0 0-1,0 0 1,0 0-1,-1 0 1,0 0-1,0 1 1,0-1 0,-1 1-1,1-1 1,-1 1-1,0 0 1,-4-5-1,-2 1-7,0-1 1,0 1-1,-1 0 0,0 1 0,0 0 0,-1 1 0,1 0 0,-1 1 0,-1 0 0,-12-4 1,-15-2-202,-69-10 0,76 16 33,-13 0-970,-1 2-1,-91 6 1,29 1-2340,56-3 889,16 0-2278,-39-4 1,59 0 3246,-1 1-4004,26 2 3840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 1140,'32'-6'3113,"6"0"4215,-36 6-7123,-1 0 0,0 0 0,0 0-1,0 0 1,0 0 0,0 0 0,0 0 0,0 1 0,0-1 0,0 0 0,0 1 0,0-1 0,0 1 0,0-1 0,0 1-1,0 0 1,0-1 0,0 1 0,0 0 0,0 0 0,-1-1 0,1 1 0,0 0 0,-1 0 0,1 0 0,0 1 0,14 38 1222,-2 0 0,7 42 0,-1-6-991,-7-29-238,-4-14-23,2 0 0,26 62 1,-18-53-118,-12-28-46,-1-1-1,2 0 1,13 21-1,-17-30-10,6 9 44,0 0 1,1 0-1,1-1 1,0-1-1,0 0 0,1 0 1,21 13-1,-15-13 192,1-1-1,1-1 1,-1-1-1,1-1 0,1 0 1,-1-1-1,1-2 1,0 0-1,0-1 0,30 0 1,-10-3 220,1-3 0,-1-1 0,0-3 1,0-1-1,-1-1 0,0-3 0,-1-1 0,46-23 1,-73 30-328,0 0 0,-1-1 1,0-1-1,-1 0 1,1 0-1,-1-1 0,-1 0 1,0-1-1,0 0 1,-1-1-1,0 1 0,-1-1 1,-1-1-1,1 0 0,-2 0 1,1 0-1,5-23 1,-10 27-97,0-1 1,0 1-1,-1-1 1,0 0 0,0 1-1,-1-1 1,0 1 0,-1-1-1,0 1 1,0 0 0,-5-10-1,-1-4 7,-2 1 0,-23-39 0,24 45-81,0 1 0,-1 0 0,-1 0 0,0 1-1,0 1 1,-27-22 0,22 22-202,-1 1 1,0 1-1,-1 0 1,0 2-1,0 0 1,-1 1-1,-25-7 1,-110-10-2697,79 19-1480,-89 4-1,66 8-476,1 3 0,-105 27 1,93-13 2414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5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8 860,'6'-2'968,"0"0"0,0 1 0,1 0-1,-1 0 1,0 1 0,10 0 0,-13 0-628,0 1 0,0-1 0,-1 1 0,1 0 0,0 0 0,-1 0 0,1 0 0,-1 0 0,1 0 0,-1 1 0,1-1 1,-1 1-1,0 0 0,0 0 0,0 0 0,0 0 0,3 3 0,8 12 736,0-1 14,-1 0 0,13 26 0,-1 3 150,-3 2 0,-1 0 0,-3 1 1,20 85-1,-11 14 234,-6 0 1,-7 2-1,-7 217 1,-13-275-999,-4-1 0,-4 0-1,-28 96 1,30-150-428,-2 0 1,-1-1-1,-2-1 0,-40 60 0,53-87-320,-1-1 0,1 1-1,-1-1 1,0 0 0,-1-1 0,1 0 0,-1 0-1,0 0 1,0-1 0,-9 4 0,11-5-604,-1-1 0,0 0 0,0-1 0,0 1 0,0-1 0,-8 1 0,10-2-154,0 0 0,0 0-1,1 0 1,-1-1 0,0 1-1,0-1 1,1 0-1,-1 0 1,1-1 0,-1 1-1,-3-2 1,5 1 434,-3 0-812,1 0 1,0-1-1,0 0 0,1 0 1,-7-6-1,0 3-389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91 260,'0'-1'385,"0"0"-1,-1 0 1,1 0-1,-1 0 1,1 0-1,-1 0 1,1 1-1,-1-1 1,1 0-1,-1 0 1,0 0-1,0 1 1,1-1-1,-1 0 1,0 1-1,0-1 1,0 1-1,0-1 1,0 1-1,1-1 1,-1 1-1,0 0 1,0-1-1,0 1 1,0 0-1,0 0 1,0 0-1,0 0 1,-1 0-1,1 0 1,0 0-1,-1 0 1,1 0-193,0 0-1,1 0 1,-1 0 0,0 0 0,1 0-1,-1 0 1,0 0 0,1 0 0,-1 0-1,0 0 1,1 0 0,-1 0 0,1-1-1,-1 1 1,0 0 0,1-1 0,-1 1-1,1 0 1,-1-1 0,1 1 0,-1-1-1,1 1 1,-1-1 0,1 1 0,-1-2 1103,1 1-1103,0 1-1,1-1 1,-1 1-1,0-1 1,1 1 0,-1-1-1,1 1 1,-1 0-1,1-1 1,-1 1-1,1 0 1,-1 0-1,1-1 1,-1 1-1,1 0 1,-1 0-1,1 0 1,-1 0-1,1-1 1,0 1-1,-1 0 1,1 0-1,0 0 1,87-23 2512,-24 11-3259,1 2 0,67 0 0,-98 8-704,-25 1 335,0 0 1,0 0-1,0 1 0,-1 0 1,1 1-1,11 2 1,-8-1-720,-12-2 1424,0-1-1,1 1 1,-1 0-1,1 0 0,-1 0 1,0 0-1,1 0 1,-1 0-1,1 0 1,-1 1-1,0-1 1,1 0-1,-1 0 0,0 0 1,1 0-1,-1 0 1,0 1-1,1-1 1,-1 0-1,0 0 1,1 0-1,-1 1 0,0-1 1,1 0-1,-1 1 1,0-1-1,0 0 1,1 0-1,-1 1 1,0-1-1,0 1 1,0-1-1,0 0 0,0 1 1,1-1-1,-1 0 1,0 1-1,0-1 1,0 0-1,0 1 1,0-1-1,0 1 0,0-1 1,0 0-1,0 1 1,0-1-1,0 1 1,-1-1-1,5 12-1879,14-5 313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1216,'0'1'451,"0"0"0,0 0 1,0 1-1,0-1 0,0 0 0,0 0 0,0 0 0,-1 1 1,1-1-1,0 0 0,-1 0 0,1 0 0,-1 0 0,1 0 1,-1 0-1,0 0 0,1 0 0,-1 0 0,0 0 1,0 0-1,0 0 0,0 0 0,1-1 0,-1 1 0,0 0 1,0 0-1,-1-1 0,1 1 0,0-1 0,0 1 0,-2 0 1,-7 3 1024,8-3-493,26-1 202,236-6-337,-223 6-941,79 1-1960,-44 5-2380,-71-5 3943,1-1 0,-1 0-1,0 0 1,1 0 0,-1 1 0,0-1-1,1 1 1,-1-1 0,0 1 0,0 0-1,0-1 1,1 1 0,-1 0 0,0 0-1,0 0 1,0-1 0,0 1-1,0 0 1,-1 0 0,1 1 0,0-1-1,0 0 1,0 2 0,8 8-1183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1 123 332,'3'-14'12123,"11"4"-10231,3-3-1539,-13 10-211,0 0 0,0 1 1,1 0-1,-1 0 0,0 0 0,1 0 0,-1 1 0,1 0 1,9-2-1,8-2 566,17-4 12,-23 6-413,0-1 0,22-8-1,-22 6-130,0 2 0,0 0 0,0 0 0,1 2 0,27-1-1,25-5 38,-60 7-149,1 1 0,-1 0-1,0 1 1,0 0-1,1 0 1,-1 1 0,15 5-1,-14-4 25,0-1-1,-1 2 1,1-1-1,-1 1 1,0 1-1,0 0 1,0 0-1,-1 0 1,0 1-1,0 1 1,0-1-1,-1 1 0,10 12 1,-14-15 36,0 1 1,-1 0-1,1 0 1,-1 0-1,0 0 1,-1 0-1,1 0 1,-1 0-1,0 1 1,0-1-1,-1 0 1,1 1-1,-1-1 0,0 1 1,-1-1-1,-1 9 1,0-4 58,-1 0 0,0 0 0,0-1-1,-1 1 1,-1-1 0,1 0 0,-13 17 0,4-5 120,2 0 0,0 1 0,-15 44 0,0 0 62,-5 14-103,30-79-261,1 0 0,-1 0 0,1 1 0,-1-1 0,1 0 0,0 0 0,-1 1 0,1-1 0,0 0 0,0 1 0,0-1 0,0 0 0,0 1 0,0-1 0,0 0 0,0 1 0,1-1 0,-1 0 0,1 2 0,0-2-3,-1 0 0,1-1 0,0 1-1,-1 0 1,1 0 0,0-1-1,0 1 1,0-1 0,0 1 0,0-1-1,0 1 1,-1-1 0,1 1-1,0-1 1,0 0 0,0 0 0,0 1-1,0-1 1,0 0 0,0 0-1,1 0 1,0 0 0,24-1-5,-1-1 0,42-8-1,-21-2-2,-31 7-36,1 1-1,-1 1 1,1 0 0,20 0-1,-28 2-269,0 0 0,1 0 0,-1-1-1,8-3 1,31-4-5835,-39 4-105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1500,'0'-1'429,"0"0"1,1 0-1,-1 0 0,0 0 1,0 0-1,0 0 0,1 0 1,-1 0-1,0 0 0,1 0 0,-1 0 1,1 1-1,-1-1 0,1 0 1,0 0-1,-1 0 0,1 1 1,1-2-1,19-9 3076,36 1-3323,-26 6 349,-11-1-424,125-22 1095,-129 26-763,0 0 0,1 0-1,-1 2 1,1 0-1,-1 1 1,28 6-1,-38-6-278,-1 0 0,1 0 0,-1 0 0,0 1 0,0-1 0,0 1 0,-1 0 0,1 1 0,-1-1 0,0 1 0,0 0 0,0 0 0,0 0-1,0 1 1,-1-1 0,0 1 0,0 0 0,0 0 0,-1 0 0,0 0 0,1 0 0,-2 1 0,1-1 0,-1 1 0,0-1 0,0 1 0,0 8 0,0 12 210,-1 0 1,-1 1 0,-2-1 0,-8 39 0,8-47-285,1-7-33,0-1-1,-1 0 1,0 1 0,-1-1 0,0-1-1,0 1 1,-7 10 0,6-11-9,0 1 0,1 0 0,-5 17-1,-6 15 39,-16 26-44,29-63-26,-6 16 24,7-21-35,1 1 1,0-1 0,0 1 0,-1 0-1,1-1 1,0 1 0,0-1-1,0 1 1,0 0 0,0-1-1,0 1 1,0 0 0,0-1-1,0 1 1,0-1 0,1 1-1,-1 0 1,0-1 0,0 1 0,1-1-1,-1 1 1,0-1 0,0 1-1,1-1 1,-1 1 0,1-1-1,0 1 1,4 2-12,1-1 0,0-1-1,-1 1 1,1-1 0,0 0 0,0 0-1,0-1 1,0 0 0,9-1 0,70-7 13,-43 2 6,-23 4-79,36-11 1,-41 8-1198,1 2-1,0 0 1,29-2 0,-8-1-11996,-5 11 8800,-20-4 2682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 1284,'0'-1'293,"0"0"0,0 0 0,0 1 0,0-1 0,-1 0 0,1 0 0,0 1 0,0-1 0,0 0-1,-1 1 1,1-1 0,0 0 0,0 1 0,-1-1 0,1 0 0,-1 1 0,1-1 0,-1 1 0,1-1 0,-1 1 0,1-1 0,-1 1 0,1-1 0,-1 1 0,0-1-1,1 1 1,-1 0 0,1-1 0,-1 1 0,0 0 0,0 0 0,1-1 0,-1 1 0,0 0 0,1 0 0,-1 0 0,0 0 0,0 0 0,1 0 0,-2 0 0,0 20 3314,2-18-3517,-1 6 90,1 0 1,1 0-1,-1 0 1,1 0-1,1-1 1,-1 1-1,6 13 1,-4-8-184,1-1 0,-2 1 1,0-1-1,0 1 0,-1 0 0,-1 0 1,0-1-1,-2 17 0,1 12-654,0-38 470,1 0 0,0 0-1,-1 0 1,1 0-1,-1 0 1,0 0 0,0 0-1,0-1 1,0 1 0,-1 0-1,1-1 1,-1 1 0,1-1-1,-1 1 1,0-1-1,0 0 1,0 0 0,0 1-1,-4 1 1,-7 9-1670,10-9 2202,26-8-12664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1080,'11'-86'10854,"-11"75"-9186,2-11 2893,-1 22-4513,0 1-1,0-1 0,0 0 0,0 0 1,0 0-1,-1 1 0,1-1 1,0 0-1,0 1 0,0-1 1,0 1-1,0-1 0,-1 1 0,1-1 1,0 1-1,-1 0 0,1-1 1,0 1-1,-1 0 0,1-1 1,0 1-1,-1 0 0,1 0 0,0 1 1,5 6 116,1 0 0,-2 1 0,1-1 0,-1 1 0,0 0 0,4 13 0,-6-15-66,1-1 0,-1 1 0,1-1 0,1 1-1,-1-1 1,9 8 0,17 27 302,-19-19-240,0 0 0,-2 1 0,0 0 0,-2 1 0,0 0 0,-2 0 0,3 27 0,-1-9 4,15 45 0,3 23-122,-18-73-62,-2-10-97,-1 1 1,0 32-1,-3-57 20,-1 1-1,1 0 1,0-1-1,0 0 1,0 1-1,0-1 1,1 1-1,2 3 1,4 12-1336,-8-18 1347,0-1 1,0 1 0,0 0-1,0-1 1,0 1 0,0-1-1,0 1 1,0-1 0,0 1 0,0-1-1,0 1 1,-1-1 0,1 1-1,0-1 1,0 1 0,0-1-1,-1 1 1,1-1 0,0 0-1,-1 1 1,1-1 0,0 1-1,-1-1 1,1 0 0,0 1-1,-1-1 1,1 0 0,-1 1-1,0-1 1,-15 6-13780,16-6 13799,-1 0 1,1 0-1,0 0 0,-1-1 0,1 1 1,-1 0-1,1 0 0,0-1 1,-1 1-1,1 0 0,0 0 0,0-1 1,-1 1-1,1 0 0,0-1 1,-1 0-1,-1-5-1757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27 724,'0'-8'913,"0"-11"10455,0 27-9513,1-4-1627,0 1-1,0-1 1,1 0 0,0 0-1,0 0 1,0 0 0,1 0-1,3 5 1,6 11 266,1 10-49,18 34 26,-18-39-321,-2 1-1,14 42 1,-14-36 27,16 34 1,-18-47-94,-1 0 1,-1 1-1,-1 0 0,-1 0 1,6 36-1,3 6-14,-10-46-77,0-1-1,-1 1 1,0 0 0,-1 20-1,-2-30-1,0 0 0,0 1 0,1-1 0,0 0 0,0 1 0,0-1 0,5 11 0,-6-16-19,0 0 0,1-1 0,-1 1 0,1 0 1,-1 0-1,0 0 0,0 0 0,0-1 0,1 1 0,-1 0 0,0 0 1,0 0-1,0 0 0,0 0 0,0 0 0,0-1 0,-1 1 1,1 0-1,0 0 0,0 0 0,-1 0 0,1-1 0,0 1 0,-1 0 1,1 0-1,-1 0 0,1-1 0,-1 1 0,0 1 0,-23 9-2104,11-6 246,11-4 315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74 1404,'0'-3'622,"-1"-1"0,0 1 0,0 0 0,0 0 0,0 0 0,-1 0-1,1 0 1,-1 0 0,1 1 0,-1-1 0,0 0 0,0 1 0,0 0 0,-1-1 0,1 1 0,-5-3-1,7 4-573,-1 1-1,1-1 1,0 1-1,-1-1 0,1 1 1,0-1-1,0 1 1,0-1-1,-1 0 0,1 1 1,0-1-1,0 1 1,0-1-1,0 0 0,0 1 1,0-1-1,0 0 0,0 1 1,0-1-1,0 1 1,0-1-1,0 0 0,1 1 1,-1-1-1,0 1 1,0-1-1,1 1 0,-1-1 1,0 0-1,1 1 1,-1-1-1,0 1 0,1 0 1,-1-1-1,1 1 0,-1-1 1,1 1-1,-1 0 1,1-1-1,-1 1 0,1 0 1,-1-1-1,1 1 1,-1 0-1,1 0 0,0 0 1,-1-1-1,1 1 1,0 0-1,0 0 0,14 3-28,-17-1-223,-14-1-536,-4 7-418,17-6 967,0-1 0,1 0 0,-1 1 0,0-1 0,0 0 0,0 0 0,0-1 1,-5 2-1,5-2-658,0 1-1,1 0 1,-1 0 0,1 0 0,-1 0 0,1 1 0,-1-1 0,1 1 0,-2 1 0,-4 2 151,-3 1-645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12 297 188,'-5'-3'3085,"5"3"-2978,0 0-1,0 0 0,0 0 0,0-1 1,0 1-1,0 0 0,0 0 0,1-1 0,-1 1 1,0 0-1,0 0 0,0 0 0,0-1 1,0 1-1,0 0 0,0 0 0,0-1 0,0 1 1,0 0-1,0 0 0,0 0 0,-1-1 1,1 1-1,0 0 0,0 0 0,0 0 1,0-1-1,0 1 0,0 0 0,0 0 0,-1 0 1,1-1-1,0 1 0,0 0 0,0 0 1,0 0-1,-1 0 0,1 0 0,0-1 0,0 1 1,0 0-1,-1 0 0,1 0 0,0 0 1,0 0-1,-1 0 0,0-4 654,1 1 0,-1-1 0,1 0-1,-1 1 1,1-1 0,0 0 0,1 1 0,-1-1-1,2-6 1,2 8-505,-4 2-220,1 0-1,-1 0 1,0 0 0,1-1-1,-1 1 1,0 0-1,0 0 1,1 0 0,-1-1-1,0 1 1,0 0-1,1 0 1,-1-1 0,0 1-1,0 0 1,1 0-1,-1-1 1,0 1 0,0 0-1,0-1 1,0 1-1,0 0 1,0-1 0,1 1-1,-1 0 1,0-1-1,0 1 1,0 0 0,0-1-1,0 1 1,0 0-1,0-1 1,0 1 0,-1-1-1,1 1 1,0-1 1,0 1 0,1 0 0,-1-1 0,0 1 0,0-1 0,0 1 0,1 0 0,-1-1 0,0 1 1,0 0-1,1 0 0,-1-1 0,0 1 0,1 0 0,-1 0 0,0-1 0,1 1 0,-1 0 0,0 0 0,1 0 0,-1-1 0,0 1 0,1 0 0,-1 0 0,1 0 1,-1 0-1,0 0 0,1 0 0,-1 0 0,1 0 0,-1 0 0,1 0 0,-1 0-17,1 0 1,-1 0-1,1 0 0,-1 0 0,0 0 1,1 0-1,-1 0 0,1 0 1,-1 0-1,0 0 0,1 0 1,-1 0-1,1 0 0,-1-1 0,0 1 1,1 0-1,-1 0 0,0 0 1,1-1-1,-1 1 0,0 0 1,1-1-1,-1 1 0,0 0 0,0-1 1,1 1-1,-1 0 0,0-1 1,0 1-1,1 0 0,-1-1 0,0 0 1,1-1 71,0-1 0,1 0 0,-1 1 0,1-1 0,0 1 0,-1 0 0,1-1 0,0 1 0,1 0 0,-1 0 0,2-2 0,18-21 290,-19 21-324,1 0-1,-1 0 1,0 0-1,1 0 1,0 1-1,0-1 1,0 1 0,0 0-1,1 1 1,-1-1-1,1 1 1,-1-1-1,6-1 1,28-16 367,-25 11-180,1 2-1,0-1 0,1 2 0,-1 0 1,1 1-1,1 0 0,-1 1 0,31-4 1,30-8 232,-2-1-92,-65 15-308,-1 1-1,1 1 1,-1 0-1,1 0 1,0 0-1,-1 1 1,1 0 0,-1 1-1,9 2 1,-12-2 12,0-1 1,0 1-1,-1 0 0,1 1 1,-1-1-1,1 1 1,-1 0-1,0 0 0,0 0 1,0 0-1,-1 1 1,1-1-1,-1 1 1,0 0-1,0 0 0,3 6 1,0 3 125,-1 0-1,0 0 1,-1 0 0,0 1 0,-1-1 0,-1 1 0,0 0 0,0 18-1,-3 11 255,-9 57-1,8-83-407,-5 29 204,-15 48-1,10-44-115,-2-6-36,-1 0 1,-2-1-1,-25 46 0,30-64-85,-52 80 90,58-96-112,-1 1 0,1-2 0,-2 1 1,-8 8-1,-5 4-18,22-21 13,-1 0 0,0 0 0,0 0 0,0 0 0,0 0-1,1 0 1,-1 0 0,0 0 0,0 0 0,0 0 0,0 0 0,1 0 0,-1 0-1,0 0 1,0 0 0,0 1 0,0-1 0,0 0 0,0 0 0,1 0-1,-1 0 1,0 0 0,0 0 0,0 1 0,0-1 0,0 0 0,0 0 0,0 0-1,0 0 1,0 0 0,0 1 0,0-1 0,0 0 0,1 0 0,-1 0 0,0 0-1,0 1 1,0-1 0,0 0 0,-1 0 0,1 0 0,0 0 0,0 1 0,0-1-1,0 0 1,0 0 0,0 0 0,0 0 0,0 1 0,0-1 0,0 0 0,0 0-1,0 0 1,-1 0 0,1 0 0,0 0 0,0 1 0,0-1 0,0 0-1,0 0 1,0 0 0,-1 0 0,1 0 0,0 0 0,0 0 0,0 0 0,0 0-1,-1 0 1,2 0-1,-1 0 0,0 0 0,1 0 0,-1 0 0,0 0 0,1 0 0,-1 0 0,1 0 0,-1-1 0,0 1 0,1 0 0,-1 0 0,0 0 0,0-1 0,1 1 0,-1 0 0,0 0 0,1-1 0,-1 1 0,0 0 0,0-1 0,0 1 0,1 0 0,-1-1 0,0 1 1,0 0-1,0-1 0,0 1 0,1-1 0,1-3-4,0 1 0,0 0 0,1 0 0,-1 0 1,1 0-1,0 0 0,0 1 0,0-1 1,1 1-1,-1 0 0,0 0 0,5-2 1,38-21 42,221-35-47,-111 28-7,-117 25 9,-22 4 8,1-1 0,17-6 0,8-2-1,-34 11-132,-1-1 0,0-1 1,0 1-1,14-8 1,-14 6-659,-8 4 768,0 0 0,0 0 0,0 0 0,0 0 0,0 0 0,0 0 0,0 0 0,-1 0 0,1 0 0,0 0 0,0 0-1,0 0 1,0-1 0,0 1 0,0 0 0,0 0 0,0 0 0,0 0 0,0 0 0,0 0 0,0 0 0,0 0 0,0 0 0,0 0 0,0-1-1,0 1 1,0 0 0,0 0 0,0 0 0,0 0 0,0 0 0,0 0 0,0 0 0,0 0 0,0 0 0,0 0 0,0-1 0,0 1-1,0 0 1,0 0 0,0 0 0,0 0 0,0 0 0,0 0 0,1 0 0,-1 0 0,0 0 0,0 0 0,0 0 0,0 0 0,0 0 0,0 0-1,0-1 1,0 1 0,0 0 0,0 0 0,0 0 0,1 0 0,-1 0 0,0 0 0,0 0 0,0 0 0,0 0 0,-5-5-596,-6-10-12043,11 14 11606,-1-1 0,1 1 0,0-1 0,-1 1 0,1-1 0,0 1 0,0-4 0,-9-2-3205,7 1 2572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45 106 60,'0'-6'804,"0"1"-1,0 0 1,0-1 0,-1 1-1,0 0 1,0 0-1,0 0 1,-4-9 0,4 10 262,0 0 1,1-1-1,-1 1 1,1 0 0,0-1-1,1-6 1,-1-1 3867,-1 12-4835,0 0-1,-1 0 0,1 0 1,0 0-1,0 0 1,-1 0-1,1 0 1,0 0-1,0 1 0,-1-1 1,1 0-1,0 1 1,0-1-1,0 1 1,0 0-1,0-1 0,-1 1 1,1 0-1,0-1 1,0 1-1,1 0 1,-1 0-1,0 0 0,0 0 1,0 0-1,0 1 1,0 2 66,0-1-1,0 1 1,1-1 0,-1 1 0,1 0-1,0-1 1,0 1 0,1 3 0,0 12 591,-1 128 890,0-141-1631,1 0 0,0-1 1,1 1-1,-1 0 1,1-1-1,0 1 0,1-1 1,0 0-1,-1 0 0,7 9 1,8 15 39,-8-14-43,0-1 0,0-1 0,2 1-1,-1-2 1,25 23 0,71 51 137,-84-72-27,0-2-1,1 0 1,0-1-1,33 10 1,-11-4 174,-19-6 119,0 0 0,0 2 0,-1 1 0,28 22 0,-18-14 132,-28-19-458,0 1 1,-1 0-1,1 1 1,-1 0-1,1 0 1,-1 0-1,-1 1 1,7 7 0,-11-12-84,-1 0 1,0 0-1,1 0 1,-1 0-1,0 0 1,1 0-1,-1 0 1,0 0-1,0 0 1,0 0-1,0 0 1,0 0-1,0 0 1,0-1-1,-1 1 1,1 0-1,0 0 1,0 0-1,-1 0 1,1 0-1,0 0 1,-2 1-1,-19 22 48,9-14-79,-2 0 0,-18 9 1,15-11-278,-1-1-1,-1 0 1,1-1 0,-1-2-1,-25 4 1,-6 2-1414,35-7 251,-1-1 0,1 0 0,-1-1 0,0-1 0,1 0 0,-30-5 0,34 3 65,1 0-1,0-1 1,0 0 0,0-1 0,0 0 0,0 0 0,1-1 0,0 0-1,0-1 1,-17-13 0,6 6-214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86 264,'6'-13'2491,"-6"12"-2206,1 0 0,0 0 0,-1 0 0,1 0 0,-1 0 0,1 0 0,-1 1 1,1-1-1,-1 0 0,1-1 0,-1 1 0,0 0 0,0 0 0,0 0 0,0 0 0,1 0 1,-1 0-1,-1 0 0,1 0 0,0 0 0,0 0 0,0 0 0,0 0 0,-1 0 0,1 0 0,-1 0 1,0-2-1,-2 0 323,3 3-438,-1-1 0,1 1-1,-1-1 1,1 1-1,-1-1 1,1 0 0,-1 1-1,1-1 1,0 0 0,-1 1-1,1-1 1,0 0-1,0 1 1,-1-1 0,1 0-1,0 0 1,0 1 0,0-1-1,0 0 1,0 0-1,0 0 1,-11-24 5463,12 28-5465,-1-1 0,0 1 0,1-1 0,0 0 0,0 0 0,-1 1 0,1-1 0,1 0 0,0 3 0,0 4 163,0-1-1,-1 1 1,-1 0 0,0 0 0,0 0-1,-1 11 1,-1 11 397,2 2-67,-9 375 3773,5-21-2687,6-212-1294,-2-155-447,1 1 1,1-1-1,0 0 0,1 0 1,11 34-1,-12-48-6,0 0 0,1 0 0,0-1 0,0 1 0,0-1 0,1 0 0,-1 0 0,1 0 0,1 0 0,-1-1 0,0 1 0,1-1 0,0 0 0,0-1 0,0 1 0,1-1 0,-1 0 0,1 0 0,0-1 0,0 1 0,0-1 0,0-1 0,0 1 0,0-1 0,0 0 0,0-1 0,1 1 0,-1-1 0,9-1 0,-1-1-98,1-2-1,0 0 1,-1 0 0,0-1 0,0-1-1,0 0 1,18-12 0,-10 3-3195,31-25 1,-52 39 2975,0 1 1,0-1 0,0 0-1,0 0 1,0 0 0,0 0-1,-1 1 1,1-1 0,0 0-1,0 0 1,-1-1 0,1 1-1,0 0 1,-1 0 0,0 0-1,1 0 1,-1 0 0,1-1-1,-1 1 1,0 0 0,0 0-1,0-1 1,0 1 0,0 0-1,0 0 1,0-1 0,0 1-1,0 0 1,-1-3 0,-1-11-4690,2 14 4810,0 0-1,0 1 0,0-1 1,0 0-1,0 1 1,-1-1-1,1 0 0,0 1 1,0-1-1,0 0 0,-1 1 1,1-1-1,0 0 1,-1 1-1,1-1 0,-1 1 1,1-1-1,0 0 0,-1 1 1,1-1-1,-1 1 0,1 0 1,-1-1-1,0 1 1,1-1-1,-1 1 0,0-1 1,-9-8-2674,8-2 921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12 147 900,'-2'-4'964,"0"-1"0,0 1 0,1-1 1,0 0-1,0 0 0,0 0 0,0 0 0,1 0 0,0 1 0,0-9 0,0 7-14,0 5-744,1 0 0,-1-1-1,1 1 1,-1 0 0,1 0 0,0 0 0,-1 0-1,1 0 1,0 0 0,0 0 0,0 0-1,0 0 1,0 0 0,0 0 0,0 1 0,0-1-1,0 0 1,0 1 0,0-1 0,0 1-1,2-1 1,33-13 1232,-25 10-882,9-1-282,0 0 0,0 1 1,37-2-1,-21 3-214,23 0-37,-38 3-99,37-6 1,-25-5-1092,-31 25-2250,-22 4-8696,18-7 10093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32 220,'5'-2'794,"13"-9"2527,-8-1 3722,-10 11-6995,0 1 0,0 0 0,0 0 0,0 0 0,0-1-1,0 1 1,0 0 0,0 0 0,0-1 0,0 1 0,0 0-1,0 0 1,0 0 0,0-1 0,0 1 0,0 0 0,-1 0-1,1 0 1,0-1 0,0 1 0,0 0 0,0 0 0,0 0-1,-1 0 1,1 0 0,0-1 0,0 1 0,0 0 0,-1 0 0,1 0-1,0 0 1,0 0 0,0 0 0,-1 0 0,1 0 0,0 0-1,0 0 1,-1 0 0,1 0 0,0 0 0,0 0 0,0 0-1,-1 0 1,1 0 0,0 0 0,0 0 0,0 0 0,-1 0-1,1 0 1,0 0 0,0 0 0,-1 0 0,1 0 0,0 1-1,0-1 1,0 0 0,0 0 0,-1 0 0,1 1 0,-17 11 1901,9-6-1524,-2 1-253,1 0 0,1 1 0,-1-1 0,1 2 1,1-1-1,0 1 0,0 1 0,-11 19 0,-19 24 334,-69 88 458,55-72-754,35-45-190,-2-1 0,-1 0 0,-42 40 0,26-25-72,28-30-80,0 1 0,0-1 0,-11 8 0,5-4-308,12-11 342,0 0-1,0 0 1,0 0-1,0 1 1,0-1 0,-1-1-1,1 1 1,0 0 0,0 0-1,-1 0 1,1-1-1,-1 1 1,1-1 0,-1 1-1,1-1 1,-3 1 0,-7 2-657,9-2 600,1 0 1,-1 0-1,0-1 0,0 1 1,1-1-1,-1 1 1,0-1-1,0 1 1,0-1-1,0 0 1,1 0-1,-1 0 1,0 0-1,0 0 0,0-1 1,0 1-1,1 0 1,-1-1-1,0 0 1,-2 0-1,2-1-610,0 0 1,-1 0-1,1 1 0,-1-1 0,1 1 0,-1-1 0,-5-1 1,-23-14-3807,20 6 3041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29 132,'14'-12'4683,"3"-2"1668,-17 13-6263,1 1 0,-1 0 0,0-1 0,1 1 1,-1 0-1,1 0 0,-1 0 0,1 0 0,-1 0 1,0-1-1,1 1 0,-1 0 0,1 0 0,-1 0 1,1 0-1,-1 0 0,1 0 0,-1 0 0,1 0 0,-1 1 1,1-1-1,-1 0 0,1 0 0,-1 0 0,0 0 1,1 1-1,-1-1 0,1 0 0,-1 0 0,0 1 1,1-1-1,0 1 0,10 10 611,1 0 1,1-2-1,0 1 0,19 10 1,16 11-50,235 171-11,-213-153-687,122 91-682,-191-139 632,0 0-1,0 0 0,-1 0 1,1-1-1,0 1 1,0 0-1,-1 0 0,1 0 1,0 0-1,-1 0 0,1 0 1,-1 0-1,1 1 1,-1-1-1,0 0 0,1 0 1,-1 0-1,0 0 1,0 1-1,0-1 0,0 0 1,0 0-1,0 0 0,0 2 1,0 1-530,0-4 592,0 1 0,0-1-1,0 0 1,0 1 0,0-1 0,0 0-1,0 1 1,0-1 0,0 0-1,1 0 1,-1 1 0,0-1-1,0 0 1,0 0 0,1 1-1,-1-1 1,0 0 0,0 0-1,0 0 1,1 1 0,-1-1 0,0 0-1,1 0 1,-1 0 0,0 0-1,0 1 1,1-1 0,-1 0-1,0 0 1,1 0 0,-1 0-1,0 0 1,1 0 0,-1 0-1,0 0 1,0 0 0,1 0 0,0 0-1,6-1-3055,9 1-7087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1520,'8'-8'1415,"-6"6"-409,1 0 0,-1 0 1,0-1-1,0 1 0,0-1 0,0 1 0,0-1 1,0 1-1,-1-1 0,1 0 0,0-5 1211,8 13-494,-10-5-1703,1 0-1,-1 0 0,1 0 1,-1 0-1,1 0 0,-1 0 1,1 1-1,-1-1 0,1 0 1,-1 0-1,1 1 1,-1-1-1,1 0 0,-1 1 1,0-1-1,1 1 0,-1-1 1,1 0-1,-1 1 0,0-1 1,1 1-1,-1-1 0,0 2 1,66 134 1848,-62-126-1811,-1 1-1,0 0 1,0 0 0,-1 0 0,1 21-1,1-2 67,-1 7 104,-3 63 1,-2-43-98,1-28-113,-2 0 1,-2 0 0,-7 28-1,10-46-11,-7 18-11,7-22 8,-1 0 0,2 0 0,-1 0 0,1 0 0,-1 14 0,2-10 69,-3 45-1729,3-55 1424,0 1 0,0-1-1,-1 0 1,1 1-1,0-1 1,-1 1-1,1-1 1,-1 0 0,1 0-1,-1 1 1,1-1-1,-1 0 1,0 0-1,0 0 1,0 0-1,0 0 1,1 0 0,-1 0-1,0 0 1,-1 0-1,1 0 1,0 0-1,0-1 1,0 1 0,0 0-1,-1-1 1,1 1-1,0-1 1,-1 1-1,1-1 1,-2 0-1,23-12-11664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1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19 1492,'0'-1'245,"0"0"0,-1 0 0,1 1 0,0-1 0,0 0 0,-1 0 0,1 0 0,-1 1 0,1-1 0,0 0 0,-1 0 0,0 1 0,1-1 0,-1 0-1,1 1 1,-1-1 0,0 1 0,1-1 0,-1 1 0,0-1 0,0 1 0,1-1 0,-1 1 0,0 0 0,0-1 0,0 1 0,0 0 0,1 0 0,-3-1 0,2 1-27,0 0-1,-1 0 1,1-1 0,0 1 0,-1 0 0,1 0-1,0 0 1,0 0 0,-1 1 0,1-1-1,0 0 1,-1 1 0,1-1 0,0 0 0,0 1-1,0-1 1,-1 1 0,1 0 0,-1 1 0,-38 42 1379,34-39-1465,1 2-1,0-1 1,1 0-1,0 1 1,0 0 0,0 0-1,-2 8 1,-19 54 845,20-53-715,-3 13 526,-6 42 0,9-42-132,-11 40 0,12-54-475,0 1 0,2 0 1,0-1-1,0 1 0,2 0 0,0 0 0,0 0 1,2 0-1,0 0 0,8 28 0,3 19 123,-12-54-283,0 1 0,0-1 0,1 0 0,1 0 0,-1-1 0,1 1 0,1 0 0,0-1 0,0 0 0,0 0 0,8 10 0,5 3 4,21 20 18,-6-11-27,-25-23 2,0 0 0,0 0 1,1-1-1,0 0 0,0 0 0,0-1 0,1 0 0,15 6 0,0-5 318,0-1-1,0-1 1,1-1 0,-1-1 0,1-2-1,-1 0 1,46-7 0,-52 3 137,1 0 0,-1-1 0,0-1 0,0 0 0,32-18 1,-29 10 199,36-30 1,-16 12-74,-35 27-500,0 0 0,0-1 0,-1 0 0,0 0 0,0 0 0,0 0 0,0-1 0,-1 0 0,0 0-1,-1 0 1,1 0 0,-1-1 0,-1 1 0,0-1 0,0 0 0,0 1 0,-1-1 0,0 0 0,0 0 0,-1 0 0,-1-10 0,0 0-64,-1 0 0,-1 0 0,0 0 1,-2 1-1,0 0 0,-1 0 0,0 0 1,-11-19-1,3 12-29,-1 0-1,-1 1 1,-1 0 0,-1 1-1,-1 1 1,-1 1-1,-38-30 1,11 17-226,-1 1 0,-92-44 0,99 60-1671,-1 1 1,0 2-1,0 2 0,-54-6 1,55 9-1064,23 5 874,-1 1 0,0 1 0,0 0 1,-30 3-1,-73 19-4816,114-19 6592,-56 10-1663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5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22 172 672,'-1'12'7380,"-3"-12"-5969,-12 6 10119,48-7-10802,-31 1-723,-1-1-1,1 1 1,-1-1-1,1 0 1,0 1 0,-1-1-1,1 1 1,-1-1-1,1 1 1,0 0-1,0-1 1,-1 1-1,1 0 1,0-1-1,0 1 1,-1 0-1,1 0 1,0 0-1,0 0 1,-1 0-1,2 0 1,27-4-17,-19 3 18,34-6-16,54-15 0,-25 4 7,-33 9 90,74-26-1,-114 35-99,1 0 0,-1 0 0,1 0 0,0 0 0,-1 0 0,1-1 0,-1 1 0,1 0 0,-1 0 0,1-1 0,0 1 0,-1 0 0,1-1 0,-1 1 0,0-1 0,1 1 0,-1 0 0,1-1 0,-1 1-1,0-1 1,1 1 0,-1-1 0,0 1 0,1-1 0,-1 0 0,0 1 0,0-1 0,0 1 0,1-1 0,-1 0 0,0 1 0,0-1 0,0 1 0,0-1 0,0 0 0,0 1 0,0-1 0,-1 0 0,10 0-1836,8 0-5137,-2-6 4265,-1 0-1,0-1 0,26-19 0,-18 9 1275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5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0 604,'11'0'4961,"-11"1"-4705,0-1-1,0 0 0,0 1 1,1-1-1,-1 0 0,0 1 1,0-1-1,0 0 0,0 1 1,0-1-1,0 0 0,0 1 1,0-1-1,0 0 0,0 1 0,0-1 1,0 0-1,0 1 0,0-1 1,-1 0-1,1 1 0,0 8 1883,2-1-3580,2 1 1615,-1 0-1,0 1 1,0-1 0,-1 1-1,0 0 1,-1 0-1,0 0 1,0 16-1,10 61 700,-11-73-786,-1 1 0,0-1 1,-1 1-1,-3 14 1,2-12-101,1 1 1,1 0 0,0 0 0,4 26 0,-1 4-2409,-2-47 1594,22-13-10135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5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74 184,'4'-12'3066,"3"-6"1953,-7 16-4871,0 1 1,0 0 0,0-1-1,1 1 1,-1 0 0,0 0-1,1-1 1,-1 1 0,1 0 0,-1 0-1,1 0 1,0 0 0,-1 0-1,1 0 1,0 0 0,0 0-1,0 0 1,0 0 0,0 0-1,0 0 1,2-1 0,0 0-39,1 0 1,0 0 0,0 1-1,0-1 1,0 1 0,8-2-1,7 1 163,0 0 0,24 2-1,-34 0 476,-7 0-624,0 1 0,1-1 1,-1 1-1,0 0 0,0 0 1,0 0-1,0 0 0,0 0 0,0 0 1,0 0-1,0 1 0,0-1 0,0 1 1,-1 0-1,1-1 0,-1 1 0,1 0 1,-1 0-1,0 0 0,1 0 0,-1 0 1,0 0-1,-1 0 0,1 0 0,0 1 1,0-1-1,-1 0 0,0 1 1,1-1-1,-1 0 0,0 4 0,6 29 640,-5-31-689,0 1 1,0-1-1,0 0 0,-1 1 0,1-1 0,-1 1 0,0-1 0,0 1 0,-2 6 0,-15 48 712,11-44-626,1 1 0,1-1 1,1 1-1,0 0 0,-1 19 0,4-25-103,-1-1-1,0 0 0,0 0 0,-1 0 1,0 0-1,-1 0 0,-6 14 0,-4 2 115,-18 28 0,-2 2 102,20-31-161,-18 39 132,30-58-233,-1 0 0,0 0 0,0-1 0,0 1 0,-1-1 0,0 1 0,-3 4 0,5-9-11,1 0 0,0 0 0,0 0 0,0 1 0,0-1 0,-1 0 0,1 0 0,0 0 0,0 0 0,0 1 0,0-1 0,0 0 0,0 0 0,0 0 0,-1 1 0,1-1 0,0 0 0,0 0 0,0 0 0,0 1 0,0-1 0,0 0 0,0 0 0,0 1 0,0-1 0,0 0 0,0 0 0,0 0 0,0 1 0,0-1 0,1 0 0,-1 0 0,0 0 0,0 1 0,0-1 0,0 0 0,0 0 0,0 0 0,0 1 0,1-1 0,-1 0 0,0 0 0,0 0 0,0 0 0,14 4 112,20-4 102,-30 0-202,15-1 40,1-1-1,0 0 1,26-8-1,-27 5-62,1 1-1,-1 1 0,28 0 1,-2-4-618,-17-4-2521,-26 10 1755,9-2-3640,-4 1 879,18 1-4378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2:5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34 332,'4'-7'1842,"3"-8"3839,-7 14-5565,0 1 0,0-1 0,0 1 1,0 0-1,0-1 0,0 1 0,-1-1 0,1 1 0,0 0 1,0-1-1,0 1 0,0 0 0,-1-1 0,1 1 0,0 0 0,0-1 1,-1 1-1,1 0 0,0 0 0,-1-1 0,1 1 0,0 0 1,-1 0-1,1-1 0,0 1 0,-1 0 0,1 0 0,0 0 1,-1 0-1,1 0 0,0 0 0,-1-1 0,1 1 0,-1 0 0,1 0 1,0 0-1,-1 0 0,1 0 0,-1 0 0,1 1 0,0-1 1,-1 0-1,0 0 0,-9-2 1408,9 2-1421,0 0 1,0 0-1,0 0 0,0-1 0,1 1 0,-1 0 1,0 0-1,0 0 0,0 0 0,0 0 0,0 1 1,1-1-1,-1 0 0,0 0 0,0 1 0,0-1 1,1 0-1,-1 1 0,0-1 0,-1 1 1,-7 4-12,-79 49 1124,80-48-1062,1 0 0,-1 0 0,1 1 0,1 0 0,-1 0 0,1 0 0,0 1 0,-7 12 0,-11 14 294,20-30-401,1 0 0,0 0 0,0 0 0,0 0 0,0 1 0,1-1 1,0 1-1,-4 9 0,3-2-2,0 0-1,1 0 1,0 1 0,1-1-1,0 15 1,1-23-42,0-1 0,1 1-1,-1-1 1,1 1 0,0-1 0,0 1 0,1-1 0,-1 0 0,0 0 0,1 1-1,0-1 1,0 0 0,0 0 0,0-1 0,0 1 0,1 0 0,-1-1 0,1 1-1,0-1 1,0 0 0,0 0 0,3 2 0,1-1 36,0 0 0,0-1 0,0 0 0,0 0-1,1 0 1,-1-1 0,0-1 0,1 1 0,-1-1 0,0 0 0,1 0 0,8-3 0,15-2 182,44-14 0,-66 17-178,13-6 208,-1-1 0,-1-1 0,1-1 0,-2 0 0,0-2 0,34-27 0,-52 38-188,1 0 0,-1 0 0,0 0 0,0 0 0,0 0 0,0-1 0,0 1 0,0 0 0,0 0 0,-1-1 0,1 1 0,-1 0 0,1-1 0,-1 1 0,0-1 0,0 1 0,0 0 0,-1-1 0,1 1 0,0-1 0,-1 1 0,0 0 0,1 0 0,-1-1 0,0 1 0,0 0 0,-3-4 0,2 1 35,-1 0 0,0-1 0,0 1 1,0 1-1,-1-1 0,1 0 0,-1 1 1,0 0-1,-1 0 0,-6-5 0,-17-7 267,18 9-272,0 0 1,-1 1 0,1 1 0,-1 0 0,0 0 0,-1 1 0,1 0 0,-1 1-1,0 1 1,-17-3 0,-3 5 125,-14 0 219,0 1 0,-59 10-1,77-7-295,14-2-76,1 0 0,0 0 0,-17 7 0,-1 3 115,2 1 0,0 1 0,0 2 0,-46 33 0,69-43-73,0-1-1,1 1 1,0 0 0,0 0-1,-7 12 1,-18 20 414,24-33-448,1 0 1,-1 1-1,1-1 1,0 1-1,1 0 1,-1 0-1,1 0 0,0 1 1,1 0-1,-4 10 1,-11 27 254,-8 26-268,22-46-61,1 0 0,0 0 0,2 0 0,2 25 0,0-10 0,-1-33 0,1 0 0,0 0 0,0 0 0,1 0 0,0 0 0,-1 0 0,5 6 0,-4-9 0,-1 1 0,1-1 0,-1 1 0,1 0 0,-1 0 0,0 0 0,-1 0 0,1 0 0,-1 0 0,0 0 0,0 0 0,0 0 0,0 0 0,-1 6 0,-1-5 0,1 0 0,1 0 0,-1 0 0,1 0 0,0 0 0,0 0 0,1 0 0,-1 1 0,1-1 0,0 0 0,3 6 0,24 56 0,-9-22 0,-15-35 0,0 1 0,1 0 0,0-1 0,1 0 0,0 0 0,1-1 0,-1 0 0,2 0 0,-1 0 0,1-1 0,15 12 0,-14-12 0,-1-1 0,0 1 0,-1 0 0,0 1 0,0 0 0,9 16 0,21 25 0,-24-37 0,1-1 0,0-1 0,1 0 0,1 0 0,26 12 0,-24-13 0,0-2 0,-1 0 0,26 6 0,-1 0 0,-17-6 0,0 0 0,0-2 0,27 4 0,5 1 0,-1-8 0,-37-1 0,0-1 0,26-2 0,31-7 0,-1-3 0,0-3 0,116-38 0,57-34 0,-211 63 0,-37 22 0,1 1 0,0 0 0,-1-1 0,1 1 0,0 0 0,-1 0 0,1 0 0,0-1 0,0 1 0,-1 0 0,1 0 0,0 0 0,-1 0 0,1 0 0,0 0 0,0 1 0,-1-1 0,1 0 0,1 1 0,-2-1 0,0 0 0,0 0 0,0 0 0,1 0 0,-1 0 0,0 0 0,0 0 0,0 0 0,0 0 0,1 0 0,-1 0 0,0 0 0,0 0 0,0 0 0,0 0 0,1 0 0,-1 0 0,0 0 0,0 0 0,0 0 0,0 0 0,1 0 0,-1 0 0,0 0 0,0 0 0,0 0 0,0-1 0,0 1 0,1 0 0,-1 0 0,0 0 0,0 0 0,0 0 0,0 0 0,0-1 0,0 1 0,0 0 0,0 0 0,1 0 0,-1 0 0,0 0 0,0-1 0,0 1 0,0 0 0,0 0 0,0 0 0,0 0 0,0-1 0,0 1 0,0 0 0,0 0 0,0 0 0,0 0 0,0-1 0,0 1 0,0 0 0,0 0 0,0 0 0,-1 0 0,1-1 0,0 1 0,0 0 0,0 0 0,0 0 0,0 0 0,-1-1 0,0 0 0,0 1 0,0-1 0,1 0 0,-1 1 0,0-1 0,0 1 0,0-1 0,0 1 0,0 0 0,0-1 0,0 1 0,0 0 0,-1 0 0,1 0 0,0 0 0,0 0 0,0 0 0,0 0 0,-2 0 0,2 0 0,-130-6-1587,-150 19-21264,161 5 16834,54-6 3957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1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2 1216,'5'2'10023,"-1"-3"-9812,0-1-93,-9 2 2673,-3 1 1054,2-1-3625,-22 0 5801,23 1-5933,0 0-1,0 1 1,0-1 0,0 1 0,0 0-1,1 0 1,-7 4 0,-8 3 83,2 0-5,-1 1 1,2 1-1,-28 22 1,-1 1 7,34-25-136,1 0 1,0 1 0,0 0-1,-9 13 1,3-4-12,-20 42-82,30-52 57,0 1 0,1-1-1,0 1 1,0 0 0,1 0 0,1 1-1,0-1 1,-3 14 0,-2 8-9,7-29 5,0 0-1,1 0 1,-1 0 0,1 0-1,0 0 1,0 0-1,0 0 1,0 0-1,0-1 1,1 1-1,-1 0 1,1 0-1,0 0 1,0 0-1,0 0 1,0-1-1,0 1 1,1 0-1,2 3 1,2 2 13,1 0 0,0-1 0,1 1 1,10 7-1,13 13-34,-29-26 20,0-1-1,1 0 1,-1 1 0,0-1 0,1 0-1,-1 0 1,1 0 0,0 0 0,-1-1 0,1 1-1,0-1 1,-1 1 0,6-1 0,42 0-64,-35-1 35,14-1-707,-1-1 0,0-1 0,-1-2 1,40-13-1,-37 10-906,-21 7 614,-1-1 1,1 0 0,-1-1 0,15-8 0,6-13-7353,-26 13 4138,6 6 2491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22 203 620,'-13'-11'3237,"12"10"-2731,0 0 1,0 0-1,1-1 0,-1 1 0,0 0 0,1 0 0,-1-1 0,1 1 0,-1 0 0,1-1 1,-1 1-1,1 0 0,0-1 0,0 1 0,0-1 0,0 1 0,0 0 0,0-1 1,0 1-1,0 0 0,1-1 0,-1 1 0,0-1 0,1 0 0,0 1-391,0-1-1,0 1 1,0 0-1,0 0 1,0 0-1,0-1 0,0 1 1,0 0-1,0 1 1,1-1-1,-1 0 1,0 0-1,1 0 1,-1 1-1,3-2 1,66-22 899,88-19 1,-75 19-1260,-26 6-3023,-50 15 2602,-3-5-4773,-4 7 5006,0 0-1,0 0 1,-1 0 0,1 0 0,0 1 0,-1-1 0,1 0 0,-1 0 0,1 0 0,-1 1 0,0-1-1,1 0 1,-1 1 0,0-1 0,1 1 0,-1-1 0,0 0 0,1 1 0,-1-1 0,-1 0-1,-8-4-1099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1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72 1508,'31'-48'7365,"-30"47"-7237,-1 1 0,0-1 1,1 0-1,-1 1 0,1-1 0,-1 0 0,0 0 1,0 1-1,0-1 0,1 0 0,-1 0 1,0 1-1,0-1 0,0 0 0,0 0 1,0 0-1,0 1 0,0-1 0,0 0 1,-1 0-1,1 1 0,0-1 0,0 0 1,-1 1-1,1-1 0,0 0 0,-1 1 1,1-1-1,-1 0 0,1 1 0,-1-2 0,0 3 492,16 9-669,-1-2 218,-1 1 1,0 0 0,0 1-1,-1 1 1,0 0-1,-1 1 1,-1 0 0,1 0-1,-2 1 1,13 22 0,-7-6 290,-1 2 1,-2-1 0,0 2 0,8 43-1,-15-58-245,1 16 254,-1 0 1,-2 0 0,-2 1-1,-3 55 1,0-11 273,1-23 20,-6 56 0,4-92-568,0 0 1,-2 0-1,0 0 0,0 0 1,-2-1-1,-13 28 1,-88 125 982,88-141-1094,-2 0-1,-2-2 1,0-1-1,-2-1 1,-1-1-1,-50 36 1,65-52-274,0-1 1,-1-1-1,0 0 1,-18 6-1,25-10-458,-1-1 0,1 0-1,0 0 1,-1-1 0,0 0 0,1 0-1,-1 0 1,0-1 0,0 0 0,1 0-1,-13-3 1,16 2 60,-1 0 1,1 0-1,0-1 0,0 1 0,0-1 1,0 0-1,0 0 0,1 0 0,-1 0 0,-4-5 1,6 6 379,1 1-1,-1-1 1,0 0 0,1 0 0,-1 0-1,1 0 1,-1 0 0,1 0 0,0 0 0,-1 1-1,1-1 1,0 0 0,0 0 0,-1 0 0,1 0-1,0 0 1,0-1 0,0 1 0,0 0 0,1 0-1,-1 0 1,0 0 0,0 0 0,0 0 0,1 1-1,-1-1 1,1 0 0,-1 0 0,1 0-1,-1 0 1,1 0 0,-1 0 0,1 1 0,0-1-1,-1 0 1,1 0 0,0 1 0,0-1 0,-1 1-1,3-2 1,17-10-1502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1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0 326 472,'1'-1'196,"-1"0"-1,0-1 1,1 1-1,-1 0 1,1 0-1,-1 0 1,1 0 0,0 0-1,-1 0 1,1 0-1,0 0 1,0 0 0,-1 0-1,1 0 1,0 0-1,0 1 1,0-1-1,0 0 1,0 0 0,0 1-1,1-1 1,-1 1-1,0-1 1,0 1-1,2-1 1,-2 1 22,0 0 0,0-1-1,0 1 1,0 0 0,0-1 0,0 1 0,1-1-1,-1 0 1,-1 1 0,1-1 0,0 0 0,0 0 0,0 0-1,0 1 1,0-1 0,-1 0 0,1 0 0,0 0-1,-1 0 1,1 0 0,-1 0 0,1-1 0,-1 1 0,1-2-1,-1-1 47,0 3-82,1 0-1,-1-1 1,0 1-1,0 0 1,0 0-1,0 0 1,0 0-1,0 0 1,0 0-1,-1 0 1,1 0-1,0 0 0,0 0 1,-1 0-1,1 0 1,-1 0-1,1 0 1,-1 0-1,1 0 1,-1 0-1,0 0 1,1 1-1,-1-1 1,0 0-1,-1-1 1,1 0 189,1-1 0,-1 1 0,1-1 1,-1 1-1,1-1 0,0 0 0,0 1 0,0-1 1,1 1-1,-1-1 0,2-4 0,3-4 658,-14 8-339,-9-1-60,16 3-222,3 1-272,0 1 0,-1-1 0,1 0 0,0 0 0,0 0 0,-1 1 0,1-1 0,0 0 0,0 0 0,-1 0 0,1 0 0,0 0 1,0-1-1,-1 1 0,1 0 0,0 0 0,0 0 0,-1-1 0,1 1 0,0 0 0,-1-1 0,4-1 1356,-10 6-1032,5-4-487,1 2 84,0 0 0,0 0 0,0 0 0,0 0 0,0-1-1,1 1 1,-1 0 0,0 0 0,1 0 0,0-1 0,-1 1 0,1 0 0,0-1 0,0 1 0,2 2 0,-1 1 37,4 6 102,1-1 0,14 19 0,-11-17-64,7 9 42,-12-15-110,0 0 0,0 0 0,0 0 0,-1 0 0,0 1 0,3 7 0,10 31 274,-2 0-1,17 92 0,-24-62-66,-3 146 0,-5-142-199,10-19-16,-13-43 48,-9-14 95,8-3-195,3-1-2,1 1 0,0 0 0,0 0 0,0 0-1,0 0 1,0 0 0,0 0 0,0 0 0,0-1 0,-1 1-1,1 0 1,0 0 0,0 0 0,0 0 0,0 0 0,0-1-1,0 1 1,0 0 0,0 0 0,0 0 0,0 0 0,0 0-1,0-1 1,0 1 0,0 0 0,0 0 0,0 0 0,0 0-1,0 0 1,0-1 0,0 1 0,0 0 0,1 0 0,-1 0-1,0 0 1,0 0 0,0 0 0,0-1 0,0 1 0,0 0-1,0 0 1,0 0 0,1 0 0,-1 0 0,0 0-1,0 0 1,0 0 0,0 0 0,0 0 0,0 0 0,1-1-1,-1 1 1,0 0 0,0 0 0,4-1 0,-1 0 0,0-1 0,0 0 0,0 0 0,0 0-1,-1 0 1,1 0 0,0-1 0,-1 1 0,1-1 0,-1 1 0,0-1 0,0 0 0,0 0 0,0 0-1,-1 0 1,1 0 0,-1-1 0,0 1 0,0 0 0,0-1 0,0 1 0,0 0 0,-1-1 0,0 1-1,0-1 1,0-3 0,2-11-10,1 1-1,0 0 1,1 0 0,1 0-1,0 1 1,15-30-1,-9 21 3,-2 0 0,7-28 0,17-32-10,-30 76 15,1 0 0,0 0 0,0 1 1,6-9-1,5-11 4,-10 17 0,1 0-1,0 1 0,1 0 0,13-16 1,-19 21-9,2 0-49,4 11 48,3 12 27,1 10-26,-3 1 0,0 1 0,-2-1 0,0 1 0,-3 1 0,1 36 0,-3-38 6,9 46 1,-6-47 43,3 47 0,4 17-15,-11-82-37,1-1 0,1 1 0,0-1-1,0 0 1,5 13 0,2 7-8,0-2 12,-7-22 3,0 0-1,0 0 1,-1 0 0,1 1 0,-1-1 0,0 11-1,1-9 1,-1-5 4,1-1-1,0 0 1,-1 1-1,1-1 1,0 0 0,-1 0-1,1 0 1,0 0 0,0 0-1,0-1 1,0 1-1,0 0 1,0-1 0,0 0-1,0 1 1,0-1-1,0 0 1,0 0 0,0 0-1,0 0 1,0-1 0,0 1-1,0 0 1,0-1-1,4-1 1,-1 0 8,0-1-1,0 1 1,0-2-1,0 1 1,-1 0-1,1-1 1,-1 0-1,0 0 1,0 0-1,-1 0 1,1-1-1,-1 1 1,0-1-1,0 0 1,4-8-1,11-16 3,-3 4-19,-1-1 0,-1-1 1,-2 0-1,12-39 1,-6-12 30,-15 60-16,2 1-1,0-1 0,11-28 0,-6 25-9,-3 10 3,0-1 0,-1 0 0,-1 0 0,0 0 0,-1 0 0,0 0 0,-1-1-1,1-17 1,8-118-1,-11 116-1,9-64 0,-6 69-7,-1-1-1,-3-49 1,-1 18 0,-9-15-21,11-16-1120,0 89 540,-12 1-8078,-39 6-2408,50-6 10870,0 0 0,0-1 0,1 1 0,-1 0 0,0 0 0,0 0 0,0 0 0,1 0 0,-1 0 0,0 0 0,0 0 0,1 0 0,-1 1 0,0-1 0,0 0 0,1 0 0,-1 1 0,0-1 0,0 0 0,1 1 0,-1-1 0,1 1 0,-1-1 0,0 1 0,1-1 0,-1 1 0,1-1 0,-1 1 0,1 0 0,-1-1 0,1 1 0,-1 0 0,1-1 0,0 1 0,0 0 0,-1 0 0,1 6-1794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1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1740,'21'-10'11861,"-21"9"-11344,0 1 0,0-1 1,0 0-1,1 1 1,-1-1-1,0 0 1,0 1-1,0-1 1,-1 0-1,23-7 1075,-14 5-1527,0 0 0,1 1 0,-1 0 0,1 0 0,-1 0 0,1 1 0,-1 1 0,1-1 0,0 1 1,15 3-1,33-3-22,44-5-20,67-7-61,-131 7 20,36-9-120,-30 4-356,18-6-1777,-23-1-2256,-29 10 2453,-36 2-7515,23 5 9412,-7 0-1346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1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1580,'-1'2'527,"0"0"1,0 0-1,0 0 0,0 0 0,0 0 0,0-1 1,0 1-1,-1 0 0,1-1 0,0 1 0,-1-1 1,0 1-1,1-1 0,-1 0 0,0 0 1,1 0-1,-10 9 7951,133-4-3495,38-12-4419,-92 2-1792,-26-5-3940,-41 9 4896,0 0 0,-1-1 0,1 1 0,0 0-1,-1-1 1,1 1 0,0 0 0,-1-1 0,1 1 0,-1-1-1,1 1 1,-1-1 0,1 1 0,-1-1 0,1 0-1,-1 1 1,1-1 0,-1 0 0,1 0-63,-1 0 0,0 1 0,1-1 0,-1 1 0,1-1 0,-1 0 0,1 1 0,-1-1 1,1 1-1,-1 0 0,1-1 0,-1 1 0,1-1 0,0 1 0,-1 0 0,1-1 0,0 1 0,0 0 0,12-5-2350,7 4 353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1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79 520,'11'-3'1046,"0"0"1,1-1-1,-2 0 0,1-1 1,0-1-1,-1 1 1,0-2-1,-1 1 0,14-12 1,-21 5 2202,-2 9-1615,0 8-1270,-1-4-308,1 0-1,-1 0 0,1 1 0,-1-1 0,1 0 0,-1 0 0,1 0 1,-1 1-1,1-1 0,-1 0 0,1 0 0,-1 0 0,1 0 0,-1 0 1,1 0-1,-1 0 0,1 0 0,-1 0 0,0-1 0,1 1 0,-1 0 1,0 0-1,-6-1 533,16 8-134,-6-4-298,0 0 0,-1 0 0,1 0 0,-1 1 0,0-1 0,0 1 0,0-1-1,0 1 1,-1 0 0,2 5 0,5 8 290,1 2-64,0 0 1,-2 0-1,0 1 1,6 27-1,0 0-99,-9-36-249,0 1 1,-1 0 0,-1 0 0,0 0-1,1 17 1,-4-18-28,1 15-50,0-25 29,0 0-1,0 0 1,1-1 0,-1 1-1,0 0 1,0 0-1,0-1 1,1 1 0,-1 0-1,0 0 1,1-1 0,-1 1-1,1-1 1,-1 1 0,1 0-1,-1-1 1,1 1 0,-1-1-1,1 1 1,-1-1 0,1 1-1,0-1 1,-1 1-1,1-1 1,1 1 0,-1-1 309,6 3-1232,-4 7-7836,-10-10 4020,-17 0 1944,11 0 552,2 0 262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1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1104,'39'-8'2529,"-30"5"-1175,-1 0-1,1 0 1,-1 0-1,0-1 1,1-1-1,-2 1 1,1-1-1,7-7 1,-7 7-956,-1 0 0,1 1 0,-1-1 0,1 1 0,1 1 0,11-4 0,58-14 156,-57 16-467,196-36-38,-100 21-80,-2 2-126,-59 11-663,69-18-1,-72 5-1040,-44 19 799,0-2 0,0 1-1,0-1 1,0-1-1,11-5 1,-18 8-508,-13 2-3569,0 4 3621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1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1 432,'-41'12'10007,"30"-6"-4640,34-7-5216,81-9-135,113 3 0,-193 7 185,-1 1-1,1 1 0,-1 1 1,1 1-1,-1 1 0,34 12 1,-51-15 22,-1 1-1,1 0 1,-1 0 0,0 0 0,0 1 0,0 0 0,0 0 0,-1 0 0,0 1 0,0-1 0,0 1 0,0 0-1,4 8 1,-7-10-118,1-1 1,-1 1-1,0 0 0,0 0 0,0 0 0,-1 0 0,1 0 0,-1-1 0,0 1 0,1 0 0,-1 0 0,-1 0 0,1 0 1,0 0-1,-1 0 0,1 0 0,-1 0 0,0 0 0,0 0 0,0 0 0,-1-1 0,1 1 0,0 0 0,-1-1 0,0 1 1,0-1-1,0 0 0,0 1 0,-2 1 0,-43 41 997,-2-2 1,-104 70-1,87-73-799,-61 40-20,112-69-285,-1 1 1,1 1-1,1 1 1,1 0-1,-17 22 1,23-28-18,-7 12-21,14-19 39,0-1 1,0 1-1,-1-1 0,1 0 1,0 1-1,0-1 0,0 1 1,0-1-1,0 1 0,0-1 1,0 1-1,0-1 0,0 1 1,1-1-1,-1 0 0,0 1 1,0-1-1,0 1 0,0-1 1,1 1-1,-1-1 0,0 0 1,0 1-1,1-1 0,-1 0 1,0 1-1,1-1 0,-1 0 1,0 1-1,1-1 0,-1 0 1,0 0-1,1 1 0,-1-1 1,1 0-1,-1 0 0,1 0 1,-1 1-1,0-1 0,1 0 1,-1 0-1,1 0 0,0 0 1,11 2 25,0 0 1,0-1-1,1 0 1,-1-1-1,0-1 1,18-2-1,75-16 106,-99 18-126,359-78-295,-358 77 200,36-9-1442,-18-2-2522,-25 13 3983,0 0 0,1 0 1,-1 0-1,0 0 0,0 0 0,0 0 0,1-1 0,-1 1 0,0 0 0,0 0 0,0 0 0,0 0 0,1-1 0,-1 1 0,0 0 1,0 0-1,0 0 0,0-1 0,0 1 0,0 0 0,0 0 0,1 0 0,-1-1 0,0 1 0,0 0 0,0 0 0,0-1 1,0 1-1,0 0 0,0 0 0,0 0 0,0-1 0,0 1 0,0 0 0,0 0 0,-1-1 0,1 1 0,0 0 0,0 0 0,0 0 1,0-1-1,0 1 0,0 0 0,0 0 0,-1 0 0,1-1 0,0 1 0,0 0 0,0 0 0,0 0 0,-1 0 0,1-1 0,0 1 1,0 0-1,0 0 0,-1 0 0,1 0 0,0 0 0,0 0 0,-1 0 0,1 0 0,-27-4-4720,-31 6-2356,35 0 4463,1 3 514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339 104 696,'10'0'1010,"-6"1"-433,0-1-1,0 0 0,0 0 0,0-1 0,0 1 0,0-1 0,0 0 0,6-2 0,27-4 2562,-34 6-2636,-10 0-127,4 1 48,19 2 221,-11 4 1478,-5-6-2052,0 0 0,0 0-1,1 0 1,-1 0 0,0 0 0,0 0 0,0 0-1,0 0 1,1 0 0,-1 0 0,0 0 0,0 1-1,0-1 1,0 0 0,1 0 0,-1 0 0,0 0-1,0 0 1,0-1 0,0 1 0,1 0 0,-1 0-1,0 0 1,0 0 0,0 0 0,0 0 0,1 0-1,-1 0 1,0 0 0,0 0 0,0 0 0,0 0-1,0-1 1,1 1 0,-1 0 0,0 0 0,0 0-1,0 0 1,0 0 0,0-1 0,0 1 0,0 0-1,0 0 1,0 0 0,1 0 0,-1-1 0,0 1-1,0 0 1,0 0 0,0 0 0,0 0 0,0-1-1,0 1 1,0 0 0,0 0 0,0 0 0,0-1-1,-1 1 1,1 0 0,0 0 0,0 0 0,0 0-1,0-1 1,0 1 0,0 0 0,-7 0 553,5 0-527,1 1 0,0-1 1,0 0-1,0 0 1,0 0-1,0 0 0,0 0 1,0 0-1,0 0 1,-1 0-1,1 0 1,0 0-1,0-1 0,0 1 1,0 0-1,0-1 1,0 1-1,0-1 0,0 1 1,0-1-1,0 1 1,-1-2-1,2 1 175,-13 7 354,11-6-591,0 0-1,0 0 1,0 0 0,0 1-1,0-1 1,1 1-1,-1-1 1,0 1 0,0-1-1,0 1 1,0 0 0,0 0-1,1 0 1,-1 0-1,0 0 1,1 1 0,-3 1-1,-16 30 466,10-14-302,9-17-183,1 0 1,-1 0-1,1 0 0,0 0 1,0-1-1,-1 1 0,1 0 1,1 0-1,-1 0 0,0 0 1,0 0-1,1 2 0,0-2-3,-1 0 0,1 1 1,-1-1-1,0 1 0,0-1 0,0 0 0,0 1 0,0-1 0,0 1 0,-1-1 0,1 0 0,-1 1 0,0-1 0,1 0 0,-1 1 0,0-1 0,0 0 0,-3 4 1,0-1 16,1-1 0,0 1 1,0 0-1,0 0 1,1 0-1,-3 9 1,3-9 8,0 0-1,0 0 1,0-1 0,-1 1 0,1-1-1,-6 7 1,5-7-14,0 1-1,0 0 1,0 0-1,0 0 1,-1 6-1,1-5-10,1 0 0,-1 0 0,-1 0 0,1-1 1,-6 8-1,-1-3 3,8-8-2,0 0 0,0 0-1,1 0 1,-1 0-1,0 0 1,1 0-1,-1 0 1,1 0 0,0 1-1,-1-1 1,1 1-1,0-1 1,1 1-1,-1-1 1,0 1-1,1-1 1,-1 6 0,1-7-10,0 0 0,0 0 1,0 1-1,0-1 0,-1 0 1,1 0-1,0 1 0,-1-1 1,1 0-1,-1 0 1,1 0-1,-1 0 0,0 1 1,1-1-1,-1 0 0,0 0 1,0 0-1,-1 1 0,-12 19 38,13-18-37,0 1 0,0-1 0,0 1 0,1 0-1,-1-1 1,1 1 0,0 0 0,0 0 0,0-1-1,0 1 1,1 0 0,-1-1 0,1 1 0,0 0 0,0-1-1,1 1 1,-1-1 0,1 1 0,0-1 0,-1 0-1,5 5 1,16 37-21,-20-40 14,-1 0 0,2 0 0,-1 0-1,0 0 1,1-1 0,0 1 0,0-1 0,0 0 0,8 7 0,21 22-3,-12-14 30,-17-15-23,1-1 1,0 1 0,0-1-1,0 1 1,0-1 0,0 0-1,1-1 1,-1 1 0,1-1-1,0 0 1,-1 0 0,1 0-1,9 1 1,14 1-26,0-1 0,37-2 0,-57-1 23,7-1 8,-1-1 1,0-1-1,20-5 0,-28 5 2,1-2-1,-1 1 1,0 0 0,0-1-1,0 0 1,-1-1 0,0 1-1,10-13 1,-1 1 54,7-18 182,-19 29-205,1 0 1,0 1 0,0-1-1,1 1 1,4-6-1,-4 5 21,1-1 0,-1 0 0,0 0 0,0 0 0,-1-1 0,3-7-1,-4 9-7,0 0 0,0 0-1,1 0 1,0 1 0,0-1-1,0 1 1,1 0 0,0 0-1,5-5 1,-6 6 18,1 0 1,-1 0-1,0-1 0,0 1 1,0-1-1,2-7 0,13-17 549,-17 25-530,0 0 1,0 0 0,-1-1-1,1 1 1,-1 0-1,0-1 1,0 1-1,0-1 1,-2-5-1,2-1 64,0-212 1235,-1 222-1388,1 0 1,0 0-1,0 0 0,-1 0 1,1 1-1,0-1 0,-1 0 1,1 0-1,-1 0 0,1 0 1,-1 1-1,1-1 0,-1 0 1,0 0-1,1 1 0,-1-1 1,0 0-1,-1 0 0,1 0 4,1 1 0,-1-1 0,0 0 0,0 0-1,0 1 1,1-1 0,-1 0 0,0 0-1,1 0 1,-1 0 0,0 0 0,1 0-1,0 0 1,-1 0 0,1 0 0,-1 0-1,1 0 1,0 0 0,0-2 0,-5-7 78,4 9-74,1 1 1,-1-1-1,1 0 0,-1 1 1,1-1-1,-1 0 0,1 1 1,0-1-1,-1 0 1,1 0-1,0 1 0,-1-1 1,1 0-1,0 0 1,0 0-1,0 1 0,0-1 1,0-1-1,-3-1 8,1 0-1,-1 0 1,0 0-1,0 1 1,-1-1 0,1 1-1,-7-4 1,3 1 7,-12-2 9,-38-8-15,41 10-24,0 0 0,0 2 0,-1 0 1,-22-2-1,-83-7-597,-7 15-2671,0 7-4073,120-9 6607,-14 1-2195,-1 1 0,1 1 0,0 1 0,-29 11 0,33-6 894,16-3 332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9 304,'26'-9'10354,"0"10"-5806,27 13-3858,-14-1 717,-15-8-827,0 2 1,-1 0 0,0 2-1,0 0 1,0 2-1,22 14 1,-21-8-65,106 78 1795,-95-69-1932,-19-14-157,0 1 0,21 20 0,29 33 266,-42-44-309,29 36 1,35 41 64,-43-49-65,-44-49-165,0 0-1,0 0 1,0 0 0,0 0-1,0 0 1,0-1 0,0 1-1,0 0 1,1 0 0,-1-1-1,0 1 1,1-1 0,-1 1-1,0-1 1,1 0 0,-1 1-1,0-1 1,1 0 0,-1 0-1,1 0 1,1 0 0,-1 0-43,-24 5-290,19-4-179,-1-1 0,0 1 0,0-1 0,1 0 0,-1 0-1,0 0 1,1-1 0,-1 1 0,0-1 0,1 0 0,-1 0 0,1 0 0,-7-3 0,5 2-1295,1 0 0,-1 1-1,0-1 1,0 1 0,0 0-1,-9 0 1,-18 1-2748,12 0 2766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55 111 108,'-2'-4'11961,"-7"-11"-755,10 14-11275,-1 1 0,1-1-1,0 0 1,-1 0-1,1 1 1,0-1 0,0 0-1,0 1 1,0-1 0,-1 1-1,1-1 1,0 1-1,0-1 1,0 1 0,0 0-1,0-1 1,0 1-1,0 0 1,0 0 0,2 0-1,6-5-1705,-9 4 1613,0 0 0,0 0 1,-1 1-1,1-1 1,0 0-1,-1 0 1,1 0-1,0 0 1,-1 0-1,0 0 1,1 0-1,-1 1 0,1-1 1,-1 0-1,0 0 1,-1 0-1,-6-9-1812,4 5 403,-1 0-1,1 0 1,-1 0 0,-1 1 0,1-1 0,-11-5 0,7 3-439,7 1 296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2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60 1512,'15'-22'6409,"-15"21"-6156,1 0 1,-1 0 0,0 0 0,0 0 0,0 0 0,0 0-1,0 0 1,0 0 0,0 0 0,0 0 0,0 0 0,0 0-1,0 0 1,-1 1 0,1-1 0,0 0 0,-1 0 0,1 0-1,-1-1 1,0 2-111,1-1-1,0 0 1,-1 1-1,1-1 1,0 0 0,0 1-1,-1-1 1,1 0-1,0 1 1,0-1-1,0 0 1,0 1-1,0-1 1,0 0 0,0 1-1,0-1 1,0 0-1,0 0 1,0 1-1,1-1 1,-1 0-1,0 1-100,0-1-1,0 1 1,1 0-1,-1 0 1,0 0-1,0 0 1,0 0-1,1 0 1,-1-1-1,0 1 1,0 0-1,0 0 1,1 0-1,-1 0 1,0 0-1,0 0 0,0 0 1,1 0-1,-1 0 1,0 0-1,0 0 1,1 0-1,-1 0 1,0 0-1,0 0 1,0 0-1,1 0 1,-1 0-1,0 0 1,0 0-1,0 1 1,1-1-1,-1 0 1,0 0-1,0 0 0,0 0 1,0 0-1,1 1 1,-1-1-1,0 0 1,0 0-1,0 0 1,0 0-1,0 1 1,1-1-1,-1 0 1,0 0-1,0 0 1,0 1-1,0-1 1,0 0-1,0 0 1,0 1-1,44 78 2538,-32-53-1893,-1 1 0,-1 1-1,9 44 1,-2-11 256,-2 3 183,-2 0 0,-2 1 0,1 68 0,-5-9 599,-11 150 1,-52 160-1544,46-389-181,-2-1 0,-31 73 0,-1 7 0,41-115 0,-1-1 0,0 1 0,0-1 0,-8 12 0,7-14 0,1 1 0,0 0 0,1 0 0,0 0 0,-4 10 0,5-9-23,-1-1 1,0 0-1,0 0 1,-1-1-1,1 1 0,-8 8 1,-3 3-3790,23-41-15355,-7 21 18376,-1-1 0,1 1 0,0 0 0,3-3 0,14-8-2160,-7-4 715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1 333 968,'0'0'142,"0"-20"1964,0 0 0,1 0 0,1 0 0,6-26 0,-6 40-1765,1-1 1,-1 1-1,1 0 0,0 0 0,0 0 1,1 0-1,0 1 0,0-1 0,0 1 1,1 0-1,-1 0 0,1 0 1,0 1-1,1 0 0,-1 0 0,11-6 1,18-9-41,1 2 1,1 2 0,0 1-1,1 2 1,0 1-1,61-9 1,-87 18-468,1 2 0,-1 0-1,1 0 1,-1 1 0,19 3 0,-21-2-523,-1 1 0,0-1 0,-1 1 0,14 7 0,2 9-8714,-10-6 5960,-2-2 1694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0 295 568,'2'-1'425,"-1"0"1,1 0-1,0-1 0,-1 1 1,1-1-1,-1 1 0,0-1 1,1 1-1,-1-1 0,0 1 1,0-1-1,0 0 1,0 0-1,0 0 0,-1 0 1,1 1-1,0-1 0,-1 0 1,0 0-1,1 0 0,-1 0 1,0 0-1,0 0 0,0 0 1,0 0-1,0-1 0,-1-1 1,1 1-139,27-12 1246,-18 11 4758,29-3-5075,-36 7-575,11 1 356,-5 3-640,1-1 1,0 0-1,0-1 1,16 2 0,11 4 251,-4 0-98,0 3-1,-1 0 1,49 26 0,-31-11-75,-32-18-294,-1 0 0,0 1-1,-1 1 1,0 0 0,20 18-1,-4 2 163,-11-12-71,-1 1 1,-1 1-1,25 34 1,-10-8 43,10 17 1,-6-3-73,-24-40-132,-1 0 1,-1 0-1,14 37 0,-20-42-29,0-1 1,0 0-1,2 0 0,0 0 0,0-1 0,1 0 0,12 14 1,-16-21-16,0-1 0,0 1 0,0 0 0,-1 1 0,0-1 0,4 12 0,7 15 92,-11-23-93,-3-10-27,0 1 0,1-1 0,-1 0 0,0 1 0,0-1 0,0 0 0,0 1 0,0-1 0,0 1 0,1-1 0,-1 0 0,0 1 0,0-1 0,0 0 0,1 0 0,-1 1 0,0-1 0,0 0 0,1 0 0,-1 1 0,0-1 0,1 0 0,-1 0 0,0 1 0,1-1 0,-1 0 0,0 0 0,1 0 0,-1 0 0,1 0 0,-1 0 0,0 0 0,1 0 0,-1 0 0,0 0 0,1 0 0,10 6 71,-10-5-51,0-1 1,0 1-1,-1-1 1,1 1-1,0-1 0,0 1 1,0-1-1,0 1 1,-1-1-1,1 0 0,0 0 1,0 0-1,0 1 1,0-1-1,0 0 0,0 0 1,0 0-1,0 0 0,0 0 1,0-1-1,0 1 1,1 0-1,13-4-21,11-4 0,-25 8 0,-1 0 0,1-1 0,-1 1 0,1-1 0,-1 1 0,0 0 0,1-1 0,-1 1 0,1-1 0,-1 0 0,0 1 0,1-1 0,-1 1 0,0-1 0,0 1 0,0-1 0,1 0 0,-1 1 0,0-1 0,0 1 0,0-1 0,0 0 0,0 1 0,0-1 0,0 1 0,0-1 0,0 0 0,0 1 0,-1-1 0,1 0 0,0 1 0,0-1 0,-1 1 0,1-1 0,-1 0 0,1-2 0,0 0 0,-1 0 0,1 0 0,1 0 0,-1 0 0,0 0 0,1 0 0,-1 0 0,1 0 0,2-5 0,12-32 0,5-1 0,-10 22 0,-1 0 0,7-24 0,11-36 0,-16 53 0,-2 0 0,11-53 0,-13 48 0,19-55 0,-15 54 0,10-51 0,-16 63 0,1 1 0,1 0 0,16-34 0,-13 32 0,-1 0 0,8-27 0,-13 34 0,1 0 0,13-24 0,-5 11 0,-2-11 0,0 15 0,-11 22 1,0 1-1,0 0 1,1-1-1,-1 1 1,0 0-1,0-1 1,1 1-1,-1 0 1,0-1 0,0 1-1,0 0 1,0-1-1,1 1 1,-1-1-1,0 1 1,0 0 0,0-1-1,0 1 1,0-1-1,0 1 1,0 0-1,0-1 1,0 1-1,0-1 1,-1 0 0,0-20-175,-9 18-1263,0 0 1,0 1-1,0 1 1,-13-1-1,-44 6-9311,56-2 9218,0 0 0,1 1 0,-1 0 0,1 1 0,-1 0 0,-13 8-1,3-3-807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0 121 344,'42'-12'8580,"-33"9"-2543,-9 3-5942,0 0 0,1 0 1,-1 0-1,0 0 0,0 0 0,1 0 0,-1-1 0,0 1 0,0 0 0,1 0 0,-1 0 0,0 0 0,0-1 0,0 1 0,1 0 0,-1 0 0,0-1 1,0 1-1,0 0 0,0 0 0,0 0 0,1-1 0,-1 1 0,0 0 0,0-1 0,0 1 0,0 0 0,0 0 0,0-1 0,0 1 0,0 0 1,0-1-1,0 1 0,0 0 0,0 0 0,0-1 0,0 1 0,0 0 0,-1 0 0,1-1 0,0 1 0,0 0 0,0-1 0,0 0-10,0 0-1,0 0 1,1 0-1,-1 0 1,0 0-1,1 0 0,-1 0 1,1 0-1,-1 1 1,1-1-1,-1 0 1,1 0-1,0 0 0,-1 1 1,1-1-1,0 0 1,0 0-1,0 1 1,-1-1-1,1 1 0,0-1 1,0 1-1,2-1 1,25-9 169,-20 8-188,27-8-23,0 2-1,42-5 0,-4 2-93,89-7-1151,-144 14-846,-30 4-967,-34 10-553,8 7 1248,29-13 1594,0 0 1,-1 0 0,-13 10 0,13-7 56,0-1 0,-1 0 1,-13 5-1,-19 9-1098,10 3 448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72,'-1'1'297,"-15"32"2998,16-33-3140,-1 1 0,1 0-1,0 0 1,-1 0 0,1 0-1,0 0 1,0-1-1,0 1 1,0 0 0,0 0-1,0 0 1,0 0 0,0 0-1,0 0 1,0 0 0,0 0-1,0 0 1,1-1-1,-1 1 1,0 0 0,1 0-1,-1 0 1,0 0 0,1-1-1,0 1 1,-1 0 0,1 0-1,-1-1 1,1 1 0,0 0-1,0 0 1,6 3 451,1-1 1,-1 0 0,1-1-1,-1 1 1,1-2 0,0 1-1,0-1 1,0 0-1,0 0 1,14-2 0,6-1 712,48-11 1,-17 2-477,119-18-135,-62 2-3038,-112 25 1040,1 1 1,-1-1-1,0 0 1,-1 0 0,1-1-1,0 1 1,-1-1-1,1 0 1,-1 1 0,5-6-1,1 2-612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52 120,'1'-1'407,"1"-1"-1,-1 1 1,1 0 0,-1-1-1,0 1 1,1-1 0,-1 1-1,0-1 1,0 0 0,0 0-1,0 1 1,0-1 0,-1 0 0,2-3-1,2-17 9321,-3 21-9672,0 1 1,-1 0-1,1-1 1,0 1 0,0 0-1,-1 0 1,1 0-1,0 0 1,0 0-1,-1 0 1,1 0-1,0 0 1,0 0 0,-1 0-1,1 0 1,0 1-1,0-1 1,-1 0-1,1 0 1,0 1-1,0-1 1,-1 0-1,1 1 1,0 0 0,8 8 255,-3-3-101,-1 0-1,0 0 1,0 1 0,0 0-1,6 11 1,-11-17-194,7 13 298,0 0 1,-1 1-1,-1 0 0,0 0 1,-1 0-1,-1 0 1,0 1-1,0 25 1,-3 111 1139,11-60-1130,-11-88-335,0 0 1,1 1 0,-1-1-1,1 0 1,0 0-1,0 1 1,1-1 0,-1 0-1,1 0 1,-1 0-1,1-1 1,1 1 0,-1 0-1,0-1 1,1 1-1,0-1 1,3 3-1,-6-5-26,1-1 0,-1 0-1,1 1 1,-1-1-1,0 0 1,0 1-1,1-1 1,-1 1-1,0-1 1,0 0-1,1 1 1,-1-1-1,0 1 1,0-1-1,0 1 1,0-1 0,0 1-1,0-1 1,0 0-1,0 1 1,0-1-1,0 1 1,0-1-1,0 1 1,0-1-1,0 1 1,0-1-1,0 1 1,0-1-1,0 0 1,-1 1 0,1-1-1,0 1 1,0-1-1,-1 1 1,1-1-1,0 0 1,-1 1-1,1-1 1,0 0-1,-1 1 1,1-1-1,0 0 1,-1 0-1,1 1 1,-1-1-1,1 0 1,0 0 0,-1 0-1,1 0 1,-2 1-1,-26 4-3952,-3-10 8,-16-2-2895,-2 7 2768,37 0 2426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1 350 956,'1'1'234,"0"-1"0,0 0 1,1 0-1,-1 0 0,0 0 0,1 0 0,-1 0 1,0 0-1,0 0 0,1-1 0,-1 1 0,0 0 1,0-1-1,1 1 0,-1-1 0,0 1 0,0-1 1,0 0-1,0 0 0,0 1 0,0-1 0,0 0 1,0 0-1,0 0 0,0 0 0,0 0 0,-1 0 1,1 0-1,0 0 0,0-2 0,20-14 4649,25-4-2495,514-137 675,-471 136-3052,96-20 39,1-6 31,-155 37-199,-26 9-185,1-1 0,-1 1 0,0 1 0,0-1 0,1 1 0,-1 0 0,6 0 0,-10 1 185,-1 0 0,1 0 0,-1 0 0,0 0 0,1 0 0,-1 0 0,0 0 0,1 0 0,-1 0 0,0 0 0,1 0 0,-1 0 0,1 1 0,-1-1 0,0 0 0,0 0 0,1 0 0,-1 1 0,0-1 0,1 0 0,-1 0 0,0 1 0,0-1 0,1 0 0,-1 1-1,0-1 1,0 0 0,0 1 0,0-1 0,1 0 0,-1 1 0,0-1 0,0 0 0,0 1 0,0-1 0,0 0 0,0 1 0,0-1 0,0 1 0,0-1 0,0 0 0,0 1 0,0-1 0,0 1 0,-22 1-3947,-33 10 91,23 0 2254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88,'-9'13'10262,"17"-16"-9794,1 0 1,0 1-1,-1 0 1,1 0 0,0 0-1,0 2 1,15-1-1,22-3-10,188-19 871,-141 16-602,-60 6-131,0 1 0,1 2 0,-1 1-1,48 11 1,-74-13-418,-1 1-1,1 0 1,-1 0 0,0 1-1,1 0 1,-1 0 0,9 7-1,-12-8-96,-1 0 0,0 0-1,0 0 1,0 0 0,0 0-1,0 1 1,0-1 0,0 0-1,-1 1 1,1-1-1,-1 1 1,0 0 0,0 0-1,0-1 1,0 1 0,0 0-1,-1 0 1,1 0 0,-1 4-1,1 2 51,-1-1 0,0 1 1,0-1-1,-1 0 0,0 1 0,-1-1 0,0 0 0,0 0 0,-1 0 0,0 0 0,0 0 0,-1-1 0,1 1 0,-7 6 0,-18 21 71,-1-2 0,-2-1 1,-2-2-1,-63 47 0,8-7-88,-19 14-68,105-82-37,0 0 0,0 1 0,0-1 0,0 0 0,0 1 0,0 0 0,1-1 0,-1 1 0,1 0 0,0 0 0,0 0 0,0 0 0,0 0 0,1 0 0,-2 6 0,15-8 280,42-4 329,1-2-1,82-19 1,331-73-56,-384 80-550,59-15 4,-106 15 129,-28 13-659,-17 8-1547,0-2 1236,-1 0 0,1 0 0,-1-1 0,0 0-1,0 0 1,0-1 0,0 0 0,0-1 0,-8-1-1,-16 1-2237,-77 1-9261,88 0 10543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25 1388,'0'1'514,"0"0"0,0 0-1,0-1 1,0 1 0,0 0 0,-6 8 7192,5-9-7193,0 0 1,-1 1 0,-15 4 6945,9-5-4328,29-1-3969,-1 5-2842,-38-8-498,-102-33-9693,100 31 12250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7 170 216,'0'0'123,"0"-1"0,0 0 0,1 1 0,-1-1 0,0 0 0,1 1 1,-1-1-1,0 0 0,1 1 0,-1-1 0,1 1 0,-1-1 0,1 1 0,-1-1 0,1 1 0,-1 0 0,1-1 0,0 1 0,-1 0 1,1-1-1,0 1 0,-1 0 0,1 0 0,0-1 0,0 1 92,1-1 0,-1 1 0,0 0 0,0-1 0,0 1 0,0-1 0,0 0 0,0 1 0,0-1 0,0 0 0,-1 0 0,1 1 0,0-1 0,0 0 0,-1 0 0,1 0-1,0 0 1,-1 0 0,1 0 0,-1 0 0,1 0 0,-1 0 0,0-1 0,1 1 0,-1 0 0,0 0 0,0-2 0,0 3-120,0-1-1,0 1 1,0-1 0,0 0-1,0 1 1,-1-1 0,1 0-1,0 1 1,0-1-1,1 1 1,-1-1 0,0 0-1,0 1 1,0-1 0,0 0-1,0 1 1,1-1-1,-1 1 1,0-1 0,1 1-1,-1-1 1,0 1 0,1-1-1,-1 1 1,0-1-1,1 1 1,-1-1 0,1 1-1,-1-1 1,1 1 0,-1 0-1,1-1 1,-1 1-1,1 0 1,0 0 0,-1-1-1,2 1 1,11-6 283,71-26 390,-45 20-644,63-12-1,-48 14 410,-14 1 375,0 2 0,68-2 0,-85 7-593,-21 1-280,0 1 0,0-1 0,0 1 0,0 0 1,0 0-1,0 0 0,0-1 0,0 2 0,0-1 0,0 0 0,0 0 0,0 1 0,0-1 0,0 1 1,0 0-1,0-1 0,0 1 0,0 0 0,0 0 0,-1 0 0,1 0 0,0 1 0,-1-1 1,1 0-1,-1 1 0,1-1 0,-1 1 0,2 2 0,-2-2-1,-1 0 0,1 0 0,-1 0-1,1 0 1,-1 1 0,0-1 0,0 0 0,0 0-1,0 0 1,0 0 0,0 0 0,-1 1 0,1-1-1,-1 0 1,1 0 0,-1 0 0,0 0 0,0 0 0,0 0-1,0 0 1,0-1 0,0 1 0,-3 2 0,-39 48 525,29-37-388,-23 23 78,-2-2 1,-1-1-1,-51 33 1,78-58-220,-150 114 299,130-97-261,21-18-30,-1 2-1,1 0 0,-15 17 0,18-16-32,0 0-1,0 0 1,1 1 0,1 0-1,-7 17 1,13-28-15,-3 19-47,4-20 60,1 0-1,-1-1 1,0 1-1,1 0 1,-1 0 0,1-1-1,-1 1 1,1 0-1,-1 0 1,1-1 0,0 1-1,-1-1 1,1 1-1,0-1 1,-1 1 0,1-1-1,0 1 1,0-1-1,0 0 1,-1 1 0,1-1-1,0 0 1,0 0-1,0 1 1,0-1 0,0 0-1,0 0 1,26 4 220,1-2 1,-1 0 0,0-2-1,50-6 1,106-27 73,-17-10-304,-141 37-342,0-2-1,0-1 1,30-15 0,-51 22 182,27-19-1755,-30 21 1807,-1 0 1,1-1-1,-1 1 0,1-1 0,-1 1 1,0-1-1,1 1 0,-1-1 1,1 1-1,-1-1 0,0 1 0,1-1 1,-1 0-1,0 1 0,0-1 0,1 1 1,-1-1-1,0 0 0,0 1 0,0-1 1,0 0-1,0 1 0,0-1 0,0 0 1,0 1-1,0-1 0,0 0 0,0 1 1,-1-1-1,1 1 0,0-1 0,0 0 1,-1 1-1,1-1 0,0 1 0,-1-1 1,1 1-1,0-1 0,-1 0 0,1 1 1,-1 0-1,1-1 0,-1 1 1,1-1-1,-1 1 0,1 0 0,-1-1 1,0 1-1,1 0 0,-2-1 0,-41-29-10326,34 22 8687,7-3 250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0 123 800,'52'-32'4357,"38"-18"1181,-77 44-5260,-1 1 0,27-7 0,-13 6 1,49-5 0,-67 11-204,-1 0 0,1 0 0,-1 0 0,1 1 0,-1 0 0,0 0 0,0 1 0,1 0 0,-1 0 0,0 1 0,7 3 0,-12-4 34,1 0 1,0 0-1,-1 0 1,1 0-1,-1 0 1,0 0-1,0 0 1,0 1-1,0-1 1,0 1-1,-1 0 1,1 0-1,-1-1 1,1 1-1,-1 0 1,0 0-1,0 0 1,0 0-1,-1 0 1,1 1-1,-1-1 1,0 0-1,0 0 1,0 0-1,0 0 1,0 0-1,-1 1 1,1-1-1,-1 0 1,0 0-1,0 0 1,-2 3-1,-3 11 420,-1 0-1,-1 0 1,-1-1-1,-13 18 0,21-32-496,-84 120 1741,35-49-1315,30-47-303,-28 53 0,34-55-141,10-17-15,0 0-1,1 0 1,-1 0 0,1 0-1,1 0 1,-1 0 0,1 1 0,0-1-1,1 1 1,-1 11 0,2-17-1,1-1 1,-1 1 0,0-1-1,1 0 1,-1 1 0,1-1 0,0 0-1,-1 0 1,1 1 0,0-1-1,0 0 1,0 0 0,0 0-1,0 0 1,0 0 0,0 0-1,0 0 1,0 0 0,0-1-1,0 1 1,1 0 0,-1-1 0,0 1-1,1-1 1,-1 1 0,0-1-1,1 1 1,-1-1 0,1 0-1,-1 0 1,2 0 0,54 3-69,-47-3 20,-8 0 25,88-3-1167,-31-7-3283,-56 9 3562,-1-1 1,1 1-1,0 0 1,-1-1-1,1 0 1,-1 0 0,0 0-1,4-3 1,10-8-4935,-15 8 4313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1136,'31'0'4526,"-38"12"3203,-4 12-5651,10-21-1903,-6 14 152,1 0-1,1 0 0,0 1 0,1-1 0,1 1 0,-1 28 0,4-33-426,0 0-1,-2 0 1,-4 21-1,6-30-39,-1-1 0,0 1-1,0-1 1,-1 1 0,1-1 0,-1 0-1,0 1 1,0-1 0,0 0 0,0 0-1,0 0 1,-1-1 0,1 1-1,-1 0 1,0-1 0,-3 3 0,2-4-243,0 0 0,1 0 0,-1-1 0,0 1 0,0-1 0,1 0 0,-1 0 0,0 0 1,0-1-1,1 1 0,-1-1 0,-5-2 0,-12 0-1443,20 3 1684,1 0-1,-1 1 0,0-1 1,0 0-1,1 0 0,-1 0 0,0 0 1,0 0-1,1 0 0,-1 0 1,0 0-1,0 0 0,1 0 1,-1-1-1,0 1 0,0 0 0,1 0 1,-1-1-1,0 1 0,1 0 1,-1-1-1,0 1 0,1-1 0,-1 1 1,1-1-1,-1 1 0,1-1 1,-1 1-1,1-1 0,-1 0 0,1 1 1,-1-1-1,1 0 0,0 1 1,-1-1-1,1 0 0,0 1 1,0-1-1,0 0 0,-1 0 0,1 1 1,0-1-1,0 0 0,0 0 1,0 1-1,1-3 0,-1-8-1219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85 256,'-1'1'321,"1"0"1,0 0-1,0 0 1,0 0-1,1 0 1,-1 0-1,0 0 0,0 0 1,1 0-1,-1 0 1,0 0-1,1 0 1,-1 0-1,1 0 0,-1 0 1,1 0-1,-1-1 1,1 1-1,0 0 1,-1 0-1,1-1 0,0 1 1,0 0-1,0-1 1,-1 1-1,3 0 0,-1 0 175,1 0 0,-1-1-1,1 0 1,-1 1 0,0-1-1,1 0 1,-1 0 0,1 0-1,-1 0 1,1-1 0,1 0-1,7-1 139,-2-1 0,1-1-1,0 0 1,13-7 0,-1 0-707,1 1-1,0 1 1,29-7-1,17-6-3832,-29 4-5041</inkml:trace>
  <inkml:trace contextRef="#ctx0" brushRef="#br0" timeOffset="1">13 435 1196,'-2'3'623,"0"1"0,0 0 0,1 0 0,0 0-1,0-1 1,0 1 0,0 0 0,0 0 0,1 0 0,0 1 0,0-1 0,0 0-1,0 0 1,1 0 0,1 6 0,-2-9-327,1 1 0,0-1 0,-1 0 0,1 0 0,0 1 0,0-1 0,0 0-1,0 0 1,0 0 0,0 0 0,1 0 0,-1 0 0,0 0 0,0 0 0,1-1 0,-1 1 0,2 0 0,1 0-80,0 0 1,-1 0-1,1 0 0,0-1 1,0 0-1,0 0 1,-1 0-1,1 0 1,5-1-1,182-38 1677,-66 5-8490,-112 32 4714,0 0 1,-1 0-1,1 1 0,22 2 1,-12-1-5,10 0-190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76 792,'37'-26'3212,"-29"22"-1828,0-1 0,-1 0 0,0-1 0,11-10 0,-13 8 513,3 3-827,-7 5-1014,0 0 1,0 0 0,1-1 0,-1 1-1,0 0 1,0 1 0,0-1 0,0 0-1,0 0 1,0 0 0,0 1 0,0-1 0,0 1-1,0-1 1,0 0 0,0 1 0,0 0-1,0-1 1,0 1 0,0 0 0,0-1-1,0 1 1,-1 0 0,1 0 0,0 0-1,-1 0 1,1-1 0,0 1 0,-1 0 0,1 0-1,-1 0 1,1 2 0,14 46 536,-5-17-142,-4-14-155,-1 1 0,0-1 0,-1 1 0,2 29 0,-2-10 105,-3-31-316,-1 0 1,0 1-1,0-1 0,-1 0 1,0 1-1,-1-1 0,-4 14 1,-3 17 222,-16 60 285,-4 5-382,25-88-466,1 0 0,0 0 0,2 0 0,-1 23-1,9-20-1313,-3-9-1277,-15-9 497,11 0 2227,-1 0 1,1 0-1,-1 0 0,1 0 1,-1-1-1,1 1 1,-1 0-1,1 0 1,-1 0-1,1-1 0,-1 1 1,1 0-1,-1 0 1,1-1-1,0 1 0,-1 0 1,1-1-1,-1 1 1,1-1-1,0 1 1,-1 0-1,1-1 0,0 1 1,0-1-1,-1 1 1,1-1-1,0 1 0,0-1 1,0 1-1,0-1 1,0 1-1,0-1 1,0 1-1,0-1 0,0 1 1,0-1-1,9-19-4484,-5 14 3338,5-5-167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1040,'132'-73'9924,"-119"68"-9738,1 1 0,-1 0 0,0 1-1,1 1 1,0 0 0,0 0 0,-1 2 0,1-1 0,0 2 0,21 3 0,-31-4-100,0 1-1,0 0 1,0 0-1,0 0 0,-1 0 1,1 1-1,0 0 1,-1 0-1,1 0 1,-1 0-1,0 0 0,4 4 1,-5-4 25,0 1 1,0-1-1,-1 1 1,1-1-1,-1 1 1,0-1-1,0 1 0,0 0 1,0 0-1,0 0 1,-1 0-1,1 0 1,-1 0-1,0 0 0,0 5 1,0 5 250,-2-1 0,0 1 1,0-1-1,-1 1 0,0-1 0,-7 13 1,-35 72 1468,-17 0-472,41-66-988,1 1 1,-17 34-1,18-30-246,16-32-117,0 1 0,0-1 0,1 1 0,-1 0 0,1 0 0,0 0 0,1 0 0,-1 0 0,1 1 0,0-1 0,0 0 0,1 1 0,0 5 0,0-2-6,-1-7 1,1-1 0,0 1-1,0 0 1,0 0-1,0 0 1,0 0 0,1 0-1,-1 0 1,0-1-1,1 1 1,0 0-1,0 2 1,1-3-7,-1 0-1,1 0 1,-1 0 0,1-1-1,-1 1 1,1-1 0,-1 1-1,1-1 1,-1 1 0,1-1-1,0 0 1,-1 0-1,1 0 1,0 0 0,-1 0-1,3 0 1,7-1-166,1 0 1,-1 0-1,0-2 0,-1 1 1,1-1-1,0 0 0,-1-1 0,14-7 1,-4 2-290,-15 7 313,-1-1 0,0 0 1,0 0-1,1 0 0,-2 0 1,5-5-1,14-10-611,34-37-1474,-51 51 2131,2-1-130,1-1-1,-1-1 1,0 1-1,0-1 0,-1 0 1,0-1-1,6-10 0,86-127-1775,-10 21 1499,-16 33 2055,-71 90-1505,-1 1 0,0 0 0,1 0 1,-1-1-1,0 1 0,1 0 0,-1-1 0,0 1 0,1-1 0,-1 1 0,0 0 1,0-1-1,0 1 0,0-1 0,1 1 0,-1 0 0,0-1 0,0 1 1,0-1-1,0 1 0,0-1 0,0 1 0,0-1 0,0 1 0,0 0 1,0-1-1,0 1 0,0-1 0,0 1 0,-1-1 0,1 1 0,0 0 1,0-1-1,0 1 0,-1-1 0,1 1 0,0 0 0,0-1 0,-1 1 0,1 0 1,0-1-1,-1 1 0,1 0 0,-1-1 0,0 1 27,0-1 0,0 1-1,0 0 1,0-1 0,0 1-1,0 0 1,0 0 0,0 0-1,0-1 1,0 1 0,0 0-1,0 1 1,0-1 0,0 0-1,0 0 1,1 0 0,-1 1-1,0-1 1,0 0 0,-1 1-1,-38 35 587,36-33-606,0 0 1,1 0-1,0 1 0,0-1 0,0 1 0,0 0 0,0 0 0,1 0 0,0 0 0,0 0 0,0 0 0,0 1 1,1-1-1,-1 1 0,1-1 0,0 1 0,0 6 0,0 0 124,1 0 1,1 1-1,0-1 1,0 0-1,6 22 1,-4-26-55,1 1 1,0-1 0,1 0 0,-1 0 0,1-1 0,0 1 0,1-1 0,11 10 0,13 17 561,69 94 1953,-95-120-2463,0 0 1,-1 1-1,0-1 0,0 1 0,0 0 0,-1 0 0,2 11 0,2 8 244,-5-23-378,0-1-1,0 1 1,0 0 0,-1 0-1,1 1 1,-1-1 0,0 0-1,0 0 1,-1 0 0,1 0-1,-1 0 1,0 0 0,0 0-1,0-1 1,-1 1 0,-2 6 0,-2 0-13,-1-1 1,0 0 0,0 0-1,-12 11 1,-3 3-3,18-20-61,1 0 0,-1 0-1,0 0 1,1-1 0,-1 1 0,-1-1-1,1 0 1,0 0 0,0-1 0,-5 2-1,-48 10-1392,44-11 844,4-2-63,0-1 0,1 1 0,-1-2 0,1 1 0,-1-1 1,1 0-1,0-1 0,0 0 0,0 0 0,0-1 0,-11-7 1,15 9 337,0-1 1,1 0 0,-1 0 0,1 0 0,-1 0 0,1-1 0,0 1 0,0-1 0,1 0 0,-1 0 0,1 0-1,0 0 1,0 0 0,0 0 0,1 0 0,-1-1 0,1 1 0,-1-6 0,-1-9-872,1 0 0,1 0 0,2-22-1,-1 15-4,6-18-900,-3 25 1271,-1-17-526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1 194 880,'12'-12'1251,"1"0"0,0 1 0,22-14 1,21-18 2740,-49 37-3318,0 1 0,1-1 1,-1 1-1,15-6 0,-4 1 356,-1 3-617,0 1 0,0 1 0,0 0 0,1 1 0,18-2 0,-7 1-263,-2 1-281,1 1-1,-1 1 0,1 2 0,0 0 1,50 8-1,-78-8 59,0 0-1,0 0 1,0 0-1,1 0 1,-1 0 0,0 0-1,0 0 1,0 0-1,0 0 1,0 0-1,0 0 1,0 0-1,1 0 1,-1 0 0,0 0-1,0 0 1,0 0-1,0 0 1,0 0-1,1 0 1,-1 0 0,0 0-1,0 0 1,0 0-1,0 0 1,0 0-1,0 0 1,0 0 0,1 0-1,-1 0 1,0 0-1,0 0 1,0 0-1,0 1 1,0-1-1,0 0 1,0 0 0,0 0-1,0 0 1,0 0-1,1 0 1,-1 0-1,0 1 1,0-1 0,0 0-1,0 0 1,0 0-1,0 0 1,0 0-1,0 0 1,0 1 0,0-1-1,0 0 1,0 0-1,0 0 1,0 0-1,0 0 1,0 0-1,0 1 1,0-1 0,0 0-1,0 0 1,-1 0-1,1 0 1,0 0-1,-13 6-3274,-32 5-774,28-7 2232,14-3 325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4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2 248,'1'0'204,"-1"0"-1,1 0 1,-1-1-1,1 1 1,0 0-1,-1 0 1,1 0 0,0 0-1,-1 0 1,1 0-1,-1 0 1,1 0 0,0 0-1,-1 0 1,1 0-1,-1 1 1,1-1-1,0 0 1,-1 0 0,1 1-1,-1-1 1,1 0-1,-1 1 1,1-1-1,-1 0 1,1 1 0,-1-1-1,1 1 1,-1-1-1,0 1 1,1-1-1,-1 1 1,1-1 0,-1 1-1,0-1 1,0 1-1,1 0 1,-13 21 7090,4-10-7556,-6 10 1675,9-14-1118,-1 1-1,1 0 1,0 0-1,1 0 1,0 1-1,0-1 1,-2 11-1,-26 175 1228,28-131-1356,5-51-151,-2 1 1,0-1-1,0 0 0,-6 24 1,-5 28 1,10-51-57,0 0 0,-1 1 0,-1-1 1,-6 17-1,-3 7-370,-5 9-1538,15-40 961,-4 4-2142,6-11 3048,1 0 0,0 0 0,-1 0 0,1 0 0,-1 0 0,1 0 0,0 0 0,-1 0-1,1 0 1,0 0 0,-1 0 0,1 0 0,0 0 0,-1 0 0,1 0 0,-1 0-1,1 0 1,0 0 0,-1-1 0,1 1 0,0 0 0,0 0 0,-1 0 0,1-1-1,0 1 1,-1 0 0,1 0 0,0-1 0,0 1 0,-1 0 0,1-1 0,0 1-1,0-1 1,-1 0-300,1-1-1,-1 1 1,1 0-1,0-1 1,0 1-1,-1-1 0,1 1 1,0-1-1,1 1 1,-1-1-1,0 1 1,0-1-1,1 1 1,-1-1-1,0 1 0,1 0 1,0-1-1,-1 1 1,2-2-1,4-17-1464,-6-3 427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19 772,'32'-18'10739,"-43"24"-9705,0 0-1,0 1 1,-14 12 0,18-13-888,1 0 0,-1 0 0,1 1 1,1 0-1,-1 0 0,1 0 0,1 1 1,-1-1-1,-5 16 0,-8 18 165,13-32-270,1 0 0,1 0 0,-1 0 0,1 0 1,-2 16-1,-8 213 781,2-114 332,11-119-1077,-1 0 1,1-1-1,0 1 1,1 0-1,-1 0 1,1-1-1,0 1 0,0-1 1,0 1-1,1-1 1,0 1-1,-1-1 1,2 0-1,-1 0 1,0 0-1,1 0 1,0 0-1,0 0 0,0-1 1,0 1-1,0-1 1,7 5-1,-2-4 122,0 0 0,0 0 0,1-1 0,-1 0 0,1 0 0,0-1 0,0 0 0,0-1 0,0 0 0,0 0 0,1-1 0,-1 0 0,0-1 0,0 0 0,0 0 0,13-4 0,-5 0-2,0 0-1,0-2 0,-1 0 0,0 0 1,0-2-1,-1 0 0,20-15 1,-9 6-42,-15 10-132,1-1 1,-2-1 0,1 0 0,-1 0-1,-1-1 1,0 0 0,0 0-1,-1-1 1,0 0 0,-1-1-1,-1 0 1,0 0 0,-1 0 0,0-1-1,-1 0 1,-1 0 0,0 0-1,0 0 1,-1-17 0,-2 23-80,0 1 0,-1-1 1,0 1-1,-1 0 0,0-1 0,0 1 0,0 0 1,-1 0-1,0 1 0,-1-1 0,1 0 1,-1 1-1,0 0 0,-1 0 0,-8-9 1,3 5-495,0 2 1,0-1-1,-1 1 0,0 1 1,0 0-1,-1 1 1,0 0-1,-15-6 1,-18-5-4274,0 2-1,-70-14 1,49 17 505,43 6 2614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1 136 704,'8'-3'1725,"-1"1"1,1 0-1,0 1 1,0 0-1,0 0 0,0 1 1,0 0-1,0 0 1,11 2-1,11 0-1349,94-13 1155,-43 2-1223,-14 4-287,0-4 1,102-25 0,-164 33-240,-1 0-1,0 0 1,0 0 0,1-1-1,-1 0 1,-1 0 0,1 0 0,0 0-1,0-1 1,-1 1 0,1-1 0,5-6-1,-10 8-58,1 0 0,0 0 0,-1-1 0,1 1 0,-1 0 1,0 0-1,1-1 0,-1 1 0,0 0 0,0 0 0,1 0 0,-1 0 0,0 0 0,0 0 0,0 0 0,-1 1 0,1-1 0,0 0 0,0 0 0,0 1 0,0-1 0,-3 0 0,-23-3-4008,-51 1 0,54 3 2597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31 664,'10'-5'1701,"8"-7"1885,-13-1 5909,15 19-8828,-19-3-571,0 0 0,0 0 0,-1 0 0,1 0 0,-1 0 0,0 0 0,0 1 0,0-1 0,0 0 0,-2 5 0,2 1 163,0 35 915,1-14-245,-1 0 1,-2 0 0,-6 39-1,5-48-615,1 0 1,1 0-1,3 41 0,0-10-173,-2-39-117,-1-11-24,1-1 0,-1 1 1,1 0-1,0-1 0,0 1 0,0 0 1,0 0-1,0-1 0,0 1 1,1 0-1,-1-1 0,1 1 0,-1-1 1,1 1-1,-1 0 0,1-1 0,0 1 1,0-1-1,-1 0 0,1 1 1,0-1-1,2 2 0,-6-2-728,-14 5-538,16-6 1132,1 0 1,-1 0-1,1-1 0,-1 1 0,1 0 0,-1 0 0,1 0 1,-1 0-1,1-1 0,0 1 0,-1 0 0,1 0 0,-1-1 1,1 1-1,-1 0 0,1-1 0,0 1 0,-1 0 0,1-1 1,0 1-1,-1-1 0,1 1 0,0 0 0,0-1 0,0 1 1,-1-1-1,1 1 0,0-1 0,0 1 0,0-1 0,0 1 0,0-1 1,0 1-1,0-1 0,0 1 0,0-1 0,0 1 0,0-1 1,0 0-1,1-13-2400,-1 11 2105,1 0 0,-1 1 0,0-1 0,0 0 0,0 1 0,0-1-1,0 0 1,-1 1 0,1-1 0,-1 0 0,0 1 0,0-1 0,0 1 0,0-1 0,0 1 0,0 0-1,0-1 1,-1 1 0,-2-3 0,-1 1-116,3 2 294,0 0 0,0 0 0,-1 0 0,1 0 0,1 0-1,-1-1 1,0 1 0,0-1 0,1 1 0,0-1 0,-3-4 0,3-17-1188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1520,'52'-29'7591,"-47"27"-7024,-1 0 0,0 0 0,1 0 1,-1 1-1,1 0 0,4-1 0,2 1-201,-1 0 0,1 1 0,0 0-1,11 2 1,9 3 178,46 13-1,-73-17-439,-1 0-1,0 0 0,0 0 0,0 0 0,0 0 0,0 1 1,-1 0-1,1-1 0,0 1 0,-1 0 0,1 0 0,-1 1 0,0-1 1,0 0-1,0 1 0,0 0 0,0-1 0,0 1 0,-1 0 0,1 0 1,-1 0-1,0 0 0,2 4 0,-2-5-27,0 0 1,0 1-1,0-1 0,0 0 0,1-1 1,-1 1-1,1 0 0,-1 0 0,1 0 1,0-1-1,3 3 0,-3-3-20,-1 1 0,1-1 0,0 0 0,-1 1-1,1-1 1,-1 1 0,0 0 0,1-1 0,-1 1 0,0 0 0,0 0 0,0 0 0,1 2 0,0 4 175,0-1 0,-1 1 0,0 0 0,0 0 0,0-1 1,-1 1-1,0 0 0,-1 0 0,0 0 0,0-1 1,0 1-1,-1 0 0,0-1 0,-1 1 0,-5 11 1,-10 10 433,-1-1 0,-33 39 0,30-42-331,2 1 0,-33 56-1,38-56-245,13-23-78,0 0-1,0 0 0,0 0 1,0 0-1,1 0 0,0 1 1,0-1-1,-1 1 0,2-1 1,-1 1-1,0-1 0,1 1 1,0 6-1,-7 16 74,3-9-32,4-16-44,1 0 0,-1 0 0,1 0 0,-1 0 0,1 0 0,0 0-1,-1 0 1,1 0 0,0 0 0,0-1 0,0 1 0,0 0 0,-1 0 0,1-1 0,0 1-1,0-1 1,0 1 0,1-1 0,-1 1 0,0-1 0,0 0 0,0 0 0,0 1 0,0-1-1,0 0 1,3 0 0,37 2 190,119-27 140,-148 23-340,1-1 1,23-7 0,-8 1-65,-14 4-84,15-2-1778,-39 1-2155,-66 10-6946,48 0 7050,-54 14-1,49-7 2127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31 844,'28'5'6192,"-2"1"8463,-10-2-5457,1-1-7320,49 2-1726,-35-1-1454,46 0 0,-77-41-15852,0 36 16915,0 1 0,0 0 0,0-1 0,0 1 0,0-1 0,0 1 0,0 0-1,-1-1 1,1 1 0,0 0 0,0-1 0,-1 1 0,1 0 0,0-1 0,0 1 0,-1 0 0,1 0 0,0-1 0,-1 1-1,1 0 1,0 0 0,-1 0 0,1-1 0,0 1 0,-1 0 0,-7-5-3132,-10-7 1129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 1080,'-15'-11'16865,"6"9"-17242,-42 2 3002,50 0-2424,-19 0 687,21 0-725,5 0-132,-48 32 780,19-16-541,2 1-1,-1 1 0,2 1 1,1 0-1,-29 37 1,46-52-264,-1-1 1,1 1 0,0 0 0,0 0 0,0 0 0,0 0 0,1 0 0,0 0 0,0 0-1,0 0 1,0 1 0,0-1 0,1 0 0,0 1 0,0-1 0,0 0 0,1 1 0,-1-1-1,1 0 1,0 0 0,0 1 0,0-1 0,1 0 0,0 0 0,-1 0 0,1 0 0,1-1-1,-1 1 1,0 0 0,1-1 0,0 0 0,0 0 0,0 1 0,0-2 0,1 1 0,-1 0-1,1-1 1,-1 1 0,1-1 0,0 0 0,5 2 0,-7-4-7,29 14 34,54 15-1,70 13 71,-109-33-14,-22-5 135,-1 1 1,1 0-1,-1 2 1,0 1-1,33 16 1,-54-24-170,-1 1 1,1 0-1,-1-1 1,0 1-1,1 0 0,-1 0 1,0 0-1,1 0 0,-1 0 1,0 0-1,0 0 1,0 0-1,0 1 0,0-1 1,0 0-1,-1 1 0,1-1 1,0 0-1,-1 1 1,1-1-1,0 1 0,-1-1 1,0 1-1,1-1 0,-1 1 1,0-1-1,0 1 1,0 0-1,0 1 0,-1 0 36,-1 1 0,1-1-1,-1 0 1,0 0 0,0 0-1,0 0 1,0-1 0,0 1-1,0 0 1,-1-1 0,1 1-1,-6 2 1,-12 9 116,0-1 0,0-1-1,-24 10 1,-196 71-87,76-44-2883,158-47 2277,-1-1-1,0 1 0,1-1 0,-1 0 0,0-1 0,1 0 0,-1 0 0,0 0 0,-9-2 0,15 2 327,0-1-1,0 1 1,0-1-1,0 1 1,0-1-1,0 0 1,0 1-1,0-1 1,0 0-1,0 1 1,1-1-1,-1 0 0,0 0 1,0 0-1,1 0 1,-1 0-1,1 0 1,-1 0-1,1 0 1,-1 0-1,1 0 1,0 0-1,-1 0 1,1 0-1,0 0 1,0-1-1,0 1 1,0-2-1,5-32-3968,-3 25 3044,0 1 1,-1-1-1,-1 1 0,1-12 1,-2 11 119,2 0 1,-1 0 0,1-1 0,5-17 0,5-8-754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1476,'3'-5'564,"0"1"0,0-1-1,-1 0 1,0 0 0,0 0-1,0 0 1,-1 0 0,0 0 0,0 0-1,0-1 1,0-6 0,10-61 6167,-11 61-5783,-1 10-763,1 1 0,0-1-1,-1 0 1,1 1 0,0-1 0,0 0-1,0 1 1,0-1 0,1 0 0,-1 1-1,0-1 1,1 0 0,-1 1 0,1-1-1,0 1 1,-1-1 0,1 1 0,0-1-1,0 1 1,0 0 0,2-3-1,1-5 1536,-4 9-1714,0 0-1,0-1 1,0 1 0,-1 0-1,1 0 1,0 0-1,0 0 1,0-1 0,0 1-1,0 0 1,0 0-1,0 0 1,1 0 0,-1-1-1,0 1 1,0 0-1,0 0 1,0 0 0,0 0-1,0-1 1,0 1-1,0 0 1,0 0 0,0 0-1,0 0 1,1 0-1,-1-1 1,0 1 0,0 0-1,0 0 1,0 0-1,0 0 1,1 0 0,-1 0-1,0 0 1,0 0-1,0 0 1,0 0 0,0-1-1,1 1 1,-1 0-1,0 0 1,0 0 0,0 0-1,1 0 1,-1 0-1,0 0 1,0 0 0,0 0-1,0 1 1,1-1-1,-1 0 1,0 0 0,0 0-1,0 0 1,0 0-1,1 0 1,-1 0 0,0 0-1,0 0 1,0 0 0,0 1-1,0-1 1,0 0-1,1 0 1,-1 0 0,0 0-1,0 1 1,5 2 166,0 1 0,-1-1 1,1 1-1,-1 1 1,0-1-1,0 1 0,0-1 1,-1 1-1,4 7 0,27 55 1118,-22-42-880,84 208 1899,-72-159-1455,26 147 0,-17-58-265,-15-78-372,19 63 103,-17-70-201,-16-58-75,1 0-1,1-1 1,1 1-1,18 36 1,-19-44 45,8 15 206,-14-27-281,1 1 0,-1-1 0,1 1 0,0-1-1,-1 1 1,1-1 0,-1 1 0,1-1 0,0 1-1,-1-1 1,1 0 0,0 1 0,-1-1 0,1 0-1,0 0 1,-1 0 0,1 1 0,0-1 0,0 0-1,-1 0 1,1 0 0,0 0 0,0 0 0,-1 0-1,1 0 1,0-1 0,0 1 0,-1 0 0,1 0-1,0-1 1,-1 1 0,1 0 0,1-1 0,9-7 42,0 0 1,0 0 0,0-1 0,-1-1 0,0 0-1,-1 0 1,0-1 0,-1 0 0,11-18 0,13-24 12,-2-3-1,27-67 1,33-120-74,-16 37-92,26-20 75,-83 180 31,-13 35-12,0-1 0,1 0-1,7-12 1,0-3-43,-10 22 35,-1 1-1,1 0 1,0 0-1,0 0 1,1 0-1,4-6 1,4-7-1160,-10 16 341,-9 3-3769,5 3 310,3-3 3036,0 1-1,-1-1 1,1 0-1,-1 0 0,0 0 1,0 0-1,0 0 1,0 0-1,0 0 0,-2 3 1,-7 12-2646,9 0 1628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0 184 792,'8'-5'1331,"0"0"-1,0-1 1,-1 0 0,10-10-1,-12 11-637,-1 0 0,1 0 0,1 1 0,-1 0-1,0 0 1,1 0 0,0 0 0,0 1-1,0 0 1,12-3 0,272-51 2894,-222 46-3416,-13 4-221,-28 4-446,45-11 0,-61 11-545,0 2 0,1-1 0,-1 2 0,13 0 0,-18 0-124,7 12-9427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18 388,'0'0'92,"0"0"1,1 0-1,-1 0 1,1 0-1,-1 0 0,0 0 1,1 0-1,-1 0 0,1 0 1,-1 0-1,0 0 1,1 0-1,-1 0 0,0 0 1,1 0-1,-1-1 1,0 1-1,1 0 0,-1 0 1,0 0-1,1-1 0,-1 1 1,0 0-1,1 0 1,-1-1-1,1 0 0,0-9 5511,-1 10-5546,0 0-1,0 0 1,0 0-1,0 0 1,-1-1-1,1 1 0,0 0 1,0 0-1,0 0 1,0 0-1,0 0 0,0-1 1,0 1-1,0 0 1,0 0-1,0 0 1,0 0-1,-1 0 0,1 0 1,0 0-1,0-1 1,0 1-1,0 0 1,0 0-1,0 0 0,-1 0 1,1 0-1,0 0 1,0 0-1,0 0 0,0 0 1,-1 0-1,1 0 1,0 0-1,0 0 1,0 0-1,0 0 0,0 0 1,-1 0-1,1 0 1,0 0-1,0 0 1,0 0-1,0 0 0,0 0 1,-1 0-1,1 0 1,0 0-1,0 0 0,0 1 1,0-1-1,-1 0 1,-12 8 2012,-11 12 1,11-3-1602,2 1-1,0 1 1,0 0 0,2 0 0,0 1 0,-9 35 0,-18 37 548,23-63-339,-12 44 0,18-49-303,-1 0 1,-1 0-1,-16 28 0,22-46-312,0-1 0,1 0 0,0 1-1,0-1 1,0 1 0,1 0 0,0-1 0,0 1 0,0 0 0,1 0 0,0 0 0,0-1 0,0 1 0,1 0 0,0 0 0,0 0-1,0-1 1,1 1 0,0 0 0,0-1 0,0 1 0,1-1 0,-1 0 0,6 7 0,-3-7 57,9 7 1002,-11-12-1005,-1 0 0,0 0 0,0 0 0,1 0 1,-1 0-1,0-1 0,0 1 0,0-1 1,1 0-1,2-1 0,16-6 538,0-1 0,20-12-1,-34 17-570,1-1-1,-1 0 1,0-1-1,-1 1 0,1-1 1,-1-1-1,0 1 1,6-10-1,-1-1 10,13-17 26,20-44-1,-38 67-133,-1 0 0,-1 0 0,0 0 1,-1-1-1,0 0 0,0 0 0,-1 0 0,0-18 0,-2-104-1184,0 131 1056,-1 0 1,1 0-1,-1 0 0,0 0 1,0 0-1,0 0 0,0 0 1,0 0-1,0 1 1,-1-1-1,0 0 0,1 1 1,-1-1-1,-3-2 0,-32-30-3876,29 29 2570,3 2 635,1 1 0,-1 1 1,0-1-1,0 1 0,-8-4 1,-18-7-6774,13 8 1523,27 5 4489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13 372,'4'0'788,"0"-1"1,0 1-1,0-1 0,0 0 0,-1 0 1,1 0-1,0 0 0,0-1 0,3-1 1,-5 2 180,-2 14 2475,-1-7-3066,1 0 0,-1-1 1,0 1-1,-1 0 0,1-1 0,-1 1 1,0-1-1,-1 1 0,1-1 1,-5 6-1,-40 53 1777,18-25-1072,22-30-832,0 1 1,1 0 0,1 0-1,0 0 1,0 1 0,1 0-1,0 0 1,1 0 0,0 0-1,1 1 1,0-1 0,1 1-1,0 15 1,0-10 124,-1-1 0,-1 1 0,0-1 0,-7 20 0,-2 9 451,12-41-765,-1 0-1,1 0 1,0 0-1,0-1 1,1 1 0,-1 0-1,1 0 1,0 0-1,1 3 1,3 25 353,-5 152 1199,11-136-1448,-10-44-157,0 0 0,0 0 1,1 0-1,-1 0 0,1-1 0,0 1 0,0 0 0,0-1 1,1 0-1,-1 1 0,1-1 0,-1 0 0,1 0 0,0 0 1,1-1-1,-1 1 0,0-1 0,1 1 0,-1-1 1,5 1-1,1 3 31,-4-3-21,1 0 0,-1 1 0,1-2 1,-1 1-1,1-1 0,0 0 1,0 0-1,0-1 0,10 2 0,18 2 214,-30-4-164,0 0 0,1 0 0,-1 0 1,0-1-1,0 1 0,1-1 0,-1 0 0,0 0 0,0-1 1,7-1-1,46-11 626,-41 11-478,0-2-1,0 0 1,0-1-1,-1 0 1,24-12 0,-28 11-78,-2 1-124,-1 1 0,0-1 0,0-1 0,0 0 1,0 0-1,10-11 0,-2 7-15,-15 9 0,0 1 0,0 0 0,0-1 0,0 1 0,0-1 0,0 0 0,0 1 0,0-1 0,0 0 0,0 1 0,0-1 0,-1 0 0,1 0 0,0 0 0,0 1 0,-1-1 0,1-2 0,43-46 0,-19 25 0,-10 11 0,-11 8 0,-1 0 0,0 0 0,0 0 0,-1 0 0,1-1 0,1-5 0,-2 5 0,0 0 0,1 1 0,0-1 0,0 1 0,0 0 0,4-6 0,-5 9 0,-1 0 0,1-1 0,-1 1 0,0 0 0,0 0 0,0 0 0,-1-1 0,1 1 0,0-1 0,-1 1 0,0 0 0,1-1 0,-1 1 0,0-1 0,-1-2 0,1 2 0,0 1 0,0-1 0,0 1 0,0 0 0,1-1 0,-1 1 0,1-1 0,-1 1 0,1 0 0,0-1 0,0 1 0,0 0 0,0 0 0,0-1 0,2-1 0,0 1 0,0-1 0,-1 1 0,0-1 0,0 1 0,0-1 0,0 0 0,0 0 0,-1 0 0,0 0 0,0 0 0,0 0 0,0 0 0,0-1 0,-1 1 0,0 0 0,0 0 0,0 0 0,-1-1 0,1 1 0,-1 0 0,0 0 0,0 0 0,0 0 0,-1 0 0,1 0 0,-1 0 0,-4-6 0,-2-3 0,0 0 0,-1 1 0,-1 0 0,0 0 0,-1 1 0,-17-15 0,23 23 0,0-1 0,0 1 0,0 0 0,-1 0 0,0 1 0,1-1 0,-1 1 0,-10-2 0,-54-6 0,32 5 0,-31 0-3664,-107 3-1,87 3-774,-229 23-12757,243-17 14837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56,'22'-5'17846,"-13"1"-14219,12 0-2320,-20 4-1113,155-26 2823,144-33-2975,-263 51-39,-29 6-23,-1 1 1,1-1-1,-1 0 1,1-1-1,6-3 1,4 1-1991,-17 5 1855,-1 1 0,1-2 1,0 1-1,0 0 1,0 0-1,0 0 1,-1 0-1,1 0 1,0-1-1,0 1 1,0 0-1,-1-1 1,1 1-1,0-1 0,-1 1 1,1 0-1,0-1 1,-1 0-1,1 1 1,1-2-1,-20-1-12855,12 3 12175,1 0 0,-1 1-1,1 0 1,-1 0 0,1 0-1,-8 3 1,0 2-735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3:5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1 138 584,'13'-5'7675,"17"-2"462,-24 4-7585,0 1 1,0 0 0,1 0-1,-1 0 1,0 1 0,1 0 0,-1 0-1,9 1 1,31-6 1141,336-55 2819,-342 56-4475,125-27-3015,-154 29 1876,6-1-1497,-26 17-9157,-28 4 8507,31-15 2410,-37 11-1868,-10-1 634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2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 1240,'0'0'169,"0"0"-1,0 0 0,0-1 1,0 1-1,0 0 0,0 0 1,0-1-1,0 1 1,0 0-1,0 0 0,0 0 1,-2-3 2357,1 3-2358,1-1 1,0 1-1,0 0 0,0 0 1,-1 0-1,1 0 1,0 0-1,0 0 0,-1 0 1,1-1 81,-1 1 1,1 0-1,-1 0 1,1 0-1,0 0 1,-1-1-1,1 1 1,0 0-1,-1 0 1,1-1-1,0 1 1,-1 0-1,1-1 1,0 1-1,0 0 1,-1-1-1,1 1 1,0 0-1,0-1 1,0 1-1,0-1 1,-1 1-1,1 0 1,0-1-1,0 1 1,0-1-1,0 1 1,0 0-1,0-1 1,0 1-1,0-1 1,0 1-1,0 0 1,0-1-1,1 0 1,-2 1-235,1-1 1,0 1-1,0 0 1,0 0-1,-1 0 1,1-1-1,0 1 0,-1 0 1,1 0-1,0 0 1,0 0-1,-1 0 1,1 0-1,0 0 1,-1-1-1,1 1 1,0 0-1,-1 0 0,1 0 1,0 0-1,-1 0 1,1 0-1,0 0 1,0 1-1,-1-1 1,1 0-1,0 0 1,-1 0-1,1 0 0,0 0 1,-1 0-1,1 0 1,0 1-1,0-1 1,-1 0-1,1 0 1,0 0-1,0 1 0,0-1 1,-1 0-1,1 0 1,0 1-1,0-1 1,0 0-1,0 1 1,-1-1-1,1 0 1,0 0-1,0 1 0,0-1 1,0 0-1,0 1 1,0-1-1,0 0 1,0 1-1,0-1 1,0 0-1,0 1 1,11 12-83,-6-6 72,0 0-1,0 1 1,-1-1-1,0 1 1,4 10-1,6 14 24,-8-18-18,-1 0-1,0 0 1,-1 1 0,3 20-1,-4-21 4,0 1 1,1 0-1,1-1 1,8 20-1,4 8 15,-16-36-24,0 0-1,1-1 0,0 1 1,1-1-1,-1 0 1,1 0-1,0 0 0,0 0 1,1 0-1,-1 0 1,1-1-1,0 0 0,0 1 1,1-2-1,-1 1 1,9 5-1,3-2 64,0-1 1,1-1-1,0 0 1,0-1-1,0-1 1,1 0-1,23 0 1,16 3 0,58 3 26,-72-7-92,65 12 0,-94-11 37,1 1 0,-1 0 0,0 1 0,0 1 1,0 0-1,-1 1 0,0 0 0,15 12 0,-26-18-13,-1 0 0,1 0 0,-1 0 0,1 1 0,-1-1-1,0 0 1,0 1 0,1-1 0,-1 1 0,0-1 0,-1 1-1,1 0 1,0 0 0,0-1 0,-1 1 0,1 0 0,-1 0-1,1 0 1,-1-1 0,0 1 0,0 0 0,0 0 0,0 0-1,0 0 1,0 0 0,0 0 0,-1-1 0,1 1 0,0 0-1,-1 0 1,0 0 0,1-1 0,-1 1 0,0 0 0,0-1-1,0 1 1,0-1 0,-1 1 0,0 1 0,-12 10 159,0-1-1,0 0 1,-1-1 0,0-1-1,-1 0 1,0-2 0,-34 14-1,11-3-56,-85 34 43,-3 2-147,96-42-92,-2-1 1,-42 9-1,38-11-627,36-10 607,-30 8-2266,30-7 2120,0-1 1,0 0-1,0 1 0,0-1 1,0 0-1,0 0 1,1 1-1,-1-1 1,0 0-1,0 0 0,0 0 1,0 0-1,0 0 1,0 0-1,0-1 0,0 1 1,0 0-1,0 0 1,0-1-1,0 1 0,0-1 1,0 0-1,-18-30-8779,25 18 7137,-4-4 277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2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1 265 352,'7'-10'2581,"0"0"0,10-20 0,-3 5 289,-10 19-2694,0 1 1,0 0-1,0 0 0,0 0 1,1 0-1,0 1 1,0 0-1,1 0 0,-1 0 1,1 1-1,10-6 0,-11 7-131,13-10 118,-13 9-142,-1 0 1,1 1 0,0-1 0,0 1-1,9-3 1,62-26 9,20 12-54,-30 8 10,-61 9 29,37-7-1195,55-6 0,-69 10 194,-24 3 576,0 1-1,0 0 0,0 0 1,0 0-1,0 1 0,0-1 1,1 1-1,-1 0 0,0 0 0,0 1 1,0-1-1,0 1 0,0 0 1,0 0-1,5 2 0,2 2-1230,-1-4 180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2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 1096,'0'0'136,"-1"-1"0,1 1 0,-1 0 0,1 0 0,-1 0-1,1 0 1,-1 0 0,1-1 0,0 1 0,-1 0 0,1 0 0,-1-1 0,1 1 0,0 0 0,-1-1-1,1 1 1,0-1 0,-1 1 0,1 0 0,0-1 0,0 1 0,-1-1 0,1 1 0,0 0 0,0-1-1,0 1 1,0-1 0,-1 1 0,1-1 0,0 1 0,0-1 0,0 1 0,0-1 0,0 0 0,13-7 5012,-7 5-5320,-4 2 1696,-1 3-1480,-1-1 0,1 1 1,-1-1-1,0 1 0,1 0 0,-1-1 0,0 1 0,0 0 0,0-1 1,0 1-1,0-1 0,-1 1 0,0 2 0,1-2-42,0 0-1,-1 0 1,1 0 0,0 0 0,0 0-1,0 0 1,0 0 0,0 0-1,1 0 1,0 3 0,10 26 379,11 54 1,-19-74-284,0 1 0,1 0 1,1-1-1,9 18 0,9 23 99,-15-32-149,1-1 1,1 0 0,0 0-1,24 30 1,-7-9-6,-7-13 9,1-2 0,1 0-1,43 38 1,-18-19 203,-28-27-105,-14-13-72,0 1-1,0-1 1,-1 1 0,1 0-1,6 11 1,1 1 97,-8-12-53,-1 0 1,1 1 0,-1-1-1,0 0 1,3 9 0,-6-12-86,1-1 1,-1 1 0,0-1 0,0 1-1,1-1 1,-1 1 0,0-1 0,0 1-1,-1 0 1,1-1 0,0 1 0,0-1 0,-1 1-1,1-1 1,-1 0 0,1 1 0,-1-1-1,0 1 1,0-1 0,1 0 0,-1 1-1,0-1 1,0 0 0,0 0 0,0 0-1,0 0 1,-2 1 0,-8 6 82,0 0 0,0-1-1,0 0 1,-1-1 0,0-1 0,-1 0 0,1 0-1,-1-1 1,-21 4 0,-25 7-68,35-8-443,-36 6 0,34-8-360,19-4 158,0 1-1,0-1 1,0-1 0,-1 1-1,-11-2 1,14 0-186,0 0 1,0 0-1,0-1 1,1 0 0,-1 0-1,-7-4 1,6 3 139,4 3 426,1-1 1,0 1-1,-1-1 0,1 1 1,0-1-1,0 0 0,-1 0 1,1 1-1,0-1 1,0 0-1,0 0 0,0 0 1,0 0-1,0 0 0,0-1 1,0 1-1,0 0 1,1 0-1,-1-1 0,0 1 1,1 0-1,-1-1 0,1 1 1,0 0-1,-1-2 1,1-15-1418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2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0 325 788,'11'-48'7650,"-11"43"-7020,0-1 0,0 1 0,0-1-1,1 1 1,0-1 0,0 1 0,3-9 0,-2 11-573,0 0 1,0 0 0,0 1 0,0-1 0,0 1 0,0-1 0,1 1-1,-1-1 1,1 1 0,0 0 0,-1 0 0,1 1 0,4-3 0,17-10-15,1 2 1,1 0 0,31-10 0,90-13-90,-3 1 33,-103 20-113,92-23-1103,-114 33-627,0 2 0,32-2-1,-50 4 1760,-1 0 0,1 0-1,-1 0 1,1 0 0,-1 0-1,1 0 1,-1 0 0,0 0-1,1 0 1,-1 0 0,1 1 0,-1-1-1,0 0 1,1 0 0,-1 0-1,1 1 1,-1-1 0,0 0-1,1 0 1,-1 1 0,0-1-1,1 0 1,-1 0 0,0 1-1,0-1 1,1 0 0,-1 1-1,0-1 1,0 1 0,1-1-1,-1 0 1,0 1 0,0-1-1,0 1 1,0-1 0,0 0 0,0 1-1,0-1 1,0 1 0,0-1-1,0 1 1,0-1 0,0 1-1,0-1 1,0 0 0,0 1-1,0-1 1,-1 1 0,1 4-287,0 7-1139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2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1020,'1'7'844,"-1"0"0,0 0 0,-1 0 1,1 0-1,-1 0 0,-1 0 0,1-1 0,-1 1 0,0 0 0,-1-1 1,1 1-1,-7 9 0,-43 70 4873,43-71-5102,0 0 0,1 0 0,1 1 0,-8 27 1,6-24-377,8-17-222,-1 0 1,1 0-1,0 0 0,0 1 1,0-1-1,0 0 0,0 0 0,1 1 1,-1-1-1,1 0 0,-1 4 0,1-3-9,0-1 0,-1 1-1,1-1 1,-1 1 0,0-1 0,1 0-1,-1 1 1,0-1 0,0 0 0,-1 1-1,-1 1 1,2-2-16,0 0-1,-1 0 1,1 1 0,0-1 0,0 0-1,0 1 1,1-1 0,-1 0-1,0 1 1,1-1 0,0 4 0,0-3-9,0 5-333,0-1 0,0 1 0,-1-1-1,0 1 1,0-1 0,-1 1 0,-3 9 0,5-16 178,-1 0 1,1 0-1,-1 0 1,1 0-1,0 0 1,-1 0-1,1 0 0,0 0 1,0 0-1,0 0 1,0 1-1,0-1 1,0 0-1,0 0 0,0 0 1,0 0-1,0 0 1,0 0-1,1 0 1,-1 0-1,0 0 0,1 0 1,-1 0-1,1 0 1,-1 0-1,1 0 1,0 0-1,0 1 0,0-2-529,0 1-1,0 0 0,0-1 0,0 1 0,0-1 1,0 1-1,1-1 0,-1 1 0,0-1 0,0 0 1,0 1-1,1-1 0,-1 0 0,2 0 0,6 0-1120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67 136 76,'-28'20'5961,"-3"1"1591,31-21-7393,-1 1 0,0 0 0,1-1 0,-1 1 0,1 0 0,-1-1 0,1 1 0,-1 0 0,1-1 0,-1 1 0,1 0 0,0 0 0,0-1 0,-1 1 0,1 0 0,0 0 1,0 0-1,0 0 0,0-1 0,0 1 0,0 0 0,0 0 0,0 0 0,0 0 0,0-1 0,0 1 0,0 0 0,1 0 0,-1 0 0,0-1 0,1 2 0,1 0 32,-1 0-1,1 0 0,0 0 0,0 0 0,0 0 0,0-1 0,0 1 0,0-1 1,1 0-1,-1 0 0,0 1 0,1-1 0,-1-1 0,0 1 0,1 0 0,0 0 1,-1-1-1,1 0 0,4 1 0,56-4 1948,-44 2-1582,560-84 3354,-573 84-3893,321-73 496,-229 50-455,22-3 41,-101 21-68,7 1-1219,-25 5 1006,-1 0 1,0 1-1,0-1 1,0 0-1,0 1 1,1-1 0,-1 0-1,0 1 1,0-1-1,0 0 1,0 0-1,0 1 1,0-1-1,0 0 1,0 1 0,0-1-1,0 0 1,0 1-1,0-1 1,0 0-1,0 1 1,-1-1 0,1 0-1,0 0 1,0 1-1,0-1 1,0 0-1,0 1 1,-1-1-1,1 0 1,0 0 0,0 1-1,-1-1 1,1 0-1,0 0 1,-9 14-4478,9-14 4489,-3 3-948,1 0-1,0 0 0,0 1 1,0-1-1,1 0 0,-1 0 0,-1 7 1,-2 26-4092,5-12 2843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2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77 192 576,'0'0'13455,"-11"-6"-11057,11 6-2326,-1 1-1,0-1 1,1 0 0,-1 1 0,0-1-1,1 0 1,-1 1 0,0-1-1,0 0 1,0 0 0,1 0 0,-1 0-1,0 0 1,0 0 0,1 0 0,-1 0-1,0 0 1,0 0 0,0 0 0,1 0-1,-1 0 1,0-1 0,0 1 0,-13-2 287,12 3-71,2-1-268,0 1 0,0-1-1,-1 0 1,1 1 0,-1-1 0,1 0 0,0 1-1,-1-1 1,1 0 0,-1 1 0,1-1 0,-1 0-1,1 0 1,-1 0 0,1 1 0,-1-1 0,1 0-1,-1 0 1,1 0 0,-1 0 0,1 0-1,-1 0 1,0 0 0,-2 1 50,3 0-64,-1-1 0,1 1 0,0-1-1,0 0 1,-1 0 0,1 1 0,0-1 0,0 0 0,-1 0-1,1 1 1,0-1 0,-1 0 0,1 0 0,0 1-1,-1-1 1,1 0 0,-1 0 0,1 0 0,0 0 0,-1 0-1,1 0 1,-1 0 0,1 0 0,0 0 0,-1 0 0,1 0-1,-1 0 1,1 0 0,0 0 0,-1 0 0,1 0 0,0 0-1,-1 0 1,1-1 0,-1 1 0,1 0 0,0 0-1,-1 0 1,1-1 0,0 1 0,-1 0 0,1 0 0,0-1-1,0 1 1,-1 0 0,1-1 0,0 1 0,0 0 0,0-1-1,-1 1 1,1 0 0,0-1 0,0 1 0,0-1 0,0 1-1,0 0 1,0-1 0,0 1 0,0-1 0,0 1-1,0 0 1,0-1 0,0 1 0,0-1 0,0 0 775,11 8-529,-8-6-174,15 4 1097,-17-5-1151,-1 0-1,0 0 1,1 0-1,-1 0 1,0 0-1,1 0 1,-1 0-1,0 0 1,1 0-1,-1 0 1,0 0-1,1 0 1,-1 0-1,0 0 1,1 0-1,-1 0 1,0 0-1,1 0 1,-1-1-1,0 1 1,1 0-1,-1 0 1,0 0-1,1-1 1,-1 1-1,0 0 1,0 0-1,1-1 1,-1 1-1,0 0 1,0 0-1,0-1 1,1 1-1,-1 0 1,0-1-1,0 1 1,0 0-1,0-1 1,0 1-1,1-1 923,-12-6-337,11 6-606,0 1-1,0-1 1,0 1-1,0-1 1,0 1 0,0-1-1,0 1 1,0 0-1,-1-1 1,1 1 0,0-1-1,0 1 1,0-1-1,0 1 1,-1 0 0,1-1-1,0 1 1,0-1 0,-1 1-1,1 0 1,0-1-1,-1 1 1,1 0 0,0-1-1,-1 1 1,1 0-1,-1-1 1,1 1 39,-1 0 0,1 0 0,0-1 0,-1 1 0,1 0 0,0-1 0,-1 1 0,1 0-1,0-1 1,-1 1 0,1 0 0,0-1 0,0 1 0,0-1 0,-1 1 0,1 0 0,0-1 0,0 1 0,0-1 0,0 1 0,0-1 0,0 1 0,0-1 0,0 1 0,0 0-1,0-1 1,0 0 0,0 0 302,-2-29 1886,-6 27-2038,7 6 306,0-4-412,1 2-78,-1-1 0,1 0 0,0 0 0,-1 0 0,1 0 0,0 0 0,-1 0 0,1 0 0,0 0 0,-1 0 0,1 0 0,0 0 0,-1 0 0,1 0 0,0 0 0,0 0 0,-1 0 0,1-1 0,0 1 0,-1 0 0,1 0 0,0 0 0,0 0 0,-1-1 0,1 1 0,0 0 0,0 0 0,-1 0 0,1-1 0,0 1 0,0 0 0,0 0 0,-1-1 0,1 1 0,0 0 0,0-1 0,0 1 0,0 0 0,0-1 0,0 1 0,0 0 0,0-1 0,-1 1 0,1 0 0,0 0 0,0-1 0,1 1 0,-1 0 0,0-1 0,0 1 0,0 0 0,0-1 0,0 1 0,0 0 0,0-1 0,0 1 0,1 0 0,-1 0 0,0-1 0,0 1 0,0 0 0,1-1 0,3-2-2,1-1 0,0 1 0,-1-1-1,2 2 1,-1-1 0,0 0 0,0 1 0,1 0-1,-1 0 1,1 1 0,6-2 0,-3 1 5,0 0 0,0-1 0,14-7-1,-12 5-8,0 1-1,1 0 0,14-3 1,10-3-18,25-6 35,0 2-6,-54 12-11,1 1 1,-1 0-1,1 1 1,0 0-1,9 1 1,-10-1-7,1 1-1,-1-1 1,1-1 0,-1 1-1,10-3 1,-12 2 3,0 0 0,0 0 0,0 1 0,0 0 0,0 0 0,1 0 0,-1 1 0,0 0 0,6 1 0,-8-1 2,-1-1 1,1 1-1,0 0 0,-1 0 0,1 0 1,-1 0-1,1 1 0,-1-1 1,0 0-1,1 1 0,-1 0 1,0 0-1,0-1 0,0 1 0,0 0 1,-1 1-1,3 1 0,-1 2 12,0-1 0,0 0 0,0 0-1,1 0 1,0 0 0,5 5 0,-6-7 0,1 0 1,-1 1 0,0-1-1,0 1 1,-1 0-1,1 0 1,-1 0 0,0 0-1,0 0 1,0 1-1,2 6 1,-3-3 3,0 1-1,-1-1 1,1 0-1,-2 0 1,1 0-1,-1 0 1,0 0-1,-1 0 1,-2 9-1,-5 11 70,-15 32 0,10-26-1,7-19-36,-1 0 0,-1-1 0,0 0-1,-12 15 1,9-13 40,-20 34 0,-21 30 35,53-79-124,0 0-1,-1 0 1,1 0 0,0 0-1,0 0 1,0 0-1,0 0 1,0 0-1,0 0 1,0 0 0,0 0-1,1 0 1,-1 0-1,0 0 1,1 0 0,-1 0-1,0 0 1,1 0-1,-1-1 1,2 3-1,3 12-10,-3-14 13,-1 0-1,0 1 1,1-1-1,-1 0 1,1 0 0,0 0-1,-1 0 1,1 0-1,0-1 1,0 1-1,-1 0 1,1-1-1,0 0 1,0 1 0,2-1-1,0 1 2,15 3-2,0 0 0,25 0 0,-33-4-4,0 1 0,0 0 0,0 0-1,0 1 1,-1 0 0,1 1 0,-1 1 0,0-1 0,1 2-1,16 9 1,-24-12 4,0 0-1,-1 1 1,1-1 0,-1 1-1,1-1 1,-1 1-1,0 0 1,0 0 0,0 0-1,0 0 1,-1 0-1,1 0 1,-1 0 0,0 1-1,0-1 1,0 1-1,1 3 1,-2-2 3,0 1 0,0-1 1,-1 0-1,1 0 0,-1 1 0,0-1 1,0 0-1,-1 0 0,0 0 0,-3 7 1,-2 1 14,-1 0 0,0-1-1,-1 0 1,0 0 0,-1-1 0,0 0 0,-15 12 0,-7 1 19,-1-1-1,-51 27 1,61-38-43,11-6-237,0 0 1,0-2 0,-1 1-1,0-2 1,-18 4-1,25-6-462,-1 0 0,1 0-1,0-1 1,0 0 0,-1 0 0,1-1-1,-8-1 1,13 1 155,-1 0-1,1 0 0,0 0 1,0 0-1,0 0 1,0 0-1,0 0 0,0 0 1,0-1-1,0 1 0,0 0 1,0-1-1,1 1 1,-1 0-1,1-1 0,-1 1 1,1-1-1,-1 1 0,1-1 1,0 1-1,0-1 1,0 0-1,0 1 0,0-1 1,0 1-1,0-3 0,0 2 272,1 1-1,-1-1 1,0 1-1,1-1 0,-1 1 1,1-1-1,-1 1 0,1-1 1,-1 1-1,1 0 0,0-1 1,0 1-1,0 0 0,0 0 1,0 0-1,0-1 1,0 1-1,0 0 0,0 0 1,2 0-1,24-13-1612,-3-3 361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2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55 504,'0'-2'263,"0"1"0,0 0-1,1 0 1,-1 0 0,0-1 0,1 1 0,-1 0-1,1 0 1,-1 0 0,1 0 0,0 0 0,-1 0-1,1 0 1,0 0 0,0 0 0,1-1-1,-1 1 47,0 0 0,0 0-1,0 0 1,0 0 0,0 0-1,0 0 1,-1 0 0,1 0-1,-1-1 1,1 1 0,0 0-1,-1 0 1,0-1-1,1 1 1,-1 0 0,0 0-1,1-2 1,-3 2 14,1-1 0,-1 1-1,1 0 1,-1 0 0,1 0 0,-1 0 0,0 0 0,1 1 0,-1-1-1,0 0 1,0 1 0,1-1 0,-1 1 0,0 0 0,0 0-1,0-1 1,-2 2 0,3 19 392,1-11-549,-1 0 0,1 0 0,1 0 1,0 0-1,0 0 0,1-1 0,0 1 0,6 16 0,4 8 115,0 0-1,-2 1 0,-1 0 0,-2 1 0,4 64 0,-7-76-69,9 35 0,-7-37-16,4 37 0,-6-16 60,-3-1 0,0 1 0,-7 42 0,-23 87 346,18-75-491,9-83-108,1-1 0,0 0 0,1 1 1,1 14-1,0 3-3045,12-49-2212,9-47-4506,-11 46 7683,9-4 276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2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0 158 644,'11'-50'7410,"-10"47"-7179,-1 0 0,1-1-1,-1 1 1,1 0 0,0 0 0,1 0 0,-1 0-1,0 0 1,1 0 0,0 0 0,-1 1 0,1-1-1,0 0 1,1 1 0,-1 0 0,0-1 0,1 1-1,-1 0 1,1 0 0,-1 0 0,1 1 0,4-3-1,3-1-67,1-1 0,0 2 0,1 0 0,22-6 0,-11 4-88,-15 4-47,-1-1 1,1 1-1,0 1 0,-1 0 0,1 0 1,0 0-1,0 1 0,0 0 0,-1 1 1,1-1-1,15 5 0,-12-2 52,32 14 386,-40-15-412,-1-1-1,0 0 1,0 1-1,0-1 0,0 1 1,-1-1-1,1 1 0,0 0 1,-1 0-1,1 0 1,-1 0-1,1 0 0,-1 0 1,0 0-1,0 0 0,1 5 1,2 11 352,-1 0-1,-1 0 1,-1 0 0,0 1 0,-2-1 0,0 0 0,-1 0-1,-1 0 1,-8 32 0,-8 8 817,-40 87-1,30-88-684,17-33-253,-14 35 0,-38 95 225,62-147-503,0 0 0,0 0 0,1 1 0,0-1 0,0 0 0,1 0 0,0 1 0,0-1 0,1 0 0,-1 0 0,2 1 0,-1-1 0,1 0 1,3 8-1,-4-13-7,1 0 1,-1 0 0,1-1 0,-1 1 0,1 0 0,0-1-1,-1 1 1,1-1 0,0 1 0,0-1 0,0 0 0,0 0-1,0 0 1,1 0 0,-1 0 0,0 0 0,5 0 0,-2 1 1,1-1 1,0 0 0,-1 0 0,1-1 0,0 1-1,7-2 1,15-5-22,-1-2 0,-1 0 0,0-2 0,0-1 0,-1-2 0,35-21 0,-38 21-27,77-53-225,-80 51 220,8-7-83,-2-2 1,0-2 0,-2 0-1,-1-1 1,27-42-1,-9 13 21,-25 35 71,-1-1-1,0-1 0,-2 0 0,-1 0 0,-1-1 0,9-29 0,-18 49 48,0 0-1,0 0 1,-1 0-1,1 0 1,-1 0-1,0 0 0,0 0 1,0 0-1,-1 0 1,1 0-1,-1 0 0,0 0 1,0 0-1,0 0 1,-1 1-1,1-1 1,-1 0-1,-3-5 0,3 7-1,-1 0 0,1-1 0,-1 1 0,1 0 0,-1 0 0,0 0 0,1 1 0,-1-1 0,0 1 0,0-1 0,0 1 0,0 0 0,-1 0 0,1 0 0,0 1 0,0-1 0,-1 1 0,1 0 0,0 0 0,0 0 0,-1 0 0,1 0 0,-4 2 0,-1-2-2,-1 1-1,1 1 0,-1 0 1,1 0-1,-1 0 1,1 1-1,0 0 0,1 1 1,-1 0-1,0 0 0,1 0 1,0 1-1,0 0 0,0 1 1,1 0-1,-12 12 0,15-14-11,0 0 0,1 1 0,-1-1 0,1 1 0,-1-1 0,-2 9 0,5-11 11,0 1 0,0-1 0,-1 0 0,1 0 0,1 0 0,-1 0 0,0 0 0,0 1 0,1-1 0,-1 0 0,1 0 0,0 0 0,0 0 0,0 0 0,0 0 0,0 0 0,0-1 0,0 1-1,2 2 1,24 28 11,-14-17 30,-1 1-1,13 19 0,-15-20-25,1 0-1,0-1 0,24 22 1,16 19 180,-2 1 122,-35-42-106,0 1 0,-1 1 1,-1 0-1,-1 1 1,17 32-1,-22-37-72,-1 0 1,0 0 0,-1 0-1,0 1 1,-1-1-1,-1 1 1,0 0-1,0 16 1,-2-27-137,-1 0 0,1 0-1,-1 0 1,1 0 0,-1 0 0,0 0 0,0 0-1,0-1 1,0 1 0,0 0 0,0 0-1,0-1 1,-1 1 0,1-1 0,-1 1 0,1-1-1,-1 1 1,0-1 0,1 0 0,-1 0 0,0 0-1,0 0 1,0 0 0,-2 1 0,-47 14-295,50-16 278,-17 4-850,0 0-1,0-2 1,0 0 0,-1-1 0,1 0-1,0-2 1,0 0 0,-24-5-1,19-1-944,23 6 1628,0 1 1,-1-1-1,1 0 0,0 1 0,0-1 0,-1 0 0,1 1 0,0-1 0,0 0 0,0 1 1,0-1-1,0 0 0,0 1 0,0-1 0,0 0 0,0 1 0,0-1 0,1 0 0,-1 0 0,2-21-4160,-2 20 4068,-1 0 0,1 1 0,-1-1-1,1 0 1,-1 0 0,1 0 0,-1 1 0,0-1 0,0 0 0,0 1-1,0-1 1,0 1 0,0-1 0,0 1 0,-3-2 0,2 1 82,1 0 0,-1 0 1,0 0-1,1 0 0,0-1 1,-1 1-1,1 0 0,0 0 1,0-1-1,-1-3 0,0-24-1315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3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0 160 748,'4'-5'839,"-2"4"-381,0-1 0,-1 1 0,1-1-1,-1 0 1,0 1 0,0-1 0,1 0-1,-1 0 1,-1 0 0,1 0 0,0 0 0,0 0-1,-1 0 1,1 0 0,-1 0 0,1 0-1,-1 0 1,0-4 0,0 4-244,1 1-1,-1-1 1,1 0-1,-1 1 1,1-1 0,-1 1-1,1-1 1,0 1-1,0-1 1,0 1 0,0-1-1,0 1 1,0 0 0,0-1-1,0 1 1,0 0-1,1 0 1,-1 0 0,0 0-1,1 0 1,-1 0 0,1 1-1,2-2 1,44-15 1204,-27 11-1048,11-7-204,2 1 0,64-13 0,-71 21-2075,-1 0-1,31 1 0,-44 4-7381,-2 5 7441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1 260,'-35'15'2673,"2"2"1,0 1-1,-34 24 0,28-17-1391,0 2-342,1 1-1,-64 64 1,-57 79-1122,126-134-105,8-4-489,22-27 329,-2 0 0,1 0 0,-1 0 0,0 0 0,0-1 0,0 0 0,-12 9 1,10-9-436,-5 5-476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1104,'0'0'1867,"20"7"4426,-16-4-5601,-1 0-1,0 1 0,0-1 1,0 1-1,0-1 1,-1 1-1,4 8 0,15 18 900,12 4-983,3-3 0,1-1-1,73 46 1,-92-65-595,1-2 0,1 0 0,32 10 0,-34-13-79,0 1 0,0 0 0,-1 1 1,0 1-1,16 11 0,-30-17 88,27 17-1593,-28-19 1290,-1 0 0,0 0 1,0 0-1,1-1 1,-1 1-1,0-1 0,1 1 1,-1-1-1,1 1 1,-1-1-1,1 0 0,-1 1 1,1-1-1,-1 0 1,1 0-1,-1 0 0,1 0 1,1-1-1,-1-4-1615,-1 1-617,9 8-4039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3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31 928,'0'-5'1446,"1"4"-1157,-1 0-1,0 1 1,1-1 0,-1 0 0,0 0 0,0 0 0,0 0-1,0 0 1,0 1 0,0-1 0,0 0 0,0 0 0,0 0 0,-1 0-1,1 1 1,0-1 0,0 0 0,-1 0 0,1 0 0,-1 1-1,1-1 1,-1 0 0,1 1 0,-1-1 0,1 0 0,-1 1-1,1-1 1,-1 0 0,0 1 0,1-1 0,-1 1 0,0-1-1,0 1 1,-1-1 0,2 27 933,11 66 262,0 30-126,-11 614 1687,-11-683-3051,11-52-3,0-1 1,0 0-1,0 1 1,0-1-1,0 0 1,-1 1 0,1-1-1,0 1 1,0-1-1,0 0 1,0 1-1,0-1 1,0 1-1,0-1 1,0 0-1,1 1 1,-1-1-1,0 1 1,0-1 0,0 0-1,0 1 1,0-1-1,1 0 1,-1 1-1,0-1 1,0 0-1,1 1 1,-1-1-1,0 0 1,0 0-1,1 1 1,-1-1 0,0 0-1,1 0 1,-1 1-1,0-1 1,1 0-1,-1 0 1,1 0-1,-1 0 1,0 0-1,1 0 1,-1 1-1,0-1 1,1 0 0,-1 0-1,1 0 1,-1 0-1,2 0-408,-5-5-1976,2 5 2220,1-1 1,-1 1-1,1-1 0,-1 0 1,0 1-1,1-1 0,-1 0 1,1 0-1,0 1 0,-1-1 1,1 0-1,0 0 0,-1 0 1,1 1-1,0-1 0,0 0 1,0 0-1,-1-1 1,1-65-9863,0 49 8285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9 220,'0'-1'245,"0"0"1,-1 1-1,1-1 1,-1 1-1,1-1 0,-1 1 1,1-1-1,-1 1 1,1 0-1,-1-1 0,1 1 1,-1-1-1,1 1 1,-1 0-1,0 0 0,1-1 1,-1 1-1,1 0 1,-1 0-1,0 0 0,1 0 1,-1 0-1,0-1 1,1 1-1,-1 0 0,0 1 1,1-1-1,-1 0 1,0 0-1,1 0 0,-1 0 1,0 1-1,-31 4 2526,27-4-2504,-2-1-87,-1 1 0,1 1 0,0-1 0,0 1 0,0 1 0,0-1 0,1 1 0,-1 0 0,1 1 0,-1 0 0,1 0 0,0 0 0,1 0 0,-1 1 0,1 0 0,0 0 0,0 1-1,0 0 1,-7 11 0,-27 40 606,29-44-623,1-1 1,0 1-1,0 1 0,2 0 1,-1 0-1,2 1 0,0 0 1,-7 27-1,5 14 184,-1-3 84,2 2 0,3-1 0,2 0 0,6 71-1,0-98-260,1 0-1,0 0 0,2-1 0,2 0 1,0 0-1,1-1 0,2-1 0,0 1 1,2-2-1,19 27 0,-19-32 9,1 0 0,23 22 0,-32-34-114,1-1 0,0 0 0,0 0 0,0 0 0,1-1 0,-1 0 0,1-1 1,0 0-1,17 5 0,-16-6 4,1 0 1,-1-1-1,1 1 1,0-2 0,-1 0-1,1 0 1,0 0-1,0-1 1,-1-1-1,13-2 1,-2-4 205,0 0 1,0-1-1,0-1 0,-2-1 1,1-1-1,-1 0 0,-1-1 1,0-1-1,-1-1 0,0-1 1,22-29-1,-31 36-141,-1-1 0,-1 0 0,0 0-1,-1 0 1,0-1 0,0 1 0,-1-1-1,0 0 1,-1 0 0,0 0 0,-1 0 0,0-21-1,-2 7 35,0 0 0,-2 0-1,-1 0 1,-12-42 0,8 41-123,-2 0 0,-1 1 1,-1 0-1,-1 0 0,-1 2 1,-1 0-1,-20-24 0,3 1-59,27 37 8,-1 0-1,-1 0 0,0 0 1,0 1-1,0 0 1,-13-10-1,-6-3-344,-43-25-1,58 40-108,1 0 1,-1 1 0,0 1-1,0 0 1,-1 0 0,1 1-1,-22-3 1,-118-19-14428,108 13 6898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3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43 360,'19'5'3582,"-38"-4"-1002,11-1-1577,15 0-680,-6 0 632,0 1-911,-1-1 0,0 1 0,0-1 1,1 1-1,-1-1 0,0 1 0,1-1 0,-1 0 1,1 1-1,-1-1 0,1 0 0,-1 1 0,0-1 1,1 0-1,-1 1 0,1-1 0,-1 0 0,1 0 1,-1 0-1,1 0 0,0 1 0,-1-1 0,1 0 1,-1 0-1,1 0 0,-1 0 0,1 0 0,-1 0 1,1 0-1,-1 0 0,1-1 0,0 1 0,0 0 1,-1 0-23,1 0 1,-1-1-1,1 1 1,-1 0-1,1 0 1,0 0-1,-1 0 1,1 0-1,-1 0 1,1 0-1,-1 0 1,1 0-1,-1 0 1,1 0-1,-1 1 1,1-1-1,-1 0 0,1 0 1,-1 0-1,1 1 1,-1-1-1,1 0 1,-1 1-1,1-1 1,-1 0-1,1 1 1,-1-1-1,0 1 1,1-1-1,-1 0 1,0 1-1,1-1 1,-1 2-1,-1-2 51,0 1 0,0 0-1,0-1 1,0 1 0,0 0 0,0-1-1,0 0 1,-1 1 0,1-1 0,0 0-1,0 1 1,0-1 0,-1 0-1,1 0 1,0 0 0,0 0 0,-1 0-1,1 0 1,0 0 0,-3-1-1,0 1 104,2 0 242,2-1-363,0 1 0,0-1 0,-1 1 0,1-1 0,0 1 0,-1-1 0,1 1 0,-1-1 0,1 1 0,0 0 0,-1-1 0,1 1 1,-1 0-1,1-1 0,-1 1 0,1 0 0,-1 0 0,0 0 0,1-1 0,-1 1 0,1 0 0,-1 0 0,1 0 0,-1 0 1,0 0-1,1 0 0,-1 0 0,1 0 0,-1 0 0,1 0 0,-1 0 0,0 0 0,1 1 0,-1-1 0,1 0 0,-1 1 0,0-1 30,0 0-1,1 1 0,-1-1 0,0 0 0,1 0 0,-1 0 1,0 0-1,0 1 0,1-1 0,-1 0 0,0 0 0,0 0 1,1 0-1,-1-1 0,0 1 0,0 0 0,1 0 0,-1 0 0,0 0 1,1-1-1,-1 1 0,0 0 0,1-1 0,-1 1 0,0-1 1,1 1-1,-1-1 0,1 1 0,-1-1 0,1 1 0,-1-1 1,1 1-1,-1-1 0,1 0 0,-1 1 0,1-1 0,0 0 1,0 1-1,-1-1 0,1-1 0,33 1 995,99-11-497,-76 11-65,0-2 1,57-10-1,-84 10-286,-25 4-213,-1-1 0,1-1 0,-1 1-1,1 0 1,0-1 0,-1 0 0,1 0 0,4-2 0,-9 2-151,0 1-1,0-1 1,0 0-1,1 0 1,-1 0-1,0 1 0,0-1 1,0 0-1,-1 1 1,1-1-1,0 1 1,0-1-1,0 1 1,0-1-1,0 1 1,-1 0-1,1 0 1,0 0-1,0-1 1,-1 1-1,1 0 1,0 1-1,0-1 1,-2 0-1,-21 9-8176,-2-4 3599,1 0 1702,22 0 1045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4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0 500,'0'0'7696,"-1"12"-4212,0-11-3452,0 0 1,0-1 0,0 1-1,0 0 1,0-1 0,1 1-1,-1 0 1,0 0-1,1 0 1,-1 0 0,0 0-1,1-1 1,-1 1 0,1 0-1,0 0 1,-1 0-1,1 1 1,0-1 0,0 0-1,-1 0 1,1 2 0,-6 13 342,0-2 100,-1 0 0,2 0 1,-6 19-1,-5 15 472,14-40-822,-1 1-1,2-1 0,-1 1 0,1-1 0,1 1 0,-1 0 0,3 15 0,-1-14-38,-1-1 0,0 1 0,-1 0 0,1 0 0,-2 0 0,-3 12 0,-10 15 80,11-29-139,0 0-1,1 0 0,0 1 0,0-1 0,1 1 0,0-1 0,1 1 0,-2 10 1,4 0-12,-1 1-15,0 0 0,-1-1-1,-8 38 1,8-46 2,-1 1 0,2-1-1,-1 0 1,3 16 0,-1 5-957,-1-32 920,0 1 0,0-1 1,0 0-1,0 0 0,0 0 1,0 1-1,0-1 1,0 0-1,0 0 0,0 0 1,0 1-1,1-1 0,-1 0 1,0 0-1,0 0 1,0 0-1,0 1 0,0-1 1,1 0-1,-1 0 0,0 0 1,0 0-1,0 0 1,1 0-1,-1 1 0,0-1 1,0 0-1,0 0 0,1 0 1,-1 0-1,0 0 1,0 0-1,0 0 0,1 0 1,-1 0-1,0 0 0,0 0 1,1 0-1,-1 0 1,0 0-1,0 0 0,0 0 1,1 0-1,-1-1 1,0 1-1,17-7-1796,-13 5 1317,-1 0 0,0 0 0,0 0 0,0-1 0,0 1 0,0-1 0,3-3 0,1-13-3344,-6 15 3435,0 0 0,0 1 0,1-1-1,-1 1 1,1 0 0,0-1 0,0 1 0,5-6 0,13-9-1005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494 847 188,'-4'-4'1301,"1"0"-1,0 0 1,-1 1 0,0 0 0,0 0-1,0 0 1,0 0 0,0 0-1,-1 1 1,-7-4 0,6 5-514,0-1 0,-1 1 0,1 0 1,0 1-1,-9 0 0,8 0-436,0 0 1,0 0-1,0 1 0,0 0 1,1 1-1,-1-1 0,0 1 0,1 1 1,-1-1-1,1 1 0,-1 0 1,1 1-1,0 0 0,1 0 0,-1 0 1,1 0-1,-7 8 0,-24 24 681,2 3 1,1 1-1,3 1 0,1 1 0,2 2 0,-33 74 0,56-107-1032,0 1 0,1-1 0,1 0 0,-2 17 0,-1 3 0,3-21 0,0 1 0,2 0 0,-1 0 0,1 0 0,2 18 0,-1-24 0,0 0 0,0 0 0,0-1 0,0 1 0,1 0 0,0-1 0,0 1 0,0-1 0,0 0 0,1 0 0,-1 0 0,1 0 0,0 0 0,5 4 0,-6-7 0,0 1 0,0-1 0,1 0 0,-1 0 0,1-1 0,-1 1 0,1 0 0,-1-1 0,1 1 0,-1-1 0,1 0 0,0 0 0,-1 0 0,1 0 0,-1 0 0,1-1 0,-1 1 0,1-1 0,-1 0 0,1 1 0,-1-1 0,3-2 0,2 1 0,0-1 0,-1-1 0,1 0 0,-1 1 0,0-2 0,7-5 0,2-3 0,-1-2 0,0 0 0,-1 0 0,0-2 0,-2 1 0,0-1 0,14-29 0,-6-1 0,-3-1 0,-1 0 0,-2-2 0,-3 1 0,8-95 0,14-126 0,-26 200 0,8-161 0,-11 184 0,1 1 0,20-87 0,-22 120 0,-1 0 0,0 0 0,-2-19 0,0 4 0,1 28 0,0 0 0,0 0 0,0 0 0,0 0 0,0-1 0,0 1 0,0 0 0,0 0 0,0 0 0,0 0 0,0-1 0,0 1 0,0 0 0,0 0 0,0 0 0,0-1 0,0 1 0,0 0 0,0 0 0,0 0 0,0 0 0,0-1 0,0 1 0,0 0 0,1 0 0,-1 0 0,0 0 0,0 0 0,0 0 0,0-1 0,0 1 0,1 0 0,-1 0 0,0 0 0,0 0 0,0 0 0,0 0 0,0 0 0,1 0 0,-1 0 0,0 0 0,0 0 0,0 0 0,1 0 0,-1 0 0,0 0 0,0 0 0,0 0 0,0 0 0,1 0 0,-1 0 0,0 0 0,0 0 0,1 0 0,-1 1 0,1-1 0,-1 1 0,1-1 0,-1 1 0,0-1 0,1 1 0,-1-1 0,0 1 0,1-1 0,-1 1 0,0-1 0,0 1 0,1 0 0,-1-1 0,0 1 0,0-1 0,0 1 0,0 0 0,0-1 0,0 2 0,1 4 0,0 1 0,0 0 0,0 0 0,5 10 0,4 18 0,3 99 0,-2-56 0,3 149 0,-8-89 0,-1 74 0,0 9 0,-1 160 0,-6-204 0,2-35 0,4-133 5,-3-8-10,0 0 1,-1-1-1,1 1 0,0 0 1,-1-1-1,1 1 0,-1 0 1,0 0-1,1 0 0,-1 0 1,0-1-1,1 1 0,-1 0 0,0 0 1,0 0-1,0 0 0,1 0 1,-1 0-1,0 0 0,0 0 1,-1 0-1,1 1 0,-2 4 41,-3-7-4186,4 1 3870,1-1-1,0 1 0,-1-1 0,1 1 1,0-1-1,0 1 0,-1-1 1,1 1-1,0 0 0,0-1 0,0 0 1,-1 1-1,1-1 0,0 1 1,0-1-1,0 1 0,0-1 1,0 1-1,0-1 0,0 1 0,0-1 1,0 1-1,0-1 0,1 1 1,-1-1-1,0 1 0,0-1 1,0 1-1,1-1 0,17-22-12484,8 2 7325,-6 8 3580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4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25 864,'0'-1'348,"1"0"1,-1 0-1,0 0 0,0 0 1,0 0-1,-1 0 0,1 0 1,0 0-1,0 0 0,-1 0 1,1 0-1,0 0 0,-1 0 1,1 0-1,-1 0 0,1 1 1,-1-1-1,1 0 0,-1 0 1,0 1-1,1-1 0,-1 0 1,-1-1-1,0 2-133,1 0-1,0-1 1,-1 1 0,1 0-1,0-1 1,-1 1 0,1 0-1,0 0 1,-1 0 0,1 0-1,-1 1 1,1-1 0,0 0-1,-1 1 1,0-1 0,-9 4-8,2 1 0,-1 0 0,-15 9 1,14-7 408,7-5-585,1 1 1,-1 0-1,1 0 0,0 0 1,0 1-1,0-1 1,0 1-1,0 0 0,1 0 1,-1-1-1,1 2 1,0-1-1,1 0 0,-1 0 1,1 1-1,-1-1 0,1 0 1,1 1-1,-1-1 1,1 1-1,0 8 0,0 11-14,1-1-1,2 1 0,4 23 0,-3-24-4,-2-12-11,0-1 0,0 1 0,1 0 0,0-1 0,1 0 0,9 19 0,14 25-6,-21-40 68,1 0 1,15 23-1,-19-32 44,1-1 0,-1 0 0,1 0-1,0 0 1,0-1 0,0 1 0,1-1 0,-1 0-1,1 0 1,-1-1 0,10 4 0,-11-5 56,0 0-1,0-1 1,0 0 0,0 0 0,0 0 0,0 0-1,1 0 1,-1 0 0,0-1 0,0 0 0,-1 1-1,1-1 1,0 0 0,0-1 0,0 1-1,0 0 1,3-3 0,14-5 220,-12 6-218,0 1 0,-1-1 0,1-1 1,-1 0-1,13-8 0,-17 9-100,0 1 0,0-1 0,0 0 1,0-1-1,-1 1 0,0 0 0,1-1 0,-1 0 0,0 1 1,-1-1-1,1 0 0,1-7 0,6-10 167,-7 18-207,0-1 0,-1 1 0,1-1 0,-1 1 0,0-1 0,0 0 1,-1 1-1,1-1 0,-1-6 0,1-26 46,0 20-55,0-1 0,-1 1 1,-1-1-1,-1 1 1,-1 0-1,-4-20 1,-5-12-4,10 37-14,0 1 0,-1-1 0,-5-13 0,7 21-5,-1-1-1,0 1 1,0 0-1,0-1 1,-1 1 0,1 0-1,-1 0 1,1 1-1,-1-1 1,0 0-1,0 1 1,0 0-1,-5-3 1,0 1-111,-1 0 0,1 1 0,-1 0 0,0 0 0,0 1 0,0 0 0,0 1 0,-1 0-1,1 0 1,0 1 0,-13 1 0,-11 3-2071,-60 14 0,34-5-1535,-4 2-1401,58-13 4618,0-1 0,0 1-1,0 0 1,0 0-1,0 1 1,0-1-1,1 1 1,-1 0 0,-4 5-1,5 5-1353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4:4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399 237 868,'-11'-3'1201,"0"1"0,-1 0 0,-13 1 0,-27-5 4954,25 4-3957,21 2-1640,-1 0-1,1-1 1,0 0 0,0 0 0,-1 0-1,1-1 1,-6-2 0,75-14 1167,79 6-280,-67 3-535,-24 4 110,-1-3 0,67-19-1,159-51 2808,-243 66-2854,50-25 1,-83 36-956,1 1 1,-1 0 0,0-1-1,0 1 1,1 0 0,-1 0-1,0 0 1,0-1 0,1 1-1,-1 0 1,0 0 0,1 0-1,-1 0 1,0-1 0,1 1 0,-1 0-1,0 0 1,1 0 0,-1 0-1,0 0 1,1 0 0,-1 0-1,0 0 1,1 0 0,-1 0-1,1 0 1,-1 0 0,0 0-1,1 0 1,-1 1 0,0-1-1,1 0 1,-1 0 0,0 0 0,1 0-1,-1 1 1,0-1 0,0 0-1,1 0 1,-1 1 0,0-1-1,0 0 1,1 0 0,-1 1-1,0 19 598,-1-4-705,1 12 89,1-5 0,-1-1 0,-2 1 0,-6 39 0,5-48 0,2-1 0,0 1 0,0 0 0,3 27 0,0-1 0,-3 10 0,3 1 0,2 0 0,13 59 0,-13-88 0,-1-1 0,0 25 0,-2-26 0,1 1 0,7 28 0,5 22 0,8 95 0,-17-115 0,-2-28 0,-1 1 0,-2-1 0,0 0 0,-2 0 0,0 1 0,-2-1 0,0-1 0,-2 1 0,0-1 0,-16 38 0,-12 18 0,15-34 0,-27 47 0,0-27 0,16-26 0,20-26 0,0 0 0,0-1 0,-1 0 0,-1 0 0,0-2 0,-1 0 0,1 0 0,-16 7 0,-5 1 0,0-2 0,-43 14 0,58-24 0,0 0 0,-1-2 0,1 0 0,-1-1 0,-20 0 0,-95-10 0,80 2-355,-127-13 915,58 14-5004,56 1-2966,52 3 1709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8:1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305 129 1096,'-11'0'5335,"0"-2"-3508,11 2-1796,-1 0 1,1 0-1,-1 0 0,1 0 1,-1 0-1,1 0 0,-1-1 0,1 1 1,0 0-1,-1 0 0,1 0 1,-1-1-1,1 1 0,0 0 0,-1-1 1,1 1-1,0 0 0,-1-1 1,1 1-1,0 0 0,-2-6 4596,-35 5-1373,21 2-2505,14-1-305,-21 6 1679,21-6-2018,1 0 0,0 0 0,-1 0 1,1 0-1,0 0 0,-1 0 0,1-1 0,0 1 1,-1 0-1,1-1 0,0 1 0,0-1 0,-1 0 0,1 1 1,0-1-1,0 0 0,0 0 0,0 0 0,0 0 1,0 0-1,0 0 0,0 0 0,0 0 0,1 0 1,-2-2-1,2 3-90,0 0 1,0 1 0,0-1 0,0 0-1,0 0 1,0 1 0,0-1-1,0 0 1,0 0 0,0 1 0,-1-1-1,1 0 1,0 0 0,0 1-1,0-1 1,0 0 0,0 0 0,0 0-1,-1 1 1,1-1 0,0 0-1,0 0 1,0 0 0,0 1 0,-1-1-1,1 0 1,0 0 0,0 0-1,-1 0 1,1 0 0,0 0-1,0 1 1,-1-1 0,1 0 0,0 0-1,0 0 1,-1 0 0,1 0-1,0 0 1,0 0 0,-1 0 0,1 0-1,0 0 1,0 0 0,-1 0-1,1 0 1,0-1 0,0 1 0,-1 0-1,1 0 1,0 0 0,0 0-1,0 0 1,-1 0 0,1-1 0,0 1-1,0 0 1,0 0 0,-1 0-1,1-1 1,0 1 0,0 1 205,-13 5 2379,-23 13-1873,29-14-687,4-4-30,1 0 0,0 1-1,0-1 1,0 1 0,0 0-1,0 0 1,0-1 0,0 1-1,0 1 1,1-1 0,-1 0-1,1 0 1,0 1 0,-1-1-1,1 0 1,0 1 0,0 2-1,1-4-9,0-1 0,0 1 0,0-1 0,0 0 0,0 1 0,0-1 0,0 0 0,0 1 0,0-1-1,0 1 1,0-1 0,0 0 0,0 1 0,0-1 0,-1 0 0,1 1 0,0-1 0,0 0 0,0 1 0,0-1 0,-1 0 0,1 1-1,0-1 1,0 0 0,-1 0 0,1 1 0,0-1 0,-1 0 0,1 0 0,0 1 0,-1-1 0,1 0 0,0 0 0,-1 0 0,1 0-1,0 0 1,-1 0 0,1 1 0,0-1 0,-1 0 0,1 0 0,-1 0 0,1 0 0,-1 0 2,0 0 0,0 1 1,0-1-1,0 0 0,0 1 1,0-1-1,0 1 0,0 0 1,0-1-1,1 1 0,-1 0 0,0-1 1,0 1-1,1 0 0,-1 0 1,0 0-1,1 0 0,-1-1 1,1 1-1,-1 0 0,1 0 0,0 0 1,-1 0-1,1 1 0,-6 29 56,6-30-56,0 1-1,-1 0 0,1 0 0,-1-1 1,1 1-1,-1 0 0,0-1 1,1 1-1,-1 0 0,0-1 1,0 1-1,0-1 0,-2 2 1,2-2-2,0 1 1,0-1 0,0 1-1,0 0 1,0-1-1,0 1 1,0 0 0,1-1-1,-1 1 1,1 0 0,-1 0-1,1-1 1,-1 4 0,-3 5 4,3-9-3,0 0 0,1 1 1,-1-1-1,0 0 0,1 1 1,-1-1-1,1 0 0,-1 1 1,1-1-1,0 1 0,-1-1 1,1 3-1,0 144 91,11-105-57,0 10 44,0-17-180,-11-33 95,0 0 1,0-1 0,1 1 0,-1 0-1,1-1 1,-1 1 0,1-1 0,2 5-1,2 16 62,0-11-36,1 6-24,5 25 24,-7-35 1,-4-8-20,1 1-1,0 0 1,-1-1 0,1 1-1,-1 0 1,1-1 0,-1 1-1,1 0 1,-1-1 0,0 1-1,1 0 1,-1 0 0,0 0-1,0-1 1,0 1 0,1 0-1,-1 0 1,0 0 0,0 0-1,0-1 1,0 3 0,4 2-21,-4-5 20,1 1-1,-1-1 1,1 0-1,-1 0 0,0 0 1,1 1-1,-1-1 1,0 0-1,1 0 1,-1 1-1,0-1 0,0 0 1,1 1-1,-1-1 1,0 0-1,0 1 0,1-1 1,-1 1-1,0-1 1,0 0-1,0 1 1,0-1-1,0 1 0,0-1 1,1 0-1,-1 1 1,0-1-1,0 1 0,0-1 1,-1 1-1,1 0 17,2 5 50,16-12-36,-16 6 14,18-7 243,-13 2-255,8-1 11,-13 6-31,32-37 185,-23 26-207,11-16 12,0 5 33,-18 16-30,-4 6-3,1-1 0,-1 1 0,1-1 0,-1 0 0,1 1-1,-1-1 1,0 0 0,1 1 0,-1-1 0,0 0 0,0 1-1,1-1 1,-1 0 0,0 0 0,0 1 0,0-1 0,0 0-1,0-1 1,0 1 3,0 0 0,1-1 0,-1 1-1,0 0 1,1 0 0,-1 0-1,1 0 1,0-1 0,-1 1 0,1 0-1,0 0 1,-1 0 0,1 0 0,2-1-1,-2 1 3,0 0 0,0 0 0,0-1 0,0 1-1,0 0 1,0 0 0,0-1 0,-1 1-1,1 0 1,0-1 0,-1 1 0,0-1 0,1 1-1,-1-1 1,1-2 0,3-2 50,3-7-5,4-24 298,-7 27-170,-3 9-169,0 0 0,-1 1 0,1-1 0,-1 0 0,1 1 0,-1-1 0,0 0 0,1 1 0,-1-1 0,0 0 0,1 0 0,-1 0-1,0 1 1,0-1 0,0 0 0,0 0 0,0 0 0,0-1 0,0-12 165,0 10-141,-1 0 1,1 0-1,0 0 1,0 0-1,0 1 0,1-1 1,-1 0-1,1 0 1,0 0-1,0 1 1,0-1-1,1 0 0,2-4 1,-4 7-34,1 0 0,-1 0 1,0 0-1,1 0 0,-1 0 1,0 0-1,1-1 0,-1 1 1,0 0-1,0 0 0,0 0 1,0 0-1,0 0 0,0 0 1,-1-2-1,2-14 18,1 12 2,0 0-1,0 0 0,0 0 1,-1-1-1,0 1 0,0-1 1,0 1-1,-1-9 0,-1-56 431,-1 30-238,-9 3-102,6 26-67,5 11-43,-1-1 1,1 0-1,-1 1 0,1-1 0,-1 0 0,1 1 1,0-1-1,-1 0 0,1 1 0,0-1 0,-1 0 1,1 0-1,0 1 0,0-1 0,0 0 0,0 0 1,-1-1-1,-3-10 49,-2-6-23,6 17-27,0 0-1,0 0 1,0 1 0,0-1-1,-1 0 1,1 1-1,0-1 1,0 0 0,0 0-1,-1 1 1,1-1 0,0 0-1,0 1 1,-1-1-1,1 1 1,-1-1 0,1 0-1,-1 1 1,0-1-1,1 0 3,-1 1-1,1-1 0,-1 0 0,1 1 1,-1-1-1,1 0 0,-1 0 0,1 1 1,0-1-1,0 0 0,-1 0 1,1 1-1,0-1 0,0 0 0,0 0 1,0 0-1,0 0 0,0 1 0,0-2 1,-11-17 18,11 11-22,1 5 0,-1 0 1,0 0-1,0-1 0,0 1 1,0 0-1,0-1 1,-1 1-1,-1-5 1,-2 6 1,4 2-2,0 0 0,-1-1 0,1 1 1,0 0-1,-1 0 0,1 0 1,0-1-1,-1 1 0,1 0 1,0-1-1,-1 1 0,1 0 0,0-1 1,0 1-1,-1 0 0,1-1 1,0 1-1,0 0 0,0-1 0,0 1 1,-1-1-1,1 1 0,0 0 1,0-1-1,0 1 0,0-1 1,0 1-1,0 0 0,0-1 0,0 1 1,0-1-1,0 1 0,0 0 1,1-1-1,-1 0 0,-4-4 19,4 5-19,-1 0 0,1-1 1,-1 1-1,1 0 0,-1-1 0,1 1 0,-1 0 0,1-1 0,-1 1 0,1-1 0,0 1 1,-1 0-1,1-1 0,0 1 0,-1-1 0,1 1 0,0-1 0,0 0 0,0 1 0,-1-1 0,1 1 1,0-1-1,0 1 0,0-1 0,0 0 0,0 1 0,0-1 0,0 1 0,0-1 0,0 1 1,0-1-1,0 0 0,1 0 0,-1 0-5,-4-2-280,-12-6-6376,-5 13-5719,-8 16 6115,21-14 4161,-12 6-519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861 607 900,'7'-5'1296,"-8"2"79,-17 1 1697,1 1-92,16-2-1682,7-2-221,-4 4-871,-1 0 0,0 0 0,0 0 0,0 0 0,0-1 1,0 1-1,0 0 0,-1 0 0,1-1 0,0 1 0,-1 0 0,1-1 1,-1 1-1,1-1 0,-1 1 0,0-1 0,1 1 0,-1-1 0,0 1 1,0-1-1,0 1 0,0-1 0,0 1 0,-1-3 0,1-1 790,23 4 1147,-14 1-909,-19 0-639,-63 3 463,-122 23 1,170-22-951,-5 2-88,-59 22 0,12-3-14,45-15 0,0 1 0,1 2 1,-32 18-1,21-10 1,14-7 0,1 1 1,0 2-1,1 1 0,-26 23 0,50-39-7,0 0 0,0 0 1,0 0-1,1 1 0,-1-1 0,0 0 0,1 1 0,0-1 0,-1 1 0,1 0 0,0-1 1,0 1-1,1 0 0,-1 0 0,1-1 0,-1 1 0,1 0 0,0 0 0,0 0 0,0 0 0,0 0 1,0 0-1,1-1 0,0 1 0,-1 0 0,1 0 0,0-1 0,0 1 0,0 0 0,1-1 1,-1 1-1,1-1 0,-1 1 0,1-1 0,0 0 0,3 4 0,1 0 1,-1-1-1,1 1 0,0-1 0,0 0 1,1 0-1,0-1 0,0 0 1,0 0-1,0-1 0,0 0 1,1 0-1,9 2 0,11 0-16,0-1-1,0-2 0,1-1 1,-1-1-1,1-1 0,52-10 1,8-18-162,-42 12 162,-44 16 11,1 0-1,-1-1 1,1 0-1,-1 0 1,0 0-1,1 0 1,-1 0-1,0-1 1,-1 1-1,4-4 1,-5 3-7,0 1 1,-1 0-1,1-1 1,-1 1 0,1-1-1,-1 1 1,0-1 0,0 1-1,0-1 1,0 1 0,-1-4-1,2-16-8,2 12 18,5-10-8,8-41-1,-15 55 10,0 0 1,0 0 0,-1 0-1,0 0 1,0-1 0,-1 1-1,1 0 1,-1 0 0,-1 0-1,1 0 1,-4-9 0,2 6 4,1 0 1,0 0-1,0-1 1,1 1-1,0 0 1,1-1 0,0 1-1,1-1 1,0 1-1,3-12 1,1-36 36,-16 8-45,10 47 2,1 0-1,0 1 1,-1-1 0,1 0 0,-1 0-1,0 0 1,0 0 0,0 1 0,0-1-1,0 0 1,0 1 0,0-1 0,0 1-1,0 0 1,-1-1 0,1 1 0,-1 0-1,-2-3 1,2 3 2,0 0 1,1 0-1,-1 0 0,0-1 0,1 1 0,0-1 1,-1 1-1,1-1 0,0 0 0,0 1 0,0-1 1,0 0-1,0 0 0,0 0 0,0 0 0,1 0 1,-1 0-1,1 0 0,-1-2 0,-1 1 1,-1 0-1,0 0 1,0 0-1,0 1 1,0-1-1,0 1 1,-5-3-1,-9-8-5,14 9 8,0-1 0,0 1 1,1-1-1,0 1 0,-1-1 1,-1-8-1,3 9 12,-1-1 0,1 1 1,-1-1-1,0 1 0,-1 0 0,1-1 0,-1 1 1,-5-6-1,2 3-10,0 0-1,0-1 1,1 0 0,-8-14 0,8 13-22,0 0 1,0 1-1,-1-1 1,0 1 0,-1 0-1,-8-7 1,0-4-17,14 17 32,0 1-1,0-1 0,0 0 1,0 1-1,-1-1 1,1 0-1,-1 1 0,1 0 1,-1-1-1,-1 0 1,2 2-1,1 0 1,-1-1 0,1 1 0,-1 0 0,0 0 0,1 0-1,-1-1 1,1 1 0,-1 0 0,1-1 0,0 1-1,-1 0 1,1-1 0,-1 1 0,1-1 0,-1 1 0,1-1-1,0 1 1,-1-1 0,1 1 0,0-1 0,0 1 0,-1-1-1,1 1 1,0-1 0,0 1 0,0-1 0,0 1 0,0-1-1,0 0 1,0 1 0,0-1 0,0 1 0,0-1 0,0 0-1,0 1 1,0-1 0,0 0 0,1 0 2,0 0 0,1 0-1,-1 0 1,0 0 0,0 0 0,0 0 0,1 0 0,-1 0 0,0 0-1,1 1 1,2-2 0,-2 2 2,0-1 0,0 1-1,0-1 1,0 0 0,0 0 0,0 0-1,0 0 1,-1 0 0,1 0 0,0 0-1,0-1 1,-1 1 0,3-3-1,-5 3-1,1 0 0,0 0-1,0 0 1,0 0 0,-1 0-1,1 0 1,0 0 0,-1 0-1,1 0 1,-1 0 0,1 0-1,-1 0 1,0 0 0,1 0-1,-1 0 1,0 1 0,1-1-1,-1 0 1,0 0 0,0 1-1,0-1 1,0 1 0,-1-2-1,0 1-3,0-1 0,0 1 0,1-1 0,-1 0 0,0 0 0,1 0 0,-1 0 0,1 0-1,0 0 1,0 0 0,0 0 0,0-1 0,0 1 0,0 0 0,0-4 0,0 4 3,1 1 1,-1 0-1,0 0 1,0 0-1,0 0 1,0 0-1,0 0 1,0 0-1,0 1 1,0-1-1,-1 0 1,1 1-1,0-1 1,0 0-1,-1 1 1,1 0-1,0-1 1,-2 1-1,-3-3-20,10 2-60,-2 1-80,-4 26 158,1-22 4,0 0 1,0 1 0,0-1 0,0 0 0,1 1-1,-1-1 1,1 1 0,0-1 0,0 1 0,1-1-1,0 1 1,-1-1 0,2 1 0,-1-1 0,3 7 0,-2-5-3,0 1-1,-1-1 1,1 1 0,-1 0 0,-1 0 0,1 0 0,-2 8 0,-3 23-13,1 73 0,4-79-8,-2 1-1,0-1 1,-11 49 0,7-54 17,0 1-1,2 0 1,1 0 0,2 0-1,0 0 1,6 37 0,-1-31 26,2 24-75,1 64-1,-8-111 24,0-6 3,0 1 1,0-1-1,0 1 1,1-1 0,-1 0-1,1 1 1,1-1-1,-1 0 1,1 0-1,2 6 1,-1-3-57,0 0 1,-1 0-1,1 0 0,0 14 1,7 20-417,-7-34 396,-3-7 65,1 0 1,0 0-1,-1 0 0,1 0 0,-1 0 0,0 1 0,1-1 1,-1 0-1,0 0 0,1 0 0,-1 1 0,0-1 0,0 0 1,0 0-1,0 1 0,-1-1 0,1 0 0,0 0 0,0 1 1,-1-1-1,1 0 0,0 0 0,-1 0 0,0 0 0,1 0 1,-1 1-1,1-1 0,-1 0 0,-1 1 0,1-1-23,1-1 0,-1 1 0,1-1 0,-1 1 0,1 0 0,-1 0 0,1-1 0,0 1 0,-1 0 0,1 0 0,0-1 0,0 1 0,-1 0 0,1 0 0,0 0 0,0-1 0,0 1 0,0 0 0,0 0 0,0 0 0,0 0 0,1-1 0,-1 1 0,0 0 0,0 0 0,1-1 0,-1 1 0,0 0 0,1 0 0,-1-1 0,1 1 0,0 1 0,18 14-2622,-17-11-949,0-9 1879,39-45-6924,-30 37 7130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1156,'3'-1'659,"-1"0"-1,1 0 0,0 0 1,-1 0-1,1 1 1,0-1-1,0 1 1,-1 0-1,7 0 1966,2 7-626,-10-3-1907,0 0 1,1 0-1,-1 1 1,1-1-1,0-1 1,0 1-1,1 0 1,-1 0-1,1-1 1,-1 1 0,1-1-1,0 0 1,7 5-1,18 26 574,-17-19-409,1-1 0,0 0 0,1 0 0,0-1 0,1-1 0,22 15 0,6 6 193,62 44 478,-10-8-36,-44-28-203,64 64 1,-98-86-572,0-1 0,-1 2 1,-1 0-1,-1 1 0,-1 0 0,0 1 1,8 23-1,-5-2 70,-1 0 0,9 51 0,-19-72-134,-1 1-1,-1 0 0,-2 0 0,0 0 1,-1 0-1,-5 27 0,0-20-10,3-18-22,0 0 0,1 0-1,1 1 1,0 23 0,8 10 24,-4-36-34,-1 0-1,0-1 1,-1 1 0,0 0-1,-1 0 1,0 0 0,-1 0 0,-2 13-1,-33 83 51,22-66-46,8-28 4,0 0 0,-1-1 0,0 0 0,0 0 0,-1 0 0,-1-1 0,0 0 0,0-1 0,-19 15 0,5-3-79,11-12-188,0-1 0,-1 0 1,-1 0-1,1-2 0,-1 1 0,0-2 0,-21 6 1,-1 1-2036,33-10 1866,0-1 1,0 0 0,0 0-1,0 0 1,0-1 0,0 1-1,0-1 1,0 0 0,-1 1 0,1-2-1,0 1 1,0 0 0,0 0-1,-4-2 1,-9-9-6033,16 4 4632,10-4 216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1092,'0'0'13576,"13"-1"-12357,-3-3-1155,1 1 0,0 0 0,0 1-1,1 0 1,16 0 0,-15 1-47,31-3-184,95-12-2264,-131 14 1825,0-1 1,0 1 0,-1-1-1,10-6 1,-13 7-107,1-1 0,0 1 0,0 0 0,0 0 0,0 0-1,0 1 1,0 0 0,7-1 0,-9 2-1095,6 0 185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13 416,'-6'4'1405,"-1"1"-1,1 0 1,0 0 0,1 0-1,-7 8 1,7-3 2240,11-7-790,13-5-1155,67-28-1148,-60 20-2095,17-6-3045,-11 12-3940,-12 4 6623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38 796,'14'-7'1973,"-13"7"-1693,0 0 1,0-1-1,0 1 0,0 0 0,0-1 0,0 1 0,0 0 0,-1-1 1,1 1-1,0-1 0,0 0 0,0 1 0,-1-1 0,1 1 0,0-1 0,-1 0 1,1 0-1,-1 1 0,1-1 0,-1 0 0,1 0 0,-1 0 0,1 0 1,-1 1-1,0-1 0,0 0 0,1 0 0,-1 0 0,0 0 0,0 0 0,0 0 1,0-1-1,24-5 5528,-23 7-5767,-1 0 0,1 0 0,0 0 0,0 0 0,0 0 0,0 0 1,0 0-1,-1 0 0,1 0 0,0 1 0,0-1 0,0 0 0,0 1 1,-1-1-1,1 0 0,0 1 0,-1-1 0,1 1 0,0-1 0,-1 1 0,1 0 1,0-1-1,-1 1 0,1 0 0,-1-1 0,1 1 0,-1 0 0,1 0 1,-1-1-1,0 1 0,1 0 0,-1 0 0,0 0 0,0-1 0,1 3 0,7 16 479,-1-5-122,0 0 0,-1 1 0,0 0-1,-1 0 1,5 22 0,7 81 1064,-12-71-1013,-1 95 504,39 238 274,-39-360-1208,1-1 0,0 1 1,2-1-1,0 0 0,1 0 1,1-1-1,12 18 0,-15-27-16,0-1 0,1 0 0,-1 0 0,2-1 0,-1 0 0,1 0 0,0 0 0,1-1 0,0-1 0,0 1 0,13 4 0,0 0-5,0-1 0,1-2 0,43 9 0,-35-11 4,0-2 0,0-1-1,62-5 1,96-22-525,-106 12-420,-57 9 126,-1-1 1,1-1-1,24-10 1,-36 11-421,-1-1 0,0 0 0,0-1 0,-1 0 0,0-1 0,22-19 1,-16 13-1540,4-4-419,-17-1-1871,-5 8 3496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88 209 1232,'-7'-2'1244,"0"0"0,-1 0 0,1-1 0,0 0-1,0 0 1,1 0 0,-1-1 0,0 0 0,1 0 0,-10-9 0,16 12-1176,-1 0 1,1 1 0,0-1-1,0 0 1,-1 1-1,1-1 1,0 0 0,0 1-1,0-1 1,0 0-1,0 1 1,0-1 0,0 0-1,0 0 1,0 1-1,0-1 1,0 0 0,1 1-1,-1-1 1,0 0-1,0 1 1,1-1 0,-1 1-1,0-1 1,1 0-1,-1 1 1,1-1 0,-1 1-1,0-1 1,1 1-1,0-1 1,-1 1 0,1-1-1,-1 1 1,1 0-1,-1-1 1,2 1 0,27-18 400,-24 16-299,4-2-117,-1 0 0,2 1 0,-1 0 1,0 1-1,0 0 0,1 1 0,0 0 0,10 0 0,17-3 25,235-32 111,-88 16-385,-81 12 66,-14 0-1401,-29 7-3780,-62-17-598,-19 12 2525,1 5 1919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86 193 1484,'-4'-4'841,"0"0"0,0 1 0,-1 0 0,0 0 0,1 0 0,-1 0 0,-8-3-1,8 4 96,0 0 0,1 0 0,-1-1 0,1 0 0,-1 0 0,1 0 0,-5-5 0,9 7-846,1 0 0,-1 1 0,1-1 1,-1 0-1,1 1 0,-1-1 0,1 1 0,0-1 0,-1 0 0,1 1 0,0-1 0,0 1 0,-1 0 0,1-1 0,0 1 0,0 0 0,0-1 0,-1 1 0,1 0 0,0 0 0,1 0 0,25-9 491,64-6-213,102-6 0,-66 9-338,356-38-74,-245 33-1408,-233 17 1264,104-4-3175,-95 5 1275,0 0 0,-1 1-1,18 4 1,-15 6-1036,-11-8 2328,6 4-767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75 656,'-1'0'251,"0"1"0,1-1 1,-1 1-1,0-1 0,0 1 0,1-1 1,-1 0-1,0 1 0,0-1 0,0 0 0,0 0 1,1 0-1,-1 0 0,0 0 0,0 0 0,0 0 1,0 0-1,0 0 0,1 0 0,-1 0 1,0 0-1,0 0 0,0-1 0,0 1 0,1 0 1,-1-1-1,0 1 0,0-1 0,0 0 0,0 0 434,0 0 0,0-1-1,0 1 1,0 0 0,1-1-1,-1 1 1,1-1 0,-1 1-1,1-1 1,0 1 0,-1-1-1,1 1 1,0-1 0,0 1-1,0-3 1,0 3-570,0 0-1,0 0 1,1-1 0,-1 1-1,0 0 1,1 0 0,-1 0-1,1 0 1,0-1 0,-1 1-1,1 0 1,0 0 0,-1 0-1,1 0 1,0 0 0,0 1-1,0-1 1,0 0 0,0 0-1,0 1 1,0-1 0,0 0-1,0 1 1,0-1 0,0 1-1,1-1 1,-1 1 0,2-1-1,42-6 579,-25 4-434,42-1-674,-47 4-1041,-1-1 0,1 0 0,19-5 1,-19 5-1549,3 1-7534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1652,'6'-1'675,"18"2"2518,-24-1-3012,1 0-1,-1 0 1,1 0-1,0 0 1,-1 0-1,1 0 1,-1 1-1,1-1 1,-1 0-1,1 0 0,-1 0 1,1 1-1,-1-1 1,1 0-1,-1 1 1,1-1-1,-1 0 1,0 1-1,1-1 1,-1 0-1,1 1 0,-1-1 1,0 1-1,1-1 1,-1 1-1,0-1 1,0 1-1,1-1 1,-1 1-1,0-1 1,0 2-1,0-2-102,0 0 0,1 1 0,-1-1 1,0 0-1,0 1 0,0-1 0,0 0 0,0 0 0,0 1 0,1-1 1,-1 0-1,0 0 0,0 1 0,0-1 0,1 0 0,-1 0 0,0 1 1,0-1-1,1 0 0,-1 0 0,0 0 0,0 0 0,1 0 0,-1 1 1,0-1-1,1 0 0,-1 0 0,0 0 0,1 0 0,-1 0 1,0 0-1,1 0 0,-1 0 0,0 0 0,0 0 0,1 0 0,-1 0 1,0 0-1,1 0 0,-1-1 0,0 1 0,1 0 0,-1 0 0,0 0 1,1-1-1,17-6 726,-15 6-291,31-6-82,0 2 0,0 2 0,0 1 0,60 4 0,-19-1-1090,-22 6-4860,-62 11-5661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32 1344,'-18'12'4613,"17"-11"-3886,0 0 0,-1 1 0,1-1 0,-1 0 0,0 0 0,1 0 1,-1 0-1,0-1 0,0 1 0,0 0 0,1-1 0,-4 1 0,4-1 678,1-1-1254,0 0 0,1 0 0,-1 0 0,1 0 0,0 0 0,-1 0 0,1 0 0,0 0 0,-1 0 0,1 0 0,0 0 0,0 1 0,0-1 0,0 0-1,0 1 1,0-1 0,0 0 0,0 1 0,0 0 0,0-1 0,0 1 0,2-1 0,33-9-697,-27 7 662,51-5-2972,0-1-4768,-38 4 3026,9 3 2055,-8 2 760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132 135 1544,'-66'-73'12112,"21"36"-6470,39 31-4416,-5-5 554,8 3 3058,25 33-3339,26 20 54,-33-32-1117,-1 0 0,18 21 0,-3 3 107,181 239 179,-122-136-722,-36-54 0,5 29 0,19 15 0,-67-106 0,2 1 0,-9-21 0,7 10 0,-7-10 0,-1-9 0,5-6 0,-1 0 0,0 0 0,-1 0 0,0-1 0,-1 0 0,3-17 0,1 2 0,1 0 0,21-49 0,0 4 0,34-95 0,-51 140 0,1 1 0,2 0 0,1 1 0,19-24 0,-5 10 0,-18 22 0,1 0 0,19-19 0,8-3 0,-15 15 0,1 0 0,34-24 0,40-20 0,-91 62 0,-7 3 0,1 0 0,0 1 0,0-1 0,0 1 0,0 0 0,0 0 0,0 0 0,1 0 0,4-1 0,-1-2-997,-14 7-39,-17 13-2718,21-12 2995,-1 0 0,0-1 0,0 1 0,0-1 0,0 0 0,-7 3 0,-9 5-2151,-2 1 69,2 0 219,0 1 0,0 0 0,2 1 0,-22 20 0,18-14 696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22 191 956,'-2'1'1307,"-18"17"9815,89-11-4487,286 4 417,3-27-4827,-204 8-1528,704-74 630,-604 52-1319,138-24-405,-383 53 245,88-15-2327,-87 14 393,-1-1 0,1 0 1,-1-1-1,11-5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1363 375 312,'-8'-6'1790,"7"5"-1527,1 1 0,-1-1 0,1 1 0,-1-1 0,0 1 0,1 0-1,-1-1 1,0 1 0,1 0 0,-1-1 0,0 1 0,1 0 0,-1 0 0,0-1 0,0 1 0,1 0 0,-1 0 0,-1 0 0,-63-12 10909,5 5-8311,48 5-2480,0 0-1,-1 1 1,1 0-1,-23 2 1,-22 8 479,0 2 0,1 3 0,0 2 0,1 2-1,-85 42 1,44-15 63,-71 35 68,133-61-799,1 1 0,-53 43 0,19-10 30,-41 37 58,95-77-262,0 1 0,0 0 0,1 1 0,1 0 0,-12 22 1,20-30-17,1-1 0,-1 0 1,1 1-1,-1 10 0,-8 20 11,10-34-12,-1 0 0,1-1 0,0 1 0,0 0 0,0 0 0,0 0 0,0 0 0,1 0 0,-1 0 0,1 0 0,0 0 0,0 0 0,0 0 0,0 0 0,0 0 0,1 0 0,-1 0 0,1 0 0,0 0 0,0 0 0,0 0 0,0 0 0,3 4 0,7 14-1,-11-18 0,1-1 0,0 1 0,0 0 0,0-1 0,0 1 0,0-1 0,1 0 0,-1 1 0,1-1 0,0 0 0,-1 0-1,1 0 1,0 0 0,0 0 0,0 0 0,1-1 0,-1 1 0,0-1 0,4 2 0,7 0-7,-5-1 3,-1-1 0,1 1 1,0-1-1,-1-1 1,1 1-1,0-1 0,0-1 1,-1 1-1,1-1 0,0-1 1,14-4-1,5-3-14,-1-2 0,0-1 1,0-1-1,-1-1 0,-1-1 0,35-28 0,-48 34 11,-1-1 0,1 0 0,-2 0 1,1-1-1,-1 0 0,-1-1 0,0 0 0,-1-1 0,0 1 0,-1-1 0,-1 0 0,1-1 1,-2 1-1,0-1 0,2-16 0,27-154-34,-19-316 106,-16 345 417,2 154-258,0 1-219,0 0 0,-1 0 1,1 0-1,0-1 0,0 1 0,-1 0 0,1 0 1,0 0-1,-1 0 0,1 0 0,0 0 1,-1 0-1,1 0 0,0 0 0,-1 0 0,1 0 1,0 0-1,0 0 0,-1 0 0,1 0 1,0 1-1,-1-1 0,1 0 0,0 0 0,-1 0 1,1 0-1,0 0 0,0 1 0,-1-1 1,1 0-1,0 0 0,0 1 0,0-1 0,-1 0 1,1 0-1,0 1 0,0-1 0,0 0 1,0 0-1,-1 1 0,1-1 0,0 0 0,0 1 1,0-1-1,0 0 0,0 1 0,0-1 1,0 0-1,0 0 0,0 1 0,0-1 0,0 0 1,0 1-1,0-1 0,0 0 0,0 1 1,1-1-1,-1 0 0,0 1 0,0-1 0,0 0 1,0 0-1,0 1 0,1-1 0,-1 0 1,1 1 2,0 0 0,0 0 1,0 0-1,-1 0 0,1 0 1,0 0-1,-1 0 0,1 0 1,0 0-1,-1 0 0,1 0 1,-1 0-1,0 0 0,1 0 1,-1 1-1,0-1 0,0 0 1,0 0-1,0 2 0,0 34 218,1 10 5,18 8-216,-15-46-16,0 0 1,-1 0 0,0 0 0,-1 1 0,0-1 0,0 1 0,-1 0 0,0 0 0,-1-1 0,-1 19 0,-4 16 0,2 1 0,3-1 0,8 86 0,-3-61 0,-6 81 0,-1-50 0,-9 23 0,10-112 0,0 0 0,-1 0 0,-5 20 0,4-20 0,1-1 0,-1 1 0,0 21 0,3-25 0,1 10 0,-2 0 0,0-1 0,0 1 0,-6 20 0,5-27 0,1 0 0,0 0 0,1 0 0,0 0 0,1 12 0,0 4 0,1-20 0,5 0 0,-5 0 0,-2-24 0,1 17 0,-1-1 0,1 1 0,-1-1 0,1 1 0,0 0 0,-1-1 0,1 1 0,0 0 0,0 0 0,0 0 0,0 0 0,0 0 0,0 0 0,1 0 0,-1 0 0,2-1 0,0-1 0,-2 2-5,0-1-1,-1 1 1,1-1 0,0 1 0,-1-1-1,0 0 1,1 1 0,-1-1-1,0 0 1,0 1 0,0-1-1,0 0 1,0 1 0,0-1 0,0 0-1,-1 1 1,1-1 0,-1 0-1,1 1 1,-2-3 0,-19-30-1999,18 30 1369,0 0 1,0 0-1,0-1 1,1 1-1,-4-9 0,3-32-5315,2 38 5066,0 1 1,1-1-1,0 0 1,0 0-1,0 0 0,1 1 1,1-1-1,-1 0 1,1 1-1,2-8 0,4-7-2768,21-36 0,-7 15 1274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25 496,'-5'3'1581,"-1"-1"1,0 0-1,0-1 0,0 1 0,-1-1 1,1 0-1,0 0 0,0-1 0,-11-1 1,14 1-835,1 0 477,37-6 3091,39 11-3490,-12-11-713,201-11-195,-169 11-597,-48 2-1047,3 2-3486,-72 14-10024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0 360,'-11'14'3234,"-9"8"7027,20-22-10209,0 0 1,0 0-1,1 0 1,-1 0-1,0 0 1,0 0-1,0 0 1,0 0-1,0 0 1,0 0-1,1 1 421,-1-1-420,0 0-1,0 0 1,0 0-1,0 0 1,0 0-1,0 0 1,0 0-1,0 0 1,0 0-1,0 0 1,0 0-1,0 0 1,0 1-1,0-1 1,0 0-1,0 0 1,0 0-1,0 0 1,0 0-1,0 0 1,0 0-1,0 0 1,0 0-1,0 0 1,0 0-1,0 1 1,-1-1 420,1 0-421,0 0 1,0 0-1,0 0 1,0 0-1,0 0 1,0 0-1,0 0 1,0 0-1,0 0 1,0 0-1,0 0 1,-1 0-1,1 0 1,11 3 1447,11-2-452,147-7-1925,-126 12-3596,-39-6 2072,-26 6-9467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13 196,'28'-13'19074,"-32"21"-19969,-6 11 1767,-13 17 381,13-23-818,0 0-1,1 1 1,1 1-1,-9 20 1,4-8 13,-9 40 505,18-60-903,1 0 0,0 0 1,1 1-1,0 0 0,0-1 1,0 1-1,1 0 0,0 0 1,1 14-1,2-13-33,1 0-1,-2 1 1,1-1 0,-1 17-1,-1-23-12,0 0-1,0-1 0,1 1 0,-1 0 1,1 0-1,0 0 0,0 0 1,0-1-1,0 1 0,0-1 1,0 1-1,1 0 0,0-1 0,-1 0 1,4 4-1,1 0 3,1 0 1,0 0-1,12 7 1,2 2 14,-13-11-14,0 0 1,0 0-1,0-1 1,0 0-1,0-1 0,1 0 1,14 2-1,3 1 0,17 4 21,87 4-1,-31-5-4,-15 1-36,-31-4 40,-1 2 1,55 15 0,-105-22-13,-1 0 0,1 1 1,-1-1-1,1 0 0,-1 1 1,1-1-1,-1 1 1,0 0-1,1-1 0,-1 1 1,0 0-1,0 0 0,1 0 1,-1 0-1,0 0 1,0 0-1,0 0 0,0 0 1,0 0-1,0 1 0,0-1 1,-1 0-1,1 0 1,0 1-1,-1-1 0,1 1 1,-1-1-1,1 1 0,-1-1 1,0 1-1,0-1 1,1 1-1,-1-1 0,0 1 1,-1-1-1,1 1 0,0-1 1,0 1-1,0-1 1,-1 1-1,1-1 0,-1 0 1,1 1-1,-1-1 0,0 1 1,0-1-1,1 0 1,-1 0-1,0 1 0,0-1 1,0 0-1,-2 1 0,-7 7 93,0 0 0,0-1 0,-1 0-1,0 0 1,-1-2 0,-23 11-1,-6 4 139,-171 79 396,77-40-601,85-40-281,-1-1 1,-1-3 0,-65 12-1,104-26 20,6 0-260,1-1 0,-1 0 0,0 0 0,1 0 0,-1-1 0,0 0 0,0-1 0,1 0 0,-1 0 0,0 0 0,1-1 0,-12-4 0,16 5 186,1 1-1,0-1 1,0 0 0,0-1-1,0 1 1,0 0-1,0 0 1,0 0 0,0-1-1,0 1 1,1 0-1,-1-1 1,0 1 0,1 0-1,-1-1 1,1 1-1,0-1 1,-1 1 0,1-1-1,0 1 1,0-1-1,0 1 1,0-1 0,0 1-1,0-1 1,0 1-1,1-1 1,0-1 0,0-4-880,0-1 0,1 1-1,0-1 1,4-8 0,7-7-1083,7 4 265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21 227 884,'0'-5'1053,"0"-1"0,0 1 1,-1 0-1,0-1 0,0 1 0,0-1 0,0 1 0,-1 0 1,0 0-1,0 0 0,-1 0 0,-3-6 0,6 10-981,0 1 0,0-1 0,-1 1 0,1-1-1,0 1 1,0-1 0,0 1 0,0-1 0,0 1-1,0-1 1,0 1 0,0-1 0,0 1 0,0-1-1,1 1 1,-1-1 0,0 1 0,0-1-1,0 1 1,1-1 0,-1 1 0,0-1 0,1 1-1,-1 0 1,0-1 0,1 1 0,-1 0 0,1-1-1,18-14 1010,22-3-421,75-8-518,1 4 1,143-6 0,-208 23-259,124-5-1733,27-3-7496,-146 12 4968,-25 1 2502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1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2 156,'0'0'250,"1"-1"0,0 1 1,-1 0-1,1 0 0,0 0 0,-1 0 0,1 0 0,0 0 1,-1 0-1,1 0 0,0 0 0,-1 0 0,1 0 0,0 0 1,-1 0-1,1 1 0,-1-1 0,1 0 0,0 0 0,-1 1 1,1-1-1,-1 1 0,1-1 0,-1 0 0,1 1 0,-1-1 1,1 1-1,-1-1 0,1 1 0,-1-1 0,1 1 0,-1-1 1,0 1-1,1 0 0,-10 9 4703,-4-4-5258,-19 9 1287,0 1 0,1 1 0,-34 25 0,41-26-759,11-6-85,0 2 0,1-1 0,0 2 0,-17 23 0,1-3 85,-19 34 208,32-45-303,1 0 1,2 1-1,0 1 0,1 0 1,2 1-1,0 0 0,1 0 1,2 1-1,-3 27 1,7-45-114,1 0 1,1 0-1,0 0 1,0 0-1,0 0 1,1 1-1,0-2 1,0 1-1,1 0 1,1 0 0,-1 0-1,1-1 1,0 1-1,1-1 1,-1 0-1,1 0 1,1-1-1,7 11 1,19 25 110,-24-32-29,0 0 0,1-1 0,15 17 1,-19-23-44,-1 0 1,1-1-1,-1 0 1,1 1 0,0-1-1,0 0 1,-1-1-1,1 1 1,1-1-1,-1 0 1,0 0 0,0 0-1,0 0 1,1-1-1,4 0 1,11 0 315,1-2 0,-1 0 0,0-1 1,0-1-1,0-1 0,-1-1 0,1 0 0,-1-2 0,-1 0 1,0-1-1,0-1 0,26-19 0,-35 22-281,1 0 0,-2-1 0,1 0 0,-1 0 1,0-1-1,-1 0 0,0-1 0,-1 0 0,0 0 0,0 0 0,-1-1 0,0 1 0,-1-1 1,0-1-1,-1 1 0,0 0 0,-1-1 0,0 1 0,-1-1 0,0 0 0,-1 0 0,0 1 1,-2-13-1,-16-51-67,15 61-40,0 0 0,0 1 0,-2-1 0,1 1 0,-14-25 0,14 30-124,0 0 0,-1 1-1,-1-1 1,1 1 0,-1 1-1,0-1 1,-1 1 0,1 0-1,-1 0 1,-14-8 0,-33-18-2135,26 14-2931,-52-24 0,66 37 2992,11 5 1523,-1-1 0,1 0 0,0 0 0,-1 0 0,1-1 0,0 1 0,0-1 0,0 0 0,0 0 1,0 0-1,-2-2 0,8 2-1343,16-3 350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46 1928,'-7'12'1907,"-11"20"4225,17-31-5932,1 0 0,0-1 0,0 1 0,0-1 0,0 1 0,0-1 0,0 1 0,0-1 0,0 1 0,0 0 0,0-1 0,0 1 0,0-1 0,0 1 0,0-1 0,0 1 0,1-1 0,-1 1 0,0-1 0,0 1 0,1-1 0,-1 1 0,0-1 0,1 1 0,-1-1 0,0 1 0,1-1 0,-1 0 0,1 1 0,-1-1 0,1 0 0,-1 1 0,1-1 0,-1 0 0,1 0 0,-1 1 0,1-1 0,-1 0 0,1 0 0,-1 0 0,1 0 0,0 0 0,-1 0 0,1 0 0,-1 0 0,1 0 0,-1 0 0,1 0 0,-1 0 0,1 0 0,0 0 0,16-1 1414,-1 0 0,0-1 0,18-4 0,6-5-84,43-17 0,32-6-3309,-56 18-4676,-45 14 3902,0-1 0,0 1 0,0 1 0,0 1 0,21 1 0,0 0-826,-12-1 1047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52 864,'26'-3'4958,"-20"1"-1509,-18 1 681,9 2-3798,-1 0 0,1 0 0,-1 0 0,1 1 0,-1-1 0,1 1 0,0 0 0,0 0 0,0 0 0,0 0-1,0 0 1,-5 6 0,-34 37 1308,35-37-1397,1 0-106,0 0-1,0 0 1,1 0-1,1 1 1,-1 0-1,1 0 1,-3 10-1,-16 72 461,13-45-330,6-33-195,1 0-1,1 1 1,1 0-1,0-1 1,0 1-1,2 0 1,-1 0-1,2 0 0,0-1 1,5 17-1,0 15 99,-6-35-123,0 0 1,1-1-1,0 1 1,1-1 0,4 13-1,-1-11 66,-1 1 1,2-1-1,-1 1 0,2-2 1,0 1-1,0-1 0,0 0 1,1-1-1,1 0 0,0 0 0,0-1 1,1-1-1,-1 1 0,2-2 1,-1 0-1,1 0 0,0-1 1,20 6-1,-10-5 315,0-1 0,1-1-1,0-1 1,0-1 0,0-2 0,0 0 0,26-3-1,-31 0-143,-1 0 0,1-1-1,-1-1 1,0 0 0,0-1-1,-1-1 1,0-1 0,0 0 0,27-20-1,-30 19-162,-1-1 0,0-1 0,-1 0 0,0 0 0,-1-1 0,0 0 0,-1-1 0,0 0 0,-1-1 0,0 0 0,8-22 0,-11 20-110,-1 0-1,0-1 1,-1 1-1,-1-1 0,0 0 1,-2 0-1,0 0 0,0 0 1,-2 0-1,0 0 1,-1 1-1,-1-1 0,0 1 1,-9-20-1,7 19-49,-2-1 1,0 1-1,-1 1 0,0 0 0,-1 0 1,-1 0-1,-1 2 0,0-1 0,-1 2 1,-1-1-1,0 2 0,-25-18 0,21 20-434,0 0 1,-1 1-1,-1 2 0,1 0 0,-40-9 0,8 7-2256,-63-4 0,11 10-2658,-1 4 1,0 5-1,-117 22 0,123-11 3281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22 216 232,'-21'18'16908,"21"-18"-16822,0-1-1,0 1 1,1-1 0,-1 1-1,0 0 1,1-1 0,-1 1-1,0 0 1,1-1 0,-1 1-1,1 0 1,-1-1-1,1 1 1,-1 0 0,0 0-1,1-1 1,-1 1 0,1 0-1,-1 0 1,1 0-1,-1 0 1,1 0 0,-1 0-1,1 0 1,-1 0 0,1 0-1,0 0 1,13 1 276,-1 0 1,0 1 0,21 6-1,-20-4-145,-1-1 0,1-1-1,22 1 1,249 4 761,455-49 1199,-469 16-882,83-4 496,-247 23-1281,256-27 785,-28 1-513,-117 15-111,216-13 566,2 1-1061,-251 23-176,-178 7 0,19 5 0,-15-4 0,-2-2 0,-7-3-43,-2 3-225,-15 1-1981,1 1 0,-28 4-1,-20 1-4002,44-6 4453,-33 0-5876,-72 9-1,88 1 5658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372 186 40,'0'0'6219,"-34"-1"4067,32 0-10420,-4-1 1784,5 13-165,1-16-1057,0 5-403,0-1 1,0 1 0,0 0 0,0-1-1,0 1 1,1-1 0,-1 1 0,0 0 0,0-1-1,0 1 1,1 0 0,-1-1 0,0 1 0,0 0-1,1-1 1,-1 1 0,0 0 0,0 0-1,1-1 1,-1 1 0,0 0 0,1 0 0,-1-1-1,1 1 1,-1 0 0,0 0 0,1 0-1,-1 0 1,0 0 0,1 0 0,0 0 0,1 0 709,-3-1-681,1 1 1,-1 0-1,1 0 0,-1 0 1,1 0-1,0 0 1,-1 0-1,1 0 0,-1 1 1,1-1-1,0 0 0,-1 0 1,1 0-1,-1 0 1,1 0-1,0 1 0,-1-1 1,1 0-1,-1 0 0,1 1 1,0-1-1,0 0 1,-1 0-1,1 1 0,0-1 1,-1 0-1,1 1 0,0 0 1,0-2-23,0 1 0,-1 0 0,1-1 1,0 1-1,0 0 0,0 0 0,0-1 0,0 1 1,0 0-1,-1-1 0,1 1 0,0 0 0,0 0 1,0 0-1,-1-1 0,1 1 0,0 0 0,0 0 1,-1 0-1,1-1 0,0 1 0,-1 0 0,1 0 1,0 0-1,0 0 0,-1 0 0,1 0 0,0 0 1,-1 0-1,1 0 0,0 0 0,-1 0 0,1 0 1,0 0-1,-1 0 0,1 0 0,0 0 0,0 0 1,-1 0-1,1 0 0,0 0 0,-1 0 0,1 1 1,0-1-5,-1 0 0,1 0 0,0 0 0,-1 0 0,1 0 0,0 0 1,-1 0-1,1 1 0,0-1 0,0 0 0,-1 0 0,1 0 1,0 0-1,-1 0 0,1 0 0,0-1 0,-1 1 0,1 0 0,0 0 1,-1 0-1,1 0 0,0 0 0,0 0 0,-1 0 0,1-1 1,0 1-1,0 0 0,-1 0 0,1 0 0,0-1 0,0 1 0,-1 0 1,1 0-1,0-1 0,0 1 0,0 0 0,0 0 0,-1-1 1,1 1-1,0 0 0,0-1 0,0 1 0,0-1 0,0 0 33,11 7 480,-11-20-1,0 21-158,0-6-107,9-13 145,3 0-276,-8 8-134,0 0 0,0 0 0,-1 0 0,1 0 0,-1 0 0,1-1 0,-2 1 0,1-1 0,0 0 0,-1 0 0,0 0 0,0 0 0,2-11 0,-3 13 11,-1 0 0,1 1-1,0-1 1,0 0 0,0 0 0,1 0-1,-1 1 1,1-1 0,-1 1 0,1-1-1,0 1 1,0-1 0,2-1 0,28-23 613,-30 26-341,-2 1-285,0-1 0,0 1 1,0 0-1,0-1 1,0 1-1,0 0 0,0 0 1,0-1-1,-1 1 0,1 0 1,0 0-1,0-1 0,0 1 1,0 0-1,0 0 1,0-1-1,-1 1 0,1 0 1,0 0-1,0-1 0,0 1 1,0 0-1,-1 0 1,1 0-1,0-1 0,0 1 1,-1 0-1,1 0 0,0 0 1,0 0-1,-1 0 1,1 0-1,0 0 0,-1 0 1,1-1-1,0 1 0,0 0 1,-1 0-1,1 0 0,0 0 1,0 0-1,-1 0 1,1 1-1,0-1 0,-1 0 1,1 0-1,0 0 0,0 0 1,-1 0-1,1 1 1,-14 7 217,-39 77 309,-134 171 714,135-185-1152,33-47-76,-28 46-1,28-39-13,15-25-7,0 0 0,0 0 0,0 0 1,1 1-1,0 0 0,0-1 0,1 1 0,0 0 0,0 1 0,0-1 0,0 12 0,1 2-4,0-15 9,1-1-1,0 1 1,0-1 0,1 0-1,-1 1 1,1-1-1,2 7 1,-2-10-2,0 0-1,0-1 1,0 1 0,0 0-1,0-1 1,1 1 0,-1-1 0,0 0-1,1 1 1,-1-1 0,1 0 0,0 0-1,-1 0 1,1 0 0,0 0-1,-1 0 1,1 0 0,0-1 0,0 1-1,0-1 1,0 1 0,0-1-1,0 0 1,3 1 0,21 0 10,1-1 1,-1-1-1,36-6 0,-18 2-7,48-8-12,91-27 0,-11 2-44,86-11-1335,-232 48-1707,-24 1 2589,1 0 0,-1 0 0,1 0 0,-1 0 0,1-1 0,-1 1 0,1-1 0,-1 1 0,5-3 0,-5 2-985,-33-11-4493,15-2 3448,14 14 2435,0-1 0,1-1 1,-1 1-1,1 0 0,0 0 0,-1-1 1,1 1-1,0 0 0,0-1 0,-1 0 1,1 1-1,1-1 0,-1 0 0,0 1 1,-1-3-1,-1-4-127,-1 1 0,0-1 0,-1 1 0,1 0-1,-10-9 1,10 10 201,-1 1-1,1 0 0,0-1 1,0 0-1,1 0 0,0 0 1,0 0-1,0-1 0,-2-9 1,-28-168 1265,29 136-274,4 41-639,0-1 0,-1 1 0,1 0 0,-2-1 0,-2-10 0,1 3 557,3 15-834,0-1-1,0 1 1,0-1-1,0 1 0,0-1 1,0 1-1,0-1 1,-1 1-1,1-1 0,0 1 1,0-1-1,0 1 1,-1 0-1,1-1 0,0 1 1,0-1-1,-1 1 0,1 0 1,0-1-1,-1 1 1,1 0-1,0-1 0,-1 1 1,1 0-1,-1 0 1,1-1-1,-1 1 0,0 0 1,-2-8 2109,4 19 68,-1 194 3758,0 106-3496,0-162-1994,1-126-473,0 0-1,1 0 1,1-1 0,1 1 0,1-1 0,10 27 0,-8-27-20,-1-1 0,5 38 0,-8-36-159,1 0 1,9 24 0,-9-34-40,-4-12 39,0 0 0,0-1 0,0 1 1,0 0-1,0 0 0,0 0 0,0 0 0,0 0 0,1-1 0,-1 1 1,0 0-1,1 0 0,-1 0 0,1-1 0,-1 1 0,1 0 1,-1-1-1,1 1 0,-1 0 0,1-1 0,0 1 0,-1-1 0,1 1 1,0-1-1,0 1 0,-1-1 0,1 0 0,0 1 0,0-1 1,0 0-1,-1 1 0,1-1 0,0 0 0,0 0 0,0 0 0,0 0 1,-1 0-1,1 0 0,0 0 0,0 0 0,0 0 0,0 0 1,0 0-1,-1-1 0,1 1 0,0 0 0,0-1 0,0 1 0,0-1 1,17-5-3403,-2-1 0,1-1 0,24-15 0,9-5-873,-17 15 2553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1102 14 1488,'23'-13'9901,"-37"21"-7259,-27 16-730,-71 55-1,102-70-1774,-26 19 349,-38 40-1,-48 49-192,37-38-234,32-34-235,-2-1 0,-1-4 0,-105 58 0,151-93-307,0 0 0,0 0 0,0-1-1,-1 0 1,0 0 0,1-2 0,-1 1-1,0-1 1,-1-1 0,1 0 0,0 0 0,0-1-1,-12-2 1,13-1-473,-1 0 1,1-1-1,0-1 0,0 0 0,-9-6 1,11 7 137,1-1 155,-1 1 0,1-1 0,0 0 0,-8-8 0,-6-11-735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46 436,'6'-5'1128,"-1"0"0,1 0-1,0 1 1,1 0 0,-1 0 0,8-4 0,0 1 2225,1 4 950,10 5-2553,-18-1-1170,9 1 36,0 2 0,-1-1 1,1 2-1,-1 0 0,0 1 0,-1 0 0,1 1 1,13 9-1,13 12 632,47 41 0,-31-24-679,-21-13-372,-2 1 1,30 37-1,-49-52-174,96 121 72,-55-58-186,-33-49-4,-19-25-38,1-1 0,-1 1 0,1-1 1,9 9-1,-4-4-424,7 6-2869,-16-17 3255,-1 0 0,1 0 0,-1 0-1,1 0 1,0 0 0,-1 1 0,1-1 0,-1 0-1,1 0 1,0-1 0,-1 1 0,1 0-1,-1 0 1,1 0 0,0 0 0,-1 0 0,1-1-1,-1 1 1,1 0 0,-1 0 0,1-1-1,-1 1 1,1-1 0,-1 1 0,1 0 0,-1-1-1,0 1 1,1-1 0,-1 1 0,1-1 0,-1 1-1,0-1 1,0 1 0,1-1 0,-1 1-1,0-2 1,8-8-1644,-7 9 1628,-1 0 1,1 1 0,-1-1 0,1 0 0,-1 0 0,1 0 0,-1 1 0,1-1-1,-1 0 1,0 0 0,0 0 0,1 0 0,-1 0 0,0 1 0,0-1 0,0 0-1,0 0 1,0 0 0,0 0 0,0 0 0,0 0 0,0 0 0,0 0 0,-1 1-1,1-1 1,0 0 0,0 0 0,-1 0 0,0 0 0,1-3-197,-1 1 0,0 0 1,1 0-1,0 0 0,0-1 0,0 1 1,0 0-1,1 0 0,-1 0 0,1 0 1,0-1-1,0 1 0,0 0 0,0 0 1,0 0-1,1 1 0,2-6 1,16-16-1320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1 105 124,'5'-5'785,"0"0"0,0 0 1,0 0-1,0 0 0,-1-1 0,0 0 0,0 0 1,3-8-1,-5 10 712,0-1 0,-1 0 0,1 0 0,-1 0 0,0 0 0,0 0-1,-1-8 1,2 13-1351,0 0-1,-1 1 0,1-1 0,-1 1 0,1 0 0,-1 0 0,0-1 0,1 1 0,-1 0 1,0 0-1,1 0 0,-1 0 0,2 3 0,5 10 116,0 1 0,-1 0 1,-1 0-1,0 0 0,-1 1 1,-1 0-1,4 31 0,-3-21-182,13 40 0,-13-46-80,0 1-1,-1-1 0,-1 1 1,0 25-1,2 15-26,2 23-1277,-5 86-1,-2-112-2173,0-57 3315,0 0-1,0 0 0,0 0 0,0 0 1,0 1-1,0-1 0,0 0 1,0 0-1,1 0 0,-1 0 0,0 0 1,1 0-1,-1 0 0,1 0 0,-1 0 1,1 0-1,-1 0 0,1 0 1,0 0-1,-1 0 0,1-1 0,2 3 1,-2-3-44,0 0-1,0 0 1,0 1 0,0-1 0,0 0 0,0 0 0,0 0 0,1 0 0,-1 0-1,0 0 1,0 0 0,0-1 0,0 1 0,0 0 0,0-1 0,0 1-1,0-1 1,2 0 0,4-3-1253,1-1-1,-1 0 1,0 0 0,10-10-1,3-3-144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86 672,'7'-3'601,"-1"-1"1,0 0-1,1-1 0,-2 0 1,10-8-1,-1-10 3160,-8-5 7273,-8 41-9316,-6 15-295,-9 52-1,12-50-1044,-16 53 0,17-69-308,1 1 0,1 0 0,0 0 1,1 0-1,0 0 0,2 1 1,-1-1-1,2 0 0,4 21 0,-2-9 140,1 36 0,-5-54-160,-1-1 1,0 1-1,-1-1 1,-3 10-1,3-9-2,0-1 0,0 0 0,1 1 0,-1 11 0,2-7 10,-1-5 9,1 0 1,0 0-1,0 0 0,1 1 0,0-1 0,1 0 0,0 0 0,0 0 0,0-1 1,1 1-1,7 13 0,-8-17 42,0-1-1,0 0 1,0 0 0,0 0 0,0 0 0,1 0-1,0 0 1,4 3 0,-5-5-45,0 0-1,0 0 1,1 0-1,-1 0 1,1-1-1,-1 1 0,1-1 1,-1 0-1,1 1 1,-1-1-1,1 0 1,-1-1-1,1 1 1,3-1-1,41-13 708,-17 3-476,-19 7-199,-1-1 0,1 0-1,-1-1 1,0 0-1,17-14 1,3-1 8,-24 17-93,-1-1-1,1 0 0,0 0 1,-1 0-1,0 0 0,-1-1 0,1 0 1,-1 0-1,0 0 0,0 0 1,-1-1-1,0 1 0,0-1 0,-1 0 1,1 0-1,-2 0 0,1 0 0,-1-1 1,1-9-1,-2 7-11,0 0 1,0 0-1,-1 0 0,0 0 1,-1 0-1,0 0 1,-1 0-1,0 0 0,0 1 1,-1 0-1,0-1 0,-1 1 1,-9-13-1,-1 2-165,0 0 0,-2 2 1,0 0-1,-1 0 0,-1 2 0,-28-19 0,25 21-714,-1 1 1,0 1-1,-33-13 0,20 10-2888,-46-27-1,-9-5-4705,81 43 7409,1 0 1,0-1-1,0 0 0,0-1 1,0 0-1,-7-7 0,12 1-787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1464,'0'0'14115,"4"0"-12167,116-7 2816,0-8-4781,-17 1-1949,-99 14 1269,42-6-2585,-33 3-1435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13 184,'44'-6'13551,"-44"6"-13484,0 0 1,0-1 0,0 1 0,0 0-1,0 0 1,1 0 0,-1 0 0,0-1-1,0 1 1,0 0 0,0 0 0,0 0-1,0-1 1,0 1 0,0 0 0,0 0-1,0 0 1,0-1 0,0 1 0,-1 0-1,1 0 1,0 0 0,0 0 0,0-1-1,0 1 1,0 0 0,0 0 0,0 0-1,0 0 1,0 0 0,-1-1 0,1 1-1,0 0 1,0 0 0,0 0 0,0 0-1,-1 0 1,1 0 0,0 0 0,0 0-1,0 0 1,0-1 0,-1 1 0,1 0-1,0 0 1,0 0 0,0 0 0,0 0-1,-1 0 1,1 0 0,0 0 0,0 0-1,0 0 1,-1 0 0,1 0 0,0 1-1,0-1 1,0 0 0,-1 0 4,1 1 0,-1-1 0,1 1 0,-1-1 0,1 1 0,-1 0 0,1-1 0,0 1 0,-1 0 0,1-1 1,0 1-1,0 0 0,0-1 0,-1 1 0,1 0 0,0-1 0,0 1 0,0 1 0,0 22 541,-1-17-532,0 1 1,1-1-1,0 1 1,1-1-1,0 1 1,0-1-1,1 1 1,-1-1-1,6 12 1,26 71 141,-23-69-216,1-1 0,17 22 0,-23-34 18,2-1 0,-1 0 0,1 0-1,0-1 1,1 0 0,0 0 0,13 7 0,-15-9-37,1-1 0,-1-1 1,1 1-1,0-1 0,0 0 1,0-1-1,0 0 0,0 0 0,0 0 1,0-1-1,0 0 0,0 0 0,1-1 1,-1 0-1,0 0 0,0-1 0,10-3 1,-6 1 0,0-1 1,0 0 0,-1-1 0,1 0 0,-1 0-1,0-1 1,-1-1 0,0 1 0,15-17 0,-16 13 0,1 0 1,-2-1-1,1 0 1,-2 0-1,10-23 1,-14 27 20,-1 1 1,0-1 0,-1 0-1,0 1 1,-1-16-1,0 0 39,1 21-12,1-1-1,0 1 1,0-1 0,0 1-1,0 0 1,1-1-1,-1 1 1,1 0 0,-1 0-1,1 0 1,0 0-1,-1 0 1,1 0-1,0 1 1,0-1 0,0 0-1,1 1 1,-1 0-1,0 0 1,1-1 0,-1 1-1,5-1 1,3-3 480,-9 4 228,0 1-724,-1-1-1,0 1 0,0-1 1,1 1-1,-1-1 1,0 1-1,1 0 1,-1-1-1,0 1 0,1 0 1,-1-1-1,0 1 1,1 0-1,-1 0 1,1-1-1,-1 1 0,1 0 1,-1 0-1,1 0 1,-1 0-1,1-1 1,-1 1-1,1 0 0,-1 0 1,1 0-1,-1 0 1,1 0-1,-1 0 1,1 0-1,-1 0 0,1 1 1,-1-1-1,1 0 1,-1 0-1,0 0 1,1 0-1,-1 1 0,1-1 1,-1 0-1,1 1 1,-1-1-1,0 0 1,1 0-1,-1 1 0,0-1 1,1 1-1,-1-1 1,0 0-1,1 1 1,-1-1-1,0 1 0,0-1 1,0 1-1,1-1 1,-1 1-1,0-1 1,0 1-1,0-1 0,0 1 1,0-1-1,0 1 1,0-1-1,0 1 1,0 8 396,1-3-224,-1 0 0,-1 0 0,1 1 1,-1-1-1,0 0 0,0 0 0,0 0 0,-1-1 1,-3 8-1,-7 35 675,2-5-215,1-13-293,-58 195 1404,47-112-1046,16-77-457,-2-1 0,-18 58 0,22-88-255,2-1 1,-1 0 0,0 1 0,1-1 0,0 1-1,0-1 1,0 1 0,0-1 0,1 1-1,0-1 1,0 1 0,0-1 0,0 0 0,1 0-1,-1 1 1,1-1 0,0 0 0,1 0 0,-1-1-1,1 1 1,2 3 0,-4-6-7,0 0 0,0 0 0,0 0 0,-1 0 0,1 1 0,-1-1 1,1 0-1,-1 0 0,1 0 0,-1 0 0,0 1 0,1-1 0,-1 0 0,0 0 0,0 1 0,0-1 0,0 0 1,0 1-1,0-1 0,0 0 0,-1 0 0,1 0 0,0 1 0,-2 1 0,-19 20-29,7-9-163,12-13-297,1 0 0,-1 0-1,0 0 1,1 0 0,-1 0 0,0 0 0,0-1 0,1 1 0,-1-1-1,0 1 1,0-1 0,0 1 0,0-1 0,0 0 0,1 0-1,-5 0 1,-41-6-12472,8 2 6099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90 412,'-34'7'5763,"-17"-2"12824,134-8-14416,45-6-3317,-27 1-699,-39 2-312,94-23 1,-135 23-113,13-1-1704,-33 8 1798,-1-1 0,1 0 0,-1 0 0,1 0 0,0 0 0,-1 0 0,1 0 0,0 0 0,-1 0 0,1 0 0,-1 0 0,1 0 1,0 0-1,-1-1 0,1 1 0,0 0 0,-1 0 0,1-1 0,-1 1 0,1 0 0,-1-1 0,1 1 0,-1-1 0,1 1 0,-1 0 1,1-1-1,-1 1 0,0-1 0,1 1 0,-1-1 0,0 0 0,1 1 0,-1-1 0,0 1 0,0-1 0,1 1 0,-1-1 0,0 0 1,0 1-1,0-1 0,0 0 0,0 1 0,0-1 0,0 0 0,0 1 0,0-1 0,0 1 0,0-1 0,0 0 0,-1 1 0,1-1 1,0 1-1,0-1 0,-1 0 0,1 1 0,0-1 0,-1 1 0,1-1 0,-1 1 0,0-1 0,1 1 63,0 0 0,0-1 0,0 1 0,0 0 0,0 0-1,-1 0 1,1 0 0,0-1 0,0 1 0,0 0 0,0 0 0,0-1-1,0 1 1,0 0 0,0 0 0,0 0 0,0-1 0,0 1 0,0 0 0,0 0-1,0 0 1,0-1 0,0 1 0,0 0 0,0 0 0,0-1 0,0 1-1,0 0 1,0 0 0,0 0 0,0-1 0,1 1 0,-1 0 0,0 0 0,0 0-1,0 0 1,0-1 0,0 1 0,1 0 0,-1 0 0,0 0 0,0 0-1,0 0 1,1 0 0,-1-1 0,0 1 0,0 0 0,0 0 0,1 0-1,-1 0 1,0 0 0,0 0 0,0 0 0,1 0 0,-1 0 0,0 0 0,1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33 700,'28'-21'4532,"-23"10"561,-5 11-5036,0 0 1,0 1-1,0-1 0,0 0 0,0 0 1,0 0-1,0 1 0,1-1 0,-1 0 1,0 0-1,0 0 0,0 0 1,0 1-1,0-1 0,0 0 0,1 0 1,-1 0-1,0 0 0,0 1 1,0-1-1,0 0 0,1 0 0,-1 0 1,0 0-1,0 0 0,0 0 1,1 0-1,-1 0 0,0 0 0,0 0 1,0 0-1,1 0 0,-1 0 0,0 0 1,0 0-1,0 0 0,1 0 1,-1 0-1,0 0 0,0 0 0,1 0 1,-1 0-1,0 0 0,0 0 1,0 0-1,0 0 0,1 0 0,-1-1 1,0 1-1,0 0 0,0 0 1,0 0-1,1 0 0,-1 0 0,0-1 1,0 1-1,-3 8 487,0-1-1,1 1 1,0 0 0,0 1 0,-1 12-1,0-3-22,0 10 60,1 0 1,1 1-1,3 29 1,0 8-68,-3-35-346,2 0 1,1-1 0,1 1 0,14 54 0,-12-68-155,2 8 0,1-1-1,19 41 0,-25-60-19,0-1 0,1 1 0,0-1-1,-1 1 1,2-1 0,-1 0 0,0 0 0,1-1 0,0 1 0,0-1 0,0 1-1,0-1 1,0 0 0,1-1 0,-1 1 0,1-1 0,0 0 0,-1 0 0,11 2 0,-1-4-403,0 0 0,0-1 0,0 0 0,-1-1 1,1-1-1,23-7 0,-31 7-244,1 0 1,-1 0-1,0 0 0,0 0 0,0-1 1,0 0-1,-1-1 0,0 1 0,1-1 1,-2 0-1,1 0 0,0 0 1,-1-1-1,0 0 0,-1 0 0,1 0 1,4-11-1,-6-20-3189,-2 13 2214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5:2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1860,'0'2'556,"0"0"0,0 0 0,1 0 0,-1 0 0,1 0 0,-1 0 0,1-1 0,-1 1 0,1 0 0,0 0 0,0-1 0,0 1 1,0 0-1,0-1 0,1 1 0,-1-1 0,0 0 0,1 1 0,-1-1 0,1 0 0,-1 0 0,1 0 0,0 0 0,-1 0 0,1 0 0,0 0 0,0-1 0,0 1 0,-1 0 0,5 0 0,5 1 908,1 0 0,0-1 0,23-1 0,-26 0-1331,245-3 4121,-130 1-5545,-1 1-5151,-121 0 5344,-2 1 988,0 0 0,0 0 0,0 0 1,0 0-1,0 0 0,1 0 0,-1 0 0,0 0 1,0 0-1,0 0 0,0 0 0,1 0 0,-1 0 1,0 0-1,0 0 0,0 0 0,0 0 0,0 0 1,1 1-1,-1-1 0,1 2-2305,-1-1 2305,0-1 0,0 0 0,0 0 0,-10 7-5478,-18 7 1308,-16 0 1318,-9 3 812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 1008,'10'-13'8271,"-10"13"-8170,1-1-1,-1 0 1,0 1-1,0-1 1,0 1 0,0-1-1,0 1 1,1-1 0,-1 1-1,0-1 1,0 1 0,1-1-1,-1 1 1,0 0 0,1-1-1,-1 1 1,0-1 0,1 1-1,-1 0 1,1-1 0,-1 1-1,1 0 1,-1-1-1,1 1 1,-1 0 0,1 0-1,-1 0 1,1-1 0,-1 1-1,1 0 1,-1 0 0,1 0-1,-1 0 1,1 0 0,0 0-1,-1 0 1,1 0 0,0 0-1,2 0 432,-11-5 4813,6 4-5176,0 1 0,0-1 0,0 0 0,0 1 0,0-1 0,0 0 0,0 0 0,1 0 0,-1-1 0,-2-1 0,4 3-42,-1-1-1,0 0 1,0 0-1,0 1 1,0-1-1,0 1 0,1-1 1,-1 1-1,0-1 1,0 1-1,0-1 1,-1 1-1,1 0 0,0 0 1,0 0-1,0-1 1,-1 1-1,6-2 326,-4 2-318,1 0 1,0-1-1,0 1 0,0 0 0,0-1 0,0 1 1,0-1-1,0 1 0,-1-1 0,1 0 0,0 1 1,0-1-1,-1 0 0,1 1 0,-1-1 0,1 0 1,0 0-1,-1 0 0,2-3 3223,-1 29-2743,8-9-522,4 4 77,18 43 1,0 0 22,-19-41-96,12 34 1,29 132 263,-33-129-278,-15-46-63,0 0 0,-1 1 0,4 23 0,-7-31-13,30 207 219,-28-192-188,-1 0 1,-1 0 0,-3 29 0,0-3-101,9-41-328,-6-5-451,-9-1 164,2 0-155,0-1 0,0 0 0,-1 0 0,1 0 1,0 0-1,0-1 0,0 0 0,1-1 0,-1 1 0,0-1 1,1 0-1,-1 0 0,-4-5 0,-12-7-3678,8 3 93,14 11 4289,0 0 0,0 1 1,0-1-1,1 0 1,-1 0-1,0 1 0,1-1 1,-1 0-1,0 1 1,1-1-1,-1 0 0,1 1 1,-1-1-1,1 0 1,-1 1-1,1-1 0,0 1 1,-1-1-1,1 1 0,0 0 1,-1-1-1,1 1 1,0-1-1,-1 1 0,1 0 1,1-1-1,24-11-2362,14 0 377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1080,'-7'0'896,"1"1"-1,0-1 1,0 1-1,-1 0 1,1 1-1,0-1 1,0 1-1,0 1 1,0-1 0,1 1-1,-9 4 1,7-2-293,1 0 1,-1 1-1,1 0 1,0 0-1,1 0 0,-1 0 1,-7 13-1,3-1-311,1 0-1,1 1 0,0 0 1,1 0-1,1 1 0,-4 25 1,5-10-228,2-18-97,0-1 0,-9 31 1,-1-4-375,11-35 165,0 0 0,-1 0 0,1 0 0,-1-1 0,-1 1 0,1-1 0,-2 0 0,-4 7 0,-15 15-1216,23-27 1036,-1 0 0,0 0 0,1-1 0,-1 1-1,0-1 1,0 1 0,0-1 0,0 1 0,0-1 0,0 0 0,-5 1 0,5-2-198,-1-1 1,0 0 0,1 0 0,-1-1 0,0 1 0,1 0 0,-1-1 0,1 0 0,0 1 0,0-1 0,-3-3 0,3-6-908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46 164 444,'-7'-8'1845,"-1"-1"-1,2 0 1,-8-12-1,12 18-1594,1 1 0,0-1-1,0 1 1,0 0 0,0-1-1,0 0 1,0 1 0,1-1-1,-1 1 1,1-1 0,0 0-1,0 0 1,0 1 0,0-1-1,0 0 1,0 1 0,1-1-1,0 0 1,0-2 0,2 3-126,1-1 1,-1 1 0,0-1-1,1 1 1,-1 0 0,1 0-1,0 1 1,0-1-1,-1 1 1,9-2 0,-4 1 49,25-7 178,0 2 0,58-4 1,-45 6-190,-21 2-11,0 2 1,0 0-1,-1 2 1,1 0-1,30 7 1,-39-5 30,0 1 0,-1 1 0,1 0 1,-1 1-1,0 0 0,-1 1 0,0 1 1,24 18-1,-32-21-69,-1 0-1,0 0 1,0 1 0,-1 0-1,1 0 1,-1 0 0,-1 0-1,1 1 1,-1-1-1,0 1 1,-1 0 0,1 0-1,-1 0 1,-1 0 0,1 1-1,-1-1 1,0 11 0,-1-4 78,0 1 0,-1-1 1,0 0-1,-1 0 1,-1 0-1,0 0 0,-1 0 1,-6 14-1,-35 65 805,-4-2 0,-84 119 1,69-113-688,58-86-288,0 0 1,1 0 0,1 0-1,-5 19 1,-6 13-22,14-42-1,1 1 0,0-1 0,-1 0-1,1 0 1,0 0 0,0 0 0,0 0 0,0 0 0,0 0 0,0 0 0,0 1 0,1-1 0,-1 0 0,0 0 0,1 0 0,-1 0 0,0 0 0,1 0 0,-1 0 0,1 0 0,0 0 0,-1 0 0,1-1 0,0 1 0,0 0 0,-1 0 0,1 0 0,0-1-1,0 1 1,0 0 0,0-1 0,1 1 0,1 1 5,-1-1-1,1 0 1,-1 1-1,1-1 0,0 0 1,0-1-1,0 1 1,-1 0-1,1-1 1,0 0-1,0 1 0,0-1 1,4-1-1,16-1 2,1-2 1,-1-1-1,-1 0 0,1-2 0,-1-1 0,0 0 0,22-13 1,-20 8-50,-7 4-218,0-1 0,-1 0 0,0-1 0,16-15 0,-14 10-481,-12 12 297,-1 0 1,0-1 0,0 0-1,-1 0 1,1 0 0,-1-1-1,0 0 1,4-7-1,14-37-3848,-13 30 1438,0 1-1,1-1 0,18-24 0,-5 20 963,17-1 316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39 1388,'-1'-2'605,"1"0"1,0 0-1,0 0 0,-1 0 1,1 0-1,-1 0 0,0 0 0,1 1 1,-1-1-1,0 0 0,0 0 1,0 1-1,-1-1 0,1 1 1,0-1-1,-3-2 0,4 4-407,-1-1 0,0 1 0,1-1 0,-1 1 0,0-1-1,0 1 1,1-1 0,-1 1 0,0 0 0,0-1 0,0 1 0,1 0 0,-1 0 0,0 0-1,0-1 1,0 1 0,0 0 0,0 0 0,1 0 0,-1 0 0,0 1 0,0-1-1,0 0 1,0 0 0,1 0 0,-1 1 0,0-1 0,0 0 0,0 1 0,1-1 0,-1 1-1,0-1 1,1 1 0,-1-1 0,0 1 0,1-1 0,-2 2 0,-5 6 612,6-7-744,-1 0-1,1 0 0,0 0 0,0 0 1,0 0-1,0 0 0,1 1 0,-1-1 1,0 0-1,0 0 0,1 1 0,-1-1 0,1 1 1,-1-1-1,1 1 0,-1-1 0,1 1 1,0-1-1,0 1 0,0-1 0,0 1 1,0-1-1,0 1 0,0-1 0,1 1 0,-1-1 1,0 1-1,1-1 0,0 2 0,41 107 1055,-36-94-1066,0-1-1,1-1 1,12 19-1,8 16 27,71 123 193,-85-148-102,1-1 1,26 34 0,4 5 413,-28-35-1,0 0 0,-3 0 0,0 2 0,-1-1 0,13 54 0,-23-68-246,-1 0 1,-1 0-1,-1 22 0,0-2 143,1-31-460,0 0-1,0 0 1,0-1-1,-1 1 1,0 0-1,0 0 1,1 0-1,-1 0 1,-1-1-1,1 1 1,0 0-1,-1-1 1,0 1-1,1-1 1,-1 1-1,-3 2 1,1-1-58,-1-1 1,1 1-1,-1-1 1,1 0-1,-1 0 1,0-1-1,0 0 1,-8 3-1,1-1-366,0-1-1,-1-1 0,1 0 1,0 0-1,-1-1 1,0-1-1,-17-1 1,24 0-113,-1 0 1,1-1-1,0 1 1,0-1-1,-1 0 1,1-1 0,0 1-1,1-1 1,-1 0-1,0-1 1,1 0-1,-9-7 1,1-2-1524,0-1 0,1-1 0,-12-18 1,22 29 1784,-7-10-771,2 0 1,0-1-1,1 0 0,0 0 1,1-1-1,1 0 0,0 0 1,-1-21-1,3-11-685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9 192 76,'5'-30'2438,"-1"-1"3611,-5 30-5710,1 0-1,0-1 0,-1 1 1,1 0-1,-1 0 1,1-1-1,-1 1 0,1 0 1,-1 0-1,0 0 0,0 0 1,1 0-1,-1 0 1,0 0-1,0 0 0,0 0 1,0 0-1,0 0 0,0 0 1,-1 1-1,0-2 0,29-5 3368,-12 2-3176,321-39 1109,-211 20-4476,-97 18 1502,3-3-1233,-26 6 1403,1 1 1,0 1 0,-1-1-1,1 1 1,0 0-1,0 0 1,0 1-1,0-1 1,10 2 0,-5 0-854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21 1132,'9'-14'3050,"-12"8"2345,-11 8-526,3 4-5372,-20 20 1475,2 1 0,1 1 0,2 2 0,-29 39 0,-40 46-633,48-67-288,-69 81-205,95-103-387,-1-1 0,-1-1 0,-1-1 0,-49 37 0,48-43-1102,0-1 0,-1-1 0,-30 11 0,4-7-4016,48-19 3952,-5-5 203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0 412 368,'5'-17'2849,"-4"17"-2689,-1-1 0,0 1 0,1-1 0,-1 1 0,0 0 0,0-1 0,1 1 0,-1-1 0,0 1 1,0-1-1,0 1 0,0-1 0,1 1 0,-1-1 0,0 1 0,0-1 0,0 1 0,0-1 0,0 1 0,0 0 0,0-1 0,-1 1 0,1-1 0,0 1 0,0-1 1,0 1-1,0-1 0,0 1 0,-1-1 0,1 1 0,0 0 0,-1-1 0,1 1 0,0-1 0,0 1 0,-1 0 0,1-1 0,-1 1 0,1 0 0,0-1 0,-4 0 2695,13 15 3082,18 9-4454,-19-17-778,86 69 1490,-34-27-2032,55 54-1,-68-58-1795,3-2-1,71 46 0,-88-65-280,12 13-5040,-20-48-651,-5 1 6128</inkml:trace>
  <inkml:trace contextRef="#ctx0" brushRef="#br0" timeOffset="1">1145 51 1804,'0'-2'303,"0"1"1,0-1-1,1 1 0,-1-1 0,-1 1 0,1-1 1,0 1-1,0-1 0,0 1 0,-1-1 0,1 1 1,-1-1-1,1 1 0,-1 0 0,0-1 0,0 1 0,1 0 1,-1 0-1,0-1 0,0 1 0,0 0 0,0 0 1,0 0-1,0 0 0,-1 0 0,1 0 0,0 1 1,0-1-1,-1 0 0,1 0 0,-1 1 0,1-1 1,0 1-1,-1 0 0,-2-1 0,-19-8 3556,26 10-2718,6 4-515,0 0 1,0 1-1,0 0 1,-1 1-1,0 0 1,12 13-1,-2 2-215,-8-11-294,-1 0 1,0 1-1,-1 0 1,0 0-1,-1 0 1,0 1-1,-1 1 1,6 18-1,-5-4-21,1-1-75,-2 0 0,-1 1 0,-1-1 0,-1 1 0,-1 52 0,-31 92-1176,26-139 448,3-27 464,0 0 0,-1 0 0,0 0 0,0 0 0,0-1-1,-1 1 1,-2 7 0,-4 18-1661,-1 6-1122,9-36 2813,0 0 1,0 0-1,0 0 1,-1-1-1,1 1 1,0 0-1,-1 0 1,1 0-1,-1 0 1,1-1-1,-1 1 1,1 0-1,-1 0 0,1-1 1,-1 1-1,0-1 1,1 1-1,-1 0 1,0-1-1,0 1 1,1-1-1,-1 1 1,0-1-1,-1 1 1,15-3-6278,16-8 4733,4 3 288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32 1340,'-3'-3'675,"0"0"0,-1 0 0,1 0 0,-1 1 0,1-1 0,-1 1 0,0 0 0,0 0 0,0 0 0,0 1 0,0 0-1,0-1 1,0 1 0,0 1 0,-1-1 0,-7 0 0,9 1-331,-1 0-1,0 1 1,0-1 0,1 1-1,-1-1 1,0 1-1,1 0 1,-1 0-1,1 1 1,-1-1 0,1 1-1,-1 0 1,1 0-1,0 0 1,0 0-1,0 1 1,0-1 0,1 1-1,-5 4 1,0 4 28,1 0 1,0 1-1,0-1 0,1 2 1,-5 15-1,-4 12 97,7-18-321,0 0 0,2 1 0,1-1 0,-3 43-1,-5 28-57,1-16-66,4 1-1,3 115 1,4-156-12,0-20-8,2 1 0,-1-1-1,8 29 1,-7-37-5,1 0 0,0 0 0,0-1 0,1 0 0,0 0 0,0 0 0,1 0 0,10 12 0,1 2-14,-13-18 16,0 1-1,0-1 0,0 0 1,1-1-1,-1 1 1,1 0-1,0-1 0,0 0 1,5 3-1,-1-1 56,1 0 0,-1-1-1,1 0 1,0-1 0,0 0 0,0 0-1,1-1 1,-1 0 0,1-1 0,-1 0-1,1-1 1,-1 1 0,1-2 0,0 1-1,14-4 1,-9 1 206,1-1 0,-1-1-1,1 0 1,-1-1 0,-1-1 0,1 0-1,-1-1 1,-1 0 0,0-1 0,0-1-1,0 0 1,-1-1 0,-1 0-1,0-1 1,19-25 0,-25 28-123,0 0 0,-1-1 0,0 1 1,-1-1-1,0 0 0,0 0 0,-1 0 0,1-12 0,1-82 561,-4 88-623,-1 0-14,0-1-1,-2 1 0,0 0 0,0 0 0,-2 0 1,0 1-1,-13-29 0,-2 6-51,-43-62-1,54 87-246,-1 1 0,-1 0-1,-1 1 1,1 0 0,-1 1 0,-1 0-1,0 1 1,-1 0 0,1 2 0,-2-1 0,1 2-1,-1-1 1,0 2 0,0 0 0,-18-3-1,-2 1-2685,-68-6 0,-33 9-7428,108 5 5812,-48 9 0,71-9 2716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34 456,'0'0'1353,"2"-17"6363,35 15-6596,-26 3-608,-30-1 178,12 0-368,5 1-210,0-1 0,1 0 0,-1 0 0,0 1 0,0-1-1,0-1 1,0 1 0,0 0 0,0 0 0,0-1 0,0 1-1,1-1 1,-1 0 0,0 1 0,0-1 0,-3-2 0,5 4-37,-1-1 0,0 1 1,0-1-1,1 1 0,-1-1 0,0 1 1,0-1-1,0 0 0,0 1 1,0-1-1,1 0 0,-1 0 0,0 1 1,0-1-1,0 0 0,0 0 1,0 0-1,0 0 0,0 0 1,-1-1-1,-24 2 751,8 1 250,16-2 709,8-2-705,-1 1-1071,1-2 230,-15 2 14,-3-1 164,12 2-407,0 0-1,-1 0 0,1 0 1,0-1-1,0 1 0,0 0 1,0 0-1,0 0 0,0 0 1,0 0-1,-1 0 0,1 0 1,0 0-1,0-1 0,0 1 1,0 0-1,0 0 0,0 0 1,0 0-1,0 0 0,0 0 0,0-1 1,0 1-1,0 0 0,0 0 1,0 0-1,0 0 0,0 0 1,0-1-1,0 1 0,0 0 1,0 0-1,0 0 0,0 0 1,0 0-1,0-1 0,0 1 1,0 0-1,0 0 0,0 0 1,0 0-1,1 0 0,-1 0 1,0 0-1,0-1 0,0 1 1,0 0-1,0 0 0,0 0 1,0 0-1,1 0 0,-1 0 1,0 0-1,0 0 0,0 0 0,0 0 1,0 0-1,0 0 0,1 0 1,-1 0-1,0 0 0,0 0 1,0 0-1,0 0 0,0 0 1,1 0-1,-1 0 0,0 0 1,0 0-1,0 0 5,1-1-1,-1 1 1,0 0-1,0 0 1,1 0-1,-1-1 1,0 1-1,1 0 1,-1 0-1,0 0 1,0 0-1,1 0 1,-1 0 0,0 0-1,1 0 1,-1 0-1,0 0 1,1 0-1,-1 0 1,0 0-1,1 0 1,-1 0-1,0 0 1,1 0 0,-1 0-1,0 0 1,1 0-1,-1 0 1,0 1-1,0-1 1,1 0-1,-1 0 1,0 0-1,0 1 1,1-1-1,-1 0 1,0 0 0,0 0-1,1 1 1,-1-1-1,0 0 1,0 1-1,0-1 1,0 0-1,0 0 1,1 1-1,-1-1 1,0 0-1,0 1 1,0-1 0,0 0-1,0 1 1,0-1-1,0 1 1,7-1 953,-7-1-631,-7-2-342,2 0 809,12 3-417,-4 1 35,-21 0 484,14-1-808,0 1-1,-1 0 1,1 0-1,0 0 1,0 0 0,0 1-1,0-1 1,0 1-1,0 0 1,1 0 0,-1 1-1,1-1 1,-1 1-1,1 0 1,0-1 0,0 2-1,0-1 1,0 0-1,1 0 1,-1 1 0,1 0-1,0-1 1,-2 6-1,-4 8-9,1 0 1,-12 18-1,9-19-29,2 0-1,-8 19 1,10-20-10,-1 0-1,-11 18 1,11-21-18,0 0 1,1 1 0,-8 22-1,-4 21 45,6-20-28,-11 55-1,23-84-44,0-1-1,0 1 0,0-1 1,1 1-1,0 0 0,1-1 0,-1 1 1,1-1-1,0 0 0,3 7 1,2 1-18,0 0 1,18 27 0,-21-36 6,1 0 0,-1-1 0,1 0 0,0 0 0,0 0 0,1 0 0,-1-1 0,1 0 0,0 0 0,-1 0 0,1-1-1,0 0 1,1 0 0,10 1 0,-7-1 14,0 0 0,0-1-1,1-1 1,-1 1 0,0-2 0,0 1-1,1-2 1,11-2 0,-9 1-2,9-3 6,35-15 0,-52 19-6,0 0 0,0-1 0,-1 1 0,1-1 1,-1 0-1,0 0 0,0-1 0,0 1 0,0-1 0,0 0 1,-1 0-1,0 0 0,4-6 0,-3 2 17,0-1-1,0 1 1,-1-1-1,0 0 1,1-10-1,-3 17-5,-1 0 0,1-1-1,-1 1 1,0 0 0,0 0 0,0-1-1,0 1 1,0 0 0,-1 0 0,1-1-1,-1 1 1,1 0 0,-1 0 0,0 0-1,0 0 1,0 0 0,0 0 0,0 0-1,-1 0 1,1 0 0,0 0 0,-1 1-1,1-1 1,-1 0 0,0 1 0,0-1-1,-3-1 1,-7-3-95,0 1-1,-1 0 1,1 0 0,-1 2-1,0 0 1,0 0 0,-1 1-1,1 0 1,0 2 0,-18 0-1,-19 3-2326,-72 15-1,60-7-716,-53 11-4637,99-18 6174,0 1 0,1 1 1,-1 1-1,1 0 1,-19 11-1,2 6-871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77 109 1240,'1'-8'879,"0"0"-1,0 0 1,1 1-1,0-1 0,2-7 1,-1 7 889,-1 1-1,0-1 1,0 0 0,-1 0-1,0-7 1,0 83 1332,1-21-1896,-2 0 0,-14 91 1,-18 98 77,19-170-1145,4 1-1,-2 82 1,0-8-252,0-10-3410,11-123 2792,0 11-2423,0-19 3040,0 1 0,0-1 1,0 0-1,0 1 0,1-1 0,-1 1 1,0-1-1,0 0 0,0 1 1,0-1-1,1 0 0,-1 1 0,0-1 1,0 0-1,1 1 0,-1-1 1,0 0-1,0 1 0,1-1 1,-1 0-1,0 0 0,1 0 0,-1 1 1,0-1-1,1 0 0,-1 0 1,0 0-1,1 0 0,-1 1 0,1-1 1,-1 0-1,0 0 0,1 0 1,12-20-8690,-11 16 7230,7-4-416,2-3 363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68 258 172,'6'-4'1157,"0"-1"0,0 0 0,0 1 0,0-2 0,-1 1 0,6-8 0,-5 6 634,-5 6-1679,-1 1 0,1 0 0,-1-1 0,0 1 1,1 0-1,-1-1 0,1 1 0,-1 0 0,0-1 0,0 1 0,1-1 0,-1 1 0,0 0 0,0-1 0,1 1 0,-1-1 0,0 1 0,0-1 0,0 1 0,0-1 0,0 1 1,0-1-1,0 1 0,0-1 0,0 1 0,0-1 0,0 1 0,0-1 0,0 1 0,0-1 0,0 1 0,-1-1 0,1 1 0,0-1 0,0 1 0,-1-1 0,1 1 0,0 0 0,0-1 1,-1 1-1,1-1 0,0 1 0,-1-1 0,-19-4 2498,18 5-1723,3 7-654,0 0 1,0 0 0,1 0 0,0-1 0,0 1-1,1 0 1,-1-1 0,7 11 0,-4-9-38,-1 0 1,-1 0-1,0 1 1,5 17-1,-3 14 327,-3 1-1,0-1 1,-3 1-1,-7 52 1,3-29 125,6 89 0,1-57-72,-2-33-17,-1-63-535,-1-1-1,1 1 1,0-1-1,0 1 1,-1-1-1,1 0 1,0 0-1,0 0 0,0 0 1,0 0-1,0 0 1,0 0-1,0 0 1,1 0-1,-1 0 1,0 0-1,0-1 0,1 1 1,-1 0-1,1-1 1,-1 1-1,1 0 1,0-1-1,-1-1 0,0-9-10,0 0 0,-1 0-1,-7-21 1,-1-7 7,0 2 20,-14-40 0,15 55 33,1 0 0,2-1 0,0 0 0,1 0 0,-2-41 0,7 49 14,1 10-32,-1 0 1,0 0-1,0-1 1,-1 1 0,0 0-1,0 0 1,0 0 0,-1 0-1,-4-11 1,3 8 15,1 1 0,-1-1 0,2 0 0,-1-1 0,1 1 0,1 0 0,-1 0 0,3-16 0,-2 3 91,1 19-139,-1 1 0,1 0 0,0 0-1,0 0 1,0 0 0,0 0 0,0 0-1,0 0 1,1 0 0,-1 0-1,1 0 1,-1 1 0,1-1 0,-1 0-1,1 1 1,0-1 0,3-1 0,0 0 24,0-1 1,1 1-1,-1 0 1,1 0 0,7-2-1,-8 5-24,0 0 1,0 0-1,1 0 0,-1 1 0,0-1 1,0 1-1,0 1 0,0-1 0,9 4 1,13 3 37,-2-2 7,0 1 1,-1 1-1,0 1 0,0 1 0,28 17 1,107 75 274,-145-92-316,7 5 32,36 38 1,-41-37-40,1 0-1,1-1 0,22 15 0,171 87 5,-174-87-18,-32-26-3,0 1 0,0-1 0,0 0-1,1 0 1,-1 0 0,8 3 0,23 11 68,-25-12 8,-1 0-1,0-1 1,1 0-1,0-1 1,19 5-1,-27-8-54,0-1 0,0 0 0,0 0 0,1 0-1,-1 0 1,0 0 0,0-1 0,0 1 0,0-1-1,0 0 1,0 0 0,0 0 0,0 0 0,0 0 0,0-1-1,0 0 1,-1 1 0,1-1 0,0 0 0,-1 0 0,0 0-1,1-1 1,-1 1 0,0-1 0,3-4 0,0-1 8,0 0-1,0-1 1,0 1 0,-1-1 0,-1 0 0,1 0 0,-1-1 0,2-16 0,-2 2-12,-1-1 1,-2-27-1,-1 20-17,7-17-3,-4 38 0,-1 1 0,0 0 0,0 0 0,-1-1 0,-1-10 0,-5-42 0,5 46 0,0 1 0,-1-1 0,-1 1 0,0-1 0,-1 1 0,-7-18 0,-1 2 2,11 26-69,0 1 1,-1-1-1,0 1 0,0-1 1,0 1-1,-1 0 1,0 0-1,0 0 0,0 1 1,-7-9-1,-5-4-1028,14 16 910,0-1-1,0 1 1,0 0 0,0-1-1,0 1 1,0 0 0,-1-1-1,1 1 1,0 0-1,-1 0 1,1 0 0,-1 0-1,1 1 1,-1-1 0,0 0-1,1 1 1,-4-2 0,3 2-265,1 0 1,-1-1 0,0 0 0,0 1-1,1-1 1,-1 0 0,1 0 0,-1 0 0,0 0-1,1 0 1,0 0 0,-1 0 0,1 0-1,0-1 1,-1 1 0,1 0 0,0-1 0,0 1-1,0-1 1,0 0 0,1 1 0,-1-1-1,0 0 1,1 1 0,-1-1 0,1 0 0,-1 0-1,1 0 1,0 1 0,0-1 0,0 0 0,0 0-1,0 0 1,0 0 0,0 1 0,1-1-1,-1 0 1,1 0 0,-1 1 0,1-1 0,0 0-1,0 1 1,-1-1 0,1 0 0,0 1-1,3-3 1,-3 3 116,32-22-3663,-2 11 2314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55 48,'30'-43'8229,"-29"43"-8115,-1 0 0,0 0 0,0-1 0,1 1 0,-1 0 0,0 0 0,0 0 0,0-1 0,0 1 0,1 0 0,-1 0 0,0-1 0,0 1 0,0 0 0,0 0 0,0-1 0,0 1 0,0 0 0,0-1 0,1 1 0,-1 0 0,0 0 0,0-1 0,0 1 0,-1 0 0,1 0 0,0-1 0,0 1 0,0 0 0,0-1 0,0 1 0,0 0 0,0 0 0,0-1 0,0 1 1,-1 0-1,1 0 0,0-1 0,0 1 0,0 0 0,0 0 0,-1 0 0,1-1 0,0 1 0,0 0 0,-1 0 0,1 0 0,0 0 0,0 0 0,-1 0 0,1-1 0,0 1 0,0 0 0,-1 0 0,1 0 0,0 0 0,-1 0 0,1 0-70,-1 0 0,1 0 0,0 0 0,0 0 0,-1 0 0,1 0 0,0 0 0,-1 0 0,1 1 0,0-1 0,0 0 0,-1 0-1,1 0 1,0 0 0,0 0 0,-1 1 0,1-1 0,0 0 0,0 0 0,-1 0 0,1 1 0,0-1 0,0 0 0,0 0 0,0 1 0,-1-1 0,1 0 0,0 1 0,0-1 0,0 0 0,0 0 0,0 1 0,0-1 0,0 0 0,0 1 0,0-1 0,0 0-1,0 1 1,0-1 0,0 0 0,0 0 0,0 1 0,0-1 0,0 0 0,0 1 0,0-1 0,0 0 0,1 0 0,-1 1 0,0-1 0,0 0 0,0 0 0,0 1 0,1-1 0,-1 0 0,0 0 0,0 0 0,1 1 0,-1-1 0,3 5 95,0 0 0,0 1 0,-1-1 0,0 0 0,0 1 0,0 0 0,-1-1 0,0 1 1,0 0-1,0 0 0,-1 0 0,0 0 0,-1 8 0,0 12 487,-10 50-1,0-1 151,5-33-294,-1 0 0,-2-1 0,-19 54 0,-57 118 1276,45-118-949,-274 552 3602,87-242-2843,174-286-1415,6-11-82,47-108-74,-4 5-66,2 0 0,-1 1 1,0-1-1,1 1 1,0-1-1,1 1 1,-1 0-1,1 0 0,0 0 1,0 11-1,1-16-431,-1-1 393,1 0 1,-1 0 0,0-1-1,1 1 1,-1 0 0,0 0 0,1-1-1,-1 1 1,1 0 0,-1-1-1,0 1 1,1-1 0,-1 1 0,1-1-1,-1 1 1,1-1 0,-1 1-1,1-1 1,0 1 0,-1-1 0,1 0-1,0 1 1,-1-1 0,1 0-1,0 1 1,0-1 0,0 0 0,0 1-1,0-1 1,-1 0 0,1 0-1,0 1 1,0-1 0,1 0 0,-1 1-1,0-1 1,0 0 0,0 1-1,0-1 1,1 0 0,-1 1 0,0-1-1,1 0 1,10-30-3656,-1 12-287,14-38 1,-20 46 3171,-1 0-1,2 1 1,-1-1-1,2 1 1,-1 0-1,1 0 1,1 1-1,0 0 1,0 0-1,1 0 1,9-7-1,34-16-1150,3 1 368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46:0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20 152,'0'-1'343,"-1"0"0,1 0-1,0 0 1,-1 0 0,1 0 0,-1 0 0,0 0-1,1 0 1,-1 0 0,1 0 0,-1 0 0,0 1-1,0-1 1,0 0 0,1 0 0,-1 1-1,0-1 1,0 0 0,0 1 0,0-1 0,0 1-1,0 0 1,0-1 0,0 1 0,0 0 0,-1-1-1,1 1 1,0 0 0,0 0 0,0 0 0,0 0-1,-2 0 1,-48 1 5188,33 0-2590,-21 0-1800,1 3 0,0 1-1,0 1 1,0 3 0,1 1 0,-40 16 0,44-15-549,1 2 0,1 1 0,0 2 0,1 1 1,1 1-1,-49 40 0,56-37-402,1 0-1,1 1 1,-33 49-1,43-56-196,1 0 0,1 1-1,0 1 1,1-1 0,1 1 0,0 0-1,-6 35 1,4 29 7,5-44 0,-2 0 0,-13 54 0,16-81 0,0 1 0,0 0 0,1-1 0,1 1 0,0 0 0,0 0 0,1-1 0,0 1 0,1 0 0,0-1 0,1 0 0,0 1 0,1-1 0,0 0 0,1 0 0,-1-1 0,2 0 0,0 1 0,0-2 0,0 1 0,1-1 0,0 0 0,11 9 0,3-1 0,1-2 0,0-1 0,1 0 0,1-2 0,0 0 0,0-2 0,1 0 0,0-2 0,44 7 0,12-5 0,148-1 0,-157-8 0,0-3 0,0-3 0,-1-4 0,0-2 0,114-36 0,-136 34 0,-36 11 0,-1 0 0,0 0 0,-1-2 0,1 1 0,-1-1 0,1-1 0,-2 0 0,20-14 0,-29 19 4,0 0 1,0 1-1,0-1 1,0 0-1,0 0 1,0 0-1,-1 0 0,1 0 1,0 0-1,-1 0 1,1 0-1,-1 0 0,1 0 1,-1 0-1,0 0 1,1-1-1,-1 1 1,0 0-1,0 0 0,0 0 1,0-1-1,0 1 1,0 0-1,0 0 0,0 0 1,0-1-1,-1 0 1,0-1-212,-1 1 0,1 0 1,-1 0-1,1 0 0,-1 0 1,0 0-1,0 0 0,0 0 1,0 1-1,0-1 0,0 1 1,-3-2-1,-8-4-1879,-1 0 1,0 1-1,-19-5 1,28 10 1197,-66-16-8412,49 14 6456,0 2 0,-41 2 0,10 5 394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1:31:1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24575,'6'0'0,"-1"0"0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2:06:3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2:10:1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43:5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32 20,'0'-9'1463,"-2"-13"6360,1 22-7688,0 0 0,1 0 0,-1-1 1,0 1-1,1 0 0,-1 0 0,0 0 1,1 0-1,-1 0 0,0 0 0,1 0 1,-1 0-1,0 0 0,1 1 0,-1-1 1,0 0-1,1 0 0,-1 0 0,0 1 1,1-1-1,-1 0 0,1 1 0,-1-1 0,1 1 1,-1-1-1,1 1 0,-1-1 0,1 1 1,-1-1-1,1 1 0,0-1 0,-1 2 1,-6 4 319,0 1 0,1 1 0,-1-1 0,2 1 1,-1 0-1,1 0 0,1 1 0,-1 0 0,1-1 1,-3 14-1,-3 12 341,-9 53 0,13-52-385,-33 197 1114,35-185-1181,1 1 1,7 90-1,14-45 64,-14-74-228,0-1 1,1 1-1,1-1 1,1-1-1,9 19 0,-13-28-35,-1-5-60,-1 0 0,0 0 0,1 0 0,0 0 0,0 0 0,0 0 0,0-1 0,0 1 0,0-1 0,1 0 0,-1 1 0,1-1 0,0 0 0,-1-1 0,1 1 0,0 0 0,0-1 0,0 1 0,0-1 0,4 1 0,-1-1 69,-1-1-1,1 1 1,-1-1-1,0 0 1,1-1 0,-1 1-1,1-1 1,-1 0-1,0-1 1,0 1-1,8-4 1,1-2 135,1 0-1,-2-1 1,1 0 0,-1-1 0,0 0 0,-1-1 0,18-20 0,-16 14-76,-2-1 1,0 0-1,-1-1 0,-1 0 1,0-1-1,-2 0 0,8-22 1,-6 6-177,0 0 0,-3-1 1,4-41-1,-7 18-37,-5-61 0,0 40 0,0 50-29,-11-61-1,11 87-181,0-1-1,-1 0 1,0 1-1,0-1 1,0 1-1,0 0 0,-1-1 1,1 1-1,-1 0 1,0 1-1,-1-1 1,1 0-1,0 1 0,-1 0 1,0 0-1,0 0 1,0 0-1,0 1 1,-1-1-1,1 1 0,0 0 1,-1 0-1,0 1 1,-6-2-1,1 0-958,0 1 1,-1 0-1,0 1 0,1 0 0,-1 1 0,0 0 0,0 0 0,1 1 0,-1 1 1,-12 3-1,-1 1-1331,-1 1 0,2 2 1,-1 0-1,-22 14 1,14-5 604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3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22 140 544,'0'-1'506,"-1"0"0,1-1-1,-1 1 1,1 0 0,-1 0 0,1-1 0,-1 1 0,0 0-1,0 0 1,0 0 0,1 0 0,-1 0 0,0 0-1,0 0 1,-2-1 0,-6-10 7413,9 11-7892,0 1 1,0 0-1,1 0 1,-1-1-1,0 1 1,0 0-1,0 0 1,1-1-1,-1 1 1,0 0 0,0 0-1,1 0 1,-1 0-1,0 0 1,0-1-1,1 1 1,-1 0-1,0 0 1,0 0-1,1 0 1,-1 0-1,0 0 1,1 0 0,-1 0-1,0 0 1,0 0-1,1 0 1,-1 0-1,0 0 1,1 0-1,-1 0 1,0 0-1,0 0 1,1 0 0,-1 0-1,0 1 1,0-1-1,1 0 1,-1 0-1,0 0 1,0 0-1,1 1 1,0-1 35,-1 1-1,1-1 1,0 0 0,-1 1 0,1-1 0,0 1-1,-1-1 1,1 1 0,-1-1 0,1 1-1,-1-1 1,1 1 0,-1 0 0,0-1 0,1 1-1,-1 0 1,0-1 0,1 1 0,-1 0-1,0-1 1,0 1 0,1 0 0,-1 1-1,0 0 117,0 1-1,1-1 0,0 1 1,-1-1-1,1 1 0,0-1 1,0 0-1,0 1 0,0-1 0,1 0 1,-1 0-1,0 0 0,4 3 1,-3-3-46,-1 0 1,1 0 0,-1 1 0,1-1-1,-1 0 1,0 1 0,1-1-1,-1 1 1,0-1 0,-1 1 0,1-1-1,0 1 1,0 4 0,9 43 1344,-9-37-1181,1 0 0,0 0 0,1 0-1,7 19 1,3 19 399,45 305 1984,-36-199-1988,-17-123-478,11 36 0,3 30 181,-17-78-305,9 47 230,-8-54-165,0 1 0,0 30 0,-3-36-113,1 0 0,-1 0 1,2 0-1,-1-1 1,1 1-1,1 0 1,0-1-1,0 1 1,6 10-1,-8-17-42,1 0 0,0 1 0,-1-1 0,0 1 0,0-1 0,0 1 0,0-1 0,-1 1 0,1-1 0,-1 1 0,0 7 0,3-80 0,13-69 0,-1 20 0,16-115 0,-9 42 0,-6 49 0,-10 82 0,15-74 0,1 7 0,-9 58 0,-12 58 0,0-1 0,2 0 0,-1 0 0,9-21 0,-7 11 0,-4 21 0,0 0 0,0-1 0,0 1 0,0 0 0,0 0 0,1-1 0,-1 1 0,0 0 0,1 0 0,-1-1 0,1 1 0,-1 0 0,1 0 0,0 0 0,-1 0 0,2-1 0,2-11 0,1 8 0,-10 5-143,-8 15-2728,2 1-424,10-15 2870,1-1 1,-1 1-1,0 0 0,1 0 0,-1 0 0,1 0 0,-1 0 0,1 0 0,0 0 0,-1 0 0,1 0 0,0 0 0,0 0 0,0 0 1,-1 0-1,1 0 0,0 0 0,0 0 0,1 0 0,-1 0 0,0 0 0,0 0 0,0 0 0,1 0 0,-1 0 0,0 0 0,1 0 0,-1 0 1,1 0-1,-1 0 0,2 0 0,21 30-10529,-12-14 9123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17 166 36,'-17'-1'11192,"27"-1"-4741,28-1-2791,15 1-137,71-13-1,-14 2-1090,31-1-686,163-10-1541,-122 13-205,103-2 0,-14 1 0,-159 5 0,170-28 0,-248 29 0,-25 4 0,-9 2 0,0-1 0,0 1 0,0 0 0,0 0 0,0-1 0,0 1 0,0 0 0,0 0 0,-1-1 0,1 1 0,0 0 0,0 0 0,0 0 0,0-1 0,-1 1 0,1 0 0,0 0 0,0 0 0,0 0 0,-1 0 0,1-1 0,0 1 0,0 0 0,-1 0 0,1 0 0,0 0 0,0 0 0,0 0 0,-1 0 0,1 0 0,0 0 0,-1 0 0,1 0 0,0 0 0,0 0 0,-1 0 0,1 0 0,0 0 0,-1 0 0,0 0 0,-16 0-4758,0 0-1,0 2 1,0 0-1,-24 6 1,-2 10-2119,21-5 4927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217 243 780,'-27'8'5660,"25"-8"-4892,0 0-1,-1 1 1,1-1-1,0 1 1,0-1-1,0 1 1,-1 0-1,1 0 1,0 0-1,0 0 1,-3 3-1,4-4-668,1 1 0,0-1-1,-1 0 1,1 1 0,-1-1 0,1 0-1,0 0 1,-1 1 0,1-1 0,-1 0-1,1 0 1,-1 0 0,1 1 0,-1-1-1,1 0 1,-1 0 0,1 0 0,-1 0-1,1 0 1,-1 0 0,1 0 0,-1 0-1,1 0 1,0 0 0,-1 0 0,1 0 0,-1-1-1,1 1 1,-1 0 0,1 0 0,-1 0-1,1-1 1,-1 1 0,1 0 0,0-1-1,-1 1 1,1 0 0,0-1 0,-1 0-1,0 1 32,1-1 0,-1 0-1,1 0 1,-1 1 0,1-1-1,0 0 1,-1 0 0,1 0-1,0 0 1,0 0 0,0 0 0,0 0-1,-1 1 1,1-1 0,0 0-1,1 0 1,-1 0 0,0 0-1,0 0 1,0 0 0,0 0-1,1 0 1,-1 1 0,0-1-1,1 0 1,-1 0 0,1-1-1,5-7-6,1 0 0,0 1-1,13-15 1,17-26-81,-32 45-39,15-16 12,2 1-1,0 1 1,38-24 0,-47 34-14,-9 5-1,0 1-1,-1 0 0,1 0 1,0 0-1,0 0 0,0 1 0,0 0 1,6-2-1,12-2-12,-20 4 13,1 1-1,-1-1 1,1 0-1,0 1 1,-1-1-1,1 1 1,0 0-1,0 0 1,-1 0-1,1 0 1,0 1-1,-1-1 1,1 1-1,0-1 1,2 2-1,-2-1 9,0 0 0,0 0 0,0 0 0,0 0 0,0 0-1,-1 1 1,1-1 0,0 1 0,-1 0 0,0 0 0,1 0 0,-1 0 0,0 0-1,0 0 1,0 1 0,0-1 0,0 1 0,-1-1 0,1 1 0,-1 0 0,1 2 0,1 5 94,-1 0 0,0 1 1,0-1-1,-1 0 1,-1 1-1,0-1 1,0 0-1,-1 1 0,0-1 1,-5 17-1,-9 31 1032,-35 85 0,34-104-612,-1 0 0,-2-2 0,-1 0 0,-2-2 0,-2 0 0,-42 48 0,21-32-34,28-32-334,0 0 0,-1-1 1,-37 29-1,31-27-86,20-16-56,-1 0-1,0 0 0,0 0 1,0-1-1,-6 4 0,10-7-10,-1 1 0,0 0 0,0-1 0,0 1 0,1-1 0,-1 0 0,0 1 0,0-1 0,0 0-1,0 0 1,0 0 0,0-1 0,0 1 0,1 0 0,-1-1 0,0 1 0,0-1 0,0 1 0,1-1-1,-4-2 1,3 2-2,1 0 0,-1 0-1,1 0 1,-1-1 0,1 1-1,0 0 1,0-1 0,0 1-1,-1-1 1,1 1 0,1-1-1,-1 0 1,0 1 0,0-1-1,1 0 1,-1 0 0,1 1 0,-1-1-1,1 0 1,0 0 0,0 0-1,0 0 1,0 0 0,0-2-1,1-7-14,1 1 1,0-1-1,4-13 0,1-1-22,-5 14 22,0 0-15,0 0-1,0 1 1,1-1 0,0 1 0,1 0 0,0 0-1,7-10 1,5-9-61,-15 25 81,1 0 0,0 0 0,0 0 0,0 0 0,0 1 1,1-1-1,0 1 0,-1 0 0,1 0 0,0 0 0,1 0 0,-1 0 0,5-2 1,4-3-10,-5 4 11,1 0 0,-1 0 0,1 1-1,12-5 1,-15 7 7,-1 1-1,0-1 1,0 1 0,0 0-1,1 0 1,-1 0-1,0 1 1,0 0 0,1-1-1,-1 2 1,0-1-1,5 2 1,2 1-170,1 1-1,-1 0 1,0 0 0,20 15-1,42 32-4870,-67-47 3644,1 0 1,-1 0-1,2-1 1,-1 1-1,15 5 1,20 12-5713,-38-18 6230,1-1-1,0 0 0,-1 0 1,1 0-1,1-1 1,8 4-1,10 1-1525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 1352,'-20'-13'19358,"22"13"-19534,19 2 2512,-16 2-4551,-2 4-3696,-2-6 4860,0 0 1,0 0-1,1 0 1,-1 0-1,1 0 0,-1 0 1,1 0-1,0 0 1,0-1-1,3 3 0,-4-3 600,10 10-1677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0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1076,'11'-73'9793,"-8"30"-2801,-3 42-6857,0 0 0,0 0 1,0 0-1,0 0 0,0 0 0,0 0 1,1 0-1,-1 0 0,0 0 0,1 0 1,-1 0-1,1 0 0,-1 0 0,1 0 0,-1 0 1,1 0-1,0 0 0,-1 1 0,1-1 1,0 0-1,0 0 0,0 1 0,-1-1 1,1 0-1,0 1 0,0-1 0,0 1 1,0 0-1,1-1 0,-1 1-25,0 1-1,0-1 1,0 1 0,0 0-1,0-1 1,-1 1-1,1 0 1,0 0 0,0 0-1,-1 0 1,1-1 0,-1 1-1,1 0 1,0 0 0,-1 0-1,0 0 1,1 0-1,-1 0 1,0 1 0,1-1-1,-1 0 1,0 0 0,0 0-1,0 0 1,0 0 0,0 2-1,1 2 388,8 40 857,-3 1-1,2 59 1,-2-26-585,-4-18-217,-7 94 1,-1-15-193,-5 55-62,11-173-356,-1-1 0,-1 1 0,-1-1 0,-11 41 0,10-34-641,4-25 445,0 0-1,0 0 1,-1 0 0,1 0-1,-1 0 1,0 0 0,1 0 0,-1 0-1,-2 3 1,1-2 358,2 2-4164,6-23-10172,10-6 8720,-5 10 3252,0-5 388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73 130 16,'-1'-5'601,"2"0"0,-1 1 1,0-1-1,1 1 0,0-1 0,0 1 0,0-1 1,0 1-1,3-5 0,-4 9-459,0 0 0,1-1 0,-1 1 0,0-1 0,1 1 0,-1-1 0,0 1 1,0 0-1,1-1 0,-1 1 0,0-1 0,0 0 0,0 1 0,0-1 0,0 1 0,0-1 0,0 1 0,0-1 1,0 1-1,0-1 0,0 1 0,0-1 0,0 1 0,0-1 0,0 1 0,-1-1 0,1 1 0,0-1 0,0 1 0,-1-1 1,1 1-1,0-1 0,-1 1 0,1 0 0,0-1 0,-1 1 0,1 0 0,-1-1 0,0 0 0,1 1-29,-1 1 0,0-1 0,0 0 0,1 0 0,-1 0-1,0 0 1,1 1 0,-1-1 0,0 0 0,1 1 0,-1-1-1,0 0 1,1 1 0,-1-1 0,1 1 0,-1-1 0,1 1 0,-1-1-1,1 1 1,-1 0 0,1-1 0,0 1 0,-1-1 0,1 1-1,0 0 1,-1-1 0,1 1 0,0 0 0,0 0 0,-1 1 25,-4 10 506,1 0 0,0 1 0,1-1 1,0 1-1,1 0 0,0 15 0,-12 146 2617,4-93-2264,7-49-661,-4 38 635,2 1-1,9 142 0,-2-196-869,1 9 150,11 46-1,-12-65-191,0 0-1,0 0 1,1-1 0,0 1-1,0-1 1,1 0-1,0 0 1,0 0-1,0 0 1,1-1-1,8 9 1,-9-11 8,0 0 1,0 0-1,0 0 0,1 0 0,0-1 1,-1 0-1,1 0 0,0 0 1,0 0-1,0-1 0,0 0 0,0 0 1,0 0-1,1-1 0,-1 0 0,0 0 1,0 0-1,1 0 0,-1-1 1,0 0-1,0 0 0,0 0 0,0-1 1,0 0-1,0 0 0,-1 0 1,1 0-1,0-1 0,6-5 0,6-4 221,-2-1 0,1 0 0,-2-1 0,1-1 0,-2-1 0,17-24 0,-19 24-274,-1-1 0,-1 0 0,-1-1-1,-1 0 1,0 0 0,-1 0 0,-1-1-1,0 0 1,-2 0 0,0-1 0,-1 1-1,-2-26 1,-13-218-1,7 218-53,-2 1 1,-2-1 0,-29-77 0,35 113-779,-1 1 0,0-1 0,0 1 1,-1 0-1,0 1 0,0-1 0,-12-10 0,-3-4-4328,19 20 4016,0 0 0,-1 0 0,1 0 0,-1 1 0,1-1 0,-1 1 0,1-1 0,-1 1 0,0 0 0,0 0 0,1 0 0,-1 0 0,-6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84 1480,'-2'-4'6466,"1"3"-5866,0 0 0,0 0 0,1-1 0,-1 1 0,1 0 0,-1 0 0,1-1 0,-1 1 0,1 0 0,0-1 0,-1 1 0,1 0 0,0-3 0,3 1 207,1 0 0,-1 0 0,0 0 0,1 1 1,0 0-1,-1-1 0,6-1 0,37-11 1917,-28 11-2551,0 1 1,1 1 0,20 0 0,2-4-1385,-8 1-2914,2 9-4528,-4 2-133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44 376,'3'-2'1021,"-1"-1"1,0 1-1,0-1 0,0 0 1,0 0-1,0 0 0,-1 0 0,1 0 1,-1 0-1,2-5 0,-2 7-840,-1 0 1,1 1-1,0-1 0,-1 0 0,1 1 0,0-1 0,0 1 0,-1 0 0,1-1 0,0 1 0,0 0 0,0-1 0,0 1 0,0 0 0,-1 0 0,1 0 0,0-1 1,0 1-1,0 0 0,0 0 0,0 1 0,1-1 0,33 0 2082,-25 0-1563,-7 0-631,0 1 0,0-1 0,-1 0 0,1 1 0,0-1 0,-1 1-1,1 0 1,-1 0 0,1 0 0,-1 0 0,1 0 0,-1 1 0,1-1-1,-1 1 1,0 0 0,0-1 0,0 1 0,0 0 0,0 0 0,0 0-1,-1 1 1,1-1 0,-1 0 0,1 1 0,1 3 0,-2-1 29,1 0 1,0-1 0,-1 1-1,0 0 1,0 0-1,-1 0 1,0 0 0,1 0-1,-1 0 1,-1 0-1,1 0 1,-1 0 0,-2 8-1,-6 17 254,3-7-123,-1 0-1,-13 29 0,17-46-214,1 1 1,0 0-1,0 0 0,0 0 1,1 0-1,0 1 0,0 9 1,1-12 0,0 0 0,0 0 0,0 0 0,1 0 0,0-1 0,0 1 0,0 0 0,0 0 0,1-1 0,0 1 0,3 6 0,28 62 147,-24-59 216,-1 1 1,0-1 0,-1 2-1,0-1 1,-2 1-1,1 0 1,-2 0 0,0 0-1,-1 1 1,-1-1-1,0 28 1,-2-40-211,1 10 697,-2 0-1,-3 22 1,3-31-744,0 0-1,-1 0 1,0 0-1,0 0 0,0-1 1,0 1-1,-1-1 1,1 1-1,-1-1 1,-5 5-1,-2 4-11,7-9-136,0 0 0,0 0 0,-1-1 0,1 1 0,-1-1 0,0 1 0,1-1 0,-2 0 0,1-1 0,-7 4 1,-31 19-2704,16-8-2527,-2-4-5300,27-13 9992,0 0 364,1 0-1,0 0 1,-1 0-1,1 0 1,-1 0-1,1 0 1,-1 0-1,1 1 1,0-1-1,-1 0 1,1 0-1,0 0 1,-1 1-1,1-1 1,0 0-1,-1 0 1,1 1-1,0-1 1,-1 0-1,1 0 1,0 1-1,0-1 1,-1 0-1,1 1 1,0-1-1,0 1 1,-1 6-4612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456 728 632,'0'-9'1908,"-2"-29"6052,-5 17-5906,3-14 278,0 29-1871,4 5-363,-1 0-1,1 0 1,-1 0 0,0 0-1,1 0 1,0 0-1,-1 0 1,1-1 0,0 1-1,-1 0 1,1 0 0,0 0-1,0 0 1,0-1 0,0 1-1,0-2 1,0 2 45,0-1-1,-1 0 1,1 0 0,-1 0 0,1 1 0,-1-1-1,0 0 1,0 1 0,0-1 0,0 1 0,0-1-1,0 1 1,0-1 0,0 1 0,0-1 0,-1 1-1,1 0 1,-3-2 0,-8-8 677,10 9-561,0 0 0,0 0 1,0 0-1,0 0 0,0 1 1,-1-1-1,1 1 0,-1-1 1,1 1-1,-1 0 0,0 0 1,-5-2-1,-36 1 712,26 2-797,9 2-104,1 0 0,-1 1 0,1 0-1,-1 1 1,1-1 0,0 2 0,0-1 0,1 1-1,-13 10 1,14-11-22,-8 7 18,0 0 0,1 1 0,0 0 0,1 1 0,1 1 0,0 0 0,0 0 0,2 1 0,-1 0 0,-12 31 0,9-15 2,1 0 0,1 1 0,-10 55 0,18-67-47,0 1 0,2-1 1,0 1-1,2 0 1,0-1-1,8 42 1,-7-57-20,-1 0-1,1 0 1,1 0 0,-1-1-1,1 1 1,0-1 0,0 1-1,7 7 1,12 19-110,-21-28 62,1-1-1,0 0 0,0 0 1,0-1-1,0 1 1,0 0-1,0-1 1,1 1-1,-1-1 0,1 0 1,-1 1-1,1-1 1,-1 0-1,1-1 0,-1 1 1,1 0-1,0-1 1,5 1-1,-4 0-167,1-1 0,0 0 0,0 0 0,-1 0-1,1 0 1,0 0 0,-1-1 0,1 0 0,0 0-1,-1-1 1,8-2 0,0-2-551,0-1-1,-1 0 0,0 0 1,-1-1-1,1-1 0,-2 1 1,1-2-1,-1 1 0,-1-1 1,9-13-1,-9 10 126,7-11-463,-1-1 1,-1 0-1,-1-1 1,12-39-1,-12 13 134,-2 0 0,6-83 0,-11-109 1035,-5 209 612,-3 1 1,0-1 0,-3 1-1,-14-56 1,12 57 693,2 0 1,2-1 0,1 0-1,2-56 1,1 89-1280,0 0-79,0 1 0,0 0-1,0 0 1,0 0 0,0-1 0,0 1 0,0 0 0,0 0 0,0 0 0,0-1 0,0 1-1,0 0 1,0 0 0,0 0 0,-1 0 0,1-1 0,0 1 0,0 0 0,0 0-1,0 0 1,0 0 0,0-1 0,0 1 0,-1 0 0,1 0 0,0 0 0,0 0 0,0 0-1,0 0 1,-1 0 0,1-1 0,0 1 0,0 0 0,0 0 0,-1 0 0,1 0-1,0 0 1,0 0 0,0 0 0,0 0 0,-1 0 0,1 0 0,0 0 0,-1 0 0,1 1 12,0-1 1,-1 0-1,1 1 1,-1-1 0,1 0-1,0 1 1,-1-1-1,1 1 1,0-1 0,-1 0-1,1 1 1,0-1 0,0 1-1,-1-1 1,1 1-1,0-1 1,0 1 0,0-1-1,0 1 1,0-1 0,0 1-1,0-1 1,0 1-1,0 0 1,0 0 0,-9 175 2164,6-136-1826,3 48 0,-1 23 119,-17 170 356,7-79-548,7-69-170,-3 17-20,5-120-84,2 34 0,2-48-94,-2 0 0,0 1 0,-1-1 0,0 0 0,-1 0 0,-1 0 0,-1-1 0,-7 21 0,11-35-60,0 1 0,0 0 0,0-1 0,0 1 0,0 0 0,0-1 0,0 1 0,0 0 0,1-1 0,-1 1 0,1 0 0,-1-1 0,1 1 0,0-1 0,-1 1 1,1-1-1,2 3 0,9 6-3306,-12-10 3185,1 0 1,-1 0-1,1 0 0,-1 1 1,1-1-1,-1 0 1,1 0-1,0-1 1,-1 1-1,1 0 1,-1 0-1,1 0 1,-1 0-1,1 0 0,-1 0 1,1-1-1,-1 1 1,1 0-1,-1 0 1,0-1-1,1 1 1,-1 0-1,1-1 0,-1 1 1,0-1-1,1 0 1,28-23-6639,-16 12 5193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81 112,'32'-36'11716,"12"25"-10075,30-9-2505,-34 8-2688,-37 12 2771,1-1 1,0 1-1,0-1 1,0 1 0,0 0-1,0 1 1,-1-1-1,5 1 1,3 4-873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7 156,'-24'32'5243,"3"-4"3254,11-21-5289,3-1 1505,15-7-3313,1-1-1251,0-1-1,0 0 1,0-1-1,11-6 1,-10 5-638,-1 1 0,1 1 0,0 0 1,0 0-1,1 1 0,14-2 0,-12 2-2430,1 0 0,23-8-1,0-3-5183,-17 7 5970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0 348,'-39'41'27517,"47"-39"-26919,76-8-640,-80 6-290,0 0 0,0-1 0,1 1 0,-1-1 0,0 0 0,0 0 1,4-3-1,21-11-7482,-19 8 2689,3 19-5288,-13-6 8623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14 180 188,'-2'-3'516,"0"0"0,0 0 1,1 0-1,0 0 0,-1 0 0,1-1 1,0 1-1,1-1 0,-1 1 0,1-1 0,-1 1 1,1-1-1,0 1 0,0-1 0,1 1 0,-1-1 1,1 1-1,-1-1 0,1 1 0,3-6 1,-3 6-393,0 1 1,0-1 0,0 1-1,1-1 1,-1 1-1,1 0 1,0 0 0,-1 0-1,1 0 1,3-3 0,16-12 507,-16 12-475,0 0-1,0 1 1,1 0-1,0 0 1,0 0-1,0 1 1,11-5-1,-2 3 37,2 0 1,-1 1-1,0 1 0,19-1 0,-30 3-124,1 1-1,-1 0 1,1 0 0,-1 1-1,0-1 1,1 1-1,-1 0 1,0 1 0,0-1-1,1 1 1,-1 0-1,-1 0 1,1 1-1,0-1 1,0 1 0,5 5-1,-7-5 26,-1 1-1,0-1 0,0 1 1,0-1-1,0 1 0,-1 0 1,1 0-1,-1 0 1,0 0-1,0 0 0,0 4 1,0 0 107,0 0 0,0 0 0,-1 0 0,-1 15 0,-8 21 536,-2 0-1,-1-2 1,-3 1-1,-1-2 0,-28 51 1,-52 116 1676,79-166-2026,-12 50-1,20-60-254,8-29-120,0 0 0,0 0 1,1 0-1,-1 0 0,1 0 0,-1 0 0,1 0 0,0 0 1,0 0-1,1 0 0,-1 0 0,1 0 0,-1 0 1,1 0-1,0 0 0,0-1 0,0 1 0,1 0 0,-1 0 1,0-1-1,1 1 0,0-1 0,3 5 0,-2-4-13,1-1 0,-1 1-1,1-1 1,0 0 0,0 0-1,0 0 1,0 0 0,0 0 0,0-1-1,0 0 1,0 0 0,0 0-1,1-1 1,-1 1 0,8-1-1,2 0-556,0-1-1,0 0 0,0-1 0,-1-1 1,17-5-1,-17 4-1612,-1-1 0,0-1 0,0 1 0,-1-2 0,18-12 0,-22 14 866,1 1 1,0 0 0,0 1 0,15-5-1,-3 1-3,13-5-554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60,'-51'48'6730,"37"-37"-4993,1 2-1,-18 20 1,1 2-253,17-21-704,-21 29 0,-64 91 816,-33 72-2725,121-192 277,9-13 619,0 0-1,0 0 1,0 1-1,0-1 1,0 0-1,0 0 1,1 1-1,-1-1 0,0 0 1,1 1-1,-1-1 1,1 1-1,-1-1 1,1 1-1,0-1 1,0 0-1,0 3 1,-1-3 127,1-1 0,0 0 1,0 1-1,0-1 1,0 0-1,-1 0 1,1 1-1,0-1 0,0 0 1,-1 0-1,1 1 1,0-1-1,-1 0 0,1 0 1,0 0-1,0 1 1,-1-1-1,1 0 1,0 0-1,-1 0 0,1 0 1,-1 0-1,1 0 1,0 0-1,-1 0 0,1 0 1,-1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1 112 780,'0'-6'893,"0"-1"-1,0 1 0,1 0 1,0-1-1,0 1 1,5-12-1,-4-18 3944,-2 24-2774,0 12-2023,0-1 1,0 1-1,0 0 1,-1 0-1,1-1 1,0 1-1,0 0 1,0 0-1,0 0 1,1-1-1,-1 1 1,0 0-1,0 0 1,0-1-1,0 1 1,0 0-1,0 0 1,0 0-1,0-1 1,0 1-1,0 0 1,1 0-1,-1 0 1,0 0-1,0-1 1,0 1-1,0 0 1,1 0-1,-1 0 1,0 0-1,0 0 1,0-1-1,1 1 1,-1 0-1,0 0 1,0 0-1,0 0 1,1 0 0,-1 0-1,0 0 1,0 0-1,1 0 1,-1 0-1,0 0 1,0 0-1,0 0 1,1 0-1,13 8 1130,9 15 69,-1 19-583,-2 0 1,22 70-1,-15-38-513,-16-41-102,9 52 0,2 6-5,20 105-3321,-39-178 1881,-3-17 1169,0 1 1,0-1-1,0 0 1,0 1-1,0-1 0,0 0 1,0 0-1,1 1 0,-1-1 1,1 0-1,-1 0 1,1 0-1,-1 1 0,1-1 1,-1 0-1,1 0 1,0 0-1,0 0 0,0 0 1,0 0-1,-1 0 0,1-1 1,0 1-1,0 0 1,1 0-1,-1-1 0,0 1 1,0 0-1,2 0 0,19 4-6090,-11-5 4633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1380,'0'-3'500,"0"0"0,0 1 0,0-1 0,1 1 0,-1-1 0,1 0 0,-1 1 0,1-1 0,0 1 0,0-1 0,0 1 0,0 0 0,2-3 0,-2-2 994,2-2 1799,3 16-1565,-4-1-1416,-1 0 0,0 0 0,0 0 0,0 0 0,-1 0-1,0 0 1,-2 11 0,2 27 589,9 61 188,-7 158 1,-4-129-977,3-76-137,0-2-861,-12 104-1,9-143-259,1 0 0,2 24 0,-1-10-1897,0-30 2753,0 1-1,1-1 0,-1 1 1,0 0-1,1-1 0,-1 1 1,1-1-1,-1 1 1,1-1-1,0 0 0,-1 1 1,1-1-1,0 0 0,0 1 1,0-1-1,0 0 1,0 0-1,0 0 0,1 0 1,-1 0-1,0 0 0,1 0 1,-1 0-1,0 0 1,1-1-1,-1 1 0,1 0 1,-1-1-1,1 0 0,-1 1 1,1-1-1,2 1 1,16 0-1577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34 1460,'0'-2'444,"0"0"0,0 0 0,-1 0 0,1 0 0,-1 1 0,1-1 0,-1 0 0,1 0-1,-1 1 1,0-1 0,0 0 0,0 1 0,0-1 0,0 1 0,0-1 0,-2-1 0,3 3-276,-1 0 0,1-1 0,0 1-1,-1 0 1,1 0 0,-1-1 0,1 1 0,0 0 0,-1 0 0,1 0 0,-1 0 0,1 0 0,-1-1-1,1 1 1,0 0 0,-1 0 0,1 0 0,-1 0 0,1 0 0,-1 0 0,1 0 0,0 1-1,-1-1 1,1 0 0,-1 0 0,0 0 0,1 1-31,-1 0 0,0-1 1,0 1-1,0 0 0,1 0 0,-1 0 1,0 0-1,1 0 0,-1 0 0,1 0 0,-1 0 1,1 0-1,-1 0 0,1 0 0,-1 1 0,-3 13 597,0-4-301,1 0 1,1 0-1,-1 0 0,2 1 1,-1 14-1,-9 116 1778,20 70-1021,-6-158-1035,-3-37-96,1 0 0,1 0 1,4 20-1,-3-25 16,3 12 24,0-1 0,2 0 0,18 40-1,-23-58 24,0 1 0,1 0 0,-1-1 0,1 0 0,1 0 0,-1 0 0,1 0 0,-1-1 0,1 0 0,0 0 0,1 0 0,-1 0 0,1-1 0,0 0 0,0 0 0,0-1 0,0 1 0,0-1 0,8 1 0,-10-3 21,1 0 1,-1 0 0,0 0 0,1-1-1,-1 1 1,0-1 0,1-1-1,-1 1 1,0 0 0,0-1 0,0 0-1,0 0 1,0 0 0,0 0 0,-1-1-1,1 1 1,-1-1 0,0 0-1,1 0 1,-1-1 0,-1 1 0,1 0-1,0-1 1,2-5 0,16-24 603,-17 27-647,0 0 1,-1 0 0,1 0 0,4-12-1,-1-5 58,-1 0-1,0 0 1,3-46-1,-5-74-42,-4 135-110,0-20-73,-1 1 0,-2-1 0,-9-42 0,9 59-312,0-1 0,-1 0 0,0 1 0,-1 0 0,0 0 0,-1 0 0,0 1 0,-1 0 0,0 0 0,-14-14 0,12 15-1075,0 1-1,0 0 1,-1 1 0,0 0-1,-18-8 1,20 11-201,0 1 0,0 0 0,-1 0 0,1 1 0,-1 0 0,1 0 0,-1 1 0,-12 0 0,10 1-577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21 117 532,'-13'-5'15040,"13"5"-14860,0 0-1,-1 0 0,1 0 1,0-1-1,-1 1 1,1 0-1,-1 0 1,1 0-1,0-1 1,-1 1-1,1 0 0,0 0 1,0-1-1,-1 1 1,1 0-1,0 0 1,0-1-1,-1 1 0,1 0 1,0-1-1,0 1 1,0 0-1,-1-1 1,1 1-1,0-1 1,0 1-1,0 0 0,0-1 1,0 1-1,0-1 1,0 1-1,0 0 1,0-1-1,0 1 1,0-1-1,0 1 0,0 0 1,1-1-1,7-6 371,6 0-281,-1 0 1,1 1-1,16-4 0,42-7-2513,-11 2-2596,42-9-10092,-72 18 12979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92 108,'4'-6'1027,"0"0"-1,0 1 1,0-1 0,1 1-1,0 0 1,0 0 0,1 0-1,-1 1 1,1 0 0,9-6-1,-3 5-63,0-1-1,0 2 0,1-1 1,0 2-1,17-4 1,-25 7-791,0-1 1,0 1-1,1 0 0,-1 1 1,0-1-1,1 1 1,-1 0-1,0 0 1,0 1-1,0-1 1,0 1-1,0 0 1,0 1-1,7 4 1,-9-5-91,0 0 0,0 0 0,0 1 1,0-1-1,0 1 0,0 0 0,-1-1 0,1 1 1,-1 1-1,0-1 0,0 0 0,0 0 0,0 1 1,0-1-1,-1 1 0,0 0 0,0-1 0,0 1 1,0 0-1,0 0 0,0 3 0,-4 36 453,-1-1 0,-15 68 0,14-84-425,2-4-31,1 0 0,2 0 0,1 26 0,1 4 41,-1-42-122,0 1 0,1 0 0,0-1 0,1 1 0,0-1 0,0 0 0,7 12 1,2 3-48,25 38 0,-27-48 157,-2 1-1,12 29 0,-14-29 493,0-1 1,2 1-1,12 19 0,-18-33-429,0 0 1,-1 1 0,0-1 0,1 0-1,-1 1 1,0-1 0,0 1 0,-1-1-1,1 1 1,0 0 0,-1-1-1,0 1 1,1 0 0,-1-1 0,0 1-1,0 0 1,-1-1 0,1 1 0,0 0-1,-1-1 1,0 1 0,0-1-1,0 1 1,0-1 0,0 1 0,0-1-1,0 1 1,-1-1 0,1 0 0,-1 0-1,-3 4 1,-5 4-100,-1 0 0,-1-1 1,1 0-1,-23 13 0,8-6-1028,13-6 179,-41 30-6822,49-35 5736,0-1-1,1 1 0,-1-1 0,1 1 0,0 1 1,0-1-1,-5 11 0,9-16 1655,0 1-1,0 0 1,-1 0 0,1 0-1,0 0 1,0 0 0,0-1-1,0 1 1,0 0 0,0 0-1,1 0 1,-1 0 0,0 0 0,0-1-1,1 1 1,-1 0 0,0 0-1,1 0 1,-1-1 0,1 1-1,-1 0 1,1-1 0,-1 1-1,1 0 1,0 0 0,2 3-438,8 14-1190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185 318 920,'1'-3'627,"-1"0"1,0 0-1,0 0 0,-1 0 0,1 0 1,-1 0-1,1 0 0,-1 1 0,0-1 0,0 0 1,0 0-1,-3-4 0,0-6 4318,-2 6-2006,5 7-2754,0-1 1,0 1 0,1 0-1,-1 0 1,0 0 0,0 0-1,1 0 1,-1 0 0,0 0 0,0 0-1,0 0 1,1 0 0,-1 0-1,0 0 1,0 1 0,1-1-1,-1 0 1,0 1 0,1-1 0,-1 0-1,0 1 1,1-1 0,-1 1-1,1-1 1,-1 1 0,0-1-1,1 1 1,-1-1 0,1 1 0,0-1-1,-1 1 1,1 0 0,-1-1-1,1 1 1,0 0 0,-1 0 0,1-1-1,0 1 1,0 0 0,0 0-1,0 1 1,-11 42 1208,9-35-718,-6 24 82,-2-1 1,-19 45-1,-9 26-201,-4 68 17,40-124-152,2-45 91,2-26 243,37-91-379,-36 105-368,9-63 0,-2 13-14,35-177-34,-39 208 39,0 0 0,20-50 0,-22 69 6,0 0 7,0 1 0,1 0-1,1 0 1,-1 0 0,1 0 0,1 1 0,0 0 0,0 0-1,0 1 1,1 0 0,0 0 0,16-9 0,-22 15-6,-1 0-1,1 0 1,0 0 0,-1 0 0,1 1 0,0-1 0,0 1 0,0-1 0,0 1-1,0 0 1,0 0 0,-1 0 0,1 0 0,0 0 0,0 0 0,0 0 0,0 1-1,0-1 1,0 1 0,-1-1 0,4 2 0,-2 0 5,0 0 0,1 1 0,-1-1 1,0 1-1,0 0 0,0 0 0,-1 0 0,1 0 0,3 6 1,4 7 1,-2 0 0,0 1 0,8 25 0,-14-37-24,8 32 10,0 0 0,6 64 0,-10-61 0,4 58 0,-7-76 0,-2 0 0,-2 37 0,0-15 0,4-42 0,3-7 0,6-9 0,-11 13 0,12-15 0,-1 0 0,-1-1 0,11-23 0,-11 19 0,1 1 0,18-23 0,-1 5 0,-12 16 0,0 0 0,25-24 0,-26 32 0,-8 6 0,0 1 0,1 0 0,18-12 0,-10 7 0,-16 11 0,0 0 0,1 0 0,-1 0 0,0 0 0,0 0 0,1 0 0,-1 0 0,0 0 0,1 1 0,-1-1 0,1 0 0,-1 1 0,1 0 0,-1-1 0,1 1 0,0 0 0,-1 0 0,1-1 0,-1 1 0,1 0 0,-1 1 0,1-1 0,0 0 0,-1 0 0,1 1 0,-1-1 0,1 1 0,-1-1 0,1 1 0,-1 0 0,0 0 0,3 1 0,1 1 0,0 1 0,0 0 0,-1 0 0,1 0 0,-1 1 0,0 0 0,0 0 0,0 0 0,-1 0 0,0 0 0,0 1 0,4 9 0,3 11 0,10 43 0,-10-33 0,-2-5 2,4 42 0,-7-44-26,14 54 0,-15-69-616,-1 1 1,0 0-1,-1 1 1,0 18-1,-4 66-9286,1-32 836,-1 7 2000,-7-33 4535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0 264 668,'11'-6'11738,"2"-19"-4598,0 1-2876,36-14-1178,-38 29-2739,1 1 0,0 0-1,0 0 1,1 1 0,-1 1 0,18-6 0,88-26 80,-62 23-450,64-20-3987,-118 34 3754,19-9-2258,-20 9 2169,-1 1 0,1-1 1,-1 1-1,1 0 0,-1-1 1,1 1-1,-1-1 1,1 0-1,-1 1 0,0-1 1,1 1-1,-1-1 0,0 0 1,1 1-1,-1-1 0,0 0 1,0 1-1,0-1 0,1-1 1,-16 1-10405,1 9 8483,10 3 306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1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1168,'-14'11'1989,"0"0"0,1 1 0,-13 15 0,13-16 63,-9 8 1972,15-5 1486,8-13-5297,-1 0-1,1 0 1,0 0-1,-1-1 1,1 1-1,0 0 1,0-1 0,0 1-1,0-1 1,-1 1-1,1-1 1,0 1 0,0-1-1,0 0 1,0 1-1,0-1 1,0 0 0,0 0-1,0 0 1,0 0-1,0 0 1,0 0 0,2 0-1,28 1 1796,166-36-636,-126 29-4628,-47 5-2591,2 1-6733,-24 0 12213,-1 0 0,0 0 0,1 0 0,-1 0 0,0 1 0,1-1 0,-1 0 0,0 1-1,0-1 1,1 1 0,-1 0 0,0-1 0,0 1 0,1 1 0,9 9-1516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3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8,'-1'14'1761,"3"9"7203,-1-23-8677,-1 0 0,1 1 1,-1-1-1,1 1 0,0-1 0,-1 0 0,1 1 0,0-1 1,0 0-1,-1 0 0,1 1 0,0-1 0,0 0 1,-1 0-1,1 0 0,0 0 0,0 0 0,0 0 0,-1 0 1,1-1-1,0 1 0,0 0 0,-1 0 0,1 0 1,0-1-1,-1 1 0,1 0 0,0-1 0,1 0 0,31-12 2433,50-28-1,-27 9-4219,-38 25-628,5 7-8982,-9 1 4584,-3-1 4131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2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58 179 1452,'-1'1'591,"-1"-1"0,1 1 0,-1-1 0,1 1 1,-1-1-1,1 0 0,-1 0 0,1 1 0,-1-1 0,0 0 0,1-1 0,-1 1 0,1 0 0,-1 0 0,1-1 0,-1 1 1,1-1-1,-3 0 0,-15-9 2887,17 9-3356,1 1 49,1-1 0,-1 1 0,1-1 0,0 1 0,-1 0 0,1-1 0,0 1 0,-1-1 0,1 1 0,0-1 0,0 1 0,0-1 0,-1 1 0,1-1 0,0 1 0,0-1 0,0 1 0,0-1-1,0 1 1,0-1 0,0 0 0,0 1 0,0-1 0,0 1 0,0-1 0,0 1 0,0-1 0,1 1 0,-1-1 0,0 1 0,0-1 0,1 1 0,-1-1 0,9-14 2244,-8 14-2600,3-4 324,0 1 1,1 0-1,0 0 0,0 0 0,0 0 1,0 0-1,11-4 0,46-21 241,-14 12-68,0 2-1,2 2 1,74-9 0,-116 21-222,-1 1 0,1-1 0,-1 1 0,1 0 1,0 1-1,-1 0 0,0 0 0,1 1 0,-1-1 0,0 2 0,0-1 0,13 7 0,-17-7-11,1 1-1,-1 0 1,1-1-1,-1 1 1,0 1-1,0-1 1,-1 0-1,1 1 1,-1-1-1,1 1 1,-1 0-1,0 0 1,-1 0-1,1 0 1,-1 0-1,1 0 0,-1 0 1,0 1-1,-1-1 1,1 0-1,-1 1 1,0 7-1,-1 15 210,-1 0-1,-1 0 1,-2-1-1,0 1 1,-12 32-1,-57 122 535,61-151-704,-69 131-63,66-133-51,-1 2-4,-3 6 0,-29 70 0,48-102 0,-1 0 0,1 0 0,0 0 0,0 0 0,0 0 0,1 0 0,-1 0 0,1 0 0,0 0 0,0 0 0,1 0 0,1 8 0,-1-10 0,0 0 0,0 0 0,0 0 0,0 0 0,1 0 0,-1 0 0,1-1 0,-1 1 0,1 0 0,0-1 0,-1 0 0,1 1 0,0-1 0,0 0 0,0 0 0,0 0 0,0 0 0,1 0 0,-1 0 0,0-1 0,0 1 0,1-1 0,2 1 0,10 1 0,0-2 0,0 1 0,0-2 0,0 0 0,19-4 0,-21 3 0,51-14 183,-6 1-3632,-40 7 493,-14 5 906,1-1-1,-1 0 1,-1 0-1,1-1 0,-1 1 1,1-1-1,2-5 1,2 3-3306,-4 6 4287,7-4-1359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2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25 220,'4'-1'22421,"2"-1"-20512,15-1-7958,3-10-9714,-13 7 13805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21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78 712,'5'-23'4198,"-4"22"-3678,-1-1 0,1 0 0,-1 0 0,1 0 0,-1 0 0,1 0 0,-1 0 0,0 1 0,0-1 0,0 0 0,0-3 0,-9-15 4572,9 10 2432,-2 49-5249,-6 44 0,5 52-585,-15 190 208,7-167-1582,7-98-225,4 66 1,2-43-93,-13 3-247,11-36-1646,0-32-3344,2-41-14061,6 10 16224,-7 12 2979,10-11-1852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2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61 180,'0'-8'1740,"-2"-12"4474,2 20-5993,-1 0 0,0-1 0,1 1 1,-1-1-1,1 1 0,-1 0 1,0-1-1,1 1 0,-1 0 0,0 0 1,1-1-1,-1 1 0,0 0 0,1 0 1,-1 0-1,0 0 0,0 0 1,1 0-1,-1 0 0,0 0 0,1 0 1,-1 0-1,0 0 0,1 1 1,-1-1-1,0 0 0,1 0 0,-2 1 1,0 0-42,0 0 1,0 1 0,0-1-1,-1 0 1,2 1-1,-1 0 1,0-1 0,0 1-1,0 0 1,1 0-1,-1 0 1,1 0 0,0 0-1,-1 0 1,1 0 0,0 0-1,0 1 1,0-1-1,0 4 1,-12 48 1924,13-50-1918,-29 121 2728,5-29-1577,-10 152 748,26-172-1604,5-26-88,3 54 0,1-37-65,0-56-188,-1 0 1,1 0 0,1 0 0,0 0 0,1 0 0,0 0 0,0 0-1,1-1 1,1 0 0,-1 0 0,12 17 0,-14-25-75,0 0 0,0 0 0,0 0 0,1 0 0,-1 0 0,1 0 0,-1 0 0,1-1 0,-1 0 0,1 1 0,0-1 0,0 0 0,0 0 0,0-1 0,-1 1 0,1 0 0,0-1 0,5 0 0,-3 0 21,0-1 0,0 0 0,0 0 0,0 0 0,0 0 0,-1-1 0,1 0 0,0 0 0,-1 0 0,5-4 0,8-5-2,-2-1 0,0-1 0,0 0 1,19-24-1,-22 23-86,-1-1 0,-1 0 0,0-1 0,-2 0 0,1 0 0,-2-1 0,0 0 0,-1 0 0,-1-1 0,6-35 0,-4-7 0,-1-120 0,-6 152 0,0-6 44,-3 0 0,0 1 0,-16-63 1,14 75-358,-2 0 0,-1 0 0,0 1 0,-1 0 1,-2 1-1,-23-35 0,-5 14-6130,31 33 3678,1 1 0,-1-2 1,-8-11-1,15 17 2299,-1 1 0,1-1 0,-1 1 1,1-1-1,-1 1 0,1 0 0,-1-1 0,0 1 1,0 0-1,1 0 0,-1 0 0,0 1 0,0-1 1,-2 0-1,-11-5-3145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2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1440,'10'-37'10529,"-10"23"-7956,0-15 5530,2 31-6837,-1-1-1150,0 0 0,0 0-1,-1-1 1,1 1 0,0 0 0,-1 0 0,1 1 0,0-1 0,-1 0 0,1 0 0,-1 0-1,0 0 1,1 0 0,-1 0 0,0 3 0,3 26 694,-3-23-698,1 0 0,-1 0 0,1 0 0,-2 0 0,-1 11 0,1-6-81,-1 0-1,2 0 1,0-1 0,0 1-1,1 0 1,1 0-1,0-1 1,0 1 0,1-1-1,1 1 1,5 13 0,3 16 40,-11-36-64,-1 0 1,1-1 0,0 1-1,0-1 1,1 1-1,0-1 1,-1 1 0,1-1-1,0 0 1,1 0 0,-1 0-1,1 0 1,0 0-1,0-1 1,0 1 0,0-1-1,1 0 1,3 3 0,-3-4-17,-1 0 0,0 0 0,0 0 0,1 0 0,-1-1 0,1 0 0,-1 1 0,1-1 0,0-1 0,-1 1 0,1 0 0,0-1 0,0 0 0,-1 0 0,1 0 0,0 0 0,0-1 0,-1 1 0,1-1 0,0 0 0,-1 0 0,1-1 0,-1 1 0,1-1 0,-1 1 0,0-1 0,1 0 0,-1 0 0,4-4 0,2-2-34,1-1 0,-1 1 0,0-2 0,-1 1 0,0-2 0,-1 1 0,0-1 0,0 0 0,-1 0 0,-1 0 0,0-1 0,0 0 1,-1 0-1,-1-1 0,4-18 0,7-17 117,-11 41-66,0-1 1,0 0-1,-1 0 1,0 0-1,-1 0 1,1-14-1,-1 6-3,0 1 0,0 0-1,2 1 1,0-1 0,8-26 0,-10 37 23,0 1-1,0-1 1,-1 1 0,0-1-1,0 0 1,0-7 0,-1 1 211,1 9-79,-1 1-133,0 1 0,1-1 0,-1 0 0,0 1 1,0-1-1,0 1 0,1-1 0,-1 1 0,0-1 0,1 1 0,-1 0 0,0-1 0,1 1 0,-1 0 0,1-1 0,-1 1 0,1 0 1,-1 0-1,1 0 0,-1-1 0,1 1 0,0 0 0,0 0 0,-1 0 0,1 0 0,0 0 0,0 0 0,0 1 0,-7 33 300,5 0-178,-2 0 1,-12 52 0,8-47-149,-3 75-57,0-28-105,6-54-174,5-25-102,-1 0 0,0 0 1,-1 0-1,0 1 0,0-2 0,-1 1 1,-5 12-1,-10 16-4368,-8 13-3897,24-46 7848,-2 3-160,0-1-1,1 0 1,-1 1-1,1 0 1,0 0-1,1 0 1,-3 8-1,3 10-1093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111 448 1700,'1'-2'430,"-1"-1"-1,0 0 1,1 1-1,0-1 0,-1 1 1,1-1-1,0 1 1,0 0-1,1-1 1,1-3-1,-1 4 14,-1 0 0,0 0 0,1-1 0,-1 1-1,-1 0 1,1 0 0,0-1 0,0 1 0,-1-1 0,1-3 0,10-44 7827,-12 66-2037,-2 6-3643,-4 51-976,6-44-804,-11 54-1,1-11-138,5-30-431,-15 52 0,10-52-243,-5 49 0,-8 38 3,8-50 0,16-77 0,-12 67 0,9-42 0,3-27 0,1 0 0,-1 0 0,0 0 0,0 0 0,0 0 0,0 0 0,0 0 0,0 0 0,0 0 0,0 0 0,1 0 0,-1 0 0,0 0 0,0 0 0,0 0 0,0 0 0,0 0 0,0 0 0,0 0 0,1 0 0,-1 0 0,0 0 0,0 0 0,0 0 0,0 0 0,0 0 0,0 0 0,0 0 0,1 0 0,-1 0 0,0 0 0,0 0 0,0 0 0,0 0 0,9-15 0,-8 13 0,0 0 0,1 0 0,-1 0 0,0 0 0,0-1 0,0 1 0,0 0 0,-1-1 0,1 1 0,-1 0 0,1-1 0,-1 1 0,0-5 0,1-14 0,1 0 0,6-22 0,-4 21 0,-1 0 0,1-24 0,2-81 0,29-168 0,-34 294 0,2-45 0,-3 35 0,1 0 0,0 0 0,5-21 0,-4 11 0,2-8 0,-4 28 0,0 1 0,0 0 0,0-1 0,0 1 0,1-1 0,-1 1 0,0 0 0,0-1 0,1 1 0,-1-1 0,0 1 0,0 0 0,1-1 0,-1 1 0,1 0 0,-1 0 0,0-1 0,1 1 0,-1 0 0,1 0 0,-1 0 0,0-1 0,1 1 0,-1 0 0,1 0 0,-1 0 0,1 0 0,-1 0 0,1 0 0,-1 0 0,0 0 0,1 0 0,-1 0 0,1 0 0,-1 0 0,1 0 0,-1 0 0,1 1 0,-1-1 0,0 0 0,1 0 0,-1 0 0,1 1 0,-1-1 0,0 0 0,1 1 0,4 5 0,0 0 0,0 0 0,0 0 0,-1 1 0,0 0 0,4 12 0,-2-9 0,6 16 0,-1 1 0,9 30 0,-5-12 0,81 273 0,-86-284 0,0-1 0,3 1 0,18 35 0,-29-64 0,0 1 0,0-1 0,0 0 0,-1 1 0,1 7 0,-2-9 0,1 1 0,0-1 0,0 1 0,1-1 0,-1 1 0,1-1 0,3 6 0,2 9 0,5 6 0,-5-25 0,1-14 0,0-12 0,-2 0 0,5-46 0,6-24 0,-7 45 0,6-79 0,2-7 0,3-30 0,21-126 0,-40 278 3,0 0 0,-1-1 0,-3-27 0,1 3-2669,12 4-5732,-11 34 7888,0 0 0,1 1-1,-1-1 1,1 1 0,-1-1-1,1 1 1,-1-1 0,1 1 0,0-1-1,0 1 1,0 0 0,0-1-1,0 1 1,0 0 0,0 0-1,0 0 1,0 0 0,1 0 0,-1 0-1,0 0 1,2-1 0,31-12-5907,-12 8 3953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2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8 1292,'12'-8'11166,"-15"17"-8703,-3 3-1567,2 0-1,-1 0 1,-5 26-1,4-14-154,-83 313 4896,-127 366 181,20-139-3750,153-443-2068,-47 150 0,61-192 0,21-59 0,0 0 0,-9 41 0,13-38 0,-4 31 0,2-32 3,5-22-5,1 1-1,0-1 0,-1 1 1,1-1-1,-1 1 0,1-1 0,0 1 1,0-1-1,-1 1 0,1-1 0,0 1 1,0 0-1,0-1 0,0 1 1,0-1-1,0 1 0,0 0 0,0-1 1,0 1-1,0 0 0,0-1 1,0 1-1,0-1 0,0 1 0,1 0 1,-1-1-1,0 1 0,0-1 1,1 1-1,-1-1 0,0 1 0,1-1 1,-1 1-1,0-1 0,1 1 1,-1-1-1,1 0 0,-1 1 0,1-1 1,-1 1-1,2-1 0,0 1-713,-1-8-2851,18-22-4987,35-43-1,35-22-695,-56 63 7448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5:2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653 124 352,'0'-33'4039,"0"0"4200,-1 31-7781,1 0-1,-1 0 0,1 1 0,-1-1 1,0 0-1,0 0 0,0 1 0,0-1 1,0 1-1,0-1 0,0 1 0,0-1 0,0 1 1,-1 0-1,-1-2 0,-22-15 4669,21 16-4601,0 0 1,0 0-1,-1 1 1,1 0 0,0-1-1,-1 2 1,1-1 0,0 0-1,-1 1 1,-6 0-1,2 1-205,0 0-1,1 0 1,-1 1-1,1 0 1,-9 4-1,2-1-319,0 2-1,1 0 1,0 1-1,1 0 1,-22 18-1,19-11 1,0 0 0,2 2 0,-1-1 0,-15 26 0,-41 79 0,60-102 0,-41 97 0,28-60 0,1-1 0,3 1 0,-15 68 0,-13 117 0,41-202 0,3-14 0,2-1 0,0 1 0,1 0 0,2 0 0,0 0 0,2 0 0,0-1 0,9 30 0,-5-26 0,-6-22 0,0-1 0,0 0 0,0 1 0,1-1 0,0 0 0,0 0 0,0 0 0,1 0 0,0-1 0,5 9 0,-1-5 0,1-1 0,-1 1 0,2-1 0,-1-1 0,1 1 0,0-1 0,12 6 0,-15-10 0,0 1 0,1-1 0,-1 0 0,1 0 0,-1-1 0,1 0 0,0 0 0,0 0 0,-1-1 0,1 0 0,0-1 0,10-1 0,3-2 0,0-1 0,-1 0 0,1-2 0,-1 0 0,-1-1 0,0-1 0,0-1 0,0 0 0,-2-1 0,27-23 0,-18 13-1936,-11 10 2849,0 0-1,-1-1 0,14-16 0,-24 23-2102,1 0-1,-1 0 0,0 0 1,0 0-1,2-8 1,0-8-7987,-4-3-5019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1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95 1024,'0'0'3222,"-14"0"2104,-9 8 2336,14-4-7714,7-3 1637,-33-2 779,26-3-2019,15 2 266,-6 2-576,1 0 1,-1 0-1,1 0 0,0 0 1,-1 0-1,1 0 1,0 0-1,-1 0 0,1 0 1,-1 0-1,1 0 0,-1 1 1,1-1-1,0 0 1,5 6 5316,-6 15-4145,1-18-1184,0 0 1,0-1-1,1 0 0,-1 1 0,1-1 0,0 0 0,-1 0 0,1 0 0,0 0 0,3 2 0,12 16 157,-12-11-142,-4-6-23,1 0 0,-1-1-1,1 1 1,-1 0 0,1-1 0,0 1 0,4 3-1,-3-3 5,0 0-1,-1 1 1,0-1-1,1 1 1,-1 0-1,0-1 1,-1 1-1,1 0 1,-1 0-1,1 0 1,0 7-1,7 17 52,-8-24-60,0 1 0,0 0 1,0-1-1,-1 1 1,1 0-1,-1 0 0,0 0 1,-1-1-1,-1 9 0,2-8-2,-1 0 0,0 0-1,1 0 1,0 1 0,1-1-1,-1 0 1,3 9-1,-1-7 2,0-1 0,0 1 0,-1-1 0,0 1 0,0 0 0,-1-1 0,1 11 0,10 82 73,-11 75 148,-11-100-150,10-65-69,0 1 0,-1 0 0,0-1 0,-4 14 0,3-13-3,0 0 0,1-1 0,0 1 0,0 15 0,1-10-1,-1-1 1,-1 0-1,0 0 0,0 0 1,-9 19-1,7-20-2,0 1 0,1 0 0,1-1 0,0 1 0,-1 21-1,4-29 1,-1-1-1,0 1 0,0-1 0,0 1 0,-1-1 0,0 1 1,0-1-1,-5 9 0,4-9 0,0 0 0,1 1 0,0 0 0,0-1 1,0 1-1,1 0 0,0 0 0,-1 11 0,2-13-5,-1-4 2,1 1 0,0-1 0,0 1 0,0-1 0,0 1 0,-1-1-1,1 1 1,0-1 0,0 1 0,0-1 0,0 1 0,0-1 0,0 1-1,0-1 1,0 0 0,1 1 0,-1-1 0,0 1 0,0-1-1,0 1 1,0-1 0,1 1 0,-1-1 0,0 0 0,0 1 0,1-1-1,-1 1 1,0-1 0,1 0 0,-1 1 0,0-1 0,1 0 0,-1 1-1,0-1 1,1 0 0,-1 0 0,1 0 0,-1 1 0,1-1 0,-1 0-1,0 0 1,1 0 0,-1 0 0,1 0 0,-1 0 0,2 0 0,0 0 39,-3 1-39,1-1 0,0 0 0,0 0 0,0 0 0,0 0 1,0 0-1,0 1 0,0-1 0,0 0 0,0 0 0,0 0 0,0 0 0,0 0 0,0 1 0,0-1 0,0 0 0,0 0 0,0 0 0,0 0 0,0 0 0,0 1 0,0-1 1,0 0-1,0 0 0,0 0 0,0 0 0,0 0 0,0 1 0,0-1 0,0 0 0,1 0 0,-1 0 0,0 0 0,0 0 0,0 0 0,0 0 0,0 0 0,0 1 0,0-1 1,1 0-1,-1 0 0,0 0 0,0 0 0,0 0 0,1 0 0,4-3 6,0-1 0,0 0 0,0 0 0,0 0 0,0 0 1,-1-1-1,0 0 0,0 0 0,0 0 0,0 0 0,-1-1 0,3-6 1,8-14 6,2 0 1,34-43 0,-47 65-16,20-24 1,-15 19-1,-1 0 0,0 0 0,0 0-1,-1-1 1,5-11 0,2-4 2,1 1-1,30-41 1,-26 40-6,24-42 0,17-27-24,-37 61 16,-14 22 9,-1 1 1,-1-1-1,8-17 1,-13 27 3,-1 0 0,1 0 0,-1 0-1,1 0 1,0-1 0,-1 1 0,1 0 0,0 0 0,0 0 0,0 0 0,0 1 0,-1-1 0,1 0 0,1 0 0,-1 0 0,0 1 0,0-1 0,0 1 0,2-2 0,-2 2 1,0-1 0,1 1-1,-1-1 1,0 1-1,0-1 1,0 0 0,0 1-1,0-1 1,0 0-1,-1 0 1,1 0 0,0 0-1,0 0 1,0 0-1,-1 0 1,1 0 0,0-1-1,12-19 9,-11 19-9,-1 0 1,0 1-1,1-1 0,-1 0 0,0 0 0,0 0 0,0 0 0,-1 0 1,1 0-1,1-4 0,-2 6 0,0 0 1,0-1-1,0 1 1,0 0-1,0-1 0,0 1 1,0 0-1,0-1 1,0 1-1,0 0 1,0-1-1,0 1 0,0 0 1,0-1-1,1 1 1,-1 0-1,0 0 1,0-1-1,0 1 0,1 0 1,-1-1-1,0 1 1,0 0-1,1 0 1,-1 0-1,0-1 0,0 1 1,1 0-1,-1 0 1,0 0-1,1 0 1,-1 0-1,0-1 0,1 1 1,-1 0-1,0 0 1,1 0-1,-1 0 1,1 0-1,9-5 3,-9 3-4,0 1-1,0-1 1,-1 1-1,1-1 1,-1 0 0,1 0-1,-1 1 1,0-1-1,1 0 1,-1 0-1,0 1 1,-1-4-1,2 7 5,0-1-1,0 0 1,0 0-1,-1 1 1,1-1-1,0 0 1,0 0-1,1 0 1,-1 0-1,0 0 1,0-1-1,0 1 1,1 0-1,-1 0 1,0-1-1,1 1 1,-1-1-1,0 1 1,1-1-1,1 1 1,21 12 145,-20-10-137,0 1 1,0-1-1,1 1 0,0-1 0,8 4 1,-9-5-12,0 0 0,0 0 1,0 0-1,0 1 0,0 0 1,-1 0-1,1 0 0,-1 0 1,0 0-1,4 5 0,21 19 88,-24-21-81,1 0 0,1 0 0,-1 0 0,1-1 0,0 0 0,7 4 0,23 23 14,-19-10 19,0 1 0,17 31 0,14 21 20,-43-68-56,-2-1 1,1 1 0,-1 0-1,0 0 1,0 0 0,2 10-1,-3-9-1,0 0 0,1-1-1,0 0 1,0 0 0,0 1-1,7 7 1,59 87 51,-62-90-54,1 1 0,1-1-1,-1 0 1,2 0 0,0-1 0,19 17 0,19 6 3,-47-33-3,1 0 0,-1 0 0,1-1 0,-1 1 0,1 0 1,-1 1-1,1-1 0,-1 0 0,0 0 0,0 1 0,0-1 0,0 0 0,0 1 0,0-1 1,0 1-1,1 2 0,1 43-6,-3-46 6,0 0 5,0-28 81,1 23-87,-1 1 1,1 0-1,0-1 1,0 1 0,0 0-1,0 0 1,0-1-1,4-4 1,-3 5 2,-1 0 1,1-1-1,-1 1 1,1 0-1,-1-1 0,0 1 1,0-1-1,0-7 1,1-2 6,0 1 1,0-1-1,2 0 1,-1 1 0,2 0-1,8-19 1,4-9-3,0-7 11,-2-1-1,10-57 1,-14 51 11,-6 36-11,-2 1 0,0-1 1,1-21-1,-2 0 62,2 1 1,2 1-1,14-50 0,-7 33-4,-9 32-70,1 1 1,2 0 0,0 0 0,0 0 0,13-20-1,-8 6-16,-1 2-7,25-53-15,-25 57 26,-11 26 5,1-1 0,1 0 0,-1 1-1,0-1 1,1 0 0,0 1 0,-1 0 0,6-6-1,34-38-95,-41 47 53,-1 0 1,1 0-1,0 1 1,-1-1-1,1 0 0,-1 0 1,1 0-1,0 0 1,-1 0-1,1 0 0,-1 0 1,1 0-1,-1 0 1,1 0-1,0 0 0,-1 0 1,1-1-1,-1 1 1,1 0-1,0 0 0,-1 0 1,1 0-1,0-1 1,-1 1-1,1 0 0,0 0 1,-1-1-1,1 1 1,0 0-1,-1-1 0,1 1 1,0 0-1,0-1 1,-1 1-1,1 0 0,0-1 1,0 1-1,0 0 1,0-1-1,0 1 0,-1-1 1,1 1-1,0 0 1,0-1-1,0 1 0,0-1 1,0 1-1,0-1 1,0 1-1,0 0 0,0-1 1,1 1-1,-1-1 1,0 1-1,0 0 0,0-1 1,0 1-1,1 0 1,-1-1-1,0 0 0,-26 12-2687,22-11 1899,0 1 1,1 1-1,-1-1 0,1 0 0,-1 1 1,1 0-1,-1 0 0,1 0 0,0 0 0,0 0 1,-4 5-1,-13 10-6023,16-15 6168,1 0 0,0 0 1,0 0-1,0 1 0,1-1 0,-1 1 1,1 0-1,-1 0 0,1 0 0,0 0 1,-3 6-1,3 10-1174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1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1064,'2'-14'15468,"70"14"-12606,105-12-2179,-100 8-637,-44 3 2,43-7 0,-3-6-565,-64 10-3688,-25 4 638,-25 6-556,-54 19-1308,60-13 3931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3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56 48,'1'-2'347,"-1"0"0,1 0 1,-1-1-1,1 1 0,0 0 0,0 0 0,0 0 1,1 0-1,-1 0 0,0 0 0,1 0 0,-1 0 1,1 0-1,1-1 0,-1 2 281,-1 0 1,1-1-1,-1 1 1,0 0-1,0-1 0,0 1 1,0-1-1,0 0 1,0 1-1,0-1 0,-1 0 1,2-3-1,-2 5-548,-1 0-1,1 0 1,0 0 0,-1 0-1,1-1 1,0 1-1,-1 0 1,1 0 0,0 0-1,0 0 1,-1 0-1,1 0 1,0 0 0,-1 0-1,1 0 1,0 0-1,-1 0 1,1 0 0,0 0-1,-1 1 1,1-1-1,0 0 1,0 0 0,-1 0-1,1 0 1,0 0-1,-1 1 1,1-1 0,0 0-1,0 0 1,0 1-1,-1-1 1,1 0 0,0 0-1,0 1 1,0-1-1,-1 0 1,1 1 0,-11 8 778,0 9-250,2 0 1,0 0-1,0 1 1,-9 35-1,-4 8 101,-53 98 1234,-10 29 44,72-160-1786,-18 29 164,23-43-235,-1 0-1,-8 24 1,8-16-10,7 5 24,2-20-125,0-8-17,0 0-1,0 1 1,1-1-1,-1 1 1,0-1-1,0 0 1,0 1-1,1-1 1,-1 0-1,0 1 1,0-1-1,1 0 1,-1 1-1,0-1 1,1 0 0,-1 0-1,0 1 1,1-1-1,-1 0 1,1 0-1,-1 0 1,0 1-1,1-1 1,-1 0-1,1 0 1,-1 0-1,0 0 1,1 0-1,-1 0 1,1 0-1,-1 0 1,1 0 0,-1 0-1,0 0 1,1 0-1,-1 0 1,1 0-1,0-1 1,17-3 25,-17 4-22,26-9 21,1-2 0,-1 0 1,43-27-1,-26 18-44,-34 16 10,0 0 0,0 0-1,0-1 1,15-12 0,14-6-22,-25 15-111,-10 19-2035,1-14 1117,-2 2 558,-1 0 0,0 0 0,1 0 0,-1-1-1,0 1 1,0 0 0,0-1 0,0 1 0,0-1 0,0 0-1,-1 0 1,1 0 0,0 1 0,-1-2 0,1 1 0,-1 0 0,0 0-1,1-3 1,-1 1 44,-1 0 0,1 0 1,0-1-1,0 2 0,0-1 0,1 0 0,2-4 0,-2 3 141,0 1 0,-1 0-1,1-1 1,-1 1 0,0-1 0,0 0-1,0-6 1,-1 1-39,1-14-165,-2 0 0,-1-1 0,-5-27 0,4 33 1224,2-1-1,0 1 1,3-38-1,-1 7 780,-1 46-1384,1-2 142,-1-1 1,0 1-1,-1 0 0,0-1 0,0 1 1,0 0-1,0 0 0,-4-8 0,2-35 3219,4 34-1014,-1 36-1240,-10 41 132,10 4-510,-10 272 1556,6-48-1319,7-157-861,-3 44-176,-11-128-976,11-49 875,0 1-1,0-1 1,0 0 0,1 0-1,-1 0 1,0 0 0,0 0 0,1 0-1,-1 1 1,0-1 0,0 0 0,1 0-1,-1 0 1,0 0 0,0 0-1,0 0 1,1 0 0,-1 0 0,0 0-1,0 0 1,1 0 0,-1 0 0,0 0-1,0-1 1,1 1 0,-1 0-1,0 0 1,0 0 0,1 0 0,-1 0-1,0 0 1,0-1 0,0 1 0,0 0-1,1 0 1,-1 0 0,0 0-1,0-1 1,0 1 0,0 0 0,0 0-1,1-1 1,11-8-2670,-11 8 2650,1-2-532,1-1 1,-1 1 0,0-1 0,0 0 0,0 0 0,0 1 0,0-1 0,-1 0-1,0-1 1,0 1 0,1-5 0,8-24-2979,5-12-537,3 16 2473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1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0 608,'-11'16'1432,"8"-12"-719,0 0 0,1 0 0,-1 0 0,1 0 0,0 0 0,0 1 0,0-1 0,0 1 0,1-1 1,-2 6-1,4-8-491,-1 0 0,1 0 0,-1 0 0,1-1 0,-1 1 0,1 0 0,0 0 1,0-1-1,0 1 0,0-1 0,0 1 0,0-1 0,1 1 0,-1-1 0,0 1 1,1-1-1,-1 0 0,1 0 0,0 0 0,-1 0 0,1 0 0,0 0 0,-1 0 1,4 0-1,5 3 703,0-1 1,0 0 0,13 2 0,-1-3-431,1 0 0,-1-2 0,0-1 0,39-6 0,35-1-1009,-39 1-1996,-55 7 2113,0 0-1,-1 0 1,1 0 0,0-1-1,-1 1 1,1-1-1,0 1 1,-1-1 0,1 0-1,0 0 1,1-1 0,17-4-7869,-9 6 5979,11 0 269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1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19 500,'0'0'90,"0"0"-1,0-1 1,0 1-1,0 0 1,0-1-1,0 1 1,0 0-1,0 0 1,0-1-1,0 1 1,0 0-1,1-1 1,-1 1-1,0 0 1,0 0-1,0-1 1,0 1-1,1 0 1,-1 0-1,0 0 1,0-1-1,0 1 1,1 0 0,-1 0-1,0 0 1,0 0-1,1-1 1,-1 1-1,0 0 1,1 0-1,-1 0 126,1 0 1,-1 0-1,1-1 0,-1 1 0,0 0 0,1 0 1,-1-1-1,0 1 0,1 0 0,-1-1 0,0 1 1,1 0-1,-1-1 0,0 1 0,0 0 0,1-1 0,-1 1 1,0-1-1,0 1 0,0 0 0,1-1 0,-1 1 1,0-1-1,0 1 0,0-1 0,0 1 0,0-1 1,0 1-1,0-1 0,0 0 0,-32 1 3232,62 27 352,-29-24-3638,0-1 0,0 1 0,-1-1 0,1 1 0,-1 0 0,1 0 0,-1-1-1,0 1 1,0 0 0,0 0 0,0-1 0,-2 6 0,-8 33 1101,9-36-1079,-3 8 152,1 1-1,0 0 0,1 0 1,1 0-1,0 17 0,-11 49 711,11-67-833,0-1 0,-1 1 0,-6 21 0,5-21-58,0 0 0,1 0 1,-2 24-1,4-34-151,0 0 0,1 0 0,-1 0 0,1 0 0,-1 0 0,1 0 0,0 0 0,0 0-1,0-1 1,0 1 0,2 3 0,2 8 17,-5-14-17,0 0 0,0 1 1,0-1-1,0 1 0,0-1 1,0 0-1,1 1 0,-1-1 0,0 0 1,0 1-1,0-1 0,0 0 1,1 1-1,-1-1 0,0 0 1,0 0-1,1 1 0,-1-1 1,0 0-1,1 0 0,-1 1 0,0-1 1,1 0-1,-1 0 0,0 0 1,1 1-1,-1-1 0,0 0 1,1 0-1,1 1 45,-2 0-61,0-1 0,1 0-1,-1 0 1,0 1 0,0-1 0,0 0-1,0 0 1,0 0 0,0 1-1,1-1 1,-1 0 0,0 0-1,0 0 1,0 1 0,1-1-1,-1 0 1,0 0 0,0 0 0,1 0-1,-1 0 1,0 0 0,0 1-1,1-1 1,-1 0 0,0 0-1,0 0 1,1 0 0,-1 0-1,0 0 1,0 0 0,1 0-1,-1 0 1,0 0 0,0 0 0,1 0-1,-1 0 1,0-1 0,0 1-1,1 0 1,-1 0 0,0 0-1,0 0 1,0 0 0,1 0-1,-1-1 1,0 1 0,0 0 0,0 0-1,1 0 1,-1-1 0,0 1-1,0 0 1,0 0 0,0 0-1,0-1 1,1 1 0,-1 0-1,0 0 1,0-1 0,0 1-1,0 0 1,0 0 0,0-1 0,0 0-94,0 1 0,1-1 1,-1 1-1,0-1 0,1 1 1,-1-1-1,0 1 0,1-1 0,-1 1 1,0 0-1,1-1 0,-1 1 1,1 0-1,-1-1 0,1 1 1,-1 0-1,1-1 0,-1 1 1,1 0-1,-1 0 0,1-1 1,1 1-1,-2 0-23,1 0 0,0 0-1,-1-1 1,1 1 0,0 0 0,-1 0 0,1-1-1,0 1 1,-1-1 0,1 1 0,-1 0 0,1-1-1,-1 1 1,1-1 0,-1 1 0,1-1 0,-1 0-1,1 1 1,-1-1 0,0 1 0,1-1 0,-1 0-1,0 1 1,1-2 0,11-37-8735,-12 38 8626,0 0-1,0 1 1,0-1-1,0 0 1,0 0-1,0 1 1,0-1-1,0 0 1,0 0-1,0 1 1,-1-1-1,1 0 1,0 0-1,0 1 1,-1-1-1,1 0 1,-1 1-1,1-1 1,0 0-1,-1 1 1,1-1-1,-1 1 1,1-1 0,-1 1-1,0-1 1,1 1-1,-1-1 1,1 1-1,-2-1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4 163 1020,'-4'4'7627,"15"-4"-3940,28-6-2358,-14 2-261,213-28 2576,119-43-2804,-159 35-1519,-188 38-195,15-4-2078,-24 6 2861,-1-1 0,1 1 0,-1 0 1,0 0-1,1 0 0,-1 0 0,1 0 0,-1 0 0,1 0 0,-1 0 0,0 0 1,1 0-1,-1 0 0,1 0 0,-1 0 0,0 0 0,1 0 0,-1 0 0,1 1 0,-1-1 1,0 0-1,1 0 0,-1 0 0,1 1 0,-1-1 0,0 0 0,1 0 0,-1 1 1,0-1-1,0 0 0,1 1 0,-1-1 0,0 0 0,0 1 0,1-1 0,-1 1 0,0-1 1,0 1-1,-1 0-239,-1 0 1,0 0-1,0 0 1,1 0 0,-1 0-1,0 0 1,0-1-1,0 1 1,0-1-1,0 1 1,0-1 0,0 0-1,0 0 1,0 0-1,-2 0 1,3 0-79,-2 1 79,0 0 0,0 0 0,0 0 0,0 0 0,0 0 1,0 1-1,1-1 0,-4 3 0,-3 2-365,-15 7-819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28,'-10'5'879,"0"-1"1,0 0-1,-14 3 1,14-4 308,-1 0 0,1 1 0,-12 6 1,4-5 329,17-5-1429,0 0-1,0 0 0,0 0 1,0 0-1,0 0 1,0 1-1,0-1 1,0 0-1,1 1 1,-1-1-1,0 0 1,0 1-1,0-1 0,0 1 1,0 0-1,1-1 1,-1 1-1,-1 0 1,26-1 951,0-5-751,0 1 1,0 1-1,44 1 1,6-2 138,44-2 583,-79 4-255,-1 2 1,65 8 0,-93-6-605,0 0 0,0 0 0,0 1 0,0 0 0,-1 1-1,0 0 1,1 1 0,-1 0 0,-1 0 0,1 0 0,-1 1 0,0 1 0,11 11 0,-17-15-94,0 0 0,0 0 0,-1 0 0,1 0 0,-1 1 0,0-1 0,1 0 0,-1 1 0,-1-1 0,1 1 1,-1 0-1,1-1 0,-1 1 0,0-1 0,0 1 0,-1 0 0,1-1 0,-1 1 0,1-1 0,-1 1 0,0-1 0,-3 6 0,-1 4 139,-1 0-1,0-1 0,-1 0 0,-11 16 0,-16 16 594,-3-2 1,-67 60-1,56-56-277,9-13-38,-1-1 0,-54 33 1,-8 5 238,-52 30 69,152-100-780,1 1 0,0-1 0,-1 1 0,1 0 0,0-1 0,0 1 0,0 0 0,0 0 0,0-1-1,0 1 1,0 0 0,0 0 0,0 0 0,0 0 0,0 0 0,1 1 0,-1-1 0,0 0 0,1 0 0,-1 2 0,1-3 11,0 1 1,1 0 0,0-1-1,-1 1 1,1 0 0,-1-1 0,1 1-1,-1-1 1,1 1 0,0-1 0,0 0-1,-1 1 1,1-1 0,0 0-1,-1 1 1,1-1 0,0 0 0,0 0-1,0 0 1,-1 1 0,1-1-1,0 0 1,1 0 0,10 1 191,-1-1 0,1 0 0,16-2 1,136-18 863,111-20-712,-50 5-166,-177 29-186,23-7-88,-66 12-2464,-14 2-560,-4-3-2276,12 1 4992,1 1-1,-1 0 0,1-1 1,-2-2-1953,1 3 1952,1-1 0,0 1 1,-1-1-1,1 1 1,0-1-1,0 1 1,0-1-1,0 1 0,-1-1 1,1 0-1,0 1 1,0-1-1,0 0 1,0 0 145,0 0 0,0 0 1,0 1-1,0-1 0,0 0 1,1 0-1,-1 0 1,0 1-1,0-1 0,0 0 1,1 0-1,-1 1 0,0-1 1,1 0-1,-1 0 1,1 1-1,-1-1 0,1 1 1,-1-1-1,1 0 0,-1 1 1,1-1-1,0 1 1,-1-1-1,1 1 0,0 0 1,-1-1-1,1 1 0,0-1 1,0 1-1,0 0 1,21-13-1552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67 96,'-10'-12'2030,"9"11"-1877,1 0 1,-1 0-1,1 0 0,-1 0 0,1 0 1,-1 0-1,0 1 0,1-1 0,-1 0 0,0 0 1,0 1-1,1-1 0,-1 0 0,0 1 0,0-1 1,0 1-1,0-1 0,-1 0 0,-9-2 859,-19-9 1831,29 12-2674,0 0 0,0-1 0,0 1-1,0-1 1,0 1 0,0-1-1,0 1 1,1-1 0,-1 0-1,0 1 1,0-1 0,0 0 0,1 0-1,-1 0 1,1 0 0,-1 1-1,-2-8 5938,-6 8-5475,0 0 1,-1 0-1,1-1 1,-13-3-1,19 3-550,0 1-1,0 0 0,0 0 1,-1 0-1,1 0 0,0 0 0,0 1 1,0 0-1,0-1 0,0 1 1,0 0-1,-4 2 0,-12 4 228,-23 5 117,0 1 0,1 3 0,1 1 0,1 2 0,0 2 0,-47 33 0,56-32-235,18-15-103,1 1 1,-1 1-1,-18 19 1,9-5 11,-28 34 54,45-52-151,2-1-1,-1 0 1,1 1 0,-1 0 0,1-1-1,0 1 1,1 0 0,-1 0-1,1 0 1,0 0 0,0 10-1,1-15-3,0 1-1,0 0 0,0 0 0,1 0 0,-1 0 1,0 0-1,1-1 0,-1 1 0,0 0 0,1 0 1,-1-1-1,1 1 0,0 0 0,-1-1 0,1 1 1,0 0-1,-1-1 0,1 1 0,0-1 0,-1 1 1,1-1-1,0 1 0,0-1 0,0 0 0,-1 1 1,1-1-1,0 0 0,0 0 0,0 0 0,0 0 1,0 1-1,0-1 0,-1 0 0,1 0 0,2-1 1,32-3-28,15-12 38,-1-3 0,0-1-1,-1-3 1,-2-1 0,58-41-1,56-30-35,-131 68 24,-26 22 16,1 1 0,0 0-1,0 0 1,1 0-1,-1 1 1,6-4 0,4-3-50,-1 3 1068,-11 7-961,-1 0 1,1 1-1,-1-1 1,1 1-1,-1 0 0,1-1 1,-1 1-1,0 0 0,1 0 1,-1 0-1,0-1 1,0 2-1,2 0 0,9 7 219,-11-8-254,1 0 0,-1 0 1,1 0-1,-1 0 0,1 0 0,-1 0 0,1 1 0,-1-1 0,0 0 0,0 1 0,0-1 1,0 1-1,0-1 0,0 1 0,0 0 0,0 0 0,-1-1 0,1 1 0,-1 0 1,1 0-1,-1-1 0,0 1 0,1 3 0,10 87 1015,-5-22-490,-3-54-426,-1 1 0,-1-1-1,-3 33 1,-17 63 220,8-41-190,-21 78-1,13-70-100,-13 28-10,5-19-35,17-49-15,-28 69-1,34-97-120,0 0-1,0 0 1,1 0 0,0 0 0,1 0-1,1 1 1,-1 17 0,1-28 49,1-1 0,-1 1-1,1 0 1,-1-1 0,1 1 0,-1 0 0,1-1 0,-1 1-1,1-1 1,-1 1 0,0-1 0,1 1 0,-1-1 0,0 1-1,0-1 1,1 0 0,-1 1 0,0-1 0,0 0 0,0 0-1,1 0 1,-1 0 0,0 1 0,0-1 0,0 0 0,1 0-1,-1 0 1,0-1 0,0 1 0,0 0 0,-1-1 0,1 1-36,0 0 0,0 0 0,0 0 0,0-1 1,0 1-1,-1 0 0,1-1 0,0 1 0,1-1 1,-1 1-1,0-1 0,0 1 0,0-1 0,0 0 0,0 1 1,0-1-1,1 0 0,-1 0 0,0 0 0,1 1 0,-1-1 1,0 0-1,1 0 0,-1 0 0,1 0 0,0 0 1,-1 0-1,1 0 0,0 0 0,0-1 0,-1 1 0,1-2 1,1-4-667,1 0 0,-1-1 0,1 1 1,0 0-1,1 0 0,0 0 0,0 0 1,0 1-1,1-1 0,6-7 0,-8 10 281,0 0 1,0 0-1,0 0 0,0 0 1,-1 0-1,0 0 0,0-1 0,1-6 1,9-27-3938,-5 22 2920,-4 9 787,1 0 1,0 0 0,0 1 0,7-12-1,22-19-1293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13 240,'-8'-12'10319,"14"11"-9545,-3 10 3042,8 9-2455,19 5 381,-27-22-1598,0 1 1,0 0-1,0 0 1,0 0-1,0 0 1,0 0 0,-1 1-1,1 0 1,-1-1-1,0 1 1,0 0-1,0 0 1,3 5-1,-1 4 342,-1-2-138,0 0 0,1-1 0,0 0 0,1 0 0,0 0 0,0 0 0,11 13 0,1-2 158,-1 1 0,-2 0-1,0 1 1,-1 1-1,19 46 1,-9-5 391,15 70 1,-3 33 115,11-6-103,-45-142-778,2 20 90,-3-38-203,0 0 1,0 0-1,1 0 1,-1 0-1,0 0 1,1 0 0,-1 0-1,1 0 1,-1 0-1,1 0 1,-1 0-1,1 0 1,0-1-1,-1 1 1,1 0 0,0-1-1,0 1 1,0 0-1,0-1 1,-1 1-1,1-1 1,0 1-1,0-1 1,0 1 0,0-1-1,0 0 1,0 0-1,0 1 1,0-1-1,2 0 1,3-1 66,-1-1 0,1 0 1,-1 0-1,1 0 0,-1-1 0,0 0 0,0 0 1,0 0-1,-1 0 0,1-1 0,-1 0 0,0 0 1,0 0-1,0 0 0,4-8 0,2-1-52,0 0 0,0 0-1,15-14 1,17-19-38,-2 0 4,-23 28 0,-1-2 0,0 0 0,24-42 0,-24 34 0,36-48 0,-17 27 0,4-6 0,-19 26 0,20-33 0,-30 45 0,24-30 0,-24 35 0,-1 0 0,0-1 0,14-27 0,22-40 0,-43 76-1,0 0 1,0 1-1,0-1 1,1 1-1,-1 0 1,1-1-1,0 1 1,0 0-1,0 1 1,0-1-1,1 1 1,-1-1-1,1 1 1,-1 0-1,9-3 1,5-4-36,-2-3-12481,-14 12 11938,1-1 0,-1 0 0,1 0 0,1-1 0,-2 0 60,1 1-1,0 0 1,-1 0 0,1 0 0,0 0 0,0 0 0,0 1-1,0-1 1,0 0 0,0 1 0,0-1 0,0 1-1,4 0 1,98 8-7683,-58-3 6410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1056,'-4'2'803,"0"0"1,0-1-1,0 0 0,-1 0 0,1 0 0,0 0 1,-8-1-1,-18 5 3647,27-4-4208,-24 8 3896,26-9-3816,0 0 1,0 1-1,0-1 0,0 0 0,0 1 0,0-1 0,0 1 0,0 0 0,1-1 0,-1 1 0,0-1 0,0 1 0,1 0 1,-1 0-1,0-1 0,1 1 0,-1 0 0,1 0 0,-1 0 0,1 0 0,-1 3 1132,1-4-1367,0 1 0,1-1 0,-1 0 0,0 1 1,1-1-1,-1 1 0,0-1 0,1 0 0,-1 1 0,1-1 0,-1 0 0,1 1 0,-1-1 0,1 0 0,-1 0 0,1 1 0,-1-1 0,1 0 0,-1 0 0,1 0 0,-1 0 0,1 0 1,-1 0-1,1 0 0,-1 0 0,1 0 0,1 0 0,140 7 1350,-112-7-1472,10 1-621,-1-1 0,1-3 0,-1-1 0,44-10 0,-53 10-758,-26 4 1116,0 0 1,-1-1-1,1 1 0,0-1 1,-1 1-1,1-1 1,-1 0-1,1-1 0,4-1 1,49-16-9915,-70 19 5537,-43 12 734,32-5 2389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1392,'-12'9'1099,"0"-1"0,0 0-1,-1-1 1,-17 8 0,17-10 183,1 1 1,0 1-1,0 0 1,0 0-1,-17 16 1,18-15-309,9-6-647,-1-1-1,0 1 0,0 0 1,1 0-1,-1 0 0,1 0 1,0 1-1,-1-1 0,1 1 1,0-1-1,1 1 0,-1 0 1,-2 4-1,4-6 509,12 6 674,7-7-1543,1-1 0,35-6 0,7-12-5564,-38 7 2138,-17 8 1493,0 1 0,0-1-1,0 1 1,12-3 0,3 5-157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74 672,'107'-66'10384,"-92"59"-9297,-15 7-1003,0 0-1,0 0 1,1 0 0,-1 0 0,0 0 0,0 0-1,1-1 1,-1 1 0,0 0 0,0 0-1,1 0 1,-1 0 0,0 0 0,0 0 0,1 0-1,-1 0 1,0 0 0,0 1 0,1-1-1,-1 0 1,0 0 0,0 0 0,1 0 0,-1 0-1,0 0 1,0 0 0,0 1 0,1-1 0,-1 0-1,0 0 1,0 0 0,0 0 0,1 1-1,-1-1 1,0 0 0,0 0 0,0 1 0,0-1-1,0 0 1,0 0 0,0 0 0,1 1-1,-1-1 1,0 0 0,0 3 2008,35 10 1109,-32-12-3092,0 0 1,-1 0-1,1 0 1,-1 0-1,1 0 0,-1 1 1,0-1-1,0 1 1,1-1-1,-1 1 0,0 0 1,0 0-1,-1 0 1,1 0-1,0 0 0,-1 0 1,1 1-1,-1-1 1,0 1-1,1-1 0,-1 1 1,0-1-1,-1 1 1,2 3-1,0 6 243,-1 0-1,0 0 0,-1 0 1,-2 17-1,1 4-25,0-22-229,2 0 1,-1 0 0,1 0 0,1 0-1,0 0 1,5 16 0,12 42 138,-17-57-217,-1-7-11,-1 1 0,1-1 0,-1 1 1,-1-1-1,1 1 0,-1-1 0,-3 10 0,-1 25 28,5 33-448,0-73 396,0 0-1,0 1 0,0-1 0,0 1 0,0-1 0,0 1 0,0-1 0,0 0 0,0 1 0,-1-1 0,1 1 1,0-1-1,0 0 0,0 1 0,0-1 0,-1 0 0,1 1 0,0-1 0,0 0 0,-1 1 0,1-1 0,0 0 0,0 1 1,-1-1-1,1 0 0,0 0 0,-1 1 0,1-1 0,0 0 0,-1 0 0,0 1 0,1-1-52,0 0 1,-1 0-1,1 0 0,0 0 0,-1 0 0,1 1 1,0-1-1,0 0 0,-1 0 0,1 1 0,0-1 1,0 0-1,-1 0 0,1 1 0,0-1 0,0 0 1,0 0-1,-1 1 0,1-1 0,0 0 0,0 1 1,0-1-1,0 0 0,0 1 0,0-1 0,0 0 1,0 1-1,0-1 0,0 0 0,0 1 0,0 0 1,-9 0-3970,-6-4-8136,14 3 11660,0 0 1,-1 0-1,1 0 0,0 0 0,0 0 1,-2 1-1,-9 1-1755,10-2 608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71 101 1508,'-7'3'1787,"-1"-1"0,0 0-1,-1 0 1,1 0 0,0-1 0,-15 0 1944,24-2-3460,0 0-1,-1 0 1,1 0-1,0 0 1,0 1-1,0-1 1,0 0-1,0 0 1,0 1-1,0-1 1,0 1-1,0-1 1,1 1-1,-1-1 1,0 1-1,0 0 1,0-1-1,2 1 1,29-7 59,-27 6-5,97-22-315,165-15 0,-170 22-1825,-38 5-1794,-3 6-5664,-60 5 8770,0 0 0,0 1 0,1-1 0,-1 1 1,0 0-1,1 0 0,-5 2 0,-15 10-1228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3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26 608,'-4'-22'7358,"4"22"-7220,0 0 0,0 0 0,0 0 0,0-1 0,-1 1 0,1 0-1,0 0 1,0-1 0,0 1 0,-1 0 0,1 0 0,0 0 0,0 0 0,0 0 0,-1-1 0,1 1 0,0 0 0,0 0 0,-1 0 0,1 0 0,0 0-1,-1 0 1,1 0 0,0 0 0,0 0 0,-1 0 0,1 0 0,0 0 0,0 0 0,-1 0 0,1 0 0,0 0 0,-1 0 0,1 0 0,0 1-1,-4 1 562,0 1-1,0 0 0,1 0 0,0 0 0,0 0 0,-4 5 0,3-3-427,-1 2 53,0 0-1,1 0 1,0 0-1,0 1 1,1 0-1,0 0 1,-3 11-1,-5 15 332,1-6-180,2 0 0,-6 40 0,4-15-49,-7 69 366,14-86-608,0 17 38,2 0 1,2 0-1,13 77 1,-12-121-165,0 1 1,1 0-1,5 13 1,6 18 250,-13-36-224,0 0 1,1 0-1,0 1 0,0-1 0,1 0 0,-1-1 0,1 1 0,0 0 0,0-1 1,1 0-1,-1 1 0,6 4 0,-7-8-7,0 1 0,0 0-1,1-1 1,-1 0 0,0 1 0,1-1 0,-1 0 0,0 0-1,1 0 1,-1-1 0,1 1 0,-1-1 0,1 1-1,0-1 1,-1 0 0,1 0 0,0 0 0,-1 0 0,1 0-1,-1-1 1,1 1 0,-1-1 0,1 1 0,-1-1 0,1 0-1,-1 0 1,5-3 0,0-1 149,1-1 0,-1 0 0,0-1 0,0 1-1,-1-1 1,9-12 0,4-5 188,-11 13-252,-1-1-1,0 0 0,0 0 1,-1-1-1,-1 1 0,0-1 1,-1-1-1,4-23 0,0 7 9,-3 4-135,0 1 1,-3-1-1,0 0 0,-1 0 0,-1 0 1,-6-33-1,-15-56-36,19 106-80,-1 0 0,1 0 0,-1 0 0,-1 1 1,1 0-1,-1-1 0,-1 1 0,-10-14 0,11 17-365,0-1 0,-1 1 0,1 0 0,-1 1 0,0-1 0,-1 1 0,1 0 0,-1 0 0,0 1 0,0 0-1,0 0 1,-10-3 0,10 3-876,0 1 0,-1 0 0,1 1-1,-1-1 1,0 1 0,0 1 0,1-1 0,-1 1-1,0 0 1,0 1 0,1-1 0,-1 2-1,0-1 1,1 1 0,-1-1 0,1 2-1,-12 5 1,7-2-779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52,'-12'6'1292,"-1"0"-1,0 0 1,0-1-1,-1-1 1,-14 3-1,-1 7 2646,23-10-2993,5-4-886,1 0 1,0 1 0,0-1-1,0 0 1,0 0 0,0 1-1,0-1 1,0 0 0,0 0-1,0 0 1,0 1-1,0-1 1,0 0 0,0 0-1,0 1 1,0-1 0,0 0-1,0 0 1,0 1-1,0-1 1,0 0 0,0 0-1,1 0 1,-1 1 0,0-1-1,0 0 1,0 0 0,0 0-1,0 1 1,1-1-1,-1 0 1,0 0 0,0 0-1,0 0 1,1 0 0,-1 1-1,0-1 1,0 0 0,0 0-1,1 0 1,-1 0-1,0 0 1,0 0 0,1 0-1,-1 0 1,0 0 0,0 0-1,1 0 1,-1 0-1,0 0 1,0 0 0,0 0-1,1 0 1,16 5 814,0-3-510,0-1-1,0-1 1,0-1 0,0 0-1,19-4 1,43-3 88,34 0-12,-81 4-161,-1 1 0,54 4 0,-59 1-47,59 9 987,-77-9-987,1 0 0,-1 1-1,0 0 1,0 0 0,0 1-1,0 0 1,12 9 0,-18-11-138,-1 0 0,1 0 1,0 0-1,-1 0 1,0 0-1,0 0 1,1 1-1,-1-1 1,0 0-1,-1 1 1,1-1-1,0 1 0,-1-1 1,1 0-1,-1 1 1,0-1-1,0 1 1,0-1-1,0 1 1,-1 4-1,0 1 129,0-1 0,-1 1 0,0 0 0,0 0 0,-4 7 0,-6 11 214,-2-2 0,0 1 1,-2-2-1,-22 27 0,-79 75 450,105-112-815,-31 35 198,30-32-143,-1-1 0,-23 20 1,23-24-11,1 0 0,1 1 1,0 1-1,1 0 1,0 0-1,-11 20 1,21-32-115,0 0 0,1 0 0,-1 0 0,1 0 0,-1 0 0,1 0 0,-1 0 0,1 0 0,-1 0 1,1 0-1,0 0 0,0 0 0,0 0 0,-1 0 0,1 0 0,0 0 0,0 0 0,0 0 0,0 0 0,1 0 0,-1 0 0,0 1 0,0-1 0,1 0 0,-1 0 0,1 0 1,-1 0-1,1-1 0,-1 1 0,1 0 0,-1 0 0,1 0 0,0 0 0,-1 0 0,1-1 0,0 1 0,0 0 0,0-1 0,0 1 0,0 0 0,0-1 0,0 1 1,-1-1-1,1 0 0,1 1 0,-1-1 0,0 0 0,0 0 0,0 1 0,0-1 0,0 0 0,0 0 0,0 0 0,2 0 0,101-7 69,-56 4-70,0-2 1,0-3-1,-1-1 0,57-19 1,-5 0-585,-98 27 434,0 1 0,0-1 0,0 0 0,0 1 1,0-1-1,-1 0 0,1 0 0,0 1 0,0-1 0,-1 0 0,1 0 0,0 0 1,-1 0-1,1 0 0,-1 0 0,1 0 0,-1 0 0,0 0 0,1 0 0,-1 0 1,0 0-1,0 0 0,0-1 0,0 1 0,0 0 0,0 0 0,0 0 0,0-2 1,0 2-308,0-1-1,0 0 1,-1 1 0,1-1 0,0 0 0,-1 1 0,1-1 0,-1 1 0,1-1 0,-1 1 0,0-1 0,0 1 0,0-1 0,0 1 0,0-1 0,0 1-1,0 0 1,-2-2 0,-11-11-5479,4 0-3926,10 8 8017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26 160,'-5'6'6404,"-15"1"-2096,-14 0 12073,49-7-16163,43-7-2027,-49 7 1023,24-3-997,-32 3 1499,-1 0 0,1-1-1,0 1 1,0-1 0,0 1-1,0-1 1,0 1 0,-1-1-1,1 0 1,0 1 0,-1-1 0,1 0-1,0 0 1,-1 1 0,1-1-1,-1 0 1,1 0 0,-1 0-1,1 0 1,-1 0 0,0 0-1,1 0 1,-1 0 0,0 0 0,0 0-1,0 1 1,0-1 0,0 0-1,0-2 1,0-8-3628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0 121 876,'21'-14'3301,"-16"11"-2369,0-1 1,0 1 0,1 0-1,-1 0 1,7-2 0,12-9 2623,-21 12-3281,0-1 0,0 1 1,0 0-1,0 0 1,0 1-1,1-1 1,-1 1-1,1-1 0,5 0 1,74-11 2164,36-6-349,-79 11-921,0 2 1,69 0-1,-88 7-565,-1 1 0,0 1 1,0 1-1,38 12 0,-56-15-558,1 0 0,-1 1 0,0-1 0,0 0 1,0 1-1,0 0 0,0-1 0,0 1 0,0 0 0,0 0 0,-1 0 0,1 0 0,-1 0 0,1 1 0,-1-1 0,0 0 0,0 1 0,0-1 1,0 1-1,0-1 0,-1 1 0,1-1 0,-1 1 0,1-1 0,-1 5 0,0 2 72,0 0 0,-1 0 0,0 0 0,0 0 0,-5 16 0,2-12-72,0-1 0,0 1 0,-1-1 0,0 0 0,-1 0 0,-1-1 0,0 0 1,0 0-1,-1 0 0,0-1 0,-1 0 0,0-1 0,-1 0 0,0 0 0,0-1 0,-20 12 0,-16 9 37,33-20-94,-1 0 0,-22 10 0,-7 2-38,37-8 30,6-13 17,-1 0 0,1 0 0,0 0 0,0 0 1,-1 0-1,1 0 0,0 0 0,0 0 0,0 0 1,-1 0-1,1 0 0,0 0 0,0 0 0,-1 1 0,1-1 1,0 0-1,0 0 0,0 0 0,0 0 0,-1 1 1,1-1-1,0 0 0,0 0 0,0 0 0,0 1 0,0-1 1,-1 0-1,1 0 0,0 0 0,0 1 0,0-1 1,0 0-1,0 0 0,0 1 0,0-1 0,0 0 0,0 0 1,0 1-1,0-1 0,0 0 0,0 1 0,12 3-50,-4-2 46,168 46-18,-153-42 28,1 0 1,33 16 0,-46-18 4,-1 1-1,0 1 1,-1 0 0,1 0 0,-1 1-1,0 0 1,11 11 0,-19-16 3,0-1 1,0 0-1,0 1 0,0-1 0,0 1 0,0-1 1,0 1-1,0-1 0,0 1 0,-1 0 1,1-1-1,-1 1 0,1 0 0,-1 0 1,0-1-1,1 1 0,-1 0 0,0 0 0,0 0 1,-1-1-1,1 1 0,0 0 0,-1 2 1,0-1 11,-1 0 0,0 0 0,1 0 0,-1 0 1,0 0-1,0 0 0,-1-1 0,1 1 0,0-1 1,-1 0-1,-4 4 0,-4 1 43,0 0 0,0-1 0,0 0 1,-1-1-1,-21 6 0,-5 0-39,5 0-266,-1-2 1,0-2-1,0 0 1,-68 2-1,80-9-260,-59-2-2148,72 1 1333,0-1 1,0 0 0,-15-5-1,-30-5-7451,50 11 5503,16 1-4562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46 8,'-20'0'4257,"14"1"-2374,0 0-1,-1-1 1,1 0-1,0-1 1,0 1-1,-1-1 0,1-1 1,-9-2-1,15 4-1797,-1 0-1,0-1 0,0 1 1,1 0-1,-1 0 0,0 0 1,0 0-1,0-1 1,1 1-1,-1 0 0,0 1 1,0-1-1,0 0 0,1 0 1,-1 0-1,0 0 1,0 0-1,1 1 0,-1-1 1,0 0-1,0 1 0,-1 1 205,11-6-753,14-15-3359,0-1-5286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12 996,'70'0'7439,"-50"-7"-3595,-20 6-3747,1 1 1,0 0-1,-1-1 0,1 1 0,-1-1 0,1 1 0,0 0 0,-1-1 0,1 1 1,0 0-1,-1 0 0,1 0 0,0 0 0,-1-1 0,1 1 0,0 0 0,-1 0 1,1 0-1,0 0 0,0 1 0,-1-1 0,1 0 0,0 0 0,-1 0 0,1 0 1,0 1-1,-1-1 0,1 0 0,0 1 0,-1-1 0,1 0 0,-1 1 0,1-1 1,-1 1-1,1-1 0,-1 1 0,1-1 0,-1 1 0,1-1 0,-1 1 0,0 0 1,1-1-1,-1 1 0,0 0 0,1-1 0,-1 2 0,27 30 2578,-22-26-2416,0-1 1,0 1-1,0 0 1,-1 0-1,6 12 1,-7-14-179,-1 1 1,1-1-1,-1 0 1,1 0-1,1 0 1,-1 0-1,6 5 1,-5-5-13,-1-1 0,1 1 0,-1-1 0,0 1 0,0 0 0,-1 0 0,1 1 0,3 7 0,-1 1 105,-1-1 0,0 2 0,-1-1 0,0 0 0,-1 1 0,0 26 0,-1-28-127,0 1-1,1-1 1,0 1-1,1-1 0,1 0 1,-1 0-1,2 0 1,7 14-1,-2-7-49,1 0 0,1-1 0,0 0 0,17 18 0,-25-34-19,-1 1 0,0 0 0,1 0 1,0-1-1,0 0 0,0 0 0,0 0 0,0 0 1,0-1-1,0 0 0,1 1 0,-1-2 1,0 1-1,1 0 0,-1-1 0,0 0 1,7 0-1,4-1-147,0 0-1,0-1 1,27-8 0,-30 5 86,0 0 0,-1 0 0,0-2 0,0 1 0,-1-1 0,1-1 1,-2 0-1,1 0 0,-1-1 0,0 0 0,-1 0 0,12-17 0,-18 21 74,1 1-1,-1 0 0,0 0 1,-1-1-1,1 1 0,1-6 1,5-15 6,-3 13 33,-2-1-1,0 1 1,-1-1-1,0 0 1,-1 0 0,0 0-1,-1-1 1,-3-24-1,1-10 461,3 45-425,-1 0 4,0 1-1,0 0 0,0-1 0,0 1 0,0 0 1,0 0-1,0-1 0,-1 1 0,1 0 1,-2-3-1,2 5-63,0 0-1,0 0 1,0 0 0,0 0 0,0 0 0,-1 0 0,1 0 0,0 0-1,0 0 1,0 0 0,0 0 0,0 0 0,-1 0 0,1 0 0,0 0-1,0 0 1,0 0 0,0 0 0,0 0 0,0 0 0,-1 0 0,1 0-1,0-1 1,0 1 0,0 0 0,0 0 0,0 0 0,0 0 0,0 0-1,0 0 1,-1 0 0,1-1 0,0 1 0,0 0 0,0 0 0,0 0-1,0 0 1,0 0 0,0-1 0,0 1 0,0 0 0,0 0 0,0 0-1,0 0 1,0 0 0,0-1 0,0 1 0,0 0 0,0 0 0,0 0-1,0 0 1,0 0 0,0 0 0,1-1 0,-1 1 0,0 0 0,0 0-1,0 0 1,0 0 0,0 0 0,0 0 0,0 0 0,0-1 0,1 1-1,-1 0 1,0 0 0,0 0 0,14-2 337,-12 2-215,-16 7 369,11-2-367,-1-1 0,1 1-1,0 0 1,1 0-1,-1 0 1,1 1 0,0-1-1,0 0 1,1 1-1,-2 10 1,0 5 390,1 39 0,1-51-452,0 0 0,-1 0 1,0 0-1,0 0 0,-1 0 0,0 0 0,0-1 0,-1 0 0,-7 12 1,-17 41 113,-43 144 84,38-92-518,29-89-271,4-22 444,0-1 1,0 1-1,0-1 0,-1 0 1,1 1-1,0-1 1,0 0-1,-1 1 0,1-1 1,-1 0-1,1 1 0,-1-1 1,0 0-1,1 0 1,-1 1-1,-1 0 0,1-1-40,1-1 0,0 0 0,-1 1 0,1-1 0,0 1 0,-1-1 0,1 1 0,0-1 0,0 1 0,0-1 0,-1 1 0,1-1 0,0 1-1,0-1 1,0 1 0,0-1 0,0 1 0,0-1 0,0 1 0,0 0 0,0-1 0,0 1 0,0-1 0,0 1 0,1-1 0,-1 1 0,0-1 0,0 1-1,0-1 1,1 1 0,-1-1 0,1 1 0,33-4-20982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33 120,'6'-14'3453,"-5"13"-3342,-1 1-1,0 0 1,1 0 0,-1-1-1,0 1 1,0 0-1,1-1 1,-1 1 0,0 0-1,0-1 1,1 1-1,-1-1 1,0 1-1,0 0 1,0-1 0,0 1-1,0-1 1,1 1-1,-1-1 1,0 1 0,0 0-1,0-1 1,0 1-1,0-1 1,0 1 0,0-1-1,-1 1 1,1 0-1,0-1 1,0 1-1,0-1 1,0 1 0,-1 0-1,1-1 1,0 1-1,0-1 1,-1 1 0,1 0-1,0-1 1,0 1-1,-1 0 1,1 0-1,0-1 1,-1 1 0,1 0-1,0 0 1,-1-1-1,1 1 1,-1 0 0,1 0-1,-1 0 1,1 0-1,-1-1 1,-12 5 2439,10-2-2114,-12 5 262,1 2 0,1-1 1,-1 2-1,1 0 0,1 0 0,0 1 0,-12 14 0,12-14-391,1 2-69,-1 0-1,2 1 1,0 0-1,0 1 1,2 0-1,-1 0 1,2 1-1,-11 31 1,3 8 333,-12 76 0,24-113-461,2 17 57,2-30-143,-1 0 0,0 0-1,0 0 1,0 0 0,-1 0-1,0 0 1,0 0 0,-2 7-1,-1-2 3,1-5-5,1 0-1,0 0 0,0 0 1,0 0-1,1 1 0,0-1 1,0 0-1,0 1 0,0 9 1,2-13-11,-1 0 1,0-1-1,1 1 0,-1-1 1,1 1-1,0-1 1,-1 1-1,1-1 1,0 1-1,0-1 1,0 1-1,0-1 0,0 0 1,0 0-1,1 0 1,-1 0-1,0 0 1,1 0-1,-1 0 1,3 2-1,36 14 249,-24-12 137,1-1 1,0 0-1,0-1 0,1-1 0,-1-1 0,0 0 0,1-1 0,-1-1 0,26-5 0,-34 4-131,0-2 1,-1 1-1,0-1 0,0 0 1,0-1-1,0 0 1,-1 0-1,0-1 1,0 0-1,9-10 0,-11 11-167,0 0 0,0-1 0,-1 0 0,0 0 0,0 0 0,0-1 0,-1 1 0,0-1 0,0 0 0,-1 0 0,0 0 0,0 0 0,-1 0 0,0-1 0,0 1 0,0 0 0,-1 0 0,0-1 0,-1 1 0,0 0 0,-3-15 0,-2-3-123,-1 0 0,-2 1 0,0 0 0,-23-42 0,19 42-167,6 10-352,0 1-1,-1-1 1,-17-21 0,-22-19-4782,19 21-232,8 12-249,19 20 5556,1 1 1,0-1 0,-1 0 0,1 1 0,0-1-1,0 0 1,0 0 0,0 0 0,0 1 0,-1-1-1,1 0 1,1 0 0,-1 1 0,0-1 0,0 0 0,0 0-1,0 1 1,0-1 0,1 0 0,-1 0 0,0 1-1,1-1 1,-1 0 0,1 1 0,-1-1 0,0 0 0,1 1-1,0-1 1,-1 1 0,1-1 0,-1 1 0,1-1-1,0 1 1,-1-1 0,1 1 0,0 0 0,-1-1-1,2 1 1,10-7-1820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1 264,'-6'1'1155,"0"0"0,0 0 0,0 1 0,0 0 0,1 0 0,-1 1 0,1 0 0,-1 0 0,1 0 0,0 0 0,0 1 0,-9 8 0,14-12-1054,0 1 0,-1-1 0,1 0 1,0 1-1,0-1 0,-1 1 0,1-1 1,0 1-1,0-1 0,0 1 0,0-1 1,0 1-1,-1-1 0,1 1 0,0-1 0,0 1 1,0-1-1,1 1 0,-1-1 0,0 1 1,0-1-1,0 1 0,0-1 0,0 1 1,0-1-1,1 1 0,-1-1 0,0 1 0,0-1 1,1 0-1,-1 1 0,0-1 0,1 1 1,-1-1-1,0 0 0,1 1 0,-1-1 1,1 0-1,-1 0 0,1 1 0,-1-1 1,0 0-1,1 0 0,-1 1 0,1-1 0,-1 0 1,1 0-1,0 0 0,27 9 2018,6-5-1075,1-2 0,54-2 0,-35-1-834,168-18-864,-150 10-773,-30 1-255,-41 8 1444,0 0 0,0-1 1,0 1-1,0 0 0,0-1 0,0 1 0,0-1 1,0 0-1,0 1 0,-1-1 0,1 0 0,0 1 1,0-1-1,0 0 0,-1 0 0,1 0 1,0 0-1,-1 0 0,1 0 0,-1 0 0,1 0 1,-1 0-1,0 0 0,1 0 0,-1 0 0,0 0 1,1-2-1,3 1-1730,9-3 21,-23 5-1701,-31 5-1705,39-5 5358,-22 1-1689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1612,'-152'47'12435,"139"-39"-9669,21-4-664,29-3-166,-33-1-1934,166-12 1633,-83 3-2133,-63 7-264,0-2 0,25-6 0,-39 7-1056,1 0 0,-1-1 0,16-8 0,-51 13-3522,4-2 3453,-2 6-227,-1-4 227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0 600 428,'34'-12'3325,"0"-1"1,53-30-1,7-3-464,132-47 592,-136 56-2804,33-13-99,145-51-101,-168 61-413,-30 7-42,15-5-44,-74 34-8,13-4-233,-1 0-1,0-1 1,-1-2 0,1 0 0,25-18 0,-39 22-709,-3 0-721,-19 7-1806,-20 8-27,-33 13 0,34-11 2267,-13 4-171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2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1432,'97'-24'8634,"0"3"-3408,138-35-127,141-44-3516,-89 27-1914,-123 20-2962,-124 26-1478,-33 24 3340,1 0 0,0 1 0,0 0 0,16-1 0,-22 3 1101,0 0 0,-1 0 0,1-1-1,0 1 1,0 0 0,0 0 0,0-1 0,-1 0 0,1 1 0,0-1-1,-1 0 1,4-1 0,7-5-1378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3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10 368 1008,'0'-8'2622,"-2"-10"5981,-5 13-5739,7 5-2773,-1 0 1,1 0-1,0-1 1,0 1-1,0 0 1,0 0-1,0-1 1,0 1-1,1 0 1,-1 0-1,0-1 1,0 1-1,0 0 1,0 0-1,0-1 1,0 1-1,0 0 1,0 0-1,1-1 1,-1 1-1,0 0 1,0 0-1,0 0 1,0-1-1,1 1 1,-1 0-1,0 0 1,0 0-1,1 0 1,-1-1-1,0 1 1,0 0-1,1 0 1,-1 0-1,0 0 1,0 0-1,1 0 1,-1 0-1,0 0 1,0 0-1,1 0 1,-1 0-1,0 0 1,0 0-1,1 0 1,-1 0-1,0 0 1,0 0-1,1 0 1,-1 0-1,0 0 1,0 1-1,1-1 1,-1 0-1,0 0 1,0 0-1,1 0 1,-1 0-1,0 1 1,0-1-1,0 0 1,3 3 177,-1 0 0,0 0 0,0 0-1,0 0 1,0 0 0,0 1 0,-1-1 0,1 0 0,-1 1 0,0-1-1,0 1 1,0 3 0,8 22 880,6 10-28,-2 1 0,-3 0 0,13 82 0,-7-28-35,5 84 420,-10-60-1220,-9-79-291,7 42 1,13 72 4,-6-66 0,-12-59 0,1 1 0,12 36 0,-16-50 0,-1-14 0,-1 0 0,1 0 0,0-1 0,0 1 0,0 0 0,0 0 0,0 0 0,0 0 0,1 0 0,-1 0 0,0 0 0,0 0 0,1 0 0,-1 0 0,0 0 0,2 1 0,7 2 0,-7-5 0,0 0 0,0 1 0,0-1 0,0 0 0,0 0 0,0 0 0,0-1 0,-1 1 0,1 0 0,0-1 0,-1 1 0,1-1 0,-1 1 0,1-1 0,-1 0 0,0 0 0,2-2 0,19-37 0,-4 2 0,-12 26 0,0 0 0,8-25 0,64-233 0,-72 248 0,62-222 0,2 15 0,11-32 0,-63 202 0,11-68 0,-7 59 0,-8 37 0,-11 27 0,-1 1 0,0-1 0,0 0 0,0 1 0,0-1 0,-1 0 0,0 0 0,0 0 0,-1 0 0,1 0 0,-1-8 0,-15 23-7400,11-8 5422,-1 0 0,1 0 0,0 1 0,0 0 0,1-1 0,-1 2 0,-6 5 0,-2 28-5048,1-13 4869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3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45 172,'-9'-2'7720,"20"-2"-1738,9-1-2604,-4 1-3688,27-3 1174,0 1 0,47 0 0,2 1 283,-65 2-688,-1 1-1,1 1 1,38 5 0,-63-4-421,6 1 103,0 0 1,-1 1-1,1 0 1,8 3-1,-15-4-113,0-1 0,1 0 0,-1 1 0,0-1-1,0 1 1,0 0 0,0-1 0,0 1-1,0 0 1,0 0 0,0-1 0,0 1-1,0 0 1,0 0 0,-1 0 0,1 0 0,0 0-1,-1 0 1,1 0 0,0 0 0,-1 1-1,0-1 1,1 0 0,-1 0 0,0 0-1,1 1 1,-1-1 0,0 0 0,0 0 0,0 1-1,0-1 1,0 0 0,0 0 0,0 0-1,-1 1 1,0 1 0,-2 4 99,0 1-1,-1-1 1,-1 0 0,1 0 0,-11 11-1,-10 16 187,8-13-220,0-1 1,-2 0 0,-1-1 0,-25 19-1,14-13-31,-32 36 0,-43 37 2,94-87-66,11-11 1,1 1 1,-1 0-1,0-1 0,0 1 0,0 0 1,0 0-1,0 0 0,1 0 1,-1 0-1,0 0 0,1 0 1,-1 0-1,1 0 0,-1 0 1,1 0-1,0 0 0,-1 1 1,1-1-1,0 0 0,0 0 1,0 0-1,0 0 0,0 3 1,0-4-2,0 1 1,0 0 0,1-1-1,-1 1 1,0-1-1,0 1 1,1 0 0,-1-1-1,0 1 1,1-1 0,-1 1-1,0-1 1,1 1-1,-1-1 1,1 1 0,-1-1-1,1 0 1,-1 1 0,1-1-1,-1 0 1,1 1 0,-1-1-1,1 0 1,0 0-1,-1 1 1,1-1 0,-1 0-1,1 0 1,0 0 0,-1 0-1,1 0 1,0 0-1,17 0-19,-17 0 17,33-2-439,1-1 0,64-16 0,-57 10-951,44-4-1,-59 10 310,-1-1 0,0-1 0,-1-1-1,1-2 1,-1 0 0,-1-2 0,0-1-1,0-1 1,-1 0 0,0-2 0,-1-1-1,-1-1 1,0 0 0,22-25 0,-8 6-525,-24 26 1691,0-2 0,17-22 0,-20 24 482,0 0 0,1 1 1,-1-1-1,13-7 0,18-18 2668,-39 33-3176,1 1 1,-1 0-1,0 0 0,1 0 1,-1 0-1,0-1 1,1 1-1,-1 0 0,0 0 1,0 0-1,1-1 1,-1 1-1,0 0 0,0-1 1,0 1-1,1 0 0,-1 0 1,0-1-1,0 1 1,0 0-1,0-1 0,1 1 1,-1 0-1,0-1 1,0 1-1,0-1 0,0 1 1,0 0-1,0-1 0,0 1 1,0 0-1,0-1 1,0 1-1,0 0 0,-1-1 1,1 1-1,0 0 0,0-1 1,0 1-1,0 0 1,0-1-1,-1 1 0,1 0 1,0-1-1,0 1 1,-1 0-1,1 0 0,0-1 1,0 1-1,-1 0 0,1 0 1,0 0-1,-1-1 1,1 1-1,0 0 0,-1 0 1,1 0-1,-1 0 1,0-1 83,-1 1 1,1 0 0,-1 0 0,1 0 0,-1 0 0,1 0 0,-1 0 0,1 1 0,-1-1 0,1 0 0,0 1-1,-3 0 1,-6 5 136,1-1-1,-1 1 0,1 1 0,0 0 1,0 0-1,1 1 0,0 0 0,1 0 1,-1 1-1,2 0 0,-8 11 0,-6 5-2,17-23-252,1 0 0,-1 1 1,1 0-1,0-1 1,0 1-1,0 0 1,0 0-1,0 0 1,1 0-1,-3 7 0,-1 7 52,2 1 0,-3 20 0,6-33-64,-1 0 0,1 1-1,1-1 1,-1 0-1,1 1 1,0-1-1,0 0 1,0 0 0,1 0-1,0 0 1,4 9-1,-5-12 17,0 0 0,0 0-1,0 0 1,1-1 0,-1 1-1,1 0 1,-1-1-1,1 1 1,-1-1 0,1 0-1,0 0 1,0 1 0,0-1-1,0 0 1,0 0 0,0-1-1,0 1 1,2 0-1,1 0 68,-1-1 1,1 0-1,-1 0 0,1 0 0,-1-1 0,1 1 0,-1-1 0,8-3 0,7-1 199,-1-2 1,1 0-1,-2-1 0,1-1 0,-1 0 0,0-2 0,-1 0 0,19-16 0,-28 19-223,0-1-1,0 1 0,-1-1 0,0 0 0,-1-1 0,0 1 0,-1-1 1,1 0-1,2-14 0,-6 21-93,-1 1 1,0-1-1,1 0 0,-1 1 1,-1-1-1,1 0 0,0 1 1,-1-1-1,1 1 0,-1-1 1,0 0-1,0 1 1,0-1-1,0 1 0,0 0 1,0-1-1,-1 1 0,1 0 1,-1 0-1,0 0 0,1 0 1,-1 0-1,-3-3 1,-3-1-421,1 0 0,-1 0 0,0 1 1,0 0-1,-14-6 0,9 5-819,-1 1-1,-1 0 1,1 1-1,-1 0 1,1 2 0,-1-1-1,0 2 1,0 0-1,0 1 1,0 0-1,0 1 1,0 1-1,-28 7 1,17 3-782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3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8 232,'69'-7'8205,"-67"7"-6976,-26 0 1846,18 0-2318,-8 0 130,10 6 2666,4-6-3503,0 1-1,0-1 1,0 1 0,0-1 0,-1 0 0,1 1 0,0-1 0,-1 1 0,1-1-1,0 0 1,-1 1 0,1-1 0,0 0 0,-1 1 0,1-1 0,-1 0 0,1 1 0,0-1-1,-1 0 1,1 0 0,-1 0 0,1 1 0,-1-1 0,1 0 0,-1 0 0,0 0 0,0 0 12,1 0 1,-1 0 0,1 1 0,-1-1-1,0 0 1,1 0 0,-1 0 0,1 1 0,-1-1-1,0 0 1,1 1 0,-1-1 0,1 1-1,-1-1 1,1 0 0,-1 1 0,1-1 0,0 1-1,-1 0 1,1-1 0,0 1 0,-1-1 0,1 1-1,0-1 1,-1 1 0,1 0 0,0-1-1,0 2 1,-4 2 414,0 1 0,-1-1-1,1 0 1,-1 0 0,0 0 0,-6 3-1,-26 14 937,1 2 0,-65 53 0,71-50-956,22-21-374,1 1-1,0 0 0,1 1 0,-11 12 0,-123 160 814,101-133-693,-6 10-12,-18 36-31,-30 49-73,70-106-54,18-30-27,0 1 0,0 1 0,1-1 1,0 1-1,0-1 0,1 1 1,0 0-1,0 1 0,0-1 1,1 0-1,1 1 0,-1-1 1,0 9-1,2-13-6,-1 3 2,1 1-1,0 0 1,0 0 0,0-1-1,1 1 1,0 0 0,1-1-1,-1 1 1,1-1-1,1 1 1,-1-1 0,1 0-1,0 0 1,4 6 0,-2-5-14,1 1 1,-1-1-1,2-1 1,-1 1-1,1-1 1,0 0-1,0-1 1,1 1-1,-1-1 1,1-1-1,0 0 1,16 6-1,-3-1-30,6 0 69,31-7-2,-52-3-24,0 0 0,0-1 0,-1 0-1,1 0 1,-1 0 0,0-1 0,1 0-1,-1 0 1,7-6 0,23-11 63,-26 16 18,0-1 1,-1 0 0,1-1 0,-1 0 0,-1 0 0,1-1 0,-1 0-1,0 0 1,-1 0 0,0-1 0,0 0 0,7-14 0,17-20 404,-27 39-485,0-1-1,-1 0 0,1 1 1,-1-1-1,0 0 1,0-1-1,0 1 0,-1 0 1,1 0-1,-1-1 1,0 1-1,0-1 0,-1 1 1,1-1-1,-1 1 0,0-1 1,0 1-1,0-1 1,-1 1-1,0-1 0,0 1 1,0-1-1,0 1 0,-1 0 1,1-1-1,-1 1 1,-4-7-1,-7-17-1,12 24 0,0 0 0,0 1 0,-1-1 0,0 1 0,1-1 0,-1 1 0,0 0 0,0-1 0,-1 1 0,1 0 0,-1 1 0,0-1 0,1 0 0,-6-3 0,-9-4 0,10 6 0,1 0 0,-1 0 0,0 0 0,0 1 0,0 0 0,-1 1 0,-9-3 0,-35-4 6,34 5-137,0 1 0,1 1 0,-22-1 0,-22 0-1419,-7 0-4077,62 2 3288,0 0 1,0 0-1,0-1 1,0 0-1,-9-4 1,29 11-5827,17-4 6185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3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89 572,'0'-1'245,"1"0"1,-1 0-1,0 0 0,0 0 1,0 0-1,0 0 1,-1 0-1,1 0 0,0 0 1,0 0-1,-1 0 0,1 0 1,0 0-1,-1 0 0,1 0 1,-1 0-1,1 0 0,-1 1 1,0-1-1,1 0 1,-1 0-1,0 0 0,0 1 1,1-1-1,-1 0 0,0 1 1,0-1-1,0 1 0,0-1 1,0 1-1,0-1 0,0 1 1,0 0-1,0-1 1,0 1-1,0 0 0,0 0 1,0 0-1,0 0 0,0 0 1,0 0-1,0 0 0,0 0 1,0 0-1,0 0 0,0 1 1,0-1-1,0 0 0,0 1 1,-1 0-1,-14 3 1694,10-3-1677,1 0 0,0 0-1,-1 1 1,1-1 0,0 1 0,0 0-1,0 1 1,1-1 0,-1 1 0,0 0-1,1 0 1,0 1 0,0-1 0,-7 9-1,-1 2 2,1-1-1,-2 0 0,-15 13 0,15-15-95,0 1 1,1 0 0,-19 26-1,28-35-140,1 0-1,-1 0 1,1 0-1,0 1 1,0-1-1,0 1 1,0 0 0,0-1-1,1 1 1,0 0-1,0 0 1,0 0-1,0 0 1,1 0-1,-1 0 1,1 0-1,0 0 1,0 0 0,1 0-1,0 7 1,1-3 22,0 0 1,-1 0-1,0-1 1,0 1-1,-1 0 1,0 0-1,0 0 1,-3 12-1,3-14-22,-1 1 1,1-1-1,0 0 0,0 1 0,0-1 1,1 1-1,0-1 0,1 0 0,-1 1 1,1-1-1,0 0 0,1 0 0,0 0 1,0 0-1,0-1 0,0 1 1,1-1-1,0 0 0,0 0 0,0 0 1,1-1-1,0 1 0,0-1 0,9 6 1,-3-2 100,0-1-1,0-1 1,1 0 0,0 0 0,0-1 0,0-1 0,1 0 0,0-1 0,-1 0 0,1-1-1,0 0 1,14-1 0,1 0 404,0-3 0,0 0 0,-1-2 0,1-1 0,-1-1 0,1-1 1,-2-1-1,1-2 0,28-14 0,-46 19-289,0-1 1,-1 0 0,0 0-1,0 0 1,-1-1 0,11-12-1,-14 15-139,-1-1 0,0 1 0,0-1-1,0 0 1,-1 0 0,0 0 0,0 0-1,0 0 1,0 0 0,-1 0 0,0-1-1,0 1 1,0-10 0,-1-4-61,-2 1-1,0-1 1,-1 1 0,-1-1 0,0 1-1,-10-24 1,9 30-49,0 0-1,-1 1 0,0 0 1,0 0-1,-2 0 1,1 0-1,-1 1 1,-1 1-1,-18-18 0,10 13-858,0 0 0,-1 1-1,-1 1 1,0 1-1,0 1 1,-27-11-1,-3 3-2704,38 13 1977,0 0-1,0 1 1,0 0-1,0 1 0,-1 1 1,0 0-1,-18-1 1,4 2-1144,13 0 1293,1 1 0,-1 0 0,-14 3 0,13 2-351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3:3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78 456,'0'0'224,"0"-1"0,-1 0 0,1 0 0,0 0 0,-1 1 0,1-1 0,0 0 1,-1 1-1,1-1 0,-1 0 0,1 1 0,-1-1 0,0 0 0,1 1 0,-1-1 0,1 1 0,-1-1 0,0 1 0,0 0 0,1-1 0,-1 1 0,0 0 0,0-1 0,1 1 1,-1 0-1,0 0 0,0 0 0,0-1 0,0 1 0,1 0 0,-1 0 0,0 0 0,0 1 0,0-1 0,0 0 0,-1 1 0,-32 5 4945,32-6-4758,0 0 0,0 0 0,0 0-1,0 0 1,0-1 0,0 1-1,0 0 1,0-1 0,0 1 0,1-1-1,-1 0 1,0 1 0,0-1 0,0 0-1,-5-6 5180,28 7-5183,113 1 1638,162-22 0,-223 13-1645,-33 4 289,73-16 1,-109 18-632,5-1 512,-24 12-373,5-7-197,6-2 0,0 0 0,1 0 0,-1 1 0,1-1 0,-1 1 0,1 0 0,-1 0 0,1 0 0,-1 1 0,1-1 0,0 1 0,0 0 0,-5 3 0,1 1 0,0 0 0,1 1 0,-11 13 0,-2 4 0,14-18 0,1 1 0,0-1 0,0 1 0,1 0 0,-1 0 0,1 1 0,1-1 0,-2 9 0,-14 72 0,14-60 0,2-13 0,1 1 0,1 0 0,1 0 0,0-1 0,1 1 0,6 22 0,-4-17 0,0 0 0,0 30 0,-4-13 0,1 0 0,3 0 0,0-1 0,11 41 0,6-4 0,-8-29 0,10 61 0,5 21 0,-24-95 0,-1 0 0,-1 39 0,-3-58 0,0 0 0,-1 0 0,0 0 0,-1-1 0,-1 1 0,0-1 0,0 0 0,-8 14 0,7-16 0,-1 0 0,0-1 0,-1 1 0,0-1 0,0-1 0,-1 1 0,0-1 0,-1-1 0,1 1 0,-19 10 0,5-2 0,1-2 0,-2-1 0,0-1 0,0 0 0,-1-2 0,-1-1 0,1-1 0,-29 5 0,4-4 0,25-3 0,0-2 0,-1 0 0,1-2 0,-32-1 0,-5-5 0,-89-11 0,141 13-141,-209-43 28,126 18-5242,84 25 4181,-27-11-3256,34 12 4044,0 1 0,0-1 0,0 0 0,0 1 0,0-1 0,0 0 0,0 0 0,0 1-1,0-1 1,0 0 0,0 0 0,0 0 0,1 0 0,-1 0 0,0-1 0,1 1 0,-1 0 0,1 0 0,-1 0 0,1 0 0,0-1 0,-1 1 0,1-2-1,0 2 83,0 0 0,0 0 0,0 0 0,1 0 0,-1 0 0,0 1 0,0-1 0,1 0 0,-1 0 0,0 0 0,1 0 0,-1 0 0,1 0 0,0 0 0,-1 1 0,2-2 0,20-11-1720,-15 10 1060,28-11-1876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27:5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1 696,'0'1'453,"-1"0"0,1 1 0,0-1 1,-1 0-1,1 0 0,-1 1 0,1-1 0,-1 0 0,1 0 0,-1 0 1,0 0-1,0 0 0,0 0 0,0 0 0,1 0 0,-1 0 0,0 0 0,0 0 1,-1-1-1,1 1 0,-2 1 0,-32 13 3164,12-5-1273,-66 46 503,87-55-2866,1-1 1,0 1-1,0 0 0,-1-1 1,1 1-1,0 0 0,0 0 1,0 0-1,0 0 0,0 0 0,0 0 1,1 0-1,-1 0 0,0 0 1,0 1-1,1-1 0,-1 0 1,1 0-1,-1 1 0,1-1 0,-1 0 1,1 1-1,0-1 0,0 0 1,0 1-1,0-1 0,0 0 1,0 1-1,0-1 0,0 1 0,0-1 1,1 0-1,-1 1 0,0-1 1,1 0-1,-1 0 0,1 1 1,0-1-1,-1 0 0,1 0 0,0 0 1,0 0-1,0 1 0,1 0 1,0-1-288,0 0 0,-1 1 1,1-1-1,-1 0 0,1 1 0,-1-1 1,0 0-1,1 1 0,-1 0 1,0-1-1,0 1 0,1 3 0,-2-4-24,-1 0 0,1 0 0,-1 0 0,1-1 0,-1 1-1,1 0 1,-1 0 0,0 0 0,0 0 0,1-1-1,-1 1 1,0 0 0,0-1 0,0 1 0,0 0-1,0-1 1,0 1 0,0-1 0,0 0 0,-1 1-1,22-6-7288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0 260,'22'1'8091,"-22"-1"-7874,0 1 0,0-1 0,0 1 0,0-1 0,0 1 1,0-1-1,0 1 0,0-1 0,0 1 0,0-1 0,1 0 0,-1 1 1,0-1-1,0 1 0,0-1 0,1 0 0,-1 1 0,0-1 0,0 1 0,1-1 1,-1 0-1,0 1 0,1-1 0,-1 0 0,0 0 0,1 1 0,-1-1 1,1 0-1,0 1 262,-6-2 366,3 1 138,2 1-936,0-1 0,0 0 0,0 1 0,0-1 1,0 0-1,-1 1 0,1-1 0,0 0 0,0 1 0,0-1 0,-1 0 0,1 1 1,0-1-1,0 0 0,0 0 0,-1 1 0,1-1 0,0 0 0,-1 0 1,1 1-1,0-1 0,-1 0 0,1 0 0,0 0 0,-1 0 0,1 1 0,0-1 1,-1 0-1,1 0 0,0 0 0,-1 0 0,1 0 0,0 0 0,-1 0 1,1 0-1,-1 0 0,1 0 0,0 0 0,-1 0 0,1-1 0,0 1 0,-1 0 1,1 0-1,0 0 0,-1 0 0,1-1 0,-6-1 1236,12 5-737,5 6 183,-22-10 377,-3-5-98,13 4-690,5 1-202,-2 1 226,-35 0 1696,24 1-1859,-1 0-1,1 1 0,0 0 1,-1 0-1,1 1 0,0 0 0,-9 5 1,-28 7-71,27-9-43,1 0 0,-1 1 0,1 2 0,-18 10 0,-8 3 50,21-10-64,1 2 1,1 1 0,0 1 0,0 0 0,-24 27-1,29-24-51,0 1 0,1 1 0,1 0 0,1 0-1,1 2 1,-9 23 0,21-45-6,-1 0-1,1 1 1,-1-1-1,1 0 1,0 0-1,0 1 1,0-1 0,-1 0-1,1 1 1,0-1-1,1 0 1,-1 1 0,0-1-1,0 0 1,1 1-1,-1-1 1,0 0 0,1 1-1,-1-1 1,1 0-1,0 0 1,-1 0-1,1 0 1,0 0 0,0 0-1,0 0 1,0 0-1,-1 0 1,1 0 0,1 0-1,-1 0 1,0 0-1,0-1 1,0 1-1,0-1 1,2 2 0,-1-2-13,0 0 0,0 0 0,-1 0 0,1 0 0,0 0 1,-1 0-1,1-1 0,0 1 0,0-1 0,-1 1 0,1-1 1,-1 1-1,1-1 0,-1 0 0,1 0 0,-1 0 0,3-2 1,12-5-53,6 0 73,-1-2-1,0 0 1,0-1-1,-1-2 1,-1 0-1,0-1 1,19-18-1,-19 14 26,-1 0 0,-1-1-1,27-40 1,-33 46-24,-10 12-7,0 0-1,0 0 1,0 0-1,0 0 1,0 0 0,0 0-1,0 0 1,0 0-1,0 0 1,-1-1 0,1 1-1,-1 0 1,1-1-1,-1 1 1,1-2 0,-1 2 8,-1 1 0,1-1 0,0 1 1,-1 0-1,1-1 0,-1 1 0,1-1 1,0 1-1,-1 0 0,1-1 0,-1 1 0,1 0 1,-1 0-1,0-1 0,1 1 0,-1 0 1,1 0-1,-1 0 0,1 0 0,-1 0 1,1 0-1,-1 0 0,0 0 0,1 0 1,-1 0-1,1 0 0,-1 0 0,1 0 1,-1 0-1,0 1 0,-3-1 37,2 0 87,2 24 72,0 110-111,-11-59-160,11 23-2954,1-98 2964,-1-1-1,0 1 1,0 0 0,0 0 0,1 0 0,-1-1 0,0 1 0,0 0-1,0 0 1,1 0 0,-1 0 0,0 0 0,0-1 0,1 1 0,-1 0 0,0 0-1,1 0 1,-1 0 0,0 0 0,0 0 0,1 0 0,-1 0 0,0 0-1,1 0 1,-1 0 0,0 0 0,0 0 0,1 0 0,-1 0 0,0 1-1,0-1 1,1 0 0,-1 0 0,0 0 0,0 0 0,1 0 0,-1 1 0,0-1-1,0 0 1,0 0 0,1 0 0,-1 1 0,0-1 0,0 0 0,0 0-1,0 1 1,1-1 0,-1 0 0,0 0 0,0 1 0,0-1 0,0 0-1,0 1 1,0-1 0,0 0 0,0 0 0,0 1 0,0-1 0,0 0-1,0 0 1,0 1 0,0-1 0,0 0 0,0 1 0,0-1 0,0 0 0,-1 1-1,19-22-5435,-14 16 4738,2-2-384,-1-2 0,-1 1 1,1-1-1,-1 1 0,0-1 0,-1 0 0,0-1 1,-1 1-1,0 0 0,1-10 0,-2 14 824,1-25-1307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204 124 172,'8'-12'1413,"1"1"0,-1 0 0,2 1 0,0 0 0,11-9 0,-21 19-1337,0-1 0,1 1 0,-1 0 0,0 0-1,0-1 1,1 1 0,-1 0 0,0-1 0,0 1 0,1 0 0,-1-1 0,0 1-1,0 0 1,0-1 0,0 1 0,0-1 0,0 1 0,0 0 0,0-1 0,0 1-1,1-1 1,-2 1 0,1 0 0,0-1 0,0 1 0,0-1 0,0 1-1,0 0 1,0-1 0,-1 0 0,-8-13 1524,-6-10 2885,39 36-2638,-8 0-1011,0 1 0,-1 1 0,27 30 0,-36-36-653,0 0 1,-1 0-1,0 1 1,0-1-1,-1 1 0,0 0 1,-1 0-1,0 1 1,0-1-1,2 18 1,0 16 308,12 130 1134,-16-137-1261,-2 0 1,-9 69-1,-6-29-41,-3-1 1,-55 135-1,63-183-296,-2 0 0,0 0 0,-24 34 0,13-25-113,8-10-47,-33 39-1,44-59-183,-1 0-1,0 0 1,0-1 0,0 1-1,-1-2 1,0 1 0,0-1-1,0 0 1,0 0 0,0 0-1,-9 2 1,12-6-185,0 1 0,0 0 0,0-1-1,0 0 1,0 0 0,1 0 0,-1-1 0,0 1 0,0-1 0,0 0 0,1 0 0,-1 0-1,0-1 1,-4-2 0,7-10-5983,2 13 6007,30-35-5628,-11 18 3715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13 1220,'28'0'2687,"-17"0"-147,-16 0 1320,3 0-2490,15-13 7010,-6 13-7012,-10 0 166,-26 0 1580,-49 0 122,-102 12-1822,131-8-1094,30-3-177,0 0-1,0 2 0,-22 6 1,6 0 11,20-7-87,1 2 0,-1 0 1,1 0-1,0 2 0,0-1 0,0 2 1,-22 14-1,7 4 60,-62 48 133,73-59-250,1 0 0,1 0 0,0 2 1,1 0-1,0 0 0,2 2 0,-14 21 1,18-25-12,1 0 0,1 1 1,1 0-1,0 0 1,0 0-1,2 0 0,0 1 1,0 0-1,2 0 1,-1 25-1,2-10 1,5 86 0,-2-102 0,0-1 0,1 1 0,1-1 0,0 1 0,12 25 0,-10-26 0,1 0 0,1 0 0,0-1 0,0 0 0,1-1 0,1 0 0,0 0 0,1-1 0,0 0 0,0-1 0,1 0 0,1-1 0,0 0 0,14 6 0,-2-3 0,35 14 0,-20-17 0,0-2 0,64 4 0,-83-9 0,14-2-41,0-1 0,0-1 1,0-2-1,52-13 0,15-1-1916,-61 11-954,-1-1-1,71-25 1,11-17-10003,-110 45 11557,-1 0 0,1 1 0,12-2 0,17-5-801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7 960,'-63'-3'15304,"45"1"-11061,43 1-5098,8 4-703,-27-2 679,0-1-1,0 1 1,0-1-1,0 0 1,0 0-1,-1-1 1,10-2-1,5 2-1303,-7 1-4897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0 120,'-23'15'2883,"0"1"0,-29 27 0,-1 0 4007,52-43-6698,0 1 0,0 0-1,0-1 1,1 1 0,-1 0 0,0 0 0,0 0 0,0 0 0,1 0 0,-1-1 0,0 1-1,1 1 1,-1-1 0,1 0 0,-1 0 0,1 1 0,0-1-64,0 0 1,0-1-1,0 1 1,0-1-1,0 1 1,0-1-1,0 1 1,0-1-1,1 1 1,-1-1 0,0 1-1,0-1 1,1 1-1,-1-1 1,0 1-1,1-1 1,-1 0-1,1 1 1,-1-1-1,0 0 1,1 1-1,-1-1 1,2 1-1,1 0 236,0 1 0,0-1 1,0 0-1,1 0 0,-1 0 0,0-1 0,1 1 0,-1-1 0,4 1 0,31-4 175,-1-1-1,67-17 0,-65 13-962,74-25-3948,-40 7-5612,-64 22 8184,34-7-6867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7:54:4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40 84,'0'0'184,"-1"-1"0,1 0 0,0 0 0,0 0 0,-1 1 0,1-1 0,0 0 0,-1 1-1,1-1 1,-1 0 0,1 1 0,-1-1 0,1 0 0,-1 1 0,0-1 0,1 1 0,-1-1 0,0 1 0,1-1 0,-1 1 0,0-1 0,1 1 0,-1 0 0,0-1-1,0 1 1,0 0 0,1 0 0,-1 0 0,0 0 0,0 0 0,0 0 0,0 0 0,1 0 0,-1 0 0,0 0 0,0 0 0,0 0 0,1 0 0,-2 1 0,1-1 85,-1 0 1,1 0 0,0 0-1,0 0 1,0 0 0,-1 0-1,1 0 1,0 0 0,0-1 0,0 1-1,0 0 1,0-1 0,-1 1-1,-1-2 1,1 0-80,0 0 0,-1 0 1,1 0-1,-1 0 0,0 0 0,1 1 0,-1 0 1,0-1-1,0 1 0,0 0 0,0 0 0,0 0 1,0 1-1,-1-1 0,1 1 0,0 0 0,0 0 1,0 0-1,0 0 0,-1 0 0,1 1 0,0-1 1,0 1-1,0 0 0,0 0 0,0 0 0,0 0 1,-4 3-1,-5 5-7,7-5-35,0 0 0,1 0 0,-1 0 0,1 0 0,0 0 0,-8 11 0,2 0 353,-1 1 0,-22 21 0,20-24-174,1 1 1,-16 25-1,25-34-267,-14 24 405,-19 42 1,31-59-391,1-1-1,1 1 1,0 0 0,1 0-1,0 0 1,0 0 0,1 14-1,1-25-72,0 0 0,0 0 0,0 0 0,0-1 0,0 1 0,0 0 0,1 0 0,-1 0 0,0-1 0,0 1 0,1 0 0,-1 0 0,0-1 0,1 1 0,-1 0 0,1-1-1,-1 1 1,1 0 0,-1-1 0,1 1 0,-1-1 0,1 1 0,0-1 0,-1 1 0,1-1 0,0 1 0,-1-1 0,1 0 0,1 1 0,1 0-1,-1-1 1,1 0-1,-1 1 1,1-1-1,-1 0 1,1-1-1,-1 1 1,1 0-1,4-2 1,-1 0 1,1 0 0,-1 0 0,0 0 0,0-1 0,0 0-1,10-8 1,19-20-28,-17 16 31,0-2 0,-1 0-1,17-23 1,-16 19-12,-15 18-4,0 0 0,0 0 0,0 0-1,0 0 1,-1-1 0,0 1 0,1-1 0,1-5-1,-4 8 24,-2 20-46,-7 4 50,1 0 0,-6 34 0,5-18 2,7-24-16,0 0 1,1 0 0,1 0 0,2 23-1,-1 4-45,-1-40 12,1 1 1,-1-1-1,1 1 1,0-1 0,-1 0-1,1 1 1,0-1-1,0 0 1,1 0 0,2 4-1,-3-4-91,0 0 0,0 0-1,0 0 1,0 0 0,0 0 0,0 0-1,0 0 1,0 0 0,-1 0 0,1 4-1,-1-6 73,0 1 0,0-1-1,0 1 1,0-1 0,0 1 0,0-1-1,0 0 1,0 1 0,0-1-1,0 1 1,0-1 0,0 1 0,0-1-1,0 0 1,0 1 0,0-1-1,1 0 1,-1 1 0,0-1 0,0 1-1,0-1 1,1 0 0,-1 1-1,0-1 1,1 0 0,-1 0 0,0 1-1,1-1 1,-1 0 0,0 0-1,1 1 1,-1-1 0,1 0 0,13-6-3226,8-17-2335,-21 20 5019,1 0-1,-1 0 1,0 0-1,1 0 1,-2 0 0,1 0-1,0-1 1,0 1-1,-1-3 1,4-16-1618,5 3 651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80 1384,'-7'-4'1455,"0"0"0,-1 0 0,0 1 0,0 0 0,-8-2 0,11 3-393,0-1 0,1 1 0,-1-1 0,1 0 1,-1 0-1,-5-5 0,-16-11 1409,19 16-1918,0 1 0,0 0 0,0 1 0,0-1 0,-1 1 0,1 1 0,-1 0 0,-13 1 1,-31-4 1783,48 3-2216,0 0-1,-1 0 0,1 0 1,-1 0-1,1 1 0,0 0 1,-1 0-1,-6 2 0,-8 2 131,-177 20 1381,144-15-1383,0 2-1,1 2 0,1 3 0,0 2 0,2 2 1,0 2-1,-72 46 0,108-61-229,0 1 1,0 0-1,1 0 0,0 1 1,1 1-1,0 0 0,1 0 1,0 1-1,0 0 0,2 0 1,-10 19-1,17-27-19,0-1-1,1 1 1,-1-1-1,0 1 1,1-1-1,0 1 1,0-1 0,0 0-1,0 1 1,1-1-1,-1 0 1,1 0-1,0 0 1,2 3-1,-3-4-1,1 0-2,0 0-1,0 0 1,-1 0-1,1 0 1,0-1-1,0 1 1,1-1-1,-1 1 0,0-1 1,0 0-1,1 0 1,-1 0-1,0 0 1,1 0-1,-1-1 1,1 1-1,4 0 1,50 1-131,-45-2 100,142-13-315,-101 7 238,-14-2 55,-29 5 51,1 1 0,0 0 0,13-1 0,-23 3 65,-2 0-55,-1 0 1,0 0-1,1 1 0,-1-1 1,1 0-1,-1 1 0,0-1 1,1 1-1,-1-1 1,1 1-1,-1 0 0,1-1 1,-2 3-1,-8 1 23,-44 20 74,-91 54 0,96-50-79,15-5-19,-48 41-1,49-36-14,29-25 10,-1 2 1,-1 0-1,0 0 0,1 0 0,0 1 0,0 0 1,1 1-1,-1-1 0,2 1 0,-1 0 1,1 0-1,-6 12 0,4-9 5,-8 18-18,14-27 12,-1-1 0,1 1-1,0 0 1,0-1 0,0 1-1,0 0 1,0-1 0,0 1-1,0 0 1,0-1 0,0 1-1,0 0 1,0-1 0,0 1-1,0-1 1,0 1 0,1 0-1,-1-1 1,0 1 0,1-1-1,-1 1 1,0 0 0,1-1 0,-1 1-1,0-1 1,1 1 0,-1-1-1,1 0 1,-1 1 0,1-1-1,-1 1 1,1-1 0,-1 0-1,1 1 1,0-1 0,-1 0-1,1 0 1,-1 1 0,2-1-1,22 4-200,1-1 0,-1-1 0,1-1 0,0-1 0,43-6-1,-21 2-71,5 0-176,0-1-1,86-22 1,-128 25 430,0 0-1,0 1 1,0 0-1,20 1 1,-15 0 120,-14 1-51,-1 0 1,0 0-1,1 0 1,-1 0-1,0 0 1,0 0-1,0 0 1,0 0-1,0 0 1,0 0-1,0 0 1,0 0-1,0 0 1,0 0-1,-1 0 1,1 0-1,-1 1 1,-13 22 349,4-8-283,0 0 0,1 1 0,0 1 0,2 0 0,-10 32 0,14-38-116,1 0 0,1 0 0,0 1 0,1-1 0,0 1 0,1-1 0,0 0 0,1 0 0,5 20 0,-5-27 2,0 0 0,1 0 1,0 0-1,0 0 0,0 0 1,0-1-1,1 1 1,0-1-1,0 0 0,0 0 1,0 0-1,8 4 1,-3-1-2,1-1 0,-1 0 0,1-1 0,1 0 0,18 6 0,-18-8 5,0-1-1,0-1 1,0 0 0,1 0-1,-1-1 1,1-1 0,-1 1-1,0-2 1,0 0 0,17-5-1,6-4 7,64-30 1,-89 36 3,0-1 0,-1 1 0,0-2 0,0 1 0,0-1 1,-1 0-1,0-1 0,0 0 0,-1 0 0,10-17 1,-12 19 39,0 0 1,-1-1 0,0 1-1,0-1 1,0 0 0,-1 0-1,0 0 1,-1 0 0,1 0-1,-1 0 1,-1-1 0,1 1-1,-1 0 1,-1-1 0,1 1-1,-3-10 1,2 14-33,-1-1 0,0 1 0,0 0 1,0 0-1,0 0 0,-1 0 0,1 0 0,-1 0 0,0 1 0,0-1 1,0 1-1,0 0 0,0-1 0,0 2 0,-1-1 0,1 0 1,-1 1-1,1-1 0,-1 1 0,-4-1 0,-10-3-98,0 2-1,-34-4 0,10 5-1311,-1 3 0,0 1 0,-58 10-1,15-1-4394,0-6-3506,84-5 8687,-21 2-2434,13 3-2789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70 1240,'0'0'1591,"-12"-7"4459,8 5-5905,3 2 111,1 0 0,-1-1-1,0 1 1,0-1 0,0 1 0,0-1 0,0 1-1,0-1 1,1 1 0,-1-1 0,0 0 0,0 0-1,1 1 1,-1-1 0,1 0 0,-1 0 0,0 0-1,1 0 1,0 0 0,-1 0 0,1 0 0,0 0-1,-1 0 1,1 0 0,0-1 0,15 1 2092,-10 1-1189,-16 0-302,-3-1-102,9 1 205,1 0 0,-1 0 1,0 0-1,1 0 0,-1 1 0,-8 1 1,2 7-1185,10-7 281,-1 0-1,0 0 1,0 0 0,-1-1 0,1 1-1,0-1 1,-1 1 0,1-1 0,-3 2-1,-11 6 158,-76 78 951,-103 94 418,159-145-1245,-60 76-1,58-64-193,23-31-84,0 0 1,2 2-1,0-1 0,-19 39 0,4 4 38,17-40-50,-15 43 1,13-27-14,13-35-17,0-2-17,0 0 1,0 0-1,0 0 1,0-1-1,-1 1 1,1 0 0,0 0-1,0-1 1,0 1-1,0 0 1,0 0-1,0-1 1,0 1-1,0 0 1,0 0-1,0-1 1,0 1-1,0 0 1,0 0-1,0 0 1,0-1-1,0 1 1,0 0-1,0 0 1,0-1-1,0 1 1,1 0-1,-1 0 1,0 0-1,0-1 1,0 1-1,0 0 1,0 0-1,1 0 1,-1-1-1,0 1 1,0 0-1,0 0 1,1 0-1,-1 0 1,0 0-1,0-1 1,1 1-1,7-9 17,-4 6-15,1-1 0,-1 1 1,-1-1-1,1 0 0,0 0 0,-1 0 0,4-6 1,14-16-3,-15 19-5,-1 0 1,1 0-1,-1 0 0,4-9 0,14-20-43,39-60-212,-52 79 172,-1 0-1,9-24 1,-12 25 18,1 0 0,12-18 0,36-65-175,-47 85 219,0 0 0,-1-1 0,11-30 0,-13 31 22,0 0 0,2 1 0,-1-1-1,15-20 1,4-6 8,-22 34-5,0 0-1,0 1 1,1-1 0,-1 1 0,1 0 0,1 0-1,-1 0 1,7-5 0,-5 5-5,-1 0 0,1-1 0,-2 1-1,8-12 1,-9 13 3,0 0-1,1-1 0,-1 1 0,1 0 1,0 0-1,0 1 0,6-5 1,-7 6 12,1 0 1,-1 0-1,1 0 1,0 1-1,0-1 1,0 1-1,0 0 1,7-1-1,-8 2 7,-1 1-1,1-1 1,-1 0-1,1 1 1,-1-1 0,1 1-1,-1 0 1,0 0-1,1 0 1,-1 0-1,0 0 1,0 1 0,0-1-1,0 0 1,0 1-1,0 0 1,0-1-1,-1 1 1,3 2 0,24 25 170,-18-20-140,-1 1-1,0 0 1,-1 0-1,0 1 0,9 15 1,-11-15-19,-2-5-10,-1 0 1,0 0-1,0 0 1,0 1 0,-1-1-1,3 13 1,7 85 133,-8-57-81,2 1-1,17 64 0,-16-86-37,4 36 0,-9-40-21,2-1 0,0 0 0,12 30 0,26 52 25,-41-99-42,-1-1 1,1 1-1,-1 0 0,1-1 1,-1 1-1,0-1 1,-1 8-1,0 2-748,-22-20-2392,19 6 2681,0 0 0,0-1 0,0 1 0,0-1 0,0 0 0,1 0 0,-1-1 0,1 1 0,0-1 0,-1 1 0,1-1 0,0 0 0,0 0 0,1-1 0,-1 1 0,1 0 0,-4-8 0,2 4-469,1 0-1,0 0 1,0 0-1,1 0 1,0-1 0,0 1-1,1-1 1,0 1-1,-1-11 1,3-1-1278,0 15 1861,-1 1-1,1-1 1,-1 0 0,0 0 0,0 0-1,-1 0 1,1 1 0,-1-1 0,1 0-1,-1 0 1,0 1 0,-1-1 0,1 1-1,-1-1 1,1 1 0,-1-1 0,0 1 0,0 0-1,-1 0 1,-2-4 0,-17-11-983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99 272,'-118'7'9794,"51"-2"-540,91-16-6513,126-2-627,48-11-1232,50-7-771,-148 17-1347,18-2-6563,-116 16 7184,0-1-1,0 1 1,0 0 0,-1 0 0,1 0-1,0 0 1,0 0 0,0 0 0,0 0-1,0 1 1,0-1 0,0 1 0,0-1-1,0 1 1,0 0 0,0 0 0,1 1-1,13 3-2646,-12-5 1490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66 139 1484,'-14'0'6941,"5"-1"-5572,5 0-287,0 0 0,0 1 0,0-1 0,0 1 0,0 0 0,0 0 0,0 1 0,-6 2 6042,121-16-3176,289-1-866,201-44-2919,-287 27-163,-276 28 0,55-6 0,-65 7 0,-26 2 0,1 1 0,-1-1 0,1 0 0,-1-1 0,1 1 0,0 0 0,-1-1 0,1 0 0,-1 1 0,3-2 0,-5 1 0,1 1 0,0-1 0,-1 1 0,1 0 0,0-1 0,-1 1 0,1 0 0,0 0 0,-1-1 0,1 1 0,0 0 0,-1 0 0,1 0 0,0 0 0,-1 0 0,1 0 0,0 0 0,0 0 0,-1 0 0,1 0 0,0 1 0,-1-1 0,1 0 0,0 0 0,-1 0 0,2 1 0,-1 0 0,18 1-754,-15 5-3170,-4-7 3792,0 0 0,1 1-1,-1-1 1,0 1-1,0-1 1,0 1-1,1-1 1,-1 0-1,0 1 1,0-1-1,1 0 1,-1 1-1,0-1 1,1 0 0,-1 1-1,0-1 1,1 0-1,-1 1 1,0-1-1,1 0 1,-1 0-1,1 0 1,-1 1-1,1-1 1,-1 0 0,0 0-1,1 0 1,-1 0-1,1 0 1,-1 0-1,1 0 1,12 1-2348,-11-1 614,-6 0-1119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837 360 1312,'-33'-7'8897,"9"0"-6321,-21-4 3025,2 14-4794,0 2 0,0 2 0,-79 24 1,37-8 277,60-17-682,1 1 0,0 2 1,1 0-1,0 2 0,-33 19 0,-5 8 555,35-24-563,1 2 0,-24 20 0,36-25-291,9-9-83,0 0 0,1 1 0,-1 0 0,1 0 0,0 0 0,0 0 0,0 1 0,1-1-1,-1 1 1,1 0 0,-4 7 0,4-5-20,0 1-1,0 0 0,1-1 1,0 1-1,0 11 0,1-16-4,0-1-1,0 1 0,0 0 1,0-1-1,1 1 1,-1-1-1,1 1 1,-1-1-1,1 0 0,0 1 1,0-1-1,-1 1 1,1-1-1,0 0 1,0 0-1,0 1 0,0-1 1,0 0-1,1 0 1,-1 0-1,0 0 0,1 0 1,-1-1-1,0 1 1,1 0-1,-1-1 1,1 1-1,-1-1 0,3 1 1,-1 0-5,2 1-3,0 0 0,0-1 0,-1 0 0,1 0 0,0 0 0,0-1 0,0 1 0,0-1 0,0-1 0,0 1 0,0-1 0,9-1 0,42-12-96,-25 7 43,31-11 0,-53 15 40,0-1 0,0 0-1,-1-1 1,0 1 0,1-2 0,-2 1 0,14-12 0,17-17-67,-25 24 54,0-2 1,21-24-1,-25 25 25,-2 0 0,1 0 0,-2-1 0,1 0 0,-2 0 0,1 0 0,-2-1 1,1 0-1,-2 0 0,0 0 0,1-14 0,10-34-27,-9 41 37,-1-1 0,0 1 0,0-36 0,-4 51 6,0-12 37,0 0 0,1 0 0,1 0 0,4-19 0,-5 32-12,0 0 0,0 1 0,-1-1 0,1 0 0,-1 0 0,0 0 0,-1 0 0,1 0 0,-1 0 0,1 1 0,-1-1 0,-2-5 0,-4-29 406,7 38-424,1-1-1,-1 1 1,0-1-1,0 1 1,0-1-1,1 1 1,-1 0-1,0-1 1,0 1-1,1-1 1,-1 1-1,0 0 1,1-1-1,-1 1 1,0 0-1,1-1 1,-1 1-1,1 0 1,-1 0-1,1-1 1,-1 1-1,0 0 1,1 0-1,-1 0 1,1 0-1,-1 0 1,1 0-1,-1 0 1,1 0-1,-1 0 1,1 0-1,-1 0 1,1 0-1,-1 0 1,1 0-1,-1 0 1,1 0-1,-1 0 1,0 0-1,1 1 1,-1-1-1,1 0 1,-1 0-1,1 1 1,-1-1-1,0 0 1,1 0-1,-1 1 1,0-1-1,1 1 1,-1-1-1,0 0 1,0 1-1,1-1 1,-1 1-1,0-1 1,0 0-1,1 1 1,-1-1-1,0 1 1,0-1-1,0 1 1,0 0-1,0 9 134,0-3-36,0 0-1,0-1 1,0 1-1,1 0 0,0-1 1,1 1-1,-1 0 1,5 10-1,-2-3 24,-1-1 0,0 1-1,-1 1 1,0-1 0,-1 0 0,-1 0-1,-3 26 1,2 4 125,1 537 1255,11-567-1541,0-2-1244,-11-11 1234,0-1 1,0 0-1,0 1 1,0-1-1,0 0 1,0 1-1,-1-1 0,1 0 1,0 0-1,0 1 1,0-1-1,0 0 1,0 0-1,-1 1 1,1-1-1,0 0 1,0 0-1,-1 1 0,1-1 1,0 0-1,0 0 1,-1 0-1,1 0 1,0 1-1,0-1 1,-1 0-1,1 0 1,0 0-1,-1 0 1,1 0-1,0 0 0,-1 0 1,1 0-1,0 0 1,0 0-1,-1 0 1,1 0-1,0 0 1,-1 0-1,1 0 1,0 0-1,-1 0 0,1 0 1,0 0-1,0-1 1,-1 1-1,-23-1-4357,21 1 2807,0-1 1,0 0 0,0 0 0,0 0-1,0 0 1,0 0 0,-5-3-1,-1 2-3804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81 1920,'0'0'418,"-1"0"0,0-1 0,0 1 0,0 0 0,1 0 0,-1 0 0,0 0 0,0 0 0,0 1 0,1-1 0,-1 0 0,0 0 0,0 0 0,1 1 0,-1-1 0,0 0 0,0 1 0,1-1 0,-1 1 0,0-1 0,1 1 0,-1-1 0,1 1 0,-1-1 0,1 1 0,-1-1 0,-2 6 4524,10-6-1149,-12-1-2921,7 0-740,0 0-1,0-1 1,0 1 0,0 0 0,0 1-1,0-1 1,0 0 0,0 1 0,0-1-1,0 1 1,3-1 0,-1 0 10,41-9-72,0 3 0,0 1-1,70 1 1,-25 1-1392,-79 4 1098,126-14-4337,-117 11 2143,0-1 0,28-11 0,-26 2-1880,-9 14-2274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8:1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2140,'-54'4'8137,"1"-1"2875,51-3-9524,4-1-1378,0 0 0,0 0 0,0 0 0,0 0 0,0 1 1,0-1-1,0 1 0,0-1 0,1 1 0,-1 0 0,0 0 1,0 0-1,0 0 0,2 0 0,-2 0-18,50 0-77,145 3-2323,-70 8-6195,-107-6 3355,-20-5 4965,0 0 1,1 1-1,-1-1 0,1 0 0,-1 1 0,0-1 0,1 0 0,-1 1 1,0-1-1,1 0 0,-1 1 0,0-1 0,0 0 0,0 1 0,1-1 0,-1 1 1,0-1-1,0 1 0,0-1 0,0 1 0,0-1 0,0 0 0,1 1 1,-1 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9:2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90 864,'-15'-6'3107,"0"0"0,1-1 0,-17-10 0,18 10-892,12 6-2105,-1 0-1,1 0 1,0 0 0,-1 0-1,1 0 1,0 0-1,-1 0 1,1-1-1,0 1 1,0 0-1,0-1 1,0 1-1,0 0 1,1-1-1,-2-2 1,0-10-4216,12 3-4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95 1132,'-1'1'417,"0"0"0,0-1 0,0 1 0,0-1 0,0 1 1,0-1-1,0 1 0,-1-1 0,1 1 0,0-1 0,0 0 0,0 0 0,0 0 0,-1 0 0,1 0 0,0 0 0,0 0 0,0 0 0,-1 0 0,1 0 1,0-1-1,0 1 0,0 0 0,-2-2 0,-11-2 1855,4-2 959,20 3-300,25 1-1596,23 2-1325,1-3 0,-1-2 1,0-3-1,67-18 0,-18 1-2269,-81 18-2183,-26 7 4364,0 0 0,0 0 0,1-1 0,-1 1 0,0 0 0,0 0 0,0 0 0,0 0 0,0 0 0,0 0 0,0 0 0,0 0 0,0-1-1,0 1 1,1 0 0,-1 0 0,0 0 0,0 0 0,0 0 0,0 0 0,0-1 0,0 1 0,0 0 0,0 0 0,0 0 0,0 0 0,0 0-1,0 0 1,0-1 0,0 1 0,0 0 0,0 0 0,-1 0 0,1 0 0,0 0 0,0 0 0,0-1 0,0 1 0,0 0 0,0 0-1,0 0 1,0 0 0,0 0 0,0 0 0,-1 0 0,1 0 0,0-1 0,0 1 0,0 0 0,0 0 0,0 0 0,0 0 0,0 0 0,-1 0-1,1 0 1,0 0 0,0 0 0,0 0 0,0 0 0,0 0 0,-1 0 0,1 0 0,0 0 0,0 0 0,0 0 0,0 0 0,-5-1-619,1 1-1,0-1 1,-1 1 0,1 0 0,0 0 0,-1 0 0,-6 2 0,-11 4-1234,9 0 299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1:37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98 1520,'-18'-2'16742,"25"-2"-16166,-3 2-405,-1 1 1,1 0 0,0-1 0,0 1-1,1 1 1,-1-1 0,8 0-1,15-2 109,237-35-2419,-151 25-2384,-1-4-3860,-80 11 6101,1 0 298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5.xml"/><Relationship Id="rId21" Type="http://schemas.openxmlformats.org/officeDocument/2006/relationships/image" Target="../media/image333.png"/><Relationship Id="rId42" Type="http://schemas.openxmlformats.org/officeDocument/2006/relationships/customXml" Target="../ink/ink263.xml"/><Relationship Id="rId47" Type="http://schemas.openxmlformats.org/officeDocument/2006/relationships/image" Target="../media/image346.png"/><Relationship Id="rId63" Type="http://schemas.openxmlformats.org/officeDocument/2006/relationships/image" Target="../media/image354.png"/><Relationship Id="rId68" Type="http://schemas.openxmlformats.org/officeDocument/2006/relationships/customXml" Target="../ink/ink276.xml"/><Relationship Id="rId16" Type="http://schemas.openxmlformats.org/officeDocument/2006/relationships/customXml" Target="../ink/ink250.xml"/><Relationship Id="rId11" Type="http://schemas.openxmlformats.org/officeDocument/2006/relationships/image" Target="../media/image328.png"/><Relationship Id="rId32" Type="http://schemas.openxmlformats.org/officeDocument/2006/relationships/customXml" Target="../ink/ink258.xml"/><Relationship Id="rId37" Type="http://schemas.openxmlformats.org/officeDocument/2006/relationships/image" Target="../media/image341.png"/><Relationship Id="rId53" Type="http://schemas.openxmlformats.org/officeDocument/2006/relationships/image" Target="../media/image349.png"/><Relationship Id="rId58" Type="http://schemas.openxmlformats.org/officeDocument/2006/relationships/customXml" Target="../ink/ink271.xml"/><Relationship Id="rId74" Type="http://schemas.openxmlformats.org/officeDocument/2006/relationships/customXml" Target="../ink/ink279.xml"/><Relationship Id="rId79" Type="http://schemas.openxmlformats.org/officeDocument/2006/relationships/image" Target="../media/image362.png"/><Relationship Id="rId5" Type="http://schemas.openxmlformats.org/officeDocument/2006/relationships/image" Target="../media/image325.png"/><Relationship Id="rId61" Type="http://schemas.openxmlformats.org/officeDocument/2006/relationships/image" Target="../media/image353.png"/><Relationship Id="rId19" Type="http://schemas.openxmlformats.org/officeDocument/2006/relationships/image" Target="../media/image332.png"/><Relationship Id="rId14" Type="http://schemas.openxmlformats.org/officeDocument/2006/relationships/customXml" Target="../ink/ink249.xml"/><Relationship Id="rId22" Type="http://schemas.openxmlformats.org/officeDocument/2006/relationships/customXml" Target="../ink/ink253.xml"/><Relationship Id="rId27" Type="http://schemas.openxmlformats.org/officeDocument/2006/relationships/image" Target="../media/image336.png"/><Relationship Id="rId30" Type="http://schemas.openxmlformats.org/officeDocument/2006/relationships/customXml" Target="../ink/ink257.xml"/><Relationship Id="rId35" Type="http://schemas.openxmlformats.org/officeDocument/2006/relationships/image" Target="../media/image340.png"/><Relationship Id="rId43" Type="http://schemas.openxmlformats.org/officeDocument/2006/relationships/image" Target="../media/image344.png"/><Relationship Id="rId48" Type="http://schemas.openxmlformats.org/officeDocument/2006/relationships/customXml" Target="../ink/ink266.xml"/><Relationship Id="rId56" Type="http://schemas.openxmlformats.org/officeDocument/2006/relationships/customXml" Target="../ink/ink270.xml"/><Relationship Id="rId64" Type="http://schemas.openxmlformats.org/officeDocument/2006/relationships/customXml" Target="../ink/ink274.xml"/><Relationship Id="rId69" Type="http://schemas.openxmlformats.org/officeDocument/2006/relationships/image" Target="../media/image357.png"/><Relationship Id="rId77" Type="http://schemas.openxmlformats.org/officeDocument/2006/relationships/image" Target="../media/image361.png"/><Relationship Id="rId8" Type="http://schemas.openxmlformats.org/officeDocument/2006/relationships/customXml" Target="../ink/ink246.xml"/><Relationship Id="rId51" Type="http://schemas.openxmlformats.org/officeDocument/2006/relationships/image" Target="../media/image348.png"/><Relationship Id="rId72" Type="http://schemas.openxmlformats.org/officeDocument/2006/relationships/customXml" Target="../ink/ink278.xml"/><Relationship Id="rId80" Type="http://schemas.openxmlformats.org/officeDocument/2006/relationships/customXml" Target="../ink/ink282.xml"/><Relationship Id="rId3" Type="http://schemas.openxmlformats.org/officeDocument/2006/relationships/image" Target="../media/image324.png"/><Relationship Id="rId12" Type="http://schemas.openxmlformats.org/officeDocument/2006/relationships/customXml" Target="../ink/ink248.xml"/><Relationship Id="rId17" Type="http://schemas.openxmlformats.org/officeDocument/2006/relationships/image" Target="../media/image331.png"/><Relationship Id="rId25" Type="http://schemas.openxmlformats.org/officeDocument/2006/relationships/image" Target="../media/image335.png"/><Relationship Id="rId33" Type="http://schemas.openxmlformats.org/officeDocument/2006/relationships/image" Target="../media/image339.png"/><Relationship Id="rId38" Type="http://schemas.openxmlformats.org/officeDocument/2006/relationships/customXml" Target="../ink/ink261.xml"/><Relationship Id="rId46" Type="http://schemas.openxmlformats.org/officeDocument/2006/relationships/customXml" Target="../ink/ink265.xml"/><Relationship Id="rId59" Type="http://schemas.openxmlformats.org/officeDocument/2006/relationships/image" Target="../media/image352.png"/><Relationship Id="rId67" Type="http://schemas.openxmlformats.org/officeDocument/2006/relationships/image" Target="../media/image356.png"/><Relationship Id="rId20" Type="http://schemas.openxmlformats.org/officeDocument/2006/relationships/customXml" Target="../ink/ink252.xml"/><Relationship Id="rId41" Type="http://schemas.openxmlformats.org/officeDocument/2006/relationships/image" Target="../media/image343.png"/><Relationship Id="rId54" Type="http://schemas.openxmlformats.org/officeDocument/2006/relationships/customXml" Target="../ink/ink269.xml"/><Relationship Id="rId62" Type="http://schemas.openxmlformats.org/officeDocument/2006/relationships/customXml" Target="../ink/ink273.xml"/><Relationship Id="rId70" Type="http://schemas.openxmlformats.org/officeDocument/2006/relationships/customXml" Target="../ink/ink277.xml"/><Relationship Id="rId75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5.xml"/><Relationship Id="rId15" Type="http://schemas.openxmlformats.org/officeDocument/2006/relationships/image" Target="../media/image330.png"/><Relationship Id="rId23" Type="http://schemas.openxmlformats.org/officeDocument/2006/relationships/image" Target="../media/image334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49" Type="http://schemas.openxmlformats.org/officeDocument/2006/relationships/image" Target="../media/image347.png"/><Relationship Id="rId57" Type="http://schemas.openxmlformats.org/officeDocument/2006/relationships/image" Target="../media/image351.png"/><Relationship Id="rId10" Type="http://schemas.openxmlformats.org/officeDocument/2006/relationships/customXml" Target="../ink/ink247.xml"/><Relationship Id="rId31" Type="http://schemas.openxmlformats.org/officeDocument/2006/relationships/image" Target="../media/image338.png"/><Relationship Id="rId44" Type="http://schemas.openxmlformats.org/officeDocument/2006/relationships/customXml" Target="../ink/ink264.xml"/><Relationship Id="rId52" Type="http://schemas.openxmlformats.org/officeDocument/2006/relationships/customXml" Target="../ink/ink268.xml"/><Relationship Id="rId60" Type="http://schemas.openxmlformats.org/officeDocument/2006/relationships/customXml" Target="../ink/ink272.xml"/><Relationship Id="rId65" Type="http://schemas.openxmlformats.org/officeDocument/2006/relationships/image" Target="../media/image355.png"/><Relationship Id="rId73" Type="http://schemas.openxmlformats.org/officeDocument/2006/relationships/image" Target="../media/image359.png"/><Relationship Id="rId78" Type="http://schemas.openxmlformats.org/officeDocument/2006/relationships/customXml" Target="../ink/ink281.xml"/><Relationship Id="rId81" Type="http://schemas.openxmlformats.org/officeDocument/2006/relationships/image" Target="../media/image363.png"/><Relationship Id="rId4" Type="http://schemas.openxmlformats.org/officeDocument/2006/relationships/customXml" Target="../ink/ink244.xml"/><Relationship Id="rId9" Type="http://schemas.openxmlformats.org/officeDocument/2006/relationships/image" Target="../media/image327.png"/><Relationship Id="rId13" Type="http://schemas.openxmlformats.org/officeDocument/2006/relationships/image" Target="../media/image329.png"/><Relationship Id="rId18" Type="http://schemas.openxmlformats.org/officeDocument/2006/relationships/customXml" Target="../ink/ink251.xml"/><Relationship Id="rId39" Type="http://schemas.openxmlformats.org/officeDocument/2006/relationships/image" Target="../media/image342.png"/><Relationship Id="rId34" Type="http://schemas.openxmlformats.org/officeDocument/2006/relationships/customXml" Target="../ink/ink259.xml"/><Relationship Id="rId50" Type="http://schemas.openxmlformats.org/officeDocument/2006/relationships/customXml" Target="../ink/ink267.xml"/><Relationship Id="rId55" Type="http://schemas.openxmlformats.org/officeDocument/2006/relationships/image" Target="../media/image350.png"/><Relationship Id="rId76" Type="http://schemas.openxmlformats.org/officeDocument/2006/relationships/customXml" Target="../ink/ink280.xml"/><Relationship Id="rId7" Type="http://schemas.openxmlformats.org/officeDocument/2006/relationships/image" Target="../media/image326.png"/><Relationship Id="rId71" Type="http://schemas.openxmlformats.org/officeDocument/2006/relationships/image" Target="../media/image358.png"/><Relationship Id="rId2" Type="http://schemas.openxmlformats.org/officeDocument/2006/relationships/customXml" Target="../ink/ink243.xml"/><Relationship Id="rId29" Type="http://schemas.openxmlformats.org/officeDocument/2006/relationships/image" Target="../media/image337.png"/><Relationship Id="rId24" Type="http://schemas.openxmlformats.org/officeDocument/2006/relationships/customXml" Target="../ink/ink254.xml"/><Relationship Id="rId40" Type="http://schemas.openxmlformats.org/officeDocument/2006/relationships/customXml" Target="../ink/ink262.xml"/><Relationship Id="rId45" Type="http://schemas.openxmlformats.org/officeDocument/2006/relationships/image" Target="../media/image345.png"/><Relationship Id="rId66" Type="http://schemas.openxmlformats.org/officeDocument/2006/relationships/customXml" Target="../ink/ink2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3.png"/><Relationship Id="rId2" Type="http://schemas.openxmlformats.org/officeDocument/2006/relationships/customXml" Target="../ink/ink2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5.xml"/><Relationship Id="rId5" Type="http://schemas.openxmlformats.org/officeDocument/2006/relationships/image" Target="../media/image710.png"/><Relationship Id="rId4" Type="http://schemas.openxmlformats.org/officeDocument/2006/relationships/customXml" Target="../ink/ink28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6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84" Type="http://schemas.openxmlformats.org/officeDocument/2006/relationships/customXml" Target="../ink/ink23.xml"/><Relationship Id="rId138" Type="http://schemas.openxmlformats.org/officeDocument/2006/relationships/customXml" Target="../ink/ink50.xml"/><Relationship Id="rId159" Type="http://schemas.openxmlformats.org/officeDocument/2006/relationships/image" Target="../media/image22.png"/><Relationship Id="rId170" Type="http://schemas.openxmlformats.org/officeDocument/2006/relationships/customXml" Target="../ink/ink66.xml"/><Relationship Id="rId191" Type="http://schemas.openxmlformats.org/officeDocument/2006/relationships/image" Target="../media/image38.png"/><Relationship Id="rId205" Type="http://schemas.openxmlformats.org/officeDocument/2006/relationships/image" Target="../media/image87.png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74" Type="http://schemas.openxmlformats.org/officeDocument/2006/relationships/customXml" Target="../ink/ink18.xml"/><Relationship Id="rId128" Type="http://schemas.openxmlformats.org/officeDocument/2006/relationships/customXml" Target="../ink/ink45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61.xml"/><Relationship Id="rId181" Type="http://schemas.openxmlformats.org/officeDocument/2006/relationships/image" Target="../media/image33.png"/><Relationship Id="rId22" Type="http://schemas.openxmlformats.org/officeDocument/2006/relationships/customXml" Target="../ink/ink11.xml"/><Relationship Id="rId118" Type="http://schemas.openxmlformats.org/officeDocument/2006/relationships/customXml" Target="../ink/ink40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56.xml"/><Relationship Id="rId171" Type="http://schemas.openxmlformats.org/officeDocument/2006/relationships/image" Target="../media/image28.png"/><Relationship Id="rId192" Type="http://schemas.openxmlformats.org/officeDocument/2006/relationships/customXml" Target="../ink/ink77.xml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103" Type="http://schemas.openxmlformats.org/officeDocument/2006/relationships/image" Target="../media/image55.png"/><Relationship Id="rId108" Type="http://schemas.openxmlformats.org/officeDocument/2006/relationships/customXml" Target="../ink/ink35.xml"/><Relationship Id="rId124" Type="http://schemas.openxmlformats.org/officeDocument/2006/relationships/customXml" Target="../ink/ink43.xml"/><Relationship Id="rId129" Type="http://schemas.openxmlformats.org/officeDocument/2006/relationships/image" Target="../media/image68.png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29.xml"/><Relationship Id="rId140" Type="http://schemas.openxmlformats.org/officeDocument/2006/relationships/customXml" Target="../ink/ink51.xml"/><Relationship Id="rId145" Type="http://schemas.openxmlformats.org/officeDocument/2006/relationships/image" Target="../media/image76.png"/><Relationship Id="rId161" Type="http://schemas.openxmlformats.org/officeDocument/2006/relationships/image" Target="../media/image23.png"/><Relationship Id="rId166" Type="http://schemas.openxmlformats.org/officeDocument/2006/relationships/customXml" Target="../ink/ink64.xml"/><Relationship Id="rId182" Type="http://schemas.openxmlformats.org/officeDocument/2006/relationships/customXml" Target="../ink/ink72.xml"/><Relationship Id="rId187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114" Type="http://schemas.openxmlformats.org/officeDocument/2006/relationships/customXml" Target="../ink/ink38.xml"/><Relationship Id="rId119" Type="http://schemas.openxmlformats.org/officeDocument/2006/relationships/image" Target="../media/image63.png"/><Relationship Id="rId81" Type="http://schemas.openxmlformats.org/officeDocument/2006/relationships/image" Target="../media/image44.png"/><Relationship Id="rId86" Type="http://schemas.openxmlformats.org/officeDocument/2006/relationships/customXml" Target="../ink/ink24.xml"/><Relationship Id="rId130" Type="http://schemas.openxmlformats.org/officeDocument/2006/relationships/customXml" Target="../ink/ink46.xml"/><Relationship Id="rId135" Type="http://schemas.openxmlformats.org/officeDocument/2006/relationships/image" Target="../media/image71.png"/><Relationship Id="rId151" Type="http://schemas.openxmlformats.org/officeDocument/2006/relationships/image" Target="../media/image79.png"/><Relationship Id="rId156" Type="http://schemas.openxmlformats.org/officeDocument/2006/relationships/customXml" Target="../ink/ink59.xml"/><Relationship Id="rId177" Type="http://schemas.openxmlformats.org/officeDocument/2006/relationships/image" Target="../media/image31.png"/><Relationship Id="rId198" Type="http://schemas.openxmlformats.org/officeDocument/2006/relationships/customXml" Target="../ink/ink80.xml"/><Relationship Id="rId172" Type="http://schemas.openxmlformats.org/officeDocument/2006/relationships/customXml" Target="../ink/ink67.xml"/><Relationship Id="rId193" Type="http://schemas.openxmlformats.org/officeDocument/2006/relationships/image" Target="../media/image81.png"/><Relationship Id="rId202" Type="http://schemas.openxmlformats.org/officeDocument/2006/relationships/customXml" Target="../ink/ink82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109" Type="http://schemas.openxmlformats.org/officeDocument/2006/relationships/image" Target="../media/image58.png"/><Relationship Id="rId76" Type="http://schemas.openxmlformats.org/officeDocument/2006/relationships/customXml" Target="../ink/ink19.xml"/><Relationship Id="rId97" Type="http://schemas.openxmlformats.org/officeDocument/2006/relationships/image" Target="../media/image52.png"/><Relationship Id="rId104" Type="http://schemas.openxmlformats.org/officeDocument/2006/relationships/customXml" Target="../ink/ink33.xml"/><Relationship Id="rId120" Type="http://schemas.openxmlformats.org/officeDocument/2006/relationships/customXml" Target="../ink/ink41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146" Type="http://schemas.openxmlformats.org/officeDocument/2006/relationships/customXml" Target="../ink/ink54.xml"/><Relationship Id="rId167" Type="http://schemas.openxmlformats.org/officeDocument/2006/relationships/image" Target="../media/image26.png"/><Relationship Id="rId188" Type="http://schemas.openxmlformats.org/officeDocument/2006/relationships/customXml" Target="../ink/ink75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27.xml"/><Relationship Id="rId162" Type="http://schemas.openxmlformats.org/officeDocument/2006/relationships/customXml" Target="../ink/ink62.xml"/><Relationship Id="rId183" Type="http://schemas.openxmlformats.org/officeDocument/2006/relationships/image" Target="../media/image34.png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87" Type="http://schemas.openxmlformats.org/officeDocument/2006/relationships/image" Target="../media/image47.png"/><Relationship Id="rId110" Type="http://schemas.openxmlformats.org/officeDocument/2006/relationships/customXml" Target="../ink/ink36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49.xml"/><Relationship Id="rId157" Type="http://schemas.openxmlformats.org/officeDocument/2006/relationships/image" Target="../media/image21.png"/><Relationship Id="rId178" Type="http://schemas.openxmlformats.org/officeDocument/2006/relationships/customXml" Target="../ink/ink70.xml"/><Relationship Id="rId82" Type="http://schemas.openxmlformats.org/officeDocument/2006/relationships/customXml" Target="../ink/ink22.xml"/><Relationship Id="rId152" Type="http://schemas.openxmlformats.org/officeDocument/2006/relationships/customXml" Target="../ink/ink57.xml"/><Relationship Id="rId173" Type="http://schemas.openxmlformats.org/officeDocument/2006/relationships/image" Target="../media/image29.png"/><Relationship Id="rId194" Type="http://schemas.openxmlformats.org/officeDocument/2006/relationships/customXml" Target="../ink/ink78.xml"/><Relationship Id="rId199" Type="http://schemas.openxmlformats.org/officeDocument/2006/relationships/image" Target="../media/image84.png"/><Relationship Id="rId203" Type="http://schemas.openxmlformats.org/officeDocument/2006/relationships/image" Target="../media/image86.png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77" Type="http://schemas.openxmlformats.org/officeDocument/2006/relationships/image" Target="../media/image42.png"/><Relationship Id="rId100" Type="http://schemas.openxmlformats.org/officeDocument/2006/relationships/customXml" Target="../ink/ink31.xml"/><Relationship Id="rId105" Type="http://schemas.openxmlformats.org/officeDocument/2006/relationships/image" Target="../media/image56.png"/><Relationship Id="rId126" Type="http://schemas.openxmlformats.org/officeDocument/2006/relationships/customXml" Target="../ink/ink44.xml"/><Relationship Id="rId147" Type="http://schemas.openxmlformats.org/officeDocument/2006/relationships/image" Target="../media/image77.png"/><Relationship Id="rId168" Type="http://schemas.openxmlformats.org/officeDocument/2006/relationships/customXml" Target="../ink/ink65.xml"/><Relationship Id="rId8" Type="http://schemas.openxmlformats.org/officeDocument/2006/relationships/customXml" Target="../ink/ink4.xml"/><Relationship Id="rId72" Type="http://schemas.openxmlformats.org/officeDocument/2006/relationships/customXml" Target="../ink/ink17.xml"/><Relationship Id="rId93" Type="http://schemas.openxmlformats.org/officeDocument/2006/relationships/image" Target="../media/image50.png"/><Relationship Id="rId98" Type="http://schemas.openxmlformats.org/officeDocument/2006/relationships/customXml" Target="../ink/ink30.xml"/><Relationship Id="rId121" Type="http://schemas.openxmlformats.org/officeDocument/2006/relationships/image" Target="../media/image64.png"/><Relationship Id="rId142" Type="http://schemas.openxmlformats.org/officeDocument/2006/relationships/customXml" Target="../ink/ink52.xml"/><Relationship Id="rId163" Type="http://schemas.openxmlformats.org/officeDocument/2006/relationships/image" Target="../media/image24.png"/><Relationship Id="rId184" Type="http://schemas.openxmlformats.org/officeDocument/2006/relationships/customXml" Target="../ink/ink73.xml"/><Relationship Id="rId189" Type="http://schemas.openxmlformats.org/officeDocument/2006/relationships/image" Target="../media/image37.png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116" Type="http://schemas.openxmlformats.org/officeDocument/2006/relationships/customXml" Target="../ink/ink39.xml"/><Relationship Id="rId137" Type="http://schemas.openxmlformats.org/officeDocument/2006/relationships/image" Target="../media/image72.png"/><Relationship Id="rId158" Type="http://schemas.openxmlformats.org/officeDocument/2006/relationships/customXml" Target="../ink/ink60.xml"/><Relationship Id="rId20" Type="http://schemas.openxmlformats.org/officeDocument/2006/relationships/customXml" Target="../ink/ink10.xml"/><Relationship Id="rId83" Type="http://schemas.openxmlformats.org/officeDocument/2006/relationships/image" Target="../media/image45.png"/><Relationship Id="rId88" Type="http://schemas.openxmlformats.org/officeDocument/2006/relationships/customXml" Target="../ink/ink25.xml"/><Relationship Id="rId111" Type="http://schemas.openxmlformats.org/officeDocument/2006/relationships/image" Target="../media/image59.png"/><Relationship Id="rId132" Type="http://schemas.openxmlformats.org/officeDocument/2006/relationships/customXml" Target="../ink/ink47.xml"/><Relationship Id="rId153" Type="http://schemas.openxmlformats.org/officeDocument/2006/relationships/image" Target="../media/image80.png"/><Relationship Id="rId174" Type="http://schemas.openxmlformats.org/officeDocument/2006/relationships/customXml" Target="../ink/ink68.xml"/><Relationship Id="rId179" Type="http://schemas.openxmlformats.org/officeDocument/2006/relationships/image" Target="../media/image32.png"/><Relationship Id="rId195" Type="http://schemas.openxmlformats.org/officeDocument/2006/relationships/image" Target="../media/image82.png"/><Relationship Id="rId190" Type="http://schemas.openxmlformats.org/officeDocument/2006/relationships/customXml" Target="../ink/ink76.xml"/><Relationship Id="rId204" Type="http://schemas.openxmlformats.org/officeDocument/2006/relationships/customXml" Target="../ink/ink83.xml"/><Relationship Id="rId15" Type="http://schemas.openxmlformats.org/officeDocument/2006/relationships/image" Target="../media/image11.png"/><Relationship Id="rId106" Type="http://schemas.openxmlformats.org/officeDocument/2006/relationships/customXml" Target="../ink/ink34.xml"/><Relationship Id="rId127" Type="http://schemas.openxmlformats.org/officeDocument/2006/relationships/image" Target="../media/image67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73" Type="http://schemas.openxmlformats.org/officeDocument/2006/relationships/image" Target="../media/image40.png"/><Relationship Id="rId78" Type="http://schemas.openxmlformats.org/officeDocument/2006/relationships/customXml" Target="../ink/ink20.xml"/><Relationship Id="rId94" Type="http://schemas.openxmlformats.org/officeDocument/2006/relationships/customXml" Target="../ink/ink28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42.xml"/><Relationship Id="rId143" Type="http://schemas.openxmlformats.org/officeDocument/2006/relationships/image" Target="../media/image75.png"/><Relationship Id="rId148" Type="http://schemas.openxmlformats.org/officeDocument/2006/relationships/customXml" Target="../ink/ink55.xml"/><Relationship Id="rId164" Type="http://schemas.openxmlformats.org/officeDocument/2006/relationships/customXml" Target="../ink/ink63.xml"/><Relationship Id="rId169" Type="http://schemas.openxmlformats.org/officeDocument/2006/relationships/image" Target="../media/image27.png"/><Relationship Id="rId185" Type="http://schemas.openxmlformats.org/officeDocument/2006/relationships/image" Target="../media/image35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80" Type="http://schemas.openxmlformats.org/officeDocument/2006/relationships/customXml" Target="../ink/ink71.xml"/><Relationship Id="rId26" Type="http://schemas.openxmlformats.org/officeDocument/2006/relationships/customXml" Target="../ink/ink13.xml"/><Relationship Id="rId89" Type="http://schemas.openxmlformats.org/officeDocument/2006/relationships/image" Target="../media/image48.png"/><Relationship Id="rId112" Type="http://schemas.openxmlformats.org/officeDocument/2006/relationships/customXml" Target="../ink/ink37.xml"/><Relationship Id="rId133" Type="http://schemas.openxmlformats.org/officeDocument/2006/relationships/image" Target="../media/image70.png"/><Relationship Id="rId154" Type="http://schemas.openxmlformats.org/officeDocument/2006/relationships/customXml" Target="../ink/ink58.xml"/><Relationship Id="rId175" Type="http://schemas.openxmlformats.org/officeDocument/2006/relationships/image" Target="../media/image30.png"/><Relationship Id="rId196" Type="http://schemas.openxmlformats.org/officeDocument/2006/relationships/customXml" Target="../ink/ink79.xml"/><Relationship Id="rId200" Type="http://schemas.openxmlformats.org/officeDocument/2006/relationships/customXml" Target="../ink/ink81.xml"/><Relationship Id="rId16" Type="http://schemas.openxmlformats.org/officeDocument/2006/relationships/customXml" Target="../ink/ink8.xml"/><Relationship Id="rId79" Type="http://schemas.openxmlformats.org/officeDocument/2006/relationships/image" Target="../media/image43.png"/><Relationship Id="rId102" Type="http://schemas.openxmlformats.org/officeDocument/2006/relationships/customXml" Target="../ink/ink32.xml"/><Relationship Id="rId123" Type="http://schemas.openxmlformats.org/officeDocument/2006/relationships/image" Target="../media/image65.png"/><Relationship Id="rId144" Type="http://schemas.openxmlformats.org/officeDocument/2006/relationships/customXml" Target="../ink/ink53.xml"/><Relationship Id="rId90" Type="http://schemas.openxmlformats.org/officeDocument/2006/relationships/customXml" Target="../ink/ink26.xml"/><Relationship Id="rId165" Type="http://schemas.openxmlformats.org/officeDocument/2006/relationships/image" Target="../media/image25.png"/><Relationship Id="rId186" Type="http://schemas.openxmlformats.org/officeDocument/2006/relationships/customXml" Target="../ink/ink74.xml"/><Relationship Id="rId27" Type="http://schemas.openxmlformats.org/officeDocument/2006/relationships/image" Target="../media/image17.png"/><Relationship Id="rId113" Type="http://schemas.openxmlformats.org/officeDocument/2006/relationships/image" Target="../media/image60.png"/><Relationship Id="rId134" Type="http://schemas.openxmlformats.org/officeDocument/2006/relationships/customXml" Target="../ink/ink48.xml"/><Relationship Id="rId80" Type="http://schemas.openxmlformats.org/officeDocument/2006/relationships/customXml" Target="../ink/ink21.xml"/><Relationship Id="rId155" Type="http://schemas.openxmlformats.org/officeDocument/2006/relationships/image" Target="../media/image20.png"/><Relationship Id="rId176" Type="http://schemas.openxmlformats.org/officeDocument/2006/relationships/customXml" Target="../ink/ink69.xml"/><Relationship Id="rId197" Type="http://schemas.openxmlformats.org/officeDocument/2006/relationships/image" Target="../media/image83.png"/><Relationship Id="rId201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3.png"/><Relationship Id="rId299" Type="http://schemas.openxmlformats.org/officeDocument/2006/relationships/image" Target="../media/image314.png"/><Relationship Id="rId21" Type="http://schemas.openxmlformats.org/officeDocument/2006/relationships/image" Target="../media/image175.png"/><Relationship Id="rId63" Type="http://schemas.openxmlformats.org/officeDocument/2006/relationships/image" Target="../media/image196.png"/><Relationship Id="rId159" Type="http://schemas.openxmlformats.org/officeDocument/2006/relationships/image" Target="../media/image244.png"/><Relationship Id="rId170" Type="http://schemas.openxmlformats.org/officeDocument/2006/relationships/customXml" Target="../ink/ink169.xml"/><Relationship Id="rId226" Type="http://schemas.openxmlformats.org/officeDocument/2006/relationships/customXml" Target="../ink/ink197.xml"/><Relationship Id="rId268" Type="http://schemas.openxmlformats.org/officeDocument/2006/relationships/customXml" Target="../ink/ink218.xml"/><Relationship Id="rId32" Type="http://schemas.openxmlformats.org/officeDocument/2006/relationships/customXml" Target="../ink/ink100.xml"/><Relationship Id="rId74" Type="http://schemas.openxmlformats.org/officeDocument/2006/relationships/customXml" Target="../ink/ink121.xml"/><Relationship Id="rId128" Type="http://schemas.openxmlformats.org/officeDocument/2006/relationships/customXml" Target="../ink/ink148.xml"/><Relationship Id="rId5" Type="http://schemas.openxmlformats.org/officeDocument/2006/relationships/image" Target="../media/image167.png"/><Relationship Id="rId181" Type="http://schemas.openxmlformats.org/officeDocument/2006/relationships/image" Target="../media/image255.png"/><Relationship Id="rId237" Type="http://schemas.openxmlformats.org/officeDocument/2006/relationships/image" Target="../media/image283.png"/><Relationship Id="rId279" Type="http://schemas.openxmlformats.org/officeDocument/2006/relationships/image" Target="../media/image304.png"/><Relationship Id="rId43" Type="http://schemas.openxmlformats.org/officeDocument/2006/relationships/image" Target="../media/image186.png"/><Relationship Id="rId139" Type="http://schemas.openxmlformats.org/officeDocument/2006/relationships/image" Target="../media/image234.png"/><Relationship Id="rId290" Type="http://schemas.openxmlformats.org/officeDocument/2006/relationships/customXml" Target="../ink/ink229.xml"/><Relationship Id="rId304" Type="http://schemas.openxmlformats.org/officeDocument/2006/relationships/customXml" Target="../ink/ink236.xml"/><Relationship Id="rId85" Type="http://schemas.openxmlformats.org/officeDocument/2006/relationships/image" Target="../media/image207.png"/><Relationship Id="rId150" Type="http://schemas.openxmlformats.org/officeDocument/2006/relationships/customXml" Target="../ink/ink159.xml"/><Relationship Id="rId192" Type="http://schemas.openxmlformats.org/officeDocument/2006/relationships/customXml" Target="../ink/ink180.xml"/><Relationship Id="rId206" Type="http://schemas.openxmlformats.org/officeDocument/2006/relationships/customXml" Target="../ink/ink187.xml"/><Relationship Id="rId248" Type="http://schemas.openxmlformats.org/officeDocument/2006/relationships/customXml" Target="../ink/ink208.xml"/><Relationship Id="rId12" Type="http://schemas.openxmlformats.org/officeDocument/2006/relationships/customXml" Target="../ink/ink90.xml"/><Relationship Id="rId108" Type="http://schemas.openxmlformats.org/officeDocument/2006/relationships/customXml" Target="../ink/ink138.xml"/><Relationship Id="rId315" Type="http://schemas.openxmlformats.org/officeDocument/2006/relationships/image" Target="../media/image322.png"/><Relationship Id="rId54" Type="http://schemas.openxmlformats.org/officeDocument/2006/relationships/customXml" Target="../ink/ink111.xml"/><Relationship Id="rId96" Type="http://schemas.openxmlformats.org/officeDocument/2006/relationships/customXml" Target="../ink/ink132.xml"/><Relationship Id="rId161" Type="http://schemas.openxmlformats.org/officeDocument/2006/relationships/image" Target="../media/image245.png"/><Relationship Id="rId217" Type="http://schemas.openxmlformats.org/officeDocument/2006/relationships/image" Target="../media/image273.png"/><Relationship Id="rId259" Type="http://schemas.openxmlformats.org/officeDocument/2006/relationships/image" Target="../media/image294.png"/><Relationship Id="rId23" Type="http://schemas.openxmlformats.org/officeDocument/2006/relationships/image" Target="../media/image176.png"/><Relationship Id="rId119" Type="http://schemas.openxmlformats.org/officeDocument/2006/relationships/image" Target="../media/image224.png"/><Relationship Id="rId270" Type="http://schemas.openxmlformats.org/officeDocument/2006/relationships/customXml" Target="../ink/ink219.xml"/><Relationship Id="rId65" Type="http://schemas.openxmlformats.org/officeDocument/2006/relationships/image" Target="../media/image197.png"/><Relationship Id="rId130" Type="http://schemas.openxmlformats.org/officeDocument/2006/relationships/customXml" Target="../ink/ink149.xml"/><Relationship Id="rId172" Type="http://schemas.openxmlformats.org/officeDocument/2006/relationships/customXml" Target="../ink/ink170.xml"/><Relationship Id="rId228" Type="http://schemas.openxmlformats.org/officeDocument/2006/relationships/customXml" Target="../ink/ink198.xml"/><Relationship Id="rId13" Type="http://schemas.openxmlformats.org/officeDocument/2006/relationships/image" Target="../media/image171.png"/><Relationship Id="rId109" Type="http://schemas.openxmlformats.org/officeDocument/2006/relationships/image" Target="../media/image219.png"/><Relationship Id="rId260" Type="http://schemas.openxmlformats.org/officeDocument/2006/relationships/customXml" Target="../ink/ink214.xml"/><Relationship Id="rId281" Type="http://schemas.openxmlformats.org/officeDocument/2006/relationships/image" Target="../media/image305.png"/><Relationship Id="rId316" Type="http://schemas.openxmlformats.org/officeDocument/2006/relationships/customXml" Target="../ink/ink242.xml"/><Relationship Id="rId34" Type="http://schemas.openxmlformats.org/officeDocument/2006/relationships/customXml" Target="../ink/ink101.xml"/><Relationship Id="rId55" Type="http://schemas.openxmlformats.org/officeDocument/2006/relationships/image" Target="../media/image192.png"/><Relationship Id="rId76" Type="http://schemas.openxmlformats.org/officeDocument/2006/relationships/customXml" Target="../ink/ink122.xml"/><Relationship Id="rId97" Type="http://schemas.openxmlformats.org/officeDocument/2006/relationships/image" Target="../media/image213.png"/><Relationship Id="rId120" Type="http://schemas.openxmlformats.org/officeDocument/2006/relationships/customXml" Target="../ink/ink144.xml"/><Relationship Id="rId141" Type="http://schemas.openxmlformats.org/officeDocument/2006/relationships/image" Target="../media/image235.png"/><Relationship Id="rId7" Type="http://schemas.openxmlformats.org/officeDocument/2006/relationships/image" Target="../media/image168.png"/><Relationship Id="rId162" Type="http://schemas.openxmlformats.org/officeDocument/2006/relationships/customXml" Target="../ink/ink165.xml"/><Relationship Id="rId183" Type="http://schemas.openxmlformats.org/officeDocument/2006/relationships/image" Target="../media/image256.png"/><Relationship Id="rId218" Type="http://schemas.openxmlformats.org/officeDocument/2006/relationships/customXml" Target="../ink/ink193.xml"/><Relationship Id="rId239" Type="http://schemas.openxmlformats.org/officeDocument/2006/relationships/image" Target="../media/image284.png"/><Relationship Id="rId250" Type="http://schemas.openxmlformats.org/officeDocument/2006/relationships/customXml" Target="../ink/ink209.xml"/><Relationship Id="rId271" Type="http://schemas.openxmlformats.org/officeDocument/2006/relationships/image" Target="../media/image300.png"/><Relationship Id="rId292" Type="http://schemas.openxmlformats.org/officeDocument/2006/relationships/customXml" Target="../ink/ink230.xml"/><Relationship Id="rId306" Type="http://schemas.openxmlformats.org/officeDocument/2006/relationships/customXml" Target="../ink/ink237.xml"/><Relationship Id="rId24" Type="http://schemas.openxmlformats.org/officeDocument/2006/relationships/customXml" Target="../ink/ink96.xml"/><Relationship Id="rId45" Type="http://schemas.openxmlformats.org/officeDocument/2006/relationships/image" Target="../media/image187.png"/><Relationship Id="rId66" Type="http://schemas.openxmlformats.org/officeDocument/2006/relationships/customXml" Target="../ink/ink117.xml"/><Relationship Id="rId87" Type="http://schemas.openxmlformats.org/officeDocument/2006/relationships/image" Target="../media/image208.png"/><Relationship Id="rId110" Type="http://schemas.openxmlformats.org/officeDocument/2006/relationships/customXml" Target="../ink/ink139.xml"/><Relationship Id="rId131" Type="http://schemas.openxmlformats.org/officeDocument/2006/relationships/image" Target="../media/image230.png"/><Relationship Id="rId152" Type="http://schemas.openxmlformats.org/officeDocument/2006/relationships/customXml" Target="../ink/ink160.xml"/><Relationship Id="rId173" Type="http://schemas.openxmlformats.org/officeDocument/2006/relationships/image" Target="../media/image251.png"/><Relationship Id="rId194" Type="http://schemas.openxmlformats.org/officeDocument/2006/relationships/customXml" Target="../ink/ink181.xml"/><Relationship Id="rId208" Type="http://schemas.openxmlformats.org/officeDocument/2006/relationships/customXml" Target="../ink/ink188.xml"/><Relationship Id="rId229" Type="http://schemas.openxmlformats.org/officeDocument/2006/relationships/image" Target="../media/image279.png"/><Relationship Id="rId240" Type="http://schemas.openxmlformats.org/officeDocument/2006/relationships/customXml" Target="../ink/ink204.xml"/><Relationship Id="rId261" Type="http://schemas.openxmlformats.org/officeDocument/2006/relationships/image" Target="../media/image295.png"/><Relationship Id="rId14" Type="http://schemas.openxmlformats.org/officeDocument/2006/relationships/customXml" Target="../ink/ink91.xml"/><Relationship Id="rId35" Type="http://schemas.openxmlformats.org/officeDocument/2006/relationships/image" Target="../media/image182.png"/><Relationship Id="rId56" Type="http://schemas.openxmlformats.org/officeDocument/2006/relationships/customXml" Target="../ink/ink112.xml"/><Relationship Id="rId77" Type="http://schemas.openxmlformats.org/officeDocument/2006/relationships/image" Target="../media/image203.png"/><Relationship Id="rId100" Type="http://schemas.openxmlformats.org/officeDocument/2006/relationships/customXml" Target="../ink/ink134.xml"/><Relationship Id="rId282" Type="http://schemas.openxmlformats.org/officeDocument/2006/relationships/customXml" Target="../ink/ink225.xml"/><Relationship Id="rId317" Type="http://schemas.openxmlformats.org/officeDocument/2006/relationships/image" Target="../media/image323.png"/><Relationship Id="rId8" Type="http://schemas.openxmlformats.org/officeDocument/2006/relationships/customXml" Target="../ink/ink88.xml"/><Relationship Id="rId98" Type="http://schemas.openxmlformats.org/officeDocument/2006/relationships/customXml" Target="../ink/ink133.xml"/><Relationship Id="rId121" Type="http://schemas.openxmlformats.org/officeDocument/2006/relationships/image" Target="../media/image225.png"/><Relationship Id="rId142" Type="http://schemas.openxmlformats.org/officeDocument/2006/relationships/customXml" Target="../ink/ink155.xml"/><Relationship Id="rId163" Type="http://schemas.openxmlformats.org/officeDocument/2006/relationships/image" Target="../media/image246.png"/><Relationship Id="rId184" Type="http://schemas.openxmlformats.org/officeDocument/2006/relationships/customXml" Target="../ink/ink176.xml"/><Relationship Id="rId219" Type="http://schemas.openxmlformats.org/officeDocument/2006/relationships/image" Target="../media/image274.png"/><Relationship Id="rId230" Type="http://schemas.openxmlformats.org/officeDocument/2006/relationships/customXml" Target="../ink/ink199.xml"/><Relationship Id="rId251" Type="http://schemas.openxmlformats.org/officeDocument/2006/relationships/image" Target="../media/image290.png"/><Relationship Id="rId25" Type="http://schemas.openxmlformats.org/officeDocument/2006/relationships/image" Target="../media/image177.png"/><Relationship Id="rId46" Type="http://schemas.openxmlformats.org/officeDocument/2006/relationships/customXml" Target="../ink/ink107.xml"/><Relationship Id="rId67" Type="http://schemas.openxmlformats.org/officeDocument/2006/relationships/image" Target="../media/image198.png"/><Relationship Id="rId272" Type="http://schemas.openxmlformats.org/officeDocument/2006/relationships/customXml" Target="../ink/ink220.xml"/><Relationship Id="rId293" Type="http://schemas.openxmlformats.org/officeDocument/2006/relationships/image" Target="../media/image311.png"/><Relationship Id="rId307" Type="http://schemas.openxmlformats.org/officeDocument/2006/relationships/image" Target="../media/image318.png"/><Relationship Id="rId88" Type="http://schemas.openxmlformats.org/officeDocument/2006/relationships/customXml" Target="../ink/ink128.xml"/><Relationship Id="rId111" Type="http://schemas.openxmlformats.org/officeDocument/2006/relationships/image" Target="../media/image220.png"/><Relationship Id="rId132" Type="http://schemas.openxmlformats.org/officeDocument/2006/relationships/customXml" Target="../ink/ink150.xml"/><Relationship Id="rId153" Type="http://schemas.openxmlformats.org/officeDocument/2006/relationships/image" Target="../media/image241.png"/><Relationship Id="rId174" Type="http://schemas.openxmlformats.org/officeDocument/2006/relationships/customXml" Target="../ink/ink171.xml"/><Relationship Id="rId195" Type="http://schemas.openxmlformats.org/officeDocument/2006/relationships/image" Target="../media/image262.png"/><Relationship Id="rId209" Type="http://schemas.openxmlformats.org/officeDocument/2006/relationships/image" Target="../media/image269.png"/><Relationship Id="rId220" Type="http://schemas.openxmlformats.org/officeDocument/2006/relationships/customXml" Target="../ink/ink194.xml"/><Relationship Id="rId241" Type="http://schemas.openxmlformats.org/officeDocument/2006/relationships/image" Target="../media/image285.png"/><Relationship Id="rId15" Type="http://schemas.openxmlformats.org/officeDocument/2006/relationships/image" Target="../media/image172.png"/><Relationship Id="rId36" Type="http://schemas.openxmlformats.org/officeDocument/2006/relationships/customXml" Target="../ink/ink102.xml"/><Relationship Id="rId57" Type="http://schemas.openxmlformats.org/officeDocument/2006/relationships/image" Target="../media/image193.png"/><Relationship Id="rId262" Type="http://schemas.openxmlformats.org/officeDocument/2006/relationships/customXml" Target="../ink/ink215.xml"/><Relationship Id="rId283" Type="http://schemas.openxmlformats.org/officeDocument/2006/relationships/image" Target="../media/image306.png"/><Relationship Id="rId78" Type="http://schemas.openxmlformats.org/officeDocument/2006/relationships/customXml" Target="../ink/ink123.xml"/><Relationship Id="rId99" Type="http://schemas.openxmlformats.org/officeDocument/2006/relationships/image" Target="../media/image214.png"/><Relationship Id="rId101" Type="http://schemas.openxmlformats.org/officeDocument/2006/relationships/image" Target="../media/image215.png"/><Relationship Id="rId122" Type="http://schemas.openxmlformats.org/officeDocument/2006/relationships/customXml" Target="../ink/ink145.xml"/><Relationship Id="rId143" Type="http://schemas.openxmlformats.org/officeDocument/2006/relationships/image" Target="../media/image236.png"/><Relationship Id="rId164" Type="http://schemas.openxmlformats.org/officeDocument/2006/relationships/customXml" Target="../ink/ink166.xml"/><Relationship Id="rId185" Type="http://schemas.openxmlformats.org/officeDocument/2006/relationships/image" Target="../media/image257.png"/><Relationship Id="rId9" Type="http://schemas.openxmlformats.org/officeDocument/2006/relationships/image" Target="../media/image169.png"/><Relationship Id="rId210" Type="http://schemas.openxmlformats.org/officeDocument/2006/relationships/customXml" Target="../ink/ink189.xml"/><Relationship Id="rId26" Type="http://schemas.openxmlformats.org/officeDocument/2006/relationships/customXml" Target="../ink/ink97.xml"/><Relationship Id="rId231" Type="http://schemas.openxmlformats.org/officeDocument/2006/relationships/image" Target="../media/image280.png"/><Relationship Id="rId252" Type="http://schemas.openxmlformats.org/officeDocument/2006/relationships/customXml" Target="../ink/ink210.xml"/><Relationship Id="rId273" Type="http://schemas.openxmlformats.org/officeDocument/2006/relationships/image" Target="../media/image301.png"/><Relationship Id="rId294" Type="http://schemas.openxmlformats.org/officeDocument/2006/relationships/customXml" Target="../ink/ink231.xml"/><Relationship Id="rId308" Type="http://schemas.openxmlformats.org/officeDocument/2006/relationships/customXml" Target="../ink/ink238.xml"/><Relationship Id="rId47" Type="http://schemas.openxmlformats.org/officeDocument/2006/relationships/image" Target="../media/image188.png"/><Relationship Id="rId68" Type="http://schemas.openxmlformats.org/officeDocument/2006/relationships/customXml" Target="../ink/ink118.xml"/><Relationship Id="rId89" Type="http://schemas.openxmlformats.org/officeDocument/2006/relationships/image" Target="../media/image209.png"/><Relationship Id="rId112" Type="http://schemas.openxmlformats.org/officeDocument/2006/relationships/customXml" Target="../ink/ink140.xml"/><Relationship Id="rId133" Type="http://schemas.openxmlformats.org/officeDocument/2006/relationships/image" Target="../media/image231.png"/><Relationship Id="rId154" Type="http://schemas.openxmlformats.org/officeDocument/2006/relationships/customXml" Target="../ink/ink161.xml"/><Relationship Id="rId175" Type="http://schemas.openxmlformats.org/officeDocument/2006/relationships/image" Target="../media/image252.png"/><Relationship Id="rId196" Type="http://schemas.openxmlformats.org/officeDocument/2006/relationships/customXml" Target="../ink/ink182.xml"/><Relationship Id="rId200" Type="http://schemas.openxmlformats.org/officeDocument/2006/relationships/customXml" Target="../ink/ink184.xml"/><Relationship Id="rId16" Type="http://schemas.openxmlformats.org/officeDocument/2006/relationships/customXml" Target="../ink/ink92.xml"/><Relationship Id="rId221" Type="http://schemas.openxmlformats.org/officeDocument/2006/relationships/image" Target="../media/image275.png"/><Relationship Id="rId242" Type="http://schemas.openxmlformats.org/officeDocument/2006/relationships/customXml" Target="../ink/ink205.xml"/><Relationship Id="rId263" Type="http://schemas.openxmlformats.org/officeDocument/2006/relationships/image" Target="../media/image296.png"/><Relationship Id="rId284" Type="http://schemas.openxmlformats.org/officeDocument/2006/relationships/customXml" Target="../ink/ink226.xml"/><Relationship Id="rId37" Type="http://schemas.openxmlformats.org/officeDocument/2006/relationships/image" Target="../media/image183.png"/><Relationship Id="rId58" Type="http://schemas.openxmlformats.org/officeDocument/2006/relationships/customXml" Target="../ink/ink113.xml"/><Relationship Id="rId79" Type="http://schemas.openxmlformats.org/officeDocument/2006/relationships/image" Target="../media/image204.png"/><Relationship Id="rId102" Type="http://schemas.openxmlformats.org/officeDocument/2006/relationships/customXml" Target="../ink/ink135.xml"/><Relationship Id="rId123" Type="http://schemas.openxmlformats.org/officeDocument/2006/relationships/image" Target="../media/image226.png"/><Relationship Id="rId144" Type="http://schemas.openxmlformats.org/officeDocument/2006/relationships/customXml" Target="../ink/ink156.xml"/><Relationship Id="rId90" Type="http://schemas.openxmlformats.org/officeDocument/2006/relationships/customXml" Target="../ink/ink129.xml"/><Relationship Id="rId165" Type="http://schemas.openxmlformats.org/officeDocument/2006/relationships/image" Target="../media/image247.png"/><Relationship Id="rId186" Type="http://schemas.openxmlformats.org/officeDocument/2006/relationships/customXml" Target="../ink/ink177.xml"/><Relationship Id="rId211" Type="http://schemas.openxmlformats.org/officeDocument/2006/relationships/image" Target="../media/image270.png"/><Relationship Id="rId232" Type="http://schemas.openxmlformats.org/officeDocument/2006/relationships/customXml" Target="../ink/ink200.xml"/><Relationship Id="rId253" Type="http://schemas.openxmlformats.org/officeDocument/2006/relationships/image" Target="../media/image291.png"/><Relationship Id="rId274" Type="http://schemas.openxmlformats.org/officeDocument/2006/relationships/customXml" Target="../ink/ink221.xml"/><Relationship Id="rId295" Type="http://schemas.openxmlformats.org/officeDocument/2006/relationships/image" Target="../media/image312.png"/><Relationship Id="rId309" Type="http://schemas.openxmlformats.org/officeDocument/2006/relationships/image" Target="../media/image319.png"/><Relationship Id="rId27" Type="http://schemas.openxmlformats.org/officeDocument/2006/relationships/image" Target="../media/image178.png"/><Relationship Id="rId48" Type="http://schemas.openxmlformats.org/officeDocument/2006/relationships/customXml" Target="../ink/ink108.xml"/><Relationship Id="rId69" Type="http://schemas.openxmlformats.org/officeDocument/2006/relationships/image" Target="../media/image199.png"/><Relationship Id="rId113" Type="http://schemas.openxmlformats.org/officeDocument/2006/relationships/image" Target="../media/image221.png"/><Relationship Id="rId134" Type="http://schemas.openxmlformats.org/officeDocument/2006/relationships/customXml" Target="../ink/ink151.xml"/><Relationship Id="rId80" Type="http://schemas.openxmlformats.org/officeDocument/2006/relationships/customXml" Target="../ink/ink124.xml"/><Relationship Id="rId155" Type="http://schemas.openxmlformats.org/officeDocument/2006/relationships/image" Target="../media/image242.png"/><Relationship Id="rId176" Type="http://schemas.openxmlformats.org/officeDocument/2006/relationships/customXml" Target="../ink/ink172.xml"/><Relationship Id="rId197" Type="http://schemas.openxmlformats.org/officeDocument/2006/relationships/image" Target="../media/image263.png"/><Relationship Id="rId201" Type="http://schemas.openxmlformats.org/officeDocument/2006/relationships/image" Target="../media/image265.png"/><Relationship Id="rId222" Type="http://schemas.openxmlformats.org/officeDocument/2006/relationships/customXml" Target="../ink/ink195.xml"/><Relationship Id="rId243" Type="http://schemas.openxmlformats.org/officeDocument/2006/relationships/image" Target="../media/image286.png"/><Relationship Id="rId264" Type="http://schemas.openxmlformats.org/officeDocument/2006/relationships/customXml" Target="../ink/ink216.xml"/><Relationship Id="rId285" Type="http://schemas.openxmlformats.org/officeDocument/2006/relationships/image" Target="../media/image307.png"/><Relationship Id="rId17" Type="http://schemas.openxmlformats.org/officeDocument/2006/relationships/image" Target="../media/image173.png"/><Relationship Id="rId38" Type="http://schemas.openxmlformats.org/officeDocument/2006/relationships/customXml" Target="../ink/ink103.xml"/><Relationship Id="rId59" Type="http://schemas.openxmlformats.org/officeDocument/2006/relationships/image" Target="../media/image194.png"/><Relationship Id="rId103" Type="http://schemas.openxmlformats.org/officeDocument/2006/relationships/image" Target="../media/image216.png"/><Relationship Id="rId124" Type="http://schemas.openxmlformats.org/officeDocument/2006/relationships/customXml" Target="../ink/ink146.xml"/><Relationship Id="rId310" Type="http://schemas.openxmlformats.org/officeDocument/2006/relationships/customXml" Target="../ink/ink239.xml"/><Relationship Id="rId70" Type="http://schemas.openxmlformats.org/officeDocument/2006/relationships/customXml" Target="../ink/ink119.xml"/><Relationship Id="rId91" Type="http://schemas.openxmlformats.org/officeDocument/2006/relationships/image" Target="../media/image210.png"/><Relationship Id="rId145" Type="http://schemas.openxmlformats.org/officeDocument/2006/relationships/image" Target="../media/image237.png"/><Relationship Id="rId166" Type="http://schemas.openxmlformats.org/officeDocument/2006/relationships/customXml" Target="../ink/ink167.xml"/><Relationship Id="rId187" Type="http://schemas.openxmlformats.org/officeDocument/2006/relationships/image" Target="../media/image25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0.xml"/><Relationship Id="rId233" Type="http://schemas.openxmlformats.org/officeDocument/2006/relationships/image" Target="../media/image281.png"/><Relationship Id="rId254" Type="http://schemas.openxmlformats.org/officeDocument/2006/relationships/customXml" Target="../ink/ink211.xml"/><Relationship Id="rId28" Type="http://schemas.openxmlformats.org/officeDocument/2006/relationships/customXml" Target="../ink/ink98.xml"/><Relationship Id="rId49" Type="http://schemas.openxmlformats.org/officeDocument/2006/relationships/image" Target="../media/image189.png"/><Relationship Id="rId114" Type="http://schemas.openxmlformats.org/officeDocument/2006/relationships/customXml" Target="../ink/ink141.xml"/><Relationship Id="rId275" Type="http://schemas.openxmlformats.org/officeDocument/2006/relationships/image" Target="../media/image302.png"/><Relationship Id="rId296" Type="http://schemas.openxmlformats.org/officeDocument/2006/relationships/customXml" Target="../ink/ink232.xml"/><Relationship Id="rId300" Type="http://schemas.openxmlformats.org/officeDocument/2006/relationships/customXml" Target="../ink/ink234.xml"/><Relationship Id="rId60" Type="http://schemas.openxmlformats.org/officeDocument/2006/relationships/customXml" Target="../ink/ink114.xml"/><Relationship Id="rId81" Type="http://schemas.openxmlformats.org/officeDocument/2006/relationships/image" Target="../media/image205.png"/><Relationship Id="rId135" Type="http://schemas.openxmlformats.org/officeDocument/2006/relationships/image" Target="../media/image232.png"/><Relationship Id="rId156" Type="http://schemas.openxmlformats.org/officeDocument/2006/relationships/customXml" Target="../ink/ink162.xml"/><Relationship Id="rId177" Type="http://schemas.openxmlformats.org/officeDocument/2006/relationships/image" Target="../media/image253.png"/><Relationship Id="rId198" Type="http://schemas.openxmlformats.org/officeDocument/2006/relationships/customXml" Target="../ink/ink183.xml"/><Relationship Id="rId202" Type="http://schemas.openxmlformats.org/officeDocument/2006/relationships/customXml" Target="../ink/ink185.xml"/><Relationship Id="rId223" Type="http://schemas.openxmlformats.org/officeDocument/2006/relationships/image" Target="../media/image276.png"/><Relationship Id="rId244" Type="http://schemas.openxmlformats.org/officeDocument/2006/relationships/customXml" Target="../ink/ink206.xml"/><Relationship Id="rId18" Type="http://schemas.openxmlformats.org/officeDocument/2006/relationships/customXml" Target="../ink/ink93.xml"/><Relationship Id="rId39" Type="http://schemas.openxmlformats.org/officeDocument/2006/relationships/image" Target="../media/image184.png"/><Relationship Id="rId265" Type="http://schemas.openxmlformats.org/officeDocument/2006/relationships/image" Target="../media/image297.png"/><Relationship Id="rId286" Type="http://schemas.openxmlformats.org/officeDocument/2006/relationships/customXml" Target="../ink/ink227.xml"/><Relationship Id="rId50" Type="http://schemas.openxmlformats.org/officeDocument/2006/relationships/customXml" Target="../ink/ink109.xml"/><Relationship Id="rId104" Type="http://schemas.openxmlformats.org/officeDocument/2006/relationships/customXml" Target="../ink/ink136.xml"/><Relationship Id="rId125" Type="http://schemas.openxmlformats.org/officeDocument/2006/relationships/image" Target="../media/image227.png"/><Relationship Id="rId146" Type="http://schemas.openxmlformats.org/officeDocument/2006/relationships/customXml" Target="../ink/ink157.xml"/><Relationship Id="rId167" Type="http://schemas.openxmlformats.org/officeDocument/2006/relationships/image" Target="../media/image248.png"/><Relationship Id="rId188" Type="http://schemas.openxmlformats.org/officeDocument/2006/relationships/customXml" Target="../ink/ink178.xml"/><Relationship Id="rId311" Type="http://schemas.openxmlformats.org/officeDocument/2006/relationships/image" Target="../media/image320.png"/><Relationship Id="rId71" Type="http://schemas.openxmlformats.org/officeDocument/2006/relationships/image" Target="../media/image200.png"/><Relationship Id="rId92" Type="http://schemas.openxmlformats.org/officeDocument/2006/relationships/customXml" Target="../ink/ink130.xml"/><Relationship Id="rId213" Type="http://schemas.openxmlformats.org/officeDocument/2006/relationships/image" Target="../media/image271.png"/><Relationship Id="rId234" Type="http://schemas.openxmlformats.org/officeDocument/2006/relationships/customXml" Target="../ink/ink201.xml"/><Relationship Id="rId2" Type="http://schemas.openxmlformats.org/officeDocument/2006/relationships/customXml" Target="../ink/ink85.xml"/><Relationship Id="rId29" Type="http://schemas.openxmlformats.org/officeDocument/2006/relationships/image" Target="../media/image179.png"/><Relationship Id="rId255" Type="http://schemas.openxmlformats.org/officeDocument/2006/relationships/image" Target="../media/image292.png"/><Relationship Id="rId276" Type="http://schemas.openxmlformats.org/officeDocument/2006/relationships/customXml" Target="../ink/ink222.xml"/><Relationship Id="rId297" Type="http://schemas.openxmlformats.org/officeDocument/2006/relationships/image" Target="../media/image313.png"/><Relationship Id="rId40" Type="http://schemas.openxmlformats.org/officeDocument/2006/relationships/customXml" Target="../ink/ink104.xml"/><Relationship Id="rId115" Type="http://schemas.openxmlformats.org/officeDocument/2006/relationships/image" Target="../media/image222.png"/><Relationship Id="rId136" Type="http://schemas.openxmlformats.org/officeDocument/2006/relationships/customXml" Target="../ink/ink152.xml"/><Relationship Id="rId157" Type="http://schemas.openxmlformats.org/officeDocument/2006/relationships/image" Target="../media/image243.png"/><Relationship Id="rId178" Type="http://schemas.openxmlformats.org/officeDocument/2006/relationships/customXml" Target="../ink/ink173.xml"/><Relationship Id="rId301" Type="http://schemas.openxmlformats.org/officeDocument/2006/relationships/image" Target="../media/image315.png"/><Relationship Id="rId61" Type="http://schemas.openxmlformats.org/officeDocument/2006/relationships/image" Target="../media/image195.png"/><Relationship Id="rId82" Type="http://schemas.openxmlformats.org/officeDocument/2006/relationships/customXml" Target="../ink/ink125.xml"/><Relationship Id="rId199" Type="http://schemas.openxmlformats.org/officeDocument/2006/relationships/image" Target="../media/image264.png"/><Relationship Id="rId203" Type="http://schemas.openxmlformats.org/officeDocument/2006/relationships/image" Target="../media/image266.png"/><Relationship Id="rId19" Type="http://schemas.openxmlformats.org/officeDocument/2006/relationships/image" Target="../media/image174.png"/><Relationship Id="rId224" Type="http://schemas.openxmlformats.org/officeDocument/2006/relationships/customXml" Target="../ink/ink196.xml"/><Relationship Id="rId245" Type="http://schemas.openxmlformats.org/officeDocument/2006/relationships/image" Target="../media/image287.png"/><Relationship Id="rId266" Type="http://schemas.openxmlformats.org/officeDocument/2006/relationships/customXml" Target="../ink/ink217.xml"/><Relationship Id="rId287" Type="http://schemas.openxmlformats.org/officeDocument/2006/relationships/image" Target="../media/image308.png"/><Relationship Id="rId30" Type="http://schemas.openxmlformats.org/officeDocument/2006/relationships/customXml" Target="../ink/ink99.xml"/><Relationship Id="rId105" Type="http://schemas.openxmlformats.org/officeDocument/2006/relationships/image" Target="../media/image217.png"/><Relationship Id="rId126" Type="http://schemas.openxmlformats.org/officeDocument/2006/relationships/customXml" Target="../ink/ink147.xml"/><Relationship Id="rId147" Type="http://schemas.openxmlformats.org/officeDocument/2006/relationships/image" Target="../media/image238.png"/><Relationship Id="rId168" Type="http://schemas.openxmlformats.org/officeDocument/2006/relationships/customXml" Target="../ink/ink168.xml"/><Relationship Id="rId312" Type="http://schemas.openxmlformats.org/officeDocument/2006/relationships/customXml" Target="../ink/ink240.xml"/><Relationship Id="rId51" Type="http://schemas.openxmlformats.org/officeDocument/2006/relationships/image" Target="../media/image190.png"/><Relationship Id="rId72" Type="http://schemas.openxmlformats.org/officeDocument/2006/relationships/customXml" Target="../ink/ink120.xml"/><Relationship Id="rId93" Type="http://schemas.openxmlformats.org/officeDocument/2006/relationships/image" Target="../media/image211.png"/><Relationship Id="rId189" Type="http://schemas.openxmlformats.org/officeDocument/2006/relationships/image" Target="../media/image259.png"/><Relationship Id="rId3" Type="http://schemas.openxmlformats.org/officeDocument/2006/relationships/image" Target="../media/image166.png"/><Relationship Id="rId214" Type="http://schemas.openxmlformats.org/officeDocument/2006/relationships/customXml" Target="../ink/ink191.xml"/><Relationship Id="rId235" Type="http://schemas.openxmlformats.org/officeDocument/2006/relationships/image" Target="../media/image282.png"/><Relationship Id="rId256" Type="http://schemas.openxmlformats.org/officeDocument/2006/relationships/customXml" Target="../ink/ink212.xml"/><Relationship Id="rId277" Type="http://schemas.openxmlformats.org/officeDocument/2006/relationships/image" Target="../media/image303.png"/><Relationship Id="rId298" Type="http://schemas.openxmlformats.org/officeDocument/2006/relationships/customXml" Target="../ink/ink233.xml"/><Relationship Id="rId116" Type="http://schemas.openxmlformats.org/officeDocument/2006/relationships/customXml" Target="../ink/ink142.xml"/><Relationship Id="rId137" Type="http://schemas.openxmlformats.org/officeDocument/2006/relationships/image" Target="../media/image233.png"/><Relationship Id="rId158" Type="http://schemas.openxmlformats.org/officeDocument/2006/relationships/customXml" Target="../ink/ink163.xml"/><Relationship Id="rId302" Type="http://schemas.openxmlformats.org/officeDocument/2006/relationships/customXml" Target="../ink/ink235.xml"/><Relationship Id="rId20" Type="http://schemas.openxmlformats.org/officeDocument/2006/relationships/customXml" Target="../ink/ink94.xml"/><Relationship Id="rId41" Type="http://schemas.openxmlformats.org/officeDocument/2006/relationships/image" Target="../media/image185.png"/><Relationship Id="rId62" Type="http://schemas.openxmlformats.org/officeDocument/2006/relationships/customXml" Target="../ink/ink115.xml"/><Relationship Id="rId83" Type="http://schemas.openxmlformats.org/officeDocument/2006/relationships/image" Target="../media/image206.png"/><Relationship Id="rId179" Type="http://schemas.openxmlformats.org/officeDocument/2006/relationships/image" Target="../media/image254.png"/><Relationship Id="rId190" Type="http://schemas.openxmlformats.org/officeDocument/2006/relationships/customXml" Target="../ink/ink179.xml"/><Relationship Id="rId204" Type="http://schemas.openxmlformats.org/officeDocument/2006/relationships/customXml" Target="../ink/ink186.xml"/><Relationship Id="rId225" Type="http://schemas.openxmlformats.org/officeDocument/2006/relationships/image" Target="../media/image277.png"/><Relationship Id="rId246" Type="http://schemas.openxmlformats.org/officeDocument/2006/relationships/customXml" Target="../ink/ink207.xml"/><Relationship Id="rId267" Type="http://schemas.openxmlformats.org/officeDocument/2006/relationships/image" Target="../media/image298.png"/><Relationship Id="rId288" Type="http://schemas.openxmlformats.org/officeDocument/2006/relationships/customXml" Target="../ink/ink228.xml"/><Relationship Id="rId106" Type="http://schemas.openxmlformats.org/officeDocument/2006/relationships/customXml" Target="../ink/ink137.xml"/><Relationship Id="rId127" Type="http://schemas.openxmlformats.org/officeDocument/2006/relationships/image" Target="../media/image228.png"/><Relationship Id="rId313" Type="http://schemas.openxmlformats.org/officeDocument/2006/relationships/image" Target="../media/image321.png"/><Relationship Id="rId10" Type="http://schemas.openxmlformats.org/officeDocument/2006/relationships/customXml" Target="../ink/ink89.xml"/><Relationship Id="rId31" Type="http://schemas.openxmlformats.org/officeDocument/2006/relationships/image" Target="../media/image180.png"/><Relationship Id="rId52" Type="http://schemas.openxmlformats.org/officeDocument/2006/relationships/customXml" Target="../ink/ink110.xml"/><Relationship Id="rId73" Type="http://schemas.openxmlformats.org/officeDocument/2006/relationships/image" Target="../media/image201.png"/><Relationship Id="rId94" Type="http://schemas.openxmlformats.org/officeDocument/2006/relationships/customXml" Target="../ink/ink131.xml"/><Relationship Id="rId148" Type="http://schemas.openxmlformats.org/officeDocument/2006/relationships/customXml" Target="../ink/ink158.xml"/><Relationship Id="rId169" Type="http://schemas.openxmlformats.org/officeDocument/2006/relationships/image" Target="../media/image249.png"/><Relationship Id="rId4" Type="http://schemas.openxmlformats.org/officeDocument/2006/relationships/customXml" Target="../ink/ink86.xml"/><Relationship Id="rId180" Type="http://schemas.openxmlformats.org/officeDocument/2006/relationships/customXml" Target="../ink/ink174.xml"/><Relationship Id="rId215" Type="http://schemas.openxmlformats.org/officeDocument/2006/relationships/image" Target="../media/image272.png"/><Relationship Id="rId236" Type="http://schemas.openxmlformats.org/officeDocument/2006/relationships/customXml" Target="../ink/ink202.xml"/><Relationship Id="rId257" Type="http://schemas.openxmlformats.org/officeDocument/2006/relationships/image" Target="../media/image293.png"/><Relationship Id="rId278" Type="http://schemas.openxmlformats.org/officeDocument/2006/relationships/customXml" Target="../ink/ink223.xml"/><Relationship Id="rId303" Type="http://schemas.openxmlformats.org/officeDocument/2006/relationships/image" Target="../media/image316.png"/><Relationship Id="rId42" Type="http://schemas.openxmlformats.org/officeDocument/2006/relationships/customXml" Target="../ink/ink105.xml"/><Relationship Id="rId84" Type="http://schemas.openxmlformats.org/officeDocument/2006/relationships/customXml" Target="../ink/ink126.xml"/><Relationship Id="rId138" Type="http://schemas.openxmlformats.org/officeDocument/2006/relationships/customXml" Target="../ink/ink153.xml"/><Relationship Id="rId191" Type="http://schemas.openxmlformats.org/officeDocument/2006/relationships/image" Target="../media/image260.png"/><Relationship Id="rId205" Type="http://schemas.openxmlformats.org/officeDocument/2006/relationships/image" Target="../media/image267.png"/><Relationship Id="rId247" Type="http://schemas.openxmlformats.org/officeDocument/2006/relationships/image" Target="../media/image288.png"/><Relationship Id="rId107" Type="http://schemas.openxmlformats.org/officeDocument/2006/relationships/image" Target="../media/image218.png"/><Relationship Id="rId289" Type="http://schemas.openxmlformats.org/officeDocument/2006/relationships/image" Target="../media/image309.png"/><Relationship Id="rId11" Type="http://schemas.openxmlformats.org/officeDocument/2006/relationships/image" Target="../media/image170.png"/><Relationship Id="rId53" Type="http://schemas.openxmlformats.org/officeDocument/2006/relationships/image" Target="../media/image191.png"/><Relationship Id="rId149" Type="http://schemas.openxmlformats.org/officeDocument/2006/relationships/image" Target="../media/image239.png"/><Relationship Id="rId314" Type="http://schemas.openxmlformats.org/officeDocument/2006/relationships/customXml" Target="../ink/ink241.xml"/><Relationship Id="rId95" Type="http://schemas.openxmlformats.org/officeDocument/2006/relationships/image" Target="../media/image212.png"/><Relationship Id="rId160" Type="http://schemas.openxmlformats.org/officeDocument/2006/relationships/customXml" Target="../ink/ink164.xml"/><Relationship Id="rId216" Type="http://schemas.openxmlformats.org/officeDocument/2006/relationships/customXml" Target="../ink/ink192.xml"/><Relationship Id="rId258" Type="http://schemas.openxmlformats.org/officeDocument/2006/relationships/customXml" Target="../ink/ink213.xml"/><Relationship Id="rId22" Type="http://schemas.openxmlformats.org/officeDocument/2006/relationships/customXml" Target="../ink/ink95.xml"/><Relationship Id="rId64" Type="http://schemas.openxmlformats.org/officeDocument/2006/relationships/customXml" Target="../ink/ink116.xml"/><Relationship Id="rId118" Type="http://schemas.openxmlformats.org/officeDocument/2006/relationships/customXml" Target="../ink/ink143.xml"/><Relationship Id="rId171" Type="http://schemas.openxmlformats.org/officeDocument/2006/relationships/image" Target="../media/image250.png"/><Relationship Id="rId227" Type="http://schemas.openxmlformats.org/officeDocument/2006/relationships/image" Target="../media/image278.png"/><Relationship Id="rId269" Type="http://schemas.openxmlformats.org/officeDocument/2006/relationships/image" Target="../media/image299.png"/><Relationship Id="rId33" Type="http://schemas.openxmlformats.org/officeDocument/2006/relationships/image" Target="../media/image181.png"/><Relationship Id="rId129" Type="http://schemas.openxmlformats.org/officeDocument/2006/relationships/image" Target="../media/image229.png"/><Relationship Id="rId280" Type="http://schemas.openxmlformats.org/officeDocument/2006/relationships/customXml" Target="../ink/ink224.xml"/><Relationship Id="rId75" Type="http://schemas.openxmlformats.org/officeDocument/2006/relationships/image" Target="../media/image202.png"/><Relationship Id="rId140" Type="http://schemas.openxmlformats.org/officeDocument/2006/relationships/customXml" Target="../ink/ink154.xml"/><Relationship Id="rId182" Type="http://schemas.openxmlformats.org/officeDocument/2006/relationships/customXml" Target="../ink/ink175.xml"/><Relationship Id="rId6" Type="http://schemas.openxmlformats.org/officeDocument/2006/relationships/customXml" Target="../ink/ink87.xml"/><Relationship Id="rId238" Type="http://schemas.openxmlformats.org/officeDocument/2006/relationships/customXml" Target="../ink/ink203.xml"/><Relationship Id="rId291" Type="http://schemas.openxmlformats.org/officeDocument/2006/relationships/image" Target="../media/image310.png"/><Relationship Id="rId305" Type="http://schemas.openxmlformats.org/officeDocument/2006/relationships/image" Target="../media/image317.png"/><Relationship Id="rId44" Type="http://schemas.openxmlformats.org/officeDocument/2006/relationships/customXml" Target="../ink/ink106.xml"/><Relationship Id="rId86" Type="http://schemas.openxmlformats.org/officeDocument/2006/relationships/customXml" Target="../ink/ink127.xml"/><Relationship Id="rId151" Type="http://schemas.openxmlformats.org/officeDocument/2006/relationships/image" Target="../media/image240.png"/><Relationship Id="rId193" Type="http://schemas.openxmlformats.org/officeDocument/2006/relationships/image" Target="../media/image261.png"/><Relationship Id="rId207" Type="http://schemas.openxmlformats.org/officeDocument/2006/relationships/image" Target="../media/image268.png"/><Relationship Id="rId249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6043626" cy="5500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prinsipnya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elektronika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konduktor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berbentuk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US" dirty="0">
                <a:latin typeface="Arial" pitchFamily="34" charset="0"/>
                <a:cs typeface="Arial" pitchFamily="34" charset="0"/>
              </a:rPr>
              <a:t>)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berlawanan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permukaan</a:t>
            </a:r>
            <a:r>
              <a:rPr lang="en-US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persatuan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l-GR" dirty="0">
                <a:latin typeface="Arial" pitchFamily="34" charset="0"/>
                <a:cs typeface="Arial" pitchFamily="34" charset="0"/>
              </a:rPr>
              <a:t>σ. </a:t>
            </a:r>
            <a:r>
              <a:rPr lang="en-ID" dirty="0">
                <a:latin typeface="Arial" pitchFamily="34" charset="0"/>
                <a:cs typeface="Arial" pitchFamily="34" charset="0"/>
              </a:rPr>
              <a:t>K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onduktor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dipisahkan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zat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dirty="0">
                <a:latin typeface="Arial" pitchFamily="34" charset="0"/>
                <a:cs typeface="Arial" pitchFamily="34" charset="0"/>
              </a:rPr>
              <a:t> isolator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dielektrik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sejauh</a:t>
            </a:r>
            <a:r>
              <a:rPr lang="en-US" dirty="0">
                <a:latin typeface="Arial" pitchFamily="34" charset="0"/>
                <a:cs typeface="Arial" pitchFamily="34" charset="0"/>
              </a:rPr>
              <a:t> d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0855" y="1271611"/>
            <a:ext cx="22574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1F584-1DB8-4B98-AF0D-A1D956DB0D13}"/>
              </a:ext>
            </a:extLst>
          </p:cNvPr>
          <p:cNvGrpSpPr/>
          <p:nvPr/>
        </p:nvGrpSpPr>
        <p:grpSpPr>
          <a:xfrm>
            <a:off x="753237" y="210064"/>
            <a:ext cx="3103920" cy="1234440"/>
            <a:chOff x="753237" y="210064"/>
            <a:chExt cx="3103920" cy="12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39C7D3-620A-4EEB-8630-62C1C3D865B9}"/>
                    </a:ext>
                  </a:extLst>
                </p14:cNvPr>
                <p14:cNvContentPartPr/>
                <p14:nvPr/>
              </p14:nvContentPartPr>
              <p14:xfrm>
                <a:off x="753237" y="336064"/>
                <a:ext cx="317880" cy="432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39C7D3-620A-4EEB-8630-62C1C3D865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97" y="327064"/>
                  <a:ext cx="3355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B0716F-F53B-446E-9BC0-7C196C0F99D0}"/>
                    </a:ext>
                  </a:extLst>
                </p14:cNvPr>
                <p14:cNvContentPartPr/>
                <p14:nvPr/>
              </p14:nvContentPartPr>
              <p14:xfrm>
                <a:off x="1012077" y="210064"/>
                <a:ext cx="289440" cy="61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B0716F-F53B-446E-9BC0-7C196C0F99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3077" y="201424"/>
                  <a:ext cx="3070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990DCE-BB37-4C59-A1CE-F2CD7ADCA2AB}"/>
                    </a:ext>
                  </a:extLst>
                </p14:cNvPr>
                <p14:cNvContentPartPr/>
                <p14:nvPr/>
              </p14:nvContentPartPr>
              <p14:xfrm>
                <a:off x="1459197" y="618664"/>
                <a:ext cx="145440" cy="27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990DCE-BB37-4C59-A1CE-F2CD7ADCA2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0557" y="609664"/>
                  <a:ext cx="163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6CE0B6-5275-456C-95EB-8497661B1161}"/>
                    </a:ext>
                  </a:extLst>
                </p14:cNvPr>
                <p14:cNvContentPartPr/>
                <p14:nvPr/>
              </p14:nvContentPartPr>
              <p14:xfrm>
                <a:off x="1477917" y="697864"/>
                <a:ext cx="83880" cy="2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6CE0B6-5275-456C-95EB-8497661B11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8917" y="689224"/>
                  <a:ext cx="101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F11660-98EA-4891-80B3-C12F9688ED7C}"/>
                    </a:ext>
                  </a:extLst>
                </p14:cNvPr>
                <p14:cNvContentPartPr/>
                <p14:nvPr/>
              </p14:nvContentPartPr>
              <p14:xfrm>
                <a:off x="1800837" y="329224"/>
                <a:ext cx="447840" cy="41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F11660-98EA-4891-80B3-C12F9688ED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1837" y="320584"/>
                  <a:ext cx="4654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8EA9AB-428A-4C2B-B86D-255E622B8130}"/>
                    </a:ext>
                  </a:extLst>
                </p14:cNvPr>
                <p14:cNvContentPartPr/>
                <p14:nvPr/>
              </p14:nvContentPartPr>
              <p14:xfrm>
                <a:off x="1965357" y="534784"/>
                <a:ext cx="318240" cy="7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8EA9AB-428A-4C2B-B86D-255E622B81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6717" y="525784"/>
                  <a:ext cx="335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FDC2B9-C3D0-44FA-8BD0-BDCDCF4D2C62}"/>
                    </a:ext>
                  </a:extLst>
                </p14:cNvPr>
                <p14:cNvContentPartPr/>
                <p14:nvPr/>
              </p14:nvContentPartPr>
              <p14:xfrm>
                <a:off x="1856277" y="297544"/>
                <a:ext cx="502200" cy="69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FDC2B9-C3D0-44FA-8BD0-BDCDCF4D2C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7637" y="288544"/>
                  <a:ext cx="519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EBE488-95F0-4556-A069-815887784F0A}"/>
                    </a:ext>
                  </a:extLst>
                </p14:cNvPr>
                <p14:cNvContentPartPr/>
                <p14:nvPr/>
              </p14:nvContentPartPr>
              <p14:xfrm>
                <a:off x="2499237" y="590584"/>
                <a:ext cx="156600" cy="1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EBE488-95F0-4556-A069-815887784F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90597" y="581944"/>
                  <a:ext cx="174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590AA8-73C1-4BFC-BFCE-5AF499B9C9FD}"/>
                    </a:ext>
                  </a:extLst>
                </p14:cNvPr>
                <p14:cNvContentPartPr/>
                <p14:nvPr/>
              </p14:nvContentPartPr>
              <p14:xfrm>
                <a:off x="2585637" y="649264"/>
                <a:ext cx="94680" cy="2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590AA8-73C1-4BFC-BFCE-5AF499B9C9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6997" y="640624"/>
                  <a:ext cx="112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1F9293-9C3A-407A-96A2-C32F3F307647}"/>
                    </a:ext>
                  </a:extLst>
                </p14:cNvPr>
                <p14:cNvContentPartPr/>
                <p14:nvPr/>
              </p14:nvContentPartPr>
              <p14:xfrm>
                <a:off x="3091797" y="320584"/>
                <a:ext cx="477720" cy="35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1F9293-9C3A-407A-96A2-C32F3F3076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3157" y="311584"/>
                  <a:ext cx="4953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6AF236-1392-4ACA-BAD0-784D4C5AC267}"/>
                    </a:ext>
                  </a:extLst>
                </p14:cNvPr>
                <p14:cNvContentPartPr/>
                <p14:nvPr/>
              </p14:nvContentPartPr>
              <p14:xfrm>
                <a:off x="2919357" y="805864"/>
                <a:ext cx="93780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6AF236-1392-4ACA-BAD0-784D4C5AC2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10357" y="796864"/>
                  <a:ext cx="955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1930AE-0985-4F4D-BDEC-3C9B3D4FD750}"/>
                    </a:ext>
                  </a:extLst>
                </p14:cNvPr>
                <p14:cNvContentPartPr/>
                <p14:nvPr/>
              </p14:nvContentPartPr>
              <p14:xfrm>
                <a:off x="3268557" y="955984"/>
                <a:ext cx="490680" cy="488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1930AE-0985-4F4D-BDEC-3C9B3D4FD7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9917" y="946984"/>
                  <a:ext cx="50832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716FDF-3900-4AA4-903F-AE63D6E49DB9}"/>
              </a:ext>
            </a:extLst>
          </p:cNvPr>
          <p:cNvGrpSpPr/>
          <p:nvPr/>
        </p:nvGrpSpPr>
        <p:grpSpPr>
          <a:xfrm>
            <a:off x="4304637" y="291784"/>
            <a:ext cx="2221560" cy="1180080"/>
            <a:chOff x="4304637" y="291784"/>
            <a:chExt cx="2221560" cy="11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188777-38E1-4997-B2A0-37BECC26A483}"/>
                    </a:ext>
                  </a:extLst>
                </p14:cNvPr>
                <p14:cNvContentPartPr/>
                <p14:nvPr/>
              </p14:nvContentPartPr>
              <p14:xfrm>
                <a:off x="4304637" y="695704"/>
                <a:ext cx="224640" cy="1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188777-38E1-4997-B2A0-37BECC26A4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5637" y="687064"/>
                  <a:ext cx="242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C3590C-5058-4A2C-92C4-D3DE3ACB03CB}"/>
                    </a:ext>
                  </a:extLst>
                </p14:cNvPr>
                <p14:cNvContentPartPr/>
                <p14:nvPr/>
              </p14:nvContentPartPr>
              <p14:xfrm>
                <a:off x="4415157" y="804064"/>
                <a:ext cx="90000" cy="1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C3590C-5058-4A2C-92C4-D3DE3ACB03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6157" y="795064"/>
                  <a:ext cx="107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D44BC2-9105-41EA-A090-F91979BDD75C}"/>
                    </a:ext>
                  </a:extLst>
                </p14:cNvPr>
                <p14:cNvContentPartPr/>
                <p14:nvPr/>
              </p14:nvContentPartPr>
              <p14:xfrm>
                <a:off x="4864437" y="320224"/>
                <a:ext cx="323280" cy="35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D44BC2-9105-41EA-A090-F91979BDD7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55797" y="311224"/>
                  <a:ext cx="3409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DDB1C9-790C-466F-9103-8C01E89B3CA1}"/>
                    </a:ext>
                  </a:extLst>
                </p14:cNvPr>
                <p14:cNvContentPartPr/>
                <p14:nvPr/>
              </p14:nvContentPartPr>
              <p14:xfrm>
                <a:off x="4897557" y="291784"/>
                <a:ext cx="388440" cy="82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DDB1C9-790C-466F-9103-8C01E89B3C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8557" y="283144"/>
                  <a:ext cx="40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561662-7B7A-4A98-9C61-D494E55E2AD6}"/>
                    </a:ext>
                  </a:extLst>
                </p14:cNvPr>
                <p14:cNvContentPartPr/>
                <p14:nvPr/>
              </p14:nvContentPartPr>
              <p14:xfrm>
                <a:off x="5508837" y="381784"/>
                <a:ext cx="209160" cy="309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561662-7B7A-4A98-9C61-D494E55E2A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00197" y="373144"/>
                  <a:ext cx="226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87FFB9-6915-41E7-B624-40DA23545111}"/>
                    </a:ext>
                  </a:extLst>
                </p14:cNvPr>
                <p14:cNvContentPartPr/>
                <p14:nvPr/>
              </p14:nvContentPartPr>
              <p14:xfrm>
                <a:off x="5740677" y="370264"/>
                <a:ext cx="411120" cy="29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87FFB9-6915-41E7-B624-40DA235451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32037" y="361264"/>
                  <a:ext cx="428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1DCCCB-A810-4E09-9ECB-E5C211559BEC}"/>
                    </a:ext>
                  </a:extLst>
                </p14:cNvPr>
                <p14:cNvContentPartPr/>
                <p14:nvPr/>
              </p14:nvContentPartPr>
              <p14:xfrm>
                <a:off x="4842117" y="752944"/>
                <a:ext cx="1420920" cy="9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1DCCCB-A810-4E09-9ECB-E5C211559B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33477" y="744304"/>
                  <a:ext cx="143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843CE1-F7F0-4D57-97C6-18272FFBC1D1}"/>
                    </a:ext>
                  </a:extLst>
                </p14:cNvPr>
                <p14:cNvContentPartPr/>
                <p14:nvPr/>
              </p14:nvContentPartPr>
              <p14:xfrm>
                <a:off x="4998717" y="1048504"/>
                <a:ext cx="389520" cy="423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843CE1-F7F0-4D57-97C6-18272FFBC1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9717" y="1039504"/>
                  <a:ext cx="4071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895096-AFEE-4DF4-A7A4-43D8F43633CD}"/>
                    </a:ext>
                  </a:extLst>
                </p14:cNvPr>
                <p14:cNvContentPartPr/>
                <p14:nvPr/>
              </p14:nvContentPartPr>
              <p14:xfrm>
                <a:off x="5395437" y="1150024"/>
                <a:ext cx="405000" cy="243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895096-AFEE-4DF4-A7A4-43D8F43633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86797" y="1141384"/>
                  <a:ext cx="422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B31BE6-E0B8-42B5-BEF6-184A98B61856}"/>
                    </a:ext>
                  </a:extLst>
                </p14:cNvPr>
                <p14:cNvContentPartPr/>
                <p14:nvPr/>
              </p14:nvContentPartPr>
              <p14:xfrm>
                <a:off x="5368077" y="1204744"/>
                <a:ext cx="326160" cy="243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B31BE6-E0B8-42B5-BEF6-184A98B618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59077" y="1196104"/>
                  <a:ext cx="343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5B2310-B604-4E54-A70F-058785D99AAF}"/>
                    </a:ext>
                  </a:extLst>
                </p14:cNvPr>
                <p14:cNvContentPartPr/>
                <p14:nvPr/>
              </p14:nvContentPartPr>
              <p14:xfrm>
                <a:off x="5823117" y="1097464"/>
                <a:ext cx="102240" cy="282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5B2310-B604-4E54-A70F-058785D99A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477" y="1088824"/>
                  <a:ext cx="119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E83B89-8F22-4C3E-A19D-9487F3ED5D3C}"/>
                    </a:ext>
                  </a:extLst>
                </p14:cNvPr>
                <p14:cNvContentPartPr/>
                <p14:nvPr/>
              </p14:nvContentPartPr>
              <p14:xfrm>
                <a:off x="5960637" y="1163704"/>
                <a:ext cx="215640" cy="274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E83B89-8F22-4C3E-A19D-9487F3ED5D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1637" y="1155064"/>
                  <a:ext cx="233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350179-C1E4-4475-8037-35102186F0E0}"/>
                    </a:ext>
                  </a:extLst>
                </p14:cNvPr>
                <p14:cNvContentPartPr/>
                <p14:nvPr/>
              </p14:nvContentPartPr>
              <p14:xfrm>
                <a:off x="6121557" y="972904"/>
                <a:ext cx="147600" cy="1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350179-C1E4-4475-8037-35102186F0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12557" y="964264"/>
                  <a:ext cx="165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FAD7DA-BD77-4E01-B8EF-5C5386F2F4D6}"/>
                    </a:ext>
                  </a:extLst>
                </p14:cNvPr>
                <p14:cNvContentPartPr/>
                <p14:nvPr/>
              </p14:nvContentPartPr>
              <p14:xfrm>
                <a:off x="6317757" y="881104"/>
                <a:ext cx="208440" cy="339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FAD7DA-BD77-4E01-B8EF-5C5386F2F4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8757" y="872104"/>
                  <a:ext cx="226080" cy="35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EBFAC5-4E1E-4A29-9F2B-0A1E0683AE52}"/>
                  </a:ext>
                </a:extLst>
              </p14:cNvPr>
              <p14:cNvContentPartPr/>
              <p14:nvPr/>
            </p14:nvContentPartPr>
            <p14:xfrm>
              <a:off x="4426677" y="2102944"/>
              <a:ext cx="217800" cy="36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EBFAC5-4E1E-4A29-9F2B-0A1E0683AE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18037" y="2094304"/>
                <a:ext cx="2354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40C1525-CE90-4A13-974E-F6460571409D}"/>
                  </a:ext>
                </a:extLst>
              </p14:cNvPr>
              <p14:cNvContentPartPr/>
              <p14:nvPr/>
            </p14:nvContentPartPr>
            <p14:xfrm>
              <a:off x="4398597" y="2329384"/>
              <a:ext cx="225360" cy="35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40C1525-CE90-4A13-974E-F6460571409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89957" y="2320384"/>
                <a:ext cx="24300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A507AE1-DAC1-41E5-8A7D-BBA25422C54C}"/>
              </a:ext>
            </a:extLst>
          </p:cNvPr>
          <p:cNvGrpSpPr/>
          <p:nvPr/>
        </p:nvGrpSpPr>
        <p:grpSpPr>
          <a:xfrm>
            <a:off x="4956597" y="1685704"/>
            <a:ext cx="3390120" cy="844920"/>
            <a:chOff x="4956597" y="1685704"/>
            <a:chExt cx="3390120" cy="8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9D5401-07F7-4ACD-BC1F-B4A6A4D644C9}"/>
                    </a:ext>
                  </a:extLst>
                </p14:cNvPr>
                <p14:cNvContentPartPr/>
                <p14:nvPr/>
              </p14:nvContentPartPr>
              <p14:xfrm>
                <a:off x="4956597" y="2006824"/>
                <a:ext cx="100800" cy="35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9D5401-07F7-4ACD-BC1F-B4A6A4D644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47957" y="1998184"/>
                  <a:ext cx="118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BA2354-FE6A-4A24-9380-2FF011F9D329}"/>
                    </a:ext>
                  </a:extLst>
                </p14:cNvPr>
                <p14:cNvContentPartPr/>
                <p14:nvPr/>
              </p14:nvContentPartPr>
              <p14:xfrm>
                <a:off x="5148117" y="2263144"/>
                <a:ext cx="126000" cy="18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BA2354-FE6A-4A24-9380-2FF011F9D3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9477" y="2254144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E44F52-DE57-4211-969A-471F1F9200AC}"/>
                    </a:ext>
                  </a:extLst>
                </p14:cNvPr>
                <p14:cNvContentPartPr/>
                <p14:nvPr/>
              </p14:nvContentPartPr>
              <p14:xfrm>
                <a:off x="5206437" y="2056144"/>
                <a:ext cx="318960" cy="35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E44F52-DE57-4211-969A-471F1F9200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97797" y="2047144"/>
                  <a:ext cx="336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FAA5B8-05FA-4840-8F49-B326DBD1BB42}"/>
                    </a:ext>
                  </a:extLst>
                </p14:cNvPr>
                <p14:cNvContentPartPr/>
                <p14:nvPr/>
              </p14:nvContentPartPr>
              <p14:xfrm>
                <a:off x="5610717" y="2072704"/>
                <a:ext cx="150840" cy="38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FAA5B8-05FA-4840-8F49-B326DBD1BB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02077" y="2063704"/>
                  <a:ext cx="1684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60FC34-3C3B-4FF6-9423-6C7353835D63}"/>
                    </a:ext>
                  </a:extLst>
                </p14:cNvPr>
                <p14:cNvContentPartPr/>
                <p14:nvPr/>
              </p14:nvContentPartPr>
              <p14:xfrm>
                <a:off x="5612157" y="2010784"/>
                <a:ext cx="231120" cy="6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60FC34-3C3B-4FF6-9423-6C7353835D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3157" y="2001784"/>
                  <a:ext cx="248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281889-B8CB-44D5-A65C-6B7694D3B0E7}"/>
                    </a:ext>
                  </a:extLst>
                </p14:cNvPr>
                <p14:cNvContentPartPr/>
                <p14:nvPr/>
              </p14:nvContentPartPr>
              <p14:xfrm>
                <a:off x="6023277" y="2140744"/>
                <a:ext cx="294120" cy="26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281889-B8CB-44D5-A65C-6B7694D3B0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14637" y="2132104"/>
                  <a:ext cx="311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1D3475-CCCC-4853-83DB-702523B8E68A}"/>
                    </a:ext>
                  </a:extLst>
                </p14:cNvPr>
                <p14:cNvContentPartPr/>
                <p14:nvPr/>
              </p14:nvContentPartPr>
              <p14:xfrm>
                <a:off x="6043077" y="2083864"/>
                <a:ext cx="467280" cy="31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1D3475-CCCC-4853-83DB-702523B8E6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34077" y="2075224"/>
                  <a:ext cx="484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B2E27F-EAC9-4F61-B676-B493F6F1983A}"/>
                    </a:ext>
                  </a:extLst>
                </p14:cNvPr>
                <p14:cNvContentPartPr/>
                <p14:nvPr/>
              </p14:nvContentPartPr>
              <p14:xfrm>
                <a:off x="6576597" y="2057584"/>
                <a:ext cx="263160" cy="38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B2E27F-EAC9-4F61-B676-B493F6F198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67957" y="2048584"/>
                  <a:ext cx="2808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AACDF4-06ED-43C4-9A0A-3117D0E9F03D}"/>
                    </a:ext>
                  </a:extLst>
                </p14:cNvPr>
                <p14:cNvContentPartPr/>
                <p14:nvPr/>
              </p14:nvContentPartPr>
              <p14:xfrm>
                <a:off x="6702237" y="1685704"/>
                <a:ext cx="244440" cy="25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AACDF4-06ED-43C4-9A0A-3117D0E9F0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3597" y="1677064"/>
                  <a:ext cx="262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9C4884-0B4C-4AEE-85CE-7FE605320B14}"/>
                    </a:ext>
                  </a:extLst>
                </p14:cNvPr>
                <p14:cNvContentPartPr/>
                <p14:nvPr/>
              </p14:nvContentPartPr>
              <p14:xfrm>
                <a:off x="7192197" y="1909984"/>
                <a:ext cx="436320" cy="340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9C4884-0B4C-4AEE-85CE-7FE605320B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83197" y="1900984"/>
                  <a:ext cx="4539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F4E4D2-F13B-4ADB-AC55-3FE95DFD9F19}"/>
                    </a:ext>
                  </a:extLst>
                </p14:cNvPr>
                <p14:cNvContentPartPr/>
                <p14:nvPr/>
              </p14:nvContentPartPr>
              <p14:xfrm>
                <a:off x="7556877" y="1753384"/>
                <a:ext cx="315720" cy="777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F4E4D2-F13B-4ADB-AC55-3FE95DFD9F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47877" y="1744384"/>
                  <a:ext cx="33336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28E38B-6F96-4BD5-AC20-0D04CEDE330E}"/>
                    </a:ext>
                  </a:extLst>
                </p14:cNvPr>
                <p14:cNvContentPartPr/>
                <p14:nvPr/>
              </p14:nvContentPartPr>
              <p14:xfrm>
                <a:off x="7841637" y="2101504"/>
                <a:ext cx="505080" cy="409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28E38B-6F96-4BD5-AC20-0D04CEDE33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32997" y="2092504"/>
                  <a:ext cx="522720" cy="42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848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4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sejajar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luasnya</a:t>
            </a:r>
            <a:r>
              <a:rPr lang="en-US" dirty="0">
                <a:latin typeface="Arial" pitchFamily="34" charset="0"/>
                <a:cs typeface="Arial" pitchFamily="34" charset="0"/>
              </a:rPr>
              <a:t> 200 c</a:t>
            </a:r>
            <a:r>
              <a:rPr lang="en-ID" dirty="0"/>
              <a:t>m</a:t>
            </a:r>
            <a:r>
              <a:rPr lang="en-ID" baseline="30000" dirty="0"/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berjarak</a:t>
            </a:r>
            <a:r>
              <a:rPr lang="en-US" dirty="0">
                <a:latin typeface="Arial" pitchFamily="34" charset="0"/>
                <a:cs typeface="Arial" pitchFamily="34" charset="0"/>
              </a:rPr>
              <a:t> 0,4 cm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udara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Berapakah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kapasitansinya</a:t>
            </a:r>
            <a:r>
              <a:rPr lang="en-US" dirty="0">
                <a:latin typeface="Arial" pitchFamily="34" charset="0"/>
                <a:cs typeface="Arial" pitchFamily="34" charset="0"/>
              </a:rPr>
              <a:t> ?</a:t>
            </a:r>
          </a:p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dihubungkan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500 V,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berapakah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terhimpun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en-US" dirty="0">
                <a:latin typeface="Arial" pitchFamily="34" charset="0"/>
                <a:cs typeface="Arial" pitchFamily="34" charset="0"/>
              </a:rPr>
              <a:t> ?</a:t>
            </a:r>
          </a:p>
          <a:p>
            <a:pPr marL="449263" indent="-449263">
              <a:buNone/>
            </a:pPr>
            <a:r>
              <a:rPr lang="it-IT" dirty="0">
                <a:latin typeface="Arial" pitchFamily="34" charset="0"/>
                <a:cs typeface="Arial" pitchFamily="34" charset="0"/>
              </a:rPr>
              <a:t>c. Berapa energi di dalamnya ?</a:t>
            </a:r>
          </a:p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diantara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US" dirty="0">
                <a:latin typeface="Arial" pitchFamily="34" charset="0"/>
                <a:cs typeface="Arial" pitchFamily="34" charset="0"/>
              </a:rPr>
              <a:t>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B59FDC-AF3E-EB49-9E43-3F107FF65F0C}"/>
                  </a:ext>
                </a:extLst>
              </p14:cNvPr>
              <p14:cNvContentPartPr/>
              <p14:nvPr/>
            </p14:nvContentPartPr>
            <p14:xfrm>
              <a:off x="-408305" y="1495735"/>
              <a:ext cx="432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B59FDC-AF3E-EB49-9E43-3F107FF65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17305" y="1486735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24B33F-E757-3D4C-A9FC-BD90FB90FABE}"/>
                  </a:ext>
                </a:extLst>
              </p14:cNvPr>
              <p14:cNvContentPartPr/>
              <p14:nvPr/>
            </p14:nvContentPartPr>
            <p14:xfrm>
              <a:off x="-1602425" y="21394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24B33F-E757-3D4C-A9FC-BD90FB90F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11425" y="21307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E11F7-6C92-0E41-9BE5-1D5E407A312C}"/>
                  </a:ext>
                </a:extLst>
              </p14:cNvPr>
              <p14:cNvContentPartPr/>
              <p14:nvPr/>
            </p14:nvContentPartPr>
            <p14:xfrm>
              <a:off x="12958135" y="541577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E11F7-6C92-0E41-9BE5-1D5E407A31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9495" y="54067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 err="1"/>
              <a:t>Jawab</a:t>
            </a:r>
            <a:r>
              <a:rPr lang="en-ID" dirty="0"/>
              <a:t> No</a:t>
            </a:r>
            <a:r>
              <a:rPr lang="en-ID"/>
              <a:t>. 3 &amp;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ɛ˳ = 8,85 x 10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-12</a:t>
            </a:r>
            <a:r>
              <a:rPr lang="en-US" dirty="0">
                <a:latin typeface="Arial" pitchFamily="34" charset="0"/>
                <a:cs typeface="Arial" pitchFamily="34" charset="0"/>
              </a:rPr>
              <a:t> C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/NM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endParaRPr lang="en-ID" dirty="0"/>
          </a:p>
          <a:p>
            <a:pPr>
              <a:buNone/>
            </a:pPr>
            <a:endParaRPr lang="en-ID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1928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ɛ˳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A/d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lphaLcPeriod"/>
            </a:pP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 =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Qd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ɛ˳A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</a:pP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maka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Q 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= V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ɛ˳A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/d		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Q = V.C</a:t>
            </a:r>
          </a:p>
          <a:p>
            <a:pPr marL="514350" lvl="0" indent="-514350">
              <a:spcBef>
                <a:spcPct val="20000"/>
              </a:spcBef>
            </a:pPr>
            <a:r>
              <a:rPr lang="en-ID" sz="3200" dirty="0">
                <a:latin typeface="Arial" pitchFamily="34" charset="0"/>
                <a:cs typeface="Arial" pitchFamily="34" charset="0"/>
              </a:rPr>
              <a:t>c. </a:t>
            </a:r>
            <a:r>
              <a:rPr lang="en-ID" sz="3200">
                <a:latin typeface="Arial" pitchFamily="34" charset="0"/>
                <a:cs typeface="Arial" pitchFamily="34" charset="0"/>
              </a:rPr>
              <a:t>W = ½. 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Q.V			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3200">
                <a:latin typeface="Arial" pitchFamily="34" charset="0"/>
                <a:cs typeface="Arial" pitchFamily="34" charset="0"/>
              </a:rPr>
              <a:t>W = ½. 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C.V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2</a:t>
            </a:r>
            <a:endParaRPr lang="en-ID" sz="3200" dirty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</a:pPr>
            <a:r>
              <a:rPr lang="en-ID" sz="3200" dirty="0">
                <a:latin typeface="Arial" pitchFamily="34" charset="0"/>
                <a:cs typeface="Arial" pitchFamily="34" charset="0"/>
              </a:rPr>
              <a:t>d. E = V/d</a:t>
            </a:r>
          </a:p>
          <a:p>
            <a:pPr marL="514350" lvl="0" indent="-514350">
              <a:spcBef>
                <a:spcPct val="20000"/>
              </a:spcBef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RANGKAIAN KAPASITOR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429684" cy="54292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RANGKAIAN SERI</a:t>
            </a:r>
          </a:p>
          <a:p>
            <a:pPr marL="0" indent="0">
              <a:buNone/>
            </a:pPr>
            <a:endParaRPr lang="en-ID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hukum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Kirchoff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mengalir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C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C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dst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sv-SE" dirty="0">
                <a:latin typeface="Arial" pitchFamily="34" charset="0"/>
                <a:cs typeface="Arial" pitchFamily="34" charset="0"/>
              </a:rPr>
              <a:t>(disebut Q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sv-SE" dirty="0">
                <a:latin typeface="Arial" pitchFamily="34" charset="0"/>
                <a:cs typeface="Arial" pitchFamily="34" charset="0"/>
              </a:rPr>
              <a:t>, Q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v-SE" dirty="0">
                <a:latin typeface="Arial" pitchFamily="34" charset="0"/>
                <a:cs typeface="Arial" pitchFamily="34" charset="0"/>
              </a:rPr>
              <a:t>, dst) sama besar.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Beda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total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keempat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D" dirty="0">
                <a:latin typeface="Arial" pitchFamily="34" charset="0"/>
                <a:cs typeface="Arial" pitchFamily="34" charset="0"/>
              </a:rPr>
              <a:t>V = V</a:t>
            </a:r>
            <a:r>
              <a:rPr lang="en-ID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ID" dirty="0">
                <a:latin typeface="Arial" pitchFamily="34" charset="0"/>
                <a:cs typeface="Arial" pitchFamily="34" charset="0"/>
              </a:rPr>
              <a:t> + V</a:t>
            </a:r>
            <a:r>
              <a:rPr lang="en-ID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ID" dirty="0">
                <a:latin typeface="Arial" pitchFamily="34" charset="0"/>
                <a:cs typeface="Arial" pitchFamily="34" charset="0"/>
              </a:rPr>
              <a:t> + V</a:t>
            </a:r>
            <a:r>
              <a:rPr lang="en-ID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ID" dirty="0">
                <a:latin typeface="Arial" pitchFamily="34" charset="0"/>
                <a:cs typeface="Arial" pitchFamily="34" charset="0"/>
              </a:rPr>
              <a:t> + V</a:t>
            </a:r>
            <a:r>
              <a:rPr lang="en-ID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71612"/>
            <a:ext cx="5923600" cy="103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ID" dirty="0">
                <a:latin typeface="Arial" pitchFamily="34" charset="0"/>
                <a:cs typeface="Arial" pitchFamily="34" charset="0"/>
              </a:rPr>
              <a:t>Dari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persamaan</a:t>
            </a:r>
            <a:r>
              <a:rPr lang="en-ID" dirty="0">
                <a:latin typeface="Arial" pitchFamily="34" charset="0"/>
                <a:cs typeface="Arial" pitchFamily="34" charset="0"/>
              </a:rPr>
              <a:t> V = Q/C,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ID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ekivalen</a:t>
            </a:r>
            <a:r>
              <a:rPr lang="en-US" dirty="0">
                <a:latin typeface="Arial" pitchFamily="34" charset="0"/>
                <a:cs typeface="Arial" pitchFamily="34" charset="0"/>
              </a:rPr>
              <a:t>/total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seri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256"/>
            <a:ext cx="503637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80026"/>
            <a:ext cx="5500726" cy="156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ID" sz="3200" dirty="0">
                <a:latin typeface="Arial" pitchFamily="34" charset="0"/>
                <a:cs typeface="Arial" pitchFamily="34" charset="0"/>
              </a:rPr>
              <a:t>RANGKAIAN PARALEL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2105" y="142852"/>
            <a:ext cx="3939051" cy="2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24214"/>
            <a:ext cx="5643602" cy="83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921" y="3286124"/>
            <a:ext cx="208469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033" y="4000504"/>
            <a:ext cx="740936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5366320"/>
            <a:ext cx="5517574" cy="99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57224" y="4929198"/>
            <a:ext cx="7372344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D" sz="3200" dirty="0">
                <a:latin typeface="Arial" pitchFamily="34" charset="0"/>
                <a:cs typeface="Arial" pitchFamily="34" charset="0"/>
              </a:rPr>
              <a:t>V = V</a:t>
            </a:r>
            <a:r>
              <a:rPr lang="en-ID" sz="32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= V</a:t>
            </a:r>
            <a:r>
              <a:rPr lang="en-ID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= V</a:t>
            </a:r>
            <a:r>
              <a:rPr lang="en-ID" sz="32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= V</a:t>
            </a:r>
            <a:r>
              <a:rPr lang="en-ID" sz="3200" baseline="-25000" dirty="0">
                <a:latin typeface="Arial" pitchFamily="34" charset="0"/>
                <a:cs typeface="Arial" pitchFamily="34" charset="0"/>
              </a:rPr>
              <a:t>4</a:t>
            </a:r>
            <a:endParaRPr kumimoji="0" lang="en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7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 err="1">
                <a:latin typeface="Arial" pitchFamily="34" charset="0"/>
                <a:cs typeface="Arial" pitchFamily="34" charset="0"/>
              </a:rPr>
              <a:t>Soal</a:t>
            </a:r>
            <a:endParaRPr lang="en-ID" dirty="0">
              <a:latin typeface="Arial" pitchFamily="34" charset="0"/>
              <a:cs typeface="Arial" pitchFamily="34" charset="0"/>
            </a:endParaRPr>
          </a:p>
          <a:p>
            <a:pPr marL="449263" indent="-449263">
              <a:buNone/>
            </a:pPr>
            <a:r>
              <a:rPr lang="en-ID" dirty="0">
                <a:latin typeface="Arial" pitchFamily="34" charset="0"/>
                <a:cs typeface="Arial" pitchFamily="34" charset="0"/>
              </a:rPr>
              <a:t>5</a:t>
            </a:r>
            <a:r>
              <a:rPr lang="en-ID">
                <a:latin typeface="Arial" pitchFamily="34" charset="0"/>
                <a:cs typeface="Arial" pitchFamily="34" charset="0"/>
              </a:rPr>
              <a:t>.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kapasitansi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ekivalen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ID" dirty="0">
                <a:latin typeface="Arial" pitchFamily="34" charset="0"/>
                <a:cs typeface="Arial" pitchFamily="34" charset="0"/>
              </a:rPr>
              <a:t> ?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99" y="2614631"/>
            <a:ext cx="7439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D1F80-8CA9-9A42-85B5-1DE425AE5027}"/>
                  </a:ext>
                </a:extLst>
              </p14:cNvPr>
              <p14:cNvContentPartPr/>
              <p14:nvPr/>
            </p14:nvContentPartPr>
            <p14:xfrm>
              <a:off x="2062735" y="3119335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D1F80-8CA9-9A42-85B5-1DE425AE50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095" y="31106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900" y="4500570"/>
            <a:ext cx="358803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2033" y="581820"/>
            <a:ext cx="5954809" cy="170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57166"/>
            <a:ext cx="8072494" cy="61436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D" dirty="0">
                <a:latin typeface="Arial" pitchFamily="34" charset="0"/>
                <a:cs typeface="Arial" pitchFamily="34" charset="0"/>
              </a:rPr>
              <a:t>Beda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ɛ˳ = 8,85 x 10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-12</a:t>
            </a:r>
            <a:r>
              <a:rPr lang="en-US" dirty="0">
                <a:latin typeface="Arial" pitchFamily="34" charset="0"/>
                <a:cs typeface="Arial" pitchFamily="34" charset="0"/>
              </a:rPr>
              <a:t> C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/Nm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latin typeface="Arial" pitchFamily="34" charset="0"/>
                <a:cs typeface="Arial" pitchFamily="34" charset="0"/>
              </a:rPr>
              <a:t>Ukuran Kapasitor biasanya dinyatakan dalam kapasitansi. Secara fisis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kapasitansi</a:t>
            </a:r>
            <a:r>
              <a:rPr lang="en-US" dirty="0">
                <a:latin typeface="Arial" pitchFamily="34" charset="0"/>
                <a:cs typeface="Arial" pitchFamily="34" charset="0"/>
              </a:rPr>
              <a:t> C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seberapa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menampung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itchFamily="34" charset="0"/>
                <a:cs typeface="Arial" pitchFamily="34" charset="0"/>
              </a:rPr>
              <a:t> :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Satuan</a:t>
            </a:r>
            <a:r>
              <a:rPr lang="en-US" dirty="0">
                <a:latin typeface="Arial" pitchFamily="34" charset="0"/>
                <a:cs typeface="Arial" pitchFamily="34" charset="0"/>
              </a:rPr>
              <a:t> (SI)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C/V = Farad.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E500-2CDA-4F9A-9FD4-79443A1F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ENERGI YANG TERHIMPUN DALAM KAPASITOR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B02B-1F33-48CC-AAA4-003A8786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 = ½.q.V</a:t>
            </a:r>
          </a:p>
          <a:p>
            <a:r>
              <a:rPr lang="en-US"/>
              <a:t>     = ½.C.V²</a:t>
            </a:r>
          </a:p>
          <a:p>
            <a:r>
              <a:rPr lang="en-US"/>
              <a:t>     = ½.q²/C</a:t>
            </a:r>
          </a:p>
          <a:p>
            <a:endParaRPr lang="en-US"/>
          </a:p>
          <a:p>
            <a:r>
              <a:rPr lang="en-US"/>
              <a:t>W = energi (Joule)</a:t>
            </a:r>
          </a:p>
          <a:p>
            <a:r>
              <a:rPr lang="en-US"/>
              <a:t>Q = muatan (Coulomb)</a:t>
            </a:r>
          </a:p>
          <a:p>
            <a:r>
              <a:rPr lang="en-US"/>
              <a:t>V = potensial (Volt)</a:t>
            </a:r>
          </a:p>
          <a:p>
            <a:r>
              <a:rPr lang="en-ID"/>
              <a:t>C = kapasitansi (Farad)</a:t>
            </a:r>
          </a:p>
        </p:txBody>
      </p:sp>
    </p:spTree>
    <p:extLst>
      <p:ext uri="{BB962C8B-B14F-4D97-AF65-F5344CB8AC3E}">
        <p14:creationId xmlns:p14="http://schemas.microsoft.com/office/powerpoint/2010/main" val="3740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D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5686436" cy="4840303"/>
          </a:xfrm>
        </p:spPr>
        <p:txBody>
          <a:bodyPr>
            <a:normAutofit/>
          </a:bodyPr>
          <a:lstStyle/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gambar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40 V. </a:t>
            </a:r>
          </a:p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membawa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3C </a:t>
            </a:r>
            <a:r>
              <a:rPr lang="it-IT" dirty="0">
                <a:latin typeface="Arial" pitchFamily="34" charset="0"/>
                <a:cs typeface="Arial" pitchFamily="34" charset="0"/>
              </a:rPr>
              <a:t>dari A ke B ?</a:t>
            </a:r>
          </a:p>
          <a:p>
            <a:pPr marL="449263" indent="-449263">
              <a:buNone/>
            </a:pPr>
            <a:r>
              <a:rPr lang="sv-SE" dirty="0">
                <a:latin typeface="Arial" pitchFamily="34" charset="0"/>
                <a:cs typeface="Arial" pitchFamily="34" charset="0"/>
              </a:rPr>
              <a:t>b. Jika jarak antar pelat 2 mm, berapa besarnnya medan listrik antar pelat 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1613" y="1428735"/>
            <a:ext cx="2496667" cy="33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EF3109-4D37-4923-B9C6-5A333ED5BF1A}"/>
              </a:ext>
            </a:extLst>
          </p:cNvPr>
          <p:cNvGrpSpPr/>
          <p:nvPr/>
        </p:nvGrpSpPr>
        <p:grpSpPr>
          <a:xfrm>
            <a:off x="168237" y="471257"/>
            <a:ext cx="206280" cy="708120"/>
            <a:chOff x="168237" y="471257"/>
            <a:chExt cx="20628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9A9324-3B72-4EBF-B6CB-AB4B5FCA516F}"/>
                    </a:ext>
                  </a:extLst>
                </p14:cNvPr>
                <p14:cNvContentPartPr/>
                <p14:nvPr/>
              </p14:nvContentPartPr>
              <p14:xfrm>
                <a:off x="168237" y="606257"/>
                <a:ext cx="82800" cy="34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9A9324-3B72-4EBF-B6CB-AB4B5FCA51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237" y="597617"/>
                  <a:ext cx="1004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0BCC78-15E8-4A4C-928C-FFBA532F75F5}"/>
                    </a:ext>
                  </a:extLst>
                </p14:cNvPr>
                <p14:cNvContentPartPr/>
                <p14:nvPr/>
              </p14:nvContentPartPr>
              <p14:xfrm>
                <a:off x="278757" y="471257"/>
                <a:ext cx="95760" cy="70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0BCC78-15E8-4A4C-928C-FFBA532F75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0117" y="462617"/>
                  <a:ext cx="113400" cy="7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5EABA-3B5F-42B7-BC4C-4CB12E870C1E}"/>
              </a:ext>
            </a:extLst>
          </p:cNvPr>
          <p:cNvGrpSpPr/>
          <p:nvPr/>
        </p:nvGrpSpPr>
        <p:grpSpPr>
          <a:xfrm>
            <a:off x="1019997" y="563777"/>
            <a:ext cx="1189440" cy="676800"/>
            <a:chOff x="1019997" y="563777"/>
            <a:chExt cx="118944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763C1A-610F-4FC8-8288-2F73656A55CA}"/>
                    </a:ext>
                  </a:extLst>
                </p14:cNvPr>
                <p14:cNvContentPartPr/>
                <p14:nvPr/>
              </p14:nvContentPartPr>
              <p14:xfrm>
                <a:off x="1019997" y="563777"/>
                <a:ext cx="173160" cy="51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763C1A-610F-4FC8-8288-2F73656A55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0997" y="554777"/>
                  <a:ext cx="1908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DEE05B-5066-429B-961F-9EFBE8712D94}"/>
                    </a:ext>
                  </a:extLst>
                </p14:cNvPr>
                <p14:cNvContentPartPr/>
                <p14:nvPr/>
              </p14:nvContentPartPr>
              <p14:xfrm>
                <a:off x="1193877" y="916577"/>
                <a:ext cx="65520" cy="1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DEE05B-5066-429B-961F-9EFBE8712D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5237" y="907577"/>
                  <a:ext cx="83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6254E1-E236-40CE-88A8-19E8490069C6}"/>
                    </a:ext>
                  </a:extLst>
                </p14:cNvPr>
                <p14:cNvContentPartPr/>
                <p14:nvPr/>
              </p14:nvContentPartPr>
              <p14:xfrm>
                <a:off x="1223757" y="995777"/>
                <a:ext cx="94680" cy="35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6254E1-E236-40CE-88A8-19E8490069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4757" y="986777"/>
                  <a:ext cx="112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E95FB6-3C9E-4509-8171-DF7736889092}"/>
                    </a:ext>
                  </a:extLst>
                </p14:cNvPr>
                <p14:cNvContentPartPr/>
                <p14:nvPr/>
              </p14:nvContentPartPr>
              <p14:xfrm>
                <a:off x="1498437" y="763937"/>
                <a:ext cx="161280" cy="438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E95FB6-3C9E-4509-8171-DF77368890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9797" y="754937"/>
                  <a:ext cx="1789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A93E4F-C191-4F6E-BA14-7FA476D94CBF}"/>
                    </a:ext>
                  </a:extLst>
                </p14:cNvPr>
                <p14:cNvContentPartPr/>
                <p14:nvPr/>
              </p14:nvContentPartPr>
              <p14:xfrm>
                <a:off x="1737117" y="832337"/>
                <a:ext cx="112320" cy="33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A93E4F-C191-4F6E-BA14-7FA476D94C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8477" y="823697"/>
                  <a:ext cx="129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E4A35E-0300-4EB5-BEB2-2CF01B2D5B11}"/>
                    </a:ext>
                  </a:extLst>
                </p14:cNvPr>
                <p14:cNvContentPartPr/>
                <p14:nvPr/>
              </p14:nvContentPartPr>
              <p14:xfrm>
                <a:off x="1942677" y="680417"/>
                <a:ext cx="266760" cy="56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E4A35E-0300-4EB5-BEB2-2CF01B2D5B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33677" y="671417"/>
                  <a:ext cx="284400" cy="57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8621-945E-4FBF-A7FC-431893D2E5CE}"/>
              </a:ext>
            </a:extLst>
          </p:cNvPr>
          <p:cNvGrpSpPr/>
          <p:nvPr/>
        </p:nvGrpSpPr>
        <p:grpSpPr>
          <a:xfrm>
            <a:off x="698157" y="1566737"/>
            <a:ext cx="187920" cy="635040"/>
            <a:chOff x="698157" y="1566737"/>
            <a:chExt cx="18792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0529E7-D4E4-4891-A0C1-79398295C136}"/>
                    </a:ext>
                  </a:extLst>
                </p14:cNvPr>
                <p14:cNvContentPartPr/>
                <p14:nvPr/>
              </p14:nvContentPartPr>
              <p14:xfrm>
                <a:off x="698157" y="1776257"/>
                <a:ext cx="133920" cy="213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0529E7-D4E4-4891-A0C1-79398295C1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157" y="1767617"/>
                  <a:ext cx="151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8534AC-35EB-436C-A224-AC81876829E2}"/>
                    </a:ext>
                  </a:extLst>
                </p14:cNvPr>
                <p14:cNvContentPartPr/>
                <p14:nvPr/>
              </p14:nvContentPartPr>
              <p14:xfrm>
                <a:off x="807957" y="1566737"/>
                <a:ext cx="78120" cy="63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8534AC-35EB-436C-A224-AC81876829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957" y="1557737"/>
                  <a:ext cx="95760" cy="65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DE8D6-908D-4109-B8AF-6EAD16181E5F}"/>
              </a:ext>
            </a:extLst>
          </p:cNvPr>
          <p:cNvGrpSpPr/>
          <p:nvPr/>
        </p:nvGrpSpPr>
        <p:grpSpPr>
          <a:xfrm>
            <a:off x="3115557" y="675017"/>
            <a:ext cx="942120" cy="586800"/>
            <a:chOff x="3115557" y="675017"/>
            <a:chExt cx="94212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32E1FD-0148-4AB7-A6BE-4D2E88B22C2B}"/>
                    </a:ext>
                  </a:extLst>
                </p14:cNvPr>
                <p14:cNvContentPartPr/>
                <p14:nvPr/>
              </p14:nvContentPartPr>
              <p14:xfrm>
                <a:off x="3115557" y="770777"/>
                <a:ext cx="11808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32E1FD-0148-4AB7-A6BE-4D2E88B22C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6557" y="761777"/>
                  <a:ext cx="1357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31B57E-8C93-4474-80F8-F1E331ADEC80}"/>
                    </a:ext>
                  </a:extLst>
                </p14:cNvPr>
                <p14:cNvContentPartPr/>
                <p14:nvPr/>
              </p14:nvContentPartPr>
              <p14:xfrm>
                <a:off x="3354957" y="826577"/>
                <a:ext cx="78840" cy="3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31B57E-8C93-4474-80F8-F1E331ADEC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5957" y="817937"/>
                  <a:ext cx="96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9F37D8-BEFD-48A4-B2A4-0ADCEC9DAED0}"/>
                    </a:ext>
                  </a:extLst>
                </p14:cNvPr>
                <p14:cNvContentPartPr/>
                <p14:nvPr/>
              </p14:nvContentPartPr>
              <p14:xfrm>
                <a:off x="3334077" y="940697"/>
                <a:ext cx="150480" cy="72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9F37D8-BEFD-48A4-B2A4-0ADCEC9DAE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5437" y="932057"/>
                  <a:ext cx="168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2961B7-0237-4DF0-A7E8-506B720482A2}"/>
                    </a:ext>
                  </a:extLst>
                </p14:cNvPr>
                <p14:cNvContentPartPr/>
                <p14:nvPr/>
              </p14:nvContentPartPr>
              <p14:xfrm>
                <a:off x="3558717" y="687257"/>
                <a:ext cx="111600" cy="41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2961B7-0237-4DF0-A7E8-506B720482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0077" y="678257"/>
                  <a:ext cx="129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21DBA2-C995-4FE1-A905-8AF9D8C45E03}"/>
                    </a:ext>
                  </a:extLst>
                </p14:cNvPr>
                <p14:cNvContentPartPr/>
                <p14:nvPr/>
              </p14:nvContentPartPr>
              <p14:xfrm>
                <a:off x="3797397" y="675017"/>
                <a:ext cx="260280" cy="434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21DBA2-C995-4FE1-A905-8AF9D8C45E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8757" y="666377"/>
                  <a:ext cx="277920" cy="45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400847-A3E6-4C35-9F0B-6A14C397B4FE}"/>
              </a:ext>
            </a:extLst>
          </p:cNvPr>
          <p:cNvGrpSpPr/>
          <p:nvPr/>
        </p:nvGrpSpPr>
        <p:grpSpPr>
          <a:xfrm>
            <a:off x="647037" y="2964257"/>
            <a:ext cx="305640" cy="741600"/>
            <a:chOff x="647037" y="2964257"/>
            <a:chExt cx="305640" cy="74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1E9AB1-6ED2-47F6-A20E-03D0A316E48D}"/>
                    </a:ext>
                  </a:extLst>
                </p14:cNvPr>
                <p14:cNvContentPartPr/>
                <p14:nvPr/>
              </p14:nvContentPartPr>
              <p14:xfrm>
                <a:off x="647037" y="2964257"/>
                <a:ext cx="150480" cy="559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1E9AB1-6ED2-47F6-A20E-03D0A316E4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037" y="2955617"/>
                  <a:ext cx="1681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8B2D2F-E258-4BFB-97C5-CB7011942D2D}"/>
                    </a:ext>
                  </a:extLst>
                </p14:cNvPr>
                <p14:cNvContentPartPr/>
                <p14:nvPr/>
              </p14:nvContentPartPr>
              <p14:xfrm>
                <a:off x="803997" y="2980097"/>
                <a:ext cx="148680" cy="725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8B2D2F-E258-4BFB-97C5-CB7011942D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4997" y="2971457"/>
                  <a:ext cx="16632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22BC62-35C2-4345-95AC-1E5A7C819BF6}"/>
              </a:ext>
            </a:extLst>
          </p:cNvPr>
          <p:cNvGrpSpPr/>
          <p:nvPr/>
        </p:nvGrpSpPr>
        <p:grpSpPr>
          <a:xfrm>
            <a:off x="1800477" y="2949137"/>
            <a:ext cx="491040" cy="605880"/>
            <a:chOff x="1800477" y="2949137"/>
            <a:chExt cx="49104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413073-C226-4E0F-93F3-76100430AD81}"/>
                    </a:ext>
                  </a:extLst>
                </p14:cNvPr>
                <p14:cNvContentPartPr/>
                <p14:nvPr/>
              </p14:nvContentPartPr>
              <p14:xfrm>
                <a:off x="1804077" y="3026897"/>
                <a:ext cx="143640" cy="50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413073-C226-4E0F-93F3-76100430AD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95077" y="3017897"/>
                  <a:ext cx="1612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87C114-71C5-4F9E-8D03-91160B058A22}"/>
                    </a:ext>
                  </a:extLst>
                </p14:cNvPr>
                <p14:cNvContentPartPr/>
                <p14:nvPr/>
              </p14:nvContentPartPr>
              <p14:xfrm>
                <a:off x="1816677" y="3296177"/>
                <a:ext cx="145440" cy="73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87C114-71C5-4F9E-8D03-91160B058A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08037" y="3287177"/>
                  <a:ext cx="163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D8D362-249B-4A99-9188-618780367940}"/>
                    </a:ext>
                  </a:extLst>
                </p14:cNvPr>
                <p14:cNvContentPartPr/>
                <p14:nvPr/>
              </p14:nvContentPartPr>
              <p14:xfrm>
                <a:off x="1800477" y="2949137"/>
                <a:ext cx="212400" cy="119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D8D362-249B-4A99-9188-6187803679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91837" y="2940497"/>
                  <a:ext cx="230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67FCB3-7D55-4A92-AB7C-3C6E2A20B056}"/>
                    </a:ext>
                  </a:extLst>
                </p14:cNvPr>
                <p14:cNvContentPartPr/>
                <p14:nvPr/>
              </p14:nvContentPartPr>
              <p14:xfrm>
                <a:off x="2102517" y="3364937"/>
                <a:ext cx="189000" cy="19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67FCB3-7D55-4A92-AB7C-3C6E2A20B0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3877" y="3355937"/>
                  <a:ext cx="20664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475C73-56BF-4957-883B-BE747E79596E}"/>
              </a:ext>
            </a:extLst>
          </p:cNvPr>
          <p:cNvGrpSpPr/>
          <p:nvPr/>
        </p:nvGrpSpPr>
        <p:grpSpPr>
          <a:xfrm>
            <a:off x="2597517" y="2962457"/>
            <a:ext cx="942120" cy="1346760"/>
            <a:chOff x="2597517" y="2962457"/>
            <a:chExt cx="942120" cy="13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20CF8F-5305-4E38-879B-D6B65BEDD66B}"/>
                    </a:ext>
                  </a:extLst>
                </p14:cNvPr>
                <p14:cNvContentPartPr/>
                <p14:nvPr/>
              </p14:nvContentPartPr>
              <p14:xfrm>
                <a:off x="2597517" y="2962457"/>
                <a:ext cx="392760" cy="477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20CF8F-5305-4E38-879B-D6B65BEDD6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88517" y="2953457"/>
                  <a:ext cx="4104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34A47B-DDE4-41BF-9E8D-76CA8AE8434D}"/>
                    </a:ext>
                  </a:extLst>
                </p14:cNvPr>
                <p14:cNvContentPartPr/>
                <p14:nvPr/>
              </p14:nvContentPartPr>
              <p14:xfrm>
                <a:off x="2671677" y="3556457"/>
                <a:ext cx="47196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34A47B-DDE4-41BF-9E8D-76CA8AE8434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3037" y="3547817"/>
                  <a:ext cx="489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50C753-6057-42F1-8314-4047878E3465}"/>
                    </a:ext>
                  </a:extLst>
                </p14:cNvPr>
                <p14:cNvContentPartPr/>
                <p14:nvPr/>
              </p14:nvContentPartPr>
              <p14:xfrm>
                <a:off x="2726037" y="3647177"/>
                <a:ext cx="213480" cy="662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50C753-6057-42F1-8314-4047878E34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17037" y="3638537"/>
                  <a:ext cx="2311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98D9629-9599-45CC-AA8D-1C2788C9A940}"/>
                    </a:ext>
                  </a:extLst>
                </p14:cNvPr>
                <p14:cNvContentPartPr/>
                <p14:nvPr/>
              </p14:nvContentPartPr>
              <p14:xfrm>
                <a:off x="3362517" y="3309137"/>
                <a:ext cx="94680" cy="2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98D9629-9599-45CC-AA8D-1C2788C9A9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3877" y="3300497"/>
                  <a:ext cx="112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B488F8-FDE3-45B3-A18E-9804C4EA91B2}"/>
                    </a:ext>
                  </a:extLst>
                </p14:cNvPr>
                <p14:cNvContentPartPr/>
                <p14:nvPr/>
              </p14:nvContentPartPr>
              <p14:xfrm>
                <a:off x="3337317" y="3478337"/>
                <a:ext cx="202320" cy="38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B488F8-FDE3-45B3-A18E-9804C4EA91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8677" y="3469697"/>
                  <a:ext cx="2199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487D68-A402-4D4A-A6BB-A7F08877C8D1}"/>
              </a:ext>
            </a:extLst>
          </p:cNvPr>
          <p:cNvGrpSpPr/>
          <p:nvPr/>
        </p:nvGrpSpPr>
        <p:grpSpPr>
          <a:xfrm>
            <a:off x="4178997" y="2953457"/>
            <a:ext cx="491400" cy="433440"/>
            <a:chOff x="4178997" y="2953457"/>
            <a:chExt cx="49140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CA226D-983B-4DAE-9984-C0B88F2D7962}"/>
                    </a:ext>
                  </a:extLst>
                </p14:cNvPr>
                <p14:cNvContentPartPr/>
                <p14:nvPr/>
              </p14:nvContentPartPr>
              <p14:xfrm>
                <a:off x="4178997" y="2953457"/>
                <a:ext cx="141480" cy="25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CA226D-983B-4DAE-9984-C0B88F2D79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69997" y="2944817"/>
                  <a:ext cx="159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08653F-95C4-49FE-A7A8-7B4B7638F2AF}"/>
                    </a:ext>
                  </a:extLst>
                </p14:cNvPr>
                <p14:cNvContentPartPr/>
                <p14:nvPr/>
              </p14:nvContentPartPr>
              <p14:xfrm>
                <a:off x="4304277" y="2981177"/>
                <a:ext cx="36720" cy="405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08653F-95C4-49FE-A7A8-7B4B7638F2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95637" y="2972537"/>
                  <a:ext cx="543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51EAED-5E90-4642-8859-700F0CDAC732}"/>
                    </a:ext>
                  </a:extLst>
                </p14:cNvPr>
                <p14:cNvContentPartPr/>
                <p14:nvPr/>
              </p14:nvContentPartPr>
              <p14:xfrm>
                <a:off x="4507677" y="2964617"/>
                <a:ext cx="16272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51EAED-5E90-4642-8859-700F0CDAC7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99037" y="2955617"/>
                  <a:ext cx="180360" cy="38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7291F33-769B-4829-8D3E-E82503EBC382}"/>
                  </a:ext>
                </a:extLst>
              </p14:cNvPr>
              <p14:cNvContentPartPr/>
              <p14:nvPr/>
            </p14:nvContentPartPr>
            <p14:xfrm>
              <a:off x="4157397" y="3536657"/>
              <a:ext cx="704160" cy="60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7291F33-769B-4829-8D3E-E82503EBC38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48397" y="3528017"/>
                <a:ext cx="72180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C10837C-307F-4674-9DB3-F0700741E4A0}"/>
              </a:ext>
            </a:extLst>
          </p:cNvPr>
          <p:cNvGrpSpPr/>
          <p:nvPr/>
        </p:nvGrpSpPr>
        <p:grpSpPr>
          <a:xfrm>
            <a:off x="3998997" y="3715217"/>
            <a:ext cx="1134000" cy="568440"/>
            <a:chOff x="3998997" y="3715217"/>
            <a:chExt cx="113400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5087005-4705-44EB-BC63-80AAE2E880CA}"/>
                    </a:ext>
                  </a:extLst>
                </p14:cNvPr>
                <p14:cNvContentPartPr/>
                <p14:nvPr/>
              </p14:nvContentPartPr>
              <p14:xfrm>
                <a:off x="3998997" y="3963617"/>
                <a:ext cx="195840" cy="32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5087005-4705-44EB-BC63-80AAE2E880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90357" y="3954617"/>
                  <a:ext cx="213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DB08CF-A48F-4F56-B95F-6D1A82BEAEA8}"/>
                    </a:ext>
                  </a:extLst>
                </p14:cNvPr>
                <p14:cNvContentPartPr/>
                <p14:nvPr/>
              </p14:nvContentPartPr>
              <p14:xfrm>
                <a:off x="4316877" y="4216697"/>
                <a:ext cx="23400" cy="1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DB08CF-A48F-4F56-B95F-6D1A82BEAEA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08237" y="4207697"/>
                  <a:ext cx="41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676D9F-F08B-469E-ACAC-3CCC882F4D72}"/>
                    </a:ext>
                  </a:extLst>
                </p14:cNvPr>
                <p14:cNvContentPartPr/>
                <p14:nvPr/>
              </p14:nvContentPartPr>
              <p14:xfrm>
                <a:off x="4457637" y="3872177"/>
                <a:ext cx="28080" cy="387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676D9F-F08B-469E-ACAC-3CCC882F4D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48637" y="3863537"/>
                  <a:ext cx="45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2218B9-DD5E-4E3B-9E3E-A697180C02B9}"/>
                    </a:ext>
                  </a:extLst>
                </p14:cNvPr>
                <p14:cNvContentPartPr/>
                <p14:nvPr/>
              </p14:nvContentPartPr>
              <p14:xfrm>
                <a:off x="4576797" y="3872177"/>
                <a:ext cx="151920" cy="377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2218B9-DD5E-4E3B-9E3E-A697180C02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68157" y="3863537"/>
                  <a:ext cx="1695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D3B45D-9DE5-4908-B511-70BDD2D97F13}"/>
                    </a:ext>
                  </a:extLst>
                </p14:cNvPr>
                <p14:cNvContentPartPr/>
                <p14:nvPr/>
              </p14:nvContentPartPr>
              <p14:xfrm>
                <a:off x="4850757" y="3853097"/>
                <a:ext cx="112680" cy="30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D3B45D-9DE5-4908-B511-70BDD2D97F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41757" y="3844097"/>
                  <a:ext cx="130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13DC57-F460-45F8-99ED-DF12FD898DEA}"/>
                    </a:ext>
                  </a:extLst>
                </p14:cNvPr>
                <p14:cNvContentPartPr/>
                <p14:nvPr/>
              </p14:nvContentPartPr>
              <p14:xfrm>
                <a:off x="5058117" y="3715217"/>
                <a:ext cx="74880" cy="327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13DC57-F460-45F8-99ED-DF12FD898D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49117" y="3706217"/>
                  <a:ext cx="9252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2FFFF7A-A280-48A5-AB3A-96E4551B9EC8}"/>
              </a:ext>
            </a:extLst>
          </p:cNvPr>
          <p:cNvGrpSpPr/>
          <p:nvPr/>
        </p:nvGrpSpPr>
        <p:grpSpPr>
          <a:xfrm>
            <a:off x="5176557" y="400697"/>
            <a:ext cx="423360" cy="537840"/>
            <a:chOff x="5176557" y="400697"/>
            <a:chExt cx="42336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695593-1B1A-4828-80BE-985979C0D628}"/>
                    </a:ext>
                  </a:extLst>
                </p14:cNvPr>
                <p14:cNvContentPartPr/>
                <p14:nvPr/>
              </p14:nvContentPartPr>
              <p14:xfrm>
                <a:off x="5176557" y="400697"/>
                <a:ext cx="164520" cy="537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695593-1B1A-4828-80BE-985979C0D6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67557" y="391697"/>
                  <a:ext cx="1821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A3E32E-DC28-4B52-B8FE-BF61AA4DA7B6}"/>
                    </a:ext>
                  </a:extLst>
                </p14:cNvPr>
                <p14:cNvContentPartPr/>
                <p14:nvPr/>
              </p14:nvContentPartPr>
              <p14:xfrm>
                <a:off x="5477877" y="732977"/>
                <a:ext cx="86760" cy="2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A3E32E-DC28-4B52-B8FE-BF61AA4DA7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69237" y="723977"/>
                  <a:ext cx="104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052083-31E6-45DA-86D6-A378DF71F65F}"/>
                    </a:ext>
                  </a:extLst>
                </p14:cNvPr>
                <p14:cNvContentPartPr/>
                <p14:nvPr/>
              </p14:nvContentPartPr>
              <p14:xfrm>
                <a:off x="5502357" y="852497"/>
                <a:ext cx="97560" cy="28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052083-31E6-45DA-86D6-A378DF71F6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93717" y="843497"/>
                  <a:ext cx="1152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172F5A-75E5-4487-9745-BF0D7D7BCC48}"/>
              </a:ext>
            </a:extLst>
          </p:cNvPr>
          <p:cNvGrpSpPr/>
          <p:nvPr/>
        </p:nvGrpSpPr>
        <p:grpSpPr>
          <a:xfrm>
            <a:off x="5826357" y="265337"/>
            <a:ext cx="1556640" cy="695520"/>
            <a:chOff x="5826357" y="265337"/>
            <a:chExt cx="155664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DB40E4-629D-4BA2-BC4A-1CDE08AB4C64}"/>
                    </a:ext>
                  </a:extLst>
                </p14:cNvPr>
                <p14:cNvContentPartPr/>
                <p14:nvPr/>
              </p14:nvContentPartPr>
              <p14:xfrm>
                <a:off x="5826357" y="518417"/>
                <a:ext cx="158400" cy="327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DB40E4-629D-4BA2-BC4A-1CDE08AB4C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7357" y="509417"/>
                  <a:ext cx="176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BC0B3FD-3747-42FE-B81B-A046D6E805F7}"/>
                    </a:ext>
                  </a:extLst>
                </p14:cNvPr>
                <p14:cNvContentPartPr/>
                <p14:nvPr/>
              </p14:nvContentPartPr>
              <p14:xfrm>
                <a:off x="6028317" y="574217"/>
                <a:ext cx="160560" cy="210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BC0B3FD-3747-42FE-B81B-A046D6E805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19317" y="565577"/>
                  <a:ext cx="178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DDCE788-589E-4EA3-AE29-88C48D2E5CD8}"/>
                    </a:ext>
                  </a:extLst>
                </p14:cNvPr>
                <p14:cNvContentPartPr/>
                <p14:nvPr/>
              </p14:nvContentPartPr>
              <p14:xfrm>
                <a:off x="6023277" y="569537"/>
                <a:ext cx="114120" cy="274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DDCE788-589E-4EA3-AE29-88C48D2E5C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14637" y="560897"/>
                  <a:ext cx="13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730946-B041-450C-AA6C-2C2C31C8EC79}"/>
                    </a:ext>
                  </a:extLst>
                </p14:cNvPr>
                <p14:cNvContentPartPr/>
                <p14:nvPr/>
              </p14:nvContentPartPr>
              <p14:xfrm>
                <a:off x="6235317" y="466577"/>
                <a:ext cx="28080" cy="37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730946-B041-450C-AA6C-2C2C31C8EC7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26317" y="457937"/>
                  <a:ext cx="457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408ED1C-D7FA-4089-9F48-F2E6BEFCADF5}"/>
                    </a:ext>
                  </a:extLst>
                </p14:cNvPr>
                <p14:cNvContentPartPr/>
                <p14:nvPr/>
              </p14:nvContentPartPr>
              <p14:xfrm>
                <a:off x="6349077" y="544697"/>
                <a:ext cx="126000" cy="30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408ED1C-D7FA-4089-9F48-F2E6BEFCAD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40437" y="535697"/>
                  <a:ext cx="1436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4BA2CA-A5A5-47F1-B15C-D0AAC06DBDE5}"/>
                    </a:ext>
                  </a:extLst>
                </p14:cNvPr>
                <p14:cNvContentPartPr/>
                <p14:nvPr/>
              </p14:nvContentPartPr>
              <p14:xfrm>
                <a:off x="6557517" y="435257"/>
                <a:ext cx="125280" cy="4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4BA2CA-A5A5-47F1-B15C-D0AAC06DBDE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48877" y="426617"/>
                  <a:ext cx="142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019507-00D2-4341-8EFC-E58DE7F270A2}"/>
                    </a:ext>
                  </a:extLst>
                </p14:cNvPr>
                <p14:cNvContentPartPr/>
                <p14:nvPr/>
              </p14:nvContentPartPr>
              <p14:xfrm>
                <a:off x="6725997" y="265337"/>
                <a:ext cx="150480" cy="404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019507-00D2-4341-8EFC-E58DE7F270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16997" y="256337"/>
                  <a:ext cx="1681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81AA84-A5B6-478C-B699-7939E1279275}"/>
                    </a:ext>
                  </a:extLst>
                </p14:cNvPr>
                <p14:cNvContentPartPr/>
                <p14:nvPr/>
              </p14:nvContentPartPr>
              <p14:xfrm>
                <a:off x="7039917" y="601217"/>
                <a:ext cx="343080" cy="359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81AA84-A5B6-478C-B699-7939E12792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0917" y="592577"/>
                  <a:ext cx="36072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5C7B6EC-10BE-43C1-BA2F-7F583087F738}"/>
              </a:ext>
            </a:extLst>
          </p:cNvPr>
          <p:cNvGrpSpPr/>
          <p:nvPr/>
        </p:nvGrpSpPr>
        <p:grpSpPr>
          <a:xfrm>
            <a:off x="5846877" y="3212297"/>
            <a:ext cx="184680" cy="187560"/>
            <a:chOff x="5846877" y="3212297"/>
            <a:chExt cx="1846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9A5D29-B78D-4A24-8B26-949B6BBB95BA}"/>
                    </a:ext>
                  </a:extLst>
                </p14:cNvPr>
                <p14:cNvContentPartPr/>
                <p14:nvPr/>
              </p14:nvContentPartPr>
              <p14:xfrm>
                <a:off x="5846877" y="3212297"/>
                <a:ext cx="184680" cy="9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9A5D29-B78D-4A24-8B26-949B6BBB95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37877" y="3203297"/>
                  <a:ext cx="202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C4F3D42-05C5-43DD-B2B2-774BFDC362BA}"/>
                    </a:ext>
                  </a:extLst>
                </p14:cNvPr>
                <p14:cNvContentPartPr/>
                <p14:nvPr/>
              </p14:nvContentPartPr>
              <p14:xfrm>
                <a:off x="5858397" y="3358097"/>
                <a:ext cx="145440" cy="41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C4F3D42-05C5-43DD-B2B2-774BFDC362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49757" y="3349097"/>
                  <a:ext cx="1630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866580-10BB-4BD7-9318-1F543D446547}"/>
              </a:ext>
            </a:extLst>
          </p:cNvPr>
          <p:cNvGrpSpPr/>
          <p:nvPr/>
        </p:nvGrpSpPr>
        <p:grpSpPr>
          <a:xfrm>
            <a:off x="6457797" y="2926097"/>
            <a:ext cx="700200" cy="430200"/>
            <a:chOff x="6457797" y="2926097"/>
            <a:chExt cx="70020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4752BC3-E894-4169-BFBC-9771226F051A}"/>
                    </a:ext>
                  </a:extLst>
                </p14:cNvPr>
                <p14:cNvContentPartPr/>
                <p14:nvPr/>
              </p14:nvContentPartPr>
              <p14:xfrm>
                <a:off x="6457797" y="2993417"/>
                <a:ext cx="217440" cy="350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4752BC3-E894-4169-BFBC-9771226F05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49157" y="2984417"/>
                  <a:ext cx="235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A7F856-1324-4B05-AD6F-7B2CCCF91DE6}"/>
                    </a:ext>
                  </a:extLst>
                </p14:cNvPr>
                <p14:cNvContentPartPr/>
                <p14:nvPr/>
              </p14:nvContentPartPr>
              <p14:xfrm>
                <a:off x="6761277" y="3346937"/>
                <a:ext cx="23760" cy="9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A7F856-1324-4B05-AD6F-7B2CCCF91D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52277" y="3337937"/>
                  <a:ext cx="41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E4E0F5-7DD7-4940-851A-21CE378E73FF}"/>
                    </a:ext>
                  </a:extLst>
                </p14:cNvPr>
                <p14:cNvContentPartPr/>
                <p14:nvPr/>
              </p14:nvContentPartPr>
              <p14:xfrm>
                <a:off x="6926157" y="2926097"/>
                <a:ext cx="23400" cy="41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E4E0F5-7DD7-4940-851A-21CE378E73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17157" y="2917097"/>
                  <a:ext cx="410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C0EAB7-4729-4FC8-8345-E9765123B6BF}"/>
                    </a:ext>
                  </a:extLst>
                </p14:cNvPr>
                <p14:cNvContentPartPr/>
                <p14:nvPr/>
              </p14:nvContentPartPr>
              <p14:xfrm>
                <a:off x="7027677" y="2963177"/>
                <a:ext cx="130320" cy="383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C0EAB7-4729-4FC8-8345-E9765123B6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18677" y="2954177"/>
                  <a:ext cx="14796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B3BE78D-5569-4040-A8B8-F71FDE4B2639}"/>
                  </a:ext>
                </a:extLst>
              </p14:cNvPr>
              <p14:cNvContentPartPr/>
              <p14:nvPr/>
            </p14:nvContentPartPr>
            <p14:xfrm>
              <a:off x="7420437" y="2638457"/>
              <a:ext cx="134280" cy="263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B3BE78D-5569-4040-A8B8-F71FDE4B26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411797" y="2629457"/>
                <a:ext cx="15192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BA95F50C-AF4F-4E15-B64B-5E53D51AA381}"/>
              </a:ext>
            </a:extLst>
          </p:cNvPr>
          <p:cNvGrpSpPr/>
          <p:nvPr/>
        </p:nvGrpSpPr>
        <p:grpSpPr>
          <a:xfrm>
            <a:off x="7788717" y="2814497"/>
            <a:ext cx="546480" cy="964080"/>
            <a:chOff x="7788717" y="2814497"/>
            <a:chExt cx="546480" cy="9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35F8EE-954B-4A31-A324-BB96AF47FD10}"/>
                    </a:ext>
                  </a:extLst>
                </p14:cNvPr>
                <p14:cNvContentPartPr/>
                <p14:nvPr/>
              </p14:nvContentPartPr>
              <p14:xfrm>
                <a:off x="7788717" y="2896577"/>
                <a:ext cx="244440" cy="442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35F8EE-954B-4A31-A324-BB96AF47FD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79717" y="2887937"/>
                  <a:ext cx="2620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52B7DC-FB97-49D4-8110-E7990CA543E2}"/>
                    </a:ext>
                  </a:extLst>
                </p14:cNvPr>
                <p14:cNvContentPartPr/>
                <p14:nvPr/>
              </p14:nvContentPartPr>
              <p14:xfrm>
                <a:off x="7934877" y="2814497"/>
                <a:ext cx="271080" cy="866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52B7DC-FB97-49D4-8110-E7990CA543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26237" y="2805497"/>
                  <a:ext cx="28872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0987733-A834-4C8A-A230-C2C726AA2996}"/>
                    </a:ext>
                  </a:extLst>
                </p14:cNvPr>
                <p14:cNvContentPartPr/>
                <p14:nvPr/>
              </p14:nvContentPartPr>
              <p14:xfrm>
                <a:off x="8100117" y="3264857"/>
                <a:ext cx="235080" cy="51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0987733-A834-4C8A-A230-C2C726AA29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91117" y="3256217"/>
                  <a:ext cx="252720" cy="53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986CD1-8248-82DC-6AC6-5622D6332E8B}"/>
              </a:ext>
            </a:extLst>
          </p:cNvPr>
          <p:cNvGrpSpPr/>
          <p:nvPr/>
        </p:nvGrpSpPr>
        <p:grpSpPr>
          <a:xfrm>
            <a:off x="1158854" y="1576809"/>
            <a:ext cx="903600" cy="461880"/>
            <a:chOff x="1158854" y="1576809"/>
            <a:chExt cx="90360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5CB92D-E6CE-51C6-C976-8AA2FFBE99BE}"/>
                    </a:ext>
                  </a:extLst>
                </p14:cNvPr>
                <p14:cNvContentPartPr/>
                <p14:nvPr/>
              </p14:nvContentPartPr>
              <p14:xfrm>
                <a:off x="1158854" y="1576809"/>
                <a:ext cx="570960" cy="461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95CB92D-E6CE-51C6-C976-8AA2FFBE99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9854" y="1567809"/>
                  <a:ext cx="5886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81D3736-FE5B-06AB-99BD-8E3A3FB34CED}"/>
                    </a:ext>
                  </a:extLst>
                </p14:cNvPr>
                <p14:cNvContentPartPr/>
                <p14:nvPr/>
              </p14:nvContentPartPr>
              <p14:xfrm>
                <a:off x="1875254" y="1806849"/>
                <a:ext cx="187200" cy="20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81D3736-FE5B-06AB-99BD-8E3A3FB34C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66614" y="1797849"/>
                  <a:ext cx="204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5EEECE7-2325-4899-DD5A-8D5CD1DC8D27}"/>
                    </a:ext>
                  </a:extLst>
                </p14:cNvPr>
                <p14:cNvContentPartPr/>
                <p14:nvPr/>
              </p14:nvContentPartPr>
              <p14:xfrm>
                <a:off x="1883894" y="1882449"/>
                <a:ext cx="167040" cy="44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5EEECE7-2325-4899-DD5A-8D5CD1DC8D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74894" y="1873449"/>
                  <a:ext cx="1846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549CC1B-0CCA-7F6D-1A64-2B5A3D2E9378}"/>
              </a:ext>
            </a:extLst>
          </p:cNvPr>
          <p:cNvGrpSpPr/>
          <p:nvPr/>
        </p:nvGrpSpPr>
        <p:grpSpPr>
          <a:xfrm>
            <a:off x="2356934" y="1676169"/>
            <a:ext cx="343080" cy="611280"/>
            <a:chOff x="2356934" y="1676169"/>
            <a:chExt cx="34308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D7D128-F032-9B76-4A70-ADF387B164D4}"/>
                    </a:ext>
                  </a:extLst>
                </p14:cNvPr>
                <p14:cNvContentPartPr/>
                <p14:nvPr/>
              </p14:nvContentPartPr>
              <p14:xfrm>
                <a:off x="2524694" y="1676169"/>
                <a:ext cx="26280" cy="182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D7D128-F032-9B76-4A70-ADF387B164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15694" y="1667169"/>
                  <a:ext cx="43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104C9C-FF4D-BD5A-0F73-2BA59E200AB9}"/>
                    </a:ext>
                  </a:extLst>
                </p14:cNvPr>
                <p14:cNvContentPartPr/>
                <p14:nvPr/>
              </p14:nvContentPartPr>
              <p14:xfrm>
                <a:off x="2356934" y="1857609"/>
                <a:ext cx="330480" cy="60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104C9C-FF4D-BD5A-0F73-2BA59E200AB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47934" y="1848969"/>
                  <a:ext cx="348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0B90C20-0465-82AB-B282-1EFDDC458832}"/>
                    </a:ext>
                  </a:extLst>
                </p14:cNvPr>
                <p14:cNvContentPartPr/>
                <p14:nvPr/>
              </p14:nvContentPartPr>
              <p14:xfrm>
                <a:off x="2384654" y="1987929"/>
                <a:ext cx="315360" cy="299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0B90C20-0465-82AB-B282-1EFDDC4588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76014" y="1979289"/>
                  <a:ext cx="33300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8AF8C87-80DF-0418-42EE-0365B2B11E64}"/>
                  </a:ext>
                </a:extLst>
              </p14:cNvPr>
              <p14:cNvContentPartPr/>
              <p14:nvPr/>
            </p14:nvContentPartPr>
            <p14:xfrm>
              <a:off x="3033014" y="1829529"/>
              <a:ext cx="264960" cy="451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8AF8C87-80DF-0418-42EE-0365B2B11E6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24374" y="1820889"/>
                <a:ext cx="282600" cy="46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FB60C12-9C3C-0E67-D63C-1DC5C0ABC3F3}"/>
              </a:ext>
            </a:extLst>
          </p:cNvPr>
          <p:cNvGrpSpPr/>
          <p:nvPr/>
        </p:nvGrpSpPr>
        <p:grpSpPr>
          <a:xfrm>
            <a:off x="3598574" y="1632249"/>
            <a:ext cx="1139040" cy="632520"/>
            <a:chOff x="3598574" y="1632249"/>
            <a:chExt cx="113904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9B6143-7F53-CD66-135E-37687625A09C}"/>
                    </a:ext>
                  </a:extLst>
                </p14:cNvPr>
                <p14:cNvContentPartPr/>
                <p14:nvPr/>
              </p14:nvContentPartPr>
              <p14:xfrm>
                <a:off x="3598574" y="1654209"/>
                <a:ext cx="481680" cy="348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9B6143-7F53-CD66-135E-37687625A0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89574" y="1645209"/>
                  <a:ext cx="4993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A97D3AA-56F1-A298-44FD-0BE97762DDE6}"/>
                    </a:ext>
                  </a:extLst>
                </p14:cNvPr>
                <p14:cNvContentPartPr/>
                <p14:nvPr/>
              </p14:nvContentPartPr>
              <p14:xfrm>
                <a:off x="4280414" y="1851129"/>
                <a:ext cx="200520" cy="20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A97D3AA-56F1-A298-44FD-0BE97762DDE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71774" y="1842129"/>
                  <a:ext cx="218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7051370-EB95-9426-0778-C0D083E1166E}"/>
                    </a:ext>
                  </a:extLst>
                </p14:cNvPr>
                <p14:cNvContentPartPr/>
                <p14:nvPr/>
              </p14:nvContentPartPr>
              <p14:xfrm>
                <a:off x="4237934" y="1918449"/>
                <a:ext cx="94320" cy="55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7051370-EB95-9426-0778-C0D083E1166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28934" y="1909449"/>
                  <a:ext cx="111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232FEC4-AE70-0007-29EC-99ABADE7706D}"/>
                    </a:ext>
                  </a:extLst>
                </p14:cNvPr>
                <p14:cNvContentPartPr/>
                <p14:nvPr/>
              </p14:nvContentPartPr>
              <p14:xfrm>
                <a:off x="4647974" y="1632249"/>
                <a:ext cx="89640" cy="195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232FEC4-AE70-0007-29EC-99ABADE770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38974" y="1623249"/>
                  <a:ext cx="107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EFC5D4-896B-FDED-D0A2-F07280743D27}"/>
                    </a:ext>
                  </a:extLst>
                </p14:cNvPr>
                <p14:cNvContentPartPr/>
                <p14:nvPr/>
              </p14:nvContentPartPr>
              <p14:xfrm>
                <a:off x="4489934" y="1872729"/>
                <a:ext cx="230400" cy="41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EFC5D4-896B-FDED-D0A2-F07280743D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80934" y="1864089"/>
                  <a:ext cx="248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59A9BE-5E15-9E06-72B1-3ECC04DDAFB4}"/>
                    </a:ext>
                  </a:extLst>
                </p14:cNvPr>
                <p14:cNvContentPartPr/>
                <p14:nvPr/>
              </p14:nvContentPartPr>
              <p14:xfrm>
                <a:off x="4443134" y="1997649"/>
                <a:ext cx="282600" cy="267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59A9BE-5E15-9E06-72B1-3ECC04DDAFB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34494" y="1989009"/>
                  <a:ext cx="30024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ADCF30-7149-E84D-9B74-2FD035AFDD9B}"/>
              </a:ext>
            </a:extLst>
          </p:cNvPr>
          <p:cNvGrpSpPr/>
          <p:nvPr/>
        </p:nvGrpSpPr>
        <p:grpSpPr>
          <a:xfrm>
            <a:off x="5023814" y="1569969"/>
            <a:ext cx="1707120" cy="304560"/>
            <a:chOff x="5023814" y="1569969"/>
            <a:chExt cx="170712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92937D-943F-55CD-5F8A-141DB8F5BFA5}"/>
                    </a:ext>
                  </a:extLst>
                </p14:cNvPr>
                <p14:cNvContentPartPr/>
                <p14:nvPr/>
              </p14:nvContentPartPr>
              <p14:xfrm>
                <a:off x="5023814" y="1849329"/>
                <a:ext cx="47520" cy="16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92937D-943F-55CD-5F8A-141DB8F5BF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15174" y="1840689"/>
                  <a:ext cx="65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6A683DD-1DC9-A722-B63B-DD71302AC1E1}"/>
                    </a:ext>
                  </a:extLst>
                </p14:cNvPr>
                <p14:cNvContentPartPr/>
                <p14:nvPr/>
              </p14:nvContentPartPr>
              <p14:xfrm>
                <a:off x="5036774" y="1569969"/>
                <a:ext cx="278640" cy="279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6A683DD-1DC9-A722-B63B-DD71302AC1E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27774" y="1561329"/>
                  <a:ext cx="296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7D4A44B-06F7-3CC4-A960-8430E7BA89EF}"/>
                    </a:ext>
                  </a:extLst>
                </p14:cNvPr>
                <p14:cNvContentPartPr/>
                <p14:nvPr/>
              </p14:nvContentPartPr>
              <p14:xfrm>
                <a:off x="5409374" y="1839609"/>
                <a:ext cx="37800" cy="17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7D4A44B-06F7-3CC4-A960-8430E7BA89E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00374" y="1830609"/>
                  <a:ext cx="55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467490E-9DB2-9CE1-A4EC-75E1A3A71AA7}"/>
                    </a:ext>
                  </a:extLst>
                </p14:cNvPr>
                <p14:cNvContentPartPr/>
                <p14:nvPr/>
              </p14:nvContentPartPr>
              <p14:xfrm>
                <a:off x="5510894" y="1573209"/>
                <a:ext cx="261000" cy="301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467490E-9DB2-9CE1-A4EC-75E1A3A71A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01894" y="1564209"/>
                  <a:ext cx="2786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4751F5B-A7AD-1DBE-1749-CD33E90F2FC4}"/>
                    </a:ext>
                  </a:extLst>
                </p14:cNvPr>
                <p14:cNvContentPartPr/>
                <p14:nvPr/>
              </p14:nvContentPartPr>
              <p14:xfrm>
                <a:off x="5865494" y="1601649"/>
                <a:ext cx="145800" cy="252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4751F5B-A7AD-1DBE-1749-CD33E90F2F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6494" y="1592649"/>
                  <a:ext cx="163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C4F1FB1-4D09-086C-F15A-6F84C95B6EDB}"/>
                    </a:ext>
                  </a:extLst>
                </p14:cNvPr>
                <p14:cNvContentPartPr/>
                <p14:nvPr/>
              </p14:nvContentPartPr>
              <p14:xfrm>
                <a:off x="6505934" y="1627569"/>
                <a:ext cx="225000" cy="27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C4F1FB1-4D09-086C-F15A-6F84C95B6E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96934" y="1618929"/>
                  <a:ext cx="242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F3FB0DB-73B6-9709-4E2E-88D7D64042A4}"/>
                    </a:ext>
                  </a:extLst>
                </p14:cNvPr>
                <p14:cNvContentPartPr/>
                <p14:nvPr/>
              </p14:nvContentPartPr>
              <p14:xfrm>
                <a:off x="6322694" y="1743129"/>
                <a:ext cx="165960" cy="21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F3FB0DB-73B6-9709-4E2E-88D7D64042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4054" y="1734129"/>
                  <a:ext cx="183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1B4F6E2-47DB-FA21-5385-CA56DCCC0099}"/>
                    </a:ext>
                  </a:extLst>
                </p14:cNvPr>
                <p14:cNvContentPartPr/>
                <p14:nvPr/>
              </p14:nvContentPartPr>
              <p14:xfrm>
                <a:off x="5647694" y="1572849"/>
                <a:ext cx="504360" cy="216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1B4F6E2-47DB-FA21-5385-CA56DCCC009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38694" y="1563849"/>
                  <a:ext cx="52200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6C5CDB7-A45E-56D5-CBCA-7A7689A6F642}"/>
                  </a:ext>
                </a:extLst>
              </p14:cNvPr>
              <p14:cNvContentPartPr/>
              <p14:nvPr/>
            </p14:nvContentPartPr>
            <p14:xfrm>
              <a:off x="4460054" y="2081889"/>
              <a:ext cx="500040" cy="1371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6C5CDB7-A45E-56D5-CBCA-7A7689A6F64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451054" y="2072889"/>
                <a:ext cx="5176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131B57F-E5E1-C294-A861-15E380828137}"/>
                  </a:ext>
                </a:extLst>
              </p14:cNvPr>
              <p14:cNvContentPartPr/>
              <p14:nvPr/>
            </p14:nvContentPartPr>
            <p14:xfrm>
              <a:off x="5733734" y="1270449"/>
              <a:ext cx="417960" cy="177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131B57F-E5E1-C294-A861-15E38082813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725094" y="1261449"/>
                <a:ext cx="4356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B1359DA-37E2-C892-626C-A475691E77B3}"/>
              </a:ext>
            </a:extLst>
          </p:cNvPr>
          <p:cNvGrpSpPr/>
          <p:nvPr/>
        </p:nvGrpSpPr>
        <p:grpSpPr>
          <a:xfrm>
            <a:off x="7287494" y="1358289"/>
            <a:ext cx="1236240" cy="615240"/>
            <a:chOff x="7287494" y="1358289"/>
            <a:chExt cx="123624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6EDF40-2F57-8DBB-9E02-C4D5B8F32338}"/>
                    </a:ext>
                  </a:extLst>
                </p14:cNvPr>
                <p14:cNvContentPartPr/>
                <p14:nvPr/>
              </p14:nvContentPartPr>
              <p14:xfrm>
                <a:off x="7287494" y="1358289"/>
                <a:ext cx="291240" cy="399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6EDF40-2F57-8DBB-9E02-C4D5B8F323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78854" y="1349649"/>
                  <a:ext cx="3088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816EC8-A380-0873-99A9-8A3DA6F2C1B4}"/>
                    </a:ext>
                  </a:extLst>
                </p14:cNvPr>
                <p14:cNvContentPartPr/>
                <p14:nvPr/>
              </p14:nvContentPartPr>
              <p14:xfrm>
                <a:off x="7594214" y="1523529"/>
                <a:ext cx="232560" cy="224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816EC8-A380-0873-99A9-8A3DA6F2C1B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85214" y="1514889"/>
                  <a:ext cx="250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EE6FD0-F4A5-A19F-566C-3C586F40E9A8}"/>
                    </a:ext>
                  </a:extLst>
                </p14:cNvPr>
                <p14:cNvContentPartPr/>
                <p14:nvPr/>
              </p14:nvContentPartPr>
              <p14:xfrm>
                <a:off x="8087054" y="1402569"/>
                <a:ext cx="436680" cy="570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EE6FD0-F4A5-A19F-566C-3C586F40E9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78054" y="1393929"/>
                  <a:ext cx="454320" cy="58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721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D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5686436" cy="4840303"/>
          </a:xfrm>
        </p:spPr>
        <p:txBody>
          <a:bodyPr>
            <a:normAutofit/>
          </a:bodyPr>
          <a:lstStyle/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gambar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40 V. </a:t>
            </a:r>
          </a:p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membawa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3C </a:t>
            </a:r>
            <a:r>
              <a:rPr lang="it-IT" dirty="0">
                <a:latin typeface="Arial" pitchFamily="34" charset="0"/>
                <a:cs typeface="Arial" pitchFamily="34" charset="0"/>
              </a:rPr>
              <a:t>dari A ke B ?</a:t>
            </a:r>
          </a:p>
          <a:p>
            <a:pPr marL="449263" indent="-449263">
              <a:buNone/>
            </a:pPr>
            <a:r>
              <a:rPr lang="sv-SE" dirty="0">
                <a:latin typeface="Arial" pitchFamily="34" charset="0"/>
                <a:cs typeface="Arial" pitchFamily="34" charset="0"/>
              </a:rPr>
              <a:t>b. Jika jarak antar pelat 5 mm, berapa besarnnya medan listrik antar pelat 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428736"/>
            <a:ext cx="2571768" cy="333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 err="1"/>
              <a:t>Jawab</a:t>
            </a:r>
            <a:r>
              <a:rPr lang="en-ID" dirty="0"/>
              <a:t> No</a:t>
            </a:r>
            <a:r>
              <a:rPr lang="en-ID"/>
              <a:t>. 1 &amp;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D" dirty="0">
                <a:latin typeface="Arial" pitchFamily="34" charset="0"/>
                <a:cs typeface="Arial" pitchFamily="34" charset="0"/>
              </a:rPr>
              <a:t>a. W </a:t>
            </a:r>
            <a:r>
              <a:rPr lang="en-ID">
                <a:latin typeface="Arial" pitchFamily="34" charset="0"/>
                <a:cs typeface="Arial" pitchFamily="34" charset="0"/>
              </a:rPr>
              <a:t>= ½.Q</a:t>
            </a:r>
            <a:r>
              <a:rPr lang="en-ID" dirty="0">
                <a:latin typeface="Arial" pitchFamily="34" charset="0"/>
                <a:cs typeface="Arial" pitchFamily="34" charset="0"/>
              </a:rPr>
              <a:t>.∆V</a:t>
            </a:r>
          </a:p>
          <a:p>
            <a:pPr>
              <a:buNone/>
            </a:pPr>
            <a:r>
              <a:rPr lang="en-ID" dirty="0">
                <a:latin typeface="Arial" pitchFamily="34" charset="0"/>
                <a:cs typeface="Arial" pitchFamily="34" charset="0"/>
              </a:rPr>
              <a:t>b. E = ∆V / 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sejajar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luasnya</a:t>
            </a:r>
            <a:r>
              <a:rPr lang="en-US" dirty="0">
                <a:latin typeface="Arial" pitchFamily="34" charset="0"/>
                <a:cs typeface="Arial" pitchFamily="34" charset="0"/>
              </a:rPr>
              <a:t> 2 </a:t>
            </a:r>
            <a:r>
              <a:rPr lang="en-ID" dirty="0"/>
              <a:t>mm</a:t>
            </a:r>
            <a:r>
              <a:rPr lang="en-ID" baseline="30000" dirty="0"/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berjarak</a:t>
            </a:r>
            <a:r>
              <a:rPr lang="en-US" dirty="0">
                <a:latin typeface="Arial" pitchFamily="34" charset="0"/>
                <a:cs typeface="Arial" pitchFamily="34" charset="0"/>
              </a:rPr>
              <a:t> 0,4 mm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udara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Berapakah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kapasitansinya</a:t>
            </a:r>
            <a:r>
              <a:rPr lang="en-US" dirty="0">
                <a:latin typeface="Arial" pitchFamily="34" charset="0"/>
                <a:cs typeface="Arial" pitchFamily="34" charset="0"/>
              </a:rPr>
              <a:t> ?</a:t>
            </a:r>
          </a:p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kapasitor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dihubungkan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500 V,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berapakah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terhimpun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en-US" dirty="0">
                <a:latin typeface="Arial" pitchFamily="34" charset="0"/>
                <a:cs typeface="Arial" pitchFamily="34" charset="0"/>
              </a:rPr>
              <a:t> ?</a:t>
            </a:r>
          </a:p>
          <a:p>
            <a:pPr marL="449263" indent="-449263">
              <a:buNone/>
            </a:pPr>
            <a:r>
              <a:rPr lang="it-IT" dirty="0">
                <a:latin typeface="Arial" pitchFamily="34" charset="0"/>
                <a:cs typeface="Arial" pitchFamily="34" charset="0"/>
              </a:rPr>
              <a:t>c. Berapa energi di dalamnya ?</a:t>
            </a:r>
          </a:p>
          <a:p>
            <a:pPr marL="449263" indent="-4492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diantara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US" dirty="0">
                <a:latin typeface="Arial" pitchFamily="34" charset="0"/>
                <a:cs typeface="Arial" pitchFamily="34" charset="0"/>
              </a:rPr>
              <a:t>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40A42FF-D62B-4ED3-B47D-37CA1B72CE51}"/>
                  </a:ext>
                </a:extLst>
              </p14:cNvPr>
              <p14:cNvContentPartPr/>
              <p14:nvPr/>
            </p14:nvContentPartPr>
            <p14:xfrm>
              <a:off x="6867117" y="573614"/>
              <a:ext cx="66960" cy="70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40A42FF-D62B-4ED3-B47D-37CA1B72C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477" y="564974"/>
                <a:ext cx="84600" cy="8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34A57D-0309-470E-9B28-35635D87E943}"/>
              </a:ext>
            </a:extLst>
          </p:cNvPr>
          <p:cNvGrpSpPr/>
          <p:nvPr/>
        </p:nvGrpSpPr>
        <p:grpSpPr>
          <a:xfrm>
            <a:off x="607437" y="172457"/>
            <a:ext cx="286920" cy="466200"/>
            <a:chOff x="607437" y="172457"/>
            <a:chExt cx="28692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1C9B2D9-2FD8-4B88-BD4E-A61547C3DD5A}"/>
                    </a:ext>
                  </a:extLst>
                </p14:cNvPr>
                <p14:cNvContentPartPr/>
                <p14:nvPr/>
              </p14:nvContentPartPr>
              <p14:xfrm>
                <a:off x="607437" y="258857"/>
                <a:ext cx="218880" cy="183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1C9B2D9-2FD8-4B88-BD4E-A61547C3DD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8437" y="249857"/>
                  <a:ext cx="236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DDB54A-EBAB-42A1-AB10-728BB09B8ADA}"/>
                    </a:ext>
                  </a:extLst>
                </p14:cNvPr>
                <p14:cNvContentPartPr/>
                <p14:nvPr/>
              </p14:nvContentPartPr>
              <p14:xfrm>
                <a:off x="738477" y="172457"/>
                <a:ext cx="155880" cy="466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DDB54A-EBAB-42A1-AB10-728BB09B8A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9477" y="163817"/>
                  <a:ext cx="173520" cy="48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28D546-B11B-4880-972C-A0EE1D22A75C}"/>
              </a:ext>
            </a:extLst>
          </p:cNvPr>
          <p:cNvGrpSpPr/>
          <p:nvPr/>
        </p:nvGrpSpPr>
        <p:grpSpPr>
          <a:xfrm>
            <a:off x="1196397" y="181457"/>
            <a:ext cx="1436760" cy="433440"/>
            <a:chOff x="1196397" y="181457"/>
            <a:chExt cx="143676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8F32E0-3C82-42B3-8FCC-5A5C61F73C24}"/>
                    </a:ext>
                  </a:extLst>
                </p14:cNvPr>
                <p14:cNvContentPartPr/>
                <p14:nvPr/>
              </p14:nvContentPartPr>
              <p14:xfrm>
                <a:off x="1196397" y="196937"/>
                <a:ext cx="443880" cy="37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8F32E0-3C82-42B3-8FCC-5A5C61F73C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7397" y="187937"/>
                  <a:ext cx="4615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19CF59-58CF-4641-B1AE-560ED659D066}"/>
                    </a:ext>
                  </a:extLst>
                </p14:cNvPr>
                <p14:cNvContentPartPr/>
                <p14:nvPr/>
              </p14:nvContentPartPr>
              <p14:xfrm>
                <a:off x="1849797" y="430577"/>
                <a:ext cx="53280" cy="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19CF59-58CF-4641-B1AE-560ED659D0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1157" y="421937"/>
                  <a:ext cx="70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0AD8B7-4427-4330-AADF-8E7E8C1D8321}"/>
                    </a:ext>
                  </a:extLst>
                </p14:cNvPr>
                <p14:cNvContentPartPr/>
                <p14:nvPr/>
              </p14:nvContentPartPr>
              <p14:xfrm>
                <a:off x="1749717" y="497177"/>
                <a:ext cx="180360" cy="55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0AD8B7-4427-4330-AADF-8E7E8C1D83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077" y="488177"/>
                  <a:ext cx="198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24BC0E-1B89-4BD3-BEEA-BEDE52A2D3DC}"/>
                    </a:ext>
                  </a:extLst>
                </p14:cNvPr>
                <p14:cNvContentPartPr/>
                <p14:nvPr/>
              </p14:nvContentPartPr>
              <p14:xfrm>
                <a:off x="2196477" y="181457"/>
                <a:ext cx="436680" cy="433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24BC0E-1B89-4BD3-BEEA-BEDE52A2D3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7837" y="172817"/>
                  <a:ext cx="454320" cy="45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878BB3-4C35-4052-A839-A0F575394B98}"/>
              </a:ext>
            </a:extLst>
          </p:cNvPr>
          <p:cNvGrpSpPr/>
          <p:nvPr/>
        </p:nvGrpSpPr>
        <p:grpSpPr>
          <a:xfrm>
            <a:off x="2974077" y="123137"/>
            <a:ext cx="606960" cy="922320"/>
            <a:chOff x="2974077" y="123137"/>
            <a:chExt cx="606960" cy="9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2D30D5-E1BD-4745-903D-34D3DC56A1A3}"/>
                    </a:ext>
                  </a:extLst>
                </p14:cNvPr>
                <p14:cNvContentPartPr/>
                <p14:nvPr/>
              </p14:nvContentPartPr>
              <p14:xfrm>
                <a:off x="3110877" y="123137"/>
                <a:ext cx="311400" cy="31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2D30D5-E1BD-4745-903D-34D3DC56A1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2237" y="114137"/>
                  <a:ext cx="329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0AD367-EB5B-4696-B594-C7587DE39336}"/>
                    </a:ext>
                  </a:extLst>
                </p14:cNvPr>
                <p14:cNvContentPartPr/>
                <p14:nvPr/>
              </p14:nvContentPartPr>
              <p14:xfrm>
                <a:off x="3119517" y="258497"/>
                <a:ext cx="322200" cy="4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0AD367-EB5B-4696-B594-C7587DE393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0517" y="249857"/>
                  <a:ext cx="339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A06DC9-B579-463A-AD7A-B94A09BBAA43}"/>
                    </a:ext>
                  </a:extLst>
                </p14:cNvPr>
                <p14:cNvContentPartPr/>
                <p14:nvPr/>
              </p14:nvContentPartPr>
              <p14:xfrm>
                <a:off x="2974077" y="570977"/>
                <a:ext cx="606960" cy="50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A06DC9-B579-463A-AD7A-B94A09BBAA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5437" y="562337"/>
                  <a:ext cx="624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9D8DFB-4D18-49B9-8299-C92DEE092C18}"/>
                    </a:ext>
                  </a:extLst>
                </p14:cNvPr>
                <p14:cNvContentPartPr/>
                <p14:nvPr/>
              </p14:nvContentPartPr>
              <p14:xfrm>
                <a:off x="3155877" y="725417"/>
                <a:ext cx="301320" cy="32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9D8DFB-4D18-49B9-8299-C92DEE092C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7237" y="716777"/>
                  <a:ext cx="31896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5EC72D-C208-47DE-BAE5-7D321EC9FBBB}"/>
              </a:ext>
            </a:extLst>
          </p:cNvPr>
          <p:cNvGrpSpPr/>
          <p:nvPr/>
        </p:nvGrpSpPr>
        <p:grpSpPr>
          <a:xfrm>
            <a:off x="1914597" y="1885337"/>
            <a:ext cx="231840" cy="99000"/>
            <a:chOff x="1914597" y="1885337"/>
            <a:chExt cx="23184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2A4329-7E19-45DA-8E31-96F95EE4231F}"/>
                    </a:ext>
                  </a:extLst>
                </p14:cNvPr>
                <p14:cNvContentPartPr/>
                <p14:nvPr/>
              </p14:nvContentPartPr>
              <p14:xfrm>
                <a:off x="1914597" y="1885337"/>
                <a:ext cx="231840" cy="33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2A4329-7E19-45DA-8E31-96F95EE423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5597" y="1876337"/>
                  <a:ext cx="249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D47BE2-57F4-4960-B61E-5380EEC766F2}"/>
                    </a:ext>
                  </a:extLst>
                </p14:cNvPr>
                <p14:cNvContentPartPr/>
                <p14:nvPr/>
              </p14:nvContentPartPr>
              <p14:xfrm>
                <a:off x="1914597" y="1973537"/>
                <a:ext cx="157320" cy="1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D47BE2-57F4-4960-B61E-5380EEC766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05597" y="1964897"/>
                  <a:ext cx="17496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225C68-277B-4D73-907F-4B773B71442D}"/>
                  </a:ext>
                </a:extLst>
              </p14:cNvPr>
              <p14:cNvContentPartPr/>
              <p14:nvPr/>
            </p14:nvContentPartPr>
            <p14:xfrm>
              <a:off x="3492117" y="2010257"/>
              <a:ext cx="39600" cy="32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225C68-277B-4D73-907F-4B773B7144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83477" y="2001257"/>
                <a:ext cx="572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6CE9D901-0D87-4A7F-986C-06EAA848D8B5}"/>
              </a:ext>
            </a:extLst>
          </p:cNvPr>
          <p:cNvGrpSpPr/>
          <p:nvPr/>
        </p:nvGrpSpPr>
        <p:grpSpPr>
          <a:xfrm>
            <a:off x="3960837" y="91097"/>
            <a:ext cx="4545720" cy="1286640"/>
            <a:chOff x="3960837" y="91097"/>
            <a:chExt cx="4545720" cy="12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DE82FD-5596-46A7-9FA9-308509CE9893}"/>
                    </a:ext>
                  </a:extLst>
                </p14:cNvPr>
                <p14:cNvContentPartPr/>
                <p14:nvPr/>
              </p14:nvContentPartPr>
              <p14:xfrm>
                <a:off x="3974877" y="493937"/>
                <a:ext cx="194040" cy="36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DE82FD-5596-46A7-9FA9-308509CE98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6237" y="485297"/>
                  <a:ext cx="211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438DAC-8D25-4CAF-9EA1-FA7FB2F2BD2B}"/>
                    </a:ext>
                  </a:extLst>
                </p14:cNvPr>
                <p14:cNvContentPartPr/>
                <p14:nvPr/>
              </p14:nvContentPartPr>
              <p14:xfrm>
                <a:off x="3960837" y="543617"/>
                <a:ext cx="226440" cy="35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438DAC-8D25-4CAF-9EA1-FA7FB2F2BD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51837" y="534617"/>
                  <a:ext cx="244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84953E-C310-47E0-B416-05D404A25EA6}"/>
                    </a:ext>
                  </a:extLst>
                </p14:cNvPr>
                <p14:cNvContentPartPr/>
                <p14:nvPr/>
              </p14:nvContentPartPr>
              <p14:xfrm>
                <a:off x="4398237" y="291257"/>
                <a:ext cx="228240" cy="32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84953E-C310-47E0-B416-05D404A25E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89597" y="282257"/>
                  <a:ext cx="2458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CC5559-955B-4355-A659-E622DC1B1FA7}"/>
                    </a:ext>
                  </a:extLst>
                </p14:cNvPr>
                <p14:cNvContentPartPr/>
                <p14:nvPr/>
              </p14:nvContentPartPr>
              <p14:xfrm>
                <a:off x="4724037" y="543617"/>
                <a:ext cx="91080" cy="12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CC5559-955B-4355-A659-E622DC1B1F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5037" y="534617"/>
                  <a:ext cx="108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4251AC-46C3-47B7-989C-B841DAE81F4A}"/>
                    </a:ext>
                  </a:extLst>
                </p14:cNvPr>
                <p14:cNvContentPartPr/>
                <p14:nvPr/>
              </p14:nvContentPartPr>
              <p14:xfrm>
                <a:off x="4805757" y="324737"/>
                <a:ext cx="264240" cy="300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4251AC-46C3-47B7-989C-B841DAE81F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7117" y="315737"/>
                  <a:ext cx="281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66B3B2-D623-435A-8D2C-156CD95A9216}"/>
                    </a:ext>
                  </a:extLst>
                </p14:cNvPr>
                <p14:cNvContentPartPr/>
                <p14:nvPr/>
              </p14:nvContentPartPr>
              <p14:xfrm>
                <a:off x="5108877" y="348857"/>
                <a:ext cx="149400" cy="27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66B3B2-D623-435A-8D2C-156CD95A92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00237" y="340217"/>
                  <a:ext cx="167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5E96CA-0DE2-40F2-A786-991DD9CFA795}"/>
                    </a:ext>
                  </a:extLst>
                </p14:cNvPr>
                <p14:cNvContentPartPr/>
                <p14:nvPr/>
              </p14:nvContentPartPr>
              <p14:xfrm>
                <a:off x="5159997" y="290897"/>
                <a:ext cx="247680" cy="6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5E96CA-0DE2-40F2-A786-991DD9CFA7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51357" y="282257"/>
                  <a:ext cx="265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839187-6ACF-41E3-BC82-C15990014ABD}"/>
                    </a:ext>
                  </a:extLst>
                </p14:cNvPr>
                <p14:cNvContentPartPr/>
                <p14:nvPr/>
              </p14:nvContentPartPr>
              <p14:xfrm>
                <a:off x="5407317" y="569897"/>
                <a:ext cx="35640" cy="39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839187-6ACF-41E3-BC82-C15990014A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8317" y="561257"/>
                  <a:ext cx="53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EB2CC7-BF59-4458-BFA3-B8CAC2310553}"/>
                    </a:ext>
                  </a:extLst>
                </p14:cNvPr>
                <p14:cNvContentPartPr/>
                <p14:nvPr/>
              </p14:nvContentPartPr>
              <p14:xfrm>
                <a:off x="5761917" y="277937"/>
                <a:ext cx="81360" cy="26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EB2CC7-BF59-4458-BFA3-B8CAC23105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3277" y="269297"/>
                  <a:ext cx="99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D9EDFC-754A-4D8C-B06A-C7E23517A2CA}"/>
                    </a:ext>
                  </a:extLst>
                </p14:cNvPr>
                <p14:cNvContentPartPr/>
                <p14:nvPr/>
              </p14:nvContentPartPr>
              <p14:xfrm>
                <a:off x="5893677" y="298457"/>
                <a:ext cx="204120" cy="30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D9EDFC-754A-4D8C-B06A-C7E23517A2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85037" y="289457"/>
                  <a:ext cx="221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B30F89-21FD-4428-AF72-35D4885249BC}"/>
                    </a:ext>
                  </a:extLst>
                </p14:cNvPr>
                <p14:cNvContentPartPr/>
                <p14:nvPr/>
              </p14:nvContentPartPr>
              <p14:xfrm>
                <a:off x="5984037" y="230057"/>
                <a:ext cx="263160" cy="3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B30F89-21FD-4428-AF72-35D4885249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5397" y="221057"/>
                  <a:ext cx="280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D9D612-0DD7-4601-B53C-D449EF063147}"/>
                    </a:ext>
                  </a:extLst>
                </p14:cNvPr>
                <p14:cNvContentPartPr/>
                <p14:nvPr/>
              </p14:nvContentPartPr>
              <p14:xfrm>
                <a:off x="6328557" y="110897"/>
                <a:ext cx="44280" cy="20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D9D612-0DD7-4601-B53C-D449EF0631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19917" y="101897"/>
                  <a:ext cx="6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902307-D9F2-4029-88C7-3E1D588746E2}"/>
                    </a:ext>
                  </a:extLst>
                </p14:cNvPr>
                <p14:cNvContentPartPr/>
                <p14:nvPr/>
              </p14:nvContentPartPr>
              <p14:xfrm>
                <a:off x="6404157" y="124577"/>
                <a:ext cx="279000" cy="40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902307-D9F2-4029-88C7-3E1D588746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95157" y="115937"/>
                  <a:ext cx="2966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77F704-8C7B-4810-A9A0-5321D307ED43}"/>
                    </a:ext>
                  </a:extLst>
                </p14:cNvPr>
                <p14:cNvContentPartPr/>
                <p14:nvPr/>
              </p14:nvContentPartPr>
              <p14:xfrm>
                <a:off x="7016157" y="256337"/>
                <a:ext cx="186840" cy="238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77F704-8C7B-4810-A9A0-5321D307ED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7517" y="247337"/>
                  <a:ext cx="204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A130EE-7655-4246-8894-F7A9F4081909}"/>
                    </a:ext>
                  </a:extLst>
                </p14:cNvPr>
                <p14:cNvContentPartPr/>
                <p14:nvPr/>
              </p14:nvContentPartPr>
              <p14:xfrm>
                <a:off x="7309197" y="525617"/>
                <a:ext cx="32760" cy="11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A130EE-7655-4246-8894-F7A9F40819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00197" y="516617"/>
                  <a:ext cx="50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C0DC8B-9338-45F1-9494-73A8031A01FB}"/>
                    </a:ext>
                  </a:extLst>
                </p14:cNvPr>
                <p14:cNvContentPartPr/>
                <p14:nvPr/>
              </p14:nvContentPartPr>
              <p14:xfrm>
                <a:off x="7534197" y="185057"/>
                <a:ext cx="145800" cy="35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C0DC8B-9338-45F1-9494-73A8031A01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25197" y="176057"/>
                  <a:ext cx="163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1338E9-5A8F-41D0-8FCA-0EE4627FC543}"/>
                    </a:ext>
                  </a:extLst>
                </p14:cNvPr>
                <p14:cNvContentPartPr/>
                <p14:nvPr/>
              </p14:nvContentPartPr>
              <p14:xfrm>
                <a:off x="7722117" y="294857"/>
                <a:ext cx="193320" cy="28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1338E9-5A8F-41D0-8FCA-0EE4627FC5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3117" y="286217"/>
                  <a:ext cx="210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0598B1-3AA9-4E48-8851-DFBE4AD476B7}"/>
                    </a:ext>
                  </a:extLst>
                </p14:cNvPr>
                <p14:cNvContentPartPr/>
                <p14:nvPr/>
              </p14:nvContentPartPr>
              <p14:xfrm>
                <a:off x="7914717" y="212417"/>
                <a:ext cx="239760" cy="39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0598B1-3AA9-4E48-8851-DFBE4AD476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06077" y="203417"/>
                  <a:ext cx="257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57858A-91A0-42B3-9E23-30EC1BC26C76}"/>
                    </a:ext>
                  </a:extLst>
                </p14:cNvPr>
                <p14:cNvContentPartPr/>
                <p14:nvPr/>
              </p14:nvContentPartPr>
              <p14:xfrm>
                <a:off x="8099397" y="91097"/>
                <a:ext cx="334440" cy="23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57858A-91A0-42B3-9E23-30EC1BC26C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0397" y="82097"/>
                  <a:ext cx="352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0CC45E-20B7-41B2-94DD-C08CC6DF5549}"/>
                    </a:ext>
                  </a:extLst>
                </p14:cNvPr>
                <p14:cNvContentPartPr/>
                <p14:nvPr/>
              </p14:nvContentPartPr>
              <p14:xfrm>
                <a:off x="4391037" y="717857"/>
                <a:ext cx="4115520" cy="132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0CC45E-20B7-41B2-94DD-C08CC6DF55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2037" y="708857"/>
                  <a:ext cx="4133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EFB36F-A4AC-4872-8102-FEE8418CDADB}"/>
                    </a:ext>
                  </a:extLst>
                </p14:cNvPr>
                <p14:cNvContentPartPr/>
                <p14:nvPr/>
              </p14:nvContentPartPr>
              <p14:xfrm>
                <a:off x="5697837" y="996137"/>
                <a:ext cx="291240" cy="324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EFB36F-A4AC-4872-8102-FEE8418CDA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8837" y="987137"/>
                  <a:ext cx="308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4AD540-E918-4086-8DF2-81ED7A5B75BE}"/>
                    </a:ext>
                  </a:extLst>
                </p14:cNvPr>
                <p14:cNvContentPartPr/>
                <p14:nvPr/>
              </p14:nvContentPartPr>
              <p14:xfrm>
                <a:off x="6019317" y="1302857"/>
                <a:ext cx="55440" cy="2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4AD540-E918-4086-8DF2-81ED7A5B75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10677" y="1293857"/>
                  <a:ext cx="73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770BD4-0FAC-4084-A8B0-CB271FF95B3A}"/>
                    </a:ext>
                  </a:extLst>
                </p14:cNvPr>
                <p14:cNvContentPartPr/>
                <p14:nvPr/>
              </p14:nvContentPartPr>
              <p14:xfrm>
                <a:off x="6371757" y="1017377"/>
                <a:ext cx="68040" cy="27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770BD4-0FAC-4084-A8B0-CB271FF95B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2757" y="1008737"/>
                  <a:ext cx="85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EB9F19-E413-488B-B603-7E15E2B9747A}"/>
                    </a:ext>
                  </a:extLst>
                </p14:cNvPr>
                <p14:cNvContentPartPr/>
                <p14:nvPr/>
              </p14:nvContentPartPr>
              <p14:xfrm>
                <a:off x="6584157" y="998297"/>
                <a:ext cx="287280" cy="323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EB9F19-E413-488B-B603-7E15E2B974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75157" y="989297"/>
                  <a:ext cx="304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86A915-E37A-4615-AAB5-C0314826DA08}"/>
                    </a:ext>
                  </a:extLst>
                </p14:cNvPr>
                <p14:cNvContentPartPr/>
                <p14:nvPr/>
              </p14:nvContentPartPr>
              <p14:xfrm>
                <a:off x="7016157" y="947897"/>
                <a:ext cx="250920" cy="50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86A915-E37A-4615-AAB5-C0314826DA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07517" y="938897"/>
                  <a:ext cx="268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14F2E5-D9A9-4BD0-91A6-ACE151D3B6FD}"/>
                    </a:ext>
                  </a:extLst>
                </p14:cNvPr>
                <p14:cNvContentPartPr/>
                <p14:nvPr/>
              </p14:nvContentPartPr>
              <p14:xfrm>
                <a:off x="7416117" y="854657"/>
                <a:ext cx="134280" cy="228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14F2E5-D9A9-4BD0-91A6-ACE151D3B6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07117" y="846017"/>
                  <a:ext cx="151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6FACCE-2B3E-4D1F-85A8-0A6D96D1ADA5}"/>
                    </a:ext>
                  </a:extLst>
                </p14:cNvPr>
                <p14:cNvContentPartPr/>
                <p14:nvPr/>
              </p14:nvContentPartPr>
              <p14:xfrm>
                <a:off x="7494957" y="817217"/>
                <a:ext cx="333000" cy="4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6FACCE-2B3E-4D1F-85A8-0A6D96D1AD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85957" y="808217"/>
                  <a:ext cx="350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F8CB616-826F-49E4-9ED1-F41F93A4BB49}"/>
                    </a:ext>
                  </a:extLst>
                </p14:cNvPr>
                <p14:cNvContentPartPr/>
                <p14:nvPr/>
              </p14:nvContentPartPr>
              <p14:xfrm>
                <a:off x="5406957" y="909737"/>
                <a:ext cx="722520" cy="388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F8CB616-826F-49E4-9ED1-F41F93A4BB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98317" y="901097"/>
                  <a:ext cx="7401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3B4B0F-ED3D-4F66-995E-D4508825B7BA}"/>
                    </a:ext>
                  </a:extLst>
                </p14:cNvPr>
                <p14:cNvContentPartPr/>
                <p14:nvPr/>
              </p14:nvContentPartPr>
              <p14:xfrm>
                <a:off x="6700437" y="207737"/>
                <a:ext cx="769680" cy="30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3B4B0F-ED3D-4F66-995E-D4508825B7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91437" y="199097"/>
                  <a:ext cx="787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3977BA-AD9A-4222-9FB6-2A8A86E19013}"/>
                    </a:ext>
                  </a:extLst>
                </p14:cNvPr>
                <p14:cNvContentPartPr/>
                <p14:nvPr/>
              </p14:nvContentPartPr>
              <p14:xfrm>
                <a:off x="5069637" y="925217"/>
                <a:ext cx="227880" cy="15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3977BA-AD9A-4222-9FB6-2A8A86E190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60997" y="916217"/>
                  <a:ext cx="245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36A418-89D3-4D27-AEFF-F2D9C8871BDA}"/>
                    </a:ext>
                  </a:extLst>
                </p14:cNvPr>
                <p14:cNvContentPartPr/>
                <p14:nvPr/>
              </p14:nvContentPartPr>
              <p14:xfrm>
                <a:off x="7334757" y="822257"/>
                <a:ext cx="345600" cy="555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36A418-89D3-4D27-AEFF-F2D9C8871B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25757" y="813617"/>
                  <a:ext cx="3632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4A5AD7-415E-42DD-AC9A-6527CE85DD6C}"/>
                    </a:ext>
                  </a:extLst>
                </p14:cNvPr>
                <p14:cNvContentPartPr/>
                <p14:nvPr/>
              </p14:nvContentPartPr>
              <p14:xfrm>
                <a:off x="7377237" y="741977"/>
                <a:ext cx="247680" cy="291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4A5AD7-415E-42DD-AC9A-6527CE85DD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8597" y="733337"/>
                  <a:ext cx="26532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94252A8-D060-4F40-8CAD-6C754B11BBE5}"/>
              </a:ext>
            </a:extLst>
          </p:cNvPr>
          <p:cNvGrpSpPr/>
          <p:nvPr/>
        </p:nvGrpSpPr>
        <p:grpSpPr>
          <a:xfrm>
            <a:off x="2683197" y="1562584"/>
            <a:ext cx="1472760" cy="442800"/>
            <a:chOff x="2683197" y="1562584"/>
            <a:chExt cx="147276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FB888A7-675D-446A-8EAD-F03B358EC7AF}"/>
                    </a:ext>
                  </a:extLst>
                </p14:cNvPr>
                <p14:cNvContentPartPr/>
                <p14:nvPr/>
              </p14:nvContentPartPr>
              <p14:xfrm>
                <a:off x="2683197" y="1562584"/>
                <a:ext cx="240120" cy="396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FB888A7-675D-446A-8EAD-F03B358EC7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4557" y="1553584"/>
                  <a:ext cx="257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E2B4065-A8AA-43C6-9E38-EB7A727902C2}"/>
                    </a:ext>
                  </a:extLst>
                </p14:cNvPr>
                <p14:cNvContentPartPr/>
                <p14:nvPr/>
              </p14:nvContentPartPr>
              <p14:xfrm>
                <a:off x="2903517" y="1879024"/>
                <a:ext cx="106560" cy="11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E2B4065-A8AA-43C6-9E38-EB7A727902C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94517" y="1870024"/>
                  <a:ext cx="124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850FBC3-CA84-4DE9-B1B9-8C484E160677}"/>
                    </a:ext>
                  </a:extLst>
                </p14:cNvPr>
                <p14:cNvContentPartPr/>
                <p14:nvPr/>
              </p14:nvContentPartPr>
              <p14:xfrm>
                <a:off x="3190797" y="1589944"/>
                <a:ext cx="234720" cy="415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850FBC3-CA84-4DE9-B1B9-8C484E1606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81797" y="1581304"/>
                  <a:ext cx="252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CA0B9D9-1927-4FFF-8075-79E9E73A7F6A}"/>
                    </a:ext>
                  </a:extLst>
                </p14:cNvPr>
                <p14:cNvContentPartPr/>
                <p14:nvPr/>
              </p14:nvContentPartPr>
              <p14:xfrm>
                <a:off x="3459717" y="1628464"/>
                <a:ext cx="236880" cy="273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CA0B9D9-1927-4FFF-8075-79E9E73A7F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50717" y="1619824"/>
                  <a:ext cx="25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A44ED9-1FC6-4E63-B27D-0530A811A782}"/>
                    </a:ext>
                  </a:extLst>
                </p14:cNvPr>
                <p14:cNvContentPartPr/>
                <p14:nvPr/>
              </p14:nvContentPartPr>
              <p14:xfrm>
                <a:off x="3693717" y="1673104"/>
                <a:ext cx="140760" cy="289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A44ED9-1FC6-4E63-B27D-0530A811A7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84717" y="1664104"/>
                  <a:ext cx="158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2F024B4-3C13-49C3-8523-71236EC481FC}"/>
                    </a:ext>
                  </a:extLst>
                </p14:cNvPr>
                <p14:cNvContentPartPr/>
                <p14:nvPr/>
              </p14:nvContentPartPr>
              <p14:xfrm>
                <a:off x="3876597" y="1647184"/>
                <a:ext cx="149400" cy="5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2F024B4-3C13-49C3-8523-71236EC481F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67957" y="1638184"/>
                  <a:ext cx="167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FACFF97-27BA-49F9-8431-4FDB6D69969F}"/>
                    </a:ext>
                  </a:extLst>
                </p14:cNvPr>
                <p14:cNvContentPartPr/>
                <p14:nvPr/>
              </p14:nvContentPartPr>
              <p14:xfrm>
                <a:off x="4135077" y="1863544"/>
                <a:ext cx="20880" cy="35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FACFF97-27BA-49F9-8431-4FDB6D6996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26077" y="1854544"/>
                  <a:ext cx="38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95C8B3A-C871-4D12-ADF0-50CC648469E5}"/>
              </a:ext>
            </a:extLst>
          </p:cNvPr>
          <p:cNvGrpSpPr/>
          <p:nvPr/>
        </p:nvGrpSpPr>
        <p:grpSpPr>
          <a:xfrm>
            <a:off x="4704597" y="1534144"/>
            <a:ext cx="1251000" cy="340920"/>
            <a:chOff x="4704597" y="1534144"/>
            <a:chExt cx="125100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D187A00-F008-4548-A495-9EB22016F199}"/>
                    </a:ext>
                  </a:extLst>
                </p14:cNvPr>
                <p14:cNvContentPartPr/>
                <p14:nvPr/>
              </p14:nvContentPartPr>
              <p14:xfrm>
                <a:off x="4704597" y="1555744"/>
                <a:ext cx="189000" cy="319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D187A00-F008-4548-A495-9EB22016F1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95597" y="1547104"/>
                  <a:ext cx="206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9652F6-16FE-46F7-80F1-A8DCC44D4E8C}"/>
                    </a:ext>
                  </a:extLst>
                </p14:cNvPr>
                <p14:cNvContentPartPr/>
                <p14:nvPr/>
              </p14:nvContentPartPr>
              <p14:xfrm>
                <a:off x="5419197" y="1587424"/>
                <a:ext cx="161280" cy="31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A9652F6-16FE-46F7-80F1-A8DCC44D4E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10197" y="1578784"/>
                  <a:ext cx="178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7BE147A-219E-40F0-9C3F-103DBB153CC7}"/>
                    </a:ext>
                  </a:extLst>
                </p14:cNvPr>
                <p14:cNvContentPartPr/>
                <p14:nvPr/>
              </p14:nvContentPartPr>
              <p14:xfrm>
                <a:off x="5652837" y="1534144"/>
                <a:ext cx="84600" cy="173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7BE147A-219E-40F0-9C3F-103DBB153C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44197" y="1525504"/>
                  <a:ext cx="102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6DCB674-463A-4C41-AC6A-60D3EA639E8D}"/>
                    </a:ext>
                  </a:extLst>
                </p14:cNvPr>
                <p14:cNvContentPartPr/>
                <p14:nvPr/>
              </p14:nvContentPartPr>
              <p14:xfrm>
                <a:off x="5858397" y="1543504"/>
                <a:ext cx="97200" cy="307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6DCB674-463A-4C41-AC6A-60D3EA639E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49757" y="1534864"/>
                  <a:ext cx="11484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78EF5E-0CC2-4F3B-B475-86C6F73E6237}"/>
              </a:ext>
            </a:extLst>
          </p:cNvPr>
          <p:cNvGrpSpPr/>
          <p:nvPr/>
        </p:nvGrpSpPr>
        <p:grpSpPr>
          <a:xfrm>
            <a:off x="6277437" y="1589944"/>
            <a:ext cx="263520" cy="353520"/>
            <a:chOff x="6277437" y="1589944"/>
            <a:chExt cx="2635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097D2EF-C3DF-4593-B98A-03804C77C73C}"/>
                    </a:ext>
                  </a:extLst>
                </p14:cNvPr>
                <p14:cNvContentPartPr/>
                <p14:nvPr/>
              </p14:nvContentPartPr>
              <p14:xfrm>
                <a:off x="6277437" y="1598584"/>
                <a:ext cx="72000" cy="344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097D2EF-C3DF-4593-B98A-03804C77C7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68437" y="1589584"/>
                  <a:ext cx="89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E217B74-74AF-4175-A883-3975E23F26A8}"/>
                    </a:ext>
                  </a:extLst>
                </p14:cNvPr>
                <p14:cNvContentPartPr/>
                <p14:nvPr/>
              </p14:nvContentPartPr>
              <p14:xfrm>
                <a:off x="6297957" y="1589944"/>
                <a:ext cx="243000" cy="18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E217B74-74AF-4175-A883-3975E23F26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89317" y="1580944"/>
                  <a:ext cx="260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8DA1C5-01D2-4F9C-AC23-5830CA21422C}"/>
                    </a:ext>
                  </a:extLst>
                </p14:cNvPr>
                <p14:cNvContentPartPr/>
                <p14:nvPr/>
              </p14:nvContentPartPr>
              <p14:xfrm>
                <a:off x="6278517" y="1696144"/>
                <a:ext cx="255240" cy="30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8DA1C5-01D2-4F9C-AC23-5830CA2142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69517" y="1687144"/>
                  <a:ext cx="2728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9ADB3AA-27F9-4B22-AF4E-9E781259B570}"/>
              </a:ext>
            </a:extLst>
          </p:cNvPr>
          <p:cNvGrpSpPr/>
          <p:nvPr/>
        </p:nvGrpSpPr>
        <p:grpSpPr>
          <a:xfrm>
            <a:off x="623997" y="2304544"/>
            <a:ext cx="516600" cy="572400"/>
            <a:chOff x="623997" y="2304544"/>
            <a:chExt cx="5166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698B7A-3F40-4826-9B57-01046424A1B2}"/>
                    </a:ext>
                  </a:extLst>
                </p14:cNvPr>
                <p14:cNvContentPartPr/>
                <p14:nvPr/>
              </p14:nvContentPartPr>
              <p14:xfrm>
                <a:off x="623997" y="2304544"/>
                <a:ext cx="302040" cy="450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698B7A-3F40-4826-9B57-01046424A1B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4997" y="2295904"/>
                  <a:ext cx="3196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63CF8D-8C68-494D-88B0-8F8383D040F3}"/>
                    </a:ext>
                  </a:extLst>
                </p14:cNvPr>
                <p14:cNvContentPartPr/>
                <p14:nvPr/>
              </p14:nvContentPartPr>
              <p14:xfrm>
                <a:off x="949797" y="2333704"/>
                <a:ext cx="190800" cy="543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63CF8D-8C68-494D-88B0-8F8383D040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1157" y="2324704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36FC859-2DB3-4C4F-B36C-0D6CB1A266DB}"/>
              </a:ext>
            </a:extLst>
          </p:cNvPr>
          <p:cNvGrpSpPr/>
          <p:nvPr/>
        </p:nvGrpSpPr>
        <p:grpSpPr>
          <a:xfrm>
            <a:off x="1612197" y="2386264"/>
            <a:ext cx="538200" cy="330120"/>
            <a:chOff x="1612197" y="2386264"/>
            <a:chExt cx="53820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2933E4-A0CC-450C-870C-528C601BCF56}"/>
                    </a:ext>
                  </a:extLst>
                </p14:cNvPr>
                <p14:cNvContentPartPr/>
                <p14:nvPr/>
              </p14:nvContentPartPr>
              <p14:xfrm>
                <a:off x="1612197" y="2386264"/>
                <a:ext cx="294840" cy="330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2933E4-A0CC-450C-870C-528C601BCF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03557" y="2377264"/>
                  <a:ext cx="312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9F8115F-D8A7-40BD-A0BC-0405A7420D1E}"/>
                    </a:ext>
                  </a:extLst>
                </p14:cNvPr>
                <p14:cNvContentPartPr/>
                <p14:nvPr/>
              </p14:nvContentPartPr>
              <p14:xfrm>
                <a:off x="2049957" y="2574544"/>
                <a:ext cx="95400" cy="15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9F8115F-D8A7-40BD-A0BC-0405A7420D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41317" y="2565904"/>
                  <a:ext cx="113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70B5FCF-AC38-4FAB-B337-0F7ECDFF377B}"/>
                    </a:ext>
                  </a:extLst>
                </p14:cNvPr>
                <p14:cNvContentPartPr/>
                <p14:nvPr/>
              </p14:nvContentPartPr>
              <p14:xfrm>
                <a:off x="2053557" y="2620624"/>
                <a:ext cx="96840" cy="6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70B5FCF-AC38-4FAB-B337-0F7ECDFF37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44917" y="2611984"/>
                  <a:ext cx="1144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D9F6DBB-0B52-4792-8963-F0F702CC84ED}"/>
              </a:ext>
            </a:extLst>
          </p:cNvPr>
          <p:cNvGrpSpPr/>
          <p:nvPr/>
        </p:nvGrpSpPr>
        <p:grpSpPr>
          <a:xfrm>
            <a:off x="2624517" y="2325424"/>
            <a:ext cx="1370880" cy="407880"/>
            <a:chOff x="2624517" y="2325424"/>
            <a:chExt cx="137088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1DC12F1-13E7-4E7E-99DA-6AC9C8CC00E2}"/>
                    </a:ext>
                  </a:extLst>
                </p14:cNvPr>
                <p14:cNvContentPartPr/>
                <p14:nvPr/>
              </p14:nvContentPartPr>
              <p14:xfrm>
                <a:off x="2624517" y="2325424"/>
                <a:ext cx="369360" cy="379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1DC12F1-13E7-4E7E-99DA-6AC9C8CC00E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15877" y="2316424"/>
                  <a:ext cx="3870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DB9AF8-32DB-454B-B0E9-58A19ED8EAD6}"/>
                    </a:ext>
                  </a:extLst>
                </p14:cNvPr>
                <p14:cNvContentPartPr/>
                <p14:nvPr/>
              </p14:nvContentPartPr>
              <p14:xfrm>
                <a:off x="3172077" y="2713144"/>
                <a:ext cx="1440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DB9AF8-32DB-454B-B0E9-58A19ED8EAD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63077" y="2704144"/>
                  <a:ext cx="32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043825A-BB43-496B-B75D-8EDF9C8FF71F}"/>
                    </a:ext>
                  </a:extLst>
                </p14:cNvPr>
                <p14:cNvContentPartPr/>
                <p14:nvPr/>
              </p14:nvContentPartPr>
              <p14:xfrm>
                <a:off x="3335157" y="2332984"/>
                <a:ext cx="660240" cy="40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043825A-BB43-496B-B75D-8EDF9C8FF7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26517" y="2324344"/>
                  <a:ext cx="67788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6CF327-8672-4F70-BAC8-74156C975835}"/>
              </a:ext>
            </a:extLst>
          </p:cNvPr>
          <p:cNvGrpSpPr/>
          <p:nvPr/>
        </p:nvGrpSpPr>
        <p:grpSpPr>
          <a:xfrm>
            <a:off x="4587237" y="2357104"/>
            <a:ext cx="1440720" cy="385200"/>
            <a:chOff x="4587237" y="2357104"/>
            <a:chExt cx="144072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BF7BE-A3A5-4DEE-9BEE-993772ACA0F7}"/>
                    </a:ext>
                  </a:extLst>
                </p14:cNvPr>
                <p14:cNvContentPartPr/>
                <p14:nvPr/>
              </p14:nvContentPartPr>
              <p14:xfrm>
                <a:off x="4606677" y="2525584"/>
                <a:ext cx="185400" cy="25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BF7BE-A3A5-4DEE-9BEE-993772ACA0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98037" y="2516944"/>
                  <a:ext cx="203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B0632E9-713F-4447-8A4F-04EC657EE9C5}"/>
                    </a:ext>
                  </a:extLst>
                </p14:cNvPr>
                <p14:cNvContentPartPr/>
                <p14:nvPr/>
              </p14:nvContentPartPr>
              <p14:xfrm>
                <a:off x="4587237" y="2659144"/>
                <a:ext cx="281520" cy="32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B0632E9-713F-4447-8A4F-04EC657EE9C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8237" y="2650144"/>
                  <a:ext cx="299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01AD51-0532-4420-8BF1-CEEE86794BE9}"/>
                    </a:ext>
                  </a:extLst>
                </p14:cNvPr>
                <p14:cNvContentPartPr/>
                <p14:nvPr/>
              </p14:nvContentPartPr>
              <p14:xfrm>
                <a:off x="4963077" y="2357104"/>
                <a:ext cx="165960" cy="371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01AD51-0532-4420-8BF1-CEEE86794B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54077" y="2348464"/>
                  <a:ext cx="183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D60501-8E30-439A-8E64-FF5A827084C9}"/>
                    </a:ext>
                  </a:extLst>
                </p14:cNvPr>
                <p14:cNvContentPartPr/>
                <p14:nvPr/>
              </p14:nvContentPartPr>
              <p14:xfrm>
                <a:off x="5176557" y="2636104"/>
                <a:ext cx="957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D60501-8E30-439A-8E64-FF5A827084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67557" y="2627464"/>
                  <a:ext cx="113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2DA20E-DCFC-48BC-A737-F798FF1FC05F}"/>
                    </a:ext>
                  </a:extLst>
                </p14:cNvPr>
                <p14:cNvContentPartPr/>
                <p14:nvPr/>
              </p14:nvContentPartPr>
              <p14:xfrm>
                <a:off x="5258277" y="2407864"/>
                <a:ext cx="284400" cy="290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2DA20E-DCFC-48BC-A737-F798FF1FC05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49277" y="2398864"/>
                  <a:ext cx="302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420779-3CE9-4487-AC12-E3C2D7DE34D7}"/>
                    </a:ext>
                  </a:extLst>
                </p14:cNvPr>
                <p14:cNvContentPartPr/>
                <p14:nvPr/>
              </p14:nvContentPartPr>
              <p14:xfrm>
                <a:off x="5576157" y="2386264"/>
                <a:ext cx="361800" cy="316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420779-3CE9-4487-AC12-E3C2D7DE34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7157" y="2377624"/>
                  <a:ext cx="379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9A7162F-FC2A-4887-A7BF-9C103C98DF0C}"/>
                    </a:ext>
                  </a:extLst>
                </p14:cNvPr>
                <p14:cNvContentPartPr/>
                <p14:nvPr/>
              </p14:nvContentPartPr>
              <p14:xfrm>
                <a:off x="5815557" y="2364664"/>
                <a:ext cx="212400" cy="73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9A7162F-FC2A-4887-A7BF-9C103C98DF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06557" y="2355664"/>
                  <a:ext cx="23004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6B776D-C32E-4C73-B19F-3DE05F38C7D3}"/>
              </a:ext>
            </a:extLst>
          </p:cNvPr>
          <p:cNvGrpSpPr/>
          <p:nvPr/>
        </p:nvGrpSpPr>
        <p:grpSpPr>
          <a:xfrm>
            <a:off x="6446637" y="2062624"/>
            <a:ext cx="2355120" cy="676440"/>
            <a:chOff x="6446637" y="2062624"/>
            <a:chExt cx="2355120" cy="67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9CD479C-615B-4AAD-BB62-38431EF08382}"/>
                    </a:ext>
                  </a:extLst>
                </p14:cNvPr>
                <p14:cNvContentPartPr/>
                <p14:nvPr/>
              </p14:nvContentPartPr>
              <p14:xfrm>
                <a:off x="6446637" y="2420104"/>
                <a:ext cx="32400" cy="271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9CD479C-615B-4AAD-BB62-38431EF083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37637" y="2411464"/>
                  <a:ext cx="50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7D339B-2CF4-4BEA-BFE2-E03C4311F9FD}"/>
                    </a:ext>
                  </a:extLst>
                </p14:cNvPr>
                <p14:cNvContentPartPr/>
                <p14:nvPr/>
              </p14:nvContentPartPr>
              <p14:xfrm>
                <a:off x="6619797" y="2419744"/>
                <a:ext cx="334440" cy="319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7D339B-2CF4-4BEA-BFE2-E03C4311F9F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10797" y="2411104"/>
                  <a:ext cx="352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307FE49-250C-48F0-BDCF-289963CF7CDF}"/>
                    </a:ext>
                  </a:extLst>
                </p14:cNvPr>
                <p14:cNvContentPartPr/>
                <p14:nvPr/>
              </p14:nvContentPartPr>
              <p14:xfrm>
                <a:off x="6635637" y="2205544"/>
                <a:ext cx="167040" cy="39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307FE49-250C-48F0-BDCF-289963CF7C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26637" y="2196904"/>
                  <a:ext cx="184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7FCCC03-37F7-4813-8410-634F52AA931B}"/>
                    </a:ext>
                  </a:extLst>
                </p14:cNvPr>
                <p14:cNvContentPartPr/>
                <p14:nvPr/>
              </p14:nvContentPartPr>
              <p14:xfrm>
                <a:off x="6886917" y="2119504"/>
                <a:ext cx="270720" cy="144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7FCCC03-37F7-4813-8410-634F52AA93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77917" y="2110864"/>
                  <a:ext cx="288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0D72CC0-D5C2-471E-9819-7814221B062A}"/>
                    </a:ext>
                  </a:extLst>
                </p14:cNvPr>
                <p14:cNvContentPartPr/>
                <p14:nvPr/>
              </p14:nvContentPartPr>
              <p14:xfrm>
                <a:off x="6988437" y="2062624"/>
                <a:ext cx="63720" cy="364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0D72CC0-D5C2-471E-9819-7814221B06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79437" y="2053624"/>
                  <a:ext cx="813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A5098F-3E80-4A93-A489-6B8543389DB7}"/>
                    </a:ext>
                  </a:extLst>
                </p14:cNvPr>
                <p14:cNvContentPartPr/>
                <p14:nvPr/>
              </p14:nvContentPartPr>
              <p14:xfrm>
                <a:off x="7169157" y="2109424"/>
                <a:ext cx="189360" cy="34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A5098F-3E80-4A93-A489-6B8543389DB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60517" y="2100784"/>
                  <a:ext cx="2070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AB78E4C-CE55-4A66-A29D-B291D9DB1E22}"/>
                    </a:ext>
                  </a:extLst>
                </p14:cNvPr>
                <p14:cNvContentPartPr/>
                <p14:nvPr/>
              </p14:nvContentPartPr>
              <p14:xfrm>
                <a:off x="7353837" y="2501104"/>
                <a:ext cx="306360" cy="198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AB78E4C-CE55-4A66-A29D-B291D9DB1E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44837" y="2492104"/>
                  <a:ext cx="324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51F81C-3131-426C-87BE-5B9A6886EF3A}"/>
                    </a:ext>
                  </a:extLst>
                </p14:cNvPr>
                <p14:cNvContentPartPr/>
                <p14:nvPr/>
              </p14:nvContentPartPr>
              <p14:xfrm>
                <a:off x="7334037" y="2485984"/>
                <a:ext cx="330120" cy="162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51F81C-3131-426C-87BE-5B9A6886EF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25397" y="2476984"/>
                  <a:ext cx="347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F36E2D-A9CF-4DD0-ADFC-18303FBAF92E}"/>
                    </a:ext>
                  </a:extLst>
                </p14:cNvPr>
                <p14:cNvContentPartPr/>
                <p14:nvPr/>
              </p14:nvContentPartPr>
              <p14:xfrm>
                <a:off x="7706997" y="2370784"/>
                <a:ext cx="208440" cy="259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F36E2D-A9CF-4DD0-ADFC-18303FBAF9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97997" y="2361784"/>
                  <a:ext cx="226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D9633AC-C49B-4710-88D7-8125475E6234}"/>
                    </a:ext>
                  </a:extLst>
                </p14:cNvPr>
                <p14:cNvContentPartPr/>
                <p14:nvPr/>
              </p14:nvContentPartPr>
              <p14:xfrm>
                <a:off x="7726437" y="2355304"/>
                <a:ext cx="579960" cy="33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D9633AC-C49B-4710-88D7-8125475E62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17797" y="2346664"/>
                  <a:ext cx="597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73ADAAB-654B-43E6-AC77-E331EA7A5057}"/>
                    </a:ext>
                  </a:extLst>
                </p14:cNvPr>
                <p14:cNvContentPartPr/>
                <p14:nvPr/>
              </p14:nvContentPartPr>
              <p14:xfrm>
                <a:off x="8358237" y="2359984"/>
                <a:ext cx="443520" cy="274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73ADAAB-654B-43E6-AC77-E331EA7A50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49597" y="2351344"/>
                  <a:ext cx="46116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757FF19-7674-4269-B7C4-A5FBE282D926}"/>
              </a:ext>
            </a:extLst>
          </p:cNvPr>
          <p:cNvGrpSpPr/>
          <p:nvPr/>
        </p:nvGrpSpPr>
        <p:grpSpPr>
          <a:xfrm>
            <a:off x="2063637" y="3183664"/>
            <a:ext cx="3259080" cy="430920"/>
            <a:chOff x="2063637" y="3183664"/>
            <a:chExt cx="325908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B54D43E-5E39-483D-82E3-B68C69603F79}"/>
                    </a:ext>
                  </a:extLst>
                </p14:cNvPr>
                <p14:cNvContentPartPr/>
                <p14:nvPr/>
              </p14:nvContentPartPr>
              <p14:xfrm>
                <a:off x="2063637" y="3433504"/>
                <a:ext cx="184680" cy="33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B54D43E-5E39-483D-82E3-B68C69603F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54997" y="3424504"/>
                  <a:ext cx="202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2746BA7-3605-47B1-9268-A522C5CC2B34}"/>
                    </a:ext>
                  </a:extLst>
                </p14:cNvPr>
                <p14:cNvContentPartPr/>
                <p14:nvPr/>
              </p14:nvContentPartPr>
              <p14:xfrm>
                <a:off x="2118717" y="3543304"/>
                <a:ext cx="196560" cy="24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2746BA7-3605-47B1-9268-A522C5CC2B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09717" y="3534664"/>
                  <a:ext cx="214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0CDAC7-4616-444A-8568-DA534B473C34}"/>
                    </a:ext>
                  </a:extLst>
                </p14:cNvPr>
                <p14:cNvContentPartPr/>
                <p14:nvPr/>
              </p14:nvContentPartPr>
              <p14:xfrm>
                <a:off x="2542437" y="3296344"/>
                <a:ext cx="316800" cy="214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0CDAC7-4616-444A-8568-DA534B473C3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33797" y="3287344"/>
                  <a:ext cx="334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0508988-806C-4584-ACFD-8108A36A0E31}"/>
                    </a:ext>
                  </a:extLst>
                </p14:cNvPr>
                <p14:cNvContentPartPr/>
                <p14:nvPr/>
              </p14:nvContentPartPr>
              <p14:xfrm>
                <a:off x="2911437" y="3266104"/>
                <a:ext cx="298440" cy="228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0508988-806C-4584-ACFD-8108A36A0E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02437" y="3257104"/>
                  <a:ext cx="316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C5D7E7-9C67-471D-9E45-AEBCA2AF920C}"/>
                    </a:ext>
                  </a:extLst>
                </p14:cNvPr>
                <p14:cNvContentPartPr/>
                <p14:nvPr/>
              </p14:nvContentPartPr>
              <p14:xfrm>
                <a:off x="3362157" y="3434944"/>
                <a:ext cx="17640" cy="123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C5D7E7-9C67-471D-9E45-AEBCA2AF92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53517" y="3426304"/>
                  <a:ext cx="35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9D58A9-20DB-4C0C-B7ED-62186607B99A}"/>
                    </a:ext>
                  </a:extLst>
                </p14:cNvPr>
                <p14:cNvContentPartPr/>
                <p14:nvPr/>
              </p14:nvContentPartPr>
              <p14:xfrm>
                <a:off x="3440997" y="3247024"/>
                <a:ext cx="109440" cy="309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9D58A9-20DB-4C0C-B7ED-62186607B99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2357" y="3238024"/>
                  <a:ext cx="127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A72C3F-A10F-4F81-BA39-8A159DBD9C90}"/>
                    </a:ext>
                  </a:extLst>
                </p14:cNvPr>
                <p14:cNvContentPartPr/>
                <p14:nvPr/>
              </p14:nvContentPartPr>
              <p14:xfrm>
                <a:off x="3613797" y="3244504"/>
                <a:ext cx="91080" cy="288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A72C3F-A10F-4F81-BA39-8A159DBD9C9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05157" y="3235504"/>
                  <a:ext cx="108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A8CCF0B-9137-467D-9C54-A637D6753A43}"/>
                    </a:ext>
                  </a:extLst>
                </p14:cNvPr>
                <p14:cNvContentPartPr/>
                <p14:nvPr/>
              </p14:nvContentPartPr>
              <p14:xfrm>
                <a:off x="3708117" y="3234424"/>
                <a:ext cx="43560" cy="27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A8CCF0B-9137-467D-9C54-A637D6753A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99117" y="3225424"/>
                  <a:ext cx="61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345B298-E13B-4056-9C2B-EF2406EA8C4A}"/>
                    </a:ext>
                  </a:extLst>
                </p14:cNvPr>
                <p14:cNvContentPartPr/>
                <p14:nvPr/>
              </p14:nvContentPartPr>
              <p14:xfrm>
                <a:off x="3507597" y="3209224"/>
                <a:ext cx="411480" cy="35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345B298-E13B-4056-9C2B-EF2406EA8C4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98597" y="3200584"/>
                  <a:ext cx="4291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BA73529-664B-423B-BC01-B436F38FB023}"/>
                    </a:ext>
                  </a:extLst>
                </p14:cNvPr>
                <p14:cNvContentPartPr/>
                <p14:nvPr/>
              </p14:nvContentPartPr>
              <p14:xfrm>
                <a:off x="3892077" y="3218584"/>
                <a:ext cx="245880" cy="321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BA73529-664B-423B-BC01-B436F38FB02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83077" y="3209944"/>
                  <a:ext cx="263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0761DA-90C8-4C2E-8DC9-1F470413F484}"/>
                    </a:ext>
                  </a:extLst>
                </p14:cNvPr>
                <p14:cNvContentPartPr/>
                <p14:nvPr/>
              </p14:nvContentPartPr>
              <p14:xfrm>
                <a:off x="3911877" y="3183664"/>
                <a:ext cx="141840" cy="53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0761DA-90C8-4C2E-8DC9-1F470413F4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03237" y="3174664"/>
                  <a:ext cx="159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B943F75-C03B-4E2D-84E5-5CEAAB6CD525}"/>
                    </a:ext>
                  </a:extLst>
                </p14:cNvPr>
                <p14:cNvContentPartPr/>
                <p14:nvPr/>
              </p14:nvContentPartPr>
              <p14:xfrm>
                <a:off x="4465557" y="3273664"/>
                <a:ext cx="235800" cy="225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B943F75-C03B-4E2D-84E5-5CEAAB6CD5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56557" y="3265024"/>
                  <a:ext cx="253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A938BFE-E35A-446D-868E-00A9EA7D3AE7}"/>
                    </a:ext>
                  </a:extLst>
                </p14:cNvPr>
                <p14:cNvContentPartPr/>
                <p14:nvPr/>
              </p14:nvContentPartPr>
              <p14:xfrm>
                <a:off x="4418397" y="3330184"/>
                <a:ext cx="275040" cy="189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A938BFE-E35A-446D-868E-00A9EA7D3A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09397" y="3321184"/>
                  <a:ext cx="292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E76DEA3-6959-4186-9B6E-A83051200221}"/>
                    </a:ext>
                  </a:extLst>
                </p14:cNvPr>
                <p14:cNvContentPartPr/>
                <p14:nvPr/>
              </p14:nvContentPartPr>
              <p14:xfrm>
                <a:off x="4877397" y="3236584"/>
                <a:ext cx="51840" cy="287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E76DEA3-6959-4186-9B6E-A830512002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68757" y="3227584"/>
                  <a:ext cx="694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2359C52-D82B-41D3-8B44-525865E92E7D}"/>
                    </a:ext>
                  </a:extLst>
                </p14:cNvPr>
                <p14:cNvContentPartPr/>
                <p14:nvPr/>
              </p14:nvContentPartPr>
              <p14:xfrm>
                <a:off x="4932477" y="3274024"/>
                <a:ext cx="390240" cy="340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2359C52-D82B-41D3-8B44-525865E92E7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23477" y="3265024"/>
                  <a:ext cx="40788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EDBFB8B-CB57-447E-A8FE-EDBA8E489CC3}"/>
              </a:ext>
            </a:extLst>
          </p:cNvPr>
          <p:cNvGrpSpPr/>
          <p:nvPr/>
        </p:nvGrpSpPr>
        <p:grpSpPr>
          <a:xfrm>
            <a:off x="5316957" y="3057664"/>
            <a:ext cx="604800" cy="243360"/>
            <a:chOff x="5316957" y="3057664"/>
            <a:chExt cx="6048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258B6D1-D452-4DDA-A97A-7FE253B498C7}"/>
                    </a:ext>
                  </a:extLst>
                </p14:cNvPr>
                <p14:cNvContentPartPr/>
                <p14:nvPr/>
              </p14:nvContentPartPr>
              <p14:xfrm>
                <a:off x="5316957" y="3152704"/>
                <a:ext cx="216360" cy="68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258B6D1-D452-4DDA-A97A-7FE253B498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08317" y="3143704"/>
                  <a:ext cx="234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978DA51-2D12-4516-9F64-F4B22F1C0FEE}"/>
                    </a:ext>
                  </a:extLst>
                </p14:cNvPr>
                <p14:cNvContentPartPr/>
                <p14:nvPr/>
              </p14:nvContentPartPr>
              <p14:xfrm>
                <a:off x="5619357" y="3068824"/>
                <a:ext cx="19800" cy="168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978DA51-2D12-4516-9F64-F4B22F1C0F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10357" y="3059824"/>
                  <a:ext cx="37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CEA9CC6-E77E-4290-A938-AED72F406D25}"/>
                    </a:ext>
                  </a:extLst>
                </p14:cNvPr>
                <p14:cNvContentPartPr/>
                <p14:nvPr/>
              </p14:nvContentPartPr>
              <p14:xfrm>
                <a:off x="5783877" y="3057664"/>
                <a:ext cx="137880" cy="243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CEA9CC6-E77E-4290-A938-AED72F406D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74877" y="3049024"/>
                  <a:ext cx="155520" cy="26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6AF6424-A29C-4C5C-B4A1-A48469758068}"/>
                  </a:ext>
                </a:extLst>
              </p14:cNvPr>
              <p14:cNvContentPartPr/>
              <p14:nvPr/>
            </p14:nvContentPartPr>
            <p14:xfrm>
              <a:off x="6297597" y="3129664"/>
              <a:ext cx="562680" cy="502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6AF6424-A29C-4C5C-B4A1-A4846975806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288597" y="3120664"/>
                <a:ext cx="580320" cy="52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2564D5D-2AD7-4BD3-8602-6B10FC06DA0C}"/>
              </a:ext>
            </a:extLst>
          </p:cNvPr>
          <p:cNvGrpSpPr/>
          <p:nvPr/>
        </p:nvGrpSpPr>
        <p:grpSpPr>
          <a:xfrm>
            <a:off x="626877" y="4140184"/>
            <a:ext cx="1665000" cy="665640"/>
            <a:chOff x="626877" y="4140184"/>
            <a:chExt cx="1665000" cy="66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27EEDDF-C090-40D9-BDA1-99E038372381}"/>
                    </a:ext>
                  </a:extLst>
                </p14:cNvPr>
                <p14:cNvContentPartPr/>
                <p14:nvPr/>
              </p14:nvContentPartPr>
              <p14:xfrm>
                <a:off x="626877" y="4359424"/>
                <a:ext cx="181440" cy="197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27EEDDF-C090-40D9-BDA1-99E03837238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8237" y="4350784"/>
                  <a:ext cx="199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4412C7-1354-49F3-8E63-9442F7996642}"/>
                    </a:ext>
                  </a:extLst>
                </p14:cNvPr>
                <p14:cNvContentPartPr/>
                <p14:nvPr/>
              </p14:nvContentPartPr>
              <p14:xfrm>
                <a:off x="733437" y="4140184"/>
                <a:ext cx="217800" cy="521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4412C7-1354-49F3-8E63-9442F799664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4437" y="4131184"/>
                  <a:ext cx="2354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DA8DF22-A070-4EDD-B014-2E29D077E8D1}"/>
                    </a:ext>
                  </a:extLst>
                </p14:cNvPr>
                <p14:cNvContentPartPr/>
                <p14:nvPr/>
              </p14:nvContentPartPr>
              <p14:xfrm>
                <a:off x="1121877" y="4167904"/>
                <a:ext cx="331200" cy="442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DA8DF22-A070-4EDD-B014-2E29D077E8D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2877" y="4159264"/>
                  <a:ext cx="3488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3EDA835-B786-4945-A4A3-08A968B4ACBB}"/>
                    </a:ext>
                  </a:extLst>
                </p14:cNvPr>
                <p14:cNvContentPartPr/>
                <p14:nvPr/>
              </p14:nvContentPartPr>
              <p14:xfrm>
                <a:off x="1588797" y="4355824"/>
                <a:ext cx="266400" cy="46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3EDA835-B786-4945-A4A3-08A968B4AC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80157" y="4346824"/>
                  <a:ext cx="284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FF0F61-36C9-44A2-B635-1A0EE8231844}"/>
                    </a:ext>
                  </a:extLst>
                </p14:cNvPr>
                <p14:cNvContentPartPr/>
                <p14:nvPr/>
              </p14:nvContentPartPr>
              <p14:xfrm>
                <a:off x="1659357" y="4477144"/>
                <a:ext cx="161280" cy="15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FF0F61-36C9-44A2-B635-1A0EE823184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50717" y="4468144"/>
                  <a:ext cx="178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662E7F7-0CCC-403A-A77A-C57B4475FDCD}"/>
                    </a:ext>
                  </a:extLst>
                </p14:cNvPr>
                <p14:cNvContentPartPr/>
                <p14:nvPr/>
              </p14:nvContentPartPr>
              <p14:xfrm>
                <a:off x="1977237" y="4225864"/>
                <a:ext cx="86760" cy="143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662E7F7-0CCC-403A-A77A-C57B4475FD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68597" y="4217224"/>
                  <a:ext cx="10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E9C197-1042-446A-B40F-E1A47C2DBF07}"/>
                    </a:ext>
                  </a:extLst>
                </p14:cNvPr>
                <p14:cNvContentPartPr/>
                <p14:nvPr/>
              </p14:nvContentPartPr>
              <p14:xfrm>
                <a:off x="1918557" y="4399744"/>
                <a:ext cx="373320" cy="95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E9C197-1042-446A-B40F-E1A47C2DBF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09557" y="4391104"/>
                  <a:ext cx="390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4F0B613-2C96-4E13-9916-EACC7A6D0F85}"/>
                    </a:ext>
                  </a:extLst>
                </p14:cNvPr>
                <p14:cNvContentPartPr/>
                <p14:nvPr/>
              </p14:nvContentPartPr>
              <p14:xfrm>
                <a:off x="1927557" y="4571824"/>
                <a:ext cx="251640" cy="234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4F0B613-2C96-4E13-9916-EACC7A6D0F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18557" y="4563184"/>
                  <a:ext cx="2692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F0796C4-9243-4583-BCE6-C0037E51D7E2}"/>
              </a:ext>
            </a:extLst>
          </p:cNvPr>
          <p:cNvGrpSpPr/>
          <p:nvPr/>
        </p:nvGrpSpPr>
        <p:grpSpPr>
          <a:xfrm>
            <a:off x="2573757" y="4077544"/>
            <a:ext cx="1131480" cy="386640"/>
            <a:chOff x="2573757" y="4077544"/>
            <a:chExt cx="113148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AC8DAE-416A-421F-BE02-45E00DFEDD52}"/>
                    </a:ext>
                  </a:extLst>
                </p14:cNvPr>
                <p14:cNvContentPartPr/>
                <p14:nvPr/>
              </p14:nvContentPartPr>
              <p14:xfrm>
                <a:off x="2573757" y="4135144"/>
                <a:ext cx="291600" cy="278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AC8DAE-416A-421F-BE02-45E00DFEDD5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65117" y="4126144"/>
                  <a:ext cx="309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FA46AE9-4A96-4C1A-97DF-BB37162D22B1}"/>
                    </a:ext>
                  </a:extLst>
                </p14:cNvPr>
                <p14:cNvContentPartPr/>
                <p14:nvPr/>
              </p14:nvContentPartPr>
              <p14:xfrm>
                <a:off x="2605437" y="4217944"/>
                <a:ext cx="322200" cy="220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FA46AE9-4A96-4C1A-97DF-BB37162D22B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96437" y="4208944"/>
                  <a:ext cx="339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2F6AF5A-EA80-4197-A07B-6B4411ACE76E}"/>
                    </a:ext>
                  </a:extLst>
                </p14:cNvPr>
                <p14:cNvContentPartPr/>
                <p14:nvPr/>
              </p14:nvContentPartPr>
              <p14:xfrm>
                <a:off x="3142917" y="4340344"/>
                <a:ext cx="26640" cy="3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2F6AF5A-EA80-4197-A07B-6B4411ACE76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33917" y="4331344"/>
                  <a:ext cx="44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13FEB0-E7FA-468A-86AC-8784DFEE2EFB}"/>
                    </a:ext>
                  </a:extLst>
                </p14:cNvPr>
                <p14:cNvContentPartPr/>
                <p14:nvPr/>
              </p14:nvContentPartPr>
              <p14:xfrm>
                <a:off x="3201957" y="4077544"/>
                <a:ext cx="503280" cy="38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13FEB0-E7FA-468A-86AC-8784DFEE2EF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92957" y="4068904"/>
                  <a:ext cx="52092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12AAB2C-0FEC-4814-8481-682E49122B21}"/>
              </a:ext>
            </a:extLst>
          </p:cNvPr>
          <p:cNvGrpSpPr/>
          <p:nvPr/>
        </p:nvGrpSpPr>
        <p:grpSpPr>
          <a:xfrm>
            <a:off x="4147677" y="4131904"/>
            <a:ext cx="1026000" cy="606240"/>
            <a:chOff x="4147677" y="4131904"/>
            <a:chExt cx="102600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5CF5058-BFEE-4DDE-91F5-42B95AD6AF19}"/>
                    </a:ext>
                  </a:extLst>
                </p14:cNvPr>
                <p14:cNvContentPartPr/>
                <p14:nvPr/>
              </p14:nvContentPartPr>
              <p14:xfrm>
                <a:off x="4147677" y="4288144"/>
                <a:ext cx="182880" cy="45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5CF5058-BFEE-4DDE-91F5-42B95AD6AF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38677" y="4279504"/>
                  <a:ext cx="200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2F78352-D75D-4E5E-A16D-85BE80D962CD}"/>
                    </a:ext>
                  </a:extLst>
                </p14:cNvPr>
                <p14:cNvContentPartPr/>
                <p14:nvPr/>
              </p14:nvContentPartPr>
              <p14:xfrm>
                <a:off x="4179717" y="4366624"/>
                <a:ext cx="223200" cy="43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2F78352-D75D-4E5E-A16D-85BE80D962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71077" y="4357984"/>
                  <a:ext cx="240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81E2D4B-B10B-4901-86B6-F03A5FA73188}"/>
                    </a:ext>
                  </a:extLst>
                </p14:cNvPr>
                <p14:cNvContentPartPr/>
                <p14:nvPr/>
              </p14:nvContentPartPr>
              <p14:xfrm>
                <a:off x="4806837" y="4131904"/>
                <a:ext cx="64080" cy="204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81E2D4B-B10B-4901-86B6-F03A5FA731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798197" y="4123264"/>
                  <a:ext cx="81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40AE965-CC44-414B-A2F3-367DEFFB84F5}"/>
                    </a:ext>
                  </a:extLst>
                </p14:cNvPr>
                <p14:cNvContentPartPr/>
                <p14:nvPr/>
              </p14:nvContentPartPr>
              <p14:xfrm>
                <a:off x="4567437" y="4331344"/>
                <a:ext cx="435960" cy="126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40AE965-CC44-414B-A2F3-367DEFFB84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58797" y="4322704"/>
                  <a:ext cx="453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5811442-62BD-46CD-A94F-90973E1DD3A5}"/>
                    </a:ext>
                  </a:extLst>
                </p14:cNvPr>
                <p14:cNvContentPartPr/>
                <p14:nvPr/>
              </p14:nvContentPartPr>
              <p14:xfrm>
                <a:off x="4705317" y="4508104"/>
                <a:ext cx="468360" cy="230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5811442-62BD-46CD-A94F-90973E1DD3A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96677" y="4499104"/>
                  <a:ext cx="48600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4110FC7-8368-4C70-BFAB-6557161360A6}"/>
              </a:ext>
            </a:extLst>
          </p:cNvPr>
          <p:cNvGrpSpPr/>
          <p:nvPr/>
        </p:nvGrpSpPr>
        <p:grpSpPr>
          <a:xfrm>
            <a:off x="5591637" y="4054144"/>
            <a:ext cx="1265040" cy="333720"/>
            <a:chOff x="5591637" y="4054144"/>
            <a:chExt cx="12650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86B3C54-3163-4D79-96F9-0037A00777DD}"/>
                    </a:ext>
                  </a:extLst>
                </p14:cNvPr>
                <p14:cNvContentPartPr/>
                <p14:nvPr/>
              </p14:nvContentPartPr>
              <p14:xfrm>
                <a:off x="5591637" y="4300384"/>
                <a:ext cx="57600" cy="17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86B3C54-3163-4D79-96F9-0037A00777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82997" y="4291744"/>
                  <a:ext cx="75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274BD66-E68D-4CC8-8181-6AAB0D5AAA09}"/>
                    </a:ext>
                  </a:extLst>
                </p14:cNvPr>
                <p14:cNvContentPartPr/>
                <p14:nvPr/>
              </p14:nvContentPartPr>
              <p14:xfrm>
                <a:off x="5707197" y="4093744"/>
                <a:ext cx="261720" cy="242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274BD66-E68D-4CC8-8181-6AAB0D5AAA0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98197" y="4084744"/>
                  <a:ext cx="279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E20CED2-160C-4EFF-AC07-E0046C3AF9B8}"/>
                    </a:ext>
                  </a:extLst>
                </p14:cNvPr>
                <p14:cNvContentPartPr/>
                <p14:nvPr/>
              </p14:nvContentPartPr>
              <p14:xfrm>
                <a:off x="5968557" y="4066744"/>
                <a:ext cx="158040" cy="238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E20CED2-160C-4EFF-AC07-E0046C3AF9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59557" y="4058104"/>
                  <a:ext cx="175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9503A4D-83C0-40C5-BCB5-602DB0EAE1FB}"/>
                    </a:ext>
                  </a:extLst>
                </p14:cNvPr>
                <p14:cNvContentPartPr/>
                <p14:nvPr/>
              </p14:nvContentPartPr>
              <p14:xfrm>
                <a:off x="6113637" y="4271944"/>
                <a:ext cx="70560" cy="115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9503A4D-83C0-40C5-BCB5-602DB0EAE1F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04637" y="4262944"/>
                  <a:ext cx="88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2AC90B2-9177-44FC-896A-C37525BB3EAF}"/>
                    </a:ext>
                  </a:extLst>
                </p14:cNvPr>
                <p14:cNvContentPartPr/>
                <p14:nvPr/>
              </p14:nvContentPartPr>
              <p14:xfrm>
                <a:off x="6254757" y="4101304"/>
                <a:ext cx="66600" cy="250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2AC90B2-9177-44FC-896A-C37525BB3EA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46117" y="4092304"/>
                  <a:ext cx="84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7CD5D3D-70B6-43D5-AAAA-11EB81976C70}"/>
                    </a:ext>
                  </a:extLst>
                </p14:cNvPr>
                <p14:cNvContentPartPr/>
                <p14:nvPr/>
              </p14:nvContentPartPr>
              <p14:xfrm>
                <a:off x="6423597" y="4096264"/>
                <a:ext cx="303480" cy="288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7CD5D3D-70B6-43D5-AAAA-11EB81976C7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14957" y="4087264"/>
                  <a:ext cx="321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5C5769F-A34D-49F6-9F2C-F000D3CA67FA}"/>
                    </a:ext>
                  </a:extLst>
                </p14:cNvPr>
                <p14:cNvContentPartPr/>
                <p14:nvPr/>
              </p14:nvContentPartPr>
              <p14:xfrm>
                <a:off x="6651117" y="4054144"/>
                <a:ext cx="205560" cy="70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5C5769F-A34D-49F6-9F2C-F000D3CA67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42477" y="4045504"/>
                  <a:ext cx="2232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4DE5DDB-43E1-4D83-BEE3-79C5744E88D8}"/>
              </a:ext>
            </a:extLst>
          </p:cNvPr>
          <p:cNvGrpSpPr/>
          <p:nvPr/>
        </p:nvGrpSpPr>
        <p:grpSpPr>
          <a:xfrm>
            <a:off x="7177077" y="3823384"/>
            <a:ext cx="1849680" cy="566640"/>
            <a:chOff x="7177077" y="3823384"/>
            <a:chExt cx="184968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39BA067-6920-4E6B-9586-F26F4CDD87C8}"/>
                    </a:ext>
                  </a:extLst>
                </p14:cNvPr>
                <p14:cNvContentPartPr/>
                <p14:nvPr/>
              </p14:nvContentPartPr>
              <p14:xfrm>
                <a:off x="7177077" y="4103464"/>
                <a:ext cx="74160" cy="271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39BA067-6920-4E6B-9586-F26F4CDD87C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68077" y="4094824"/>
                  <a:ext cx="91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750E36F-D51D-40EE-9952-20DCEDB91595}"/>
                    </a:ext>
                  </a:extLst>
                </p14:cNvPr>
                <p14:cNvContentPartPr/>
                <p14:nvPr/>
              </p14:nvContentPartPr>
              <p14:xfrm>
                <a:off x="7318197" y="4128304"/>
                <a:ext cx="189000" cy="261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750E36F-D51D-40EE-9952-20DCEDB9159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09197" y="4119664"/>
                  <a:ext cx="206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6A057D-C9EC-49B1-9AF4-5033BE37C810}"/>
                    </a:ext>
                  </a:extLst>
                </p14:cNvPr>
                <p14:cNvContentPartPr/>
                <p14:nvPr/>
              </p14:nvContentPartPr>
              <p14:xfrm>
                <a:off x="7369317" y="3980344"/>
                <a:ext cx="246960" cy="48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6A057D-C9EC-49B1-9AF4-5033BE37C81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60677" y="3971704"/>
                  <a:ext cx="264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2464D80-90E4-49CC-8CFF-937C0100F488}"/>
                    </a:ext>
                  </a:extLst>
                </p14:cNvPr>
                <p14:cNvContentPartPr/>
                <p14:nvPr/>
              </p14:nvContentPartPr>
              <p14:xfrm>
                <a:off x="7659837" y="3859024"/>
                <a:ext cx="28800" cy="177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2464D80-90E4-49CC-8CFF-937C0100F4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51197" y="3850384"/>
                  <a:ext cx="46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A85DC90-AB2F-4614-BB7D-4F654D79D55F}"/>
                    </a:ext>
                  </a:extLst>
                </p14:cNvPr>
                <p14:cNvContentPartPr/>
                <p14:nvPr/>
              </p14:nvContentPartPr>
              <p14:xfrm>
                <a:off x="7769637" y="3823384"/>
                <a:ext cx="173160" cy="238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A85DC90-AB2F-4614-BB7D-4F654D79D55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60997" y="3814744"/>
                  <a:ext cx="190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15E9EBC-4EA7-4BE3-B8E4-2371C886500C}"/>
                    </a:ext>
                  </a:extLst>
                </p14:cNvPr>
                <p14:cNvContentPartPr/>
                <p14:nvPr/>
              </p14:nvContentPartPr>
              <p14:xfrm>
                <a:off x="7969797" y="4307224"/>
                <a:ext cx="94680" cy="22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15E9EBC-4EA7-4BE3-B8E4-2371C886500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61157" y="4298224"/>
                  <a:ext cx="11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02EE8FF-3386-4D97-B0CF-D2C314EC3249}"/>
                    </a:ext>
                  </a:extLst>
                </p14:cNvPr>
                <p14:cNvContentPartPr/>
                <p14:nvPr/>
              </p14:nvContentPartPr>
              <p14:xfrm>
                <a:off x="8273277" y="4009144"/>
                <a:ext cx="228240" cy="276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02EE8FF-3386-4D97-B0CF-D2C314EC324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64637" y="4000144"/>
                  <a:ext cx="245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ECCF53-119D-4378-8506-40DE3192DE86}"/>
                    </a:ext>
                  </a:extLst>
                </p14:cNvPr>
                <p14:cNvContentPartPr/>
                <p14:nvPr/>
              </p14:nvContentPartPr>
              <p14:xfrm>
                <a:off x="8350677" y="3976024"/>
                <a:ext cx="259200" cy="66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ECCF53-119D-4378-8506-40DE3192DE8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41677" y="3967384"/>
                  <a:ext cx="276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F636B2F-1D4D-46CB-B1B9-CEAD19E2DC4F}"/>
                    </a:ext>
                  </a:extLst>
                </p14:cNvPr>
                <p14:cNvContentPartPr/>
                <p14:nvPr/>
              </p14:nvContentPartPr>
              <p14:xfrm>
                <a:off x="8591877" y="3989704"/>
                <a:ext cx="119880" cy="244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F636B2F-1D4D-46CB-B1B9-CEAD19E2DC4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583237" y="3981064"/>
                  <a:ext cx="137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07A3331-6709-43D6-8C98-E4849B356BD3}"/>
                    </a:ext>
                  </a:extLst>
                </p14:cNvPr>
                <p14:cNvContentPartPr/>
                <p14:nvPr/>
              </p14:nvContentPartPr>
              <p14:xfrm>
                <a:off x="8668557" y="3978184"/>
                <a:ext cx="358200" cy="328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07A3331-6709-43D6-8C98-E4849B356B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59557" y="3969544"/>
                  <a:ext cx="37584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1049B63-24F8-4002-AC1D-377E611B2AC3}"/>
              </a:ext>
            </a:extLst>
          </p:cNvPr>
          <p:cNvGrpSpPr/>
          <p:nvPr/>
        </p:nvGrpSpPr>
        <p:grpSpPr>
          <a:xfrm>
            <a:off x="4119957" y="5224504"/>
            <a:ext cx="277200" cy="129240"/>
            <a:chOff x="4119957" y="5224504"/>
            <a:chExt cx="27720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161B1AC-4F02-4DD6-A8FD-C5C65641FFF5}"/>
                    </a:ext>
                  </a:extLst>
                </p14:cNvPr>
                <p14:cNvContentPartPr/>
                <p14:nvPr/>
              </p14:nvContentPartPr>
              <p14:xfrm>
                <a:off x="4139757" y="5224504"/>
                <a:ext cx="227880" cy="49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161B1AC-4F02-4DD6-A8FD-C5C65641FFF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130757" y="5215864"/>
                  <a:ext cx="245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F16BA35-782E-4D1D-82ED-F43012176CE4}"/>
                    </a:ext>
                  </a:extLst>
                </p14:cNvPr>
                <p14:cNvContentPartPr/>
                <p14:nvPr/>
              </p14:nvContentPartPr>
              <p14:xfrm>
                <a:off x="4119957" y="5304064"/>
                <a:ext cx="277200" cy="49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F16BA35-782E-4D1D-82ED-F43012176CE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11317" y="5295424"/>
                  <a:ext cx="2948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E0EC1D6-8503-43AC-ABBE-77CB50B6A2FD}"/>
              </a:ext>
            </a:extLst>
          </p:cNvPr>
          <p:cNvGrpSpPr/>
          <p:nvPr/>
        </p:nvGrpSpPr>
        <p:grpSpPr>
          <a:xfrm>
            <a:off x="4715757" y="5044504"/>
            <a:ext cx="903960" cy="497160"/>
            <a:chOff x="4715757" y="5044504"/>
            <a:chExt cx="9039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3414ED0-F0D4-402F-93AA-977D277A6A5A}"/>
                    </a:ext>
                  </a:extLst>
                </p14:cNvPr>
                <p14:cNvContentPartPr/>
                <p14:nvPr/>
              </p14:nvContentPartPr>
              <p14:xfrm>
                <a:off x="4715757" y="5138104"/>
                <a:ext cx="299520" cy="327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3414ED0-F0D4-402F-93AA-977D277A6A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07117" y="5129104"/>
                  <a:ext cx="317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18297C1-EDB0-4D80-8537-F463D585299E}"/>
                    </a:ext>
                  </a:extLst>
                </p14:cNvPr>
                <p14:cNvContentPartPr/>
                <p14:nvPr/>
              </p14:nvContentPartPr>
              <p14:xfrm>
                <a:off x="4763637" y="5103904"/>
                <a:ext cx="243720" cy="95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18297C1-EDB0-4D80-8537-F463D585299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54997" y="5094904"/>
                  <a:ext cx="261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CB992E7-CD89-4FE3-97E1-F966194D2DEB}"/>
                    </a:ext>
                  </a:extLst>
                </p14:cNvPr>
                <p14:cNvContentPartPr/>
                <p14:nvPr/>
              </p14:nvContentPartPr>
              <p14:xfrm>
                <a:off x="5215437" y="5090944"/>
                <a:ext cx="169920" cy="325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CB992E7-CD89-4FE3-97E1-F966194D2DE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206437" y="5081944"/>
                  <a:ext cx="187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41DB277-27D7-4E49-86AA-E7BF2CF0B8A0}"/>
                    </a:ext>
                  </a:extLst>
                </p14:cNvPr>
                <p14:cNvContentPartPr/>
                <p14:nvPr/>
              </p14:nvContentPartPr>
              <p14:xfrm>
                <a:off x="5254317" y="5044504"/>
                <a:ext cx="271440" cy="117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41DB277-27D7-4E49-86AA-E7BF2CF0B8A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45317" y="5035504"/>
                  <a:ext cx="289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DC401C8-A8CA-4DC9-95DC-3848347AB929}"/>
                    </a:ext>
                  </a:extLst>
                </p14:cNvPr>
                <p14:cNvContentPartPr/>
                <p14:nvPr/>
              </p14:nvContentPartPr>
              <p14:xfrm>
                <a:off x="5555637" y="5358064"/>
                <a:ext cx="64080" cy="183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DC401C8-A8CA-4DC9-95DC-3848347AB92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46997" y="5349064"/>
                  <a:ext cx="8172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F95287E-53D5-44CF-835B-3169C774969D}"/>
              </a:ext>
            </a:extLst>
          </p:cNvPr>
          <p:cNvGrpSpPr/>
          <p:nvPr/>
        </p:nvGrpSpPr>
        <p:grpSpPr>
          <a:xfrm>
            <a:off x="6097797" y="4984384"/>
            <a:ext cx="1700640" cy="469440"/>
            <a:chOff x="6097797" y="4984384"/>
            <a:chExt cx="170064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6C26E77-5265-4935-A0CA-360A40BDC83E}"/>
                    </a:ext>
                  </a:extLst>
                </p14:cNvPr>
                <p14:cNvContentPartPr/>
                <p14:nvPr/>
              </p14:nvContentPartPr>
              <p14:xfrm>
                <a:off x="6097797" y="4984384"/>
                <a:ext cx="251640" cy="374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6C26E77-5265-4935-A0CA-360A40BDC83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88797" y="4975384"/>
                  <a:ext cx="2692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A349E55-C0B4-4E46-98DE-8741B210A2D2}"/>
                    </a:ext>
                  </a:extLst>
                </p14:cNvPr>
                <p14:cNvContentPartPr/>
                <p14:nvPr/>
              </p14:nvContentPartPr>
              <p14:xfrm>
                <a:off x="6419277" y="5031544"/>
                <a:ext cx="47880" cy="4060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A349E55-C0B4-4E46-98DE-8741B210A2D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10277" y="5022544"/>
                  <a:ext cx="655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A148376-BF83-4B52-9FFA-EF15A4D4B750}"/>
                    </a:ext>
                  </a:extLst>
                </p14:cNvPr>
                <p14:cNvContentPartPr/>
                <p14:nvPr/>
              </p14:nvContentPartPr>
              <p14:xfrm>
                <a:off x="6557157" y="5067184"/>
                <a:ext cx="365400" cy="344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A148376-BF83-4B52-9FFA-EF15A4D4B75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48157" y="5058184"/>
                  <a:ext cx="383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EE8FED6-029C-4831-B379-AED957F2CA1E}"/>
                    </a:ext>
                  </a:extLst>
                </p14:cNvPr>
                <p14:cNvContentPartPr/>
                <p14:nvPr/>
              </p14:nvContentPartPr>
              <p14:xfrm>
                <a:off x="6835797" y="5029024"/>
                <a:ext cx="149400" cy="57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EE8FED6-029C-4831-B379-AED957F2CA1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26797" y="5020024"/>
                  <a:ext cx="167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C203E29-7AEB-43CE-AA22-EFD3611C7A84}"/>
                    </a:ext>
                  </a:extLst>
                </p14:cNvPr>
                <p14:cNvContentPartPr/>
                <p14:nvPr/>
              </p14:nvContentPartPr>
              <p14:xfrm>
                <a:off x="7045317" y="5154664"/>
                <a:ext cx="241920" cy="207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C203E29-7AEB-43CE-AA22-EFD3611C7A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36677" y="5146024"/>
                  <a:ext cx="259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A54F2F6-4AB5-4930-8C68-F54862070613}"/>
                    </a:ext>
                  </a:extLst>
                </p14:cNvPr>
                <p14:cNvContentPartPr/>
                <p14:nvPr/>
              </p14:nvContentPartPr>
              <p14:xfrm>
                <a:off x="7075197" y="5187784"/>
                <a:ext cx="212400" cy="137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A54F2F6-4AB5-4930-8C68-F5486207061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066197" y="5179144"/>
                  <a:ext cx="230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E478446-6814-4DBC-B946-04373D066401}"/>
                    </a:ext>
                  </a:extLst>
                </p14:cNvPr>
                <p14:cNvContentPartPr/>
                <p14:nvPr/>
              </p14:nvContentPartPr>
              <p14:xfrm>
                <a:off x="7424397" y="5024704"/>
                <a:ext cx="8280" cy="375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E478446-6814-4DBC-B946-04373D06640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15397" y="5015704"/>
                  <a:ext cx="259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AFB5B3C-CBD7-4904-9C4E-98A837C8315F}"/>
                    </a:ext>
                  </a:extLst>
                </p14:cNvPr>
                <p14:cNvContentPartPr/>
                <p14:nvPr/>
              </p14:nvContentPartPr>
              <p14:xfrm>
                <a:off x="7551477" y="5045944"/>
                <a:ext cx="246960" cy="407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AFB5B3C-CBD7-4904-9C4E-98A837C8315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42837" y="5036944"/>
                  <a:ext cx="264600" cy="42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64EC701-BDC6-4C01-8C22-DBBD871517CD}"/>
                  </a:ext>
                </a:extLst>
              </p14:cNvPr>
              <p14:cNvContentPartPr/>
              <p14:nvPr/>
            </p14:nvContentPartPr>
            <p14:xfrm>
              <a:off x="7569477" y="4808344"/>
              <a:ext cx="164520" cy="25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64EC701-BDC6-4C01-8C22-DBBD871517CD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560837" y="4799344"/>
                <a:ext cx="1821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6D93928-8D3D-4C34-B7A3-F8BDC5C8BA65}"/>
              </a:ext>
            </a:extLst>
          </p:cNvPr>
          <p:cNvGrpSpPr/>
          <p:nvPr/>
        </p:nvGrpSpPr>
        <p:grpSpPr>
          <a:xfrm>
            <a:off x="7894557" y="4739944"/>
            <a:ext cx="971280" cy="722160"/>
            <a:chOff x="7894557" y="4739944"/>
            <a:chExt cx="97128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023DD9E-93FD-4014-A8E6-FD23657DD4B3}"/>
                    </a:ext>
                  </a:extLst>
                </p14:cNvPr>
                <p14:cNvContentPartPr/>
                <p14:nvPr/>
              </p14:nvContentPartPr>
              <p14:xfrm>
                <a:off x="7894557" y="4739944"/>
                <a:ext cx="48240" cy="254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023DD9E-93FD-4014-A8E6-FD23657DD4B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885557" y="4730944"/>
                  <a:ext cx="65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8148A5D-23E9-43F7-87C5-5D4DEA211F44}"/>
                    </a:ext>
                  </a:extLst>
                </p14:cNvPr>
                <p14:cNvContentPartPr/>
                <p14:nvPr/>
              </p14:nvContentPartPr>
              <p14:xfrm>
                <a:off x="8036757" y="4755424"/>
                <a:ext cx="181800" cy="19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8148A5D-23E9-43F7-87C5-5D4DEA211F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27757" y="4746424"/>
                  <a:ext cx="199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BA0F1DE-2A4E-4145-93F8-1588354BE396}"/>
                    </a:ext>
                  </a:extLst>
                </p14:cNvPr>
                <p14:cNvContentPartPr/>
                <p14:nvPr/>
              </p14:nvContentPartPr>
              <p14:xfrm>
                <a:off x="8438517" y="4796104"/>
                <a:ext cx="427320" cy="666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BA0F1DE-2A4E-4145-93F8-1588354BE39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29877" y="4787464"/>
                  <a:ext cx="444960" cy="68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07AEC39-C00B-43D3-B2CF-035CBA460B7E}"/>
                  </a:ext>
                </a:extLst>
              </p14:cNvPr>
              <p14:cNvContentPartPr/>
              <p14:nvPr/>
            </p14:nvContentPartPr>
            <p14:xfrm>
              <a:off x="4975677" y="1565464"/>
              <a:ext cx="119160" cy="2786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07AEC39-C00B-43D3-B2CF-035CBA460B7E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966677" y="1556824"/>
                <a:ext cx="136800" cy="2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49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589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Kapasitor</vt:lpstr>
      <vt:lpstr>PowerPoint Presentation</vt:lpstr>
      <vt:lpstr>ENERGI YANG TERHIMPUN DALAM KAPASITOR</vt:lpstr>
      <vt:lpstr>Soal:</vt:lpstr>
      <vt:lpstr>PowerPoint Presentation</vt:lpstr>
      <vt:lpstr>Soal:</vt:lpstr>
      <vt:lpstr>Jawab No. 1 &amp; 2:</vt:lpstr>
      <vt:lpstr>Soal:</vt:lpstr>
      <vt:lpstr>PowerPoint Presentation</vt:lpstr>
      <vt:lpstr>PowerPoint Presentation</vt:lpstr>
      <vt:lpstr>Soal:</vt:lpstr>
      <vt:lpstr>Jawab No. 3 &amp; 4:</vt:lpstr>
      <vt:lpstr>RANGKAIAN KAPASITOR</vt:lpstr>
      <vt:lpstr>PowerPoint Presentation</vt:lpstr>
      <vt:lpstr>RANGKAIAN PARALEL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 E N O V O</dc:creator>
  <cp:lastModifiedBy>Desy Hertinsyana</cp:lastModifiedBy>
  <cp:revision>112</cp:revision>
  <dcterms:created xsi:type="dcterms:W3CDTF">2019-05-12T14:39:44Z</dcterms:created>
  <dcterms:modified xsi:type="dcterms:W3CDTF">2023-04-10T14:06:53Z</dcterms:modified>
</cp:coreProperties>
</file>