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432F68-7B1F-4519-9FD3-FF581346BCA0}">
  <a:tblStyle styleId="{FF432F68-7B1F-4519-9FD3-FF581346BC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8.xml" /><Relationship Id="rId19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d68ad3e1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d68ad3e1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1d58b3b222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1d58b3b222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d58b3b2229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d58b3b2229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d58b3b2229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d58b3b2229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cf844317ce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cf844317ce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cf844317ce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cf844317ce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cf844317ce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cf844317ce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cf844317ce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cf844317ce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d58b3b2229_3_17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d58b3b2229_3_17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1cf844317c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1cf844317ce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cf844317ce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1cf844317ce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d0e47c550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d0e47c550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s://bit.ly/3A1uf1Q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://bit.ly/2TtBDfr" TargetMode="Externa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69800" y="1059069"/>
            <a:ext cx="5804400" cy="25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0"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69800" y="3674925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2" name="Google Shape;12;p2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8426450" y="-28700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 flipH="1">
            <a:off x="8559110" y="984900"/>
            <a:ext cx="453125" cy="495325"/>
            <a:chOff x="4291875" y="1071125"/>
            <a:chExt cx="453125" cy="495325"/>
          </a:xfrm>
        </p:grpSpPr>
        <p:sp>
          <p:nvSpPr>
            <p:cNvPr id="18" name="Google Shape;18;p2"/>
            <p:cNvSpPr/>
            <p:nvPr/>
          </p:nvSpPr>
          <p:spPr>
            <a:xfrm>
              <a:off x="4702750" y="107112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02750" y="12976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02750" y="152420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497325" y="107112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97325" y="12976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97325" y="152420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91875" y="129767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91875" y="1524200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flipH="1">
            <a:off x="8558260" y="531825"/>
            <a:ext cx="453975" cy="495325"/>
            <a:chOff x="4291875" y="618050"/>
            <a:chExt cx="453975" cy="495325"/>
          </a:xfrm>
        </p:grpSpPr>
        <p:sp>
          <p:nvSpPr>
            <p:cNvPr id="27" name="Google Shape;27;p2"/>
            <p:cNvSpPr/>
            <p:nvPr/>
          </p:nvSpPr>
          <p:spPr>
            <a:xfrm>
              <a:off x="4497325" y="61805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97325" y="8445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91875" y="618050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291875" y="84457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91875" y="107112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703600" y="61805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703600" y="8445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 flipH="1">
            <a:off x="328210" y="148100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642060" y="462525"/>
            <a:ext cx="459950" cy="459375"/>
          </a:xfrm>
          <a:custGeom>
            <a:avLst/>
            <a:gdLst/>
            <a:ahLst/>
            <a:cxnLst/>
            <a:rect l="l" t="t" r="r" b="b"/>
            <a:pathLst>
              <a:path w="18398" h="18375" fill="none" extrusionOk="0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-1066401" y="4068300"/>
            <a:ext cx="2132365" cy="2132365"/>
          </a:xfrm>
          <a:custGeom>
            <a:avLst/>
            <a:gdLst/>
            <a:ahLst/>
            <a:cxnLst/>
            <a:rect l="l" t="t" r="r" b="b"/>
            <a:pathLst>
              <a:path w="121226" h="121226" extrusionOk="0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38" name="Google Shape;38;p2"/>
            <p:cNvSpPr/>
            <p:nvPr/>
          </p:nvSpPr>
          <p:spPr>
            <a:xfrm>
              <a:off x="3154238" y="-1361450"/>
              <a:ext cx="2812100" cy="2623800"/>
            </a:xfrm>
            <a:custGeom>
              <a:avLst/>
              <a:gdLst/>
              <a:ahLst/>
              <a:cxnLst/>
              <a:rect l="l" t="t" r="r" b="b"/>
              <a:pathLst>
                <a:path w="112484" h="104952" fill="none" extrusionOk="0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56238" y="-1361450"/>
              <a:ext cx="2408100" cy="2421775"/>
            </a:xfrm>
            <a:custGeom>
              <a:avLst/>
              <a:gdLst/>
              <a:ahLst/>
              <a:cxnLst/>
              <a:rect l="l" t="t" r="r" b="b"/>
              <a:pathLst>
                <a:path w="96324" h="96871" fill="none" extrusionOk="0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5238" y="-1361450"/>
              <a:ext cx="2610100" cy="2522775"/>
            </a:xfrm>
            <a:custGeom>
              <a:avLst/>
              <a:gdLst/>
              <a:ahLst/>
              <a:cxnLst/>
              <a:rect l="l" t="t" r="r" b="b"/>
              <a:pathLst>
                <a:path w="104404" h="100911" fill="none" extrusionOk="0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8163304" y="2879637"/>
            <a:ext cx="981027" cy="3457727"/>
            <a:chOff x="8399475" y="3067251"/>
            <a:chExt cx="755450" cy="2662658"/>
          </a:xfrm>
        </p:grpSpPr>
        <p:sp>
          <p:nvSpPr>
            <p:cNvPr id="42" name="Google Shape;42;p2"/>
            <p:cNvSpPr/>
            <p:nvPr/>
          </p:nvSpPr>
          <p:spPr>
            <a:xfrm>
              <a:off x="8400019" y="438890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00019" y="419978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400019" y="40112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00019" y="38226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00019" y="36335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00019" y="34449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400019" y="325635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9663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7771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58859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39947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400019" y="3067775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400019" y="571005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400019" y="552093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400019" y="53323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400019" y="51437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400019" y="49546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00019" y="47660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400019" y="457750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549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7926612" y="1867576"/>
            <a:ext cx="359880" cy="789653"/>
            <a:chOff x="7332112" y="2515526"/>
            <a:chExt cx="359880" cy="789653"/>
          </a:xfrm>
        </p:grpSpPr>
        <p:sp>
          <p:nvSpPr>
            <p:cNvPr id="63" name="Google Shape;63;p2"/>
            <p:cNvSpPr/>
            <p:nvPr/>
          </p:nvSpPr>
          <p:spPr>
            <a:xfrm>
              <a:off x="7511687" y="2515526"/>
              <a:ext cx="180300" cy="359880"/>
            </a:xfrm>
            <a:custGeom>
              <a:avLst/>
              <a:gdLst/>
              <a:ahLst/>
              <a:cxnLst/>
              <a:rect l="l" t="t" r="r" b="b"/>
              <a:pathLst>
                <a:path w="6004" h="11984" extrusionOk="0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32112" y="2515526"/>
              <a:ext cx="179609" cy="359880"/>
            </a:xfrm>
            <a:custGeom>
              <a:avLst/>
              <a:gdLst/>
              <a:ahLst/>
              <a:cxnLst/>
              <a:rect l="l" t="t" r="r" b="b"/>
              <a:pathLst>
                <a:path w="5981" h="11984" extrusionOk="0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32112" y="3124879"/>
              <a:ext cx="359880" cy="180300"/>
            </a:xfrm>
            <a:custGeom>
              <a:avLst/>
              <a:gdLst/>
              <a:ahLst/>
              <a:cxnLst/>
              <a:rect l="l" t="t" r="r" b="b"/>
              <a:pathLst>
                <a:path w="11984" h="6004" extrusionOk="0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32112" y="2945304"/>
              <a:ext cx="359880" cy="179609"/>
            </a:xfrm>
            <a:custGeom>
              <a:avLst/>
              <a:gdLst/>
              <a:ahLst/>
              <a:cxnLst/>
              <a:rect l="l" t="t" r="r" b="b"/>
              <a:pathLst>
                <a:path w="11984" h="5981" extrusionOk="0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2"/>
          <p:cNvSpPr/>
          <p:nvPr/>
        </p:nvSpPr>
        <p:spPr>
          <a:xfrm>
            <a:off x="220888" y="24310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 flipH="1">
            <a:off x="-24" y="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386350" y="514350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0152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6" name="Google Shape;276;p11"/>
          <p:cNvSpPr txBox="1">
            <a:spLocks noGrp="1"/>
          </p:cNvSpPr>
          <p:nvPr>
            <p:ph type="subTitle" idx="1"/>
          </p:nvPr>
        </p:nvSpPr>
        <p:spPr>
          <a:xfrm>
            <a:off x="1284000" y="3112675"/>
            <a:ext cx="65760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77" name="Google Shape;277;p11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278" name="Google Shape;278;p11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1"/>
          <p:cNvSpPr/>
          <p:nvPr/>
        </p:nvSpPr>
        <p:spPr>
          <a:xfrm rot="10800000">
            <a:off x="14" y="0"/>
            <a:ext cx="699050" cy="1944750"/>
          </a:xfrm>
          <a:custGeom>
            <a:avLst/>
            <a:gdLst/>
            <a:ahLst/>
            <a:cxnLst/>
            <a:rect l="l" t="t" r="r" b="b"/>
            <a:pathLst>
              <a:path w="27962" h="77790" extrusionOk="0">
                <a:moveTo>
                  <a:pt x="27962" y="1"/>
                </a:moveTo>
                <a:cubicBezTo>
                  <a:pt x="24287" y="663"/>
                  <a:pt x="20475" y="1028"/>
                  <a:pt x="16595" y="1028"/>
                </a:cubicBezTo>
                <a:lnTo>
                  <a:pt x="1" y="1028"/>
                </a:lnTo>
                <a:lnTo>
                  <a:pt x="1" y="70029"/>
                </a:lnTo>
                <a:cubicBezTo>
                  <a:pt x="1" y="74320"/>
                  <a:pt x="3470" y="77789"/>
                  <a:pt x="7762" y="77789"/>
                </a:cubicBezTo>
                <a:lnTo>
                  <a:pt x="20201" y="77789"/>
                </a:lnTo>
                <a:cubicBezTo>
                  <a:pt x="24493" y="77789"/>
                  <a:pt x="27962" y="74320"/>
                  <a:pt x="27962" y="70029"/>
                </a:cubicBezTo>
                <a:lnTo>
                  <a:pt x="27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 rot="10800000">
            <a:off x="2" y="1919050"/>
            <a:ext cx="699050" cy="1566400"/>
          </a:xfrm>
          <a:custGeom>
            <a:avLst/>
            <a:gdLst/>
            <a:ahLst/>
            <a:cxnLst/>
            <a:rect l="l" t="t" r="r" b="b"/>
            <a:pathLst>
              <a:path w="27962" h="62656" extrusionOk="0">
                <a:moveTo>
                  <a:pt x="6780" y="1"/>
                </a:moveTo>
                <a:cubicBezTo>
                  <a:pt x="2945" y="503"/>
                  <a:pt x="1" y="3767"/>
                  <a:pt x="1" y="7716"/>
                </a:cubicBezTo>
                <a:lnTo>
                  <a:pt x="1" y="62656"/>
                </a:lnTo>
                <a:lnTo>
                  <a:pt x="16595" y="62656"/>
                </a:lnTo>
                <a:cubicBezTo>
                  <a:pt x="20475" y="62656"/>
                  <a:pt x="24287" y="62291"/>
                  <a:pt x="27962" y="61629"/>
                </a:cubicBezTo>
                <a:lnTo>
                  <a:pt x="27962" y="7716"/>
                </a:lnTo>
                <a:cubicBezTo>
                  <a:pt x="27962" y="3767"/>
                  <a:pt x="25017" y="503"/>
                  <a:pt x="211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 rot="5400000">
            <a:off x="6923976" y="292265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11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286" name="Google Shape;286;p11"/>
            <p:cNvSpPr/>
            <p:nvPr/>
          </p:nvSpPr>
          <p:spPr>
            <a:xfrm>
              <a:off x="3154238" y="-1361450"/>
              <a:ext cx="2812100" cy="2623800"/>
            </a:xfrm>
            <a:custGeom>
              <a:avLst/>
              <a:gdLst/>
              <a:ahLst/>
              <a:cxnLst/>
              <a:rect l="l" t="t" r="r" b="b"/>
              <a:pathLst>
                <a:path w="112484" h="104952" fill="none" extrusionOk="0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356238" y="-1361450"/>
              <a:ext cx="2408100" cy="2421775"/>
            </a:xfrm>
            <a:custGeom>
              <a:avLst/>
              <a:gdLst/>
              <a:ahLst/>
              <a:cxnLst/>
              <a:rect l="l" t="t" r="r" b="b"/>
              <a:pathLst>
                <a:path w="96324" h="96871" fill="none" extrusionOk="0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3255238" y="-1361450"/>
              <a:ext cx="2610100" cy="2522775"/>
            </a:xfrm>
            <a:custGeom>
              <a:avLst/>
              <a:gdLst/>
              <a:ahLst/>
              <a:cxnLst/>
              <a:rect l="l" t="t" r="r" b="b"/>
              <a:pathLst>
                <a:path w="104404" h="100911" fill="none" extrusionOk="0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>
            <a:spLocks noGrp="1"/>
          </p:cNvSpPr>
          <p:nvPr>
            <p:ph type="title" hasCustomPrompt="1"/>
          </p:nvPr>
        </p:nvSpPr>
        <p:spPr>
          <a:xfrm>
            <a:off x="1324877" y="2036538"/>
            <a:ext cx="653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1"/>
          </p:nvPr>
        </p:nvSpPr>
        <p:spPr>
          <a:xfrm>
            <a:off x="2001377" y="2124737"/>
            <a:ext cx="2463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2" hasCustomPrompt="1"/>
          </p:nvPr>
        </p:nvSpPr>
        <p:spPr>
          <a:xfrm>
            <a:off x="4690827" y="2036538"/>
            <a:ext cx="653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3"/>
          </p:nvPr>
        </p:nvSpPr>
        <p:spPr>
          <a:xfrm>
            <a:off x="5367065" y="2124750"/>
            <a:ext cx="2463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4" hasCustomPrompt="1"/>
          </p:nvPr>
        </p:nvSpPr>
        <p:spPr>
          <a:xfrm>
            <a:off x="1324877" y="3216100"/>
            <a:ext cx="653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5"/>
          </p:nvPr>
        </p:nvSpPr>
        <p:spPr>
          <a:xfrm>
            <a:off x="2001377" y="3291638"/>
            <a:ext cx="2463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6" hasCustomPrompt="1"/>
          </p:nvPr>
        </p:nvSpPr>
        <p:spPr>
          <a:xfrm>
            <a:off x="4690827" y="3216100"/>
            <a:ext cx="653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7"/>
          </p:nvPr>
        </p:nvSpPr>
        <p:spPr>
          <a:xfrm>
            <a:off x="5367065" y="3291650"/>
            <a:ext cx="2463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9"/>
          </p:nvPr>
        </p:nvSpPr>
        <p:spPr>
          <a:xfrm>
            <a:off x="1996215" y="1739513"/>
            <a:ext cx="2463600" cy="5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3"/>
          </p:nvPr>
        </p:nvSpPr>
        <p:spPr>
          <a:xfrm>
            <a:off x="5367075" y="1739525"/>
            <a:ext cx="2463600" cy="5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4"/>
          </p:nvPr>
        </p:nvSpPr>
        <p:spPr>
          <a:xfrm>
            <a:off x="1996215" y="2901937"/>
            <a:ext cx="2463600" cy="5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15"/>
          </p:nvPr>
        </p:nvSpPr>
        <p:spPr>
          <a:xfrm>
            <a:off x="5367075" y="2901950"/>
            <a:ext cx="2463600" cy="54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grpSp>
        <p:nvGrpSpPr>
          <p:cNvPr id="304" name="Google Shape;304;p13"/>
          <p:cNvGrpSpPr/>
          <p:nvPr/>
        </p:nvGrpSpPr>
        <p:grpSpPr>
          <a:xfrm>
            <a:off x="-248979" y="2697426"/>
            <a:ext cx="964079" cy="2169138"/>
            <a:chOff x="-248979" y="1614576"/>
            <a:chExt cx="964079" cy="2169138"/>
          </a:xfrm>
        </p:grpSpPr>
        <p:grpSp>
          <p:nvGrpSpPr>
            <p:cNvPr id="305" name="Google Shape;305;p13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306" name="Google Shape;306;p13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chemeClr val="lt1"/>
                  </a:highlight>
                </a:endParaRPr>
              </a:p>
            </p:txBody>
          </p:sp>
        </p:grpSp>
        <p:sp>
          <p:nvSpPr>
            <p:cNvPr id="319" name="Google Shape;319;p13"/>
            <p:cNvSpPr/>
            <p:nvPr/>
          </p:nvSpPr>
          <p:spPr>
            <a:xfrm>
              <a:off x="-248979" y="1615249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</p:grpSp>
      <p:grpSp>
        <p:nvGrpSpPr>
          <p:cNvPr id="320" name="Google Shape;320;p13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321" name="Google Shape;321;p13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3"/>
          <p:cNvSpPr/>
          <p:nvPr/>
        </p:nvSpPr>
        <p:spPr>
          <a:xfrm>
            <a:off x="8497186" y="36502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3"/>
          <p:cNvSpPr/>
          <p:nvPr/>
        </p:nvSpPr>
        <p:spPr>
          <a:xfrm>
            <a:off x="8497186" y="39937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8497186" y="4337199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"/>
          <p:cNvSpPr/>
          <p:nvPr/>
        </p:nvSpPr>
        <p:spPr>
          <a:xfrm rot="10800000" flipH="1">
            <a:off x="8426450" y="-28700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2244425" y="2621375"/>
            <a:ext cx="4655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1" name="Google Shape;331;p14"/>
          <p:cNvSpPr txBox="1">
            <a:spLocks noGrp="1"/>
          </p:cNvSpPr>
          <p:nvPr>
            <p:ph type="title" idx="2" hasCustomPrompt="1"/>
          </p:nvPr>
        </p:nvSpPr>
        <p:spPr>
          <a:xfrm>
            <a:off x="3987763" y="1541200"/>
            <a:ext cx="116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14"/>
          <p:cNvSpPr txBox="1">
            <a:spLocks noGrp="1"/>
          </p:cNvSpPr>
          <p:nvPr>
            <p:ph type="subTitle" idx="1"/>
          </p:nvPr>
        </p:nvSpPr>
        <p:spPr>
          <a:xfrm>
            <a:off x="2244475" y="3347950"/>
            <a:ext cx="46551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14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334" name="Google Shape;334;p14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14"/>
          <p:cNvSpPr/>
          <p:nvPr/>
        </p:nvSpPr>
        <p:spPr>
          <a:xfrm rot="10800000" flipH="1">
            <a:off x="8426450" y="-28700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8559110" y="984900"/>
            <a:ext cx="453125" cy="495325"/>
            <a:chOff x="4291875" y="1071125"/>
            <a:chExt cx="453125" cy="495325"/>
          </a:xfrm>
        </p:grpSpPr>
        <p:sp>
          <p:nvSpPr>
            <p:cNvPr id="340" name="Google Shape;340;p14"/>
            <p:cNvSpPr/>
            <p:nvPr/>
          </p:nvSpPr>
          <p:spPr>
            <a:xfrm>
              <a:off x="4702750" y="107112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4702750" y="12976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4702750" y="152420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4497325" y="107112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4497325" y="12976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4497325" y="152420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4291875" y="129767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4291875" y="1524200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14"/>
          <p:cNvGrpSpPr/>
          <p:nvPr/>
        </p:nvGrpSpPr>
        <p:grpSpPr>
          <a:xfrm flipH="1">
            <a:off x="8558260" y="531825"/>
            <a:ext cx="453975" cy="495325"/>
            <a:chOff x="4291875" y="618050"/>
            <a:chExt cx="453975" cy="495325"/>
          </a:xfrm>
        </p:grpSpPr>
        <p:sp>
          <p:nvSpPr>
            <p:cNvPr id="349" name="Google Shape;349;p14"/>
            <p:cNvSpPr/>
            <p:nvPr/>
          </p:nvSpPr>
          <p:spPr>
            <a:xfrm>
              <a:off x="4497325" y="61805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4497325" y="8445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4291875" y="618050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4291875" y="84457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4291875" y="107112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4703600" y="61805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4703600" y="8445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4"/>
          <p:cNvSpPr/>
          <p:nvPr/>
        </p:nvSpPr>
        <p:spPr>
          <a:xfrm>
            <a:off x="-1066401" y="4068300"/>
            <a:ext cx="2132365" cy="2132365"/>
          </a:xfrm>
          <a:custGeom>
            <a:avLst/>
            <a:gdLst/>
            <a:ahLst/>
            <a:cxnLst/>
            <a:rect l="l" t="t" r="r" b="b"/>
            <a:pathLst>
              <a:path w="121226" h="121226" extrusionOk="0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358" name="Google Shape;358;p14"/>
            <p:cNvSpPr/>
            <p:nvPr/>
          </p:nvSpPr>
          <p:spPr>
            <a:xfrm>
              <a:off x="3154238" y="-1361450"/>
              <a:ext cx="2812100" cy="2623800"/>
            </a:xfrm>
            <a:custGeom>
              <a:avLst/>
              <a:gdLst/>
              <a:ahLst/>
              <a:cxnLst/>
              <a:rect l="l" t="t" r="r" b="b"/>
              <a:pathLst>
                <a:path w="112484" h="104952" fill="none" extrusionOk="0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3356238" y="-1361450"/>
              <a:ext cx="2408100" cy="2421775"/>
            </a:xfrm>
            <a:custGeom>
              <a:avLst/>
              <a:gdLst/>
              <a:ahLst/>
              <a:cxnLst/>
              <a:rect l="l" t="t" r="r" b="b"/>
              <a:pathLst>
                <a:path w="96324" h="96871" fill="none" extrusionOk="0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3255238" y="-1361450"/>
              <a:ext cx="2610100" cy="2522775"/>
            </a:xfrm>
            <a:custGeom>
              <a:avLst/>
              <a:gdLst/>
              <a:ahLst/>
              <a:cxnLst/>
              <a:rect l="l" t="t" r="r" b="b"/>
              <a:pathLst>
                <a:path w="104404" h="100911" fill="none" extrusionOk="0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8163304" y="2879637"/>
            <a:ext cx="981027" cy="3457727"/>
            <a:chOff x="8399475" y="3067251"/>
            <a:chExt cx="755450" cy="2662658"/>
          </a:xfrm>
        </p:grpSpPr>
        <p:sp>
          <p:nvSpPr>
            <p:cNvPr id="362" name="Google Shape;362;p14"/>
            <p:cNvSpPr/>
            <p:nvPr/>
          </p:nvSpPr>
          <p:spPr>
            <a:xfrm>
              <a:off x="8400019" y="438890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8400019" y="419978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8400019" y="40112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8400019" y="38226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8400019" y="36335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8400019" y="34449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8400019" y="325635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89663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877771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858859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839947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8400019" y="3067775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400019" y="571005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8400019" y="552093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8400019" y="53323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8400019" y="51437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8400019" y="49546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400019" y="47660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8400019" y="457750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91549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14"/>
          <p:cNvSpPr/>
          <p:nvPr/>
        </p:nvSpPr>
        <p:spPr>
          <a:xfrm>
            <a:off x="6386350" y="514350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>
            <a:off x="220888" y="24310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"/>
          <p:cNvSpPr txBox="1">
            <a:spLocks noGrp="1"/>
          </p:cNvSpPr>
          <p:nvPr>
            <p:ph type="title"/>
          </p:nvPr>
        </p:nvSpPr>
        <p:spPr>
          <a:xfrm>
            <a:off x="2901060" y="2080538"/>
            <a:ext cx="459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6" name="Google Shape;386;p15"/>
          <p:cNvSpPr txBox="1">
            <a:spLocks noGrp="1"/>
          </p:cNvSpPr>
          <p:nvPr>
            <p:ph type="title" idx="2" hasCustomPrompt="1"/>
          </p:nvPr>
        </p:nvSpPr>
        <p:spPr>
          <a:xfrm>
            <a:off x="1627747" y="2080538"/>
            <a:ext cx="116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7" name="Google Shape;387;p15"/>
          <p:cNvSpPr txBox="1">
            <a:spLocks noGrp="1"/>
          </p:cNvSpPr>
          <p:nvPr>
            <p:ph type="subTitle" idx="1"/>
          </p:nvPr>
        </p:nvSpPr>
        <p:spPr>
          <a:xfrm>
            <a:off x="2901060" y="2826013"/>
            <a:ext cx="45975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8" name="Google Shape;388;p15"/>
          <p:cNvGrpSpPr/>
          <p:nvPr/>
        </p:nvGrpSpPr>
        <p:grpSpPr>
          <a:xfrm flipH="1">
            <a:off x="-487893" y="4608500"/>
            <a:ext cx="10102125" cy="963950"/>
            <a:chOff x="-479062" y="4756525"/>
            <a:chExt cx="10102125" cy="963950"/>
          </a:xfrm>
        </p:grpSpPr>
        <p:sp>
          <p:nvSpPr>
            <p:cNvPr id="389" name="Google Shape;389;p15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15"/>
          <p:cNvSpPr/>
          <p:nvPr/>
        </p:nvSpPr>
        <p:spPr>
          <a:xfrm rot="10800000">
            <a:off x="-8893" y="-28700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"/>
          <p:cNvSpPr/>
          <p:nvPr/>
        </p:nvSpPr>
        <p:spPr>
          <a:xfrm>
            <a:off x="6915157" y="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15"/>
          <p:cNvGrpSpPr/>
          <p:nvPr/>
        </p:nvGrpSpPr>
        <p:grpSpPr>
          <a:xfrm>
            <a:off x="122922" y="984900"/>
            <a:ext cx="453125" cy="495325"/>
            <a:chOff x="4291875" y="1071125"/>
            <a:chExt cx="453125" cy="495325"/>
          </a:xfrm>
        </p:grpSpPr>
        <p:sp>
          <p:nvSpPr>
            <p:cNvPr id="396" name="Google Shape;396;p15"/>
            <p:cNvSpPr/>
            <p:nvPr/>
          </p:nvSpPr>
          <p:spPr>
            <a:xfrm>
              <a:off x="4702750" y="107112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702750" y="12976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4702750" y="152420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4497325" y="107112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4497325" y="12976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497325" y="152420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4291875" y="129767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291875" y="1524200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15"/>
          <p:cNvGrpSpPr/>
          <p:nvPr/>
        </p:nvGrpSpPr>
        <p:grpSpPr>
          <a:xfrm>
            <a:off x="122922" y="531825"/>
            <a:ext cx="453975" cy="495325"/>
            <a:chOff x="4291875" y="618050"/>
            <a:chExt cx="453975" cy="495325"/>
          </a:xfrm>
        </p:grpSpPr>
        <p:sp>
          <p:nvSpPr>
            <p:cNvPr id="405" name="Google Shape;405;p15"/>
            <p:cNvSpPr/>
            <p:nvPr/>
          </p:nvSpPr>
          <p:spPr>
            <a:xfrm>
              <a:off x="4497325" y="61805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497325" y="8445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291875" y="618050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291875" y="84457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291875" y="107112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703600" y="61805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703600" y="8445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5"/>
          <p:cNvGrpSpPr/>
          <p:nvPr/>
        </p:nvGrpSpPr>
        <p:grpSpPr>
          <a:xfrm flipH="1">
            <a:off x="-9175" y="2879637"/>
            <a:ext cx="981027" cy="3457727"/>
            <a:chOff x="8399475" y="3067251"/>
            <a:chExt cx="755450" cy="2662658"/>
          </a:xfrm>
        </p:grpSpPr>
        <p:sp>
          <p:nvSpPr>
            <p:cNvPr id="413" name="Google Shape;413;p15"/>
            <p:cNvSpPr/>
            <p:nvPr/>
          </p:nvSpPr>
          <p:spPr>
            <a:xfrm>
              <a:off x="8400019" y="438890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8400019" y="419978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8400019" y="40112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8400019" y="38226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8400019" y="36335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8400019" y="34449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8400019" y="325635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89663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877771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58859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839947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8400019" y="3067775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8400019" y="571005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8400019" y="552093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8400019" y="53323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8400019" y="51437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8400019" y="49546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8400019" y="47660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8400019" y="457750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91549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5"/>
          <p:cNvSpPr/>
          <p:nvPr/>
        </p:nvSpPr>
        <p:spPr>
          <a:xfrm flipH="1">
            <a:off x="8806970" y="24310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15"/>
          <p:cNvGrpSpPr/>
          <p:nvPr/>
        </p:nvGrpSpPr>
        <p:grpSpPr>
          <a:xfrm flipH="1">
            <a:off x="3385141" y="-1452949"/>
            <a:ext cx="2379318" cy="2219997"/>
            <a:chOff x="3154238" y="-1361450"/>
            <a:chExt cx="2812100" cy="2623800"/>
          </a:xfrm>
        </p:grpSpPr>
        <p:sp>
          <p:nvSpPr>
            <p:cNvPr id="435" name="Google Shape;435;p15"/>
            <p:cNvSpPr/>
            <p:nvPr/>
          </p:nvSpPr>
          <p:spPr>
            <a:xfrm>
              <a:off x="3154238" y="-1361450"/>
              <a:ext cx="2812100" cy="2623800"/>
            </a:xfrm>
            <a:custGeom>
              <a:avLst/>
              <a:gdLst/>
              <a:ahLst/>
              <a:cxnLst/>
              <a:rect l="l" t="t" r="r" b="b"/>
              <a:pathLst>
                <a:path w="112484" h="104952" fill="none" extrusionOk="0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3356238" y="-1361450"/>
              <a:ext cx="2408100" cy="2421775"/>
            </a:xfrm>
            <a:custGeom>
              <a:avLst/>
              <a:gdLst/>
              <a:ahLst/>
              <a:cxnLst/>
              <a:rect l="l" t="t" r="r" b="b"/>
              <a:pathLst>
                <a:path w="96324" h="96871" fill="none" extrusionOk="0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3255238" y="-1361450"/>
              <a:ext cx="2610100" cy="2522775"/>
            </a:xfrm>
            <a:custGeom>
              <a:avLst/>
              <a:gdLst/>
              <a:ahLst/>
              <a:cxnLst/>
              <a:rect l="l" t="t" r="r" b="b"/>
              <a:pathLst>
                <a:path w="104404" h="100911" fill="none" extrusionOk="0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"/>
          <p:cNvSpPr txBox="1">
            <a:spLocks noGrp="1"/>
          </p:cNvSpPr>
          <p:nvPr>
            <p:ph type="title"/>
          </p:nvPr>
        </p:nvSpPr>
        <p:spPr>
          <a:xfrm>
            <a:off x="2290025" y="3034988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0" name="Google Shape;440;p16"/>
          <p:cNvSpPr txBox="1">
            <a:spLocks noGrp="1"/>
          </p:cNvSpPr>
          <p:nvPr>
            <p:ph type="subTitle" idx="1"/>
          </p:nvPr>
        </p:nvSpPr>
        <p:spPr>
          <a:xfrm>
            <a:off x="1458125" y="1576613"/>
            <a:ext cx="6227700" cy="14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441" name="Google Shape;441;p16"/>
          <p:cNvGrpSpPr/>
          <p:nvPr/>
        </p:nvGrpSpPr>
        <p:grpSpPr>
          <a:xfrm>
            <a:off x="-248979" y="2697426"/>
            <a:ext cx="964079" cy="2169138"/>
            <a:chOff x="-248979" y="1614576"/>
            <a:chExt cx="964079" cy="2169138"/>
          </a:xfrm>
        </p:grpSpPr>
        <p:grpSp>
          <p:nvGrpSpPr>
            <p:cNvPr id="442" name="Google Shape;442;p16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443" name="Google Shape;443;p16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" name="Google Shape;456;p16"/>
            <p:cNvSpPr/>
            <p:nvPr/>
          </p:nvSpPr>
          <p:spPr>
            <a:xfrm>
              <a:off x="-248979" y="1615249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6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458" name="Google Shape;458;p16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16"/>
          <p:cNvSpPr/>
          <p:nvPr/>
        </p:nvSpPr>
        <p:spPr>
          <a:xfrm>
            <a:off x="8497186" y="36502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6"/>
          <p:cNvSpPr/>
          <p:nvPr/>
        </p:nvSpPr>
        <p:spPr>
          <a:xfrm>
            <a:off x="8497186" y="39937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6"/>
          <p:cNvSpPr/>
          <p:nvPr/>
        </p:nvSpPr>
        <p:spPr>
          <a:xfrm rot="10800000" flipH="1">
            <a:off x="8426450" y="-28700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6"/>
          <p:cNvSpPr/>
          <p:nvPr/>
        </p:nvSpPr>
        <p:spPr>
          <a:xfrm>
            <a:off x="4431588" y="23895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6"/>
          <p:cNvSpPr/>
          <p:nvPr/>
        </p:nvSpPr>
        <p:spPr>
          <a:xfrm>
            <a:off x="6386350" y="514350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dk2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7"/>
          <p:cNvSpPr txBox="1">
            <a:spLocks noGrp="1"/>
          </p:cNvSpPr>
          <p:nvPr>
            <p:ph type="subTitle" idx="1"/>
          </p:nvPr>
        </p:nvSpPr>
        <p:spPr>
          <a:xfrm>
            <a:off x="2079525" y="2785775"/>
            <a:ext cx="4984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7"/>
          <p:cNvSpPr txBox="1">
            <a:spLocks noGrp="1"/>
          </p:cNvSpPr>
          <p:nvPr>
            <p:ph type="title"/>
          </p:nvPr>
        </p:nvSpPr>
        <p:spPr>
          <a:xfrm>
            <a:off x="2079525" y="1681200"/>
            <a:ext cx="49848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70" name="Google Shape;470;p17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471" name="Google Shape;471;p17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17"/>
          <p:cNvSpPr/>
          <p:nvPr/>
        </p:nvSpPr>
        <p:spPr>
          <a:xfrm rot="5400000">
            <a:off x="6923976" y="292265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17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477" name="Google Shape;477;p17"/>
            <p:cNvSpPr/>
            <p:nvPr/>
          </p:nvSpPr>
          <p:spPr>
            <a:xfrm>
              <a:off x="3154238" y="-1361450"/>
              <a:ext cx="2812100" cy="2623800"/>
            </a:xfrm>
            <a:custGeom>
              <a:avLst/>
              <a:gdLst/>
              <a:ahLst/>
              <a:cxnLst/>
              <a:rect l="l" t="t" r="r" b="b"/>
              <a:pathLst>
                <a:path w="112484" h="104952" fill="none" extrusionOk="0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3356238" y="-1361450"/>
              <a:ext cx="2408100" cy="2421775"/>
            </a:xfrm>
            <a:custGeom>
              <a:avLst/>
              <a:gdLst/>
              <a:ahLst/>
              <a:cxnLst/>
              <a:rect l="l" t="t" r="r" b="b"/>
              <a:pathLst>
                <a:path w="96324" h="96871" fill="none" extrusionOk="0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255238" y="-1361450"/>
              <a:ext cx="2610100" cy="2522775"/>
            </a:xfrm>
            <a:custGeom>
              <a:avLst/>
              <a:gdLst/>
              <a:ahLst/>
              <a:cxnLst/>
              <a:rect l="l" t="t" r="r" b="b"/>
              <a:pathLst>
                <a:path w="104404" h="100911" fill="none" extrusionOk="0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solidFill>
          <a:schemeClr val="dk2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8"/>
          <p:cNvSpPr/>
          <p:nvPr/>
        </p:nvSpPr>
        <p:spPr>
          <a:xfrm rot="-5400000">
            <a:off x="7872650" y="3584625"/>
            <a:ext cx="717600" cy="1847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8"/>
          <p:cNvSpPr txBox="1">
            <a:spLocks noGrp="1"/>
          </p:cNvSpPr>
          <p:nvPr>
            <p:ph type="subTitle" idx="1"/>
          </p:nvPr>
        </p:nvSpPr>
        <p:spPr>
          <a:xfrm>
            <a:off x="715100" y="2938175"/>
            <a:ext cx="3446700" cy="9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8"/>
          <p:cNvSpPr txBox="1">
            <a:spLocks noGrp="1"/>
          </p:cNvSpPr>
          <p:nvPr>
            <p:ph type="title"/>
          </p:nvPr>
        </p:nvSpPr>
        <p:spPr>
          <a:xfrm>
            <a:off x="715124" y="965200"/>
            <a:ext cx="3446700" cy="19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8"/>
          <p:cNvSpPr>
            <a:spLocks noGrp="1"/>
          </p:cNvSpPr>
          <p:nvPr>
            <p:ph type="pic" idx="2"/>
          </p:nvPr>
        </p:nvSpPr>
        <p:spPr>
          <a:xfrm>
            <a:off x="4648900" y="681750"/>
            <a:ext cx="3780000" cy="37800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485" name="Google Shape;485;p18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486" name="Google Shape;486;p18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18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489" name="Google Shape;489;p18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8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8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8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8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8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8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8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8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2" name="Google Shape;502;p18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503" name="Google Shape;503;p18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18"/>
          <p:cNvSpPr/>
          <p:nvPr/>
        </p:nvSpPr>
        <p:spPr>
          <a:xfrm>
            <a:off x="305125" y="13812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8"/>
          <p:cNvSpPr/>
          <p:nvPr/>
        </p:nvSpPr>
        <p:spPr>
          <a:xfrm>
            <a:off x="128800" y="2977795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8"/>
          <p:cNvSpPr/>
          <p:nvPr/>
        </p:nvSpPr>
        <p:spPr>
          <a:xfrm>
            <a:off x="128800" y="3255256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8"/>
          <p:cNvSpPr/>
          <p:nvPr/>
        </p:nvSpPr>
        <p:spPr>
          <a:xfrm>
            <a:off x="128800" y="3532717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18"/>
          <p:cNvGrpSpPr/>
          <p:nvPr/>
        </p:nvGrpSpPr>
        <p:grpSpPr>
          <a:xfrm rot="5400000">
            <a:off x="261135" y="257188"/>
            <a:ext cx="453975" cy="948400"/>
            <a:chOff x="7520035" y="2360625"/>
            <a:chExt cx="453975" cy="948400"/>
          </a:xfrm>
        </p:grpSpPr>
        <p:grpSp>
          <p:nvGrpSpPr>
            <p:cNvPr id="512" name="Google Shape;512;p18"/>
            <p:cNvGrpSpPr/>
            <p:nvPr/>
          </p:nvGrpSpPr>
          <p:grpSpPr>
            <a:xfrm flipH="1">
              <a:off x="7520885" y="2813700"/>
              <a:ext cx="453125" cy="495325"/>
              <a:chOff x="4291875" y="1071125"/>
              <a:chExt cx="453125" cy="495325"/>
            </a:xfrm>
          </p:grpSpPr>
          <p:sp>
            <p:nvSpPr>
              <p:cNvPr id="513" name="Google Shape;513;p18"/>
              <p:cNvSpPr/>
              <p:nvPr/>
            </p:nvSpPr>
            <p:spPr>
              <a:xfrm>
                <a:off x="4702750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4702750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4702750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4497325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497325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497325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4291875" y="12976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4291875" y="152420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521;p18"/>
            <p:cNvGrpSpPr/>
            <p:nvPr/>
          </p:nvGrpSpPr>
          <p:grpSpPr>
            <a:xfrm flipH="1">
              <a:off x="7520035" y="2360625"/>
              <a:ext cx="453975" cy="495325"/>
              <a:chOff x="4291875" y="618050"/>
              <a:chExt cx="453975" cy="495325"/>
            </a:xfrm>
          </p:grpSpPr>
          <p:sp>
            <p:nvSpPr>
              <p:cNvPr id="522" name="Google Shape;522;p18"/>
              <p:cNvSpPr/>
              <p:nvPr/>
            </p:nvSpPr>
            <p:spPr>
              <a:xfrm>
                <a:off x="4497325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497325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4291875" y="61805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4291875" y="8445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4291875" y="107112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4703600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4703600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solidFill>
          <a:schemeClr val="dk2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9"/>
          <p:cNvSpPr txBox="1">
            <a:spLocks noGrp="1"/>
          </p:cNvSpPr>
          <p:nvPr>
            <p:ph type="subTitle" idx="1"/>
          </p:nvPr>
        </p:nvSpPr>
        <p:spPr>
          <a:xfrm>
            <a:off x="715100" y="2490800"/>
            <a:ext cx="27471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9"/>
          <p:cNvSpPr txBox="1">
            <a:spLocks noGrp="1"/>
          </p:cNvSpPr>
          <p:nvPr>
            <p:ph type="title"/>
          </p:nvPr>
        </p:nvSpPr>
        <p:spPr>
          <a:xfrm>
            <a:off x="715133" y="1669000"/>
            <a:ext cx="27471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32" name="Google Shape;532;p19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533" name="Google Shape;533;p19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19"/>
          <p:cNvSpPr/>
          <p:nvPr/>
        </p:nvSpPr>
        <p:spPr>
          <a:xfrm rot="10800000" flipH="1">
            <a:off x="0" y="-6275"/>
            <a:ext cx="717600" cy="1452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9"/>
          <p:cNvSpPr/>
          <p:nvPr/>
        </p:nvSpPr>
        <p:spPr>
          <a:xfrm>
            <a:off x="76373" y="282002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9"/>
          <p:cNvSpPr/>
          <p:nvPr/>
        </p:nvSpPr>
        <p:spPr>
          <a:xfrm>
            <a:off x="76373" y="316077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9"/>
          <p:cNvSpPr/>
          <p:nvPr/>
        </p:nvSpPr>
        <p:spPr>
          <a:xfrm>
            <a:off x="76373" y="3501524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19"/>
          <p:cNvGrpSpPr/>
          <p:nvPr/>
        </p:nvGrpSpPr>
        <p:grpSpPr>
          <a:xfrm>
            <a:off x="8428350" y="1271828"/>
            <a:ext cx="964775" cy="2649625"/>
            <a:chOff x="8428350" y="1134178"/>
            <a:chExt cx="964775" cy="2649625"/>
          </a:xfrm>
        </p:grpSpPr>
        <p:sp>
          <p:nvSpPr>
            <p:cNvPr id="542" name="Google Shape;542;p19"/>
            <p:cNvSpPr/>
            <p:nvPr/>
          </p:nvSpPr>
          <p:spPr>
            <a:xfrm>
              <a:off x="8428350" y="1134178"/>
              <a:ext cx="31" cy="2649625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4" name="Google Shape;544;p19"/>
            <p:cNvGrpSpPr/>
            <p:nvPr/>
          </p:nvGrpSpPr>
          <p:grpSpPr>
            <a:xfrm>
              <a:off x="8429046" y="1134178"/>
              <a:ext cx="964079" cy="2649625"/>
              <a:chOff x="8429046" y="1134178"/>
              <a:chExt cx="964079" cy="2649625"/>
            </a:xfrm>
          </p:grpSpPr>
          <p:sp>
            <p:nvSpPr>
              <p:cNvPr id="545" name="Google Shape;545;p19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>
                <a:off x="9152244" y="1134178"/>
                <a:ext cx="31" cy="2649625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8911401" y="1134178"/>
                <a:ext cx="31" cy="2649625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8669876" y="1134178"/>
                <a:ext cx="31" cy="2649625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9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9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8" name="Google Shape;558;p19"/>
          <p:cNvSpPr/>
          <p:nvPr/>
        </p:nvSpPr>
        <p:spPr>
          <a:xfrm>
            <a:off x="8428346" y="1512020"/>
            <a:ext cx="950090" cy="31"/>
          </a:xfrm>
          <a:custGeom>
            <a:avLst/>
            <a:gdLst/>
            <a:ahLst/>
            <a:cxnLst/>
            <a:rect l="l" t="t" r="r" b="b"/>
            <a:pathLst>
              <a:path w="85459" h="1" fill="none" extrusionOk="0">
                <a:moveTo>
                  <a:pt x="0" y="1"/>
                </a:moveTo>
                <a:lnTo>
                  <a:pt x="85458" y="1"/>
                </a:ln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8428346" y="1271820"/>
            <a:ext cx="950090" cy="31"/>
          </a:xfrm>
          <a:custGeom>
            <a:avLst/>
            <a:gdLst/>
            <a:ahLst/>
            <a:cxnLst/>
            <a:rect l="l" t="t" r="r" b="b"/>
            <a:pathLst>
              <a:path w="85459" h="1" fill="none" extrusionOk="0">
                <a:moveTo>
                  <a:pt x="0" y="1"/>
                </a:moveTo>
                <a:lnTo>
                  <a:pt x="85458" y="1"/>
                </a:ln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bg>
      <p:bgPr>
        <a:solidFill>
          <a:schemeClr val="dk2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0"/>
          <p:cNvSpPr txBox="1">
            <a:spLocks noGrp="1"/>
          </p:cNvSpPr>
          <p:nvPr>
            <p:ph type="subTitle" idx="1"/>
          </p:nvPr>
        </p:nvSpPr>
        <p:spPr>
          <a:xfrm>
            <a:off x="5681775" y="2490800"/>
            <a:ext cx="27471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20"/>
          <p:cNvSpPr txBox="1">
            <a:spLocks noGrp="1"/>
          </p:cNvSpPr>
          <p:nvPr>
            <p:ph type="title"/>
          </p:nvPr>
        </p:nvSpPr>
        <p:spPr>
          <a:xfrm>
            <a:off x="5855700" y="1669000"/>
            <a:ext cx="23994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63" name="Google Shape;563;p20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564" name="Google Shape;564;p20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20"/>
          <p:cNvSpPr/>
          <p:nvPr/>
        </p:nvSpPr>
        <p:spPr>
          <a:xfrm flipH="1">
            <a:off x="76291" y="36502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0"/>
          <p:cNvSpPr/>
          <p:nvPr/>
        </p:nvSpPr>
        <p:spPr>
          <a:xfrm flipH="1">
            <a:off x="76291" y="39937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0"/>
          <p:cNvSpPr/>
          <p:nvPr/>
        </p:nvSpPr>
        <p:spPr>
          <a:xfrm flipH="1">
            <a:off x="81929" y="4337199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0"/>
          <p:cNvSpPr/>
          <p:nvPr/>
        </p:nvSpPr>
        <p:spPr>
          <a:xfrm rot="5400000">
            <a:off x="695150" y="-716175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0"/>
          <p:cNvGrpSpPr/>
          <p:nvPr/>
        </p:nvGrpSpPr>
        <p:grpSpPr>
          <a:xfrm flipH="1">
            <a:off x="8428875" y="2697426"/>
            <a:ext cx="964079" cy="2169138"/>
            <a:chOff x="-248979" y="1614576"/>
            <a:chExt cx="964079" cy="2169138"/>
          </a:xfrm>
        </p:grpSpPr>
        <p:grpSp>
          <p:nvGrpSpPr>
            <p:cNvPr id="573" name="Google Shape;573;p20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574" name="Google Shape;574;p20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0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0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0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0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0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0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0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0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0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7" name="Google Shape;587;p20"/>
            <p:cNvSpPr/>
            <p:nvPr/>
          </p:nvSpPr>
          <p:spPr>
            <a:xfrm>
              <a:off x="-248979" y="1615249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878475" y="1514850"/>
            <a:ext cx="36432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2605163" y="1874400"/>
            <a:ext cx="116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878507" y="2951225"/>
            <a:ext cx="34320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75" name="Google Shape;75;p3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5400000" flipH="1">
            <a:off x="-24" y="292265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flipH="1">
            <a:off x="328210" y="3776725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flipH="1">
            <a:off x="642060" y="4091150"/>
            <a:ext cx="459950" cy="459375"/>
          </a:xfrm>
          <a:custGeom>
            <a:avLst/>
            <a:gdLst/>
            <a:ahLst/>
            <a:cxnLst/>
            <a:rect l="l" t="t" r="r" b="b"/>
            <a:pathLst>
              <a:path w="18398" h="18375" fill="none" extrusionOk="0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8284600" y="3910856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8284600" y="4188317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rgbClr val="5CC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8284600" y="3633395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rgbClr val="F8A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bg>
      <p:bgPr>
        <a:solidFill>
          <a:schemeClr val="dk2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1"/>
          <p:cNvSpPr txBox="1">
            <a:spLocks noGrp="1"/>
          </p:cNvSpPr>
          <p:nvPr>
            <p:ph type="subTitle" idx="1"/>
          </p:nvPr>
        </p:nvSpPr>
        <p:spPr>
          <a:xfrm>
            <a:off x="715100" y="2490800"/>
            <a:ext cx="27471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1"/>
          <p:cNvSpPr txBox="1">
            <a:spLocks noGrp="1"/>
          </p:cNvSpPr>
          <p:nvPr>
            <p:ph type="title"/>
          </p:nvPr>
        </p:nvSpPr>
        <p:spPr>
          <a:xfrm>
            <a:off x="847300" y="1669000"/>
            <a:ext cx="24828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1" name="Google Shape;591;p21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592" name="Google Shape;592;p21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21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595" name="Google Shape;595;p21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8" name="Google Shape;608;p21"/>
          <p:cNvSpPr/>
          <p:nvPr/>
        </p:nvSpPr>
        <p:spPr>
          <a:xfrm rot="-5400000">
            <a:off x="7872650" y="3584625"/>
            <a:ext cx="717600" cy="1847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21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610" name="Google Shape;610;p21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21"/>
          <p:cNvSpPr/>
          <p:nvPr/>
        </p:nvSpPr>
        <p:spPr>
          <a:xfrm>
            <a:off x="128800" y="2977795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1"/>
          <p:cNvSpPr/>
          <p:nvPr/>
        </p:nvSpPr>
        <p:spPr>
          <a:xfrm>
            <a:off x="128800" y="3255256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1"/>
          <p:cNvSpPr/>
          <p:nvPr/>
        </p:nvSpPr>
        <p:spPr>
          <a:xfrm>
            <a:off x="128800" y="3532717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bg>
      <p:bgPr>
        <a:solidFill>
          <a:schemeClr val="dk2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2"/>
          <p:cNvSpPr txBox="1">
            <a:spLocks noGrp="1"/>
          </p:cNvSpPr>
          <p:nvPr>
            <p:ph type="subTitle" idx="1"/>
          </p:nvPr>
        </p:nvSpPr>
        <p:spPr>
          <a:xfrm>
            <a:off x="2021200" y="2396150"/>
            <a:ext cx="5101500" cy="11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2"/>
          <p:cNvSpPr txBox="1">
            <a:spLocks noGrp="1"/>
          </p:cNvSpPr>
          <p:nvPr>
            <p:ph type="title"/>
          </p:nvPr>
        </p:nvSpPr>
        <p:spPr>
          <a:xfrm>
            <a:off x="2021293" y="1574350"/>
            <a:ext cx="51015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0" name="Google Shape;620;p22"/>
          <p:cNvGrpSpPr/>
          <p:nvPr/>
        </p:nvGrpSpPr>
        <p:grpSpPr>
          <a:xfrm>
            <a:off x="-248979" y="2697426"/>
            <a:ext cx="964079" cy="2169138"/>
            <a:chOff x="-248979" y="1614576"/>
            <a:chExt cx="964079" cy="2169138"/>
          </a:xfrm>
        </p:grpSpPr>
        <p:grpSp>
          <p:nvGrpSpPr>
            <p:cNvPr id="621" name="Google Shape;621;p22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622" name="Google Shape;622;p22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2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5" name="Google Shape;635;p22"/>
            <p:cNvSpPr/>
            <p:nvPr/>
          </p:nvSpPr>
          <p:spPr>
            <a:xfrm>
              <a:off x="-248979" y="1615249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22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637" name="Google Shape;637;p22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22"/>
          <p:cNvSpPr/>
          <p:nvPr/>
        </p:nvSpPr>
        <p:spPr>
          <a:xfrm>
            <a:off x="8497186" y="36502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2"/>
          <p:cNvSpPr/>
          <p:nvPr/>
        </p:nvSpPr>
        <p:spPr>
          <a:xfrm>
            <a:off x="8497186" y="39937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2"/>
          <p:cNvSpPr/>
          <p:nvPr/>
        </p:nvSpPr>
        <p:spPr>
          <a:xfrm rot="10800000" flipH="1">
            <a:off x="8426450" y="-28700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sz="3000" b="1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sz="3000" b="1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sz="3000" b="1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sz="3000" b="1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sz="3000" b="1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sz="3000" b="1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sz="3000" b="1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ed Hat Display"/>
              <a:buNone/>
              <a:defRPr sz="3000" b="1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grpSp>
        <p:nvGrpSpPr>
          <p:cNvPr id="646" name="Google Shape;646;p23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647" name="Google Shape;647;p23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9" name="Google Shape;649;p23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3" name="Google Shape;663;p23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664" name="Google Shape;664;p23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23"/>
          <p:cNvSpPr/>
          <p:nvPr/>
        </p:nvSpPr>
        <p:spPr>
          <a:xfrm>
            <a:off x="305125" y="13812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23"/>
          <p:cNvGrpSpPr/>
          <p:nvPr/>
        </p:nvGrpSpPr>
        <p:grpSpPr>
          <a:xfrm>
            <a:off x="8034085" y="-9525"/>
            <a:ext cx="1240114" cy="1135083"/>
            <a:chOff x="8034085" y="-9525"/>
            <a:chExt cx="1240114" cy="1135083"/>
          </a:xfrm>
        </p:grpSpPr>
        <p:sp>
          <p:nvSpPr>
            <p:cNvPr id="670" name="Google Shape;670;p23"/>
            <p:cNvSpPr/>
            <p:nvPr/>
          </p:nvSpPr>
          <p:spPr>
            <a:xfrm flipH="1">
              <a:off x="8510882" y="-9525"/>
              <a:ext cx="763317" cy="810113"/>
            </a:xfrm>
            <a:custGeom>
              <a:avLst/>
              <a:gdLst/>
              <a:ahLst/>
              <a:cxnLst/>
              <a:rect l="l" t="t" r="r" b="b"/>
              <a:pathLst>
                <a:path w="58069" h="61629" extrusionOk="0">
                  <a:moveTo>
                    <a:pt x="1" y="1"/>
                  </a:moveTo>
                  <a:cubicBezTo>
                    <a:pt x="3835" y="503"/>
                    <a:pt x="6780" y="3767"/>
                    <a:pt x="6780" y="7716"/>
                  </a:cubicBezTo>
                  <a:lnTo>
                    <a:pt x="6780" y="61629"/>
                  </a:lnTo>
                  <a:cubicBezTo>
                    <a:pt x="12258" y="60624"/>
                    <a:pt x="17485" y="58913"/>
                    <a:pt x="22370" y="56584"/>
                  </a:cubicBezTo>
                  <a:cubicBezTo>
                    <a:pt x="21982" y="54462"/>
                    <a:pt x="21799" y="52293"/>
                    <a:pt x="21799" y="50079"/>
                  </a:cubicBezTo>
                  <a:cubicBezTo>
                    <a:pt x="21799" y="30564"/>
                    <a:pt x="37206" y="14632"/>
                    <a:pt x="56539" y="13833"/>
                  </a:cubicBezTo>
                  <a:cubicBezTo>
                    <a:pt x="57543" y="9382"/>
                    <a:pt x="58068" y="4771"/>
                    <a:pt x="58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 flipH="1">
              <a:off x="8034085" y="172019"/>
              <a:ext cx="946033" cy="953538"/>
            </a:xfrm>
            <a:custGeom>
              <a:avLst/>
              <a:gdLst/>
              <a:ahLst/>
              <a:cxnLst/>
              <a:rect l="l" t="t" r="r" b="b"/>
              <a:pathLst>
                <a:path w="71969" h="72540" extrusionOk="0">
                  <a:moveTo>
                    <a:pt x="35699" y="1"/>
                  </a:moveTo>
                  <a:cubicBezTo>
                    <a:pt x="35174" y="1"/>
                    <a:pt x="34672" y="1"/>
                    <a:pt x="34170" y="24"/>
                  </a:cubicBezTo>
                  <a:cubicBezTo>
                    <a:pt x="29902" y="18946"/>
                    <a:pt x="17097" y="34604"/>
                    <a:pt x="1" y="42775"/>
                  </a:cubicBezTo>
                  <a:cubicBezTo>
                    <a:pt x="3059" y="59712"/>
                    <a:pt x="17873" y="72540"/>
                    <a:pt x="35699" y="72540"/>
                  </a:cubicBezTo>
                  <a:cubicBezTo>
                    <a:pt x="55740" y="72540"/>
                    <a:pt x="71969" y="56311"/>
                    <a:pt x="71969" y="36270"/>
                  </a:cubicBezTo>
                  <a:cubicBezTo>
                    <a:pt x="71969" y="16230"/>
                    <a:pt x="55740" y="1"/>
                    <a:pt x="35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 flipH="1">
              <a:off x="8530941" y="172322"/>
              <a:ext cx="456670" cy="561988"/>
            </a:xfrm>
            <a:custGeom>
              <a:avLst/>
              <a:gdLst/>
              <a:ahLst/>
              <a:cxnLst/>
              <a:rect l="l" t="t" r="r" b="b"/>
              <a:pathLst>
                <a:path w="34741" h="42753" extrusionOk="0">
                  <a:moveTo>
                    <a:pt x="34740" y="1"/>
                  </a:moveTo>
                  <a:lnTo>
                    <a:pt x="34740" y="1"/>
                  </a:lnTo>
                  <a:cubicBezTo>
                    <a:pt x="15407" y="800"/>
                    <a:pt x="0" y="16732"/>
                    <a:pt x="0" y="36247"/>
                  </a:cubicBezTo>
                  <a:cubicBezTo>
                    <a:pt x="0" y="38461"/>
                    <a:pt x="183" y="40630"/>
                    <a:pt x="571" y="42752"/>
                  </a:cubicBezTo>
                  <a:cubicBezTo>
                    <a:pt x="17667" y="34581"/>
                    <a:pt x="30472" y="18923"/>
                    <a:pt x="34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23"/>
          <p:cNvSpPr/>
          <p:nvPr/>
        </p:nvSpPr>
        <p:spPr>
          <a:xfrm>
            <a:off x="128800" y="2977795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3"/>
          <p:cNvSpPr/>
          <p:nvPr/>
        </p:nvSpPr>
        <p:spPr>
          <a:xfrm>
            <a:off x="128800" y="3255256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3"/>
          <p:cNvSpPr/>
          <p:nvPr/>
        </p:nvSpPr>
        <p:spPr>
          <a:xfrm>
            <a:off x="128800" y="3532717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3"/>
          <p:cNvSpPr/>
          <p:nvPr/>
        </p:nvSpPr>
        <p:spPr>
          <a:xfrm rot="5400000">
            <a:off x="665550" y="-665550"/>
            <a:ext cx="516600" cy="1847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720000" y="2542375"/>
            <a:ext cx="2336400" cy="54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subTitle" idx="2"/>
          </p:nvPr>
        </p:nvSpPr>
        <p:spPr>
          <a:xfrm>
            <a:off x="720000" y="2917158"/>
            <a:ext cx="23364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4"/>
          <p:cNvSpPr txBox="1">
            <a:spLocks noGrp="1"/>
          </p:cNvSpPr>
          <p:nvPr>
            <p:ph type="subTitle" idx="3"/>
          </p:nvPr>
        </p:nvSpPr>
        <p:spPr>
          <a:xfrm>
            <a:off x="3403800" y="2917158"/>
            <a:ext cx="23364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subTitle" idx="4"/>
          </p:nvPr>
        </p:nvSpPr>
        <p:spPr>
          <a:xfrm>
            <a:off x="6087600" y="2917158"/>
            <a:ext cx="23364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24"/>
          <p:cNvSpPr txBox="1">
            <a:spLocks noGrp="1"/>
          </p:cNvSpPr>
          <p:nvPr>
            <p:ph type="subTitle" idx="5"/>
          </p:nvPr>
        </p:nvSpPr>
        <p:spPr>
          <a:xfrm>
            <a:off x="3403800" y="2542375"/>
            <a:ext cx="2336400" cy="54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684" name="Google Shape;684;p24"/>
          <p:cNvSpPr txBox="1">
            <a:spLocks noGrp="1"/>
          </p:cNvSpPr>
          <p:nvPr>
            <p:ph type="subTitle" idx="6"/>
          </p:nvPr>
        </p:nvSpPr>
        <p:spPr>
          <a:xfrm>
            <a:off x="6087600" y="2542375"/>
            <a:ext cx="2336400" cy="54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grpSp>
        <p:nvGrpSpPr>
          <p:cNvPr id="685" name="Google Shape;685;p24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686" name="Google Shape;686;p24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24"/>
          <p:cNvSpPr/>
          <p:nvPr/>
        </p:nvSpPr>
        <p:spPr>
          <a:xfrm>
            <a:off x="305125" y="13812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128800" y="2977795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128800" y="3255256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/>
          <p:cNvSpPr/>
          <p:nvPr/>
        </p:nvSpPr>
        <p:spPr>
          <a:xfrm>
            <a:off x="128800" y="3532717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24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695" name="Google Shape;695;p24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24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698" name="Google Shape;698;p24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4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4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5"/>
          <p:cNvSpPr txBox="1">
            <a:spLocks noGrp="1"/>
          </p:cNvSpPr>
          <p:nvPr>
            <p:ph type="subTitle" idx="1"/>
          </p:nvPr>
        </p:nvSpPr>
        <p:spPr>
          <a:xfrm>
            <a:off x="717550" y="32295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14" name="Google Shape;714;p25"/>
          <p:cNvSpPr txBox="1">
            <a:spLocks noGrp="1"/>
          </p:cNvSpPr>
          <p:nvPr>
            <p:ph type="subTitle" idx="2"/>
          </p:nvPr>
        </p:nvSpPr>
        <p:spPr>
          <a:xfrm>
            <a:off x="717550" y="3793178"/>
            <a:ext cx="23364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5"/>
          <p:cNvSpPr txBox="1">
            <a:spLocks noGrp="1"/>
          </p:cNvSpPr>
          <p:nvPr>
            <p:ph type="subTitle" idx="3"/>
          </p:nvPr>
        </p:nvSpPr>
        <p:spPr>
          <a:xfrm>
            <a:off x="3403800" y="3793178"/>
            <a:ext cx="23364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5"/>
          <p:cNvSpPr txBox="1">
            <a:spLocks noGrp="1"/>
          </p:cNvSpPr>
          <p:nvPr>
            <p:ph type="subTitle" idx="4"/>
          </p:nvPr>
        </p:nvSpPr>
        <p:spPr>
          <a:xfrm>
            <a:off x="6087600" y="3793178"/>
            <a:ext cx="23364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5"/>
          <p:cNvSpPr txBox="1">
            <a:spLocks noGrp="1"/>
          </p:cNvSpPr>
          <p:nvPr>
            <p:ph type="subTitle" idx="5"/>
          </p:nvPr>
        </p:nvSpPr>
        <p:spPr>
          <a:xfrm>
            <a:off x="3403800" y="32295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18" name="Google Shape;718;p25"/>
          <p:cNvSpPr txBox="1">
            <a:spLocks noGrp="1"/>
          </p:cNvSpPr>
          <p:nvPr>
            <p:ph type="subTitle" idx="6"/>
          </p:nvPr>
        </p:nvSpPr>
        <p:spPr>
          <a:xfrm>
            <a:off x="6087600" y="32295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19" name="Google Shape;719;p25"/>
          <p:cNvSpPr>
            <a:spLocks noGrp="1"/>
          </p:cNvSpPr>
          <p:nvPr>
            <p:ph type="pic" idx="7"/>
          </p:nvPr>
        </p:nvSpPr>
        <p:spPr>
          <a:xfrm>
            <a:off x="907600" y="1469213"/>
            <a:ext cx="1956300" cy="1956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20" name="Google Shape;720;p25"/>
          <p:cNvSpPr>
            <a:spLocks noGrp="1"/>
          </p:cNvSpPr>
          <p:nvPr>
            <p:ph type="pic" idx="8"/>
          </p:nvPr>
        </p:nvSpPr>
        <p:spPr>
          <a:xfrm>
            <a:off x="3593850" y="1469213"/>
            <a:ext cx="1956300" cy="1956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21" name="Google Shape;721;p25"/>
          <p:cNvSpPr>
            <a:spLocks noGrp="1"/>
          </p:cNvSpPr>
          <p:nvPr>
            <p:ph type="pic" idx="9"/>
          </p:nvPr>
        </p:nvSpPr>
        <p:spPr>
          <a:xfrm flipH="1">
            <a:off x="6277650" y="1469213"/>
            <a:ext cx="1956300" cy="19563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722" name="Google Shape;722;p25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723" name="Google Shape;723;p25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25"/>
          <p:cNvSpPr/>
          <p:nvPr/>
        </p:nvSpPr>
        <p:spPr>
          <a:xfrm>
            <a:off x="305125" y="13812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>
            <a:off x="128800" y="2977795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rgbClr val="F8A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>
            <a:off x="128800" y="3255256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>
            <a:off x="128800" y="3532717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rgbClr val="5CC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25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732" name="Google Shape;732;p25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25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735" name="Google Shape;735;p25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5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5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6"/>
          <p:cNvSpPr txBox="1">
            <a:spLocks noGrp="1"/>
          </p:cNvSpPr>
          <p:nvPr>
            <p:ph type="subTitle" idx="1"/>
          </p:nvPr>
        </p:nvSpPr>
        <p:spPr>
          <a:xfrm>
            <a:off x="1721400" y="1284225"/>
            <a:ext cx="570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51" name="Google Shape;751;p26"/>
          <p:cNvSpPr txBox="1">
            <a:spLocks noGrp="1"/>
          </p:cNvSpPr>
          <p:nvPr>
            <p:ph type="subTitle" idx="2"/>
          </p:nvPr>
        </p:nvSpPr>
        <p:spPr>
          <a:xfrm>
            <a:off x="1721400" y="1719586"/>
            <a:ext cx="57012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subTitle" idx="3"/>
          </p:nvPr>
        </p:nvSpPr>
        <p:spPr>
          <a:xfrm>
            <a:off x="1721400" y="2339051"/>
            <a:ext cx="570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4"/>
          </p:nvPr>
        </p:nvSpPr>
        <p:spPr>
          <a:xfrm>
            <a:off x="1721400" y="2774418"/>
            <a:ext cx="57012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6"/>
          <p:cNvSpPr txBox="1">
            <a:spLocks noGrp="1"/>
          </p:cNvSpPr>
          <p:nvPr>
            <p:ph type="subTitle" idx="5"/>
          </p:nvPr>
        </p:nvSpPr>
        <p:spPr>
          <a:xfrm>
            <a:off x="1721400" y="3393899"/>
            <a:ext cx="570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55" name="Google Shape;755;p26"/>
          <p:cNvSpPr txBox="1">
            <a:spLocks noGrp="1"/>
          </p:cNvSpPr>
          <p:nvPr>
            <p:ph type="subTitle" idx="6"/>
          </p:nvPr>
        </p:nvSpPr>
        <p:spPr>
          <a:xfrm>
            <a:off x="1721400" y="3829250"/>
            <a:ext cx="57012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6" name="Google Shape;756;p26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757" name="Google Shape;757;p26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26"/>
          <p:cNvSpPr/>
          <p:nvPr/>
        </p:nvSpPr>
        <p:spPr>
          <a:xfrm>
            <a:off x="305125" y="13812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>
            <a:off x="128800" y="2977795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rgbClr val="F8A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>
            <a:off x="128800" y="3255256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>
            <a:off x="128800" y="3532717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rgbClr val="5CC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5400000">
            <a:off x="665550" y="-665550"/>
            <a:ext cx="516600" cy="1847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26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767" name="Google Shape;767;p26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9" name="Google Shape;769;p26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770" name="Google Shape;770;p26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7"/>
          <p:cNvSpPr txBox="1">
            <a:spLocks noGrp="1"/>
          </p:cNvSpPr>
          <p:nvPr>
            <p:ph type="subTitle" idx="1"/>
          </p:nvPr>
        </p:nvSpPr>
        <p:spPr>
          <a:xfrm>
            <a:off x="1928823" y="1670800"/>
            <a:ext cx="24870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2"/>
          </p:nvPr>
        </p:nvSpPr>
        <p:spPr>
          <a:xfrm>
            <a:off x="1928813" y="2059825"/>
            <a:ext cx="2487000" cy="64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subTitle" idx="3"/>
          </p:nvPr>
        </p:nvSpPr>
        <p:spPr>
          <a:xfrm>
            <a:off x="5404412" y="2059825"/>
            <a:ext cx="2487000" cy="64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1928813" y="3468800"/>
            <a:ext cx="2487000" cy="64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subTitle" idx="5"/>
          </p:nvPr>
        </p:nvSpPr>
        <p:spPr>
          <a:xfrm>
            <a:off x="5404412" y="3468800"/>
            <a:ext cx="2487000" cy="64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subTitle" idx="6"/>
          </p:nvPr>
        </p:nvSpPr>
        <p:spPr>
          <a:xfrm>
            <a:off x="1928823" y="3079750"/>
            <a:ext cx="24870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7"/>
          </p:nvPr>
        </p:nvSpPr>
        <p:spPr>
          <a:xfrm>
            <a:off x="5404418" y="1670800"/>
            <a:ext cx="24870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92" name="Google Shape;792;p27"/>
          <p:cNvSpPr txBox="1">
            <a:spLocks noGrp="1"/>
          </p:cNvSpPr>
          <p:nvPr>
            <p:ph type="subTitle" idx="8"/>
          </p:nvPr>
        </p:nvSpPr>
        <p:spPr>
          <a:xfrm>
            <a:off x="5404418" y="3079750"/>
            <a:ext cx="24870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93" name="Google Shape;793;p27"/>
          <p:cNvSpPr/>
          <p:nvPr/>
        </p:nvSpPr>
        <p:spPr>
          <a:xfrm>
            <a:off x="-75" y="2879625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27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795" name="Google Shape;795;p27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27"/>
          <p:cNvSpPr/>
          <p:nvPr/>
        </p:nvSpPr>
        <p:spPr>
          <a:xfrm rot="10800000" flipH="1">
            <a:off x="81929" y="967487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7"/>
          <p:cNvSpPr/>
          <p:nvPr/>
        </p:nvSpPr>
        <p:spPr>
          <a:xfrm rot="10800000" flipH="1">
            <a:off x="81929" y="623987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27"/>
          <p:cNvGrpSpPr/>
          <p:nvPr/>
        </p:nvGrpSpPr>
        <p:grpSpPr>
          <a:xfrm flipH="1">
            <a:off x="8428875" y="2697426"/>
            <a:ext cx="964079" cy="2169138"/>
            <a:chOff x="-248979" y="1614576"/>
            <a:chExt cx="964079" cy="2169138"/>
          </a:xfrm>
        </p:grpSpPr>
        <p:grpSp>
          <p:nvGrpSpPr>
            <p:cNvPr id="802" name="Google Shape;802;p27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803" name="Google Shape;803;p27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7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7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7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7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7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7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7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7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6" name="Google Shape;816;p27"/>
            <p:cNvSpPr/>
            <p:nvPr/>
          </p:nvSpPr>
          <p:spPr>
            <a:xfrm>
              <a:off x="-248979" y="1615249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7"/>
          <p:cNvSpPr/>
          <p:nvPr/>
        </p:nvSpPr>
        <p:spPr>
          <a:xfrm>
            <a:off x="8554050" y="623970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/>
          <p:nvPr/>
        </p:nvSpPr>
        <p:spPr>
          <a:xfrm>
            <a:off x="8554050" y="901431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7"/>
          <p:cNvSpPr/>
          <p:nvPr/>
        </p:nvSpPr>
        <p:spPr>
          <a:xfrm>
            <a:off x="8554050" y="1178892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"/>
          </p:nvPr>
        </p:nvSpPr>
        <p:spPr>
          <a:xfrm>
            <a:off x="7200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subTitle" idx="2"/>
          </p:nvPr>
        </p:nvSpPr>
        <p:spPr>
          <a:xfrm>
            <a:off x="34038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28"/>
          <p:cNvSpPr txBox="1">
            <a:spLocks noGrp="1"/>
          </p:cNvSpPr>
          <p:nvPr>
            <p:ph type="subTitle" idx="3"/>
          </p:nvPr>
        </p:nvSpPr>
        <p:spPr>
          <a:xfrm>
            <a:off x="60876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8"/>
          <p:cNvSpPr txBox="1">
            <a:spLocks noGrp="1"/>
          </p:cNvSpPr>
          <p:nvPr>
            <p:ph type="subTitle" idx="4"/>
          </p:nvPr>
        </p:nvSpPr>
        <p:spPr>
          <a:xfrm>
            <a:off x="720000" y="3956024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ubTitle" idx="5"/>
          </p:nvPr>
        </p:nvSpPr>
        <p:spPr>
          <a:xfrm>
            <a:off x="3403800" y="3956024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subTitle" idx="6"/>
          </p:nvPr>
        </p:nvSpPr>
        <p:spPr>
          <a:xfrm>
            <a:off x="6087600" y="3956024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7"/>
          </p:nvPr>
        </p:nvSpPr>
        <p:spPr>
          <a:xfrm>
            <a:off x="715100" y="1800600"/>
            <a:ext cx="23364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subTitle" idx="8"/>
          </p:nvPr>
        </p:nvSpPr>
        <p:spPr>
          <a:xfrm>
            <a:off x="3403800" y="1800600"/>
            <a:ext cx="23364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9"/>
          </p:nvPr>
        </p:nvSpPr>
        <p:spPr>
          <a:xfrm>
            <a:off x="6092500" y="1800600"/>
            <a:ext cx="23364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subTitle" idx="13"/>
          </p:nvPr>
        </p:nvSpPr>
        <p:spPr>
          <a:xfrm>
            <a:off x="715100" y="3555625"/>
            <a:ext cx="23364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2" name="Google Shape;832;p28"/>
          <p:cNvSpPr txBox="1">
            <a:spLocks noGrp="1"/>
          </p:cNvSpPr>
          <p:nvPr>
            <p:ph type="subTitle" idx="14"/>
          </p:nvPr>
        </p:nvSpPr>
        <p:spPr>
          <a:xfrm>
            <a:off x="3403800" y="3555625"/>
            <a:ext cx="23364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833" name="Google Shape;833;p28"/>
          <p:cNvSpPr txBox="1">
            <a:spLocks noGrp="1"/>
          </p:cNvSpPr>
          <p:nvPr>
            <p:ph type="subTitle" idx="15"/>
          </p:nvPr>
        </p:nvSpPr>
        <p:spPr>
          <a:xfrm>
            <a:off x="6092500" y="3555625"/>
            <a:ext cx="23364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grpSp>
        <p:nvGrpSpPr>
          <p:cNvPr id="834" name="Google Shape;834;p28"/>
          <p:cNvGrpSpPr/>
          <p:nvPr/>
        </p:nvGrpSpPr>
        <p:grpSpPr>
          <a:xfrm flipH="1">
            <a:off x="-249150" y="1995576"/>
            <a:ext cx="964775" cy="2169138"/>
            <a:chOff x="8428350" y="1614576"/>
            <a:chExt cx="964775" cy="2169138"/>
          </a:xfrm>
        </p:grpSpPr>
        <p:sp>
          <p:nvSpPr>
            <p:cNvPr id="835" name="Google Shape;835;p28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28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838" name="Google Shape;838;p28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1" name="Google Shape;851;p28"/>
          <p:cNvSpPr/>
          <p:nvPr/>
        </p:nvSpPr>
        <p:spPr>
          <a:xfrm rot="10800000" flipH="1">
            <a:off x="-1274150" y="-1531275"/>
            <a:ext cx="1989250" cy="2421775"/>
          </a:xfrm>
          <a:custGeom>
            <a:avLst/>
            <a:gdLst/>
            <a:ahLst/>
            <a:cxnLst/>
            <a:rect l="l" t="t" r="r" b="b"/>
            <a:pathLst>
              <a:path w="79570" h="96871" fill="none" extrusionOk="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2" name="Google Shape;852;p28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853" name="Google Shape;853;p28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28"/>
          <p:cNvSpPr/>
          <p:nvPr/>
        </p:nvSpPr>
        <p:spPr>
          <a:xfrm flipH="1">
            <a:off x="8555237" y="2977795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 flipH="1">
            <a:off x="8555237" y="3255256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8"/>
          <p:cNvSpPr/>
          <p:nvPr/>
        </p:nvSpPr>
        <p:spPr>
          <a:xfrm flipH="1">
            <a:off x="8555237" y="3532717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28"/>
          <p:cNvGrpSpPr/>
          <p:nvPr/>
        </p:nvGrpSpPr>
        <p:grpSpPr>
          <a:xfrm flipH="1">
            <a:off x="8558202" y="257188"/>
            <a:ext cx="453975" cy="948400"/>
            <a:chOff x="7520035" y="2360625"/>
            <a:chExt cx="453975" cy="948400"/>
          </a:xfrm>
        </p:grpSpPr>
        <p:grpSp>
          <p:nvGrpSpPr>
            <p:cNvPr id="861" name="Google Shape;861;p28"/>
            <p:cNvGrpSpPr/>
            <p:nvPr/>
          </p:nvGrpSpPr>
          <p:grpSpPr>
            <a:xfrm flipH="1">
              <a:off x="7520885" y="2813700"/>
              <a:ext cx="453125" cy="495325"/>
              <a:chOff x="4291875" y="1071125"/>
              <a:chExt cx="453125" cy="495325"/>
            </a:xfrm>
          </p:grpSpPr>
          <p:sp>
            <p:nvSpPr>
              <p:cNvPr id="862" name="Google Shape;862;p28"/>
              <p:cNvSpPr/>
              <p:nvPr/>
            </p:nvSpPr>
            <p:spPr>
              <a:xfrm>
                <a:off x="4702750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4702750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4702750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4497325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4497325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4497325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4291875" y="12976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4291875" y="152420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28"/>
            <p:cNvGrpSpPr/>
            <p:nvPr/>
          </p:nvGrpSpPr>
          <p:grpSpPr>
            <a:xfrm flipH="1">
              <a:off x="7520035" y="2360625"/>
              <a:ext cx="453975" cy="495325"/>
              <a:chOff x="4291875" y="618050"/>
              <a:chExt cx="453975" cy="495325"/>
            </a:xfrm>
          </p:grpSpPr>
          <p:sp>
            <p:nvSpPr>
              <p:cNvPr id="871" name="Google Shape;871;p28"/>
              <p:cNvSpPr/>
              <p:nvPr/>
            </p:nvSpPr>
            <p:spPr>
              <a:xfrm>
                <a:off x="4497325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4497325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4291875" y="61805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4291875" y="8445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4291875" y="107112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4703600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4703600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8" name="Google Shape;878;p28"/>
          <p:cNvSpPr/>
          <p:nvPr/>
        </p:nvSpPr>
        <p:spPr>
          <a:xfrm flipH="1">
            <a:off x="295775" y="13812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>
            <a:spLocks noGrp="1"/>
          </p:cNvSpPr>
          <p:nvPr>
            <p:ph type="title" hasCustomPrompt="1"/>
          </p:nvPr>
        </p:nvSpPr>
        <p:spPr>
          <a:xfrm>
            <a:off x="4737100" y="1996125"/>
            <a:ext cx="36918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1" name="Google Shape;881;p29"/>
          <p:cNvSpPr txBox="1">
            <a:spLocks noGrp="1"/>
          </p:cNvSpPr>
          <p:nvPr>
            <p:ph type="subTitle" idx="1"/>
          </p:nvPr>
        </p:nvSpPr>
        <p:spPr>
          <a:xfrm>
            <a:off x="4737100" y="2702146"/>
            <a:ext cx="36918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9"/>
          <p:cNvSpPr txBox="1">
            <a:spLocks noGrp="1"/>
          </p:cNvSpPr>
          <p:nvPr>
            <p:ph type="title" idx="2" hasCustomPrompt="1"/>
          </p:nvPr>
        </p:nvSpPr>
        <p:spPr>
          <a:xfrm>
            <a:off x="4737100" y="3452255"/>
            <a:ext cx="36918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3" name="Google Shape;883;p29"/>
          <p:cNvSpPr txBox="1">
            <a:spLocks noGrp="1"/>
          </p:cNvSpPr>
          <p:nvPr>
            <p:ph type="subTitle" idx="3"/>
          </p:nvPr>
        </p:nvSpPr>
        <p:spPr>
          <a:xfrm>
            <a:off x="4737100" y="4158276"/>
            <a:ext cx="36918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29"/>
          <p:cNvSpPr txBox="1">
            <a:spLocks noGrp="1"/>
          </p:cNvSpPr>
          <p:nvPr>
            <p:ph type="title" idx="4" hasCustomPrompt="1"/>
          </p:nvPr>
        </p:nvSpPr>
        <p:spPr>
          <a:xfrm>
            <a:off x="4737100" y="540000"/>
            <a:ext cx="36918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5" name="Google Shape;885;p29"/>
          <p:cNvSpPr txBox="1">
            <a:spLocks noGrp="1"/>
          </p:cNvSpPr>
          <p:nvPr>
            <p:ph type="subTitle" idx="5"/>
          </p:nvPr>
        </p:nvSpPr>
        <p:spPr>
          <a:xfrm>
            <a:off x="4737100" y="1246025"/>
            <a:ext cx="36918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29"/>
          <p:cNvSpPr>
            <a:spLocks noGrp="1"/>
          </p:cNvSpPr>
          <p:nvPr>
            <p:ph type="pic" idx="6"/>
          </p:nvPr>
        </p:nvSpPr>
        <p:spPr>
          <a:xfrm>
            <a:off x="715100" y="681750"/>
            <a:ext cx="3780000" cy="37800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87" name="Google Shape;887;p29"/>
          <p:cNvGrpSpPr/>
          <p:nvPr/>
        </p:nvGrpSpPr>
        <p:grpSpPr>
          <a:xfrm>
            <a:off x="-248979" y="2697426"/>
            <a:ext cx="964079" cy="2169138"/>
            <a:chOff x="-248979" y="1614576"/>
            <a:chExt cx="964079" cy="2169138"/>
          </a:xfrm>
        </p:grpSpPr>
        <p:grpSp>
          <p:nvGrpSpPr>
            <p:cNvPr id="888" name="Google Shape;888;p29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889" name="Google Shape;889;p29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9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9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9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9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9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9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29"/>
            <p:cNvSpPr/>
            <p:nvPr/>
          </p:nvSpPr>
          <p:spPr>
            <a:xfrm>
              <a:off x="-248979" y="1615249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29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904" name="Google Shape;904;p29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29"/>
          <p:cNvSpPr/>
          <p:nvPr/>
        </p:nvSpPr>
        <p:spPr>
          <a:xfrm>
            <a:off x="8497186" y="36502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29"/>
          <p:cNvSpPr/>
          <p:nvPr/>
        </p:nvSpPr>
        <p:spPr>
          <a:xfrm>
            <a:off x="8497186" y="39937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9"/>
          <p:cNvSpPr/>
          <p:nvPr/>
        </p:nvSpPr>
        <p:spPr>
          <a:xfrm rot="10800000" flipH="1">
            <a:off x="8426450" y="-28700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0"/>
          <p:cNvSpPr txBox="1">
            <a:spLocks noGrp="1"/>
          </p:cNvSpPr>
          <p:nvPr>
            <p:ph type="title" hasCustomPrompt="1"/>
          </p:nvPr>
        </p:nvSpPr>
        <p:spPr>
          <a:xfrm>
            <a:off x="2911475" y="2002175"/>
            <a:ext cx="14955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13" name="Google Shape;913;p30"/>
          <p:cNvSpPr txBox="1">
            <a:spLocks noGrp="1"/>
          </p:cNvSpPr>
          <p:nvPr>
            <p:ph type="subTitle" idx="1"/>
          </p:nvPr>
        </p:nvSpPr>
        <p:spPr>
          <a:xfrm>
            <a:off x="715100" y="2543426"/>
            <a:ext cx="36918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30"/>
          <p:cNvSpPr txBox="1">
            <a:spLocks noGrp="1"/>
          </p:cNvSpPr>
          <p:nvPr>
            <p:ph type="title" idx="2" hasCustomPrompt="1"/>
          </p:nvPr>
        </p:nvSpPr>
        <p:spPr>
          <a:xfrm>
            <a:off x="2911475" y="3384463"/>
            <a:ext cx="14955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15" name="Google Shape;915;p30"/>
          <p:cNvSpPr txBox="1">
            <a:spLocks noGrp="1"/>
          </p:cNvSpPr>
          <p:nvPr>
            <p:ph type="subTitle" idx="3"/>
          </p:nvPr>
        </p:nvSpPr>
        <p:spPr>
          <a:xfrm>
            <a:off x="715100" y="3925712"/>
            <a:ext cx="36918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30"/>
          <p:cNvSpPr txBox="1">
            <a:spLocks noGrp="1"/>
          </p:cNvSpPr>
          <p:nvPr>
            <p:ph type="title" idx="4" hasCustomPrompt="1"/>
          </p:nvPr>
        </p:nvSpPr>
        <p:spPr>
          <a:xfrm>
            <a:off x="2911475" y="619888"/>
            <a:ext cx="14955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17" name="Google Shape;917;p30"/>
          <p:cNvSpPr txBox="1">
            <a:spLocks noGrp="1"/>
          </p:cNvSpPr>
          <p:nvPr>
            <p:ph type="subTitle" idx="5"/>
          </p:nvPr>
        </p:nvSpPr>
        <p:spPr>
          <a:xfrm>
            <a:off x="715100" y="1161138"/>
            <a:ext cx="36918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30"/>
          <p:cNvSpPr txBox="1">
            <a:spLocks noGrp="1"/>
          </p:cNvSpPr>
          <p:nvPr>
            <p:ph type="subTitle" idx="6"/>
          </p:nvPr>
        </p:nvSpPr>
        <p:spPr>
          <a:xfrm>
            <a:off x="715100" y="619888"/>
            <a:ext cx="21963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19" name="Google Shape;919;p30"/>
          <p:cNvSpPr txBox="1">
            <a:spLocks noGrp="1"/>
          </p:cNvSpPr>
          <p:nvPr>
            <p:ph type="subTitle" idx="7"/>
          </p:nvPr>
        </p:nvSpPr>
        <p:spPr>
          <a:xfrm>
            <a:off x="715100" y="2002175"/>
            <a:ext cx="21963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920" name="Google Shape;920;p30"/>
          <p:cNvSpPr txBox="1">
            <a:spLocks noGrp="1"/>
          </p:cNvSpPr>
          <p:nvPr>
            <p:ph type="subTitle" idx="8"/>
          </p:nvPr>
        </p:nvSpPr>
        <p:spPr>
          <a:xfrm>
            <a:off x="715100" y="3384463"/>
            <a:ext cx="2196300" cy="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grpSp>
        <p:nvGrpSpPr>
          <p:cNvPr id="921" name="Google Shape;921;p30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922" name="Google Shape;922;p30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30"/>
          <p:cNvGrpSpPr/>
          <p:nvPr/>
        </p:nvGrpSpPr>
        <p:grpSpPr>
          <a:xfrm flipH="1">
            <a:off x="-480560" y="2172051"/>
            <a:ext cx="964775" cy="2169138"/>
            <a:chOff x="8428350" y="1614576"/>
            <a:chExt cx="964775" cy="2169138"/>
          </a:xfrm>
        </p:grpSpPr>
        <p:sp>
          <p:nvSpPr>
            <p:cNvPr id="927" name="Google Shape;927;p30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9" name="Google Shape;929;p30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930" name="Google Shape;930;p30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3" name="Google Shape;943;p30"/>
          <p:cNvGrpSpPr/>
          <p:nvPr/>
        </p:nvGrpSpPr>
        <p:grpSpPr>
          <a:xfrm rot="-5400000" flipH="1">
            <a:off x="449459" y="-121961"/>
            <a:ext cx="359880" cy="789653"/>
            <a:chOff x="7332112" y="2515526"/>
            <a:chExt cx="359880" cy="789653"/>
          </a:xfrm>
        </p:grpSpPr>
        <p:sp>
          <p:nvSpPr>
            <p:cNvPr id="944" name="Google Shape;944;p30"/>
            <p:cNvSpPr/>
            <p:nvPr/>
          </p:nvSpPr>
          <p:spPr>
            <a:xfrm>
              <a:off x="7511687" y="2515526"/>
              <a:ext cx="180300" cy="359880"/>
            </a:xfrm>
            <a:custGeom>
              <a:avLst/>
              <a:gdLst/>
              <a:ahLst/>
              <a:cxnLst/>
              <a:rect l="l" t="t" r="r" b="b"/>
              <a:pathLst>
                <a:path w="6004" h="11984" extrusionOk="0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7332112" y="2515526"/>
              <a:ext cx="179609" cy="359880"/>
            </a:xfrm>
            <a:custGeom>
              <a:avLst/>
              <a:gdLst/>
              <a:ahLst/>
              <a:cxnLst/>
              <a:rect l="l" t="t" r="r" b="b"/>
              <a:pathLst>
                <a:path w="5981" h="11984" extrusionOk="0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7332112" y="3124879"/>
              <a:ext cx="359880" cy="180300"/>
            </a:xfrm>
            <a:custGeom>
              <a:avLst/>
              <a:gdLst/>
              <a:ahLst/>
              <a:cxnLst/>
              <a:rect l="l" t="t" r="r" b="b"/>
              <a:pathLst>
                <a:path w="11984" h="6004" extrusionOk="0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7332112" y="2945304"/>
              <a:ext cx="359880" cy="179609"/>
            </a:xfrm>
            <a:custGeom>
              <a:avLst/>
              <a:gdLst/>
              <a:ahLst/>
              <a:cxnLst/>
              <a:rect l="l" t="t" r="r" b="b"/>
              <a:pathLst>
                <a:path w="11984" h="5981" extrusionOk="0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8" name="Google Shape;948;p30"/>
          <p:cNvSpPr/>
          <p:nvPr/>
        </p:nvSpPr>
        <p:spPr>
          <a:xfrm rot="10800000">
            <a:off x="8426375" y="-6275"/>
            <a:ext cx="717600" cy="1452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0"/>
          <p:cNvSpPr/>
          <p:nvPr/>
        </p:nvSpPr>
        <p:spPr>
          <a:xfrm flipH="1">
            <a:off x="8502741" y="282002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0"/>
          <p:cNvSpPr/>
          <p:nvPr/>
        </p:nvSpPr>
        <p:spPr>
          <a:xfrm flipH="1">
            <a:off x="8502741" y="316077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0"/>
          <p:cNvSpPr/>
          <p:nvPr/>
        </p:nvSpPr>
        <p:spPr>
          <a:xfrm flipH="1">
            <a:off x="8502741" y="3501524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2100225" y="1152475"/>
            <a:ext cx="494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8" name="Google Shape;88;p4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89" name="Google Shape;89;p4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4"/>
          <p:cNvSpPr/>
          <p:nvPr/>
        </p:nvSpPr>
        <p:spPr>
          <a:xfrm rot="10800000" flipH="1">
            <a:off x="0" y="-6275"/>
            <a:ext cx="717600" cy="1452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76373" y="282002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76373" y="316077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76373" y="3501524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8428350" y="1614576"/>
            <a:ext cx="964775" cy="2169138"/>
            <a:chOff x="8428350" y="1614576"/>
            <a:chExt cx="964775" cy="2169138"/>
          </a:xfrm>
        </p:grpSpPr>
        <p:sp>
          <p:nvSpPr>
            <p:cNvPr id="98" name="Google Shape;98;p4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4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" name="Google Shape;114;p4"/>
          <p:cNvGrpSpPr/>
          <p:nvPr/>
        </p:nvGrpSpPr>
        <p:grpSpPr>
          <a:xfrm rot="5400000">
            <a:off x="8334637" y="-129736"/>
            <a:ext cx="359880" cy="789653"/>
            <a:chOff x="7332112" y="2515526"/>
            <a:chExt cx="359880" cy="789653"/>
          </a:xfrm>
        </p:grpSpPr>
        <p:sp>
          <p:nvSpPr>
            <p:cNvPr id="115" name="Google Shape;115;p4"/>
            <p:cNvSpPr/>
            <p:nvPr/>
          </p:nvSpPr>
          <p:spPr>
            <a:xfrm>
              <a:off x="7511687" y="2515526"/>
              <a:ext cx="180300" cy="359880"/>
            </a:xfrm>
            <a:custGeom>
              <a:avLst/>
              <a:gdLst/>
              <a:ahLst/>
              <a:cxnLst/>
              <a:rect l="l" t="t" r="r" b="b"/>
              <a:pathLst>
                <a:path w="6004" h="11984" extrusionOk="0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7332112" y="2515526"/>
              <a:ext cx="179609" cy="359880"/>
            </a:xfrm>
            <a:custGeom>
              <a:avLst/>
              <a:gdLst/>
              <a:ahLst/>
              <a:cxnLst/>
              <a:rect l="l" t="t" r="r" b="b"/>
              <a:pathLst>
                <a:path w="5981" h="11984" extrusionOk="0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7332112" y="3124879"/>
              <a:ext cx="359880" cy="180300"/>
            </a:xfrm>
            <a:custGeom>
              <a:avLst/>
              <a:gdLst/>
              <a:ahLst/>
              <a:cxnLst/>
              <a:rect l="l" t="t" r="r" b="b"/>
              <a:pathLst>
                <a:path w="11984" h="6004" extrusionOk="0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7332112" y="2945304"/>
              <a:ext cx="359880" cy="179609"/>
            </a:xfrm>
            <a:custGeom>
              <a:avLst/>
              <a:gdLst/>
              <a:ahLst/>
              <a:cxnLst/>
              <a:rect l="l" t="t" r="r" b="b"/>
              <a:pathLst>
                <a:path w="11984" h="5981" extrusionOk="0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 rot="5400000">
            <a:off x="8746750" y="41288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1"/>
          <p:cNvSpPr txBox="1">
            <a:spLocks noGrp="1"/>
          </p:cNvSpPr>
          <p:nvPr>
            <p:ph type="ctrTitle"/>
          </p:nvPr>
        </p:nvSpPr>
        <p:spPr>
          <a:xfrm>
            <a:off x="2429950" y="30897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54" name="Google Shape;954;p31"/>
          <p:cNvSpPr txBox="1">
            <a:spLocks noGrp="1"/>
          </p:cNvSpPr>
          <p:nvPr>
            <p:ph type="subTitle" idx="1"/>
          </p:nvPr>
        </p:nvSpPr>
        <p:spPr>
          <a:xfrm>
            <a:off x="2973250" y="2038637"/>
            <a:ext cx="3197700" cy="16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5" name="Google Shape;955;p31"/>
          <p:cNvSpPr txBox="1"/>
          <p:nvPr/>
        </p:nvSpPr>
        <p:spPr>
          <a:xfrm>
            <a:off x="2685700" y="399290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56" name="Google Shape;956;p31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957" name="Google Shape;957;p31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31"/>
          <p:cNvSpPr/>
          <p:nvPr/>
        </p:nvSpPr>
        <p:spPr>
          <a:xfrm rot="10800000">
            <a:off x="-24" y="-28700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1"/>
          <p:cNvSpPr/>
          <p:nvPr/>
        </p:nvSpPr>
        <p:spPr>
          <a:xfrm>
            <a:off x="-1066401" y="4068300"/>
            <a:ext cx="2132365" cy="2132365"/>
          </a:xfrm>
          <a:custGeom>
            <a:avLst/>
            <a:gdLst/>
            <a:ahLst/>
            <a:cxnLst/>
            <a:rect l="l" t="t" r="r" b="b"/>
            <a:pathLst>
              <a:path w="121226" h="121226" extrusionOk="0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3" name="Google Shape;963;p31"/>
          <p:cNvGrpSpPr/>
          <p:nvPr/>
        </p:nvGrpSpPr>
        <p:grpSpPr>
          <a:xfrm>
            <a:off x="8163304" y="2879637"/>
            <a:ext cx="981027" cy="3457727"/>
            <a:chOff x="8399475" y="3067251"/>
            <a:chExt cx="755450" cy="2662658"/>
          </a:xfrm>
        </p:grpSpPr>
        <p:sp>
          <p:nvSpPr>
            <p:cNvPr id="964" name="Google Shape;964;p31"/>
            <p:cNvSpPr/>
            <p:nvPr/>
          </p:nvSpPr>
          <p:spPr>
            <a:xfrm>
              <a:off x="8400019" y="438890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8400019" y="419978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8400019" y="40112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8400019" y="38226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8400019" y="36335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8400019" y="34449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8400019" y="325635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89663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877771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858859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839947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8400019" y="3067775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8400019" y="571005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8400019" y="552093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8400019" y="53323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8400019" y="51437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8400019" y="49546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8400019" y="47660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8400019" y="457750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91549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1"/>
          <p:cNvSpPr/>
          <p:nvPr/>
        </p:nvSpPr>
        <p:spPr>
          <a:xfrm>
            <a:off x="220888" y="3164450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1"/>
          <p:cNvSpPr/>
          <p:nvPr/>
        </p:nvSpPr>
        <p:spPr>
          <a:xfrm>
            <a:off x="6386350" y="514350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2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988" name="Google Shape;988;p32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 rot="10800000" flipH="1">
            <a:off x="8426450" y="-28700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993;p32"/>
          <p:cNvGrpSpPr/>
          <p:nvPr/>
        </p:nvGrpSpPr>
        <p:grpSpPr>
          <a:xfrm flipH="1">
            <a:off x="7125160" y="340200"/>
            <a:ext cx="922750" cy="922150"/>
            <a:chOff x="715100" y="1540725"/>
            <a:chExt cx="922750" cy="922150"/>
          </a:xfrm>
        </p:grpSpPr>
        <p:sp>
          <p:nvSpPr>
            <p:cNvPr id="994" name="Google Shape;994;p32"/>
            <p:cNvSpPr/>
            <p:nvPr/>
          </p:nvSpPr>
          <p:spPr>
            <a:xfrm>
              <a:off x="715100" y="1540725"/>
              <a:ext cx="922750" cy="922150"/>
            </a:xfrm>
            <a:custGeom>
              <a:avLst/>
              <a:gdLst/>
              <a:ahLst/>
              <a:cxnLst/>
              <a:rect l="l" t="t" r="r" b="b"/>
              <a:pathLst>
                <a:path w="36910" h="36886" fill="none" extrusionOk="0">
                  <a:moveTo>
                    <a:pt x="36909" y="18443"/>
                  </a:moveTo>
                  <a:cubicBezTo>
                    <a:pt x="36909" y="28646"/>
                    <a:pt x="28646" y="36886"/>
                    <a:pt x="18443" y="36886"/>
                  </a:cubicBezTo>
                  <a:cubicBezTo>
                    <a:pt x="8263" y="36886"/>
                    <a:pt x="1" y="28646"/>
                    <a:pt x="1" y="18443"/>
                  </a:cubicBezTo>
                  <a:cubicBezTo>
                    <a:pt x="1" y="8263"/>
                    <a:pt x="8263" y="0"/>
                    <a:pt x="18443" y="0"/>
                  </a:cubicBezTo>
                  <a:cubicBezTo>
                    <a:pt x="28646" y="0"/>
                    <a:pt x="36909" y="8263"/>
                    <a:pt x="36909" y="18443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798975" y="1624600"/>
              <a:ext cx="754975" cy="754400"/>
            </a:xfrm>
            <a:custGeom>
              <a:avLst/>
              <a:gdLst/>
              <a:ahLst/>
              <a:cxnLst/>
              <a:rect l="l" t="t" r="r" b="b"/>
              <a:pathLst>
                <a:path w="30199" h="30176" fill="none" extrusionOk="0">
                  <a:moveTo>
                    <a:pt x="30199" y="15088"/>
                  </a:moveTo>
                  <a:cubicBezTo>
                    <a:pt x="30199" y="23419"/>
                    <a:pt x="23420" y="30175"/>
                    <a:pt x="15088" y="30175"/>
                  </a:cubicBezTo>
                  <a:cubicBezTo>
                    <a:pt x="6757" y="30175"/>
                    <a:pt x="1" y="23419"/>
                    <a:pt x="1" y="15088"/>
                  </a:cubicBezTo>
                  <a:cubicBezTo>
                    <a:pt x="1" y="6757"/>
                    <a:pt x="6757" y="1"/>
                    <a:pt x="15088" y="1"/>
                  </a:cubicBezTo>
                  <a:cubicBezTo>
                    <a:pt x="23420" y="1"/>
                    <a:pt x="30199" y="6757"/>
                    <a:pt x="30199" y="15088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877150" y="1702775"/>
              <a:ext cx="598050" cy="598050"/>
            </a:xfrm>
            <a:custGeom>
              <a:avLst/>
              <a:gdLst/>
              <a:ahLst/>
              <a:cxnLst/>
              <a:rect l="l" t="t" r="r" b="b"/>
              <a:pathLst>
                <a:path w="23922" h="23922" fill="none" extrusionOk="0">
                  <a:moveTo>
                    <a:pt x="23922" y="11961"/>
                  </a:moveTo>
                  <a:cubicBezTo>
                    <a:pt x="23922" y="18558"/>
                    <a:pt x="18558" y="23921"/>
                    <a:pt x="11961" y="23921"/>
                  </a:cubicBezTo>
                  <a:cubicBezTo>
                    <a:pt x="5365" y="23921"/>
                    <a:pt x="1" y="18558"/>
                    <a:pt x="1" y="11961"/>
                  </a:cubicBezTo>
                  <a:cubicBezTo>
                    <a:pt x="1" y="5365"/>
                    <a:pt x="5365" y="1"/>
                    <a:pt x="11961" y="1"/>
                  </a:cubicBezTo>
                  <a:cubicBezTo>
                    <a:pt x="18558" y="1"/>
                    <a:pt x="23922" y="5365"/>
                    <a:pt x="23922" y="11961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954200" y="1779800"/>
              <a:ext cx="443975" cy="444000"/>
            </a:xfrm>
            <a:custGeom>
              <a:avLst/>
              <a:gdLst/>
              <a:ahLst/>
              <a:cxnLst/>
              <a:rect l="l" t="t" r="r" b="b"/>
              <a:pathLst>
                <a:path w="17759" h="17760" fill="none" extrusionOk="0">
                  <a:moveTo>
                    <a:pt x="17758" y="8880"/>
                  </a:moveTo>
                  <a:cubicBezTo>
                    <a:pt x="17758" y="13787"/>
                    <a:pt x="13787" y="17759"/>
                    <a:pt x="8879" y="17759"/>
                  </a:cubicBezTo>
                  <a:cubicBezTo>
                    <a:pt x="3972" y="17759"/>
                    <a:pt x="0" y="13787"/>
                    <a:pt x="0" y="8880"/>
                  </a:cubicBezTo>
                  <a:cubicBezTo>
                    <a:pt x="0" y="3973"/>
                    <a:pt x="3972" y="1"/>
                    <a:pt x="8879" y="1"/>
                  </a:cubicBezTo>
                  <a:cubicBezTo>
                    <a:pt x="13787" y="1"/>
                    <a:pt x="17758" y="3973"/>
                    <a:pt x="17758" y="8880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1023250" y="1848850"/>
              <a:ext cx="305875" cy="305900"/>
            </a:xfrm>
            <a:custGeom>
              <a:avLst/>
              <a:gdLst/>
              <a:ahLst/>
              <a:cxnLst/>
              <a:rect l="l" t="t" r="r" b="b"/>
              <a:pathLst>
                <a:path w="12235" h="12236" fill="none" extrusionOk="0">
                  <a:moveTo>
                    <a:pt x="12235" y="6118"/>
                  </a:moveTo>
                  <a:cubicBezTo>
                    <a:pt x="12235" y="9496"/>
                    <a:pt x="9496" y="12235"/>
                    <a:pt x="6117" y="12235"/>
                  </a:cubicBezTo>
                  <a:cubicBezTo>
                    <a:pt x="2739" y="12235"/>
                    <a:pt x="0" y="9496"/>
                    <a:pt x="0" y="6118"/>
                  </a:cubicBezTo>
                  <a:cubicBezTo>
                    <a:pt x="0" y="2740"/>
                    <a:pt x="2739" y="1"/>
                    <a:pt x="6117" y="1"/>
                  </a:cubicBezTo>
                  <a:cubicBezTo>
                    <a:pt x="9496" y="1"/>
                    <a:pt x="12235" y="2740"/>
                    <a:pt x="12235" y="6118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094000" y="1919625"/>
              <a:ext cx="164375" cy="164350"/>
            </a:xfrm>
            <a:custGeom>
              <a:avLst/>
              <a:gdLst/>
              <a:ahLst/>
              <a:cxnLst/>
              <a:rect l="l" t="t" r="r" b="b"/>
              <a:pathLst>
                <a:path w="6575" h="6574" fill="none" extrusionOk="0">
                  <a:moveTo>
                    <a:pt x="6574" y="3287"/>
                  </a:moveTo>
                  <a:cubicBezTo>
                    <a:pt x="6574" y="5090"/>
                    <a:pt x="5113" y="6574"/>
                    <a:pt x="3287" y="6574"/>
                  </a:cubicBezTo>
                  <a:cubicBezTo>
                    <a:pt x="1484" y="6574"/>
                    <a:pt x="1" y="5090"/>
                    <a:pt x="1" y="3287"/>
                  </a:cubicBezTo>
                  <a:cubicBezTo>
                    <a:pt x="1" y="1484"/>
                    <a:pt x="1484" y="0"/>
                    <a:pt x="3287" y="0"/>
                  </a:cubicBezTo>
                  <a:cubicBezTo>
                    <a:pt x="5113" y="0"/>
                    <a:pt x="6574" y="1484"/>
                    <a:pt x="6574" y="3287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32"/>
          <p:cNvSpPr/>
          <p:nvPr/>
        </p:nvSpPr>
        <p:spPr>
          <a:xfrm flipH="1">
            <a:off x="-24" y="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32"/>
          <p:cNvGrpSpPr/>
          <p:nvPr/>
        </p:nvGrpSpPr>
        <p:grpSpPr>
          <a:xfrm flipH="1">
            <a:off x="8559110" y="984900"/>
            <a:ext cx="453125" cy="495325"/>
            <a:chOff x="4291875" y="1071125"/>
            <a:chExt cx="453125" cy="495325"/>
          </a:xfrm>
        </p:grpSpPr>
        <p:sp>
          <p:nvSpPr>
            <p:cNvPr id="1002" name="Google Shape;1002;p32"/>
            <p:cNvSpPr/>
            <p:nvPr/>
          </p:nvSpPr>
          <p:spPr>
            <a:xfrm>
              <a:off x="4702750" y="107112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4702750" y="12976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4702750" y="152420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4497325" y="107112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4497325" y="12976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4497325" y="152420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4291875" y="129767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4291875" y="1524200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32"/>
          <p:cNvGrpSpPr/>
          <p:nvPr/>
        </p:nvGrpSpPr>
        <p:grpSpPr>
          <a:xfrm flipH="1">
            <a:off x="8558260" y="531825"/>
            <a:ext cx="453975" cy="495325"/>
            <a:chOff x="4291875" y="618050"/>
            <a:chExt cx="453975" cy="495325"/>
          </a:xfrm>
        </p:grpSpPr>
        <p:sp>
          <p:nvSpPr>
            <p:cNvPr id="1011" name="Google Shape;1011;p32"/>
            <p:cNvSpPr/>
            <p:nvPr/>
          </p:nvSpPr>
          <p:spPr>
            <a:xfrm>
              <a:off x="4497325" y="61805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4497325" y="8445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4291875" y="618050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89"/>
                    <a:pt x="846" y="1689"/>
                  </a:cubicBezTo>
                  <a:cubicBezTo>
                    <a:pt x="1302" y="1689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4291875" y="84457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4291875" y="1071125"/>
              <a:ext cx="42275" cy="42250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846" y="1"/>
                  </a:move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02" y="1690"/>
                    <a:pt x="1690" y="1302"/>
                    <a:pt x="1690" y="845"/>
                  </a:cubicBezTo>
                  <a:cubicBezTo>
                    <a:pt x="1690" y="366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4703600" y="618050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65" y="0"/>
                    <a:pt x="0" y="365"/>
                    <a:pt x="0" y="845"/>
                  </a:cubicBezTo>
                  <a:cubicBezTo>
                    <a:pt x="0" y="1301"/>
                    <a:pt x="365" y="1689"/>
                    <a:pt x="845" y="1689"/>
                  </a:cubicBezTo>
                  <a:cubicBezTo>
                    <a:pt x="1301" y="1689"/>
                    <a:pt x="1689" y="1301"/>
                    <a:pt x="1689" y="845"/>
                  </a:cubicBezTo>
                  <a:cubicBezTo>
                    <a:pt x="1689" y="365"/>
                    <a:pt x="130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4703600" y="844575"/>
              <a:ext cx="42250" cy="42250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66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66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32"/>
          <p:cNvSpPr/>
          <p:nvPr/>
        </p:nvSpPr>
        <p:spPr>
          <a:xfrm flipH="1">
            <a:off x="328210" y="148100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/>
          <p:cNvSpPr/>
          <p:nvPr/>
        </p:nvSpPr>
        <p:spPr>
          <a:xfrm flipH="1">
            <a:off x="642060" y="462525"/>
            <a:ext cx="459950" cy="459375"/>
          </a:xfrm>
          <a:custGeom>
            <a:avLst/>
            <a:gdLst/>
            <a:ahLst/>
            <a:cxnLst/>
            <a:rect l="l" t="t" r="r" b="b"/>
            <a:pathLst>
              <a:path w="18398" h="18375" fill="none" extrusionOk="0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w="9700" cap="flat" cmpd="sng">
            <a:solidFill>
              <a:srgbClr val="FFFFFF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2"/>
          <p:cNvSpPr/>
          <p:nvPr/>
        </p:nvSpPr>
        <p:spPr>
          <a:xfrm>
            <a:off x="-1066401" y="4068300"/>
            <a:ext cx="2132365" cy="2132365"/>
          </a:xfrm>
          <a:custGeom>
            <a:avLst/>
            <a:gdLst/>
            <a:ahLst/>
            <a:cxnLst/>
            <a:rect l="l" t="t" r="r" b="b"/>
            <a:pathLst>
              <a:path w="121226" h="121226" extrusionOk="0">
                <a:moveTo>
                  <a:pt x="60624" y="20133"/>
                </a:moveTo>
                <a:cubicBezTo>
                  <a:pt x="82970" y="20133"/>
                  <a:pt x="101116" y="38256"/>
                  <a:pt x="101116" y="60625"/>
                </a:cubicBezTo>
                <a:cubicBezTo>
                  <a:pt x="101116" y="82993"/>
                  <a:pt x="82970" y="101117"/>
                  <a:pt x="60624" y="101117"/>
                </a:cubicBezTo>
                <a:cubicBezTo>
                  <a:pt x="38255" y="101117"/>
                  <a:pt x="20109" y="82993"/>
                  <a:pt x="20109" y="60625"/>
                </a:cubicBezTo>
                <a:cubicBezTo>
                  <a:pt x="20109" y="38256"/>
                  <a:pt x="38255" y="20133"/>
                  <a:pt x="60624" y="20133"/>
                </a:cubicBezTo>
                <a:close/>
                <a:moveTo>
                  <a:pt x="60624" y="1"/>
                </a:moveTo>
                <a:cubicBezTo>
                  <a:pt x="27139" y="1"/>
                  <a:pt x="0" y="27140"/>
                  <a:pt x="0" y="60625"/>
                </a:cubicBezTo>
                <a:cubicBezTo>
                  <a:pt x="0" y="94086"/>
                  <a:pt x="27139" y="121226"/>
                  <a:pt x="60624" y="121226"/>
                </a:cubicBezTo>
                <a:cubicBezTo>
                  <a:pt x="94086" y="121226"/>
                  <a:pt x="121225" y="94086"/>
                  <a:pt x="121225" y="60625"/>
                </a:cubicBezTo>
                <a:cubicBezTo>
                  <a:pt x="121225" y="27140"/>
                  <a:pt x="94086" y="1"/>
                  <a:pt x="60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32"/>
          <p:cNvGrpSpPr/>
          <p:nvPr/>
        </p:nvGrpSpPr>
        <p:grpSpPr>
          <a:xfrm>
            <a:off x="3370698" y="-1452949"/>
            <a:ext cx="2379318" cy="2219997"/>
            <a:chOff x="3154238" y="-1361450"/>
            <a:chExt cx="2812100" cy="2623800"/>
          </a:xfrm>
        </p:grpSpPr>
        <p:sp>
          <p:nvSpPr>
            <p:cNvPr id="1022" name="Google Shape;1022;p32"/>
            <p:cNvSpPr/>
            <p:nvPr/>
          </p:nvSpPr>
          <p:spPr>
            <a:xfrm>
              <a:off x="3154238" y="-1361450"/>
              <a:ext cx="2812100" cy="2623800"/>
            </a:xfrm>
            <a:custGeom>
              <a:avLst/>
              <a:gdLst/>
              <a:ahLst/>
              <a:cxnLst/>
              <a:rect l="l" t="t" r="r" b="b"/>
              <a:pathLst>
                <a:path w="112484" h="104952" fill="none" extrusionOk="0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3356238" y="-1361450"/>
              <a:ext cx="2408100" cy="2421775"/>
            </a:xfrm>
            <a:custGeom>
              <a:avLst/>
              <a:gdLst/>
              <a:ahLst/>
              <a:cxnLst/>
              <a:rect l="l" t="t" r="r" b="b"/>
              <a:pathLst>
                <a:path w="96324" h="96871" fill="none" extrusionOk="0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3255238" y="-1361450"/>
              <a:ext cx="2610100" cy="2522775"/>
            </a:xfrm>
            <a:custGeom>
              <a:avLst/>
              <a:gdLst/>
              <a:ahLst/>
              <a:cxnLst/>
              <a:rect l="l" t="t" r="r" b="b"/>
              <a:pathLst>
                <a:path w="104404" h="100911" fill="none" extrusionOk="0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32"/>
          <p:cNvSpPr/>
          <p:nvPr/>
        </p:nvSpPr>
        <p:spPr>
          <a:xfrm>
            <a:off x="781661" y="31639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2"/>
          <p:cNvSpPr/>
          <p:nvPr/>
        </p:nvSpPr>
        <p:spPr>
          <a:xfrm>
            <a:off x="781661" y="350465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2"/>
          <p:cNvSpPr/>
          <p:nvPr/>
        </p:nvSpPr>
        <p:spPr>
          <a:xfrm>
            <a:off x="781661" y="3845399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2"/>
          <p:cNvGrpSpPr/>
          <p:nvPr/>
        </p:nvGrpSpPr>
        <p:grpSpPr>
          <a:xfrm>
            <a:off x="8163304" y="2879637"/>
            <a:ext cx="981027" cy="3457727"/>
            <a:chOff x="8399475" y="3067251"/>
            <a:chExt cx="755450" cy="2662658"/>
          </a:xfrm>
        </p:grpSpPr>
        <p:sp>
          <p:nvSpPr>
            <p:cNvPr id="1029" name="Google Shape;1029;p32"/>
            <p:cNvSpPr/>
            <p:nvPr/>
          </p:nvSpPr>
          <p:spPr>
            <a:xfrm>
              <a:off x="8400019" y="438890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8400019" y="419978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8400019" y="40112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8400019" y="38226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8400019" y="363350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8400019" y="344494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8400019" y="325635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89663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877771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858859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8399475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8400019" y="3067775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8400019" y="571005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8400019" y="5520933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8400019" y="53323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8400019" y="51437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8400019" y="4954650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8400019" y="4766091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0"/>
                  </a:moveTo>
                  <a:lnTo>
                    <a:pt x="85458" y="0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8400019" y="4577508"/>
              <a:ext cx="743921" cy="24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9154901" y="3067251"/>
              <a:ext cx="24" cy="266265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32"/>
          <p:cNvSpPr/>
          <p:nvPr/>
        </p:nvSpPr>
        <p:spPr>
          <a:xfrm>
            <a:off x="-552550" y="3370263"/>
            <a:ext cx="1989250" cy="2421775"/>
          </a:xfrm>
          <a:custGeom>
            <a:avLst/>
            <a:gdLst/>
            <a:ahLst/>
            <a:cxnLst/>
            <a:rect l="l" t="t" r="r" b="b"/>
            <a:pathLst>
              <a:path w="79570" h="96871" fill="none" extrusionOk="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w="9700" cap="flat" cmpd="sng">
            <a:solidFill>
              <a:srgbClr val="FFFFFF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32"/>
          <p:cNvGrpSpPr/>
          <p:nvPr/>
        </p:nvGrpSpPr>
        <p:grpSpPr>
          <a:xfrm>
            <a:off x="7926612" y="1867576"/>
            <a:ext cx="359880" cy="789653"/>
            <a:chOff x="7332112" y="2515526"/>
            <a:chExt cx="359880" cy="789653"/>
          </a:xfrm>
        </p:grpSpPr>
        <p:sp>
          <p:nvSpPr>
            <p:cNvPr id="1051" name="Google Shape;1051;p32"/>
            <p:cNvSpPr/>
            <p:nvPr/>
          </p:nvSpPr>
          <p:spPr>
            <a:xfrm>
              <a:off x="7511687" y="2515526"/>
              <a:ext cx="180300" cy="359880"/>
            </a:xfrm>
            <a:custGeom>
              <a:avLst/>
              <a:gdLst/>
              <a:ahLst/>
              <a:cxnLst/>
              <a:rect l="l" t="t" r="r" b="b"/>
              <a:pathLst>
                <a:path w="6004" h="11984" extrusionOk="0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7332112" y="2515526"/>
              <a:ext cx="179609" cy="359880"/>
            </a:xfrm>
            <a:custGeom>
              <a:avLst/>
              <a:gdLst/>
              <a:ahLst/>
              <a:cxnLst/>
              <a:rect l="l" t="t" r="r" b="b"/>
              <a:pathLst>
                <a:path w="5981" h="11984" extrusionOk="0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7332112" y="3124879"/>
              <a:ext cx="359880" cy="180300"/>
            </a:xfrm>
            <a:custGeom>
              <a:avLst/>
              <a:gdLst/>
              <a:ahLst/>
              <a:cxnLst/>
              <a:rect l="l" t="t" r="r" b="b"/>
              <a:pathLst>
                <a:path w="11984" h="6004" extrusionOk="0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7332112" y="2945304"/>
              <a:ext cx="359880" cy="179609"/>
            </a:xfrm>
            <a:custGeom>
              <a:avLst/>
              <a:gdLst/>
              <a:ahLst/>
              <a:cxnLst/>
              <a:rect l="l" t="t" r="r" b="b"/>
              <a:pathLst>
                <a:path w="11984" h="5981" extrusionOk="0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2"/>
          <p:cNvSpPr/>
          <p:nvPr/>
        </p:nvSpPr>
        <p:spPr>
          <a:xfrm>
            <a:off x="220888" y="24310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33"/>
          <p:cNvGrpSpPr/>
          <p:nvPr/>
        </p:nvGrpSpPr>
        <p:grpSpPr>
          <a:xfrm>
            <a:off x="-247175" y="1614576"/>
            <a:ext cx="964775" cy="2169138"/>
            <a:chOff x="8428350" y="1614576"/>
            <a:chExt cx="964775" cy="2169138"/>
          </a:xfrm>
        </p:grpSpPr>
        <p:sp>
          <p:nvSpPr>
            <p:cNvPr id="1058" name="Google Shape;1058;p33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0" name="Google Shape;1060;p33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1061" name="Google Shape;1061;p33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3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3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3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3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3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3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3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3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3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3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3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3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rgbClr val="FFFFFF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4" name="Google Shape;1074;p33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075" name="Google Shape;1075;p33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33"/>
          <p:cNvSpPr/>
          <p:nvPr/>
        </p:nvSpPr>
        <p:spPr>
          <a:xfrm rot="10800000" flipH="1">
            <a:off x="0" y="-6275"/>
            <a:ext cx="717600" cy="1452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1080;p33"/>
          <p:cNvGrpSpPr/>
          <p:nvPr/>
        </p:nvGrpSpPr>
        <p:grpSpPr>
          <a:xfrm rot="5400000">
            <a:off x="8334637" y="-129736"/>
            <a:ext cx="359880" cy="789653"/>
            <a:chOff x="7332112" y="2515526"/>
            <a:chExt cx="359880" cy="789653"/>
          </a:xfrm>
        </p:grpSpPr>
        <p:sp>
          <p:nvSpPr>
            <p:cNvPr id="1081" name="Google Shape;1081;p33"/>
            <p:cNvSpPr/>
            <p:nvPr/>
          </p:nvSpPr>
          <p:spPr>
            <a:xfrm>
              <a:off x="7511687" y="2515526"/>
              <a:ext cx="180300" cy="359880"/>
            </a:xfrm>
            <a:custGeom>
              <a:avLst/>
              <a:gdLst/>
              <a:ahLst/>
              <a:cxnLst/>
              <a:rect l="l" t="t" r="r" b="b"/>
              <a:pathLst>
                <a:path w="6004" h="11984" extrusionOk="0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7332112" y="2515526"/>
              <a:ext cx="179609" cy="359880"/>
            </a:xfrm>
            <a:custGeom>
              <a:avLst/>
              <a:gdLst/>
              <a:ahLst/>
              <a:cxnLst/>
              <a:rect l="l" t="t" r="r" b="b"/>
              <a:pathLst>
                <a:path w="5981" h="11984" extrusionOk="0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7332112" y="3124879"/>
              <a:ext cx="359880" cy="180300"/>
            </a:xfrm>
            <a:custGeom>
              <a:avLst/>
              <a:gdLst/>
              <a:ahLst/>
              <a:cxnLst/>
              <a:rect l="l" t="t" r="r" b="b"/>
              <a:pathLst>
                <a:path w="11984" h="6004" extrusionOk="0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7332112" y="2945304"/>
              <a:ext cx="359880" cy="179609"/>
            </a:xfrm>
            <a:custGeom>
              <a:avLst/>
              <a:gdLst/>
              <a:ahLst/>
              <a:cxnLst/>
              <a:rect l="l" t="t" r="r" b="b"/>
              <a:pathLst>
                <a:path w="11984" h="5981" extrusionOk="0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5" name="Google Shape;1085;p33"/>
          <p:cNvSpPr/>
          <p:nvPr/>
        </p:nvSpPr>
        <p:spPr>
          <a:xfrm>
            <a:off x="8501598" y="282002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3"/>
          <p:cNvSpPr/>
          <p:nvPr/>
        </p:nvSpPr>
        <p:spPr>
          <a:xfrm>
            <a:off x="8501598" y="316077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3"/>
          <p:cNvSpPr/>
          <p:nvPr/>
        </p:nvSpPr>
        <p:spPr>
          <a:xfrm>
            <a:off x="8501598" y="3501524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6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subTitle" idx="1"/>
          </p:nvPr>
        </p:nvSpPr>
        <p:spPr>
          <a:xfrm>
            <a:off x="1533650" y="2480950"/>
            <a:ext cx="2907600" cy="5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2"/>
          </p:nvPr>
        </p:nvSpPr>
        <p:spPr>
          <a:xfrm>
            <a:off x="4702750" y="2480950"/>
            <a:ext cx="2907600" cy="5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2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ed Hat Display"/>
              <a:buNone/>
              <a:defRPr sz="24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3"/>
          </p:nvPr>
        </p:nvSpPr>
        <p:spPr>
          <a:xfrm>
            <a:off x="1533650" y="28557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4"/>
          </p:nvPr>
        </p:nvSpPr>
        <p:spPr>
          <a:xfrm>
            <a:off x="4702750" y="28557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5"/>
          <p:cNvGrpSpPr/>
          <p:nvPr/>
        </p:nvGrpSpPr>
        <p:grpSpPr>
          <a:xfrm>
            <a:off x="-244079" y="994026"/>
            <a:ext cx="964079" cy="2169138"/>
            <a:chOff x="-248979" y="1614576"/>
            <a:chExt cx="964079" cy="2169138"/>
          </a:xfrm>
        </p:grpSpPr>
        <p:grpSp>
          <p:nvGrpSpPr>
            <p:cNvPr id="127" name="Google Shape;127;p5"/>
            <p:cNvGrpSpPr/>
            <p:nvPr/>
          </p:nvGrpSpPr>
          <p:grpSpPr>
            <a:xfrm>
              <a:off x="-248979" y="1614576"/>
              <a:ext cx="964079" cy="2169138"/>
              <a:chOff x="8429046" y="1614576"/>
              <a:chExt cx="964079" cy="2169138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" name="Google Shape;141;p5"/>
            <p:cNvSpPr/>
            <p:nvPr/>
          </p:nvSpPr>
          <p:spPr>
            <a:xfrm>
              <a:off x="-248979" y="1615249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43" name="Google Shape;143;p5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5"/>
          <p:cNvSpPr/>
          <p:nvPr/>
        </p:nvSpPr>
        <p:spPr>
          <a:xfrm>
            <a:off x="8497186" y="36502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 rot="10800000" flipH="1">
            <a:off x="8426450" y="-1238325"/>
            <a:ext cx="717600" cy="213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8497186" y="39937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6538750" y="529590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54" name="Google Shape;154;p6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6"/>
          <p:cNvSpPr/>
          <p:nvPr/>
        </p:nvSpPr>
        <p:spPr>
          <a:xfrm rot="10800000" flipH="1">
            <a:off x="0" y="-6275"/>
            <a:ext cx="717600" cy="1452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76373" y="282002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76373" y="316077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6373" y="3501524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6"/>
          <p:cNvGrpSpPr/>
          <p:nvPr/>
        </p:nvGrpSpPr>
        <p:grpSpPr>
          <a:xfrm>
            <a:off x="8428350" y="1614576"/>
            <a:ext cx="964775" cy="2169138"/>
            <a:chOff x="8428350" y="1614576"/>
            <a:chExt cx="964775" cy="2169138"/>
          </a:xfrm>
        </p:grpSpPr>
        <p:sp>
          <p:nvSpPr>
            <p:cNvPr id="163" name="Google Shape;163;p6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6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166" name="Google Shape;166;p6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6"/>
          <p:cNvGrpSpPr/>
          <p:nvPr/>
        </p:nvGrpSpPr>
        <p:grpSpPr>
          <a:xfrm rot="5400000">
            <a:off x="8334637" y="-129736"/>
            <a:ext cx="359880" cy="789653"/>
            <a:chOff x="7332112" y="2515526"/>
            <a:chExt cx="359880" cy="789653"/>
          </a:xfrm>
        </p:grpSpPr>
        <p:sp>
          <p:nvSpPr>
            <p:cNvPr id="180" name="Google Shape;180;p6"/>
            <p:cNvSpPr/>
            <p:nvPr/>
          </p:nvSpPr>
          <p:spPr>
            <a:xfrm>
              <a:off x="7511687" y="2515526"/>
              <a:ext cx="180300" cy="359880"/>
            </a:xfrm>
            <a:custGeom>
              <a:avLst/>
              <a:gdLst/>
              <a:ahLst/>
              <a:cxnLst/>
              <a:rect l="l" t="t" r="r" b="b"/>
              <a:pathLst>
                <a:path w="6004" h="11984" extrusionOk="0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7332112" y="2515526"/>
              <a:ext cx="179609" cy="359880"/>
            </a:xfrm>
            <a:custGeom>
              <a:avLst/>
              <a:gdLst/>
              <a:ahLst/>
              <a:cxnLst/>
              <a:rect l="l" t="t" r="r" b="b"/>
              <a:pathLst>
                <a:path w="5981" h="11984" extrusionOk="0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332112" y="3124879"/>
              <a:ext cx="359880" cy="180300"/>
            </a:xfrm>
            <a:custGeom>
              <a:avLst/>
              <a:gdLst/>
              <a:ahLst/>
              <a:cxnLst/>
              <a:rect l="l" t="t" r="r" b="b"/>
              <a:pathLst>
                <a:path w="11984" h="6004" extrusionOk="0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332112" y="2945304"/>
              <a:ext cx="359880" cy="179609"/>
            </a:xfrm>
            <a:custGeom>
              <a:avLst/>
              <a:gdLst/>
              <a:ahLst/>
              <a:cxnLst/>
              <a:rect l="l" t="t" r="r" b="b"/>
              <a:pathLst>
                <a:path w="11984" h="5981" extrusionOk="0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6"/>
          <p:cNvSpPr/>
          <p:nvPr/>
        </p:nvSpPr>
        <p:spPr>
          <a:xfrm rot="5400000">
            <a:off x="8746750" y="41288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2139600" y="1537350"/>
            <a:ext cx="4864800" cy="21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8" name="Google Shape;188;p7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189" name="Google Shape;189;p7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7"/>
          <p:cNvGrpSpPr/>
          <p:nvPr/>
        </p:nvGrpSpPr>
        <p:grpSpPr>
          <a:xfrm flipH="1">
            <a:off x="-249150" y="1614576"/>
            <a:ext cx="964775" cy="2169138"/>
            <a:chOff x="8428350" y="1614576"/>
            <a:chExt cx="964775" cy="2169138"/>
          </a:xfrm>
        </p:grpSpPr>
        <p:sp>
          <p:nvSpPr>
            <p:cNvPr id="194" name="Google Shape;194;p7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7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" name="Google Shape;210;p7"/>
          <p:cNvGrpSpPr/>
          <p:nvPr/>
        </p:nvGrpSpPr>
        <p:grpSpPr>
          <a:xfrm rot="-5400000" flipH="1">
            <a:off x="449459" y="3801414"/>
            <a:ext cx="359880" cy="789653"/>
            <a:chOff x="7332112" y="2515526"/>
            <a:chExt cx="359880" cy="789653"/>
          </a:xfrm>
        </p:grpSpPr>
        <p:sp>
          <p:nvSpPr>
            <p:cNvPr id="211" name="Google Shape;211;p7"/>
            <p:cNvSpPr/>
            <p:nvPr/>
          </p:nvSpPr>
          <p:spPr>
            <a:xfrm>
              <a:off x="7511687" y="2515526"/>
              <a:ext cx="180300" cy="359880"/>
            </a:xfrm>
            <a:custGeom>
              <a:avLst/>
              <a:gdLst/>
              <a:ahLst/>
              <a:cxnLst/>
              <a:rect l="l" t="t" r="r" b="b"/>
              <a:pathLst>
                <a:path w="6004" h="11984" extrusionOk="0">
                  <a:moveTo>
                    <a:pt x="1" y="1"/>
                  </a:moveTo>
                  <a:lnTo>
                    <a:pt x="1" y="11984"/>
                  </a:lnTo>
                  <a:cubicBezTo>
                    <a:pt x="3310" y="11984"/>
                    <a:pt x="6004" y="9291"/>
                    <a:pt x="6004" y="5981"/>
                  </a:cubicBezTo>
                  <a:cubicBezTo>
                    <a:pt x="6004" y="2671"/>
                    <a:pt x="3310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332112" y="2515526"/>
              <a:ext cx="179609" cy="359880"/>
            </a:xfrm>
            <a:custGeom>
              <a:avLst/>
              <a:gdLst/>
              <a:ahLst/>
              <a:cxnLst/>
              <a:rect l="l" t="t" r="r" b="b"/>
              <a:pathLst>
                <a:path w="5981" h="11984" extrusionOk="0">
                  <a:moveTo>
                    <a:pt x="5981" y="1"/>
                  </a:moveTo>
                  <a:cubicBezTo>
                    <a:pt x="2671" y="1"/>
                    <a:pt x="1" y="2671"/>
                    <a:pt x="1" y="5981"/>
                  </a:cubicBezTo>
                  <a:cubicBezTo>
                    <a:pt x="1" y="9291"/>
                    <a:pt x="2671" y="11984"/>
                    <a:pt x="5981" y="11984"/>
                  </a:cubicBezTo>
                  <a:lnTo>
                    <a:pt x="5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332112" y="3124879"/>
              <a:ext cx="359880" cy="180300"/>
            </a:xfrm>
            <a:custGeom>
              <a:avLst/>
              <a:gdLst/>
              <a:ahLst/>
              <a:cxnLst/>
              <a:rect l="l" t="t" r="r" b="b"/>
              <a:pathLst>
                <a:path w="11984" h="6004" extrusionOk="0">
                  <a:moveTo>
                    <a:pt x="1" y="0"/>
                  </a:moveTo>
                  <a:cubicBezTo>
                    <a:pt x="1" y="3310"/>
                    <a:pt x="2671" y="6003"/>
                    <a:pt x="5981" y="6003"/>
                  </a:cubicBezTo>
                  <a:cubicBezTo>
                    <a:pt x="9290" y="6003"/>
                    <a:pt x="11984" y="331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332112" y="2945304"/>
              <a:ext cx="359880" cy="179609"/>
            </a:xfrm>
            <a:custGeom>
              <a:avLst/>
              <a:gdLst/>
              <a:ahLst/>
              <a:cxnLst/>
              <a:rect l="l" t="t" r="r" b="b"/>
              <a:pathLst>
                <a:path w="11984" h="5981" extrusionOk="0">
                  <a:moveTo>
                    <a:pt x="5981" y="0"/>
                  </a:moveTo>
                  <a:cubicBezTo>
                    <a:pt x="2671" y="0"/>
                    <a:pt x="1" y="2671"/>
                    <a:pt x="1" y="5980"/>
                  </a:cubicBezTo>
                  <a:lnTo>
                    <a:pt x="11984" y="5980"/>
                  </a:lnTo>
                  <a:cubicBezTo>
                    <a:pt x="11984" y="2671"/>
                    <a:pt x="9290" y="0"/>
                    <a:pt x="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7"/>
          <p:cNvSpPr/>
          <p:nvPr/>
        </p:nvSpPr>
        <p:spPr>
          <a:xfrm rot="10800000">
            <a:off x="8426375" y="-6275"/>
            <a:ext cx="717600" cy="1452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7"/>
          <p:cNvSpPr/>
          <p:nvPr/>
        </p:nvSpPr>
        <p:spPr>
          <a:xfrm flipH="1">
            <a:off x="8502741" y="282002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7"/>
          <p:cNvSpPr/>
          <p:nvPr/>
        </p:nvSpPr>
        <p:spPr>
          <a:xfrm flipH="1">
            <a:off x="8502741" y="3160775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"/>
          <p:cNvSpPr/>
          <p:nvPr/>
        </p:nvSpPr>
        <p:spPr>
          <a:xfrm flipH="1">
            <a:off x="8502741" y="3501524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222" name="Google Shape;222;p8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8"/>
          <p:cNvSpPr/>
          <p:nvPr/>
        </p:nvSpPr>
        <p:spPr>
          <a:xfrm rot="-5400000" flipH="1">
            <a:off x="-25" y="292265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8"/>
          <p:cNvGrpSpPr/>
          <p:nvPr/>
        </p:nvGrpSpPr>
        <p:grpSpPr>
          <a:xfrm flipH="1">
            <a:off x="3393959" y="-1452949"/>
            <a:ext cx="2379318" cy="2219997"/>
            <a:chOff x="3154238" y="-1361450"/>
            <a:chExt cx="2812100" cy="2623800"/>
          </a:xfrm>
        </p:grpSpPr>
        <p:sp>
          <p:nvSpPr>
            <p:cNvPr id="228" name="Google Shape;228;p8"/>
            <p:cNvSpPr/>
            <p:nvPr/>
          </p:nvSpPr>
          <p:spPr>
            <a:xfrm>
              <a:off x="3154238" y="-1361450"/>
              <a:ext cx="2812100" cy="2623800"/>
            </a:xfrm>
            <a:custGeom>
              <a:avLst/>
              <a:gdLst/>
              <a:ahLst/>
              <a:cxnLst/>
              <a:rect l="l" t="t" r="r" b="b"/>
              <a:pathLst>
                <a:path w="112484" h="104952" fill="none" extrusionOk="0">
                  <a:moveTo>
                    <a:pt x="112483" y="0"/>
                  </a:moveTo>
                  <a:lnTo>
                    <a:pt x="112483" y="48710"/>
                  </a:lnTo>
                  <a:cubicBezTo>
                    <a:pt x="112483" y="79775"/>
                    <a:pt x="87307" y="104951"/>
                    <a:pt x="56242" y="104951"/>
                  </a:cubicBezTo>
                  <a:lnTo>
                    <a:pt x="56242" y="104951"/>
                  </a:lnTo>
                  <a:cubicBezTo>
                    <a:pt x="25177" y="104951"/>
                    <a:pt x="0" y="79775"/>
                    <a:pt x="0" y="48710"/>
                  </a:cubicBezTo>
                  <a:lnTo>
                    <a:pt x="0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3356238" y="-1361450"/>
              <a:ext cx="2408100" cy="2421775"/>
            </a:xfrm>
            <a:custGeom>
              <a:avLst/>
              <a:gdLst/>
              <a:ahLst/>
              <a:cxnLst/>
              <a:rect l="l" t="t" r="r" b="b"/>
              <a:pathLst>
                <a:path w="96324" h="96871" fill="none" extrusionOk="0">
                  <a:moveTo>
                    <a:pt x="1" y="0"/>
                  </a:moveTo>
                  <a:lnTo>
                    <a:pt x="1" y="48710"/>
                  </a:lnTo>
                  <a:cubicBezTo>
                    <a:pt x="1" y="75301"/>
                    <a:pt x="21570" y="96871"/>
                    <a:pt x="48162" y="96871"/>
                  </a:cubicBezTo>
                  <a:lnTo>
                    <a:pt x="48162" y="96871"/>
                  </a:lnTo>
                  <a:cubicBezTo>
                    <a:pt x="74753" y="96871"/>
                    <a:pt x="96323" y="75301"/>
                    <a:pt x="96323" y="48710"/>
                  </a:cubicBezTo>
                  <a:lnTo>
                    <a:pt x="9632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3255238" y="-1361450"/>
              <a:ext cx="2610100" cy="2522775"/>
            </a:xfrm>
            <a:custGeom>
              <a:avLst/>
              <a:gdLst/>
              <a:ahLst/>
              <a:cxnLst/>
              <a:rect l="l" t="t" r="r" b="b"/>
              <a:pathLst>
                <a:path w="104404" h="100911" fill="none" extrusionOk="0">
                  <a:moveTo>
                    <a:pt x="0" y="0"/>
                  </a:moveTo>
                  <a:lnTo>
                    <a:pt x="0" y="48755"/>
                  </a:lnTo>
                  <a:cubicBezTo>
                    <a:pt x="0" y="77561"/>
                    <a:pt x="23351" y="100911"/>
                    <a:pt x="52156" y="100911"/>
                  </a:cubicBezTo>
                  <a:lnTo>
                    <a:pt x="52156" y="100911"/>
                  </a:lnTo>
                  <a:cubicBezTo>
                    <a:pt x="81007" y="100911"/>
                    <a:pt x="104403" y="77515"/>
                    <a:pt x="104403" y="48664"/>
                  </a:cubicBezTo>
                  <a:lnTo>
                    <a:pt x="104403" y="0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8"/>
          <p:cNvSpPr/>
          <p:nvPr/>
        </p:nvSpPr>
        <p:spPr>
          <a:xfrm>
            <a:off x="236425" y="2253325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6386350" y="514350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ubTitle" idx="1"/>
          </p:nvPr>
        </p:nvSpPr>
        <p:spPr>
          <a:xfrm>
            <a:off x="1022050" y="1555750"/>
            <a:ext cx="35001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subTitle" idx="2"/>
          </p:nvPr>
        </p:nvSpPr>
        <p:spPr>
          <a:xfrm>
            <a:off x="4621854" y="1555750"/>
            <a:ext cx="35001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9"/>
          <p:cNvGrpSpPr/>
          <p:nvPr/>
        </p:nvGrpSpPr>
        <p:grpSpPr>
          <a:xfrm>
            <a:off x="8428350" y="1995576"/>
            <a:ext cx="964775" cy="2169138"/>
            <a:chOff x="8428350" y="1614576"/>
            <a:chExt cx="964775" cy="2169138"/>
          </a:xfrm>
        </p:grpSpPr>
        <p:sp>
          <p:nvSpPr>
            <p:cNvPr id="238" name="Google Shape;238;p9"/>
            <p:cNvSpPr/>
            <p:nvPr/>
          </p:nvSpPr>
          <p:spPr>
            <a:xfrm>
              <a:off x="8428350" y="1614576"/>
              <a:ext cx="31" cy="2169138"/>
            </a:xfrm>
            <a:custGeom>
              <a:avLst/>
              <a:gdLst/>
              <a:ahLst/>
              <a:cxnLst/>
              <a:rect l="l" t="t" r="r" b="b"/>
              <a:pathLst>
                <a:path w="1" h="85458" fill="none" extrusionOk="0">
                  <a:moveTo>
                    <a:pt x="0" y="0"/>
                  </a:moveTo>
                  <a:lnTo>
                    <a:pt x="0" y="85458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8429046" y="1615245"/>
              <a:ext cx="950090" cy="31"/>
            </a:xfrm>
            <a:custGeom>
              <a:avLst/>
              <a:gdLst/>
              <a:ahLst/>
              <a:cxnLst/>
              <a:rect l="l" t="t" r="r" b="b"/>
              <a:pathLst>
                <a:path w="85459" h="1" fill="none" extrusionOk="0">
                  <a:moveTo>
                    <a:pt x="0" y="1"/>
                  </a:moveTo>
                  <a:lnTo>
                    <a:pt x="85458" y="1"/>
                  </a:lnTo>
                </a:path>
              </a:pathLst>
            </a:custGeom>
            <a:noFill/>
            <a:ln w="9700" cap="flat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9"/>
            <p:cNvGrpSpPr/>
            <p:nvPr/>
          </p:nvGrpSpPr>
          <p:grpSpPr>
            <a:xfrm>
              <a:off x="8429046" y="1614576"/>
              <a:ext cx="964079" cy="2169138"/>
              <a:chOff x="8429046" y="1614576"/>
              <a:chExt cx="964079" cy="2169138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8429046" y="329783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8429046" y="305697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8429046" y="281679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8429046" y="257664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8429046" y="2335752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29046" y="2095603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8429046" y="1855424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915223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8911395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8669873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8429046" y="3778220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0"/>
                    </a:moveTo>
                    <a:lnTo>
                      <a:pt x="85458" y="0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8429046" y="3538041"/>
                <a:ext cx="950090" cy="31"/>
              </a:xfrm>
              <a:custGeom>
                <a:avLst/>
                <a:gdLst/>
                <a:ahLst/>
                <a:cxnLst/>
                <a:rect l="l" t="t" r="r" b="b"/>
                <a:pathLst>
                  <a:path w="85459" h="1" fill="none" extrusionOk="0">
                    <a:moveTo>
                      <a:pt x="0" y="1"/>
                    </a:moveTo>
                    <a:lnTo>
                      <a:pt x="85458" y="1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9393094" y="1614576"/>
                <a:ext cx="31" cy="2169138"/>
              </a:xfrm>
              <a:custGeom>
                <a:avLst/>
                <a:gdLst/>
                <a:ahLst/>
                <a:cxnLst/>
                <a:rect l="l" t="t" r="r" b="b"/>
                <a:pathLst>
                  <a:path w="1" h="85458" fill="none" extrusionOk="0">
                    <a:moveTo>
                      <a:pt x="0" y="0"/>
                    </a:moveTo>
                    <a:lnTo>
                      <a:pt x="0" y="85458"/>
                    </a:lnTo>
                  </a:path>
                </a:pathLst>
              </a:custGeom>
              <a:noFill/>
              <a:ln w="9700" cap="flat" cmpd="sng">
                <a:solidFill>
                  <a:schemeClr val="l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9"/>
          <p:cNvGrpSpPr/>
          <p:nvPr/>
        </p:nvGrpSpPr>
        <p:grpSpPr>
          <a:xfrm flipH="1"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255" name="Google Shape;255;p9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9"/>
          <p:cNvSpPr/>
          <p:nvPr/>
        </p:nvSpPr>
        <p:spPr>
          <a:xfrm>
            <a:off x="305125" y="1381275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128800" y="2977795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28800" y="3255256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128800" y="3532717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>
            <a:spLocks noGrp="1"/>
          </p:cNvSpPr>
          <p:nvPr>
            <p:ph type="title"/>
          </p:nvPr>
        </p:nvSpPr>
        <p:spPr>
          <a:xfrm>
            <a:off x="2365375" y="3426700"/>
            <a:ext cx="4413300" cy="1055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0"/>
          <p:cNvGrpSpPr/>
          <p:nvPr/>
        </p:nvGrpSpPr>
        <p:grpSpPr>
          <a:xfrm>
            <a:off x="-479075" y="4608500"/>
            <a:ext cx="10102125" cy="963950"/>
            <a:chOff x="-479062" y="4756525"/>
            <a:chExt cx="10102125" cy="963950"/>
          </a:xfrm>
        </p:grpSpPr>
        <p:sp>
          <p:nvSpPr>
            <p:cNvPr id="266" name="Google Shape;266;p10"/>
            <p:cNvSpPr/>
            <p:nvPr/>
          </p:nvSpPr>
          <p:spPr>
            <a:xfrm>
              <a:off x="20545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-479062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4567813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252888" y="4756525"/>
              <a:ext cx="3370175" cy="963950"/>
            </a:xfrm>
            <a:custGeom>
              <a:avLst/>
              <a:gdLst/>
              <a:ahLst/>
              <a:cxnLst/>
              <a:rect l="l" t="t" r="r" b="b"/>
              <a:pathLst>
                <a:path w="134807" h="38558" extrusionOk="0">
                  <a:moveTo>
                    <a:pt x="16854" y="0"/>
                  </a:moveTo>
                  <a:cubicBezTo>
                    <a:pt x="14837" y="0"/>
                    <a:pt x="12817" y="771"/>
                    <a:pt x="11276" y="2311"/>
                  </a:cubicBezTo>
                  <a:lnTo>
                    <a:pt x="2306" y="11282"/>
                  </a:lnTo>
                  <a:cubicBezTo>
                    <a:pt x="845" y="12765"/>
                    <a:pt x="0" y="14774"/>
                    <a:pt x="0" y="16851"/>
                  </a:cubicBezTo>
                  <a:lnTo>
                    <a:pt x="0" y="30683"/>
                  </a:lnTo>
                  <a:cubicBezTo>
                    <a:pt x="0" y="35043"/>
                    <a:pt x="3538" y="38558"/>
                    <a:pt x="7875" y="38558"/>
                  </a:cubicBezTo>
                  <a:lnTo>
                    <a:pt x="126932" y="38558"/>
                  </a:lnTo>
                  <a:cubicBezTo>
                    <a:pt x="131269" y="38558"/>
                    <a:pt x="134807" y="35043"/>
                    <a:pt x="134807" y="30683"/>
                  </a:cubicBezTo>
                  <a:lnTo>
                    <a:pt x="134807" y="16851"/>
                  </a:lnTo>
                  <a:cubicBezTo>
                    <a:pt x="134807" y="14774"/>
                    <a:pt x="133962" y="12765"/>
                    <a:pt x="132501" y="11282"/>
                  </a:cubicBezTo>
                  <a:lnTo>
                    <a:pt x="123508" y="2311"/>
                  </a:lnTo>
                  <a:cubicBezTo>
                    <a:pt x="121979" y="771"/>
                    <a:pt x="119964" y="0"/>
                    <a:pt x="117947" y="0"/>
                  </a:cubicBezTo>
                  <a:cubicBezTo>
                    <a:pt x="115930" y="0"/>
                    <a:pt x="113910" y="771"/>
                    <a:pt x="112369" y="2311"/>
                  </a:cubicBezTo>
                  <a:lnTo>
                    <a:pt x="106663" y="8018"/>
                  </a:lnTo>
                  <a:cubicBezTo>
                    <a:pt x="105122" y="9558"/>
                    <a:pt x="103108" y="10329"/>
                    <a:pt x="101094" y="10329"/>
                  </a:cubicBezTo>
                  <a:cubicBezTo>
                    <a:pt x="99079" y="10329"/>
                    <a:pt x="97065" y="9558"/>
                    <a:pt x="95524" y="8018"/>
                  </a:cubicBezTo>
                  <a:lnTo>
                    <a:pt x="89818" y="2311"/>
                  </a:lnTo>
                  <a:cubicBezTo>
                    <a:pt x="88277" y="771"/>
                    <a:pt x="86263" y="0"/>
                    <a:pt x="84249" y="0"/>
                  </a:cubicBezTo>
                  <a:cubicBezTo>
                    <a:pt x="82234" y="0"/>
                    <a:pt x="80220" y="771"/>
                    <a:pt x="78679" y="2311"/>
                  </a:cubicBezTo>
                  <a:lnTo>
                    <a:pt x="72973" y="8018"/>
                  </a:lnTo>
                  <a:cubicBezTo>
                    <a:pt x="71432" y="9558"/>
                    <a:pt x="69418" y="10329"/>
                    <a:pt x="67403" y="10329"/>
                  </a:cubicBezTo>
                  <a:cubicBezTo>
                    <a:pt x="65389" y="10329"/>
                    <a:pt x="63375" y="9558"/>
                    <a:pt x="61834" y="8018"/>
                  </a:cubicBezTo>
                  <a:lnTo>
                    <a:pt x="56128" y="2311"/>
                  </a:lnTo>
                  <a:cubicBezTo>
                    <a:pt x="54587" y="771"/>
                    <a:pt x="52567" y="0"/>
                    <a:pt x="50550" y="0"/>
                  </a:cubicBezTo>
                  <a:cubicBezTo>
                    <a:pt x="48533" y="0"/>
                    <a:pt x="46518" y="771"/>
                    <a:pt x="44989" y="2311"/>
                  </a:cubicBezTo>
                  <a:lnTo>
                    <a:pt x="39283" y="8018"/>
                  </a:lnTo>
                  <a:cubicBezTo>
                    <a:pt x="37742" y="9558"/>
                    <a:pt x="35722" y="10329"/>
                    <a:pt x="33705" y="10329"/>
                  </a:cubicBezTo>
                  <a:cubicBezTo>
                    <a:pt x="31688" y="10329"/>
                    <a:pt x="29673" y="9558"/>
                    <a:pt x="28144" y="8018"/>
                  </a:cubicBezTo>
                  <a:lnTo>
                    <a:pt x="22415" y="2311"/>
                  </a:lnTo>
                  <a:cubicBezTo>
                    <a:pt x="20886" y="771"/>
                    <a:pt x="18871" y="0"/>
                    <a:pt x="16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0"/>
          <p:cNvSpPr/>
          <p:nvPr/>
        </p:nvSpPr>
        <p:spPr>
          <a:xfrm rot="-5400000" flipH="1">
            <a:off x="-24" y="2922650"/>
            <a:ext cx="2220024" cy="2220024"/>
          </a:xfrm>
          <a:custGeom>
            <a:avLst/>
            <a:gdLst/>
            <a:ahLst/>
            <a:cxnLst/>
            <a:rect l="l" t="t" r="r" b="b"/>
            <a:pathLst>
              <a:path w="125107" h="125107" extrusionOk="0">
                <a:moveTo>
                  <a:pt x="1" y="1"/>
                </a:moveTo>
                <a:lnTo>
                  <a:pt x="1" y="21000"/>
                </a:lnTo>
                <a:cubicBezTo>
                  <a:pt x="1" y="26684"/>
                  <a:pt x="4589" y="31271"/>
                  <a:pt x="10272" y="31271"/>
                </a:cubicBezTo>
                <a:lnTo>
                  <a:pt x="21000" y="31271"/>
                </a:lnTo>
                <a:cubicBezTo>
                  <a:pt x="26683" y="31271"/>
                  <a:pt x="31271" y="35882"/>
                  <a:pt x="31271" y="41566"/>
                </a:cubicBezTo>
                <a:lnTo>
                  <a:pt x="31271" y="52271"/>
                </a:lnTo>
                <a:cubicBezTo>
                  <a:pt x="31271" y="57954"/>
                  <a:pt x="35882" y="62565"/>
                  <a:pt x="41543" y="62565"/>
                </a:cubicBezTo>
                <a:lnTo>
                  <a:pt x="52271" y="62565"/>
                </a:lnTo>
                <a:cubicBezTo>
                  <a:pt x="57954" y="62565"/>
                  <a:pt x="62542" y="67153"/>
                  <a:pt x="62542" y="72836"/>
                </a:cubicBezTo>
                <a:lnTo>
                  <a:pt x="62542" y="83564"/>
                </a:lnTo>
                <a:cubicBezTo>
                  <a:pt x="62542" y="89225"/>
                  <a:pt x="67153" y="93835"/>
                  <a:pt x="72836" y="93835"/>
                </a:cubicBezTo>
                <a:lnTo>
                  <a:pt x="83541" y="93835"/>
                </a:lnTo>
                <a:cubicBezTo>
                  <a:pt x="89225" y="93835"/>
                  <a:pt x="93836" y="98423"/>
                  <a:pt x="93836" y="104107"/>
                </a:cubicBezTo>
                <a:lnTo>
                  <a:pt x="93836" y="114835"/>
                </a:lnTo>
                <a:cubicBezTo>
                  <a:pt x="93836" y="120518"/>
                  <a:pt x="98423" y="125106"/>
                  <a:pt x="104107" y="125106"/>
                </a:cubicBezTo>
                <a:lnTo>
                  <a:pt x="114835" y="125106"/>
                </a:lnTo>
                <a:cubicBezTo>
                  <a:pt x="120495" y="125106"/>
                  <a:pt x="125106" y="120518"/>
                  <a:pt x="125106" y="114835"/>
                </a:cubicBezTo>
                <a:lnTo>
                  <a:pt x="125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"/>
          <p:cNvSpPr/>
          <p:nvPr/>
        </p:nvSpPr>
        <p:spPr>
          <a:xfrm>
            <a:off x="8284600" y="3633395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rgbClr val="F8A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8284600" y="3910856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8284600" y="4188317"/>
            <a:ext cx="459938" cy="229984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rgbClr val="5CC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slideLayout" Target="../slideLayouts/slideLayout29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31" Type="http://schemas.openxmlformats.org/officeDocument/2006/relationships/slideLayout" Target="../slideLayouts/slideLayout3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 /><Relationship Id="rId2" Type="http://schemas.openxmlformats.org/officeDocument/2006/relationships/slideLayout" Target="../slideLayouts/slideLayout34.xml" /><Relationship Id="rId1" Type="http://schemas.openxmlformats.org/officeDocument/2006/relationships/slideLayout" Target="../slideLayouts/slideLayout3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Display"/>
              <a:buNone/>
              <a:defRPr sz="30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90" name="Google Shape;1090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7"/>
          <p:cNvGrpSpPr/>
          <p:nvPr/>
        </p:nvGrpSpPr>
        <p:grpSpPr>
          <a:xfrm flipH="1">
            <a:off x="7125160" y="340200"/>
            <a:ext cx="922750" cy="922150"/>
            <a:chOff x="715100" y="1540725"/>
            <a:chExt cx="922750" cy="922150"/>
          </a:xfrm>
        </p:grpSpPr>
        <p:sp>
          <p:nvSpPr>
            <p:cNvPr id="1099" name="Google Shape;1099;p37"/>
            <p:cNvSpPr/>
            <p:nvPr/>
          </p:nvSpPr>
          <p:spPr>
            <a:xfrm>
              <a:off x="715100" y="1540725"/>
              <a:ext cx="922750" cy="922150"/>
            </a:xfrm>
            <a:custGeom>
              <a:avLst/>
              <a:gdLst/>
              <a:ahLst/>
              <a:cxnLst/>
              <a:rect l="l" t="t" r="r" b="b"/>
              <a:pathLst>
                <a:path w="36910" h="36886" fill="none" extrusionOk="0">
                  <a:moveTo>
                    <a:pt x="36909" y="18443"/>
                  </a:moveTo>
                  <a:cubicBezTo>
                    <a:pt x="36909" y="28646"/>
                    <a:pt x="28646" y="36886"/>
                    <a:pt x="18443" y="36886"/>
                  </a:cubicBezTo>
                  <a:cubicBezTo>
                    <a:pt x="8263" y="36886"/>
                    <a:pt x="1" y="28646"/>
                    <a:pt x="1" y="18443"/>
                  </a:cubicBezTo>
                  <a:cubicBezTo>
                    <a:pt x="1" y="8263"/>
                    <a:pt x="8263" y="0"/>
                    <a:pt x="18443" y="0"/>
                  </a:cubicBezTo>
                  <a:cubicBezTo>
                    <a:pt x="28646" y="0"/>
                    <a:pt x="36909" y="8263"/>
                    <a:pt x="36909" y="18443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798975" y="1624600"/>
              <a:ext cx="754975" cy="754400"/>
            </a:xfrm>
            <a:custGeom>
              <a:avLst/>
              <a:gdLst/>
              <a:ahLst/>
              <a:cxnLst/>
              <a:rect l="l" t="t" r="r" b="b"/>
              <a:pathLst>
                <a:path w="30199" h="30176" fill="none" extrusionOk="0">
                  <a:moveTo>
                    <a:pt x="30199" y="15088"/>
                  </a:moveTo>
                  <a:cubicBezTo>
                    <a:pt x="30199" y="23419"/>
                    <a:pt x="23420" y="30175"/>
                    <a:pt x="15088" y="30175"/>
                  </a:cubicBezTo>
                  <a:cubicBezTo>
                    <a:pt x="6757" y="30175"/>
                    <a:pt x="1" y="23419"/>
                    <a:pt x="1" y="15088"/>
                  </a:cubicBezTo>
                  <a:cubicBezTo>
                    <a:pt x="1" y="6757"/>
                    <a:pt x="6757" y="1"/>
                    <a:pt x="15088" y="1"/>
                  </a:cubicBezTo>
                  <a:cubicBezTo>
                    <a:pt x="23420" y="1"/>
                    <a:pt x="30199" y="6757"/>
                    <a:pt x="30199" y="15088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877150" y="1702775"/>
              <a:ext cx="598050" cy="598050"/>
            </a:xfrm>
            <a:custGeom>
              <a:avLst/>
              <a:gdLst/>
              <a:ahLst/>
              <a:cxnLst/>
              <a:rect l="l" t="t" r="r" b="b"/>
              <a:pathLst>
                <a:path w="23922" h="23922" fill="none" extrusionOk="0">
                  <a:moveTo>
                    <a:pt x="23922" y="11961"/>
                  </a:moveTo>
                  <a:cubicBezTo>
                    <a:pt x="23922" y="18558"/>
                    <a:pt x="18558" y="23921"/>
                    <a:pt x="11961" y="23921"/>
                  </a:cubicBezTo>
                  <a:cubicBezTo>
                    <a:pt x="5365" y="23921"/>
                    <a:pt x="1" y="18558"/>
                    <a:pt x="1" y="11961"/>
                  </a:cubicBezTo>
                  <a:cubicBezTo>
                    <a:pt x="1" y="5365"/>
                    <a:pt x="5365" y="1"/>
                    <a:pt x="11961" y="1"/>
                  </a:cubicBezTo>
                  <a:cubicBezTo>
                    <a:pt x="18558" y="1"/>
                    <a:pt x="23922" y="5365"/>
                    <a:pt x="23922" y="11961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954200" y="1779800"/>
              <a:ext cx="443975" cy="444000"/>
            </a:xfrm>
            <a:custGeom>
              <a:avLst/>
              <a:gdLst/>
              <a:ahLst/>
              <a:cxnLst/>
              <a:rect l="l" t="t" r="r" b="b"/>
              <a:pathLst>
                <a:path w="17759" h="17760" fill="none" extrusionOk="0">
                  <a:moveTo>
                    <a:pt x="17758" y="8880"/>
                  </a:moveTo>
                  <a:cubicBezTo>
                    <a:pt x="17758" y="13787"/>
                    <a:pt x="13787" y="17759"/>
                    <a:pt x="8879" y="17759"/>
                  </a:cubicBezTo>
                  <a:cubicBezTo>
                    <a:pt x="3972" y="17759"/>
                    <a:pt x="0" y="13787"/>
                    <a:pt x="0" y="8880"/>
                  </a:cubicBezTo>
                  <a:cubicBezTo>
                    <a:pt x="0" y="3973"/>
                    <a:pt x="3972" y="1"/>
                    <a:pt x="8879" y="1"/>
                  </a:cubicBezTo>
                  <a:cubicBezTo>
                    <a:pt x="13787" y="1"/>
                    <a:pt x="17758" y="3973"/>
                    <a:pt x="17758" y="8880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023250" y="1848850"/>
              <a:ext cx="305875" cy="305900"/>
            </a:xfrm>
            <a:custGeom>
              <a:avLst/>
              <a:gdLst/>
              <a:ahLst/>
              <a:cxnLst/>
              <a:rect l="l" t="t" r="r" b="b"/>
              <a:pathLst>
                <a:path w="12235" h="12236" fill="none" extrusionOk="0">
                  <a:moveTo>
                    <a:pt x="12235" y="6118"/>
                  </a:moveTo>
                  <a:cubicBezTo>
                    <a:pt x="12235" y="9496"/>
                    <a:pt x="9496" y="12235"/>
                    <a:pt x="6117" y="12235"/>
                  </a:cubicBezTo>
                  <a:cubicBezTo>
                    <a:pt x="2739" y="12235"/>
                    <a:pt x="0" y="9496"/>
                    <a:pt x="0" y="6118"/>
                  </a:cubicBezTo>
                  <a:cubicBezTo>
                    <a:pt x="0" y="2740"/>
                    <a:pt x="2739" y="1"/>
                    <a:pt x="6117" y="1"/>
                  </a:cubicBezTo>
                  <a:cubicBezTo>
                    <a:pt x="9496" y="1"/>
                    <a:pt x="12235" y="2740"/>
                    <a:pt x="12235" y="6118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094000" y="1919625"/>
              <a:ext cx="164375" cy="164350"/>
            </a:xfrm>
            <a:custGeom>
              <a:avLst/>
              <a:gdLst/>
              <a:ahLst/>
              <a:cxnLst/>
              <a:rect l="l" t="t" r="r" b="b"/>
              <a:pathLst>
                <a:path w="6575" h="6574" fill="none" extrusionOk="0">
                  <a:moveTo>
                    <a:pt x="6574" y="3287"/>
                  </a:moveTo>
                  <a:cubicBezTo>
                    <a:pt x="6574" y="5090"/>
                    <a:pt x="5113" y="6574"/>
                    <a:pt x="3287" y="6574"/>
                  </a:cubicBezTo>
                  <a:cubicBezTo>
                    <a:pt x="1484" y="6574"/>
                    <a:pt x="1" y="5090"/>
                    <a:pt x="1" y="3287"/>
                  </a:cubicBezTo>
                  <a:cubicBezTo>
                    <a:pt x="1" y="1484"/>
                    <a:pt x="1484" y="0"/>
                    <a:pt x="3287" y="0"/>
                  </a:cubicBezTo>
                  <a:cubicBezTo>
                    <a:pt x="5113" y="0"/>
                    <a:pt x="6574" y="1484"/>
                    <a:pt x="6574" y="3287"/>
                  </a:cubicBezTo>
                  <a:close/>
                </a:path>
              </a:pathLst>
            </a:custGeom>
            <a:noFill/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7"/>
          <p:cNvSpPr txBox="1">
            <a:spLocks noGrp="1"/>
          </p:cNvSpPr>
          <p:nvPr>
            <p:ph type="ctrTitle"/>
          </p:nvPr>
        </p:nvSpPr>
        <p:spPr>
          <a:xfrm>
            <a:off x="1669800" y="1059069"/>
            <a:ext cx="5804400" cy="25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9900" dirty="0">
                <a:solidFill>
                  <a:schemeClr val="accent5"/>
                </a:solidFill>
              </a:rPr>
              <a:t>Microsoft Word</a:t>
            </a:r>
            <a:endParaRPr sz="99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7200" dirty="0"/>
              <a:t>2003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107" name="Google Shape;1107;p37"/>
          <p:cNvSpPr/>
          <p:nvPr/>
        </p:nvSpPr>
        <p:spPr>
          <a:xfrm>
            <a:off x="781661" y="316390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71"/>
                  <a:pt x="1" y="15362"/>
                </a:cubicBezTo>
                <a:lnTo>
                  <a:pt x="30723" y="15362"/>
                </a:lnTo>
                <a:cubicBezTo>
                  <a:pt x="30723" y="6871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7"/>
          <p:cNvSpPr/>
          <p:nvPr/>
        </p:nvSpPr>
        <p:spPr>
          <a:xfrm>
            <a:off x="781661" y="3504650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7"/>
          <p:cNvSpPr/>
          <p:nvPr/>
        </p:nvSpPr>
        <p:spPr>
          <a:xfrm>
            <a:off x="781661" y="3845399"/>
            <a:ext cx="564861" cy="282449"/>
          </a:xfrm>
          <a:custGeom>
            <a:avLst/>
            <a:gdLst/>
            <a:ahLst/>
            <a:cxnLst/>
            <a:rect l="l" t="t" r="r" b="b"/>
            <a:pathLst>
              <a:path w="30724" h="15363" extrusionOk="0">
                <a:moveTo>
                  <a:pt x="15362" y="1"/>
                </a:moveTo>
                <a:cubicBezTo>
                  <a:pt x="6871" y="1"/>
                  <a:pt x="1" y="6894"/>
                  <a:pt x="1" y="15362"/>
                </a:cubicBezTo>
                <a:lnTo>
                  <a:pt x="30723" y="15362"/>
                </a:lnTo>
                <a:cubicBezTo>
                  <a:pt x="30723" y="6894"/>
                  <a:pt x="23853" y="1"/>
                  <a:pt x="15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7"/>
          <p:cNvSpPr/>
          <p:nvPr/>
        </p:nvSpPr>
        <p:spPr>
          <a:xfrm>
            <a:off x="-552550" y="3370263"/>
            <a:ext cx="1989250" cy="2421775"/>
          </a:xfrm>
          <a:custGeom>
            <a:avLst/>
            <a:gdLst/>
            <a:ahLst/>
            <a:cxnLst/>
            <a:rect l="l" t="t" r="r" b="b"/>
            <a:pathLst>
              <a:path w="79570" h="96871" fill="none" extrusionOk="0">
                <a:moveTo>
                  <a:pt x="1" y="0"/>
                </a:moveTo>
                <a:lnTo>
                  <a:pt x="69435" y="0"/>
                </a:lnTo>
                <a:cubicBezTo>
                  <a:pt x="75050" y="0"/>
                  <a:pt x="79570" y="4542"/>
                  <a:pt x="79570" y="10135"/>
                </a:cubicBezTo>
                <a:lnTo>
                  <a:pt x="79570" y="96871"/>
                </a:lnTo>
              </a:path>
            </a:pathLst>
          </a:custGeom>
          <a:noFill/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6"/>
          <p:cNvSpPr txBox="1">
            <a:spLocks noGrp="1"/>
          </p:cNvSpPr>
          <p:nvPr>
            <p:ph type="subTitle" idx="1"/>
          </p:nvPr>
        </p:nvSpPr>
        <p:spPr>
          <a:xfrm>
            <a:off x="-1945495" y="1121113"/>
            <a:ext cx="7703999" cy="530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Cara pertama</a:t>
            </a:r>
            <a:endParaRPr dirty="0"/>
          </a:p>
        </p:txBody>
      </p:sp>
      <p:sp>
        <p:nvSpPr>
          <p:cNvPr id="1328" name="Google Shape;1328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Menjalankan MS–WORD Versi 2003</a:t>
            </a:r>
            <a:endParaRPr dirty="0"/>
          </a:p>
        </p:txBody>
      </p:sp>
      <p:sp>
        <p:nvSpPr>
          <p:cNvPr id="1329" name="Google Shape;1329;p46"/>
          <p:cNvSpPr txBox="1">
            <a:spLocks noGrp="1"/>
          </p:cNvSpPr>
          <p:nvPr>
            <p:ph type="subTitle" idx="2"/>
          </p:nvPr>
        </p:nvSpPr>
        <p:spPr>
          <a:xfrm>
            <a:off x="579326" y="1703003"/>
            <a:ext cx="7703998" cy="868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1. Aktifkan </a:t>
            </a:r>
            <a:r>
              <a:rPr lang="id-ID" dirty="0" err="1"/>
              <a:t>kaomputer</a:t>
            </a:r>
            <a:r>
              <a:rPr lang="id-ID" dirty="0"/>
              <a:t> Anda sampai muncul tampilan Desktop </a:t>
            </a:r>
            <a:r>
              <a:rPr lang="id-ID" dirty="0" err="1"/>
              <a:t>MSWindows</a:t>
            </a:r>
            <a:r>
              <a:rPr lang="id-ID" dirty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2. Klik (menekan tombol sebelah kiri perangkat Mouse 1 x) tombol START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yang terletak di pojok kiri </a:t>
            </a:r>
            <a:r>
              <a:rPr lang="id-ID" dirty="0" err="1"/>
              <a:t>Taskbar</a:t>
            </a:r>
            <a:r>
              <a:rPr lang="id-ID" dirty="0"/>
              <a:t> Windows.</a:t>
            </a:r>
            <a:endParaRPr dirty="0"/>
          </a:p>
        </p:txBody>
      </p:sp>
      <p:sp>
        <p:nvSpPr>
          <p:cNvPr id="1335" name="Google Shape;1335;p46"/>
          <p:cNvSpPr/>
          <p:nvPr/>
        </p:nvSpPr>
        <p:spPr>
          <a:xfrm rot="5400000">
            <a:off x="4518350" y="4118350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46"/>
          <p:cNvGrpSpPr/>
          <p:nvPr/>
        </p:nvGrpSpPr>
        <p:grpSpPr>
          <a:xfrm>
            <a:off x="8034085" y="-9525"/>
            <a:ext cx="1240114" cy="1135083"/>
            <a:chOff x="8034085" y="-9525"/>
            <a:chExt cx="1240114" cy="1135083"/>
          </a:xfrm>
        </p:grpSpPr>
        <p:sp>
          <p:nvSpPr>
            <p:cNvPr id="1338" name="Google Shape;1338;p46"/>
            <p:cNvSpPr/>
            <p:nvPr/>
          </p:nvSpPr>
          <p:spPr>
            <a:xfrm flipH="1">
              <a:off x="8510882" y="-9525"/>
              <a:ext cx="763317" cy="810113"/>
            </a:xfrm>
            <a:custGeom>
              <a:avLst/>
              <a:gdLst/>
              <a:ahLst/>
              <a:cxnLst/>
              <a:rect l="l" t="t" r="r" b="b"/>
              <a:pathLst>
                <a:path w="58069" h="61629" extrusionOk="0">
                  <a:moveTo>
                    <a:pt x="1" y="1"/>
                  </a:moveTo>
                  <a:cubicBezTo>
                    <a:pt x="3835" y="503"/>
                    <a:pt x="6780" y="3767"/>
                    <a:pt x="6780" y="7716"/>
                  </a:cubicBezTo>
                  <a:lnTo>
                    <a:pt x="6780" y="61629"/>
                  </a:lnTo>
                  <a:cubicBezTo>
                    <a:pt x="12258" y="60624"/>
                    <a:pt x="17485" y="58913"/>
                    <a:pt x="22370" y="56584"/>
                  </a:cubicBezTo>
                  <a:cubicBezTo>
                    <a:pt x="21982" y="54462"/>
                    <a:pt x="21799" y="52293"/>
                    <a:pt x="21799" y="50079"/>
                  </a:cubicBezTo>
                  <a:cubicBezTo>
                    <a:pt x="21799" y="30564"/>
                    <a:pt x="37206" y="14632"/>
                    <a:pt x="56539" y="13833"/>
                  </a:cubicBezTo>
                  <a:cubicBezTo>
                    <a:pt x="57543" y="9382"/>
                    <a:pt x="58068" y="4771"/>
                    <a:pt x="58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 flipH="1">
              <a:off x="8034085" y="172019"/>
              <a:ext cx="946033" cy="953538"/>
            </a:xfrm>
            <a:custGeom>
              <a:avLst/>
              <a:gdLst/>
              <a:ahLst/>
              <a:cxnLst/>
              <a:rect l="l" t="t" r="r" b="b"/>
              <a:pathLst>
                <a:path w="71969" h="72540" extrusionOk="0">
                  <a:moveTo>
                    <a:pt x="35699" y="1"/>
                  </a:moveTo>
                  <a:cubicBezTo>
                    <a:pt x="35174" y="1"/>
                    <a:pt x="34672" y="1"/>
                    <a:pt x="34170" y="24"/>
                  </a:cubicBezTo>
                  <a:cubicBezTo>
                    <a:pt x="29902" y="18946"/>
                    <a:pt x="17097" y="34604"/>
                    <a:pt x="1" y="42775"/>
                  </a:cubicBezTo>
                  <a:cubicBezTo>
                    <a:pt x="3059" y="59712"/>
                    <a:pt x="17873" y="72540"/>
                    <a:pt x="35699" y="72540"/>
                  </a:cubicBezTo>
                  <a:cubicBezTo>
                    <a:pt x="55740" y="72540"/>
                    <a:pt x="71969" y="56311"/>
                    <a:pt x="71969" y="36270"/>
                  </a:cubicBezTo>
                  <a:cubicBezTo>
                    <a:pt x="71969" y="16230"/>
                    <a:pt x="55740" y="1"/>
                    <a:pt x="35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 flipH="1">
              <a:off x="8530941" y="172322"/>
              <a:ext cx="456670" cy="561988"/>
            </a:xfrm>
            <a:custGeom>
              <a:avLst/>
              <a:gdLst/>
              <a:ahLst/>
              <a:cxnLst/>
              <a:rect l="l" t="t" r="r" b="b"/>
              <a:pathLst>
                <a:path w="34741" h="42753" extrusionOk="0">
                  <a:moveTo>
                    <a:pt x="34740" y="1"/>
                  </a:moveTo>
                  <a:lnTo>
                    <a:pt x="34740" y="1"/>
                  </a:lnTo>
                  <a:cubicBezTo>
                    <a:pt x="15407" y="800"/>
                    <a:pt x="0" y="16732"/>
                    <a:pt x="0" y="36247"/>
                  </a:cubicBezTo>
                  <a:cubicBezTo>
                    <a:pt x="0" y="38461"/>
                    <a:pt x="183" y="40630"/>
                    <a:pt x="571" y="42752"/>
                  </a:cubicBezTo>
                  <a:cubicBezTo>
                    <a:pt x="17667" y="34581"/>
                    <a:pt x="30472" y="18923"/>
                    <a:pt x="34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46"/>
          <p:cNvGrpSpPr/>
          <p:nvPr/>
        </p:nvGrpSpPr>
        <p:grpSpPr>
          <a:xfrm rot="5400000">
            <a:off x="261135" y="257188"/>
            <a:ext cx="453975" cy="948400"/>
            <a:chOff x="7520035" y="2360625"/>
            <a:chExt cx="453975" cy="948400"/>
          </a:xfrm>
        </p:grpSpPr>
        <p:grpSp>
          <p:nvGrpSpPr>
            <p:cNvPr id="1342" name="Google Shape;1342;p46"/>
            <p:cNvGrpSpPr/>
            <p:nvPr/>
          </p:nvGrpSpPr>
          <p:grpSpPr>
            <a:xfrm flipH="1">
              <a:off x="7520885" y="2813700"/>
              <a:ext cx="453125" cy="495325"/>
              <a:chOff x="4291875" y="1071125"/>
              <a:chExt cx="453125" cy="495325"/>
            </a:xfrm>
          </p:grpSpPr>
          <p:sp>
            <p:nvSpPr>
              <p:cNvPr id="1343" name="Google Shape;1343;p46"/>
              <p:cNvSpPr/>
              <p:nvPr/>
            </p:nvSpPr>
            <p:spPr>
              <a:xfrm>
                <a:off x="4702750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6"/>
              <p:cNvSpPr/>
              <p:nvPr/>
            </p:nvSpPr>
            <p:spPr>
              <a:xfrm>
                <a:off x="4702750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6"/>
              <p:cNvSpPr/>
              <p:nvPr/>
            </p:nvSpPr>
            <p:spPr>
              <a:xfrm>
                <a:off x="4702750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6"/>
              <p:cNvSpPr/>
              <p:nvPr/>
            </p:nvSpPr>
            <p:spPr>
              <a:xfrm>
                <a:off x="4497325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6"/>
              <p:cNvSpPr/>
              <p:nvPr/>
            </p:nvSpPr>
            <p:spPr>
              <a:xfrm>
                <a:off x="4497325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6"/>
              <p:cNvSpPr/>
              <p:nvPr/>
            </p:nvSpPr>
            <p:spPr>
              <a:xfrm>
                <a:off x="4497325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6"/>
              <p:cNvSpPr/>
              <p:nvPr/>
            </p:nvSpPr>
            <p:spPr>
              <a:xfrm>
                <a:off x="4291875" y="12976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6"/>
              <p:cNvSpPr/>
              <p:nvPr/>
            </p:nvSpPr>
            <p:spPr>
              <a:xfrm>
                <a:off x="4291875" y="152420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" name="Google Shape;1351;p46"/>
            <p:cNvGrpSpPr/>
            <p:nvPr/>
          </p:nvGrpSpPr>
          <p:grpSpPr>
            <a:xfrm flipH="1">
              <a:off x="7520035" y="2360625"/>
              <a:ext cx="453975" cy="495325"/>
              <a:chOff x="4291875" y="618050"/>
              <a:chExt cx="453975" cy="495325"/>
            </a:xfrm>
          </p:grpSpPr>
          <p:sp>
            <p:nvSpPr>
              <p:cNvPr id="1352" name="Google Shape;1352;p46"/>
              <p:cNvSpPr/>
              <p:nvPr/>
            </p:nvSpPr>
            <p:spPr>
              <a:xfrm>
                <a:off x="4497325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6"/>
              <p:cNvSpPr/>
              <p:nvPr/>
            </p:nvSpPr>
            <p:spPr>
              <a:xfrm>
                <a:off x="4497325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6"/>
              <p:cNvSpPr/>
              <p:nvPr/>
            </p:nvSpPr>
            <p:spPr>
              <a:xfrm>
                <a:off x="4291875" y="61805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6"/>
              <p:cNvSpPr/>
              <p:nvPr/>
            </p:nvSpPr>
            <p:spPr>
              <a:xfrm>
                <a:off x="4291875" y="8445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6"/>
              <p:cNvSpPr/>
              <p:nvPr/>
            </p:nvSpPr>
            <p:spPr>
              <a:xfrm>
                <a:off x="4291875" y="107112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6"/>
              <p:cNvSpPr/>
              <p:nvPr/>
            </p:nvSpPr>
            <p:spPr>
              <a:xfrm>
                <a:off x="4703600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>
                <a:off x="4703600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7"/>
          <p:cNvSpPr txBox="1">
            <a:spLocks noGrp="1"/>
          </p:cNvSpPr>
          <p:nvPr>
            <p:ph type="subTitle" idx="1"/>
          </p:nvPr>
        </p:nvSpPr>
        <p:spPr>
          <a:xfrm>
            <a:off x="1928804" y="694958"/>
            <a:ext cx="2487000" cy="5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Cara kedua</a:t>
            </a:r>
            <a:endParaRPr dirty="0"/>
          </a:p>
        </p:txBody>
      </p:sp>
      <p:sp>
        <p:nvSpPr>
          <p:cNvPr id="1385" name="Google Shape;1385;p47"/>
          <p:cNvSpPr txBox="1">
            <a:spLocks noGrp="1"/>
          </p:cNvSpPr>
          <p:nvPr>
            <p:ph type="subTitle" idx="2"/>
          </p:nvPr>
        </p:nvSpPr>
        <p:spPr>
          <a:xfrm>
            <a:off x="1928804" y="1427335"/>
            <a:ext cx="6700167" cy="280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1. Cari dan pilih </a:t>
            </a:r>
            <a:r>
              <a:rPr lang="id-ID" dirty="0" err="1"/>
              <a:t>icon</a:t>
            </a:r>
            <a:r>
              <a:rPr lang="id-ID" dirty="0"/>
              <a:t>/</a:t>
            </a:r>
            <a:r>
              <a:rPr lang="id-ID" dirty="0" err="1"/>
              <a:t>shortcut</a:t>
            </a:r>
            <a:r>
              <a:rPr lang="id-ID" dirty="0"/>
              <a:t> MS-Word yang ada di Desktop MS- Windows.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2. Klik ganda </a:t>
            </a:r>
            <a:r>
              <a:rPr lang="id-ID" dirty="0" err="1"/>
              <a:t>icon</a:t>
            </a:r>
            <a:r>
              <a:rPr lang="id-ID" dirty="0"/>
              <a:t>/</a:t>
            </a:r>
            <a:r>
              <a:rPr lang="id-ID" dirty="0" err="1"/>
              <a:t>shortcut</a:t>
            </a:r>
            <a:r>
              <a:rPr lang="id-ID" dirty="0"/>
              <a:t> MS-Word dan tunggu sampai jendela aplikasinya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ditampilkan dan siap digunakan.</a:t>
            </a:r>
            <a:endParaRPr dirty="0"/>
          </a:p>
        </p:txBody>
      </p:sp>
      <p:sp>
        <p:nvSpPr>
          <p:cNvPr id="1397" name="Google Shape;1397;p47"/>
          <p:cNvSpPr/>
          <p:nvPr/>
        </p:nvSpPr>
        <p:spPr>
          <a:xfrm>
            <a:off x="6386350" y="514350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47"/>
          <p:cNvSpPr/>
          <p:nvPr/>
        </p:nvSpPr>
        <p:spPr>
          <a:xfrm rot="5400000">
            <a:off x="212050" y="1952525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8"/>
          <p:cNvSpPr txBox="1">
            <a:spLocks noGrp="1"/>
          </p:cNvSpPr>
          <p:nvPr>
            <p:ph type="title"/>
          </p:nvPr>
        </p:nvSpPr>
        <p:spPr>
          <a:xfrm>
            <a:off x="720000" y="15281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000" dirty="0">
                <a:solidFill>
                  <a:schemeClr val="lt1"/>
                </a:solidFill>
              </a:rPr>
              <a:t>Anggota kelompok: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1117" name="Google Shape;1117;p38"/>
          <p:cNvSpPr txBox="1"/>
          <p:nvPr/>
        </p:nvSpPr>
        <p:spPr>
          <a:xfrm>
            <a:off x="627335" y="2323334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id-ID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Altara</a:t>
            </a:r>
            <a:r>
              <a:rPr lang="id-ID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Azhar </a:t>
            </a:r>
            <a:r>
              <a:rPr lang="id-ID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Khalif</a:t>
            </a:r>
            <a:r>
              <a:rPr lang="id-ID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(50422178)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Muhammad </a:t>
            </a:r>
            <a:r>
              <a:rPr lang="id-ID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Aldaffa</a:t>
            </a:r>
            <a:r>
              <a:rPr lang="id-ID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-ID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Rayhandika</a:t>
            </a:r>
            <a:r>
              <a:rPr lang="id-ID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Ghifari (50422979)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Muhammad </a:t>
            </a:r>
            <a:r>
              <a:rPr lang="id-ID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Tarmidzi</a:t>
            </a:r>
            <a:r>
              <a:rPr lang="id-ID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Bariq (51422161)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0" name="Google Shape;1120;p38"/>
          <p:cNvSpPr/>
          <p:nvPr/>
        </p:nvSpPr>
        <p:spPr>
          <a:xfrm flipH="1">
            <a:off x="7655110" y="535000"/>
            <a:ext cx="676225" cy="676800"/>
          </a:xfrm>
          <a:custGeom>
            <a:avLst/>
            <a:gdLst/>
            <a:ahLst/>
            <a:cxnLst/>
            <a:rect l="l" t="t" r="r" b="b"/>
            <a:pathLst>
              <a:path w="27049" h="27072" extrusionOk="0">
                <a:moveTo>
                  <a:pt x="13513" y="1"/>
                </a:moveTo>
                <a:cubicBezTo>
                  <a:pt x="6049" y="1"/>
                  <a:pt x="1" y="6072"/>
                  <a:pt x="1" y="13536"/>
                </a:cubicBezTo>
                <a:cubicBezTo>
                  <a:pt x="1" y="21023"/>
                  <a:pt x="6049" y="27071"/>
                  <a:pt x="13513" y="27071"/>
                </a:cubicBezTo>
                <a:cubicBezTo>
                  <a:pt x="21000" y="27071"/>
                  <a:pt x="27049" y="21023"/>
                  <a:pt x="27049" y="13536"/>
                </a:cubicBezTo>
                <a:cubicBezTo>
                  <a:pt x="27049" y="6072"/>
                  <a:pt x="21000" y="1"/>
                  <a:pt x="135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8"/>
          <p:cNvSpPr/>
          <p:nvPr/>
        </p:nvSpPr>
        <p:spPr>
          <a:xfrm flipH="1">
            <a:off x="7968960" y="849425"/>
            <a:ext cx="459950" cy="459375"/>
          </a:xfrm>
          <a:custGeom>
            <a:avLst/>
            <a:gdLst/>
            <a:ahLst/>
            <a:cxnLst/>
            <a:rect l="l" t="t" r="r" b="b"/>
            <a:pathLst>
              <a:path w="18398" h="18375" fill="none" extrusionOk="0">
                <a:moveTo>
                  <a:pt x="18398" y="9199"/>
                </a:moveTo>
                <a:cubicBezTo>
                  <a:pt x="18398" y="14266"/>
                  <a:pt x="14289" y="18375"/>
                  <a:pt x="9199" y="18375"/>
                </a:cubicBezTo>
                <a:cubicBezTo>
                  <a:pt x="4132" y="18375"/>
                  <a:pt x="1" y="14266"/>
                  <a:pt x="1" y="9199"/>
                </a:cubicBezTo>
                <a:cubicBezTo>
                  <a:pt x="1" y="4109"/>
                  <a:pt x="4132" y="0"/>
                  <a:pt x="9199" y="0"/>
                </a:cubicBezTo>
                <a:cubicBezTo>
                  <a:pt x="14289" y="0"/>
                  <a:pt x="18398" y="4109"/>
                  <a:pt x="18398" y="9199"/>
                </a:cubicBezTo>
                <a:close/>
              </a:path>
            </a:pathLst>
          </a:custGeom>
          <a:solidFill>
            <a:schemeClr val="lt1"/>
          </a:solidFill>
          <a:ln w="9700" cap="flat" cmpd="sng">
            <a:solidFill>
              <a:schemeClr val="lt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9"/>
          <p:cNvSpPr txBox="1">
            <a:spLocks noGrp="1"/>
          </p:cNvSpPr>
          <p:nvPr>
            <p:ph type="subTitle" idx="1"/>
          </p:nvPr>
        </p:nvSpPr>
        <p:spPr>
          <a:xfrm>
            <a:off x="1568470" y="2405238"/>
            <a:ext cx="10429080" cy="766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Microsoft Office 2003 adalah sebuah </a:t>
            </a:r>
            <a:r>
              <a:rPr lang="id-ID" sz="1200" dirty="0" err="1"/>
              <a:t>office</a:t>
            </a:r>
            <a:r>
              <a:rPr lang="id-ID" sz="1200" dirty="0"/>
              <a:t> </a:t>
            </a:r>
            <a:r>
              <a:rPr lang="id-ID" sz="1200" dirty="0" err="1"/>
              <a:t>suite</a:t>
            </a:r>
            <a:r>
              <a:rPr lang="id-ID" sz="1200" dirty="0"/>
              <a:t> yang dikembangkan dan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didistribusikan oleh Microsoft untuk sistem operasi Windows. Office 2003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dimanufaktur pada tanggal 19 Agustus 2003, kemudian dirilis untuk ritel pada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tanggal 21 Oktober 2003. Versi </a:t>
            </a:r>
            <a:r>
              <a:rPr lang="id-ID" sz="1200" dirty="0" err="1"/>
              <a:t>office</a:t>
            </a:r>
            <a:r>
              <a:rPr lang="id-ID" sz="1200" dirty="0"/>
              <a:t> ini merupakan penerus dari versi Office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XP - yang kemudian diteruskan oleh Office 2007.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/>
              <a:t>Fitur-fitur</a:t>
            </a:r>
            <a:r>
              <a:rPr lang="id-ID" sz="1200" dirty="0"/>
              <a:t> baru di Office 2003 antara lain memiliki hak informasi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manajemen; </a:t>
            </a:r>
            <a:r>
              <a:rPr lang="id-ID" sz="1200" dirty="0" err="1"/>
              <a:t>fitur</a:t>
            </a:r>
            <a:r>
              <a:rPr lang="id-ID" sz="1200" dirty="0"/>
              <a:t> kolaborasi baru; peningkatan dukungan untuk SharePoint,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/>
              <a:t>smart</a:t>
            </a:r>
            <a:r>
              <a:rPr lang="id-ID" sz="1200" dirty="0"/>
              <a:t> </a:t>
            </a:r>
            <a:r>
              <a:rPr lang="id-ID" sz="1200" dirty="0" err="1"/>
              <a:t>tags</a:t>
            </a:r>
            <a:r>
              <a:rPr lang="id-ID" sz="1200" dirty="0"/>
              <a:t>, dan XML; dan adanya Kantor layanan daring. Office 2003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memperkenalkan dua program baru dibandingkan dengan Office XP, antara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lain InfoPath, sebuah program untuk merancang, mengisi, dan mengirimkan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data elektronik yang terstruktur; dan OneNote, program untuk membuat dan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mengorganisir diagram, grafis, catatan tulisan tangan, rekaman audio, dan teks.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Versi </a:t>
            </a:r>
            <a:r>
              <a:rPr lang="id-ID" sz="1200" dirty="0" err="1"/>
              <a:t>office</a:t>
            </a:r>
            <a:r>
              <a:rPr lang="id-ID" sz="1200" dirty="0"/>
              <a:t> ini juga memperkenalkan perangkat lunak grafis Picture </a:t>
            </a:r>
            <a:r>
              <a:rPr lang="id-ID" sz="1200" dirty="0" err="1"/>
              <a:t>Manager</a:t>
            </a:r>
            <a:r>
              <a:rPr lang="id-ID" sz="1200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untuk membuka, mengelola, dan membagikan berbagai gambar digital.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Dengan dirilisnya Office 2003, diharapkan dapat meningkatkan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produktivitas karena versi ini didedikasikan untuk para Pekerja intelektual.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Oleh karena itu, Microsoft menambahkan </a:t>
            </a:r>
            <a:r>
              <a:rPr lang="id-ID" sz="1200" dirty="0" err="1"/>
              <a:t>branding</a:t>
            </a:r>
            <a:r>
              <a:rPr lang="id-ID" sz="1200" dirty="0"/>
              <a:t> Office untuk semua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program. Office 2003 juga merupakan versi pertama dengan dukungan untuk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Windows XP dalam warna dan gaya visual, serta memperkenalkan ikon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diperbarui.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d-ID" sz="1200" dirty="0"/>
          </a:p>
        </p:txBody>
      </p:sp>
      <p:sp>
        <p:nvSpPr>
          <p:cNvPr id="1139" name="Google Shape;1139;p39"/>
          <p:cNvSpPr txBox="1">
            <a:spLocks noGrp="1"/>
          </p:cNvSpPr>
          <p:nvPr>
            <p:ph type="subTitle" idx="9"/>
          </p:nvPr>
        </p:nvSpPr>
        <p:spPr>
          <a:xfrm>
            <a:off x="1703857" y="338257"/>
            <a:ext cx="2463600" cy="413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Sejarah</a:t>
            </a:r>
            <a:endParaRPr dirty="0"/>
          </a:p>
        </p:txBody>
      </p:sp>
      <p:grpSp>
        <p:nvGrpSpPr>
          <p:cNvPr id="1143" name="Google Shape;1143;p39"/>
          <p:cNvGrpSpPr/>
          <p:nvPr/>
        </p:nvGrpSpPr>
        <p:grpSpPr>
          <a:xfrm>
            <a:off x="-128925" y="-9525"/>
            <a:ext cx="1697395" cy="1553646"/>
            <a:chOff x="-128925" y="-9525"/>
            <a:chExt cx="1697395" cy="1553646"/>
          </a:xfrm>
        </p:grpSpPr>
        <p:sp>
          <p:nvSpPr>
            <p:cNvPr id="1144" name="Google Shape;1144;p39"/>
            <p:cNvSpPr/>
            <p:nvPr/>
          </p:nvSpPr>
          <p:spPr>
            <a:xfrm>
              <a:off x="-128925" y="-9525"/>
              <a:ext cx="1044806" cy="1108860"/>
            </a:xfrm>
            <a:custGeom>
              <a:avLst/>
              <a:gdLst/>
              <a:ahLst/>
              <a:cxnLst/>
              <a:rect l="l" t="t" r="r" b="b"/>
              <a:pathLst>
                <a:path w="58069" h="61629" extrusionOk="0">
                  <a:moveTo>
                    <a:pt x="1" y="1"/>
                  </a:moveTo>
                  <a:cubicBezTo>
                    <a:pt x="3835" y="503"/>
                    <a:pt x="6780" y="3767"/>
                    <a:pt x="6780" y="7716"/>
                  </a:cubicBezTo>
                  <a:lnTo>
                    <a:pt x="6780" y="61629"/>
                  </a:lnTo>
                  <a:cubicBezTo>
                    <a:pt x="12258" y="60624"/>
                    <a:pt x="17485" y="58913"/>
                    <a:pt x="22370" y="56584"/>
                  </a:cubicBezTo>
                  <a:cubicBezTo>
                    <a:pt x="21982" y="54462"/>
                    <a:pt x="21799" y="52293"/>
                    <a:pt x="21799" y="50079"/>
                  </a:cubicBezTo>
                  <a:cubicBezTo>
                    <a:pt x="21799" y="30564"/>
                    <a:pt x="37206" y="14632"/>
                    <a:pt x="56539" y="13833"/>
                  </a:cubicBezTo>
                  <a:cubicBezTo>
                    <a:pt x="57543" y="9382"/>
                    <a:pt x="58068" y="4771"/>
                    <a:pt x="58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73568" y="238945"/>
              <a:ext cx="1294902" cy="1305176"/>
            </a:xfrm>
            <a:custGeom>
              <a:avLst/>
              <a:gdLst/>
              <a:ahLst/>
              <a:cxnLst/>
              <a:rect l="l" t="t" r="r" b="b"/>
              <a:pathLst>
                <a:path w="71969" h="72540" extrusionOk="0">
                  <a:moveTo>
                    <a:pt x="35699" y="1"/>
                  </a:moveTo>
                  <a:cubicBezTo>
                    <a:pt x="35174" y="1"/>
                    <a:pt x="34672" y="1"/>
                    <a:pt x="34170" y="24"/>
                  </a:cubicBezTo>
                  <a:cubicBezTo>
                    <a:pt x="29902" y="18946"/>
                    <a:pt x="17097" y="34604"/>
                    <a:pt x="1" y="42775"/>
                  </a:cubicBezTo>
                  <a:cubicBezTo>
                    <a:pt x="3059" y="59712"/>
                    <a:pt x="17873" y="72540"/>
                    <a:pt x="35699" y="72540"/>
                  </a:cubicBezTo>
                  <a:cubicBezTo>
                    <a:pt x="55740" y="72540"/>
                    <a:pt x="71969" y="56311"/>
                    <a:pt x="71969" y="36270"/>
                  </a:cubicBezTo>
                  <a:cubicBezTo>
                    <a:pt x="71969" y="16230"/>
                    <a:pt x="55740" y="1"/>
                    <a:pt x="3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63312" y="239359"/>
              <a:ext cx="625077" cy="769233"/>
            </a:xfrm>
            <a:custGeom>
              <a:avLst/>
              <a:gdLst/>
              <a:ahLst/>
              <a:cxnLst/>
              <a:rect l="l" t="t" r="r" b="b"/>
              <a:pathLst>
                <a:path w="34741" h="42753" extrusionOk="0">
                  <a:moveTo>
                    <a:pt x="34740" y="1"/>
                  </a:moveTo>
                  <a:lnTo>
                    <a:pt x="34740" y="1"/>
                  </a:lnTo>
                  <a:cubicBezTo>
                    <a:pt x="15407" y="800"/>
                    <a:pt x="0" y="16732"/>
                    <a:pt x="0" y="36247"/>
                  </a:cubicBezTo>
                  <a:cubicBezTo>
                    <a:pt x="0" y="38461"/>
                    <a:pt x="183" y="40630"/>
                    <a:pt x="571" y="42752"/>
                  </a:cubicBezTo>
                  <a:cubicBezTo>
                    <a:pt x="17667" y="34581"/>
                    <a:pt x="30472" y="18923"/>
                    <a:pt x="34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0"/>
          <p:cNvSpPr txBox="1">
            <a:spLocks noGrp="1"/>
          </p:cNvSpPr>
          <p:nvPr>
            <p:ph type="subTitle" idx="1"/>
          </p:nvPr>
        </p:nvSpPr>
        <p:spPr>
          <a:xfrm>
            <a:off x="0" y="828799"/>
            <a:ext cx="9118454" cy="1120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Office 2003 adalah versi terakhir dari Office untuk merancang menu bar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dan </a:t>
            </a:r>
            <a:r>
              <a:rPr lang="id-ID" dirty="0" err="1"/>
              <a:t>toolbar</a:t>
            </a:r>
            <a:r>
              <a:rPr lang="id-ID" dirty="0"/>
              <a:t> pada semua program, serta versi terakhir untuk menyertakan </a:t>
            </a:r>
            <a:r>
              <a:rPr lang="id-ID" dirty="0" err="1"/>
              <a:t>file</a:t>
            </a:r>
            <a:r>
              <a:rPr lang="id-ID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format "97 - 2003" sebagai </a:t>
            </a:r>
            <a:r>
              <a:rPr lang="id-ID" dirty="0" err="1"/>
              <a:t>default</a:t>
            </a:r>
            <a:r>
              <a:rPr lang="id-ID" dirty="0"/>
              <a:t>. Versi ini kompatibel dengan Windows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2000 dan Windows XP tapi tidak dengan Windows NT 4.0, Windows 98, atau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Windows </a:t>
            </a:r>
            <a:r>
              <a:rPr lang="id-ID" dirty="0" err="1"/>
              <a:t>Me</a:t>
            </a:r>
            <a:r>
              <a:rPr lang="id-ID" dirty="0"/>
              <a:t>. Versi ini adalah versi terakhir dari Office yang kompatibel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dengan Windows 2000.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Microsoft merilis total tiga Service </a:t>
            </a:r>
            <a:r>
              <a:rPr lang="id-ID" dirty="0" err="1"/>
              <a:t>pack</a:t>
            </a:r>
            <a:r>
              <a:rPr lang="id-ID" dirty="0"/>
              <a:t> untuk Office 2003 di seluruh masa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pengembangannya. Service </a:t>
            </a:r>
            <a:r>
              <a:rPr lang="id-ID" dirty="0" err="1"/>
              <a:t>Pack</a:t>
            </a:r>
            <a:r>
              <a:rPr lang="id-ID" dirty="0"/>
              <a:t> 1 dirilis pada tanggal 27 Juli 2004, Service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Pack</a:t>
            </a:r>
            <a:r>
              <a:rPr lang="id-ID" dirty="0"/>
              <a:t> 2 dirilis pada tanggal 27 September 2005, dan Service </a:t>
            </a:r>
            <a:r>
              <a:rPr lang="id-ID" dirty="0" err="1"/>
              <a:t>Pack</a:t>
            </a:r>
            <a:r>
              <a:rPr lang="id-ID" dirty="0"/>
              <a:t> 3 dirilis pada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September 17, 2007. Dukungan untuk Office 2003 berakhir 14 April 2009, dan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dukungan perpanjangan berakhir pada 8 April 2014.</a:t>
            </a:r>
            <a:endParaRPr dirty="0"/>
          </a:p>
        </p:txBody>
      </p:sp>
      <p:grpSp>
        <p:nvGrpSpPr>
          <p:cNvPr id="1162" name="Google Shape;1162;p40"/>
          <p:cNvGrpSpPr/>
          <p:nvPr/>
        </p:nvGrpSpPr>
        <p:grpSpPr>
          <a:xfrm>
            <a:off x="7520035" y="2360625"/>
            <a:ext cx="453975" cy="948400"/>
            <a:chOff x="7520035" y="2360625"/>
            <a:chExt cx="453975" cy="948400"/>
          </a:xfrm>
        </p:grpSpPr>
        <p:grpSp>
          <p:nvGrpSpPr>
            <p:cNvPr id="1163" name="Google Shape;1163;p40"/>
            <p:cNvGrpSpPr/>
            <p:nvPr/>
          </p:nvGrpSpPr>
          <p:grpSpPr>
            <a:xfrm flipH="1">
              <a:off x="7520885" y="2813700"/>
              <a:ext cx="453125" cy="495325"/>
              <a:chOff x="4291875" y="1071125"/>
              <a:chExt cx="453125" cy="495325"/>
            </a:xfrm>
          </p:grpSpPr>
          <p:sp>
            <p:nvSpPr>
              <p:cNvPr id="1164" name="Google Shape;1164;p40"/>
              <p:cNvSpPr/>
              <p:nvPr/>
            </p:nvSpPr>
            <p:spPr>
              <a:xfrm>
                <a:off x="4702750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0"/>
              <p:cNvSpPr/>
              <p:nvPr/>
            </p:nvSpPr>
            <p:spPr>
              <a:xfrm>
                <a:off x="4702750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0"/>
              <p:cNvSpPr/>
              <p:nvPr/>
            </p:nvSpPr>
            <p:spPr>
              <a:xfrm>
                <a:off x="4702750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0"/>
              <p:cNvSpPr/>
              <p:nvPr/>
            </p:nvSpPr>
            <p:spPr>
              <a:xfrm>
                <a:off x="4497325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0"/>
              <p:cNvSpPr/>
              <p:nvPr/>
            </p:nvSpPr>
            <p:spPr>
              <a:xfrm>
                <a:off x="4497325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0"/>
              <p:cNvSpPr/>
              <p:nvPr/>
            </p:nvSpPr>
            <p:spPr>
              <a:xfrm>
                <a:off x="4497325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0"/>
              <p:cNvSpPr/>
              <p:nvPr/>
            </p:nvSpPr>
            <p:spPr>
              <a:xfrm>
                <a:off x="4291875" y="12976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0"/>
              <p:cNvSpPr/>
              <p:nvPr/>
            </p:nvSpPr>
            <p:spPr>
              <a:xfrm>
                <a:off x="4291875" y="152420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40"/>
            <p:cNvGrpSpPr/>
            <p:nvPr/>
          </p:nvGrpSpPr>
          <p:grpSpPr>
            <a:xfrm flipH="1">
              <a:off x="7520035" y="2360625"/>
              <a:ext cx="453975" cy="495325"/>
              <a:chOff x="4291875" y="618050"/>
              <a:chExt cx="453975" cy="495325"/>
            </a:xfrm>
          </p:grpSpPr>
          <p:sp>
            <p:nvSpPr>
              <p:cNvPr id="1173" name="Google Shape;1173;p40"/>
              <p:cNvSpPr/>
              <p:nvPr/>
            </p:nvSpPr>
            <p:spPr>
              <a:xfrm>
                <a:off x="4497325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0"/>
              <p:cNvSpPr/>
              <p:nvPr/>
            </p:nvSpPr>
            <p:spPr>
              <a:xfrm>
                <a:off x="4497325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0"/>
              <p:cNvSpPr/>
              <p:nvPr/>
            </p:nvSpPr>
            <p:spPr>
              <a:xfrm>
                <a:off x="4291875" y="61805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0"/>
              <p:cNvSpPr/>
              <p:nvPr/>
            </p:nvSpPr>
            <p:spPr>
              <a:xfrm>
                <a:off x="4291875" y="8445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0"/>
              <p:cNvSpPr/>
              <p:nvPr/>
            </p:nvSpPr>
            <p:spPr>
              <a:xfrm>
                <a:off x="4291875" y="107112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4703600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4703600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1"/>
          <p:cNvSpPr txBox="1">
            <a:spLocks noGrp="1"/>
          </p:cNvSpPr>
          <p:nvPr>
            <p:ph type="subTitle" idx="1"/>
          </p:nvPr>
        </p:nvSpPr>
        <p:spPr>
          <a:xfrm>
            <a:off x="887700" y="992152"/>
            <a:ext cx="9539351" cy="825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Office 2003 adalah versi terakhir dari Microsoft Office untuk mencakup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sepenuhnya disesuaikan </a:t>
            </a:r>
            <a:r>
              <a:rPr lang="id-ID" dirty="0" err="1"/>
              <a:t>toolbar</a:t>
            </a:r>
            <a:r>
              <a:rPr lang="id-ID" dirty="0"/>
              <a:t> dan menu untuk semua aplikasi, Kantor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Asisten, kemampuan untuk </a:t>
            </a:r>
            <a:r>
              <a:rPr lang="id-ID" dirty="0" err="1"/>
              <a:t>slipstream</a:t>
            </a:r>
            <a:r>
              <a:rPr lang="id-ID" dirty="0"/>
              <a:t> </a:t>
            </a:r>
            <a:r>
              <a:rPr lang="id-ID" dirty="0" err="1"/>
              <a:t>service</a:t>
            </a:r>
            <a:r>
              <a:rPr lang="id-ID" dirty="0"/>
              <a:t> </a:t>
            </a:r>
            <a:r>
              <a:rPr lang="id-ID" dirty="0" err="1"/>
              <a:t>pack</a:t>
            </a:r>
            <a:r>
              <a:rPr lang="id-ID" dirty="0"/>
              <a:t> </a:t>
            </a:r>
            <a:r>
              <a:rPr lang="id-ID" dirty="0" err="1"/>
              <a:t>kedalam</a:t>
            </a:r>
            <a:r>
              <a:rPr lang="id-ID" dirty="0"/>
              <a:t> </a:t>
            </a:r>
            <a:r>
              <a:rPr lang="id-ID" dirty="0" err="1"/>
              <a:t>file</a:t>
            </a:r>
            <a:r>
              <a:rPr lang="id-ID" dirty="0"/>
              <a:t> setup,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Komponen Web Office, dan Simpan My Pengaturan </a:t>
            </a:r>
            <a:r>
              <a:rPr lang="id-ID" dirty="0" err="1"/>
              <a:t>Wizard</a:t>
            </a:r>
            <a:r>
              <a:rPr lang="id-ID" dirty="0"/>
              <a:t>, yang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memungkinkan pengguna untuk memilih apakah akan menyimpan salinan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lokal </a:t>
            </a:r>
            <a:r>
              <a:rPr lang="id-ID" dirty="0" err="1"/>
              <a:t>cache</a:t>
            </a:r>
            <a:r>
              <a:rPr lang="id-ID" dirty="0"/>
              <a:t> sumber </a:t>
            </a:r>
            <a:r>
              <a:rPr lang="id-ID" dirty="0" err="1"/>
              <a:t>file</a:t>
            </a:r>
            <a:r>
              <a:rPr lang="id-ID" dirty="0"/>
              <a:t> instalasi dan beberapa utilitas sumber daya kit alat-alat.</a:t>
            </a:r>
            <a:endParaRPr dirty="0"/>
          </a:p>
        </p:txBody>
      </p:sp>
      <p:sp>
        <p:nvSpPr>
          <p:cNvPr id="1189" name="Google Shape;1189;p41"/>
          <p:cNvSpPr txBox="1">
            <a:spLocks noGrp="1"/>
          </p:cNvSpPr>
          <p:nvPr>
            <p:ph type="title"/>
          </p:nvPr>
        </p:nvSpPr>
        <p:spPr>
          <a:xfrm>
            <a:off x="1236950" y="298411"/>
            <a:ext cx="272958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Fitur</a:t>
            </a:r>
            <a:endParaRPr dirty="0"/>
          </a:p>
        </p:txBody>
      </p:sp>
      <p:sp>
        <p:nvSpPr>
          <p:cNvPr id="1191" name="Google Shape;1191;p41"/>
          <p:cNvSpPr/>
          <p:nvPr/>
        </p:nvSpPr>
        <p:spPr>
          <a:xfrm>
            <a:off x="-176550" y="-9525"/>
            <a:ext cx="1451725" cy="1540725"/>
          </a:xfrm>
          <a:custGeom>
            <a:avLst/>
            <a:gdLst/>
            <a:ahLst/>
            <a:cxnLst/>
            <a:rect l="l" t="t" r="r" b="b"/>
            <a:pathLst>
              <a:path w="58069" h="61629" extrusionOk="0">
                <a:moveTo>
                  <a:pt x="1" y="1"/>
                </a:moveTo>
                <a:cubicBezTo>
                  <a:pt x="3835" y="503"/>
                  <a:pt x="6780" y="3767"/>
                  <a:pt x="6780" y="7716"/>
                </a:cubicBezTo>
                <a:lnTo>
                  <a:pt x="6780" y="61629"/>
                </a:lnTo>
                <a:cubicBezTo>
                  <a:pt x="12258" y="60624"/>
                  <a:pt x="17485" y="58913"/>
                  <a:pt x="22370" y="56584"/>
                </a:cubicBezTo>
                <a:cubicBezTo>
                  <a:pt x="21982" y="54462"/>
                  <a:pt x="21799" y="52293"/>
                  <a:pt x="21799" y="50079"/>
                </a:cubicBezTo>
                <a:cubicBezTo>
                  <a:pt x="21799" y="30564"/>
                  <a:pt x="37206" y="14632"/>
                  <a:pt x="56539" y="13833"/>
                </a:cubicBezTo>
                <a:cubicBezTo>
                  <a:pt x="57543" y="9382"/>
                  <a:pt x="58068" y="4771"/>
                  <a:pt x="580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368425" y="336275"/>
            <a:ext cx="868525" cy="1068825"/>
          </a:xfrm>
          <a:custGeom>
            <a:avLst/>
            <a:gdLst/>
            <a:ahLst/>
            <a:cxnLst/>
            <a:rect l="l" t="t" r="r" b="b"/>
            <a:pathLst>
              <a:path w="34741" h="42753" extrusionOk="0">
                <a:moveTo>
                  <a:pt x="34740" y="1"/>
                </a:moveTo>
                <a:lnTo>
                  <a:pt x="34740" y="1"/>
                </a:lnTo>
                <a:cubicBezTo>
                  <a:pt x="15407" y="800"/>
                  <a:pt x="0" y="16732"/>
                  <a:pt x="0" y="36247"/>
                </a:cubicBezTo>
                <a:cubicBezTo>
                  <a:pt x="0" y="38461"/>
                  <a:pt x="183" y="40630"/>
                  <a:pt x="571" y="42752"/>
                </a:cubicBezTo>
                <a:cubicBezTo>
                  <a:pt x="17667" y="34581"/>
                  <a:pt x="30472" y="18923"/>
                  <a:pt x="347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2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-1352237" y="902386"/>
            <a:ext cx="11487052" cy="4904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Office 2003 memiliki luas XML </a:t>
            </a:r>
            <a:r>
              <a:rPr lang="id-ID" dirty="0" err="1"/>
              <a:t>integration</a:t>
            </a:r>
            <a:r>
              <a:rPr lang="id-ID" dirty="0"/>
              <a:t> (merancang disesuaikan skema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XML, mengimpor dan transformasi data XML) semua menghasilkan jauh lebih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banyak data-</a:t>
            </a:r>
            <a:r>
              <a:rPr lang="id-ID" dirty="0" err="1"/>
              <a:t>centric</a:t>
            </a:r>
            <a:r>
              <a:rPr lang="id-ID" dirty="0"/>
              <a:t> model (bukan dokumen berbasis satu). Yang MSXML 5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perpustakaan diperkenalkan khusus untuk Kantor integrasi XML. Office 2003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juga telah SharePoint integrasi untuk memfasilitasi pertukaran data,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berkolaborasi alur kerja, dan penerbitan. InfoPath 2003 diperkenalkan untuk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mengumpulkan data di XML-berdasarkan bentuk dan </a:t>
            </a:r>
            <a:r>
              <a:rPr lang="id-ID" dirty="0" err="1"/>
              <a:t>template</a:t>
            </a:r>
            <a:r>
              <a:rPr lang="id-ID" dirty="0"/>
              <a:t> berdasarkan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informasi dari </a:t>
            </a:r>
            <a:r>
              <a:rPr lang="id-ID" dirty="0" err="1"/>
              <a:t>database</a:t>
            </a:r>
            <a:r>
              <a:rPr lang="id-ID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</p:txBody>
      </p:sp>
      <p:sp>
        <p:nvSpPr>
          <p:cNvPr id="1229" name="Google Shape;1229;p42"/>
          <p:cNvSpPr/>
          <p:nvPr/>
        </p:nvSpPr>
        <p:spPr>
          <a:xfrm>
            <a:off x="-128925" y="-9525"/>
            <a:ext cx="1044806" cy="1108860"/>
          </a:xfrm>
          <a:custGeom>
            <a:avLst/>
            <a:gdLst/>
            <a:ahLst/>
            <a:cxnLst/>
            <a:rect l="l" t="t" r="r" b="b"/>
            <a:pathLst>
              <a:path w="58069" h="61629" extrusionOk="0">
                <a:moveTo>
                  <a:pt x="1" y="1"/>
                </a:moveTo>
                <a:cubicBezTo>
                  <a:pt x="3835" y="503"/>
                  <a:pt x="6780" y="3767"/>
                  <a:pt x="6780" y="7716"/>
                </a:cubicBezTo>
                <a:lnTo>
                  <a:pt x="6780" y="61629"/>
                </a:lnTo>
                <a:cubicBezTo>
                  <a:pt x="12258" y="60624"/>
                  <a:pt x="17485" y="58913"/>
                  <a:pt x="22370" y="56584"/>
                </a:cubicBezTo>
                <a:cubicBezTo>
                  <a:pt x="21982" y="54462"/>
                  <a:pt x="21799" y="52293"/>
                  <a:pt x="21799" y="50079"/>
                </a:cubicBezTo>
                <a:cubicBezTo>
                  <a:pt x="21799" y="30564"/>
                  <a:pt x="37206" y="14632"/>
                  <a:pt x="56539" y="13833"/>
                </a:cubicBezTo>
                <a:cubicBezTo>
                  <a:pt x="57543" y="9382"/>
                  <a:pt x="58068" y="4771"/>
                  <a:pt x="580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2"/>
          <p:cNvSpPr/>
          <p:nvPr/>
        </p:nvSpPr>
        <p:spPr>
          <a:xfrm>
            <a:off x="263312" y="239359"/>
            <a:ext cx="625077" cy="769233"/>
          </a:xfrm>
          <a:custGeom>
            <a:avLst/>
            <a:gdLst/>
            <a:ahLst/>
            <a:cxnLst/>
            <a:rect l="l" t="t" r="r" b="b"/>
            <a:pathLst>
              <a:path w="34741" h="42753" extrusionOk="0">
                <a:moveTo>
                  <a:pt x="34740" y="1"/>
                </a:moveTo>
                <a:lnTo>
                  <a:pt x="34740" y="1"/>
                </a:lnTo>
                <a:cubicBezTo>
                  <a:pt x="15407" y="800"/>
                  <a:pt x="0" y="16732"/>
                  <a:pt x="0" y="36247"/>
                </a:cubicBezTo>
                <a:cubicBezTo>
                  <a:pt x="0" y="38461"/>
                  <a:pt x="183" y="40630"/>
                  <a:pt x="571" y="42752"/>
                </a:cubicBezTo>
                <a:cubicBezTo>
                  <a:pt x="17667" y="34581"/>
                  <a:pt x="30472" y="18923"/>
                  <a:pt x="347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3"/>
          <p:cNvSpPr txBox="1">
            <a:spLocks noGrp="1"/>
          </p:cNvSpPr>
          <p:nvPr>
            <p:ph type="body" idx="1"/>
          </p:nvPr>
        </p:nvSpPr>
        <p:spPr>
          <a:xfrm>
            <a:off x="1105942" y="0"/>
            <a:ext cx="6932115" cy="576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Fitur</a:t>
            </a:r>
            <a:r>
              <a:rPr lang="id-ID" dirty="0"/>
              <a:t> Dihapus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1. Desain Kontrol Waktu tidak lagi didukung di FrontPage 2003.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2. Akses 2.0 </a:t>
            </a:r>
            <a:r>
              <a:rPr lang="id-ID" dirty="0" err="1"/>
              <a:t>database</a:t>
            </a:r>
            <a:r>
              <a:rPr lang="id-ID" dirty="0"/>
              <a:t> utilitas konversi dihapus dari CD instalasi dan </a:t>
            </a:r>
            <a:r>
              <a:rPr lang="id-ID" dirty="0" err="1"/>
              <a:t>Client</a:t>
            </a:r>
            <a:r>
              <a:rPr lang="id-ID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Server Visual Design </a:t>
            </a:r>
            <a:r>
              <a:rPr lang="id-ID" dirty="0" err="1"/>
              <a:t>Tools</a:t>
            </a:r>
            <a:r>
              <a:rPr lang="id-ID" dirty="0"/>
              <a:t> untuk Akses tidak lagi disertakan.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3. Sejumlah besar </a:t>
            </a:r>
            <a:r>
              <a:rPr lang="id-ID" dirty="0" err="1"/>
              <a:t>converter</a:t>
            </a:r>
            <a:r>
              <a:rPr lang="id-ID" dirty="0"/>
              <a:t> dan filter tidak lagi tersedia pada CD instalasi.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Internasional beberapa pilihan </a:t>
            </a:r>
            <a:r>
              <a:rPr lang="id-ID" dirty="0" err="1"/>
              <a:t>font</a:t>
            </a:r>
            <a:r>
              <a:rPr lang="id-ID" dirty="0"/>
              <a:t> juga dihapus.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4. </a:t>
            </a:r>
            <a:r>
              <a:rPr lang="id-ID" dirty="0" err="1"/>
              <a:t>Genigraphics</a:t>
            </a:r>
            <a:r>
              <a:rPr lang="id-ID" dirty="0"/>
              <a:t> </a:t>
            </a:r>
            <a:r>
              <a:rPr lang="id-ID" dirty="0" err="1"/>
              <a:t>Wizard</a:t>
            </a:r>
            <a:r>
              <a:rPr lang="id-ID" dirty="0"/>
              <a:t> dukungan dan Presentasi Penyiaran telah dihapus di PowerPoint 2003.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5. </a:t>
            </a:r>
            <a:r>
              <a:rPr lang="id-ID" dirty="0" err="1"/>
              <a:t>Download</a:t>
            </a:r>
            <a:r>
              <a:rPr lang="id-ID" dirty="0"/>
              <a:t> untuk yang terakhir dibuat tersedia oleh Microsoft.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6. Microsoft Menarik </a:t>
            </a:r>
            <a:r>
              <a:rPr lang="id-ID" dirty="0" err="1"/>
              <a:t>Converter</a:t>
            </a:r>
            <a:r>
              <a:rPr lang="id-ID" dirty="0"/>
              <a:t> dan Bagan Organisasi </a:t>
            </a:r>
            <a:r>
              <a:rPr lang="id-ID" dirty="0" err="1"/>
              <a:t>Converter</a:t>
            </a:r>
            <a:r>
              <a:rPr lang="id-ID" dirty="0"/>
              <a:t> tidak lagi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tersedia.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7. Halaman Web </a:t>
            </a:r>
            <a:r>
              <a:rPr lang="id-ID" dirty="0" err="1"/>
              <a:t>wizard</a:t>
            </a:r>
            <a:r>
              <a:rPr lang="id-ID" dirty="0"/>
              <a:t> ini tidak lagi tersedia di Word 2003.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8. Di Word 2003, Komentar pilihan pada Lihat menu serta tombol pada panel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Komentar untuk menutup panel telah dihapus.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9. Microsoft </a:t>
            </a:r>
            <a:r>
              <a:rPr lang="id-ID" dirty="0" err="1"/>
              <a:t>Photo</a:t>
            </a:r>
            <a:r>
              <a:rPr lang="id-ID" dirty="0"/>
              <a:t> Editor telah dihapus, termasuk banyak </a:t>
            </a:r>
            <a:r>
              <a:rPr lang="id-ID" dirty="0" err="1"/>
              <a:t>fitur</a:t>
            </a:r>
            <a:r>
              <a:rPr lang="id-ID" dirty="0"/>
              <a:t> yang tidak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tersedia di </a:t>
            </a:r>
            <a:r>
              <a:rPr lang="id-ID" dirty="0" err="1"/>
              <a:t>penggantinyas</a:t>
            </a:r>
            <a:r>
              <a:rPr lang="id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10. Karena bantahan dari </a:t>
            </a:r>
            <a:r>
              <a:rPr lang="id-ID" dirty="0" err="1"/>
              <a:t>WinHelp</a:t>
            </a:r>
            <a:r>
              <a:rPr lang="id-ID" dirty="0"/>
              <a:t>, bantuan konteks-sensitif telah dihapus di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Office 2003.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11. Microsoft Office </a:t>
            </a:r>
            <a:r>
              <a:rPr lang="id-ID" dirty="0" err="1"/>
              <a:t>Shortcut</a:t>
            </a:r>
            <a:r>
              <a:rPr lang="id-ID" dirty="0"/>
              <a:t> Bar telah dihapus.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4"/>
          <p:cNvSpPr/>
          <p:nvPr/>
        </p:nvSpPr>
        <p:spPr>
          <a:xfrm rot="5400000">
            <a:off x="4518350" y="4118350"/>
            <a:ext cx="107300" cy="281350"/>
          </a:xfrm>
          <a:custGeom>
            <a:avLst/>
            <a:gdLst/>
            <a:ahLst/>
            <a:cxnLst/>
            <a:rect l="l" t="t" r="r" b="b"/>
            <a:pathLst>
              <a:path w="4292" h="11254" fill="none" extrusionOk="0">
                <a:moveTo>
                  <a:pt x="4291" y="9108"/>
                </a:moveTo>
                <a:lnTo>
                  <a:pt x="4291" y="2146"/>
                </a:lnTo>
                <a:cubicBezTo>
                  <a:pt x="4291" y="960"/>
                  <a:pt x="3333" y="1"/>
                  <a:pt x="2146" y="1"/>
                </a:cubicBezTo>
                <a:lnTo>
                  <a:pt x="2146" y="1"/>
                </a:lnTo>
                <a:cubicBezTo>
                  <a:pt x="982" y="1"/>
                  <a:pt x="0" y="960"/>
                  <a:pt x="0" y="2146"/>
                </a:cubicBezTo>
                <a:lnTo>
                  <a:pt x="0" y="9108"/>
                </a:lnTo>
                <a:cubicBezTo>
                  <a:pt x="0" y="10272"/>
                  <a:pt x="982" y="11254"/>
                  <a:pt x="2146" y="11254"/>
                </a:cubicBezTo>
                <a:lnTo>
                  <a:pt x="2146" y="11254"/>
                </a:lnTo>
                <a:cubicBezTo>
                  <a:pt x="3333" y="11254"/>
                  <a:pt x="4291" y="10272"/>
                  <a:pt x="4291" y="9108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4"/>
          <p:cNvSpPr txBox="1">
            <a:spLocks noGrp="1"/>
          </p:cNvSpPr>
          <p:nvPr>
            <p:ph type="title"/>
          </p:nvPr>
        </p:nvSpPr>
        <p:spPr>
          <a:xfrm>
            <a:off x="746452" y="134801"/>
            <a:ext cx="7704000" cy="51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Toolbar</a:t>
            </a:r>
            <a:r>
              <a:rPr lang="id-ID" dirty="0"/>
              <a:t> penting dalam penggunaan Microsoft Word 2003</a:t>
            </a:r>
            <a:endParaRPr dirty="0"/>
          </a:p>
        </p:txBody>
      </p:sp>
      <p:sp>
        <p:nvSpPr>
          <p:cNvPr id="1256" name="Google Shape;1256;p44"/>
          <p:cNvSpPr txBox="1">
            <a:spLocks noGrp="1"/>
          </p:cNvSpPr>
          <p:nvPr>
            <p:ph type="subTitle" idx="1"/>
          </p:nvPr>
        </p:nvSpPr>
        <p:spPr>
          <a:xfrm>
            <a:off x="693548" y="2571750"/>
            <a:ext cx="8805865" cy="615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1. </a:t>
            </a:r>
            <a:r>
              <a:rPr lang="id-ID" dirty="0" err="1"/>
              <a:t>File</a:t>
            </a:r>
            <a:endParaRPr lang="id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Jika kita menggerakkan kursor ke pojok kiri atas, maka kita melihat tulisan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“</a:t>
            </a:r>
            <a:r>
              <a:rPr lang="id-ID" dirty="0" err="1"/>
              <a:t>file</a:t>
            </a:r>
            <a:r>
              <a:rPr lang="id-ID" dirty="0"/>
              <a:t>”. Fungsinya adalah membuka dokumen baru, membuka dokumen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yang sudah kita kerjakan dan telah disimpan, melakukan pengelolaan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terhadap jumlah halaman yang kita inginkan, mengatur ukuran kertas, dan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mencetak (</a:t>
            </a:r>
            <a:r>
              <a:rPr lang="id-ID" dirty="0" err="1"/>
              <a:t>print</a:t>
            </a:r>
            <a:r>
              <a:rPr lang="id-ID" dirty="0"/>
              <a:t>) sebuah </a:t>
            </a:r>
            <a:r>
              <a:rPr lang="id-ID" dirty="0" err="1"/>
              <a:t>file</a:t>
            </a:r>
            <a:r>
              <a:rPr lang="id-ID" dirty="0"/>
              <a:t> yang telah dikerjakan.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2. Edit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Bergeser ke sebelah kanan kita akan temukan tulisan “edit”. Di bagian ini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terdapat banyak </a:t>
            </a:r>
            <a:r>
              <a:rPr lang="id-ID" dirty="0" err="1"/>
              <a:t>fitur</a:t>
            </a:r>
            <a:r>
              <a:rPr lang="id-ID" dirty="0"/>
              <a:t>, di antaranya kita bisa menyalin sebuah pekerjaan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dalam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microsoft</a:t>
            </a:r>
            <a:r>
              <a:rPr lang="id-ID" dirty="0"/>
              <a:t>, menghilangkan sebuah </a:t>
            </a:r>
            <a:r>
              <a:rPr lang="id-ID" dirty="0" err="1"/>
              <a:t>file</a:t>
            </a:r>
            <a:r>
              <a:rPr lang="id-ID" dirty="0"/>
              <a:t> yang tidak kita inginkan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dengan cara </a:t>
            </a:r>
            <a:r>
              <a:rPr lang="id-ID" dirty="0" err="1"/>
              <a:t>mengklik</a:t>
            </a:r>
            <a:r>
              <a:rPr lang="id-ID" dirty="0"/>
              <a:t> tulisan “cut”.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3.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Sebuah </a:t>
            </a:r>
            <a:r>
              <a:rPr lang="id-ID" dirty="0" err="1"/>
              <a:t>fitur</a:t>
            </a:r>
            <a:r>
              <a:rPr lang="id-ID" dirty="0"/>
              <a:t> yang memudahkan kita melihat sebuah dokumen secara lebih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terperinci, karena ada menu memperbesar dokumen, melihat tampilan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sebelum melakukan </a:t>
            </a:r>
            <a:r>
              <a:rPr lang="id-ID" dirty="0" err="1"/>
              <a:t>print</a:t>
            </a:r>
            <a:r>
              <a:rPr lang="id-ID" dirty="0"/>
              <a:t>, mengubah tampilan untuk membaca sebuah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dokumen, dan sebagainya.</a:t>
            </a:r>
            <a:endParaRPr dirty="0"/>
          </a:p>
        </p:txBody>
      </p:sp>
      <p:grpSp>
        <p:nvGrpSpPr>
          <p:cNvPr id="1262" name="Google Shape;1262;p44"/>
          <p:cNvGrpSpPr/>
          <p:nvPr/>
        </p:nvGrpSpPr>
        <p:grpSpPr>
          <a:xfrm rot="5400000">
            <a:off x="261135" y="257188"/>
            <a:ext cx="453975" cy="948400"/>
            <a:chOff x="7520035" y="2360625"/>
            <a:chExt cx="453975" cy="948400"/>
          </a:xfrm>
        </p:grpSpPr>
        <p:grpSp>
          <p:nvGrpSpPr>
            <p:cNvPr id="1263" name="Google Shape;1263;p44"/>
            <p:cNvGrpSpPr/>
            <p:nvPr/>
          </p:nvGrpSpPr>
          <p:grpSpPr>
            <a:xfrm flipH="1">
              <a:off x="7520885" y="2813700"/>
              <a:ext cx="453125" cy="495325"/>
              <a:chOff x="4291875" y="1071125"/>
              <a:chExt cx="453125" cy="495325"/>
            </a:xfrm>
          </p:grpSpPr>
          <p:sp>
            <p:nvSpPr>
              <p:cNvPr id="1264" name="Google Shape;1264;p44"/>
              <p:cNvSpPr/>
              <p:nvPr/>
            </p:nvSpPr>
            <p:spPr>
              <a:xfrm>
                <a:off x="4702750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4702750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4"/>
              <p:cNvSpPr/>
              <p:nvPr/>
            </p:nvSpPr>
            <p:spPr>
              <a:xfrm>
                <a:off x="4702750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4"/>
              <p:cNvSpPr/>
              <p:nvPr/>
            </p:nvSpPr>
            <p:spPr>
              <a:xfrm>
                <a:off x="4497325" y="107112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4"/>
              <p:cNvSpPr/>
              <p:nvPr/>
            </p:nvSpPr>
            <p:spPr>
              <a:xfrm>
                <a:off x="4497325" y="12976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4"/>
              <p:cNvSpPr/>
              <p:nvPr/>
            </p:nvSpPr>
            <p:spPr>
              <a:xfrm>
                <a:off x="4497325" y="152420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4"/>
              <p:cNvSpPr/>
              <p:nvPr/>
            </p:nvSpPr>
            <p:spPr>
              <a:xfrm>
                <a:off x="4291875" y="12976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4"/>
              <p:cNvSpPr/>
              <p:nvPr/>
            </p:nvSpPr>
            <p:spPr>
              <a:xfrm>
                <a:off x="4291875" y="152420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2" name="Google Shape;1272;p44"/>
            <p:cNvGrpSpPr/>
            <p:nvPr/>
          </p:nvGrpSpPr>
          <p:grpSpPr>
            <a:xfrm flipH="1">
              <a:off x="7520035" y="2360625"/>
              <a:ext cx="453975" cy="495325"/>
              <a:chOff x="4291875" y="618050"/>
              <a:chExt cx="453975" cy="495325"/>
            </a:xfrm>
          </p:grpSpPr>
          <p:sp>
            <p:nvSpPr>
              <p:cNvPr id="1273" name="Google Shape;1273;p44"/>
              <p:cNvSpPr/>
              <p:nvPr/>
            </p:nvSpPr>
            <p:spPr>
              <a:xfrm>
                <a:off x="4497325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4"/>
              <p:cNvSpPr/>
              <p:nvPr/>
            </p:nvSpPr>
            <p:spPr>
              <a:xfrm>
                <a:off x="4497325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4"/>
              <p:cNvSpPr/>
              <p:nvPr/>
            </p:nvSpPr>
            <p:spPr>
              <a:xfrm>
                <a:off x="4291875" y="618050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0"/>
                    </a:moveTo>
                    <a:cubicBezTo>
                      <a:pt x="366" y="0"/>
                      <a:pt x="1" y="365"/>
                      <a:pt x="1" y="845"/>
                    </a:cubicBezTo>
                    <a:cubicBezTo>
                      <a:pt x="1" y="1301"/>
                      <a:pt x="366" y="1689"/>
                      <a:pt x="846" y="1689"/>
                    </a:cubicBezTo>
                    <a:cubicBezTo>
                      <a:pt x="1302" y="1689"/>
                      <a:pt x="1690" y="1301"/>
                      <a:pt x="1690" y="845"/>
                    </a:cubicBezTo>
                    <a:cubicBezTo>
                      <a:pt x="1690" y="365"/>
                      <a:pt x="1302" y="0"/>
                      <a:pt x="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4291875" y="84457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4291875" y="1071125"/>
                <a:ext cx="42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690" extrusionOk="0">
                    <a:moveTo>
                      <a:pt x="846" y="1"/>
                    </a:moveTo>
                    <a:cubicBezTo>
                      <a:pt x="366" y="1"/>
                      <a:pt x="1" y="366"/>
                      <a:pt x="1" y="845"/>
                    </a:cubicBezTo>
                    <a:cubicBezTo>
                      <a:pt x="1" y="1302"/>
                      <a:pt x="366" y="1690"/>
                      <a:pt x="846" y="1690"/>
                    </a:cubicBezTo>
                    <a:cubicBezTo>
                      <a:pt x="1302" y="1690"/>
                      <a:pt x="1690" y="1302"/>
                      <a:pt x="1690" y="845"/>
                    </a:cubicBezTo>
                    <a:cubicBezTo>
                      <a:pt x="1690" y="366"/>
                      <a:pt x="1302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4703600" y="618050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0"/>
                    </a:moveTo>
                    <a:cubicBezTo>
                      <a:pt x="365" y="0"/>
                      <a:pt x="0" y="365"/>
                      <a:pt x="0" y="845"/>
                    </a:cubicBezTo>
                    <a:cubicBezTo>
                      <a:pt x="0" y="1301"/>
                      <a:pt x="365" y="1689"/>
                      <a:pt x="845" y="1689"/>
                    </a:cubicBezTo>
                    <a:cubicBezTo>
                      <a:pt x="1301" y="1689"/>
                      <a:pt x="1689" y="1301"/>
                      <a:pt x="1689" y="845"/>
                    </a:cubicBezTo>
                    <a:cubicBezTo>
                      <a:pt x="1689" y="365"/>
                      <a:pt x="1301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4703600" y="844575"/>
                <a:ext cx="4225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0" extrusionOk="0">
                    <a:moveTo>
                      <a:pt x="845" y="1"/>
                    </a:moveTo>
                    <a:cubicBezTo>
                      <a:pt x="365" y="1"/>
                      <a:pt x="0" y="366"/>
                      <a:pt x="0" y="845"/>
                    </a:cubicBezTo>
                    <a:cubicBezTo>
                      <a:pt x="0" y="1302"/>
                      <a:pt x="365" y="1690"/>
                      <a:pt x="845" y="1690"/>
                    </a:cubicBezTo>
                    <a:cubicBezTo>
                      <a:pt x="1301" y="1690"/>
                      <a:pt x="1689" y="1302"/>
                      <a:pt x="1689" y="845"/>
                    </a:cubicBezTo>
                    <a:cubicBezTo>
                      <a:pt x="1689" y="366"/>
                      <a:pt x="1301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5"/>
          <p:cNvSpPr/>
          <p:nvPr/>
        </p:nvSpPr>
        <p:spPr>
          <a:xfrm rot="-5400000">
            <a:off x="-25024" y="3929048"/>
            <a:ext cx="1044806" cy="1108860"/>
          </a:xfrm>
          <a:custGeom>
            <a:avLst/>
            <a:gdLst/>
            <a:ahLst/>
            <a:cxnLst/>
            <a:rect l="l" t="t" r="r" b="b"/>
            <a:pathLst>
              <a:path w="58069" h="61629" extrusionOk="0">
                <a:moveTo>
                  <a:pt x="1" y="1"/>
                </a:moveTo>
                <a:cubicBezTo>
                  <a:pt x="3835" y="503"/>
                  <a:pt x="6780" y="3767"/>
                  <a:pt x="6780" y="7716"/>
                </a:cubicBezTo>
                <a:lnTo>
                  <a:pt x="6780" y="61629"/>
                </a:lnTo>
                <a:cubicBezTo>
                  <a:pt x="12258" y="60624"/>
                  <a:pt x="17485" y="58913"/>
                  <a:pt x="22370" y="56584"/>
                </a:cubicBezTo>
                <a:cubicBezTo>
                  <a:pt x="21982" y="54462"/>
                  <a:pt x="21799" y="52293"/>
                  <a:pt x="21799" y="50079"/>
                </a:cubicBezTo>
                <a:cubicBezTo>
                  <a:pt x="21799" y="30564"/>
                  <a:pt x="37206" y="14632"/>
                  <a:pt x="56539" y="13833"/>
                </a:cubicBezTo>
                <a:cubicBezTo>
                  <a:pt x="57543" y="9382"/>
                  <a:pt x="58068" y="4771"/>
                  <a:pt x="580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5"/>
          <p:cNvSpPr/>
          <p:nvPr/>
        </p:nvSpPr>
        <p:spPr>
          <a:xfrm rot="-5400000">
            <a:off x="263911" y="3916489"/>
            <a:ext cx="625077" cy="769233"/>
          </a:xfrm>
          <a:custGeom>
            <a:avLst/>
            <a:gdLst/>
            <a:ahLst/>
            <a:cxnLst/>
            <a:rect l="l" t="t" r="r" b="b"/>
            <a:pathLst>
              <a:path w="34741" h="42753" extrusionOk="0">
                <a:moveTo>
                  <a:pt x="34740" y="1"/>
                </a:moveTo>
                <a:lnTo>
                  <a:pt x="34740" y="1"/>
                </a:lnTo>
                <a:cubicBezTo>
                  <a:pt x="15407" y="800"/>
                  <a:pt x="0" y="16732"/>
                  <a:pt x="0" y="36247"/>
                </a:cubicBezTo>
                <a:cubicBezTo>
                  <a:pt x="0" y="38461"/>
                  <a:pt x="183" y="40630"/>
                  <a:pt x="571" y="42752"/>
                </a:cubicBezTo>
                <a:cubicBezTo>
                  <a:pt x="17667" y="34581"/>
                  <a:pt x="30472" y="18923"/>
                  <a:pt x="347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45"/>
          <p:cNvSpPr txBox="1">
            <a:spLocks noGrp="1"/>
          </p:cNvSpPr>
          <p:nvPr>
            <p:ph type="subTitle" idx="4"/>
          </p:nvPr>
        </p:nvSpPr>
        <p:spPr>
          <a:xfrm>
            <a:off x="1051809" y="216853"/>
            <a:ext cx="10409495" cy="42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4. Insert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Berfungsi untuk menambahkan sebuah objek dalam di dokumen. Misalnya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jika kita ingin </a:t>
            </a:r>
            <a:r>
              <a:rPr lang="id-ID" dirty="0" err="1"/>
              <a:t>menamilkan</a:t>
            </a:r>
            <a:r>
              <a:rPr lang="id-ID" dirty="0"/>
              <a:t> sebuah grafis, nomor halaman, catatan kaki,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dan lain-lainnya.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5. </a:t>
            </a:r>
            <a:r>
              <a:rPr lang="id-ID" dirty="0" err="1"/>
              <a:t>Tools</a:t>
            </a:r>
            <a:endParaRPr lang="id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Fitur</a:t>
            </a:r>
            <a:r>
              <a:rPr lang="id-ID" dirty="0"/>
              <a:t> ini berfungsi untuk melakukan pengecekan ulang terhadap tata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bahasa (terutama untuk bahasa Inggris), pencarian dokumen tertentu, dan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kita juga bisa melakukan semua kontrol Microsoft Office 2003 lewat menu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6. Format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Hal ini berfungsi melakukan pengontrolan </a:t>
            </a:r>
            <a:r>
              <a:rPr lang="id-ID" dirty="0" err="1"/>
              <a:t>font</a:t>
            </a:r>
            <a:r>
              <a:rPr lang="id-ID" dirty="0"/>
              <a:t>, paragraf, simbol, nomor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dan juga bisa membagi halaman </a:t>
            </a:r>
            <a:r>
              <a:rPr lang="id-ID" dirty="0" err="1"/>
              <a:t>microsoft</a:t>
            </a:r>
            <a:r>
              <a:rPr lang="id-ID" dirty="0"/>
              <a:t> </a:t>
            </a:r>
            <a:r>
              <a:rPr lang="id-ID" dirty="0" err="1"/>
              <a:t>word</a:t>
            </a:r>
            <a:r>
              <a:rPr lang="id-ID" dirty="0"/>
              <a:t> menjadi beberapa bagian,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sesuai dengan yang kita inginkan.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7. </a:t>
            </a:r>
            <a:r>
              <a:rPr lang="id-ID" dirty="0" err="1"/>
              <a:t>Table</a:t>
            </a:r>
            <a:endParaRPr lang="id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Menu ini berfungsi untuk membuat tabel sesuai dengan yang kita inginkan.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Mulai dari membaut kolom, jumlah kolom, tombol otomatis untuk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merapikan kolom, dan hal lainnya.</a:t>
            </a:r>
            <a:endParaRPr dirty="0"/>
          </a:p>
        </p:txBody>
      </p:sp>
      <p:sp>
        <p:nvSpPr>
          <p:cNvPr id="1296" name="Google Shape;1296;p45"/>
          <p:cNvSpPr/>
          <p:nvPr/>
        </p:nvSpPr>
        <p:spPr>
          <a:xfrm>
            <a:off x="8658325" y="2698950"/>
            <a:ext cx="280775" cy="107300"/>
          </a:xfrm>
          <a:custGeom>
            <a:avLst/>
            <a:gdLst/>
            <a:ahLst/>
            <a:cxnLst/>
            <a:rect l="l" t="t" r="r" b="b"/>
            <a:pathLst>
              <a:path w="11231" h="4292" fill="none" extrusionOk="0">
                <a:moveTo>
                  <a:pt x="9085" y="0"/>
                </a:moveTo>
                <a:lnTo>
                  <a:pt x="2146" y="0"/>
                </a:lnTo>
                <a:cubicBezTo>
                  <a:pt x="959" y="0"/>
                  <a:pt x="0" y="959"/>
                  <a:pt x="0" y="2146"/>
                </a:cubicBezTo>
                <a:lnTo>
                  <a:pt x="0" y="2146"/>
                </a:lnTo>
                <a:cubicBezTo>
                  <a:pt x="0" y="3333"/>
                  <a:pt x="959" y="4291"/>
                  <a:pt x="2146" y="4291"/>
                </a:cubicBezTo>
                <a:lnTo>
                  <a:pt x="9085" y="4291"/>
                </a:lnTo>
                <a:cubicBezTo>
                  <a:pt x="10272" y="4291"/>
                  <a:pt x="11230" y="3333"/>
                  <a:pt x="11230" y="2146"/>
                </a:cubicBezTo>
                <a:lnTo>
                  <a:pt x="11230" y="2146"/>
                </a:lnTo>
                <a:cubicBezTo>
                  <a:pt x="11230" y="959"/>
                  <a:pt x="10272" y="0"/>
                  <a:pt x="9085" y="0"/>
                </a:cubicBezTo>
                <a:close/>
              </a:path>
            </a:pathLst>
          </a:custGeom>
          <a:noFill/>
          <a:ln w="970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Borders by Slidesgo">
  <a:themeElements>
    <a:clrScheme name="Simple Light">
      <a:dk1>
        <a:srgbClr val="15253D"/>
      </a:dk1>
      <a:lt1>
        <a:srgbClr val="FFFFFF"/>
      </a:lt1>
      <a:dk2>
        <a:srgbClr val="4652AD"/>
      </a:dk2>
      <a:lt2>
        <a:srgbClr val="6C78C4"/>
      </a:lt2>
      <a:accent1>
        <a:srgbClr val="5CC7A8"/>
      </a:accent1>
      <a:accent2>
        <a:srgbClr val="F14954"/>
      </a:accent2>
      <a:accent3>
        <a:srgbClr val="F36678"/>
      </a:accent3>
      <a:accent4>
        <a:srgbClr val="F57629"/>
      </a:accent4>
      <a:accent5>
        <a:srgbClr val="F8A144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Peragaan Layar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Judul Slide</vt:lpstr>
      </vt:variant>
      <vt:variant>
        <vt:i4>12</vt:i4>
      </vt:variant>
    </vt:vector>
  </HeadingPairs>
  <TitlesOfParts>
    <vt:vector size="14" baseType="lpstr">
      <vt:lpstr>World Borders by Slidesgo</vt:lpstr>
      <vt:lpstr>Slidesgo Final Pages</vt:lpstr>
      <vt:lpstr>Microsoft Word 2003</vt:lpstr>
      <vt:lpstr>Anggota kelompok:</vt:lpstr>
      <vt:lpstr>Presentasi PowerPoint</vt:lpstr>
      <vt:lpstr>Presentasi PowerPoint</vt:lpstr>
      <vt:lpstr>Fitur</vt:lpstr>
      <vt:lpstr>Presentasi PowerPoint</vt:lpstr>
      <vt:lpstr>Presentasi PowerPoint</vt:lpstr>
      <vt:lpstr>Toolbar penting dalam penggunaan Microsoft Word 2003</vt:lpstr>
      <vt:lpstr>Presentasi PowerPoint</vt:lpstr>
      <vt:lpstr>Menjalankan MS–WORD Versi 2003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2003</dc:title>
  <cp:lastModifiedBy>daffaghifary99@gmail.com</cp:lastModifiedBy>
  <cp:revision>6</cp:revision>
  <dcterms:modified xsi:type="dcterms:W3CDTF">2023-03-27T13:05:31Z</dcterms:modified>
</cp:coreProperties>
</file>