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F98FE-2114-45B0-ADCF-3D3AEAF50F2E}" v="85" dt="2023-07-03T01:51:59.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66" d="100"/>
          <a:sy n="66" d="100"/>
        </p:scale>
        <p:origin x="4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y Hertinsyana" userId="161e33367aad32cb" providerId="LiveId" clId="{4A3F98FE-2114-45B0-ADCF-3D3AEAF50F2E}"/>
    <pc:docChg chg="addSld delSld modSld">
      <pc:chgData name="Desy Hertinsyana" userId="161e33367aad32cb" providerId="LiveId" clId="{4A3F98FE-2114-45B0-ADCF-3D3AEAF50F2E}" dt="2023-07-03T01:56:21.863" v="490" actId="2696"/>
      <pc:docMkLst>
        <pc:docMk/>
      </pc:docMkLst>
      <pc:sldChg chg="addSp delSp modSp new mod">
        <pc:chgData name="Desy Hertinsyana" userId="161e33367aad32cb" providerId="LiveId" clId="{4A3F98FE-2114-45B0-ADCF-3D3AEAF50F2E}" dt="2023-07-03T01:36:24.599" v="204"/>
        <pc:sldMkLst>
          <pc:docMk/>
          <pc:sldMk cId="47844883" sldId="265"/>
        </pc:sldMkLst>
        <pc:grpChg chg="mod">
          <ac:chgData name="Desy Hertinsyana" userId="161e33367aad32cb" providerId="LiveId" clId="{4A3F98FE-2114-45B0-ADCF-3D3AEAF50F2E}" dt="2023-07-03T01:33:55.928" v="12"/>
          <ac:grpSpMkLst>
            <pc:docMk/>
            <pc:sldMk cId="47844883" sldId="265"/>
            <ac:grpSpMk id="12" creationId="{7DA18C2E-CDAC-2F38-3DEC-C17FD04A5EEA}"/>
          </ac:grpSpMkLst>
        </pc:grpChg>
        <pc:grpChg chg="mod">
          <ac:chgData name="Desy Hertinsyana" userId="161e33367aad32cb" providerId="LiveId" clId="{4A3F98FE-2114-45B0-ADCF-3D3AEAF50F2E}" dt="2023-07-03T01:33:55.928" v="12"/>
          <ac:grpSpMkLst>
            <pc:docMk/>
            <pc:sldMk cId="47844883" sldId="265"/>
            <ac:grpSpMk id="13" creationId="{DD4917BA-DB01-CA78-98CD-02842CD98058}"/>
          </ac:grpSpMkLst>
        </pc:grpChg>
        <pc:grpChg chg="mod">
          <ac:chgData name="Desy Hertinsyana" userId="161e33367aad32cb" providerId="LiveId" clId="{4A3F98FE-2114-45B0-ADCF-3D3AEAF50F2E}" dt="2023-07-03T01:34:01.307" v="19"/>
          <ac:grpSpMkLst>
            <pc:docMk/>
            <pc:sldMk cId="47844883" sldId="265"/>
            <ac:grpSpMk id="20" creationId="{6D428D79-1A77-D806-066A-93A00DF90F54}"/>
          </ac:grpSpMkLst>
        </pc:grpChg>
        <pc:grpChg chg="mod">
          <ac:chgData name="Desy Hertinsyana" userId="161e33367aad32cb" providerId="LiveId" clId="{4A3F98FE-2114-45B0-ADCF-3D3AEAF50F2E}" dt="2023-07-03T01:34:08.232" v="30"/>
          <ac:grpSpMkLst>
            <pc:docMk/>
            <pc:sldMk cId="47844883" sldId="265"/>
            <ac:grpSpMk id="31" creationId="{441F0FF9-FC8E-7F6B-D5F7-40BFF059A7C5}"/>
          </ac:grpSpMkLst>
        </pc:grpChg>
        <pc:grpChg chg="mod">
          <ac:chgData name="Desy Hertinsyana" userId="161e33367aad32cb" providerId="LiveId" clId="{4A3F98FE-2114-45B0-ADCF-3D3AEAF50F2E}" dt="2023-07-03T01:34:08.232" v="30"/>
          <ac:grpSpMkLst>
            <pc:docMk/>
            <pc:sldMk cId="47844883" sldId="265"/>
            <ac:grpSpMk id="32" creationId="{DD82D3BB-6C6F-6BE2-87BA-254B882BE585}"/>
          </ac:grpSpMkLst>
        </pc:grpChg>
        <pc:grpChg chg="mod">
          <ac:chgData name="Desy Hertinsyana" userId="161e33367aad32cb" providerId="LiveId" clId="{4A3F98FE-2114-45B0-ADCF-3D3AEAF50F2E}" dt="2023-07-03T01:34:08.232" v="30"/>
          <ac:grpSpMkLst>
            <pc:docMk/>
            <pc:sldMk cId="47844883" sldId="265"/>
            <ac:grpSpMk id="33" creationId="{840B9F3F-3598-4BC5-9D3F-5967C8E8BCC8}"/>
          </ac:grpSpMkLst>
        </pc:grpChg>
        <pc:grpChg chg="mod">
          <ac:chgData name="Desy Hertinsyana" userId="161e33367aad32cb" providerId="LiveId" clId="{4A3F98FE-2114-45B0-ADCF-3D3AEAF50F2E}" dt="2023-07-03T01:34:15.416" v="42"/>
          <ac:grpSpMkLst>
            <pc:docMk/>
            <pc:sldMk cId="47844883" sldId="265"/>
            <ac:grpSpMk id="45" creationId="{FC2879AA-1581-261A-967F-1ACD22A10CB7}"/>
          </ac:grpSpMkLst>
        </pc:grpChg>
        <pc:grpChg chg="del mod">
          <ac:chgData name="Desy Hertinsyana" userId="161e33367aad32cb" providerId="LiveId" clId="{4A3F98FE-2114-45B0-ADCF-3D3AEAF50F2E}" dt="2023-07-03T01:34:36.685" v="79"/>
          <ac:grpSpMkLst>
            <pc:docMk/>
            <pc:sldMk cId="47844883" sldId="265"/>
            <ac:grpSpMk id="76" creationId="{AA9CB304-4B0F-63F4-46B5-BCECAAF78DAA}"/>
          </ac:grpSpMkLst>
        </pc:grpChg>
        <pc:grpChg chg="del mod">
          <ac:chgData name="Desy Hertinsyana" userId="161e33367aad32cb" providerId="LiveId" clId="{4A3F98FE-2114-45B0-ADCF-3D3AEAF50F2E}" dt="2023-07-03T01:34:36.685" v="79"/>
          <ac:grpSpMkLst>
            <pc:docMk/>
            <pc:sldMk cId="47844883" sldId="265"/>
            <ac:grpSpMk id="79" creationId="{2AC6D21C-BF96-A19E-DDD1-6A2F49F235FE}"/>
          </ac:grpSpMkLst>
        </pc:grpChg>
        <pc:grpChg chg="del mod">
          <ac:chgData name="Desy Hertinsyana" userId="161e33367aad32cb" providerId="LiveId" clId="{4A3F98FE-2114-45B0-ADCF-3D3AEAF50F2E}" dt="2023-07-03T01:34:40.040" v="82"/>
          <ac:grpSpMkLst>
            <pc:docMk/>
            <pc:sldMk cId="47844883" sldId="265"/>
            <ac:grpSpMk id="82" creationId="{82A05BC1-448B-7BAE-2120-F2231B6E7F76}"/>
          </ac:grpSpMkLst>
        </pc:grpChg>
        <pc:grpChg chg="mod">
          <ac:chgData name="Desy Hertinsyana" userId="161e33367aad32cb" providerId="LiveId" clId="{4A3F98FE-2114-45B0-ADCF-3D3AEAF50F2E}" dt="2023-07-03T01:34:40.040" v="82"/>
          <ac:grpSpMkLst>
            <pc:docMk/>
            <pc:sldMk cId="47844883" sldId="265"/>
            <ac:grpSpMk id="85" creationId="{6ADCF612-16AD-6BF8-8D31-5EBA5EE97306}"/>
          </ac:grpSpMkLst>
        </pc:grpChg>
        <pc:grpChg chg="mod">
          <ac:chgData name="Desy Hertinsyana" userId="161e33367aad32cb" providerId="LiveId" clId="{4A3F98FE-2114-45B0-ADCF-3D3AEAF50F2E}" dt="2023-07-03T01:34:41.836" v="85"/>
          <ac:grpSpMkLst>
            <pc:docMk/>
            <pc:sldMk cId="47844883" sldId="265"/>
            <ac:grpSpMk id="88" creationId="{00FE9E6A-A740-DE24-30A1-C935766EC3F0}"/>
          </ac:grpSpMkLst>
        </pc:grpChg>
        <pc:grpChg chg="mod">
          <ac:chgData name="Desy Hertinsyana" userId="161e33367aad32cb" providerId="LiveId" clId="{4A3F98FE-2114-45B0-ADCF-3D3AEAF50F2E}" dt="2023-07-03T01:34:45.855" v="94"/>
          <ac:grpSpMkLst>
            <pc:docMk/>
            <pc:sldMk cId="47844883" sldId="265"/>
            <ac:grpSpMk id="97" creationId="{0130F7BB-BE8B-8E80-0492-F7DC4191D204}"/>
          </ac:grpSpMkLst>
        </pc:grpChg>
        <pc:grpChg chg="mod">
          <ac:chgData name="Desy Hertinsyana" userId="161e33367aad32cb" providerId="LiveId" clId="{4A3F98FE-2114-45B0-ADCF-3D3AEAF50F2E}" dt="2023-07-03T01:34:48.545" v="101"/>
          <ac:grpSpMkLst>
            <pc:docMk/>
            <pc:sldMk cId="47844883" sldId="265"/>
            <ac:grpSpMk id="104" creationId="{C01C8332-3BAB-810B-D101-4B6F4E8B9AF1}"/>
          </ac:grpSpMkLst>
        </pc:grpChg>
        <pc:grpChg chg="mod">
          <ac:chgData name="Desy Hertinsyana" userId="161e33367aad32cb" providerId="LiveId" clId="{4A3F98FE-2114-45B0-ADCF-3D3AEAF50F2E}" dt="2023-07-03T01:34:48.545" v="101"/>
          <ac:grpSpMkLst>
            <pc:docMk/>
            <pc:sldMk cId="47844883" sldId="265"/>
            <ac:grpSpMk id="105" creationId="{A14E97E1-3E7E-BDE3-3931-777C06898A0D}"/>
          </ac:grpSpMkLst>
        </pc:grpChg>
        <pc:grpChg chg="mod">
          <ac:chgData name="Desy Hertinsyana" userId="161e33367aad32cb" providerId="LiveId" clId="{4A3F98FE-2114-45B0-ADCF-3D3AEAF50F2E}" dt="2023-07-03T01:34:52.763" v="105"/>
          <ac:grpSpMkLst>
            <pc:docMk/>
            <pc:sldMk cId="47844883" sldId="265"/>
            <ac:grpSpMk id="109" creationId="{A98F7329-4528-FCA3-75E2-204364257800}"/>
          </ac:grpSpMkLst>
        </pc:grpChg>
        <pc:grpChg chg="mod">
          <ac:chgData name="Desy Hertinsyana" userId="161e33367aad32cb" providerId="LiveId" clId="{4A3F98FE-2114-45B0-ADCF-3D3AEAF50F2E}" dt="2023-07-03T01:35:26.203" v="116"/>
          <ac:grpSpMkLst>
            <pc:docMk/>
            <pc:sldMk cId="47844883" sldId="265"/>
            <ac:grpSpMk id="120" creationId="{A9696937-0870-2FE7-3798-DAFE58944817}"/>
          </ac:grpSpMkLst>
        </pc:grpChg>
        <pc:grpChg chg="mod">
          <ac:chgData name="Desy Hertinsyana" userId="161e33367aad32cb" providerId="LiveId" clId="{4A3F98FE-2114-45B0-ADCF-3D3AEAF50F2E}" dt="2023-07-03T01:35:28.892" v="120"/>
          <ac:grpSpMkLst>
            <pc:docMk/>
            <pc:sldMk cId="47844883" sldId="265"/>
            <ac:grpSpMk id="124" creationId="{0EFD5785-F148-C8ED-5DC9-9F47F64669BC}"/>
          </ac:grpSpMkLst>
        </pc:grpChg>
        <pc:grpChg chg="mod">
          <ac:chgData name="Desy Hertinsyana" userId="161e33367aad32cb" providerId="LiveId" clId="{4A3F98FE-2114-45B0-ADCF-3D3AEAF50F2E}" dt="2023-07-03T01:35:39.421" v="134"/>
          <ac:grpSpMkLst>
            <pc:docMk/>
            <pc:sldMk cId="47844883" sldId="265"/>
            <ac:grpSpMk id="138" creationId="{22A4B4B2-0EB8-7AEB-4848-6983A07B2D25}"/>
          </ac:grpSpMkLst>
        </pc:grpChg>
        <pc:grpChg chg="mod">
          <ac:chgData name="Desy Hertinsyana" userId="161e33367aad32cb" providerId="LiveId" clId="{4A3F98FE-2114-45B0-ADCF-3D3AEAF50F2E}" dt="2023-07-03T01:35:39.421" v="134"/>
          <ac:grpSpMkLst>
            <pc:docMk/>
            <pc:sldMk cId="47844883" sldId="265"/>
            <ac:grpSpMk id="139" creationId="{1DF6FAEA-C241-58C2-E345-23C0671161BA}"/>
          </ac:grpSpMkLst>
        </pc:grpChg>
        <pc:grpChg chg="mod">
          <ac:chgData name="Desy Hertinsyana" userId="161e33367aad32cb" providerId="LiveId" clId="{4A3F98FE-2114-45B0-ADCF-3D3AEAF50F2E}" dt="2023-07-03T01:35:46.117" v="144"/>
          <ac:grpSpMkLst>
            <pc:docMk/>
            <pc:sldMk cId="47844883" sldId="265"/>
            <ac:grpSpMk id="149" creationId="{DFAE16C7-9350-8468-126C-DA0F9D91A48D}"/>
          </ac:grpSpMkLst>
        </pc:grpChg>
        <pc:grpChg chg="mod">
          <ac:chgData name="Desy Hertinsyana" userId="161e33367aad32cb" providerId="LiveId" clId="{4A3F98FE-2114-45B0-ADCF-3D3AEAF50F2E}" dt="2023-07-03T01:35:48.724" v="147"/>
          <ac:grpSpMkLst>
            <pc:docMk/>
            <pc:sldMk cId="47844883" sldId="265"/>
            <ac:grpSpMk id="152" creationId="{5F1A285C-32A8-B14A-3EC9-1FD34B2D21DD}"/>
          </ac:grpSpMkLst>
        </pc:grpChg>
        <pc:grpChg chg="mod">
          <ac:chgData name="Desy Hertinsyana" userId="161e33367aad32cb" providerId="LiveId" clId="{4A3F98FE-2114-45B0-ADCF-3D3AEAF50F2E}" dt="2023-07-03T01:35:50.730" v="150"/>
          <ac:grpSpMkLst>
            <pc:docMk/>
            <pc:sldMk cId="47844883" sldId="265"/>
            <ac:grpSpMk id="155" creationId="{AB72A1D2-CF89-E55A-A097-E58239F5B354}"/>
          </ac:grpSpMkLst>
        </pc:grpChg>
        <pc:grpChg chg="del mod">
          <ac:chgData name="Desy Hertinsyana" userId="161e33367aad32cb" providerId="LiveId" clId="{4A3F98FE-2114-45B0-ADCF-3D3AEAF50F2E}" dt="2023-07-03T01:36:03.261" v="161"/>
          <ac:grpSpMkLst>
            <pc:docMk/>
            <pc:sldMk cId="47844883" sldId="265"/>
            <ac:grpSpMk id="162" creationId="{60BFC328-A5F8-C544-54A7-EA2C31AA350A}"/>
          </ac:grpSpMkLst>
        </pc:grpChg>
        <pc:grpChg chg="mod">
          <ac:chgData name="Desy Hertinsyana" userId="161e33367aad32cb" providerId="LiveId" clId="{4A3F98FE-2114-45B0-ADCF-3D3AEAF50F2E}" dt="2023-07-03T01:36:03.261" v="161"/>
          <ac:grpSpMkLst>
            <pc:docMk/>
            <pc:sldMk cId="47844883" sldId="265"/>
            <ac:grpSpMk id="166" creationId="{A871331C-0CB9-A451-57F0-332D80695820}"/>
          </ac:grpSpMkLst>
        </pc:grpChg>
        <pc:grpChg chg="del mod">
          <ac:chgData name="Desy Hertinsyana" userId="161e33367aad32cb" providerId="LiveId" clId="{4A3F98FE-2114-45B0-ADCF-3D3AEAF50F2E}" dt="2023-07-03T01:36:13.162" v="183"/>
          <ac:grpSpMkLst>
            <pc:docMk/>
            <pc:sldMk cId="47844883" sldId="265"/>
            <ac:grpSpMk id="181" creationId="{596AF9A3-4B3A-C39C-C161-56461CEA5907}"/>
          </ac:grpSpMkLst>
        </pc:grpChg>
        <pc:grpChg chg="mod">
          <ac:chgData name="Desy Hertinsyana" userId="161e33367aad32cb" providerId="LiveId" clId="{4A3F98FE-2114-45B0-ADCF-3D3AEAF50F2E}" dt="2023-07-03T01:36:10.065" v="176"/>
          <ac:grpSpMkLst>
            <pc:docMk/>
            <pc:sldMk cId="47844883" sldId="265"/>
            <ac:grpSpMk id="182" creationId="{3C1D9591-4610-E4B5-B6F2-C2974069121C}"/>
          </ac:grpSpMkLst>
        </pc:grpChg>
        <pc:grpChg chg="del mod">
          <ac:chgData name="Desy Hertinsyana" userId="161e33367aad32cb" providerId="LiveId" clId="{4A3F98FE-2114-45B0-ADCF-3D3AEAF50F2E}" dt="2023-07-03T01:36:17.798" v="190"/>
          <ac:grpSpMkLst>
            <pc:docMk/>
            <pc:sldMk cId="47844883" sldId="265"/>
            <ac:grpSpMk id="189" creationId="{9EC4607A-A34A-6D92-C7DA-0CA9CB5126BD}"/>
          </ac:grpSpMkLst>
        </pc:grpChg>
        <pc:grpChg chg="mod">
          <ac:chgData name="Desy Hertinsyana" userId="161e33367aad32cb" providerId="LiveId" clId="{4A3F98FE-2114-45B0-ADCF-3D3AEAF50F2E}" dt="2023-07-03T01:36:17.798" v="190"/>
          <ac:grpSpMkLst>
            <pc:docMk/>
            <pc:sldMk cId="47844883" sldId="265"/>
            <ac:grpSpMk id="196" creationId="{583B0DB1-86D1-8A42-6C37-2B25F13CC8F1}"/>
          </ac:grpSpMkLst>
        </pc:grpChg>
        <pc:grpChg chg="del mod">
          <ac:chgData name="Desy Hertinsyana" userId="161e33367aad32cb" providerId="LiveId" clId="{4A3F98FE-2114-45B0-ADCF-3D3AEAF50F2E}" dt="2023-07-03T01:36:24.599" v="204"/>
          <ac:grpSpMkLst>
            <pc:docMk/>
            <pc:sldMk cId="47844883" sldId="265"/>
            <ac:grpSpMk id="197" creationId="{F57DCFD0-BC36-7099-F872-45201E944E07}"/>
          </ac:grpSpMkLst>
        </pc:grpChg>
        <pc:grpChg chg="del mod">
          <ac:chgData name="Desy Hertinsyana" userId="161e33367aad32cb" providerId="LiveId" clId="{4A3F98FE-2114-45B0-ADCF-3D3AEAF50F2E}" dt="2023-07-03T01:36:24.599" v="204"/>
          <ac:grpSpMkLst>
            <pc:docMk/>
            <pc:sldMk cId="47844883" sldId="265"/>
            <ac:grpSpMk id="211" creationId="{DCAFFC70-1E9E-5CE4-D242-E3650FC4AEF0}"/>
          </ac:grpSpMkLst>
        </pc:grpChg>
        <pc:grpChg chg="mod">
          <ac:chgData name="Desy Hertinsyana" userId="161e33367aad32cb" providerId="LiveId" clId="{4A3F98FE-2114-45B0-ADCF-3D3AEAF50F2E}" dt="2023-07-03T01:36:24.599" v="204"/>
          <ac:grpSpMkLst>
            <pc:docMk/>
            <pc:sldMk cId="47844883" sldId="265"/>
            <ac:grpSpMk id="212" creationId="{B34430F9-9C82-F0DA-ADEB-8FA1DABA22BF}"/>
          </ac:grpSpMkLst>
        </pc:grpChg>
        <pc:inkChg chg="add mod">
          <ac:chgData name="Desy Hertinsyana" userId="161e33367aad32cb" providerId="LiveId" clId="{4A3F98FE-2114-45B0-ADCF-3D3AEAF50F2E}" dt="2023-07-03T01:33:55.928" v="12"/>
          <ac:inkMkLst>
            <pc:docMk/>
            <pc:sldMk cId="47844883" sldId="265"/>
            <ac:inkMk id="2" creationId="{7FB51A5A-AE30-8F3D-69D7-7FF4E0F1EA89}"/>
          </ac:inkMkLst>
        </pc:inkChg>
        <pc:inkChg chg="add mod">
          <ac:chgData name="Desy Hertinsyana" userId="161e33367aad32cb" providerId="LiveId" clId="{4A3F98FE-2114-45B0-ADCF-3D3AEAF50F2E}" dt="2023-07-03T01:33:55.928" v="12"/>
          <ac:inkMkLst>
            <pc:docMk/>
            <pc:sldMk cId="47844883" sldId="265"/>
            <ac:inkMk id="3" creationId="{F44E19F1-D1F4-A739-F4DD-A8885681604C}"/>
          </ac:inkMkLst>
        </pc:inkChg>
        <pc:inkChg chg="add mod">
          <ac:chgData name="Desy Hertinsyana" userId="161e33367aad32cb" providerId="LiveId" clId="{4A3F98FE-2114-45B0-ADCF-3D3AEAF50F2E}" dt="2023-07-03T01:33:55.928" v="12"/>
          <ac:inkMkLst>
            <pc:docMk/>
            <pc:sldMk cId="47844883" sldId="265"/>
            <ac:inkMk id="4" creationId="{37A817E4-B78F-7CBD-0BC6-950DD1B7BD83}"/>
          </ac:inkMkLst>
        </pc:inkChg>
        <pc:inkChg chg="add mod">
          <ac:chgData name="Desy Hertinsyana" userId="161e33367aad32cb" providerId="LiveId" clId="{4A3F98FE-2114-45B0-ADCF-3D3AEAF50F2E}" dt="2023-07-03T01:33:55.928" v="12"/>
          <ac:inkMkLst>
            <pc:docMk/>
            <pc:sldMk cId="47844883" sldId="265"/>
            <ac:inkMk id="5" creationId="{4DEA987A-DF56-4224-CA88-A65FEB4277F4}"/>
          </ac:inkMkLst>
        </pc:inkChg>
        <pc:inkChg chg="add mod">
          <ac:chgData name="Desy Hertinsyana" userId="161e33367aad32cb" providerId="LiveId" clId="{4A3F98FE-2114-45B0-ADCF-3D3AEAF50F2E}" dt="2023-07-03T01:33:55.928" v="12"/>
          <ac:inkMkLst>
            <pc:docMk/>
            <pc:sldMk cId="47844883" sldId="265"/>
            <ac:inkMk id="6" creationId="{A35DE9E5-DD58-0D74-048B-2814F718D346}"/>
          </ac:inkMkLst>
        </pc:inkChg>
        <pc:inkChg chg="add mod">
          <ac:chgData name="Desy Hertinsyana" userId="161e33367aad32cb" providerId="LiveId" clId="{4A3F98FE-2114-45B0-ADCF-3D3AEAF50F2E}" dt="2023-07-03T01:33:55.928" v="12"/>
          <ac:inkMkLst>
            <pc:docMk/>
            <pc:sldMk cId="47844883" sldId="265"/>
            <ac:inkMk id="7" creationId="{CDAB4AB3-0FB6-AF2F-817F-21EFAAE62CE8}"/>
          </ac:inkMkLst>
        </pc:inkChg>
        <pc:inkChg chg="add mod">
          <ac:chgData name="Desy Hertinsyana" userId="161e33367aad32cb" providerId="LiveId" clId="{4A3F98FE-2114-45B0-ADCF-3D3AEAF50F2E}" dt="2023-07-03T01:33:55.928" v="12"/>
          <ac:inkMkLst>
            <pc:docMk/>
            <pc:sldMk cId="47844883" sldId="265"/>
            <ac:inkMk id="8" creationId="{9D5DD101-8599-8029-F329-2D4057DDA4B7}"/>
          </ac:inkMkLst>
        </pc:inkChg>
        <pc:inkChg chg="add mod">
          <ac:chgData name="Desy Hertinsyana" userId="161e33367aad32cb" providerId="LiveId" clId="{4A3F98FE-2114-45B0-ADCF-3D3AEAF50F2E}" dt="2023-07-03T01:33:55.928" v="12"/>
          <ac:inkMkLst>
            <pc:docMk/>
            <pc:sldMk cId="47844883" sldId="265"/>
            <ac:inkMk id="9" creationId="{522C1E64-14E5-D03B-A5D5-82E59B778F0F}"/>
          </ac:inkMkLst>
        </pc:inkChg>
        <pc:inkChg chg="add mod">
          <ac:chgData name="Desy Hertinsyana" userId="161e33367aad32cb" providerId="LiveId" clId="{4A3F98FE-2114-45B0-ADCF-3D3AEAF50F2E}" dt="2023-07-03T01:33:55.928" v="12"/>
          <ac:inkMkLst>
            <pc:docMk/>
            <pc:sldMk cId="47844883" sldId="265"/>
            <ac:inkMk id="10" creationId="{71CF0BC3-F590-34C3-380D-0E1D7BCF70DE}"/>
          </ac:inkMkLst>
        </pc:inkChg>
        <pc:inkChg chg="add mod">
          <ac:chgData name="Desy Hertinsyana" userId="161e33367aad32cb" providerId="LiveId" clId="{4A3F98FE-2114-45B0-ADCF-3D3AEAF50F2E}" dt="2023-07-03T01:33:55.928" v="12"/>
          <ac:inkMkLst>
            <pc:docMk/>
            <pc:sldMk cId="47844883" sldId="265"/>
            <ac:inkMk id="11" creationId="{C832AD4B-9621-94FE-6D29-ABEAA72E707C}"/>
          </ac:inkMkLst>
        </pc:inkChg>
        <pc:inkChg chg="add mod">
          <ac:chgData name="Desy Hertinsyana" userId="161e33367aad32cb" providerId="LiveId" clId="{4A3F98FE-2114-45B0-ADCF-3D3AEAF50F2E}" dt="2023-07-03T01:34:01.307" v="19"/>
          <ac:inkMkLst>
            <pc:docMk/>
            <pc:sldMk cId="47844883" sldId="265"/>
            <ac:inkMk id="14" creationId="{E2986619-1E2D-367F-2F41-471D7EE1C1BC}"/>
          </ac:inkMkLst>
        </pc:inkChg>
        <pc:inkChg chg="add mod">
          <ac:chgData name="Desy Hertinsyana" userId="161e33367aad32cb" providerId="LiveId" clId="{4A3F98FE-2114-45B0-ADCF-3D3AEAF50F2E}" dt="2023-07-03T01:34:01.307" v="19"/>
          <ac:inkMkLst>
            <pc:docMk/>
            <pc:sldMk cId="47844883" sldId="265"/>
            <ac:inkMk id="15" creationId="{2DE7884E-9921-7889-C4C0-89E2E13CF9EC}"/>
          </ac:inkMkLst>
        </pc:inkChg>
        <pc:inkChg chg="add mod">
          <ac:chgData name="Desy Hertinsyana" userId="161e33367aad32cb" providerId="LiveId" clId="{4A3F98FE-2114-45B0-ADCF-3D3AEAF50F2E}" dt="2023-07-03T01:34:01.307" v="19"/>
          <ac:inkMkLst>
            <pc:docMk/>
            <pc:sldMk cId="47844883" sldId="265"/>
            <ac:inkMk id="16" creationId="{77D76121-8B5A-A4E3-48D8-E5B12B52CA34}"/>
          </ac:inkMkLst>
        </pc:inkChg>
        <pc:inkChg chg="add mod">
          <ac:chgData name="Desy Hertinsyana" userId="161e33367aad32cb" providerId="LiveId" clId="{4A3F98FE-2114-45B0-ADCF-3D3AEAF50F2E}" dt="2023-07-03T01:34:01.307" v="19"/>
          <ac:inkMkLst>
            <pc:docMk/>
            <pc:sldMk cId="47844883" sldId="265"/>
            <ac:inkMk id="17" creationId="{871742B8-0C38-EE54-3F3F-A6F1C76E244F}"/>
          </ac:inkMkLst>
        </pc:inkChg>
        <pc:inkChg chg="add mod">
          <ac:chgData name="Desy Hertinsyana" userId="161e33367aad32cb" providerId="LiveId" clId="{4A3F98FE-2114-45B0-ADCF-3D3AEAF50F2E}" dt="2023-07-03T01:34:01.307" v="19"/>
          <ac:inkMkLst>
            <pc:docMk/>
            <pc:sldMk cId="47844883" sldId="265"/>
            <ac:inkMk id="18" creationId="{60AA654A-1216-0205-9B3F-3F6E0FBF79A5}"/>
          </ac:inkMkLst>
        </pc:inkChg>
        <pc:inkChg chg="add mod">
          <ac:chgData name="Desy Hertinsyana" userId="161e33367aad32cb" providerId="LiveId" clId="{4A3F98FE-2114-45B0-ADCF-3D3AEAF50F2E}" dt="2023-07-03T01:34:01.307" v="19"/>
          <ac:inkMkLst>
            <pc:docMk/>
            <pc:sldMk cId="47844883" sldId="265"/>
            <ac:inkMk id="19" creationId="{832D2060-4861-3869-7EE8-71FB62C7BE5A}"/>
          </ac:inkMkLst>
        </pc:inkChg>
        <pc:inkChg chg="add mod">
          <ac:chgData name="Desy Hertinsyana" userId="161e33367aad32cb" providerId="LiveId" clId="{4A3F98FE-2114-45B0-ADCF-3D3AEAF50F2E}" dt="2023-07-03T01:34:08.232" v="30"/>
          <ac:inkMkLst>
            <pc:docMk/>
            <pc:sldMk cId="47844883" sldId="265"/>
            <ac:inkMk id="21" creationId="{4B04B0AB-1718-3652-B852-13BE4F91E16E}"/>
          </ac:inkMkLst>
        </pc:inkChg>
        <pc:inkChg chg="add mod">
          <ac:chgData name="Desy Hertinsyana" userId="161e33367aad32cb" providerId="LiveId" clId="{4A3F98FE-2114-45B0-ADCF-3D3AEAF50F2E}" dt="2023-07-03T01:34:08.232" v="30"/>
          <ac:inkMkLst>
            <pc:docMk/>
            <pc:sldMk cId="47844883" sldId="265"/>
            <ac:inkMk id="22" creationId="{2E2B7520-67E7-4564-1C5A-D6688AD396E8}"/>
          </ac:inkMkLst>
        </pc:inkChg>
        <pc:inkChg chg="add mod">
          <ac:chgData name="Desy Hertinsyana" userId="161e33367aad32cb" providerId="LiveId" clId="{4A3F98FE-2114-45B0-ADCF-3D3AEAF50F2E}" dt="2023-07-03T01:34:08.232" v="30"/>
          <ac:inkMkLst>
            <pc:docMk/>
            <pc:sldMk cId="47844883" sldId="265"/>
            <ac:inkMk id="23" creationId="{D39397DA-C001-D81F-90A1-89E4A431F06B}"/>
          </ac:inkMkLst>
        </pc:inkChg>
        <pc:inkChg chg="add mod">
          <ac:chgData name="Desy Hertinsyana" userId="161e33367aad32cb" providerId="LiveId" clId="{4A3F98FE-2114-45B0-ADCF-3D3AEAF50F2E}" dt="2023-07-03T01:34:08.232" v="30"/>
          <ac:inkMkLst>
            <pc:docMk/>
            <pc:sldMk cId="47844883" sldId="265"/>
            <ac:inkMk id="24" creationId="{23B7A878-9A88-07CB-CDF8-6AA484431B99}"/>
          </ac:inkMkLst>
        </pc:inkChg>
        <pc:inkChg chg="add mod">
          <ac:chgData name="Desy Hertinsyana" userId="161e33367aad32cb" providerId="LiveId" clId="{4A3F98FE-2114-45B0-ADCF-3D3AEAF50F2E}" dt="2023-07-03T01:34:08.232" v="30"/>
          <ac:inkMkLst>
            <pc:docMk/>
            <pc:sldMk cId="47844883" sldId="265"/>
            <ac:inkMk id="25" creationId="{48B7372D-9F10-4789-0CC5-983C4ACE4992}"/>
          </ac:inkMkLst>
        </pc:inkChg>
        <pc:inkChg chg="add mod">
          <ac:chgData name="Desy Hertinsyana" userId="161e33367aad32cb" providerId="LiveId" clId="{4A3F98FE-2114-45B0-ADCF-3D3AEAF50F2E}" dt="2023-07-03T01:34:08.232" v="30"/>
          <ac:inkMkLst>
            <pc:docMk/>
            <pc:sldMk cId="47844883" sldId="265"/>
            <ac:inkMk id="26" creationId="{9C59CF66-AD76-098E-2E8A-D2343A6E0DD6}"/>
          </ac:inkMkLst>
        </pc:inkChg>
        <pc:inkChg chg="add mod">
          <ac:chgData name="Desy Hertinsyana" userId="161e33367aad32cb" providerId="LiveId" clId="{4A3F98FE-2114-45B0-ADCF-3D3AEAF50F2E}" dt="2023-07-03T01:34:08.232" v="30"/>
          <ac:inkMkLst>
            <pc:docMk/>
            <pc:sldMk cId="47844883" sldId="265"/>
            <ac:inkMk id="27" creationId="{060C3718-BD5E-1BBB-FE4B-43735E93B1A0}"/>
          </ac:inkMkLst>
        </pc:inkChg>
        <pc:inkChg chg="add mod">
          <ac:chgData name="Desy Hertinsyana" userId="161e33367aad32cb" providerId="LiveId" clId="{4A3F98FE-2114-45B0-ADCF-3D3AEAF50F2E}" dt="2023-07-03T01:34:08.232" v="30"/>
          <ac:inkMkLst>
            <pc:docMk/>
            <pc:sldMk cId="47844883" sldId="265"/>
            <ac:inkMk id="28" creationId="{13A669F8-399C-909F-51CF-5D06FFCC8F00}"/>
          </ac:inkMkLst>
        </pc:inkChg>
        <pc:inkChg chg="add mod">
          <ac:chgData name="Desy Hertinsyana" userId="161e33367aad32cb" providerId="LiveId" clId="{4A3F98FE-2114-45B0-ADCF-3D3AEAF50F2E}" dt="2023-07-03T01:34:08.232" v="30"/>
          <ac:inkMkLst>
            <pc:docMk/>
            <pc:sldMk cId="47844883" sldId="265"/>
            <ac:inkMk id="29" creationId="{38ACEC12-96A5-03B8-4F4C-9739E62F521E}"/>
          </ac:inkMkLst>
        </pc:inkChg>
        <pc:inkChg chg="add mod">
          <ac:chgData name="Desy Hertinsyana" userId="161e33367aad32cb" providerId="LiveId" clId="{4A3F98FE-2114-45B0-ADCF-3D3AEAF50F2E}" dt="2023-07-03T01:34:08.232" v="30"/>
          <ac:inkMkLst>
            <pc:docMk/>
            <pc:sldMk cId="47844883" sldId="265"/>
            <ac:inkMk id="30" creationId="{7288672E-3415-7F7C-B144-C2D6DA110DE4}"/>
          </ac:inkMkLst>
        </pc:inkChg>
        <pc:inkChg chg="add mod">
          <ac:chgData name="Desy Hertinsyana" userId="161e33367aad32cb" providerId="LiveId" clId="{4A3F98FE-2114-45B0-ADCF-3D3AEAF50F2E}" dt="2023-07-03T01:34:15.416" v="42"/>
          <ac:inkMkLst>
            <pc:docMk/>
            <pc:sldMk cId="47844883" sldId="265"/>
            <ac:inkMk id="34" creationId="{D5491EFC-3896-284A-A56B-F50C98927AB4}"/>
          </ac:inkMkLst>
        </pc:inkChg>
        <pc:inkChg chg="add mod">
          <ac:chgData name="Desy Hertinsyana" userId="161e33367aad32cb" providerId="LiveId" clId="{4A3F98FE-2114-45B0-ADCF-3D3AEAF50F2E}" dt="2023-07-03T01:34:15.416" v="42"/>
          <ac:inkMkLst>
            <pc:docMk/>
            <pc:sldMk cId="47844883" sldId="265"/>
            <ac:inkMk id="35" creationId="{70B6C75F-60E9-C61E-CC22-E85C9355277A}"/>
          </ac:inkMkLst>
        </pc:inkChg>
        <pc:inkChg chg="add mod">
          <ac:chgData name="Desy Hertinsyana" userId="161e33367aad32cb" providerId="LiveId" clId="{4A3F98FE-2114-45B0-ADCF-3D3AEAF50F2E}" dt="2023-07-03T01:34:15.416" v="42"/>
          <ac:inkMkLst>
            <pc:docMk/>
            <pc:sldMk cId="47844883" sldId="265"/>
            <ac:inkMk id="36" creationId="{FBC98057-AE16-EFBB-39BE-A75E274A1BA5}"/>
          </ac:inkMkLst>
        </pc:inkChg>
        <pc:inkChg chg="add mod">
          <ac:chgData name="Desy Hertinsyana" userId="161e33367aad32cb" providerId="LiveId" clId="{4A3F98FE-2114-45B0-ADCF-3D3AEAF50F2E}" dt="2023-07-03T01:34:15.416" v="42"/>
          <ac:inkMkLst>
            <pc:docMk/>
            <pc:sldMk cId="47844883" sldId="265"/>
            <ac:inkMk id="37" creationId="{F65A5FF8-FDF4-69EB-1B54-B18FBFB4FB85}"/>
          </ac:inkMkLst>
        </pc:inkChg>
        <pc:inkChg chg="add mod">
          <ac:chgData name="Desy Hertinsyana" userId="161e33367aad32cb" providerId="LiveId" clId="{4A3F98FE-2114-45B0-ADCF-3D3AEAF50F2E}" dt="2023-07-03T01:34:15.416" v="42"/>
          <ac:inkMkLst>
            <pc:docMk/>
            <pc:sldMk cId="47844883" sldId="265"/>
            <ac:inkMk id="38" creationId="{466F825C-E03A-32E2-E4CB-5B3A5320A56D}"/>
          </ac:inkMkLst>
        </pc:inkChg>
        <pc:inkChg chg="add mod">
          <ac:chgData name="Desy Hertinsyana" userId="161e33367aad32cb" providerId="LiveId" clId="{4A3F98FE-2114-45B0-ADCF-3D3AEAF50F2E}" dt="2023-07-03T01:34:15.416" v="42"/>
          <ac:inkMkLst>
            <pc:docMk/>
            <pc:sldMk cId="47844883" sldId="265"/>
            <ac:inkMk id="39" creationId="{89EE19B9-6FB6-43ED-ED03-7E964A680314}"/>
          </ac:inkMkLst>
        </pc:inkChg>
        <pc:inkChg chg="add mod">
          <ac:chgData name="Desy Hertinsyana" userId="161e33367aad32cb" providerId="LiveId" clId="{4A3F98FE-2114-45B0-ADCF-3D3AEAF50F2E}" dt="2023-07-03T01:34:15.416" v="42"/>
          <ac:inkMkLst>
            <pc:docMk/>
            <pc:sldMk cId="47844883" sldId="265"/>
            <ac:inkMk id="40" creationId="{A88A994F-773C-BB64-10FD-F465AE3CE6C7}"/>
          </ac:inkMkLst>
        </pc:inkChg>
        <pc:inkChg chg="add mod">
          <ac:chgData name="Desy Hertinsyana" userId="161e33367aad32cb" providerId="LiveId" clId="{4A3F98FE-2114-45B0-ADCF-3D3AEAF50F2E}" dt="2023-07-03T01:34:15.416" v="42"/>
          <ac:inkMkLst>
            <pc:docMk/>
            <pc:sldMk cId="47844883" sldId="265"/>
            <ac:inkMk id="41" creationId="{8C090F44-7C7C-8C38-D23D-22D861677EE3}"/>
          </ac:inkMkLst>
        </pc:inkChg>
        <pc:inkChg chg="add mod">
          <ac:chgData name="Desy Hertinsyana" userId="161e33367aad32cb" providerId="LiveId" clId="{4A3F98FE-2114-45B0-ADCF-3D3AEAF50F2E}" dt="2023-07-03T01:34:15.416" v="42"/>
          <ac:inkMkLst>
            <pc:docMk/>
            <pc:sldMk cId="47844883" sldId="265"/>
            <ac:inkMk id="42" creationId="{1428B102-A536-5964-B977-DDD45A29A443}"/>
          </ac:inkMkLst>
        </pc:inkChg>
        <pc:inkChg chg="add mod">
          <ac:chgData name="Desy Hertinsyana" userId="161e33367aad32cb" providerId="LiveId" clId="{4A3F98FE-2114-45B0-ADCF-3D3AEAF50F2E}" dt="2023-07-03T01:34:15.416" v="42"/>
          <ac:inkMkLst>
            <pc:docMk/>
            <pc:sldMk cId="47844883" sldId="265"/>
            <ac:inkMk id="43" creationId="{995F8F1D-12D3-6680-9936-D7750381A833}"/>
          </ac:inkMkLst>
        </pc:inkChg>
        <pc:inkChg chg="add mod">
          <ac:chgData name="Desy Hertinsyana" userId="161e33367aad32cb" providerId="LiveId" clId="{4A3F98FE-2114-45B0-ADCF-3D3AEAF50F2E}" dt="2023-07-03T01:34:15.416" v="42"/>
          <ac:inkMkLst>
            <pc:docMk/>
            <pc:sldMk cId="47844883" sldId="265"/>
            <ac:inkMk id="44" creationId="{10CA7267-E488-33F0-4507-7B53D7567E98}"/>
          </ac:inkMkLst>
        </pc:inkChg>
        <pc:inkChg chg="add mod">
          <ac:chgData name="Desy Hertinsyana" userId="161e33367aad32cb" providerId="LiveId" clId="{4A3F98FE-2114-45B0-ADCF-3D3AEAF50F2E}" dt="2023-07-03T01:34:40.040" v="82"/>
          <ac:inkMkLst>
            <pc:docMk/>
            <pc:sldMk cId="47844883" sldId="265"/>
            <ac:inkMk id="46" creationId="{EFD94642-96C6-778F-64BC-8EC5D8B73F68}"/>
          </ac:inkMkLst>
        </pc:inkChg>
        <pc:inkChg chg="add mod">
          <ac:chgData name="Desy Hertinsyana" userId="161e33367aad32cb" providerId="LiveId" clId="{4A3F98FE-2114-45B0-ADCF-3D3AEAF50F2E}" dt="2023-07-03T01:34:40.040" v="82"/>
          <ac:inkMkLst>
            <pc:docMk/>
            <pc:sldMk cId="47844883" sldId="265"/>
            <ac:inkMk id="47" creationId="{044ADF13-3A2A-BD3E-4305-5C665550C095}"/>
          </ac:inkMkLst>
        </pc:inkChg>
        <pc:inkChg chg="add mod">
          <ac:chgData name="Desy Hertinsyana" userId="161e33367aad32cb" providerId="LiveId" clId="{4A3F98FE-2114-45B0-ADCF-3D3AEAF50F2E}" dt="2023-07-03T01:34:40.040" v="82"/>
          <ac:inkMkLst>
            <pc:docMk/>
            <pc:sldMk cId="47844883" sldId="265"/>
            <ac:inkMk id="48" creationId="{FEA6A5B0-F011-DD0D-08A4-F1A8760DED7B}"/>
          </ac:inkMkLst>
        </pc:inkChg>
        <pc:inkChg chg="add mod">
          <ac:chgData name="Desy Hertinsyana" userId="161e33367aad32cb" providerId="LiveId" clId="{4A3F98FE-2114-45B0-ADCF-3D3AEAF50F2E}" dt="2023-07-03T01:34:40.040" v="82"/>
          <ac:inkMkLst>
            <pc:docMk/>
            <pc:sldMk cId="47844883" sldId="265"/>
            <ac:inkMk id="49" creationId="{7E2721A2-D9B3-24C6-BB43-1DC05A4E5F98}"/>
          </ac:inkMkLst>
        </pc:inkChg>
        <pc:inkChg chg="add mod">
          <ac:chgData name="Desy Hertinsyana" userId="161e33367aad32cb" providerId="LiveId" clId="{4A3F98FE-2114-45B0-ADCF-3D3AEAF50F2E}" dt="2023-07-03T01:34:40.040" v="82"/>
          <ac:inkMkLst>
            <pc:docMk/>
            <pc:sldMk cId="47844883" sldId="265"/>
            <ac:inkMk id="50" creationId="{33C1E1A8-8F58-5AFD-F021-5F730ACC18E2}"/>
          </ac:inkMkLst>
        </pc:inkChg>
        <pc:inkChg chg="add mod">
          <ac:chgData name="Desy Hertinsyana" userId="161e33367aad32cb" providerId="LiveId" clId="{4A3F98FE-2114-45B0-ADCF-3D3AEAF50F2E}" dt="2023-07-03T01:34:40.040" v="82"/>
          <ac:inkMkLst>
            <pc:docMk/>
            <pc:sldMk cId="47844883" sldId="265"/>
            <ac:inkMk id="51" creationId="{3DE7064A-A7CD-554D-9227-F62EEAFAD1EA}"/>
          </ac:inkMkLst>
        </pc:inkChg>
        <pc:inkChg chg="add mod">
          <ac:chgData name="Desy Hertinsyana" userId="161e33367aad32cb" providerId="LiveId" clId="{4A3F98FE-2114-45B0-ADCF-3D3AEAF50F2E}" dt="2023-07-03T01:34:40.040" v="82"/>
          <ac:inkMkLst>
            <pc:docMk/>
            <pc:sldMk cId="47844883" sldId="265"/>
            <ac:inkMk id="52" creationId="{F19946C9-5B11-67F3-EB3D-AEBC9DA9C4A5}"/>
          </ac:inkMkLst>
        </pc:inkChg>
        <pc:inkChg chg="add mod">
          <ac:chgData name="Desy Hertinsyana" userId="161e33367aad32cb" providerId="LiveId" clId="{4A3F98FE-2114-45B0-ADCF-3D3AEAF50F2E}" dt="2023-07-03T01:34:40.040" v="82"/>
          <ac:inkMkLst>
            <pc:docMk/>
            <pc:sldMk cId="47844883" sldId="265"/>
            <ac:inkMk id="53" creationId="{C1EF2F44-6E82-5F44-086D-F2B509E50BDE}"/>
          </ac:inkMkLst>
        </pc:inkChg>
        <pc:inkChg chg="add mod">
          <ac:chgData name="Desy Hertinsyana" userId="161e33367aad32cb" providerId="LiveId" clId="{4A3F98FE-2114-45B0-ADCF-3D3AEAF50F2E}" dt="2023-07-03T01:34:40.040" v="82"/>
          <ac:inkMkLst>
            <pc:docMk/>
            <pc:sldMk cId="47844883" sldId="265"/>
            <ac:inkMk id="54" creationId="{EAB1F038-B0C0-1943-32DD-74DA1208220D}"/>
          </ac:inkMkLst>
        </pc:inkChg>
        <pc:inkChg chg="add mod">
          <ac:chgData name="Desy Hertinsyana" userId="161e33367aad32cb" providerId="LiveId" clId="{4A3F98FE-2114-45B0-ADCF-3D3AEAF50F2E}" dt="2023-07-03T01:34:40.040" v="82"/>
          <ac:inkMkLst>
            <pc:docMk/>
            <pc:sldMk cId="47844883" sldId="265"/>
            <ac:inkMk id="55" creationId="{8AAEDFD4-E77F-28BC-13B7-BD79DD97176D}"/>
          </ac:inkMkLst>
        </pc:inkChg>
        <pc:inkChg chg="add mod">
          <ac:chgData name="Desy Hertinsyana" userId="161e33367aad32cb" providerId="LiveId" clId="{4A3F98FE-2114-45B0-ADCF-3D3AEAF50F2E}" dt="2023-07-03T01:34:40.040" v="82"/>
          <ac:inkMkLst>
            <pc:docMk/>
            <pc:sldMk cId="47844883" sldId="265"/>
            <ac:inkMk id="56" creationId="{CEA9F253-68CA-5692-B0CF-4AF6335F874A}"/>
          </ac:inkMkLst>
        </pc:inkChg>
        <pc:inkChg chg="add mod">
          <ac:chgData name="Desy Hertinsyana" userId="161e33367aad32cb" providerId="LiveId" clId="{4A3F98FE-2114-45B0-ADCF-3D3AEAF50F2E}" dt="2023-07-03T01:34:40.040" v="82"/>
          <ac:inkMkLst>
            <pc:docMk/>
            <pc:sldMk cId="47844883" sldId="265"/>
            <ac:inkMk id="57" creationId="{FFA5907A-1C97-41E4-047C-313470280BFC}"/>
          </ac:inkMkLst>
        </pc:inkChg>
        <pc:inkChg chg="add mod">
          <ac:chgData name="Desy Hertinsyana" userId="161e33367aad32cb" providerId="LiveId" clId="{4A3F98FE-2114-45B0-ADCF-3D3AEAF50F2E}" dt="2023-07-03T01:34:40.040" v="82"/>
          <ac:inkMkLst>
            <pc:docMk/>
            <pc:sldMk cId="47844883" sldId="265"/>
            <ac:inkMk id="58" creationId="{868C9A65-1E7E-B434-84D6-3B2D04C60D64}"/>
          </ac:inkMkLst>
        </pc:inkChg>
        <pc:inkChg chg="add mod">
          <ac:chgData name="Desy Hertinsyana" userId="161e33367aad32cb" providerId="LiveId" clId="{4A3F98FE-2114-45B0-ADCF-3D3AEAF50F2E}" dt="2023-07-03T01:34:40.040" v="82"/>
          <ac:inkMkLst>
            <pc:docMk/>
            <pc:sldMk cId="47844883" sldId="265"/>
            <ac:inkMk id="59" creationId="{A5AA790F-1CE3-9A6E-5A4F-3E28F57D0FA4}"/>
          </ac:inkMkLst>
        </pc:inkChg>
        <pc:inkChg chg="add mod">
          <ac:chgData name="Desy Hertinsyana" userId="161e33367aad32cb" providerId="LiveId" clId="{4A3F98FE-2114-45B0-ADCF-3D3AEAF50F2E}" dt="2023-07-03T01:34:40.040" v="82"/>
          <ac:inkMkLst>
            <pc:docMk/>
            <pc:sldMk cId="47844883" sldId="265"/>
            <ac:inkMk id="60" creationId="{8EAC4B2D-79B3-FE72-8671-2258FBDCD0B5}"/>
          </ac:inkMkLst>
        </pc:inkChg>
        <pc:inkChg chg="add mod">
          <ac:chgData name="Desy Hertinsyana" userId="161e33367aad32cb" providerId="LiveId" clId="{4A3F98FE-2114-45B0-ADCF-3D3AEAF50F2E}" dt="2023-07-03T01:34:40.040" v="82"/>
          <ac:inkMkLst>
            <pc:docMk/>
            <pc:sldMk cId="47844883" sldId="265"/>
            <ac:inkMk id="61" creationId="{232DD7C1-BE20-D223-ACAA-CEED00A85EF2}"/>
          </ac:inkMkLst>
        </pc:inkChg>
        <pc:inkChg chg="add mod">
          <ac:chgData name="Desy Hertinsyana" userId="161e33367aad32cb" providerId="LiveId" clId="{4A3F98FE-2114-45B0-ADCF-3D3AEAF50F2E}" dt="2023-07-03T01:34:40.040" v="82"/>
          <ac:inkMkLst>
            <pc:docMk/>
            <pc:sldMk cId="47844883" sldId="265"/>
            <ac:inkMk id="62" creationId="{48853512-EC39-7A05-5DA7-B4B60540E880}"/>
          </ac:inkMkLst>
        </pc:inkChg>
        <pc:inkChg chg="add mod">
          <ac:chgData name="Desy Hertinsyana" userId="161e33367aad32cb" providerId="LiveId" clId="{4A3F98FE-2114-45B0-ADCF-3D3AEAF50F2E}" dt="2023-07-03T01:34:40.040" v="82"/>
          <ac:inkMkLst>
            <pc:docMk/>
            <pc:sldMk cId="47844883" sldId="265"/>
            <ac:inkMk id="63" creationId="{62FBB999-4A31-CFC7-00E5-C31A7C8AA905}"/>
          </ac:inkMkLst>
        </pc:inkChg>
        <pc:inkChg chg="add mod">
          <ac:chgData name="Desy Hertinsyana" userId="161e33367aad32cb" providerId="LiveId" clId="{4A3F98FE-2114-45B0-ADCF-3D3AEAF50F2E}" dt="2023-07-03T01:34:40.040" v="82"/>
          <ac:inkMkLst>
            <pc:docMk/>
            <pc:sldMk cId="47844883" sldId="265"/>
            <ac:inkMk id="64" creationId="{B175D208-95DE-58CB-0183-D15CCD014646}"/>
          </ac:inkMkLst>
        </pc:inkChg>
        <pc:inkChg chg="add mod">
          <ac:chgData name="Desy Hertinsyana" userId="161e33367aad32cb" providerId="LiveId" clId="{4A3F98FE-2114-45B0-ADCF-3D3AEAF50F2E}" dt="2023-07-03T01:34:40.040" v="82"/>
          <ac:inkMkLst>
            <pc:docMk/>
            <pc:sldMk cId="47844883" sldId="265"/>
            <ac:inkMk id="65" creationId="{D62B52A7-124D-A121-3735-50D4FEC71EA5}"/>
          </ac:inkMkLst>
        </pc:inkChg>
        <pc:inkChg chg="add mod">
          <ac:chgData name="Desy Hertinsyana" userId="161e33367aad32cb" providerId="LiveId" clId="{4A3F98FE-2114-45B0-ADCF-3D3AEAF50F2E}" dt="2023-07-03T01:34:40.040" v="82"/>
          <ac:inkMkLst>
            <pc:docMk/>
            <pc:sldMk cId="47844883" sldId="265"/>
            <ac:inkMk id="66" creationId="{F70A18A9-BD95-50DA-2D95-1F929B02BA12}"/>
          </ac:inkMkLst>
        </pc:inkChg>
        <pc:inkChg chg="add mod">
          <ac:chgData name="Desy Hertinsyana" userId="161e33367aad32cb" providerId="LiveId" clId="{4A3F98FE-2114-45B0-ADCF-3D3AEAF50F2E}" dt="2023-07-03T01:34:40.040" v="82"/>
          <ac:inkMkLst>
            <pc:docMk/>
            <pc:sldMk cId="47844883" sldId="265"/>
            <ac:inkMk id="67" creationId="{779767E4-5718-99C3-BFEA-AF7AE91D7FC9}"/>
          </ac:inkMkLst>
        </pc:inkChg>
        <pc:inkChg chg="add mod">
          <ac:chgData name="Desy Hertinsyana" userId="161e33367aad32cb" providerId="LiveId" clId="{4A3F98FE-2114-45B0-ADCF-3D3AEAF50F2E}" dt="2023-07-03T01:34:40.040" v="82"/>
          <ac:inkMkLst>
            <pc:docMk/>
            <pc:sldMk cId="47844883" sldId="265"/>
            <ac:inkMk id="68" creationId="{9F90A0D4-2D81-5A56-961D-C88654035D20}"/>
          </ac:inkMkLst>
        </pc:inkChg>
        <pc:inkChg chg="add mod">
          <ac:chgData name="Desy Hertinsyana" userId="161e33367aad32cb" providerId="LiveId" clId="{4A3F98FE-2114-45B0-ADCF-3D3AEAF50F2E}" dt="2023-07-03T01:34:40.040" v="82"/>
          <ac:inkMkLst>
            <pc:docMk/>
            <pc:sldMk cId="47844883" sldId="265"/>
            <ac:inkMk id="69" creationId="{7C18B9DF-45E4-59AC-34CE-8F07EE4EC840}"/>
          </ac:inkMkLst>
        </pc:inkChg>
        <pc:inkChg chg="add mod">
          <ac:chgData name="Desy Hertinsyana" userId="161e33367aad32cb" providerId="LiveId" clId="{4A3F98FE-2114-45B0-ADCF-3D3AEAF50F2E}" dt="2023-07-03T01:34:40.040" v="82"/>
          <ac:inkMkLst>
            <pc:docMk/>
            <pc:sldMk cId="47844883" sldId="265"/>
            <ac:inkMk id="70" creationId="{7ECE7E0C-0963-42D1-FD79-3EABBAE54FCB}"/>
          </ac:inkMkLst>
        </pc:inkChg>
        <pc:inkChg chg="add mod">
          <ac:chgData name="Desy Hertinsyana" userId="161e33367aad32cb" providerId="LiveId" clId="{4A3F98FE-2114-45B0-ADCF-3D3AEAF50F2E}" dt="2023-07-03T01:34:40.040" v="82"/>
          <ac:inkMkLst>
            <pc:docMk/>
            <pc:sldMk cId="47844883" sldId="265"/>
            <ac:inkMk id="71" creationId="{1DDCB8B6-06DA-523F-4611-A00CA126A191}"/>
          </ac:inkMkLst>
        </pc:inkChg>
        <pc:inkChg chg="add mod">
          <ac:chgData name="Desy Hertinsyana" userId="161e33367aad32cb" providerId="LiveId" clId="{4A3F98FE-2114-45B0-ADCF-3D3AEAF50F2E}" dt="2023-07-03T01:34:40.040" v="82"/>
          <ac:inkMkLst>
            <pc:docMk/>
            <pc:sldMk cId="47844883" sldId="265"/>
            <ac:inkMk id="72" creationId="{3CF6599F-011E-E4F1-AFAA-D350A12DDEF9}"/>
          </ac:inkMkLst>
        </pc:inkChg>
        <pc:inkChg chg="add mod">
          <ac:chgData name="Desy Hertinsyana" userId="161e33367aad32cb" providerId="LiveId" clId="{4A3F98FE-2114-45B0-ADCF-3D3AEAF50F2E}" dt="2023-07-03T01:34:40.040" v="82"/>
          <ac:inkMkLst>
            <pc:docMk/>
            <pc:sldMk cId="47844883" sldId="265"/>
            <ac:inkMk id="73" creationId="{49354F39-3981-AAA4-0DB1-3A7F712D7A7F}"/>
          </ac:inkMkLst>
        </pc:inkChg>
        <pc:inkChg chg="add mod">
          <ac:chgData name="Desy Hertinsyana" userId="161e33367aad32cb" providerId="LiveId" clId="{4A3F98FE-2114-45B0-ADCF-3D3AEAF50F2E}" dt="2023-07-03T01:34:40.040" v="82"/>
          <ac:inkMkLst>
            <pc:docMk/>
            <pc:sldMk cId="47844883" sldId="265"/>
            <ac:inkMk id="74" creationId="{F5B30682-9CD0-F342-FFD0-22D4C6489058}"/>
          </ac:inkMkLst>
        </pc:inkChg>
        <pc:inkChg chg="add mod">
          <ac:chgData name="Desy Hertinsyana" userId="161e33367aad32cb" providerId="LiveId" clId="{4A3F98FE-2114-45B0-ADCF-3D3AEAF50F2E}" dt="2023-07-03T01:34:40.040" v="82"/>
          <ac:inkMkLst>
            <pc:docMk/>
            <pc:sldMk cId="47844883" sldId="265"/>
            <ac:inkMk id="75" creationId="{F589D258-9DB9-946C-E80D-8462D66342F3}"/>
          </ac:inkMkLst>
        </pc:inkChg>
        <pc:inkChg chg="add mod">
          <ac:chgData name="Desy Hertinsyana" userId="161e33367aad32cb" providerId="LiveId" clId="{4A3F98FE-2114-45B0-ADCF-3D3AEAF50F2E}" dt="2023-07-03T01:34:40.040" v="82"/>
          <ac:inkMkLst>
            <pc:docMk/>
            <pc:sldMk cId="47844883" sldId="265"/>
            <ac:inkMk id="77" creationId="{44CBDA2A-AE4E-44C5-0B55-77955AC9286A}"/>
          </ac:inkMkLst>
        </pc:inkChg>
        <pc:inkChg chg="add mod">
          <ac:chgData name="Desy Hertinsyana" userId="161e33367aad32cb" providerId="LiveId" clId="{4A3F98FE-2114-45B0-ADCF-3D3AEAF50F2E}" dt="2023-07-03T01:34:40.040" v="82"/>
          <ac:inkMkLst>
            <pc:docMk/>
            <pc:sldMk cId="47844883" sldId="265"/>
            <ac:inkMk id="78" creationId="{2BAFB229-C52A-AD53-D030-B014FADDE80F}"/>
          </ac:inkMkLst>
        </pc:inkChg>
        <pc:inkChg chg="add mod">
          <ac:chgData name="Desy Hertinsyana" userId="161e33367aad32cb" providerId="LiveId" clId="{4A3F98FE-2114-45B0-ADCF-3D3AEAF50F2E}" dt="2023-07-03T01:34:40.040" v="82"/>
          <ac:inkMkLst>
            <pc:docMk/>
            <pc:sldMk cId="47844883" sldId="265"/>
            <ac:inkMk id="80" creationId="{58B570F0-14A0-07F6-AC7A-94CAC8368507}"/>
          </ac:inkMkLst>
        </pc:inkChg>
        <pc:inkChg chg="add mod">
          <ac:chgData name="Desy Hertinsyana" userId="161e33367aad32cb" providerId="LiveId" clId="{4A3F98FE-2114-45B0-ADCF-3D3AEAF50F2E}" dt="2023-07-03T01:34:40.040" v="82"/>
          <ac:inkMkLst>
            <pc:docMk/>
            <pc:sldMk cId="47844883" sldId="265"/>
            <ac:inkMk id="81" creationId="{AD8DD136-7981-48DD-B328-41FB54D8EADB}"/>
          </ac:inkMkLst>
        </pc:inkChg>
        <pc:inkChg chg="add mod">
          <ac:chgData name="Desy Hertinsyana" userId="161e33367aad32cb" providerId="LiveId" clId="{4A3F98FE-2114-45B0-ADCF-3D3AEAF50F2E}" dt="2023-07-03T01:34:40.040" v="82"/>
          <ac:inkMkLst>
            <pc:docMk/>
            <pc:sldMk cId="47844883" sldId="265"/>
            <ac:inkMk id="83" creationId="{4216D531-8515-A8DA-0DAE-11F044453831}"/>
          </ac:inkMkLst>
        </pc:inkChg>
        <pc:inkChg chg="add mod">
          <ac:chgData name="Desy Hertinsyana" userId="161e33367aad32cb" providerId="LiveId" clId="{4A3F98FE-2114-45B0-ADCF-3D3AEAF50F2E}" dt="2023-07-03T01:34:40.040" v="82"/>
          <ac:inkMkLst>
            <pc:docMk/>
            <pc:sldMk cId="47844883" sldId="265"/>
            <ac:inkMk id="84" creationId="{B992AC44-513A-75B0-CFF5-E8F58950D7D2}"/>
          </ac:inkMkLst>
        </pc:inkChg>
        <pc:inkChg chg="add mod">
          <ac:chgData name="Desy Hertinsyana" userId="161e33367aad32cb" providerId="LiveId" clId="{4A3F98FE-2114-45B0-ADCF-3D3AEAF50F2E}" dt="2023-07-03T01:34:41.836" v="85"/>
          <ac:inkMkLst>
            <pc:docMk/>
            <pc:sldMk cId="47844883" sldId="265"/>
            <ac:inkMk id="86" creationId="{000239A9-ED2A-F83F-53F1-6B47C70E81C3}"/>
          </ac:inkMkLst>
        </pc:inkChg>
        <pc:inkChg chg="add mod">
          <ac:chgData name="Desy Hertinsyana" userId="161e33367aad32cb" providerId="LiveId" clId="{4A3F98FE-2114-45B0-ADCF-3D3AEAF50F2E}" dt="2023-07-03T01:34:41.836" v="85"/>
          <ac:inkMkLst>
            <pc:docMk/>
            <pc:sldMk cId="47844883" sldId="265"/>
            <ac:inkMk id="87" creationId="{58866F6C-20FC-8271-6C41-AF1A37C6015D}"/>
          </ac:inkMkLst>
        </pc:inkChg>
        <pc:inkChg chg="add mod">
          <ac:chgData name="Desy Hertinsyana" userId="161e33367aad32cb" providerId="LiveId" clId="{4A3F98FE-2114-45B0-ADCF-3D3AEAF50F2E}" dt="2023-07-03T01:34:45.855" v="94"/>
          <ac:inkMkLst>
            <pc:docMk/>
            <pc:sldMk cId="47844883" sldId="265"/>
            <ac:inkMk id="89" creationId="{D26E84F3-B127-E8B4-0ACD-9535F6C0DE65}"/>
          </ac:inkMkLst>
        </pc:inkChg>
        <pc:inkChg chg="add mod">
          <ac:chgData name="Desy Hertinsyana" userId="161e33367aad32cb" providerId="LiveId" clId="{4A3F98FE-2114-45B0-ADCF-3D3AEAF50F2E}" dt="2023-07-03T01:34:45.855" v="94"/>
          <ac:inkMkLst>
            <pc:docMk/>
            <pc:sldMk cId="47844883" sldId="265"/>
            <ac:inkMk id="90" creationId="{FF6A366B-D370-1BFE-8C5F-66BB596FE6FC}"/>
          </ac:inkMkLst>
        </pc:inkChg>
        <pc:inkChg chg="add mod">
          <ac:chgData name="Desy Hertinsyana" userId="161e33367aad32cb" providerId="LiveId" clId="{4A3F98FE-2114-45B0-ADCF-3D3AEAF50F2E}" dt="2023-07-03T01:34:45.855" v="94"/>
          <ac:inkMkLst>
            <pc:docMk/>
            <pc:sldMk cId="47844883" sldId="265"/>
            <ac:inkMk id="91" creationId="{A25EFCD4-D7FF-22D6-A109-43D4CC080B2F}"/>
          </ac:inkMkLst>
        </pc:inkChg>
        <pc:inkChg chg="add mod">
          <ac:chgData name="Desy Hertinsyana" userId="161e33367aad32cb" providerId="LiveId" clId="{4A3F98FE-2114-45B0-ADCF-3D3AEAF50F2E}" dt="2023-07-03T01:34:45.855" v="94"/>
          <ac:inkMkLst>
            <pc:docMk/>
            <pc:sldMk cId="47844883" sldId="265"/>
            <ac:inkMk id="92" creationId="{04E813A3-5126-9D87-2399-C6F71D468F35}"/>
          </ac:inkMkLst>
        </pc:inkChg>
        <pc:inkChg chg="add mod">
          <ac:chgData name="Desy Hertinsyana" userId="161e33367aad32cb" providerId="LiveId" clId="{4A3F98FE-2114-45B0-ADCF-3D3AEAF50F2E}" dt="2023-07-03T01:34:45.855" v="94"/>
          <ac:inkMkLst>
            <pc:docMk/>
            <pc:sldMk cId="47844883" sldId="265"/>
            <ac:inkMk id="93" creationId="{D732DE4F-F38E-8A47-BE09-C887BCC9647C}"/>
          </ac:inkMkLst>
        </pc:inkChg>
        <pc:inkChg chg="add mod">
          <ac:chgData name="Desy Hertinsyana" userId="161e33367aad32cb" providerId="LiveId" clId="{4A3F98FE-2114-45B0-ADCF-3D3AEAF50F2E}" dt="2023-07-03T01:34:45.855" v="94"/>
          <ac:inkMkLst>
            <pc:docMk/>
            <pc:sldMk cId="47844883" sldId="265"/>
            <ac:inkMk id="94" creationId="{03DD4D8E-5DB0-DEAA-A0C0-4CD652FB7F3E}"/>
          </ac:inkMkLst>
        </pc:inkChg>
        <pc:inkChg chg="add mod">
          <ac:chgData name="Desy Hertinsyana" userId="161e33367aad32cb" providerId="LiveId" clId="{4A3F98FE-2114-45B0-ADCF-3D3AEAF50F2E}" dt="2023-07-03T01:34:45.855" v="94"/>
          <ac:inkMkLst>
            <pc:docMk/>
            <pc:sldMk cId="47844883" sldId="265"/>
            <ac:inkMk id="95" creationId="{8FA8686F-76E3-D662-951A-32218AB0FE40}"/>
          </ac:inkMkLst>
        </pc:inkChg>
        <pc:inkChg chg="add mod">
          <ac:chgData name="Desy Hertinsyana" userId="161e33367aad32cb" providerId="LiveId" clId="{4A3F98FE-2114-45B0-ADCF-3D3AEAF50F2E}" dt="2023-07-03T01:34:45.855" v="94"/>
          <ac:inkMkLst>
            <pc:docMk/>
            <pc:sldMk cId="47844883" sldId="265"/>
            <ac:inkMk id="96" creationId="{A5BA23EF-E35B-BCBB-FA8B-6E813B548F46}"/>
          </ac:inkMkLst>
        </pc:inkChg>
        <pc:inkChg chg="add mod">
          <ac:chgData name="Desy Hertinsyana" userId="161e33367aad32cb" providerId="LiveId" clId="{4A3F98FE-2114-45B0-ADCF-3D3AEAF50F2E}" dt="2023-07-03T01:34:48.545" v="101"/>
          <ac:inkMkLst>
            <pc:docMk/>
            <pc:sldMk cId="47844883" sldId="265"/>
            <ac:inkMk id="98" creationId="{A11B7227-2BDC-B5F1-48CC-9C8E67E57344}"/>
          </ac:inkMkLst>
        </pc:inkChg>
        <pc:inkChg chg="add mod">
          <ac:chgData name="Desy Hertinsyana" userId="161e33367aad32cb" providerId="LiveId" clId="{4A3F98FE-2114-45B0-ADCF-3D3AEAF50F2E}" dt="2023-07-03T01:34:48.545" v="101"/>
          <ac:inkMkLst>
            <pc:docMk/>
            <pc:sldMk cId="47844883" sldId="265"/>
            <ac:inkMk id="99" creationId="{0D8B8143-9509-F6E1-0E1D-174143522E19}"/>
          </ac:inkMkLst>
        </pc:inkChg>
        <pc:inkChg chg="add mod">
          <ac:chgData name="Desy Hertinsyana" userId="161e33367aad32cb" providerId="LiveId" clId="{4A3F98FE-2114-45B0-ADCF-3D3AEAF50F2E}" dt="2023-07-03T01:34:48.545" v="101"/>
          <ac:inkMkLst>
            <pc:docMk/>
            <pc:sldMk cId="47844883" sldId="265"/>
            <ac:inkMk id="100" creationId="{F4256F0B-DF1A-A369-EBB4-2C101852CB92}"/>
          </ac:inkMkLst>
        </pc:inkChg>
        <pc:inkChg chg="add mod">
          <ac:chgData name="Desy Hertinsyana" userId="161e33367aad32cb" providerId="LiveId" clId="{4A3F98FE-2114-45B0-ADCF-3D3AEAF50F2E}" dt="2023-07-03T01:34:48.545" v="101"/>
          <ac:inkMkLst>
            <pc:docMk/>
            <pc:sldMk cId="47844883" sldId="265"/>
            <ac:inkMk id="101" creationId="{594DD60C-FCE5-0BD7-F94D-C978424606B9}"/>
          </ac:inkMkLst>
        </pc:inkChg>
        <pc:inkChg chg="add mod">
          <ac:chgData name="Desy Hertinsyana" userId="161e33367aad32cb" providerId="LiveId" clId="{4A3F98FE-2114-45B0-ADCF-3D3AEAF50F2E}" dt="2023-07-03T01:34:48.545" v="101"/>
          <ac:inkMkLst>
            <pc:docMk/>
            <pc:sldMk cId="47844883" sldId="265"/>
            <ac:inkMk id="102" creationId="{E54FD1F4-052D-6EE4-354A-86DDAE08B461}"/>
          </ac:inkMkLst>
        </pc:inkChg>
        <pc:inkChg chg="add mod">
          <ac:chgData name="Desy Hertinsyana" userId="161e33367aad32cb" providerId="LiveId" clId="{4A3F98FE-2114-45B0-ADCF-3D3AEAF50F2E}" dt="2023-07-03T01:34:48.545" v="101"/>
          <ac:inkMkLst>
            <pc:docMk/>
            <pc:sldMk cId="47844883" sldId="265"/>
            <ac:inkMk id="103" creationId="{65E13D32-7143-1BDB-4ADE-18AFD1B04835}"/>
          </ac:inkMkLst>
        </pc:inkChg>
        <pc:inkChg chg="add">
          <ac:chgData name="Desy Hertinsyana" userId="161e33367aad32cb" providerId="LiveId" clId="{4A3F98FE-2114-45B0-ADCF-3D3AEAF50F2E}" dt="2023-07-03T01:34:48.564" v="102" actId="9405"/>
          <ac:inkMkLst>
            <pc:docMk/>
            <pc:sldMk cId="47844883" sldId="265"/>
            <ac:inkMk id="106" creationId="{ED12A79E-33E3-41F9-3292-254B41BE35B2}"/>
          </ac:inkMkLst>
        </pc:inkChg>
        <pc:inkChg chg="add mod">
          <ac:chgData name="Desy Hertinsyana" userId="161e33367aad32cb" providerId="LiveId" clId="{4A3F98FE-2114-45B0-ADCF-3D3AEAF50F2E}" dt="2023-07-03T01:34:52.763" v="105"/>
          <ac:inkMkLst>
            <pc:docMk/>
            <pc:sldMk cId="47844883" sldId="265"/>
            <ac:inkMk id="107" creationId="{4A15499E-CC57-CBE0-4B58-4CB77AD0B984}"/>
          </ac:inkMkLst>
        </pc:inkChg>
        <pc:inkChg chg="add mod">
          <ac:chgData name="Desy Hertinsyana" userId="161e33367aad32cb" providerId="LiveId" clId="{4A3F98FE-2114-45B0-ADCF-3D3AEAF50F2E}" dt="2023-07-03T01:34:52.763" v="105"/>
          <ac:inkMkLst>
            <pc:docMk/>
            <pc:sldMk cId="47844883" sldId="265"/>
            <ac:inkMk id="108" creationId="{D413B65D-A462-6019-F215-3FBD39603655}"/>
          </ac:inkMkLst>
        </pc:inkChg>
        <pc:inkChg chg="add mod">
          <ac:chgData name="Desy Hertinsyana" userId="161e33367aad32cb" providerId="LiveId" clId="{4A3F98FE-2114-45B0-ADCF-3D3AEAF50F2E}" dt="2023-07-03T01:35:26.203" v="116"/>
          <ac:inkMkLst>
            <pc:docMk/>
            <pc:sldMk cId="47844883" sldId="265"/>
            <ac:inkMk id="110" creationId="{CD0CCABE-95F9-B775-DEE4-09B2BA3A1F1E}"/>
          </ac:inkMkLst>
        </pc:inkChg>
        <pc:inkChg chg="add mod">
          <ac:chgData name="Desy Hertinsyana" userId="161e33367aad32cb" providerId="LiveId" clId="{4A3F98FE-2114-45B0-ADCF-3D3AEAF50F2E}" dt="2023-07-03T01:35:26.203" v="116"/>
          <ac:inkMkLst>
            <pc:docMk/>
            <pc:sldMk cId="47844883" sldId="265"/>
            <ac:inkMk id="111" creationId="{DA29B92A-C4FA-EF06-5041-B1DD9CAB92C1}"/>
          </ac:inkMkLst>
        </pc:inkChg>
        <pc:inkChg chg="add mod">
          <ac:chgData name="Desy Hertinsyana" userId="161e33367aad32cb" providerId="LiveId" clId="{4A3F98FE-2114-45B0-ADCF-3D3AEAF50F2E}" dt="2023-07-03T01:35:26.203" v="116"/>
          <ac:inkMkLst>
            <pc:docMk/>
            <pc:sldMk cId="47844883" sldId="265"/>
            <ac:inkMk id="112" creationId="{7DDC1BBE-680E-767B-8432-2DBDE8E19474}"/>
          </ac:inkMkLst>
        </pc:inkChg>
        <pc:inkChg chg="add mod">
          <ac:chgData name="Desy Hertinsyana" userId="161e33367aad32cb" providerId="LiveId" clId="{4A3F98FE-2114-45B0-ADCF-3D3AEAF50F2E}" dt="2023-07-03T01:35:26.203" v="116"/>
          <ac:inkMkLst>
            <pc:docMk/>
            <pc:sldMk cId="47844883" sldId="265"/>
            <ac:inkMk id="113" creationId="{B57A34EB-2B6A-09A8-E545-EF90540B4284}"/>
          </ac:inkMkLst>
        </pc:inkChg>
        <pc:inkChg chg="add mod">
          <ac:chgData name="Desy Hertinsyana" userId="161e33367aad32cb" providerId="LiveId" clId="{4A3F98FE-2114-45B0-ADCF-3D3AEAF50F2E}" dt="2023-07-03T01:35:26.203" v="116"/>
          <ac:inkMkLst>
            <pc:docMk/>
            <pc:sldMk cId="47844883" sldId="265"/>
            <ac:inkMk id="114" creationId="{77D53174-9A7A-4477-EBBD-D660CE78A230}"/>
          </ac:inkMkLst>
        </pc:inkChg>
        <pc:inkChg chg="add mod">
          <ac:chgData name="Desy Hertinsyana" userId="161e33367aad32cb" providerId="LiveId" clId="{4A3F98FE-2114-45B0-ADCF-3D3AEAF50F2E}" dt="2023-07-03T01:35:26.203" v="116"/>
          <ac:inkMkLst>
            <pc:docMk/>
            <pc:sldMk cId="47844883" sldId="265"/>
            <ac:inkMk id="115" creationId="{79278BCC-33E8-41DE-B4AB-536F21A5E67A}"/>
          </ac:inkMkLst>
        </pc:inkChg>
        <pc:inkChg chg="add mod">
          <ac:chgData name="Desy Hertinsyana" userId="161e33367aad32cb" providerId="LiveId" clId="{4A3F98FE-2114-45B0-ADCF-3D3AEAF50F2E}" dt="2023-07-03T01:35:26.203" v="116"/>
          <ac:inkMkLst>
            <pc:docMk/>
            <pc:sldMk cId="47844883" sldId="265"/>
            <ac:inkMk id="116" creationId="{93915D3D-4C84-EBA2-3B34-26BD27CD97CD}"/>
          </ac:inkMkLst>
        </pc:inkChg>
        <pc:inkChg chg="add mod">
          <ac:chgData name="Desy Hertinsyana" userId="161e33367aad32cb" providerId="LiveId" clId="{4A3F98FE-2114-45B0-ADCF-3D3AEAF50F2E}" dt="2023-07-03T01:35:26.203" v="116"/>
          <ac:inkMkLst>
            <pc:docMk/>
            <pc:sldMk cId="47844883" sldId="265"/>
            <ac:inkMk id="117" creationId="{3E5740E4-AF12-125D-6D3B-13AF538A82A5}"/>
          </ac:inkMkLst>
        </pc:inkChg>
        <pc:inkChg chg="add mod">
          <ac:chgData name="Desy Hertinsyana" userId="161e33367aad32cb" providerId="LiveId" clId="{4A3F98FE-2114-45B0-ADCF-3D3AEAF50F2E}" dt="2023-07-03T01:35:26.203" v="116"/>
          <ac:inkMkLst>
            <pc:docMk/>
            <pc:sldMk cId="47844883" sldId="265"/>
            <ac:inkMk id="118" creationId="{A1046267-5667-0893-4B25-0F929E98FDCF}"/>
          </ac:inkMkLst>
        </pc:inkChg>
        <pc:inkChg chg="add mod">
          <ac:chgData name="Desy Hertinsyana" userId="161e33367aad32cb" providerId="LiveId" clId="{4A3F98FE-2114-45B0-ADCF-3D3AEAF50F2E}" dt="2023-07-03T01:35:26.203" v="116"/>
          <ac:inkMkLst>
            <pc:docMk/>
            <pc:sldMk cId="47844883" sldId="265"/>
            <ac:inkMk id="119" creationId="{AE64A7BB-B16E-D96E-11CD-18D686D54CFA}"/>
          </ac:inkMkLst>
        </pc:inkChg>
        <pc:inkChg chg="add mod">
          <ac:chgData name="Desy Hertinsyana" userId="161e33367aad32cb" providerId="LiveId" clId="{4A3F98FE-2114-45B0-ADCF-3D3AEAF50F2E}" dt="2023-07-03T01:35:28.892" v="120"/>
          <ac:inkMkLst>
            <pc:docMk/>
            <pc:sldMk cId="47844883" sldId="265"/>
            <ac:inkMk id="121" creationId="{BA7216A2-0B33-80E7-9E9D-C597E962A49C}"/>
          </ac:inkMkLst>
        </pc:inkChg>
        <pc:inkChg chg="add mod">
          <ac:chgData name="Desy Hertinsyana" userId="161e33367aad32cb" providerId="LiveId" clId="{4A3F98FE-2114-45B0-ADCF-3D3AEAF50F2E}" dt="2023-07-03T01:35:28.892" v="120"/>
          <ac:inkMkLst>
            <pc:docMk/>
            <pc:sldMk cId="47844883" sldId="265"/>
            <ac:inkMk id="122" creationId="{6ECC8E81-314D-CBA9-23E7-9878E7D2CD29}"/>
          </ac:inkMkLst>
        </pc:inkChg>
        <pc:inkChg chg="add mod">
          <ac:chgData name="Desy Hertinsyana" userId="161e33367aad32cb" providerId="LiveId" clId="{4A3F98FE-2114-45B0-ADCF-3D3AEAF50F2E}" dt="2023-07-03T01:35:28.892" v="120"/>
          <ac:inkMkLst>
            <pc:docMk/>
            <pc:sldMk cId="47844883" sldId="265"/>
            <ac:inkMk id="123" creationId="{71D5FA00-E75A-28C8-0BF2-71D20911F98F}"/>
          </ac:inkMkLst>
        </pc:inkChg>
        <pc:inkChg chg="add">
          <ac:chgData name="Desy Hertinsyana" userId="161e33367aad32cb" providerId="LiveId" clId="{4A3F98FE-2114-45B0-ADCF-3D3AEAF50F2E}" dt="2023-07-03T01:35:29.731" v="121" actId="9405"/>
          <ac:inkMkLst>
            <pc:docMk/>
            <pc:sldMk cId="47844883" sldId="265"/>
            <ac:inkMk id="125" creationId="{F993F193-088A-2337-5C3B-97BC6ECDCA2C}"/>
          </ac:inkMkLst>
        </pc:inkChg>
        <pc:inkChg chg="add mod">
          <ac:chgData name="Desy Hertinsyana" userId="161e33367aad32cb" providerId="LiveId" clId="{4A3F98FE-2114-45B0-ADCF-3D3AEAF50F2E}" dt="2023-07-03T01:35:39.421" v="134"/>
          <ac:inkMkLst>
            <pc:docMk/>
            <pc:sldMk cId="47844883" sldId="265"/>
            <ac:inkMk id="126" creationId="{4D7E93ED-7E1A-F8B2-CA75-EFCBCC8545B8}"/>
          </ac:inkMkLst>
        </pc:inkChg>
        <pc:inkChg chg="add mod">
          <ac:chgData name="Desy Hertinsyana" userId="161e33367aad32cb" providerId="LiveId" clId="{4A3F98FE-2114-45B0-ADCF-3D3AEAF50F2E}" dt="2023-07-03T01:35:39.421" v="134"/>
          <ac:inkMkLst>
            <pc:docMk/>
            <pc:sldMk cId="47844883" sldId="265"/>
            <ac:inkMk id="127" creationId="{D5CE3B12-6A61-3E50-34F7-F04BCC7B1D38}"/>
          </ac:inkMkLst>
        </pc:inkChg>
        <pc:inkChg chg="add mod">
          <ac:chgData name="Desy Hertinsyana" userId="161e33367aad32cb" providerId="LiveId" clId="{4A3F98FE-2114-45B0-ADCF-3D3AEAF50F2E}" dt="2023-07-03T01:35:39.421" v="134"/>
          <ac:inkMkLst>
            <pc:docMk/>
            <pc:sldMk cId="47844883" sldId="265"/>
            <ac:inkMk id="128" creationId="{CF95CB49-641B-D297-4A3D-477FD2AF4ACE}"/>
          </ac:inkMkLst>
        </pc:inkChg>
        <pc:inkChg chg="add mod">
          <ac:chgData name="Desy Hertinsyana" userId="161e33367aad32cb" providerId="LiveId" clId="{4A3F98FE-2114-45B0-ADCF-3D3AEAF50F2E}" dt="2023-07-03T01:35:39.421" v="134"/>
          <ac:inkMkLst>
            <pc:docMk/>
            <pc:sldMk cId="47844883" sldId="265"/>
            <ac:inkMk id="129" creationId="{C45127C7-991B-7443-B93A-D0475EF62546}"/>
          </ac:inkMkLst>
        </pc:inkChg>
        <pc:inkChg chg="add mod">
          <ac:chgData name="Desy Hertinsyana" userId="161e33367aad32cb" providerId="LiveId" clId="{4A3F98FE-2114-45B0-ADCF-3D3AEAF50F2E}" dt="2023-07-03T01:35:39.421" v="134"/>
          <ac:inkMkLst>
            <pc:docMk/>
            <pc:sldMk cId="47844883" sldId="265"/>
            <ac:inkMk id="130" creationId="{A204021E-190B-13C7-4AFC-08FDCF075042}"/>
          </ac:inkMkLst>
        </pc:inkChg>
        <pc:inkChg chg="add mod">
          <ac:chgData name="Desy Hertinsyana" userId="161e33367aad32cb" providerId="LiveId" clId="{4A3F98FE-2114-45B0-ADCF-3D3AEAF50F2E}" dt="2023-07-03T01:35:39.421" v="134"/>
          <ac:inkMkLst>
            <pc:docMk/>
            <pc:sldMk cId="47844883" sldId="265"/>
            <ac:inkMk id="131" creationId="{F6962FE9-5EFE-C499-6B22-3048CBC0DD06}"/>
          </ac:inkMkLst>
        </pc:inkChg>
        <pc:inkChg chg="add mod">
          <ac:chgData name="Desy Hertinsyana" userId="161e33367aad32cb" providerId="LiveId" clId="{4A3F98FE-2114-45B0-ADCF-3D3AEAF50F2E}" dt="2023-07-03T01:35:39.421" v="134"/>
          <ac:inkMkLst>
            <pc:docMk/>
            <pc:sldMk cId="47844883" sldId="265"/>
            <ac:inkMk id="132" creationId="{7F493F14-E2D0-F6C5-508A-4AF2CBCCD43D}"/>
          </ac:inkMkLst>
        </pc:inkChg>
        <pc:inkChg chg="add mod">
          <ac:chgData name="Desy Hertinsyana" userId="161e33367aad32cb" providerId="LiveId" clId="{4A3F98FE-2114-45B0-ADCF-3D3AEAF50F2E}" dt="2023-07-03T01:35:39.421" v="134"/>
          <ac:inkMkLst>
            <pc:docMk/>
            <pc:sldMk cId="47844883" sldId="265"/>
            <ac:inkMk id="133" creationId="{77666330-FBEF-9A1E-9517-2BBA3F66EDA8}"/>
          </ac:inkMkLst>
        </pc:inkChg>
        <pc:inkChg chg="add mod">
          <ac:chgData name="Desy Hertinsyana" userId="161e33367aad32cb" providerId="LiveId" clId="{4A3F98FE-2114-45B0-ADCF-3D3AEAF50F2E}" dt="2023-07-03T01:35:39.421" v="134"/>
          <ac:inkMkLst>
            <pc:docMk/>
            <pc:sldMk cId="47844883" sldId="265"/>
            <ac:inkMk id="134" creationId="{E4456D28-849E-5FEF-37A1-553C6D61BBC8}"/>
          </ac:inkMkLst>
        </pc:inkChg>
        <pc:inkChg chg="add mod">
          <ac:chgData name="Desy Hertinsyana" userId="161e33367aad32cb" providerId="LiveId" clId="{4A3F98FE-2114-45B0-ADCF-3D3AEAF50F2E}" dt="2023-07-03T01:35:39.421" v="134"/>
          <ac:inkMkLst>
            <pc:docMk/>
            <pc:sldMk cId="47844883" sldId="265"/>
            <ac:inkMk id="135" creationId="{17AA07C7-F628-19E7-78F8-3D8AF26EDA87}"/>
          </ac:inkMkLst>
        </pc:inkChg>
        <pc:inkChg chg="add mod">
          <ac:chgData name="Desy Hertinsyana" userId="161e33367aad32cb" providerId="LiveId" clId="{4A3F98FE-2114-45B0-ADCF-3D3AEAF50F2E}" dt="2023-07-03T01:35:39.421" v="134"/>
          <ac:inkMkLst>
            <pc:docMk/>
            <pc:sldMk cId="47844883" sldId="265"/>
            <ac:inkMk id="136" creationId="{17C1BE99-1928-ED3A-BC57-608C78FA4D8C}"/>
          </ac:inkMkLst>
        </pc:inkChg>
        <pc:inkChg chg="add mod">
          <ac:chgData name="Desy Hertinsyana" userId="161e33367aad32cb" providerId="LiveId" clId="{4A3F98FE-2114-45B0-ADCF-3D3AEAF50F2E}" dt="2023-07-03T01:35:39.421" v="134"/>
          <ac:inkMkLst>
            <pc:docMk/>
            <pc:sldMk cId="47844883" sldId="265"/>
            <ac:inkMk id="137" creationId="{B99C384F-C42B-DE77-055D-1E05BD9DD2F8}"/>
          </ac:inkMkLst>
        </pc:inkChg>
        <pc:inkChg chg="add mod">
          <ac:chgData name="Desy Hertinsyana" userId="161e33367aad32cb" providerId="LiveId" clId="{4A3F98FE-2114-45B0-ADCF-3D3AEAF50F2E}" dt="2023-07-03T01:35:46.117" v="144"/>
          <ac:inkMkLst>
            <pc:docMk/>
            <pc:sldMk cId="47844883" sldId="265"/>
            <ac:inkMk id="140" creationId="{3A0B7FD6-9057-9CD4-E1E5-16FC7C49ECD3}"/>
          </ac:inkMkLst>
        </pc:inkChg>
        <pc:inkChg chg="add mod">
          <ac:chgData name="Desy Hertinsyana" userId="161e33367aad32cb" providerId="LiveId" clId="{4A3F98FE-2114-45B0-ADCF-3D3AEAF50F2E}" dt="2023-07-03T01:35:46.117" v="144"/>
          <ac:inkMkLst>
            <pc:docMk/>
            <pc:sldMk cId="47844883" sldId="265"/>
            <ac:inkMk id="141" creationId="{CBBC24B3-922D-D571-87E6-8CA9949E8D9F}"/>
          </ac:inkMkLst>
        </pc:inkChg>
        <pc:inkChg chg="add mod">
          <ac:chgData name="Desy Hertinsyana" userId="161e33367aad32cb" providerId="LiveId" clId="{4A3F98FE-2114-45B0-ADCF-3D3AEAF50F2E}" dt="2023-07-03T01:35:46.117" v="144"/>
          <ac:inkMkLst>
            <pc:docMk/>
            <pc:sldMk cId="47844883" sldId="265"/>
            <ac:inkMk id="142" creationId="{A3429C62-C6B9-F370-C7D9-D463575AC4AA}"/>
          </ac:inkMkLst>
        </pc:inkChg>
        <pc:inkChg chg="add mod">
          <ac:chgData name="Desy Hertinsyana" userId="161e33367aad32cb" providerId="LiveId" clId="{4A3F98FE-2114-45B0-ADCF-3D3AEAF50F2E}" dt="2023-07-03T01:35:46.117" v="144"/>
          <ac:inkMkLst>
            <pc:docMk/>
            <pc:sldMk cId="47844883" sldId="265"/>
            <ac:inkMk id="143" creationId="{4A623AF0-C84B-5E01-17FB-7D7C991FA9D3}"/>
          </ac:inkMkLst>
        </pc:inkChg>
        <pc:inkChg chg="add mod">
          <ac:chgData name="Desy Hertinsyana" userId="161e33367aad32cb" providerId="LiveId" clId="{4A3F98FE-2114-45B0-ADCF-3D3AEAF50F2E}" dt="2023-07-03T01:35:46.117" v="144"/>
          <ac:inkMkLst>
            <pc:docMk/>
            <pc:sldMk cId="47844883" sldId="265"/>
            <ac:inkMk id="144" creationId="{C56DA37A-1CFD-6CD4-6FFE-67A0C9E23117}"/>
          </ac:inkMkLst>
        </pc:inkChg>
        <pc:inkChg chg="add mod">
          <ac:chgData name="Desy Hertinsyana" userId="161e33367aad32cb" providerId="LiveId" clId="{4A3F98FE-2114-45B0-ADCF-3D3AEAF50F2E}" dt="2023-07-03T01:35:46.117" v="144"/>
          <ac:inkMkLst>
            <pc:docMk/>
            <pc:sldMk cId="47844883" sldId="265"/>
            <ac:inkMk id="145" creationId="{8D57F0FA-986C-BA93-71AC-4FD5DD90EFAD}"/>
          </ac:inkMkLst>
        </pc:inkChg>
        <pc:inkChg chg="add mod">
          <ac:chgData name="Desy Hertinsyana" userId="161e33367aad32cb" providerId="LiveId" clId="{4A3F98FE-2114-45B0-ADCF-3D3AEAF50F2E}" dt="2023-07-03T01:35:46.117" v="144"/>
          <ac:inkMkLst>
            <pc:docMk/>
            <pc:sldMk cId="47844883" sldId="265"/>
            <ac:inkMk id="146" creationId="{7ED9E3DE-43AA-C86A-D3FC-1AEE18BB17E8}"/>
          </ac:inkMkLst>
        </pc:inkChg>
        <pc:inkChg chg="add mod">
          <ac:chgData name="Desy Hertinsyana" userId="161e33367aad32cb" providerId="LiveId" clId="{4A3F98FE-2114-45B0-ADCF-3D3AEAF50F2E}" dt="2023-07-03T01:35:46.117" v="144"/>
          <ac:inkMkLst>
            <pc:docMk/>
            <pc:sldMk cId="47844883" sldId="265"/>
            <ac:inkMk id="147" creationId="{399EA3AC-341C-4BBA-80C3-28B58CD4C432}"/>
          </ac:inkMkLst>
        </pc:inkChg>
        <pc:inkChg chg="add mod">
          <ac:chgData name="Desy Hertinsyana" userId="161e33367aad32cb" providerId="LiveId" clId="{4A3F98FE-2114-45B0-ADCF-3D3AEAF50F2E}" dt="2023-07-03T01:35:46.117" v="144"/>
          <ac:inkMkLst>
            <pc:docMk/>
            <pc:sldMk cId="47844883" sldId="265"/>
            <ac:inkMk id="148" creationId="{F8481BB5-665E-932A-58AA-4DD24EE1AD6B}"/>
          </ac:inkMkLst>
        </pc:inkChg>
        <pc:inkChg chg="add mod">
          <ac:chgData name="Desy Hertinsyana" userId="161e33367aad32cb" providerId="LiveId" clId="{4A3F98FE-2114-45B0-ADCF-3D3AEAF50F2E}" dt="2023-07-03T01:35:48.724" v="147"/>
          <ac:inkMkLst>
            <pc:docMk/>
            <pc:sldMk cId="47844883" sldId="265"/>
            <ac:inkMk id="150" creationId="{42B86B67-A0E3-60CE-3A5D-6E2DB93BD39A}"/>
          </ac:inkMkLst>
        </pc:inkChg>
        <pc:inkChg chg="add mod">
          <ac:chgData name="Desy Hertinsyana" userId="161e33367aad32cb" providerId="LiveId" clId="{4A3F98FE-2114-45B0-ADCF-3D3AEAF50F2E}" dt="2023-07-03T01:35:48.724" v="147"/>
          <ac:inkMkLst>
            <pc:docMk/>
            <pc:sldMk cId="47844883" sldId="265"/>
            <ac:inkMk id="151" creationId="{C48DD59E-759C-3111-AA71-418F696BC67A}"/>
          </ac:inkMkLst>
        </pc:inkChg>
        <pc:inkChg chg="add mod">
          <ac:chgData name="Desy Hertinsyana" userId="161e33367aad32cb" providerId="LiveId" clId="{4A3F98FE-2114-45B0-ADCF-3D3AEAF50F2E}" dt="2023-07-03T01:35:50.730" v="150"/>
          <ac:inkMkLst>
            <pc:docMk/>
            <pc:sldMk cId="47844883" sldId="265"/>
            <ac:inkMk id="153" creationId="{477BB680-CCC2-E4D4-34C7-100EC447C7C3}"/>
          </ac:inkMkLst>
        </pc:inkChg>
        <pc:inkChg chg="add mod">
          <ac:chgData name="Desy Hertinsyana" userId="161e33367aad32cb" providerId="LiveId" clId="{4A3F98FE-2114-45B0-ADCF-3D3AEAF50F2E}" dt="2023-07-03T01:35:50.730" v="150"/>
          <ac:inkMkLst>
            <pc:docMk/>
            <pc:sldMk cId="47844883" sldId="265"/>
            <ac:inkMk id="154" creationId="{19D2A3F2-DAF0-CAD2-9F9F-2CEA8661671F}"/>
          </ac:inkMkLst>
        </pc:inkChg>
        <pc:inkChg chg="add mod">
          <ac:chgData name="Desy Hertinsyana" userId="161e33367aad32cb" providerId="LiveId" clId="{4A3F98FE-2114-45B0-ADCF-3D3AEAF50F2E}" dt="2023-07-03T01:36:03.261" v="161"/>
          <ac:inkMkLst>
            <pc:docMk/>
            <pc:sldMk cId="47844883" sldId="265"/>
            <ac:inkMk id="156" creationId="{8DBCD7ED-1C87-A124-F369-CD2018EBF7FC}"/>
          </ac:inkMkLst>
        </pc:inkChg>
        <pc:inkChg chg="add mod">
          <ac:chgData name="Desy Hertinsyana" userId="161e33367aad32cb" providerId="LiveId" clId="{4A3F98FE-2114-45B0-ADCF-3D3AEAF50F2E}" dt="2023-07-03T01:36:03.261" v="161"/>
          <ac:inkMkLst>
            <pc:docMk/>
            <pc:sldMk cId="47844883" sldId="265"/>
            <ac:inkMk id="157" creationId="{AE158100-F47A-EEDD-C9CA-7FB9E0FB7680}"/>
          </ac:inkMkLst>
        </pc:inkChg>
        <pc:inkChg chg="add mod">
          <ac:chgData name="Desy Hertinsyana" userId="161e33367aad32cb" providerId="LiveId" clId="{4A3F98FE-2114-45B0-ADCF-3D3AEAF50F2E}" dt="2023-07-03T01:36:03.261" v="161"/>
          <ac:inkMkLst>
            <pc:docMk/>
            <pc:sldMk cId="47844883" sldId="265"/>
            <ac:inkMk id="158" creationId="{180ABEAE-48D8-699D-985F-21F3199FF2C7}"/>
          </ac:inkMkLst>
        </pc:inkChg>
        <pc:inkChg chg="add mod">
          <ac:chgData name="Desy Hertinsyana" userId="161e33367aad32cb" providerId="LiveId" clId="{4A3F98FE-2114-45B0-ADCF-3D3AEAF50F2E}" dt="2023-07-03T01:36:03.261" v="161"/>
          <ac:inkMkLst>
            <pc:docMk/>
            <pc:sldMk cId="47844883" sldId="265"/>
            <ac:inkMk id="159" creationId="{44ABAE93-3522-13FC-B988-7913F781C379}"/>
          </ac:inkMkLst>
        </pc:inkChg>
        <pc:inkChg chg="add mod">
          <ac:chgData name="Desy Hertinsyana" userId="161e33367aad32cb" providerId="LiveId" clId="{4A3F98FE-2114-45B0-ADCF-3D3AEAF50F2E}" dt="2023-07-03T01:36:03.261" v="161"/>
          <ac:inkMkLst>
            <pc:docMk/>
            <pc:sldMk cId="47844883" sldId="265"/>
            <ac:inkMk id="160" creationId="{44AC03A7-D4D9-F828-187E-DDF5B7BCBF5A}"/>
          </ac:inkMkLst>
        </pc:inkChg>
        <pc:inkChg chg="add mod">
          <ac:chgData name="Desy Hertinsyana" userId="161e33367aad32cb" providerId="LiveId" clId="{4A3F98FE-2114-45B0-ADCF-3D3AEAF50F2E}" dt="2023-07-03T01:36:03.261" v="161"/>
          <ac:inkMkLst>
            <pc:docMk/>
            <pc:sldMk cId="47844883" sldId="265"/>
            <ac:inkMk id="161" creationId="{BF532576-9C13-9BC0-7130-8F9D528BC5F2}"/>
          </ac:inkMkLst>
        </pc:inkChg>
        <pc:inkChg chg="add mod">
          <ac:chgData name="Desy Hertinsyana" userId="161e33367aad32cb" providerId="LiveId" clId="{4A3F98FE-2114-45B0-ADCF-3D3AEAF50F2E}" dt="2023-07-03T01:36:03.261" v="161"/>
          <ac:inkMkLst>
            <pc:docMk/>
            <pc:sldMk cId="47844883" sldId="265"/>
            <ac:inkMk id="163" creationId="{59557192-A9FC-F178-33D7-A0ECDE74553F}"/>
          </ac:inkMkLst>
        </pc:inkChg>
        <pc:inkChg chg="add mod">
          <ac:chgData name="Desy Hertinsyana" userId="161e33367aad32cb" providerId="LiveId" clId="{4A3F98FE-2114-45B0-ADCF-3D3AEAF50F2E}" dt="2023-07-03T01:36:03.261" v="161"/>
          <ac:inkMkLst>
            <pc:docMk/>
            <pc:sldMk cId="47844883" sldId="265"/>
            <ac:inkMk id="164" creationId="{8B1F5406-67F3-5039-5906-2F9116D4E7E7}"/>
          </ac:inkMkLst>
        </pc:inkChg>
        <pc:inkChg chg="add mod">
          <ac:chgData name="Desy Hertinsyana" userId="161e33367aad32cb" providerId="LiveId" clId="{4A3F98FE-2114-45B0-ADCF-3D3AEAF50F2E}" dt="2023-07-03T01:36:03.261" v="161"/>
          <ac:inkMkLst>
            <pc:docMk/>
            <pc:sldMk cId="47844883" sldId="265"/>
            <ac:inkMk id="165" creationId="{4AA68E0A-1B36-CB4F-47F1-2A0B60228BEB}"/>
          </ac:inkMkLst>
        </pc:inkChg>
        <pc:inkChg chg="add mod">
          <ac:chgData name="Desy Hertinsyana" userId="161e33367aad32cb" providerId="LiveId" clId="{4A3F98FE-2114-45B0-ADCF-3D3AEAF50F2E}" dt="2023-07-03T01:36:10.065" v="176"/>
          <ac:inkMkLst>
            <pc:docMk/>
            <pc:sldMk cId="47844883" sldId="265"/>
            <ac:inkMk id="167" creationId="{A7420361-A7A4-9DD5-D5B0-00F595989389}"/>
          </ac:inkMkLst>
        </pc:inkChg>
        <pc:inkChg chg="add mod">
          <ac:chgData name="Desy Hertinsyana" userId="161e33367aad32cb" providerId="LiveId" clId="{4A3F98FE-2114-45B0-ADCF-3D3AEAF50F2E}" dt="2023-07-03T01:36:10.065" v="176"/>
          <ac:inkMkLst>
            <pc:docMk/>
            <pc:sldMk cId="47844883" sldId="265"/>
            <ac:inkMk id="168" creationId="{3AACF1BE-9787-2B9D-FC55-4526BE1AAD67}"/>
          </ac:inkMkLst>
        </pc:inkChg>
        <pc:inkChg chg="add mod">
          <ac:chgData name="Desy Hertinsyana" userId="161e33367aad32cb" providerId="LiveId" clId="{4A3F98FE-2114-45B0-ADCF-3D3AEAF50F2E}" dt="2023-07-03T01:36:10.065" v="176"/>
          <ac:inkMkLst>
            <pc:docMk/>
            <pc:sldMk cId="47844883" sldId="265"/>
            <ac:inkMk id="169" creationId="{DE331CB6-2620-C97B-5C88-8427ED1648EE}"/>
          </ac:inkMkLst>
        </pc:inkChg>
        <pc:inkChg chg="add mod">
          <ac:chgData name="Desy Hertinsyana" userId="161e33367aad32cb" providerId="LiveId" clId="{4A3F98FE-2114-45B0-ADCF-3D3AEAF50F2E}" dt="2023-07-03T01:36:10.065" v="176"/>
          <ac:inkMkLst>
            <pc:docMk/>
            <pc:sldMk cId="47844883" sldId="265"/>
            <ac:inkMk id="170" creationId="{6E365716-F6BA-6AC5-B724-383008828DEC}"/>
          </ac:inkMkLst>
        </pc:inkChg>
        <pc:inkChg chg="add mod">
          <ac:chgData name="Desy Hertinsyana" userId="161e33367aad32cb" providerId="LiveId" clId="{4A3F98FE-2114-45B0-ADCF-3D3AEAF50F2E}" dt="2023-07-03T01:36:10.065" v="176"/>
          <ac:inkMkLst>
            <pc:docMk/>
            <pc:sldMk cId="47844883" sldId="265"/>
            <ac:inkMk id="171" creationId="{D037CF6D-581F-3431-FDDF-025E60B1C9FA}"/>
          </ac:inkMkLst>
        </pc:inkChg>
        <pc:inkChg chg="add mod">
          <ac:chgData name="Desy Hertinsyana" userId="161e33367aad32cb" providerId="LiveId" clId="{4A3F98FE-2114-45B0-ADCF-3D3AEAF50F2E}" dt="2023-07-03T01:36:10.065" v="176"/>
          <ac:inkMkLst>
            <pc:docMk/>
            <pc:sldMk cId="47844883" sldId="265"/>
            <ac:inkMk id="172" creationId="{D85503DE-0AAA-4691-9EFC-2ADF38401BD5}"/>
          </ac:inkMkLst>
        </pc:inkChg>
        <pc:inkChg chg="add mod">
          <ac:chgData name="Desy Hertinsyana" userId="161e33367aad32cb" providerId="LiveId" clId="{4A3F98FE-2114-45B0-ADCF-3D3AEAF50F2E}" dt="2023-07-03T01:36:10.065" v="176"/>
          <ac:inkMkLst>
            <pc:docMk/>
            <pc:sldMk cId="47844883" sldId="265"/>
            <ac:inkMk id="173" creationId="{5D13A21F-A8A5-7077-44E3-0F942A0BF618}"/>
          </ac:inkMkLst>
        </pc:inkChg>
        <pc:inkChg chg="add mod">
          <ac:chgData name="Desy Hertinsyana" userId="161e33367aad32cb" providerId="LiveId" clId="{4A3F98FE-2114-45B0-ADCF-3D3AEAF50F2E}" dt="2023-07-03T01:36:10.065" v="176"/>
          <ac:inkMkLst>
            <pc:docMk/>
            <pc:sldMk cId="47844883" sldId="265"/>
            <ac:inkMk id="174" creationId="{9218E5FF-ABD4-437E-57DB-AD18E9337411}"/>
          </ac:inkMkLst>
        </pc:inkChg>
        <pc:inkChg chg="add mod">
          <ac:chgData name="Desy Hertinsyana" userId="161e33367aad32cb" providerId="LiveId" clId="{4A3F98FE-2114-45B0-ADCF-3D3AEAF50F2E}" dt="2023-07-03T01:36:10.065" v="176"/>
          <ac:inkMkLst>
            <pc:docMk/>
            <pc:sldMk cId="47844883" sldId="265"/>
            <ac:inkMk id="175" creationId="{90E70DF5-1B53-1855-2082-F5467000386F}"/>
          </ac:inkMkLst>
        </pc:inkChg>
        <pc:inkChg chg="add mod">
          <ac:chgData name="Desy Hertinsyana" userId="161e33367aad32cb" providerId="LiveId" clId="{4A3F98FE-2114-45B0-ADCF-3D3AEAF50F2E}" dt="2023-07-03T01:36:10.065" v="176"/>
          <ac:inkMkLst>
            <pc:docMk/>
            <pc:sldMk cId="47844883" sldId="265"/>
            <ac:inkMk id="176" creationId="{3A86C1EA-54D6-1DCE-7D13-615054EE3A21}"/>
          </ac:inkMkLst>
        </pc:inkChg>
        <pc:inkChg chg="add mod">
          <ac:chgData name="Desy Hertinsyana" userId="161e33367aad32cb" providerId="LiveId" clId="{4A3F98FE-2114-45B0-ADCF-3D3AEAF50F2E}" dt="2023-07-03T01:36:17.798" v="190"/>
          <ac:inkMkLst>
            <pc:docMk/>
            <pc:sldMk cId="47844883" sldId="265"/>
            <ac:inkMk id="177" creationId="{F2EEBFDA-727D-E7EA-9DCD-E14C968563C4}"/>
          </ac:inkMkLst>
        </pc:inkChg>
        <pc:inkChg chg="add mod">
          <ac:chgData name="Desy Hertinsyana" userId="161e33367aad32cb" providerId="LiveId" clId="{4A3F98FE-2114-45B0-ADCF-3D3AEAF50F2E}" dt="2023-07-03T01:36:17.798" v="190"/>
          <ac:inkMkLst>
            <pc:docMk/>
            <pc:sldMk cId="47844883" sldId="265"/>
            <ac:inkMk id="178" creationId="{6FBEC98A-CE25-9455-5BC1-8B0593CFB871}"/>
          </ac:inkMkLst>
        </pc:inkChg>
        <pc:inkChg chg="add mod">
          <ac:chgData name="Desy Hertinsyana" userId="161e33367aad32cb" providerId="LiveId" clId="{4A3F98FE-2114-45B0-ADCF-3D3AEAF50F2E}" dt="2023-07-03T01:36:17.798" v="190"/>
          <ac:inkMkLst>
            <pc:docMk/>
            <pc:sldMk cId="47844883" sldId="265"/>
            <ac:inkMk id="179" creationId="{058E90C3-80B8-8EA9-A27A-4B75F82E6727}"/>
          </ac:inkMkLst>
        </pc:inkChg>
        <pc:inkChg chg="add mod">
          <ac:chgData name="Desy Hertinsyana" userId="161e33367aad32cb" providerId="LiveId" clId="{4A3F98FE-2114-45B0-ADCF-3D3AEAF50F2E}" dt="2023-07-03T01:36:17.798" v="190"/>
          <ac:inkMkLst>
            <pc:docMk/>
            <pc:sldMk cId="47844883" sldId="265"/>
            <ac:inkMk id="180" creationId="{BD75F5DD-FDFE-60B8-1412-A923C6A67F78}"/>
          </ac:inkMkLst>
        </pc:inkChg>
        <pc:inkChg chg="add mod">
          <ac:chgData name="Desy Hertinsyana" userId="161e33367aad32cb" providerId="LiveId" clId="{4A3F98FE-2114-45B0-ADCF-3D3AEAF50F2E}" dt="2023-07-03T01:36:17.798" v="190"/>
          <ac:inkMkLst>
            <pc:docMk/>
            <pc:sldMk cId="47844883" sldId="265"/>
            <ac:inkMk id="183" creationId="{0899E400-E761-48EA-471A-4244680E9ADE}"/>
          </ac:inkMkLst>
        </pc:inkChg>
        <pc:inkChg chg="add mod">
          <ac:chgData name="Desy Hertinsyana" userId="161e33367aad32cb" providerId="LiveId" clId="{4A3F98FE-2114-45B0-ADCF-3D3AEAF50F2E}" dt="2023-07-03T01:36:17.798" v="190"/>
          <ac:inkMkLst>
            <pc:docMk/>
            <pc:sldMk cId="47844883" sldId="265"/>
            <ac:inkMk id="184" creationId="{890F7BAE-1C02-14D8-B642-293BDF679207}"/>
          </ac:inkMkLst>
        </pc:inkChg>
        <pc:inkChg chg="add mod">
          <ac:chgData name="Desy Hertinsyana" userId="161e33367aad32cb" providerId="LiveId" clId="{4A3F98FE-2114-45B0-ADCF-3D3AEAF50F2E}" dt="2023-07-03T01:36:17.798" v="190"/>
          <ac:inkMkLst>
            <pc:docMk/>
            <pc:sldMk cId="47844883" sldId="265"/>
            <ac:inkMk id="185" creationId="{2ADCD0E3-4421-BE1A-0EF1-5F9E53F8BE1C}"/>
          </ac:inkMkLst>
        </pc:inkChg>
        <pc:inkChg chg="add mod">
          <ac:chgData name="Desy Hertinsyana" userId="161e33367aad32cb" providerId="LiveId" clId="{4A3F98FE-2114-45B0-ADCF-3D3AEAF50F2E}" dt="2023-07-03T01:36:17.798" v="190"/>
          <ac:inkMkLst>
            <pc:docMk/>
            <pc:sldMk cId="47844883" sldId="265"/>
            <ac:inkMk id="186" creationId="{314C89EE-6C39-CBB5-E17E-AC01EFCD6001}"/>
          </ac:inkMkLst>
        </pc:inkChg>
        <pc:inkChg chg="add mod">
          <ac:chgData name="Desy Hertinsyana" userId="161e33367aad32cb" providerId="LiveId" clId="{4A3F98FE-2114-45B0-ADCF-3D3AEAF50F2E}" dt="2023-07-03T01:36:17.798" v="190"/>
          <ac:inkMkLst>
            <pc:docMk/>
            <pc:sldMk cId="47844883" sldId="265"/>
            <ac:inkMk id="187" creationId="{0C57FE15-83CD-3AB7-C85A-C0CE692276F9}"/>
          </ac:inkMkLst>
        </pc:inkChg>
        <pc:inkChg chg="add mod">
          <ac:chgData name="Desy Hertinsyana" userId="161e33367aad32cb" providerId="LiveId" clId="{4A3F98FE-2114-45B0-ADCF-3D3AEAF50F2E}" dt="2023-07-03T01:36:17.798" v="190"/>
          <ac:inkMkLst>
            <pc:docMk/>
            <pc:sldMk cId="47844883" sldId="265"/>
            <ac:inkMk id="188" creationId="{C29F3432-E88E-C9A4-5176-265AD5E84BB1}"/>
          </ac:inkMkLst>
        </pc:inkChg>
        <pc:inkChg chg="add mod">
          <ac:chgData name="Desy Hertinsyana" userId="161e33367aad32cb" providerId="LiveId" clId="{4A3F98FE-2114-45B0-ADCF-3D3AEAF50F2E}" dt="2023-07-03T01:36:24.599" v="204"/>
          <ac:inkMkLst>
            <pc:docMk/>
            <pc:sldMk cId="47844883" sldId="265"/>
            <ac:inkMk id="190" creationId="{C1BDD9F2-5437-3F62-0E5E-DCD3EEB19429}"/>
          </ac:inkMkLst>
        </pc:inkChg>
        <pc:inkChg chg="add mod">
          <ac:chgData name="Desy Hertinsyana" userId="161e33367aad32cb" providerId="LiveId" clId="{4A3F98FE-2114-45B0-ADCF-3D3AEAF50F2E}" dt="2023-07-03T01:36:24.599" v="204"/>
          <ac:inkMkLst>
            <pc:docMk/>
            <pc:sldMk cId="47844883" sldId="265"/>
            <ac:inkMk id="191" creationId="{AB53C18E-F553-86A3-CC30-8D1070BB4DCE}"/>
          </ac:inkMkLst>
        </pc:inkChg>
        <pc:inkChg chg="add mod">
          <ac:chgData name="Desy Hertinsyana" userId="161e33367aad32cb" providerId="LiveId" clId="{4A3F98FE-2114-45B0-ADCF-3D3AEAF50F2E}" dt="2023-07-03T01:36:24.599" v="204"/>
          <ac:inkMkLst>
            <pc:docMk/>
            <pc:sldMk cId="47844883" sldId="265"/>
            <ac:inkMk id="192" creationId="{229B868A-E91F-5FE0-9EBC-B588DFA08AD5}"/>
          </ac:inkMkLst>
        </pc:inkChg>
        <pc:inkChg chg="add mod">
          <ac:chgData name="Desy Hertinsyana" userId="161e33367aad32cb" providerId="LiveId" clId="{4A3F98FE-2114-45B0-ADCF-3D3AEAF50F2E}" dt="2023-07-03T01:36:24.599" v="204"/>
          <ac:inkMkLst>
            <pc:docMk/>
            <pc:sldMk cId="47844883" sldId="265"/>
            <ac:inkMk id="193" creationId="{1539C7BF-E1FB-A88C-C993-A296B477A9C9}"/>
          </ac:inkMkLst>
        </pc:inkChg>
        <pc:inkChg chg="add mod">
          <ac:chgData name="Desy Hertinsyana" userId="161e33367aad32cb" providerId="LiveId" clId="{4A3F98FE-2114-45B0-ADCF-3D3AEAF50F2E}" dt="2023-07-03T01:36:17.798" v="190"/>
          <ac:inkMkLst>
            <pc:docMk/>
            <pc:sldMk cId="47844883" sldId="265"/>
            <ac:inkMk id="194" creationId="{41A6672E-E889-95AA-EDCD-C0A180574B94}"/>
          </ac:inkMkLst>
        </pc:inkChg>
        <pc:inkChg chg="add mod">
          <ac:chgData name="Desy Hertinsyana" userId="161e33367aad32cb" providerId="LiveId" clId="{4A3F98FE-2114-45B0-ADCF-3D3AEAF50F2E}" dt="2023-07-03T01:36:17.798" v="190"/>
          <ac:inkMkLst>
            <pc:docMk/>
            <pc:sldMk cId="47844883" sldId="265"/>
            <ac:inkMk id="195" creationId="{C06799DB-D421-2151-14CF-FC604028FFD2}"/>
          </ac:inkMkLst>
        </pc:inkChg>
        <pc:inkChg chg="add mod">
          <ac:chgData name="Desy Hertinsyana" userId="161e33367aad32cb" providerId="LiveId" clId="{4A3F98FE-2114-45B0-ADCF-3D3AEAF50F2E}" dt="2023-07-03T01:36:24.599" v="204"/>
          <ac:inkMkLst>
            <pc:docMk/>
            <pc:sldMk cId="47844883" sldId="265"/>
            <ac:inkMk id="198" creationId="{E20CD8E9-D57E-5690-21BD-C43F462D13BB}"/>
          </ac:inkMkLst>
        </pc:inkChg>
        <pc:inkChg chg="add mod">
          <ac:chgData name="Desy Hertinsyana" userId="161e33367aad32cb" providerId="LiveId" clId="{4A3F98FE-2114-45B0-ADCF-3D3AEAF50F2E}" dt="2023-07-03T01:36:24.599" v="204"/>
          <ac:inkMkLst>
            <pc:docMk/>
            <pc:sldMk cId="47844883" sldId="265"/>
            <ac:inkMk id="199" creationId="{1DEED855-A6AD-8490-D1DE-E0F4391C8450}"/>
          </ac:inkMkLst>
        </pc:inkChg>
        <pc:inkChg chg="add mod">
          <ac:chgData name="Desy Hertinsyana" userId="161e33367aad32cb" providerId="LiveId" clId="{4A3F98FE-2114-45B0-ADCF-3D3AEAF50F2E}" dt="2023-07-03T01:36:24.599" v="204"/>
          <ac:inkMkLst>
            <pc:docMk/>
            <pc:sldMk cId="47844883" sldId="265"/>
            <ac:inkMk id="200" creationId="{3AB5283A-4200-8D2C-C1E4-AECD14A13871}"/>
          </ac:inkMkLst>
        </pc:inkChg>
        <pc:inkChg chg="add mod">
          <ac:chgData name="Desy Hertinsyana" userId="161e33367aad32cb" providerId="LiveId" clId="{4A3F98FE-2114-45B0-ADCF-3D3AEAF50F2E}" dt="2023-07-03T01:36:24.599" v="204"/>
          <ac:inkMkLst>
            <pc:docMk/>
            <pc:sldMk cId="47844883" sldId="265"/>
            <ac:inkMk id="201" creationId="{1FA84249-5478-6508-2F66-BB090B112E0D}"/>
          </ac:inkMkLst>
        </pc:inkChg>
        <pc:inkChg chg="add mod">
          <ac:chgData name="Desy Hertinsyana" userId="161e33367aad32cb" providerId="LiveId" clId="{4A3F98FE-2114-45B0-ADCF-3D3AEAF50F2E}" dt="2023-07-03T01:36:24.599" v="204"/>
          <ac:inkMkLst>
            <pc:docMk/>
            <pc:sldMk cId="47844883" sldId="265"/>
            <ac:inkMk id="202" creationId="{61633179-2236-04EA-4416-CBD17E2F1C3B}"/>
          </ac:inkMkLst>
        </pc:inkChg>
        <pc:inkChg chg="add mod">
          <ac:chgData name="Desy Hertinsyana" userId="161e33367aad32cb" providerId="LiveId" clId="{4A3F98FE-2114-45B0-ADCF-3D3AEAF50F2E}" dt="2023-07-03T01:36:24.599" v="204"/>
          <ac:inkMkLst>
            <pc:docMk/>
            <pc:sldMk cId="47844883" sldId="265"/>
            <ac:inkMk id="203" creationId="{38DF3762-810E-2F8C-19C3-8E1F8838DE88}"/>
          </ac:inkMkLst>
        </pc:inkChg>
        <pc:inkChg chg="add mod">
          <ac:chgData name="Desy Hertinsyana" userId="161e33367aad32cb" providerId="LiveId" clId="{4A3F98FE-2114-45B0-ADCF-3D3AEAF50F2E}" dt="2023-07-03T01:36:24.599" v="204"/>
          <ac:inkMkLst>
            <pc:docMk/>
            <pc:sldMk cId="47844883" sldId="265"/>
            <ac:inkMk id="204" creationId="{B44C4BCD-6E64-5F2F-A121-75BE8B5DFF94}"/>
          </ac:inkMkLst>
        </pc:inkChg>
        <pc:inkChg chg="add mod">
          <ac:chgData name="Desy Hertinsyana" userId="161e33367aad32cb" providerId="LiveId" clId="{4A3F98FE-2114-45B0-ADCF-3D3AEAF50F2E}" dt="2023-07-03T01:36:24.599" v="204"/>
          <ac:inkMkLst>
            <pc:docMk/>
            <pc:sldMk cId="47844883" sldId="265"/>
            <ac:inkMk id="205" creationId="{8236D6EF-5E63-40C4-69B7-AC3B97D518FF}"/>
          </ac:inkMkLst>
        </pc:inkChg>
        <pc:inkChg chg="add mod">
          <ac:chgData name="Desy Hertinsyana" userId="161e33367aad32cb" providerId="LiveId" clId="{4A3F98FE-2114-45B0-ADCF-3D3AEAF50F2E}" dt="2023-07-03T01:36:24.599" v="204"/>
          <ac:inkMkLst>
            <pc:docMk/>
            <pc:sldMk cId="47844883" sldId="265"/>
            <ac:inkMk id="206" creationId="{F9320B11-8373-A485-281B-407ED42D438F}"/>
          </ac:inkMkLst>
        </pc:inkChg>
        <pc:inkChg chg="add mod">
          <ac:chgData name="Desy Hertinsyana" userId="161e33367aad32cb" providerId="LiveId" clId="{4A3F98FE-2114-45B0-ADCF-3D3AEAF50F2E}" dt="2023-07-03T01:36:24.599" v="204"/>
          <ac:inkMkLst>
            <pc:docMk/>
            <pc:sldMk cId="47844883" sldId="265"/>
            <ac:inkMk id="207" creationId="{413198C4-EF20-A324-0DED-2441F7C77847}"/>
          </ac:inkMkLst>
        </pc:inkChg>
        <pc:inkChg chg="add mod">
          <ac:chgData name="Desy Hertinsyana" userId="161e33367aad32cb" providerId="LiveId" clId="{4A3F98FE-2114-45B0-ADCF-3D3AEAF50F2E}" dt="2023-07-03T01:36:24.599" v="204"/>
          <ac:inkMkLst>
            <pc:docMk/>
            <pc:sldMk cId="47844883" sldId="265"/>
            <ac:inkMk id="208" creationId="{CC09542E-FA6C-CBB9-D5B0-65C96A9D358D}"/>
          </ac:inkMkLst>
        </pc:inkChg>
        <pc:inkChg chg="add mod">
          <ac:chgData name="Desy Hertinsyana" userId="161e33367aad32cb" providerId="LiveId" clId="{4A3F98FE-2114-45B0-ADCF-3D3AEAF50F2E}" dt="2023-07-03T01:36:24.599" v="204"/>
          <ac:inkMkLst>
            <pc:docMk/>
            <pc:sldMk cId="47844883" sldId="265"/>
            <ac:inkMk id="209" creationId="{5D9A52F8-94C3-06B0-D73A-1B7188E39E39}"/>
          </ac:inkMkLst>
        </pc:inkChg>
        <pc:inkChg chg="add mod">
          <ac:chgData name="Desy Hertinsyana" userId="161e33367aad32cb" providerId="LiveId" clId="{4A3F98FE-2114-45B0-ADCF-3D3AEAF50F2E}" dt="2023-07-03T01:36:24.599" v="204"/>
          <ac:inkMkLst>
            <pc:docMk/>
            <pc:sldMk cId="47844883" sldId="265"/>
            <ac:inkMk id="210" creationId="{DB0A81A4-8717-EB7D-7B78-F909E3F884FC}"/>
          </ac:inkMkLst>
        </pc:inkChg>
      </pc:sldChg>
      <pc:sldChg chg="addSp delSp modSp new mod">
        <pc:chgData name="Desy Hertinsyana" userId="161e33367aad32cb" providerId="LiveId" clId="{4A3F98FE-2114-45B0-ADCF-3D3AEAF50F2E}" dt="2023-07-03T01:39:32.540" v="283"/>
        <pc:sldMkLst>
          <pc:docMk/>
          <pc:sldMk cId="4142081440" sldId="266"/>
        </pc:sldMkLst>
        <pc:grpChg chg="mod">
          <ac:chgData name="Desy Hertinsyana" userId="161e33367aad32cb" providerId="LiveId" clId="{4A3F98FE-2114-45B0-ADCF-3D3AEAF50F2E}" dt="2023-07-03T01:38:34.531" v="207"/>
          <ac:grpSpMkLst>
            <pc:docMk/>
            <pc:sldMk cId="4142081440" sldId="266"/>
            <ac:grpSpMk id="4" creationId="{EA855FCB-FEFF-7B03-12FD-31B8DDF13FC6}"/>
          </ac:grpSpMkLst>
        </pc:grpChg>
        <pc:grpChg chg="mod">
          <ac:chgData name="Desy Hertinsyana" userId="161e33367aad32cb" providerId="LiveId" clId="{4A3F98FE-2114-45B0-ADCF-3D3AEAF50F2E}" dt="2023-07-03T01:38:39.596" v="214"/>
          <ac:grpSpMkLst>
            <pc:docMk/>
            <pc:sldMk cId="4142081440" sldId="266"/>
            <ac:grpSpMk id="11" creationId="{3C55D003-2759-369E-F8ED-806589E552EF}"/>
          </ac:grpSpMkLst>
        </pc:grpChg>
        <pc:grpChg chg="mod">
          <ac:chgData name="Desy Hertinsyana" userId="161e33367aad32cb" providerId="LiveId" clId="{4A3F98FE-2114-45B0-ADCF-3D3AEAF50F2E}" dt="2023-07-03T01:38:39.596" v="214"/>
          <ac:grpSpMkLst>
            <pc:docMk/>
            <pc:sldMk cId="4142081440" sldId="266"/>
            <ac:grpSpMk id="12" creationId="{1F4445B9-933A-CB0C-83E4-A28D5998E1E9}"/>
          </ac:grpSpMkLst>
        </pc:grpChg>
        <pc:grpChg chg="mod">
          <ac:chgData name="Desy Hertinsyana" userId="161e33367aad32cb" providerId="LiveId" clId="{4A3F98FE-2114-45B0-ADCF-3D3AEAF50F2E}" dt="2023-07-03T01:38:44.353" v="222"/>
          <ac:grpSpMkLst>
            <pc:docMk/>
            <pc:sldMk cId="4142081440" sldId="266"/>
            <ac:grpSpMk id="20" creationId="{0E926CEE-6831-DC19-A194-4062959C77EE}"/>
          </ac:grpSpMkLst>
        </pc:grpChg>
        <pc:grpChg chg="mod">
          <ac:chgData name="Desy Hertinsyana" userId="161e33367aad32cb" providerId="LiveId" clId="{4A3F98FE-2114-45B0-ADCF-3D3AEAF50F2E}" dt="2023-07-03T01:38:50.401" v="235"/>
          <ac:grpSpMkLst>
            <pc:docMk/>
            <pc:sldMk cId="4142081440" sldId="266"/>
            <ac:grpSpMk id="33" creationId="{199BD0A0-488B-8F40-48E0-44610AF4FC8D}"/>
          </ac:grpSpMkLst>
        </pc:grpChg>
        <pc:grpChg chg="mod">
          <ac:chgData name="Desy Hertinsyana" userId="161e33367aad32cb" providerId="LiveId" clId="{4A3F98FE-2114-45B0-ADCF-3D3AEAF50F2E}" dt="2023-07-03T01:38:50.401" v="235"/>
          <ac:grpSpMkLst>
            <pc:docMk/>
            <pc:sldMk cId="4142081440" sldId="266"/>
            <ac:grpSpMk id="34" creationId="{4F6C1742-1252-206E-A93A-C6A7D58FFE7C}"/>
          </ac:grpSpMkLst>
        </pc:grpChg>
        <pc:grpChg chg="mod">
          <ac:chgData name="Desy Hertinsyana" userId="161e33367aad32cb" providerId="LiveId" clId="{4A3F98FE-2114-45B0-ADCF-3D3AEAF50F2E}" dt="2023-07-03T01:38:50.401" v="235"/>
          <ac:grpSpMkLst>
            <pc:docMk/>
            <pc:sldMk cId="4142081440" sldId="266"/>
            <ac:grpSpMk id="35" creationId="{2022C65A-6E46-AB11-16F0-E05EB8F12A7A}"/>
          </ac:grpSpMkLst>
        </pc:grpChg>
        <pc:grpChg chg="mod">
          <ac:chgData name="Desy Hertinsyana" userId="161e33367aad32cb" providerId="LiveId" clId="{4A3F98FE-2114-45B0-ADCF-3D3AEAF50F2E}" dt="2023-07-03T01:38:57.657" v="245"/>
          <ac:grpSpMkLst>
            <pc:docMk/>
            <pc:sldMk cId="4142081440" sldId="266"/>
            <ac:grpSpMk id="45" creationId="{7E8346A6-CF5E-11BA-BF3E-8DBD73139087}"/>
          </ac:grpSpMkLst>
        </pc:grpChg>
        <pc:grpChg chg="mod">
          <ac:chgData name="Desy Hertinsyana" userId="161e33367aad32cb" providerId="LiveId" clId="{4A3F98FE-2114-45B0-ADCF-3D3AEAF50F2E}" dt="2023-07-03T01:38:57.657" v="245"/>
          <ac:grpSpMkLst>
            <pc:docMk/>
            <pc:sldMk cId="4142081440" sldId="266"/>
            <ac:grpSpMk id="46" creationId="{1AC39BF9-D0AA-968D-BC27-FD37704075F5}"/>
          </ac:grpSpMkLst>
        </pc:grpChg>
        <pc:grpChg chg="mod">
          <ac:chgData name="Desy Hertinsyana" userId="161e33367aad32cb" providerId="LiveId" clId="{4A3F98FE-2114-45B0-ADCF-3D3AEAF50F2E}" dt="2023-07-03T01:39:05.689" v="254"/>
          <ac:grpSpMkLst>
            <pc:docMk/>
            <pc:sldMk cId="4142081440" sldId="266"/>
            <ac:grpSpMk id="55" creationId="{162024CA-85E5-CA1D-72F0-57FD6C480925}"/>
          </ac:grpSpMkLst>
        </pc:grpChg>
        <pc:grpChg chg="del mod">
          <ac:chgData name="Desy Hertinsyana" userId="161e33367aad32cb" providerId="LiveId" clId="{4A3F98FE-2114-45B0-ADCF-3D3AEAF50F2E}" dt="2023-07-03T01:39:25.272" v="272"/>
          <ac:grpSpMkLst>
            <pc:docMk/>
            <pc:sldMk cId="4142081440" sldId="266"/>
            <ac:grpSpMk id="62" creationId="{F3092F0A-7E9E-BCFF-5430-500A64DDB65D}"/>
          </ac:grpSpMkLst>
        </pc:grpChg>
        <pc:grpChg chg="mod">
          <ac:chgData name="Desy Hertinsyana" userId="161e33367aad32cb" providerId="LiveId" clId="{4A3F98FE-2114-45B0-ADCF-3D3AEAF50F2E}" dt="2023-07-03T01:39:23.191" v="269"/>
          <ac:grpSpMkLst>
            <pc:docMk/>
            <pc:sldMk cId="4142081440" sldId="266"/>
            <ac:grpSpMk id="70" creationId="{DE437E44-0DAF-0EB9-2351-6F9213AA932A}"/>
          </ac:grpSpMkLst>
        </pc:grpChg>
        <pc:grpChg chg="del mod">
          <ac:chgData name="Desy Hertinsyana" userId="161e33367aad32cb" providerId="LiveId" clId="{4A3F98FE-2114-45B0-ADCF-3D3AEAF50F2E}" dt="2023-07-03T01:39:25.272" v="272"/>
          <ac:grpSpMkLst>
            <pc:docMk/>
            <pc:sldMk cId="4142081440" sldId="266"/>
            <ac:grpSpMk id="71" creationId="{B1BD4957-9869-90EB-D53B-BD23251EB30D}"/>
          </ac:grpSpMkLst>
        </pc:grpChg>
        <pc:grpChg chg="del mod">
          <ac:chgData name="Desy Hertinsyana" userId="161e33367aad32cb" providerId="LiveId" clId="{4A3F98FE-2114-45B0-ADCF-3D3AEAF50F2E}" dt="2023-07-03T01:39:25.272" v="272"/>
          <ac:grpSpMkLst>
            <pc:docMk/>
            <pc:sldMk cId="4142081440" sldId="266"/>
            <ac:grpSpMk id="72" creationId="{1D56FD71-C998-43D4-D000-2058F768BB9F}"/>
          </ac:grpSpMkLst>
        </pc:grpChg>
        <pc:grpChg chg="mod">
          <ac:chgData name="Desy Hertinsyana" userId="161e33367aad32cb" providerId="LiveId" clId="{4A3F98FE-2114-45B0-ADCF-3D3AEAF50F2E}" dt="2023-07-03T01:39:25.272" v="272"/>
          <ac:grpSpMkLst>
            <pc:docMk/>
            <pc:sldMk cId="4142081440" sldId="266"/>
            <ac:grpSpMk id="75" creationId="{74FAF827-0F7F-B609-BD90-AF49FB7788EB}"/>
          </ac:grpSpMkLst>
        </pc:grpChg>
        <pc:grpChg chg="mod">
          <ac:chgData name="Desy Hertinsyana" userId="161e33367aad32cb" providerId="LiveId" clId="{4A3F98FE-2114-45B0-ADCF-3D3AEAF50F2E}" dt="2023-07-03T01:39:25.272" v="272"/>
          <ac:grpSpMkLst>
            <pc:docMk/>
            <pc:sldMk cId="4142081440" sldId="266"/>
            <ac:grpSpMk id="76" creationId="{7FD9BD8F-07A6-C5D4-825F-249405048F66}"/>
          </ac:grpSpMkLst>
        </pc:grpChg>
        <pc:grpChg chg="mod">
          <ac:chgData name="Desy Hertinsyana" userId="161e33367aad32cb" providerId="LiveId" clId="{4A3F98FE-2114-45B0-ADCF-3D3AEAF50F2E}" dt="2023-07-03T01:39:32.540" v="283"/>
          <ac:grpSpMkLst>
            <pc:docMk/>
            <pc:sldMk cId="4142081440" sldId="266"/>
            <ac:grpSpMk id="87" creationId="{3BE68146-6C5C-7887-3CC6-0AAA98C384D9}"/>
          </ac:grpSpMkLst>
        </pc:grpChg>
        <pc:grpChg chg="mod">
          <ac:chgData name="Desy Hertinsyana" userId="161e33367aad32cb" providerId="LiveId" clId="{4A3F98FE-2114-45B0-ADCF-3D3AEAF50F2E}" dt="2023-07-03T01:39:32.540" v="283"/>
          <ac:grpSpMkLst>
            <pc:docMk/>
            <pc:sldMk cId="4142081440" sldId="266"/>
            <ac:grpSpMk id="88" creationId="{D5A24E6E-1DDB-9471-C8DC-45CE8584B497}"/>
          </ac:grpSpMkLst>
        </pc:grpChg>
        <pc:inkChg chg="add mod">
          <ac:chgData name="Desy Hertinsyana" userId="161e33367aad32cb" providerId="LiveId" clId="{4A3F98FE-2114-45B0-ADCF-3D3AEAF50F2E}" dt="2023-07-03T01:38:34.531" v="207"/>
          <ac:inkMkLst>
            <pc:docMk/>
            <pc:sldMk cId="4142081440" sldId="266"/>
            <ac:inkMk id="2" creationId="{261CD17C-7CAB-C346-D309-85989742F65A}"/>
          </ac:inkMkLst>
        </pc:inkChg>
        <pc:inkChg chg="add mod">
          <ac:chgData name="Desy Hertinsyana" userId="161e33367aad32cb" providerId="LiveId" clId="{4A3F98FE-2114-45B0-ADCF-3D3AEAF50F2E}" dt="2023-07-03T01:38:34.531" v="207"/>
          <ac:inkMkLst>
            <pc:docMk/>
            <pc:sldMk cId="4142081440" sldId="266"/>
            <ac:inkMk id="3" creationId="{ABFA9ADF-B411-3468-33B7-C0034D11F3E8}"/>
          </ac:inkMkLst>
        </pc:inkChg>
        <pc:inkChg chg="add mod">
          <ac:chgData name="Desy Hertinsyana" userId="161e33367aad32cb" providerId="LiveId" clId="{4A3F98FE-2114-45B0-ADCF-3D3AEAF50F2E}" dt="2023-07-03T01:38:39.596" v="214"/>
          <ac:inkMkLst>
            <pc:docMk/>
            <pc:sldMk cId="4142081440" sldId="266"/>
            <ac:inkMk id="5" creationId="{71DDD1D1-4227-351A-15A8-C86C9A8CD8D9}"/>
          </ac:inkMkLst>
        </pc:inkChg>
        <pc:inkChg chg="add mod">
          <ac:chgData name="Desy Hertinsyana" userId="161e33367aad32cb" providerId="LiveId" clId="{4A3F98FE-2114-45B0-ADCF-3D3AEAF50F2E}" dt="2023-07-03T01:38:39.596" v="214"/>
          <ac:inkMkLst>
            <pc:docMk/>
            <pc:sldMk cId="4142081440" sldId="266"/>
            <ac:inkMk id="6" creationId="{61DC4364-A6CE-EB51-5AF1-4622CC83EC13}"/>
          </ac:inkMkLst>
        </pc:inkChg>
        <pc:inkChg chg="add mod">
          <ac:chgData name="Desy Hertinsyana" userId="161e33367aad32cb" providerId="LiveId" clId="{4A3F98FE-2114-45B0-ADCF-3D3AEAF50F2E}" dt="2023-07-03T01:38:39.596" v="214"/>
          <ac:inkMkLst>
            <pc:docMk/>
            <pc:sldMk cId="4142081440" sldId="266"/>
            <ac:inkMk id="7" creationId="{1805E4CA-233F-D39A-79CD-0E3D82436771}"/>
          </ac:inkMkLst>
        </pc:inkChg>
        <pc:inkChg chg="add mod">
          <ac:chgData name="Desy Hertinsyana" userId="161e33367aad32cb" providerId="LiveId" clId="{4A3F98FE-2114-45B0-ADCF-3D3AEAF50F2E}" dt="2023-07-03T01:38:39.596" v="214"/>
          <ac:inkMkLst>
            <pc:docMk/>
            <pc:sldMk cId="4142081440" sldId="266"/>
            <ac:inkMk id="8" creationId="{C2F6248D-405B-CA6A-FA5E-C491BAF2E4B3}"/>
          </ac:inkMkLst>
        </pc:inkChg>
        <pc:inkChg chg="add mod">
          <ac:chgData name="Desy Hertinsyana" userId="161e33367aad32cb" providerId="LiveId" clId="{4A3F98FE-2114-45B0-ADCF-3D3AEAF50F2E}" dt="2023-07-03T01:38:39.596" v="214"/>
          <ac:inkMkLst>
            <pc:docMk/>
            <pc:sldMk cId="4142081440" sldId="266"/>
            <ac:inkMk id="9" creationId="{3DB6EC1D-7CCB-F328-AD17-9ACD42C1ADF9}"/>
          </ac:inkMkLst>
        </pc:inkChg>
        <pc:inkChg chg="add mod">
          <ac:chgData name="Desy Hertinsyana" userId="161e33367aad32cb" providerId="LiveId" clId="{4A3F98FE-2114-45B0-ADCF-3D3AEAF50F2E}" dt="2023-07-03T01:38:39.596" v="214"/>
          <ac:inkMkLst>
            <pc:docMk/>
            <pc:sldMk cId="4142081440" sldId="266"/>
            <ac:inkMk id="10" creationId="{CB3C7DE3-F3A3-60A6-1DCA-1FDAC808FDC9}"/>
          </ac:inkMkLst>
        </pc:inkChg>
        <pc:inkChg chg="add mod">
          <ac:chgData name="Desy Hertinsyana" userId="161e33367aad32cb" providerId="LiveId" clId="{4A3F98FE-2114-45B0-ADCF-3D3AEAF50F2E}" dt="2023-07-03T01:38:44.353" v="222"/>
          <ac:inkMkLst>
            <pc:docMk/>
            <pc:sldMk cId="4142081440" sldId="266"/>
            <ac:inkMk id="13" creationId="{1E4CEC20-23B0-F1D3-A81F-32D106AF716A}"/>
          </ac:inkMkLst>
        </pc:inkChg>
        <pc:inkChg chg="add mod">
          <ac:chgData name="Desy Hertinsyana" userId="161e33367aad32cb" providerId="LiveId" clId="{4A3F98FE-2114-45B0-ADCF-3D3AEAF50F2E}" dt="2023-07-03T01:38:44.353" v="222"/>
          <ac:inkMkLst>
            <pc:docMk/>
            <pc:sldMk cId="4142081440" sldId="266"/>
            <ac:inkMk id="14" creationId="{C523CDB3-7FA5-2247-FF95-AD7083E4AC96}"/>
          </ac:inkMkLst>
        </pc:inkChg>
        <pc:inkChg chg="add mod">
          <ac:chgData name="Desy Hertinsyana" userId="161e33367aad32cb" providerId="LiveId" clId="{4A3F98FE-2114-45B0-ADCF-3D3AEAF50F2E}" dt="2023-07-03T01:38:44.353" v="222"/>
          <ac:inkMkLst>
            <pc:docMk/>
            <pc:sldMk cId="4142081440" sldId="266"/>
            <ac:inkMk id="15" creationId="{027471AB-94F7-45B0-223D-E57F0E2457D1}"/>
          </ac:inkMkLst>
        </pc:inkChg>
        <pc:inkChg chg="add mod">
          <ac:chgData name="Desy Hertinsyana" userId="161e33367aad32cb" providerId="LiveId" clId="{4A3F98FE-2114-45B0-ADCF-3D3AEAF50F2E}" dt="2023-07-03T01:38:44.353" v="222"/>
          <ac:inkMkLst>
            <pc:docMk/>
            <pc:sldMk cId="4142081440" sldId="266"/>
            <ac:inkMk id="16" creationId="{5324BF03-F144-57AD-B94F-3E7E01FA2CA9}"/>
          </ac:inkMkLst>
        </pc:inkChg>
        <pc:inkChg chg="add mod">
          <ac:chgData name="Desy Hertinsyana" userId="161e33367aad32cb" providerId="LiveId" clId="{4A3F98FE-2114-45B0-ADCF-3D3AEAF50F2E}" dt="2023-07-03T01:38:44.353" v="222"/>
          <ac:inkMkLst>
            <pc:docMk/>
            <pc:sldMk cId="4142081440" sldId="266"/>
            <ac:inkMk id="17" creationId="{AC9E829C-7855-F37D-7314-9C650BC35C08}"/>
          </ac:inkMkLst>
        </pc:inkChg>
        <pc:inkChg chg="add mod">
          <ac:chgData name="Desy Hertinsyana" userId="161e33367aad32cb" providerId="LiveId" clId="{4A3F98FE-2114-45B0-ADCF-3D3AEAF50F2E}" dt="2023-07-03T01:38:44.353" v="222"/>
          <ac:inkMkLst>
            <pc:docMk/>
            <pc:sldMk cId="4142081440" sldId="266"/>
            <ac:inkMk id="18" creationId="{45A7DD24-E974-93C7-9A9B-F25C542C4DA0}"/>
          </ac:inkMkLst>
        </pc:inkChg>
        <pc:inkChg chg="add mod">
          <ac:chgData name="Desy Hertinsyana" userId="161e33367aad32cb" providerId="LiveId" clId="{4A3F98FE-2114-45B0-ADCF-3D3AEAF50F2E}" dt="2023-07-03T01:38:44.353" v="222"/>
          <ac:inkMkLst>
            <pc:docMk/>
            <pc:sldMk cId="4142081440" sldId="266"/>
            <ac:inkMk id="19" creationId="{2BB30578-A062-3D8C-D4B0-A473C1521216}"/>
          </ac:inkMkLst>
        </pc:inkChg>
        <pc:inkChg chg="add mod">
          <ac:chgData name="Desy Hertinsyana" userId="161e33367aad32cb" providerId="LiveId" clId="{4A3F98FE-2114-45B0-ADCF-3D3AEAF50F2E}" dt="2023-07-03T01:38:50.401" v="235"/>
          <ac:inkMkLst>
            <pc:docMk/>
            <pc:sldMk cId="4142081440" sldId="266"/>
            <ac:inkMk id="21" creationId="{6530EF9E-3EFF-1DB4-2B7F-2AF51B03D97D}"/>
          </ac:inkMkLst>
        </pc:inkChg>
        <pc:inkChg chg="add mod">
          <ac:chgData name="Desy Hertinsyana" userId="161e33367aad32cb" providerId="LiveId" clId="{4A3F98FE-2114-45B0-ADCF-3D3AEAF50F2E}" dt="2023-07-03T01:38:50.401" v="235"/>
          <ac:inkMkLst>
            <pc:docMk/>
            <pc:sldMk cId="4142081440" sldId="266"/>
            <ac:inkMk id="22" creationId="{327E388A-068B-F791-2ABF-903218B5C93F}"/>
          </ac:inkMkLst>
        </pc:inkChg>
        <pc:inkChg chg="add mod">
          <ac:chgData name="Desy Hertinsyana" userId="161e33367aad32cb" providerId="LiveId" clId="{4A3F98FE-2114-45B0-ADCF-3D3AEAF50F2E}" dt="2023-07-03T01:38:50.401" v="235"/>
          <ac:inkMkLst>
            <pc:docMk/>
            <pc:sldMk cId="4142081440" sldId="266"/>
            <ac:inkMk id="23" creationId="{A01EFC00-99BF-802B-8E75-D05651FDFF73}"/>
          </ac:inkMkLst>
        </pc:inkChg>
        <pc:inkChg chg="add mod">
          <ac:chgData name="Desy Hertinsyana" userId="161e33367aad32cb" providerId="LiveId" clId="{4A3F98FE-2114-45B0-ADCF-3D3AEAF50F2E}" dt="2023-07-03T01:38:50.401" v="235"/>
          <ac:inkMkLst>
            <pc:docMk/>
            <pc:sldMk cId="4142081440" sldId="266"/>
            <ac:inkMk id="24" creationId="{AD639BDF-9018-34D8-3A2A-1A7404EA13A9}"/>
          </ac:inkMkLst>
        </pc:inkChg>
        <pc:inkChg chg="add mod">
          <ac:chgData name="Desy Hertinsyana" userId="161e33367aad32cb" providerId="LiveId" clId="{4A3F98FE-2114-45B0-ADCF-3D3AEAF50F2E}" dt="2023-07-03T01:38:50.401" v="235"/>
          <ac:inkMkLst>
            <pc:docMk/>
            <pc:sldMk cId="4142081440" sldId="266"/>
            <ac:inkMk id="25" creationId="{62A7F6DD-12FD-B4B1-52D1-7D224AE52E5D}"/>
          </ac:inkMkLst>
        </pc:inkChg>
        <pc:inkChg chg="add mod">
          <ac:chgData name="Desy Hertinsyana" userId="161e33367aad32cb" providerId="LiveId" clId="{4A3F98FE-2114-45B0-ADCF-3D3AEAF50F2E}" dt="2023-07-03T01:38:50.401" v="235"/>
          <ac:inkMkLst>
            <pc:docMk/>
            <pc:sldMk cId="4142081440" sldId="266"/>
            <ac:inkMk id="26" creationId="{227621F0-D873-8EF1-E930-E0BCFD94A279}"/>
          </ac:inkMkLst>
        </pc:inkChg>
        <pc:inkChg chg="add mod">
          <ac:chgData name="Desy Hertinsyana" userId="161e33367aad32cb" providerId="LiveId" clId="{4A3F98FE-2114-45B0-ADCF-3D3AEAF50F2E}" dt="2023-07-03T01:38:50.401" v="235"/>
          <ac:inkMkLst>
            <pc:docMk/>
            <pc:sldMk cId="4142081440" sldId="266"/>
            <ac:inkMk id="27" creationId="{FD4F6AD0-D35C-8466-1744-2E771AC50DEB}"/>
          </ac:inkMkLst>
        </pc:inkChg>
        <pc:inkChg chg="add mod">
          <ac:chgData name="Desy Hertinsyana" userId="161e33367aad32cb" providerId="LiveId" clId="{4A3F98FE-2114-45B0-ADCF-3D3AEAF50F2E}" dt="2023-07-03T01:38:50.401" v="235"/>
          <ac:inkMkLst>
            <pc:docMk/>
            <pc:sldMk cId="4142081440" sldId="266"/>
            <ac:inkMk id="28" creationId="{6BE6CF52-703A-AE7A-60D8-63DCB74D95F4}"/>
          </ac:inkMkLst>
        </pc:inkChg>
        <pc:inkChg chg="add mod">
          <ac:chgData name="Desy Hertinsyana" userId="161e33367aad32cb" providerId="LiveId" clId="{4A3F98FE-2114-45B0-ADCF-3D3AEAF50F2E}" dt="2023-07-03T01:38:50.401" v="235"/>
          <ac:inkMkLst>
            <pc:docMk/>
            <pc:sldMk cId="4142081440" sldId="266"/>
            <ac:inkMk id="29" creationId="{71E8D253-CCC3-F9C0-E7B6-9356FC5F9E3E}"/>
          </ac:inkMkLst>
        </pc:inkChg>
        <pc:inkChg chg="add mod">
          <ac:chgData name="Desy Hertinsyana" userId="161e33367aad32cb" providerId="LiveId" clId="{4A3F98FE-2114-45B0-ADCF-3D3AEAF50F2E}" dt="2023-07-03T01:38:50.401" v="235"/>
          <ac:inkMkLst>
            <pc:docMk/>
            <pc:sldMk cId="4142081440" sldId="266"/>
            <ac:inkMk id="30" creationId="{7C13728F-9575-788D-AA72-B9E9C923F05A}"/>
          </ac:inkMkLst>
        </pc:inkChg>
        <pc:inkChg chg="add mod">
          <ac:chgData name="Desy Hertinsyana" userId="161e33367aad32cb" providerId="LiveId" clId="{4A3F98FE-2114-45B0-ADCF-3D3AEAF50F2E}" dt="2023-07-03T01:38:50.401" v="235"/>
          <ac:inkMkLst>
            <pc:docMk/>
            <pc:sldMk cId="4142081440" sldId="266"/>
            <ac:inkMk id="31" creationId="{A981671A-B369-236E-69D6-E915A4BBEECF}"/>
          </ac:inkMkLst>
        </pc:inkChg>
        <pc:inkChg chg="add mod">
          <ac:chgData name="Desy Hertinsyana" userId="161e33367aad32cb" providerId="LiveId" clId="{4A3F98FE-2114-45B0-ADCF-3D3AEAF50F2E}" dt="2023-07-03T01:38:50.401" v="235"/>
          <ac:inkMkLst>
            <pc:docMk/>
            <pc:sldMk cId="4142081440" sldId="266"/>
            <ac:inkMk id="32" creationId="{E74DDE3F-8809-9CE4-8E6E-3CF52035F925}"/>
          </ac:inkMkLst>
        </pc:inkChg>
        <pc:inkChg chg="add mod">
          <ac:chgData name="Desy Hertinsyana" userId="161e33367aad32cb" providerId="LiveId" clId="{4A3F98FE-2114-45B0-ADCF-3D3AEAF50F2E}" dt="2023-07-03T01:38:57.657" v="245"/>
          <ac:inkMkLst>
            <pc:docMk/>
            <pc:sldMk cId="4142081440" sldId="266"/>
            <ac:inkMk id="36" creationId="{E0FC0061-B5E3-5BE7-FA9A-8D8CCE201DB2}"/>
          </ac:inkMkLst>
        </pc:inkChg>
        <pc:inkChg chg="add mod">
          <ac:chgData name="Desy Hertinsyana" userId="161e33367aad32cb" providerId="LiveId" clId="{4A3F98FE-2114-45B0-ADCF-3D3AEAF50F2E}" dt="2023-07-03T01:38:57.657" v="245"/>
          <ac:inkMkLst>
            <pc:docMk/>
            <pc:sldMk cId="4142081440" sldId="266"/>
            <ac:inkMk id="37" creationId="{C8CDE835-B554-FF59-F825-DF3FA691BCEB}"/>
          </ac:inkMkLst>
        </pc:inkChg>
        <pc:inkChg chg="add mod">
          <ac:chgData name="Desy Hertinsyana" userId="161e33367aad32cb" providerId="LiveId" clId="{4A3F98FE-2114-45B0-ADCF-3D3AEAF50F2E}" dt="2023-07-03T01:38:57.657" v="245"/>
          <ac:inkMkLst>
            <pc:docMk/>
            <pc:sldMk cId="4142081440" sldId="266"/>
            <ac:inkMk id="38" creationId="{8A27F42E-BFFB-198A-DDFD-DA9DF24E0145}"/>
          </ac:inkMkLst>
        </pc:inkChg>
        <pc:inkChg chg="add mod">
          <ac:chgData name="Desy Hertinsyana" userId="161e33367aad32cb" providerId="LiveId" clId="{4A3F98FE-2114-45B0-ADCF-3D3AEAF50F2E}" dt="2023-07-03T01:38:57.657" v="245"/>
          <ac:inkMkLst>
            <pc:docMk/>
            <pc:sldMk cId="4142081440" sldId="266"/>
            <ac:inkMk id="39" creationId="{7A646087-1CDD-3916-0EB2-86EFBCFA6ED4}"/>
          </ac:inkMkLst>
        </pc:inkChg>
        <pc:inkChg chg="add mod">
          <ac:chgData name="Desy Hertinsyana" userId="161e33367aad32cb" providerId="LiveId" clId="{4A3F98FE-2114-45B0-ADCF-3D3AEAF50F2E}" dt="2023-07-03T01:38:57.657" v="245"/>
          <ac:inkMkLst>
            <pc:docMk/>
            <pc:sldMk cId="4142081440" sldId="266"/>
            <ac:inkMk id="40" creationId="{2B8389B1-9222-E1FB-B5A0-238703981B59}"/>
          </ac:inkMkLst>
        </pc:inkChg>
        <pc:inkChg chg="add mod">
          <ac:chgData name="Desy Hertinsyana" userId="161e33367aad32cb" providerId="LiveId" clId="{4A3F98FE-2114-45B0-ADCF-3D3AEAF50F2E}" dt="2023-07-03T01:38:57.657" v="245"/>
          <ac:inkMkLst>
            <pc:docMk/>
            <pc:sldMk cId="4142081440" sldId="266"/>
            <ac:inkMk id="41" creationId="{F98FC2DA-5605-A57E-B1A5-E706BDFA43BC}"/>
          </ac:inkMkLst>
        </pc:inkChg>
        <pc:inkChg chg="add">
          <ac:chgData name="Desy Hertinsyana" userId="161e33367aad32cb" providerId="LiveId" clId="{4A3F98FE-2114-45B0-ADCF-3D3AEAF50F2E}" dt="2023-07-03T01:38:54.760" v="242" actId="9405"/>
          <ac:inkMkLst>
            <pc:docMk/>
            <pc:sldMk cId="4142081440" sldId="266"/>
            <ac:inkMk id="42" creationId="{78135D11-006A-1E71-C313-3ACB23ED62E4}"/>
          </ac:inkMkLst>
        </pc:inkChg>
        <pc:inkChg chg="add">
          <ac:chgData name="Desy Hertinsyana" userId="161e33367aad32cb" providerId="LiveId" clId="{4A3F98FE-2114-45B0-ADCF-3D3AEAF50F2E}" dt="2023-07-03T01:38:56.374" v="243" actId="9405"/>
          <ac:inkMkLst>
            <pc:docMk/>
            <pc:sldMk cId="4142081440" sldId="266"/>
            <ac:inkMk id="43" creationId="{3AD36F42-9FFE-FDC6-E949-2E28A2E4E2FA}"/>
          </ac:inkMkLst>
        </pc:inkChg>
        <pc:inkChg chg="add">
          <ac:chgData name="Desy Hertinsyana" userId="161e33367aad32cb" providerId="LiveId" clId="{4A3F98FE-2114-45B0-ADCF-3D3AEAF50F2E}" dt="2023-07-03T01:38:56.934" v="244" actId="9405"/>
          <ac:inkMkLst>
            <pc:docMk/>
            <pc:sldMk cId="4142081440" sldId="266"/>
            <ac:inkMk id="44" creationId="{29A29746-639E-009A-A4AA-00DA4AEFAB07}"/>
          </ac:inkMkLst>
        </pc:inkChg>
        <pc:inkChg chg="add">
          <ac:chgData name="Desy Hertinsyana" userId="161e33367aad32cb" providerId="LiveId" clId="{4A3F98FE-2114-45B0-ADCF-3D3AEAF50F2E}" dt="2023-07-03T01:39:01.228" v="246" actId="9405"/>
          <ac:inkMkLst>
            <pc:docMk/>
            <pc:sldMk cId="4142081440" sldId="266"/>
            <ac:inkMk id="47" creationId="{E1456E94-4681-85AA-71E6-D35398F3F9B8}"/>
          </ac:inkMkLst>
        </pc:inkChg>
        <pc:inkChg chg="add mod">
          <ac:chgData name="Desy Hertinsyana" userId="161e33367aad32cb" providerId="LiveId" clId="{4A3F98FE-2114-45B0-ADCF-3D3AEAF50F2E}" dt="2023-07-03T01:39:05.689" v="254"/>
          <ac:inkMkLst>
            <pc:docMk/>
            <pc:sldMk cId="4142081440" sldId="266"/>
            <ac:inkMk id="48" creationId="{1518AC6C-6CE9-854C-4F3B-62B86F9C7433}"/>
          </ac:inkMkLst>
        </pc:inkChg>
        <pc:inkChg chg="add mod">
          <ac:chgData name="Desy Hertinsyana" userId="161e33367aad32cb" providerId="LiveId" clId="{4A3F98FE-2114-45B0-ADCF-3D3AEAF50F2E}" dt="2023-07-03T01:39:05.689" v="254"/>
          <ac:inkMkLst>
            <pc:docMk/>
            <pc:sldMk cId="4142081440" sldId="266"/>
            <ac:inkMk id="49" creationId="{56F41DC0-7428-3A24-6363-E45395C43294}"/>
          </ac:inkMkLst>
        </pc:inkChg>
        <pc:inkChg chg="add mod">
          <ac:chgData name="Desy Hertinsyana" userId="161e33367aad32cb" providerId="LiveId" clId="{4A3F98FE-2114-45B0-ADCF-3D3AEAF50F2E}" dt="2023-07-03T01:39:05.689" v="254"/>
          <ac:inkMkLst>
            <pc:docMk/>
            <pc:sldMk cId="4142081440" sldId="266"/>
            <ac:inkMk id="50" creationId="{3F86A74A-0E53-D949-A151-EE65236EA82E}"/>
          </ac:inkMkLst>
        </pc:inkChg>
        <pc:inkChg chg="add mod">
          <ac:chgData name="Desy Hertinsyana" userId="161e33367aad32cb" providerId="LiveId" clId="{4A3F98FE-2114-45B0-ADCF-3D3AEAF50F2E}" dt="2023-07-03T01:39:05.689" v="254"/>
          <ac:inkMkLst>
            <pc:docMk/>
            <pc:sldMk cId="4142081440" sldId="266"/>
            <ac:inkMk id="51" creationId="{A0B9D96F-7414-79D9-007D-BA1ED5CE2E75}"/>
          </ac:inkMkLst>
        </pc:inkChg>
        <pc:inkChg chg="add mod">
          <ac:chgData name="Desy Hertinsyana" userId="161e33367aad32cb" providerId="LiveId" clId="{4A3F98FE-2114-45B0-ADCF-3D3AEAF50F2E}" dt="2023-07-03T01:39:05.689" v="254"/>
          <ac:inkMkLst>
            <pc:docMk/>
            <pc:sldMk cId="4142081440" sldId="266"/>
            <ac:inkMk id="52" creationId="{9348AA8B-9E22-12D6-C36A-59EFFBA8EAFB}"/>
          </ac:inkMkLst>
        </pc:inkChg>
        <pc:inkChg chg="add mod">
          <ac:chgData name="Desy Hertinsyana" userId="161e33367aad32cb" providerId="LiveId" clId="{4A3F98FE-2114-45B0-ADCF-3D3AEAF50F2E}" dt="2023-07-03T01:39:05.689" v="254"/>
          <ac:inkMkLst>
            <pc:docMk/>
            <pc:sldMk cId="4142081440" sldId="266"/>
            <ac:inkMk id="53" creationId="{347FEF23-08B6-37B3-1680-019153C69F97}"/>
          </ac:inkMkLst>
        </pc:inkChg>
        <pc:inkChg chg="add mod">
          <ac:chgData name="Desy Hertinsyana" userId="161e33367aad32cb" providerId="LiveId" clId="{4A3F98FE-2114-45B0-ADCF-3D3AEAF50F2E}" dt="2023-07-03T01:39:05.689" v="254"/>
          <ac:inkMkLst>
            <pc:docMk/>
            <pc:sldMk cId="4142081440" sldId="266"/>
            <ac:inkMk id="54" creationId="{FE1D701A-0FC0-5E17-96C3-B9D989449042}"/>
          </ac:inkMkLst>
        </pc:inkChg>
        <pc:inkChg chg="add mod">
          <ac:chgData name="Desy Hertinsyana" userId="161e33367aad32cb" providerId="LiveId" clId="{4A3F98FE-2114-45B0-ADCF-3D3AEAF50F2E}" dt="2023-07-03T01:39:25.272" v="272"/>
          <ac:inkMkLst>
            <pc:docMk/>
            <pc:sldMk cId="4142081440" sldId="266"/>
            <ac:inkMk id="56" creationId="{374DB930-CE62-0B10-D220-594D5A7D35EE}"/>
          </ac:inkMkLst>
        </pc:inkChg>
        <pc:inkChg chg="add mod">
          <ac:chgData name="Desy Hertinsyana" userId="161e33367aad32cb" providerId="LiveId" clId="{4A3F98FE-2114-45B0-ADCF-3D3AEAF50F2E}" dt="2023-07-03T01:39:25.272" v="272"/>
          <ac:inkMkLst>
            <pc:docMk/>
            <pc:sldMk cId="4142081440" sldId="266"/>
            <ac:inkMk id="57" creationId="{B361B44A-A435-4E48-9C52-4B4CA7BB7A5B}"/>
          </ac:inkMkLst>
        </pc:inkChg>
        <pc:inkChg chg="add mod">
          <ac:chgData name="Desy Hertinsyana" userId="161e33367aad32cb" providerId="LiveId" clId="{4A3F98FE-2114-45B0-ADCF-3D3AEAF50F2E}" dt="2023-07-03T01:39:25.272" v="272"/>
          <ac:inkMkLst>
            <pc:docMk/>
            <pc:sldMk cId="4142081440" sldId="266"/>
            <ac:inkMk id="58" creationId="{766094A2-5D1B-C8B5-08FA-F933E99DCC45}"/>
          </ac:inkMkLst>
        </pc:inkChg>
        <pc:inkChg chg="add mod">
          <ac:chgData name="Desy Hertinsyana" userId="161e33367aad32cb" providerId="LiveId" clId="{4A3F98FE-2114-45B0-ADCF-3D3AEAF50F2E}" dt="2023-07-03T01:39:25.272" v="272"/>
          <ac:inkMkLst>
            <pc:docMk/>
            <pc:sldMk cId="4142081440" sldId="266"/>
            <ac:inkMk id="59" creationId="{245BF49F-70C9-BFE3-D0CD-3C46E839ACDA}"/>
          </ac:inkMkLst>
        </pc:inkChg>
        <pc:inkChg chg="add mod">
          <ac:chgData name="Desy Hertinsyana" userId="161e33367aad32cb" providerId="LiveId" clId="{4A3F98FE-2114-45B0-ADCF-3D3AEAF50F2E}" dt="2023-07-03T01:39:25.272" v="272"/>
          <ac:inkMkLst>
            <pc:docMk/>
            <pc:sldMk cId="4142081440" sldId="266"/>
            <ac:inkMk id="60" creationId="{64EA91A0-DCE3-F7FF-1494-60797726EBCF}"/>
          </ac:inkMkLst>
        </pc:inkChg>
        <pc:inkChg chg="add mod">
          <ac:chgData name="Desy Hertinsyana" userId="161e33367aad32cb" providerId="LiveId" clId="{4A3F98FE-2114-45B0-ADCF-3D3AEAF50F2E}" dt="2023-07-03T01:39:25.272" v="272"/>
          <ac:inkMkLst>
            <pc:docMk/>
            <pc:sldMk cId="4142081440" sldId="266"/>
            <ac:inkMk id="61" creationId="{50E720D3-C82C-AF41-F835-5E7B61874E2F}"/>
          </ac:inkMkLst>
        </pc:inkChg>
        <pc:inkChg chg="add mod">
          <ac:chgData name="Desy Hertinsyana" userId="161e33367aad32cb" providerId="LiveId" clId="{4A3F98FE-2114-45B0-ADCF-3D3AEAF50F2E}" dt="2023-07-03T01:39:25.272" v="272"/>
          <ac:inkMkLst>
            <pc:docMk/>
            <pc:sldMk cId="4142081440" sldId="266"/>
            <ac:inkMk id="63" creationId="{B2D306C5-1999-575D-C157-0FC52D7EFD16}"/>
          </ac:inkMkLst>
        </pc:inkChg>
        <pc:inkChg chg="add mod">
          <ac:chgData name="Desy Hertinsyana" userId="161e33367aad32cb" providerId="LiveId" clId="{4A3F98FE-2114-45B0-ADCF-3D3AEAF50F2E}" dt="2023-07-03T01:39:25.272" v="272"/>
          <ac:inkMkLst>
            <pc:docMk/>
            <pc:sldMk cId="4142081440" sldId="266"/>
            <ac:inkMk id="64" creationId="{2123B10C-D3DE-55D5-BD46-047FEDA15D55}"/>
          </ac:inkMkLst>
        </pc:inkChg>
        <pc:inkChg chg="add mod">
          <ac:chgData name="Desy Hertinsyana" userId="161e33367aad32cb" providerId="LiveId" clId="{4A3F98FE-2114-45B0-ADCF-3D3AEAF50F2E}" dt="2023-07-03T01:39:25.272" v="272"/>
          <ac:inkMkLst>
            <pc:docMk/>
            <pc:sldMk cId="4142081440" sldId="266"/>
            <ac:inkMk id="65" creationId="{A7369996-D1DA-B1F3-D37F-199EA04DBEFF}"/>
          </ac:inkMkLst>
        </pc:inkChg>
        <pc:inkChg chg="add mod">
          <ac:chgData name="Desy Hertinsyana" userId="161e33367aad32cb" providerId="LiveId" clId="{4A3F98FE-2114-45B0-ADCF-3D3AEAF50F2E}" dt="2023-07-03T01:39:25.272" v="272"/>
          <ac:inkMkLst>
            <pc:docMk/>
            <pc:sldMk cId="4142081440" sldId="266"/>
            <ac:inkMk id="66" creationId="{7F7792C8-2D91-6922-A2E8-235C11B9D622}"/>
          </ac:inkMkLst>
        </pc:inkChg>
        <pc:inkChg chg="add mod">
          <ac:chgData name="Desy Hertinsyana" userId="161e33367aad32cb" providerId="LiveId" clId="{4A3F98FE-2114-45B0-ADCF-3D3AEAF50F2E}" dt="2023-07-03T01:39:25.272" v="272"/>
          <ac:inkMkLst>
            <pc:docMk/>
            <pc:sldMk cId="4142081440" sldId="266"/>
            <ac:inkMk id="67" creationId="{6620F0CE-813B-0AF4-7091-EDDA1B8526AB}"/>
          </ac:inkMkLst>
        </pc:inkChg>
        <pc:inkChg chg="add mod">
          <ac:chgData name="Desy Hertinsyana" userId="161e33367aad32cb" providerId="LiveId" clId="{4A3F98FE-2114-45B0-ADCF-3D3AEAF50F2E}" dt="2023-07-03T01:39:23.191" v="269"/>
          <ac:inkMkLst>
            <pc:docMk/>
            <pc:sldMk cId="4142081440" sldId="266"/>
            <ac:inkMk id="68" creationId="{527D880A-FAFD-1885-2E0F-DFDEBF598576}"/>
          </ac:inkMkLst>
        </pc:inkChg>
        <pc:inkChg chg="add mod">
          <ac:chgData name="Desy Hertinsyana" userId="161e33367aad32cb" providerId="LiveId" clId="{4A3F98FE-2114-45B0-ADCF-3D3AEAF50F2E}" dt="2023-07-03T01:39:23.191" v="269"/>
          <ac:inkMkLst>
            <pc:docMk/>
            <pc:sldMk cId="4142081440" sldId="266"/>
            <ac:inkMk id="69" creationId="{010A6373-9261-F53D-48AE-5143E3BD0826}"/>
          </ac:inkMkLst>
        </pc:inkChg>
        <pc:inkChg chg="add mod">
          <ac:chgData name="Desy Hertinsyana" userId="161e33367aad32cb" providerId="LiveId" clId="{4A3F98FE-2114-45B0-ADCF-3D3AEAF50F2E}" dt="2023-07-03T01:39:25.272" v="272"/>
          <ac:inkMkLst>
            <pc:docMk/>
            <pc:sldMk cId="4142081440" sldId="266"/>
            <ac:inkMk id="73" creationId="{3437C4E6-FF44-CDEC-E61E-D7E5A797C15D}"/>
          </ac:inkMkLst>
        </pc:inkChg>
        <pc:inkChg chg="add mod">
          <ac:chgData name="Desy Hertinsyana" userId="161e33367aad32cb" providerId="LiveId" clId="{4A3F98FE-2114-45B0-ADCF-3D3AEAF50F2E}" dt="2023-07-03T01:39:25.272" v="272"/>
          <ac:inkMkLst>
            <pc:docMk/>
            <pc:sldMk cId="4142081440" sldId="266"/>
            <ac:inkMk id="74" creationId="{EDC7AC74-A6BA-5C9C-E3E9-C77DBC985842}"/>
          </ac:inkMkLst>
        </pc:inkChg>
        <pc:inkChg chg="add">
          <ac:chgData name="Desy Hertinsyana" userId="161e33367aad32cb" providerId="LiveId" clId="{4A3F98FE-2114-45B0-ADCF-3D3AEAF50F2E}" dt="2023-07-03T01:39:26.689" v="273" actId="9405"/>
          <ac:inkMkLst>
            <pc:docMk/>
            <pc:sldMk cId="4142081440" sldId="266"/>
            <ac:inkMk id="77" creationId="{D1C6FCFA-8F30-A0E8-6818-6D6DA2AC6E6C}"/>
          </ac:inkMkLst>
        </pc:inkChg>
        <pc:inkChg chg="add mod">
          <ac:chgData name="Desy Hertinsyana" userId="161e33367aad32cb" providerId="LiveId" clId="{4A3F98FE-2114-45B0-ADCF-3D3AEAF50F2E}" dt="2023-07-03T01:39:32.540" v="283"/>
          <ac:inkMkLst>
            <pc:docMk/>
            <pc:sldMk cId="4142081440" sldId="266"/>
            <ac:inkMk id="78" creationId="{4EBAC797-478A-4429-9715-0FC2E4700C04}"/>
          </ac:inkMkLst>
        </pc:inkChg>
        <pc:inkChg chg="add mod">
          <ac:chgData name="Desy Hertinsyana" userId="161e33367aad32cb" providerId="LiveId" clId="{4A3F98FE-2114-45B0-ADCF-3D3AEAF50F2E}" dt="2023-07-03T01:39:32.540" v="283"/>
          <ac:inkMkLst>
            <pc:docMk/>
            <pc:sldMk cId="4142081440" sldId="266"/>
            <ac:inkMk id="79" creationId="{4EEDC7D3-2618-50A0-28D2-DE88A9E88323}"/>
          </ac:inkMkLst>
        </pc:inkChg>
        <pc:inkChg chg="add mod">
          <ac:chgData name="Desy Hertinsyana" userId="161e33367aad32cb" providerId="LiveId" clId="{4A3F98FE-2114-45B0-ADCF-3D3AEAF50F2E}" dt="2023-07-03T01:39:32.540" v="283"/>
          <ac:inkMkLst>
            <pc:docMk/>
            <pc:sldMk cId="4142081440" sldId="266"/>
            <ac:inkMk id="80" creationId="{6FD2211F-0B16-8A86-6BA9-6AEEB343DA7C}"/>
          </ac:inkMkLst>
        </pc:inkChg>
        <pc:inkChg chg="add mod">
          <ac:chgData name="Desy Hertinsyana" userId="161e33367aad32cb" providerId="LiveId" clId="{4A3F98FE-2114-45B0-ADCF-3D3AEAF50F2E}" dt="2023-07-03T01:39:32.540" v="283"/>
          <ac:inkMkLst>
            <pc:docMk/>
            <pc:sldMk cId="4142081440" sldId="266"/>
            <ac:inkMk id="81" creationId="{67E49B60-2CFE-74C3-1BEE-20FA4FC90F45}"/>
          </ac:inkMkLst>
        </pc:inkChg>
        <pc:inkChg chg="add mod">
          <ac:chgData name="Desy Hertinsyana" userId="161e33367aad32cb" providerId="LiveId" clId="{4A3F98FE-2114-45B0-ADCF-3D3AEAF50F2E}" dt="2023-07-03T01:39:32.540" v="283"/>
          <ac:inkMkLst>
            <pc:docMk/>
            <pc:sldMk cId="4142081440" sldId="266"/>
            <ac:inkMk id="82" creationId="{C68480F5-B4E9-452B-D7BA-51B3F8456AFB}"/>
          </ac:inkMkLst>
        </pc:inkChg>
        <pc:inkChg chg="add mod">
          <ac:chgData name="Desy Hertinsyana" userId="161e33367aad32cb" providerId="LiveId" clId="{4A3F98FE-2114-45B0-ADCF-3D3AEAF50F2E}" dt="2023-07-03T01:39:32.540" v="283"/>
          <ac:inkMkLst>
            <pc:docMk/>
            <pc:sldMk cId="4142081440" sldId="266"/>
            <ac:inkMk id="83" creationId="{70E5088D-0AD2-E806-2D69-AD095437F689}"/>
          </ac:inkMkLst>
        </pc:inkChg>
        <pc:inkChg chg="add mod">
          <ac:chgData name="Desy Hertinsyana" userId="161e33367aad32cb" providerId="LiveId" clId="{4A3F98FE-2114-45B0-ADCF-3D3AEAF50F2E}" dt="2023-07-03T01:39:32.540" v="283"/>
          <ac:inkMkLst>
            <pc:docMk/>
            <pc:sldMk cId="4142081440" sldId="266"/>
            <ac:inkMk id="84" creationId="{3D09F442-D0C2-0AF4-4FBF-6CBE513388D4}"/>
          </ac:inkMkLst>
        </pc:inkChg>
        <pc:inkChg chg="add mod">
          <ac:chgData name="Desy Hertinsyana" userId="161e33367aad32cb" providerId="LiveId" clId="{4A3F98FE-2114-45B0-ADCF-3D3AEAF50F2E}" dt="2023-07-03T01:39:32.540" v="283"/>
          <ac:inkMkLst>
            <pc:docMk/>
            <pc:sldMk cId="4142081440" sldId="266"/>
            <ac:inkMk id="85" creationId="{9AD5BFE1-6173-68A9-E280-29EA182A4048}"/>
          </ac:inkMkLst>
        </pc:inkChg>
        <pc:inkChg chg="add mod">
          <ac:chgData name="Desy Hertinsyana" userId="161e33367aad32cb" providerId="LiveId" clId="{4A3F98FE-2114-45B0-ADCF-3D3AEAF50F2E}" dt="2023-07-03T01:39:32.540" v="283"/>
          <ac:inkMkLst>
            <pc:docMk/>
            <pc:sldMk cId="4142081440" sldId="266"/>
            <ac:inkMk id="86" creationId="{BE99AEA2-8FEE-4FC6-95C2-1C66363222C0}"/>
          </ac:inkMkLst>
        </pc:inkChg>
      </pc:sldChg>
      <pc:sldChg chg="addSp delSp modSp new mod">
        <pc:chgData name="Desy Hertinsyana" userId="161e33367aad32cb" providerId="LiveId" clId="{4A3F98FE-2114-45B0-ADCF-3D3AEAF50F2E}" dt="2023-07-03T01:51:59.672" v="489"/>
        <pc:sldMkLst>
          <pc:docMk/>
          <pc:sldMk cId="1421211639" sldId="267"/>
        </pc:sldMkLst>
        <pc:grpChg chg="mod">
          <ac:chgData name="Desy Hertinsyana" userId="161e33367aad32cb" providerId="LiveId" clId="{4A3F98FE-2114-45B0-ADCF-3D3AEAF50F2E}" dt="2023-07-03T01:45:49.053" v="288"/>
          <ac:grpSpMkLst>
            <pc:docMk/>
            <pc:sldMk cId="1421211639" sldId="267"/>
            <ac:grpSpMk id="4" creationId="{11156978-6621-B8DC-911D-A8F7DFB4AF12}"/>
          </ac:grpSpMkLst>
        </pc:grpChg>
        <pc:grpChg chg="mod">
          <ac:chgData name="Desy Hertinsyana" userId="161e33367aad32cb" providerId="LiveId" clId="{4A3F98FE-2114-45B0-ADCF-3D3AEAF50F2E}" dt="2023-07-03T01:45:55.128" v="296"/>
          <ac:grpSpMkLst>
            <pc:docMk/>
            <pc:sldMk cId="1421211639" sldId="267"/>
            <ac:grpSpMk id="12" creationId="{040FFB9E-A707-9B9B-F898-943F1FB97FBB}"/>
          </ac:grpSpMkLst>
        </pc:grpChg>
        <pc:grpChg chg="mod">
          <ac:chgData name="Desy Hertinsyana" userId="161e33367aad32cb" providerId="LiveId" clId="{4A3F98FE-2114-45B0-ADCF-3D3AEAF50F2E}" dt="2023-07-03T01:45:59.587" v="304"/>
          <ac:grpSpMkLst>
            <pc:docMk/>
            <pc:sldMk cId="1421211639" sldId="267"/>
            <ac:grpSpMk id="20" creationId="{D6C97C67-5F69-95CA-9DCA-71979BD376DF}"/>
          </ac:grpSpMkLst>
        </pc:grpChg>
        <pc:grpChg chg="mod">
          <ac:chgData name="Desy Hertinsyana" userId="161e33367aad32cb" providerId="LiveId" clId="{4A3F98FE-2114-45B0-ADCF-3D3AEAF50F2E}" dt="2023-07-03T01:46:08.250" v="318"/>
          <ac:grpSpMkLst>
            <pc:docMk/>
            <pc:sldMk cId="1421211639" sldId="267"/>
            <ac:grpSpMk id="34" creationId="{089847C1-88E4-DFDC-EEC8-ABD5EC9293AF}"/>
          </ac:grpSpMkLst>
        </pc:grpChg>
        <pc:grpChg chg="mod">
          <ac:chgData name="Desy Hertinsyana" userId="161e33367aad32cb" providerId="LiveId" clId="{4A3F98FE-2114-45B0-ADCF-3D3AEAF50F2E}" dt="2023-07-03T01:46:08.250" v="318"/>
          <ac:grpSpMkLst>
            <pc:docMk/>
            <pc:sldMk cId="1421211639" sldId="267"/>
            <ac:grpSpMk id="35" creationId="{25B6623D-07EB-5443-AA19-ED053399C293}"/>
          </ac:grpSpMkLst>
        </pc:grpChg>
        <pc:grpChg chg="mod">
          <ac:chgData name="Desy Hertinsyana" userId="161e33367aad32cb" providerId="LiveId" clId="{4A3F98FE-2114-45B0-ADCF-3D3AEAF50F2E}" dt="2023-07-03T01:46:08.250" v="318"/>
          <ac:grpSpMkLst>
            <pc:docMk/>
            <pc:sldMk cId="1421211639" sldId="267"/>
            <ac:grpSpMk id="36" creationId="{CD9A936A-BBC3-A708-EE92-C1F8E8E91C20}"/>
          </ac:grpSpMkLst>
        </pc:grpChg>
        <pc:grpChg chg="del mod">
          <ac:chgData name="Desy Hertinsyana" userId="161e33367aad32cb" providerId="LiveId" clId="{4A3F98FE-2114-45B0-ADCF-3D3AEAF50F2E}" dt="2023-07-03T01:46:18.743" v="340"/>
          <ac:grpSpMkLst>
            <pc:docMk/>
            <pc:sldMk cId="1421211639" sldId="267"/>
            <ac:grpSpMk id="50" creationId="{E1371603-DEBE-376E-397D-1A3BA22DCFFF}"/>
          </ac:grpSpMkLst>
        </pc:grpChg>
        <pc:grpChg chg="mod">
          <ac:chgData name="Desy Hertinsyana" userId="161e33367aad32cb" providerId="LiveId" clId="{4A3F98FE-2114-45B0-ADCF-3D3AEAF50F2E}" dt="2023-07-03T01:46:18.743" v="340"/>
          <ac:grpSpMkLst>
            <pc:docMk/>
            <pc:sldMk cId="1421211639" sldId="267"/>
            <ac:grpSpMk id="58" creationId="{5AF7EC2C-3ABE-8C69-13CC-1358E788CA23}"/>
          </ac:grpSpMkLst>
        </pc:grpChg>
        <pc:grpChg chg="mod">
          <ac:chgData name="Desy Hertinsyana" userId="161e33367aad32cb" providerId="LiveId" clId="{4A3F98FE-2114-45B0-ADCF-3D3AEAF50F2E}" dt="2023-07-03T01:46:18.743" v="340"/>
          <ac:grpSpMkLst>
            <pc:docMk/>
            <pc:sldMk cId="1421211639" sldId="267"/>
            <ac:grpSpMk id="59" creationId="{63538F5E-CF91-07C7-83E0-FFCDB02318E0}"/>
          </ac:grpSpMkLst>
        </pc:grpChg>
        <pc:grpChg chg="mod">
          <ac:chgData name="Desy Hertinsyana" userId="161e33367aad32cb" providerId="LiveId" clId="{4A3F98FE-2114-45B0-ADCF-3D3AEAF50F2E}" dt="2023-07-03T01:46:24.179" v="344"/>
          <ac:grpSpMkLst>
            <pc:docMk/>
            <pc:sldMk cId="1421211639" sldId="267"/>
            <ac:grpSpMk id="63" creationId="{3E602DAC-6B02-699C-EB10-55E84164CA71}"/>
          </ac:grpSpMkLst>
        </pc:grpChg>
        <pc:grpChg chg="mod">
          <ac:chgData name="Desy Hertinsyana" userId="161e33367aad32cb" providerId="LiveId" clId="{4A3F98FE-2114-45B0-ADCF-3D3AEAF50F2E}" dt="2023-07-03T01:46:25.653" v="348"/>
          <ac:grpSpMkLst>
            <pc:docMk/>
            <pc:sldMk cId="1421211639" sldId="267"/>
            <ac:grpSpMk id="67" creationId="{B9D56D62-AD7F-C14D-5334-8A9FF4E97B3E}"/>
          </ac:grpSpMkLst>
        </pc:grpChg>
        <pc:grpChg chg="del mod">
          <ac:chgData name="Desy Hertinsyana" userId="161e33367aad32cb" providerId="LiveId" clId="{4A3F98FE-2114-45B0-ADCF-3D3AEAF50F2E}" dt="2023-07-03T01:46:36.707" v="366"/>
          <ac:grpSpMkLst>
            <pc:docMk/>
            <pc:sldMk cId="1421211639" sldId="267"/>
            <ac:grpSpMk id="72" creationId="{A1994754-707F-B2C4-E464-3274F3859F80}"/>
          </ac:grpSpMkLst>
        </pc:grpChg>
        <pc:grpChg chg="del mod">
          <ac:chgData name="Desy Hertinsyana" userId="161e33367aad32cb" providerId="LiveId" clId="{4A3F98FE-2114-45B0-ADCF-3D3AEAF50F2E}" dt="2023-07-03T01:46:36.707" v="366"/>
          <ac:grpSpMkLst>
            <pc:docMk/>
            <pc:sldMk cId="1421211639" sldId="267"/>
            <ac:grpSpMk id="73" creationId="{5B0FB27F-B138-F6E7-E051-EA3D2694B32D}"/>
          </ac:grpSpMkLst>
        </pc:grpChg>
        <pc:grpChg chg="del mod">
          <ac:chgData name="Desy Hertinsyana" userId="161e33367aad32cb" providerId="LiveId" clId="{4A3F98FE-2114-45B0-ADCF-3D3AEAF50F2E}" dt="2023-07-03T01:46:36.707" v="366"/>
          <ac:grpSpMkLst>
            <pc:docMk/>
            <pc:sldMk cId="1421211639" sldId="267"/>
            <ac:grpSpMk id="84" creationId="{107ACDAA-C2DC-0BCC-2734-C11192E9EC39}"/>
          </ac:grpSpMkLst>
        </pc:grpChg>
        <pc:grpChg chg="del mod">
          <ac:chgData name="Desy Hertinsyana" userId="161e33367aad32cb" providerId="LiveId" clId="{4A3F98FE-2114-45B0-ADCF-3D3AEAF50F2E}" dt="2023-07-03T01:46:36.707" v="366"/>
          <ac:grpSpMkLst>
            <pc:docMk/>
            <pc:sldMk cId="1421211639" sldId="267"/>
            <ac:grpSpMk id="85" creationId="{16C2B110-98A3-B588-2083-73F566BE0184}"/>
          </ac:grpSpMkLst>
        </pc:grpChg>
        <pc:grpChg chg="mod">
          <ac:chgData name="Desy Hertinsyana" userId="161e33367aad32cb" providerId="LiveId" clId="{4A3F98FE-2114-45B0-ADCF-3D3AEAF50F2E}" dt="2023-07-03T01:46:36.707" v="366"/>
          <ac:grpSpMkLst>
            <pc:docMk/>
            <pc:sldMk cId="1421211639" sldId="267"/>
            <ac:grpSpMk id="87" creationId="{5EECA027-CEA3-13F2-8D3C-C4A22693865E}"/>
          </ac:grpSpMkLst>
        </pc:grpChg>
        <pc:grpChg chg="mod">
          <ac:chgData name="Desy Hertinsyana" userId="161e33367aad32cb" providerId="LiveId" clId="{4A3F98FE-2114-45B0-ADCF-3D3AEAF50F2E}" dt="2023-07-03T01:46:54.824" v="401"/>
          <ac:grpSpMkLst>
            <pc:docMk/>
            <pc:sldMk cId="1421211639" sldId="267"/>
            <ac:grpSpMk id="122" creationId="{BB48ED86-4C89-DB6D-130B-4EBB9EAB6D49}"/>
          </ac:grpSpMkLst>
        </pc:grpChg>
        <pc:grpChg chg="mod">
          <ac:chgData name="Desy Hertinsyana" userId="161e33367aad32cb" providerId="LiveId" clId="{4A3F98FE-2114-45B0-ADCF-3D3AEAF50F2E}" dt="2023-07-03T01:46:54.824" v="401"/>
          <ac:grpSpMkLst>
            <pc:docMk/>
            <pc:sldMk cId="1421211639" sldId="267"/>
            <ac:grpSpMk id="123" creationId="{E0CD5251-E2B5-C5C0-DB78-2DC87BBA0D0C}"/>
          </ac:grpSpMkLst>
        </pc:grpChg>
        <pc:grpChg chg="mod">
          <ac:chgData name="Desy Hertinsyana" userId="161e33367aad32cb" providerId="LiveId" clId="{4A3F98FE-2114-45B0-ADCF-3D3AEAF50F2E}" dt="2023-07-03T01:46:54.824" v="401"/>
          <ac:grpSpMkLst>
            <pc:docMk/>
            <pc:sldMk cId="1421211639" sldId="267"/>
            <ac:grpSpMk id="124" creationId="{32E624CF-E6D6-864B-E940-AEFAF104DFB6}"/>
          </ac:grpSpMkLst>
        </pc:grpChg>
        <pc:grpChg chg="mod">
          <ac:chgData name="Desy Hertinsyana" userId="161e33367aad32cb" providerId="LiveId" clId="{4A3F98FE-2114-45B0-ADCF-3D3AEAF50F2E}" dt="2023-07-03T01:46:56.321" v="404"/>
          <ac:grpSpMkLst>
            <pc:docMk/>
            <pc:sldMk cId="1421211639" sldId="267"/>
            <ac:grpSpMk id="127" creationId="{3C93DFBD-2569-7566-EB4E-F33C8061BEDC}"/>
          </ac:grpSpMkLst>
        </pc:grpChg>
        <pc:grpChg chg="del mod">
          <ac:chgData name="Desy Hertinsyana" userId="161e33367aad32cb" providerId="LiveId" clId="{4A3F98FE-2114-45B0-ADCF-3D3AEAF50F2E}" dt="2023-07-03T01:49:59.580" v="424"/>
          <ac:grpSpMkLst>
            <pc:docMk/>
            <pc:sldMk cId="1421211639" sldId="267"/>
            <ac:grpSpMk id="136" creationId="{7FED2C37-E092-2955-3EE0-F29DDD015477}"/>
          </ac:grpSpMkLst>
        </pc:grpChg>
        <pc:grpChg chg="del mod">
          <ac:chgData name="Desy Hertinsyana" userId="161e33367aad32cb" providerId="LiveId" clId="{4A3F98FE-2114-45B0-ADCF-3D3AEAF50F2E}" dt="2023-07-03T01:49:49.999" v="419"/>
          <ac:grpSpMkLst>
            <pc:docMk/>
            <pc:sldMk cId="1421211639" sldId="267"/>
            <ac:grpSpMk id="140" creationId="{8716C420-6610-DFFB-CCBB-81635F25EF38}"/>
          </ac:grpSpMkLst>
        </pc:grpChg>
        <pc:grpChg chg="del mod">
          <ac:chgData name="Desy Hertinsyana" userId="161e33367aad32cb" providerId="LiveId" clId="{4A3F98FE-2114-45B0-ADCF-3D3AEAF50F2E}" dt="2023-07-03T01:50:05.066" v="437"/>
          <ac:grpSpMkLst>
            <pc:docMk/>
            <pc:sldMk cId="1421211639" sldId="267"/>
            <ac:grpSpMk id="142" creationId="{52012F2B-DD3B-BB43-C1A5-C83F9C2F0D06}"/>
          </ac:grpSpMkLst>
        </pc:grpChg>
        <pc:grpChg chg="del mod">
          <ac:chgData name="Desy Hertinsyana" userId="161e33367aad32cb" providerId="LiveId" clId="{4A3F98FE-2114-45B0-ADCF-3D3AEAF50F2E}" dt="2023-07-03T01:50:05.066" v="437"/>
          <ac:grpSpMkLst>
            <pc:docMk/>
            <pc:sldMk cId="1421211639" sldId="267"/>
            <ac:grpSpMk id="145" creationId="{D038F42B-4DC6-50BA-7924-296AF8AAA03B}"/>
          </ac:grpSpMkLst>
        </pc:grpChg>
        <pc:grpChg chg="del mod">
          <ac:chgData name="Desy Hertinsyana" userId="161e33367aad32cb" providerId="LiveId" clId="{4A3F98FE-2114-45B0-ADCF-3D3AEAF50F2E}" dt="2023-07-03T01:50:05.066" v="437"/>
          <ac:grpSpMkLst>
            <pc:docMk/>
            <pc:sldMk cId="1421211639" sldId="267"/>
            <ac:grpSpMk id="147" creationId="{78595A5F-DFE5-5199-F98F-EEE50E35555F}"/>
          </ac:grpSpMkLst>
        </pc:grpChg>
        <pc:grpChg chg="del mod">
          <ac:chgData name="Desy Hertinsyana" userId="161e33367aad32cb" providerId="LiveId" clId="{4A3F98FE-2114-45B0-ADCF-3D3AEAF50F2E}" dt="2023-07-03T01:51:59.672" v="488"/>
          <ac:grpSpMkLst>
            <pc:docMk/>
            <pc:sldMk cId="1421211639" sldId="267"/>
            <ac:grpSpMk id="160" creationId="{2C57AB4E-A682-3EF6-79CC-196CCDF6E5F6}"/>
          </ac:grpSpMkLst>
        </pc:grpChg>
        <pc:grpChg chg="del mod">
          <ac:chgData name="Desy Hertinsyana" userId="161e33367aad32cb" providerId="LiveId" clId="{4A3F98FE-2114-45B0-ADCF-3D3AEAF50F2E}" dt="2023-07-03T01:51:22.259" v="443"/>
          <ac:grpSpMkLst>
            <pc:docMk/>
            <pc:sldMk cId="1421211639" sldId="267"/>
            <ac:grpSpMk id="164" creationId="{1DB98BAA-8C97-C0FA-6CE0-E04E0F527BD5}"/>
          </ac:grpSpMkLst>
        </pc:grpChg>
        <pc:grpChg chg="del mod">
          <ac:chgData name="Desy Hertinsyana" userId="161e33367aad32cb" providerId="LiveId" clId="{4A3F98FE-2114-45B0-ADCF-3D3AEAF50F2E}" dt="2023-07-03T01:51:24.348" v="447"/>
          <ac:grpSpMkLst>
            <pc:docMk/>
            <pc:sldMk cId="1421211639" sldId="267"/>
            <ac:grpSpMk id="166" creationId="{F3271E8D-468A-EFE9-B588-A6CF2EE24671}"/>
          </ac:grpSpMkLst>
        </pc:grpChg>
        <pc:grpChg chg="del mod">
          <ac:chgData name="Desy Hertinsyana" userId="161e33367aad32cb" providerId="LiveId" clId="{4A3F98FE-2114-45B0-ADCF-3D3AEAF50F2E}" dt="2023-07-03T01:51:31.920" v="462"/>
          <ac:grpSpMkLst>
            <pc:docMk/>
            <pc:sldMk cId="1421211639" sldId="267"/>
            <ac:grpSpMk id="170" creationId="{BAF5D4E4-B158-FE29-151B-A6F2B8219CCC}"/>
          </ac:grpSpMkLst>
        </pc:grpChg>
        <pc:grpChg chg="mod">
          <ac:chgData name="Desy Hertinsyana" userId="161e33367aad32cb" providerId="LiveId" clId="{4A3F98FE-2114-45B0-ADCF-3D3AEAF50F2E}" dt="2023-07-03T01:51:31.920" v="462"/>
          <ac:grpSpMkLst>
            <pc:docMk/>
            <pc:sldMk cId="1421211639" sldId="267"/>
            <ac:grpSpMk id="185" creationId="{F69643EF-B859-8EFB-86D8-8B919F6F3656}"/>
          </ac:grpSpMkLst>
        </pc:grpChg>
        <pc:grpChg chg="mod">
          <ac:chgData name="Desy Hertinsyana" userId="161e33367aad32cb" providerId="LiveId" clId="{4A3F98FE-2114-45B0-ADCF-3D3AEAF50F2E}" dt="2023-07-03T01:51:31.920" v="462"/>
          <ac:grpSpMkLst>
            <pc:docMk/>
            <pc:sldMk cId="1421211639" sldId="267"/>
            <ac:grpSpMk id="186" creationId="{1BCF032A-CEEA-C0C8-2C88-CC5480BACC14}"/>
          </ac:grpSpMkLst>
        </pc:grpChg>
        <pc:grpChg chg="mod">
          <ac:chgData name="Desy Hertinsyana" userId="161e33367aad32cb" providerId="LiveId" clId="{4A3F98FE-2114-45B0-ADCF-3D3AEAF50F2E}" dt="2023-07-03T01:51:31.920" v="462"/>
          <ac:grpSpMkLst>
            <pc:docMk/>
            <pc:sldMk cId="1421211639" sldId="267"/>
            <ac:grpSpMk id="187" creationId="{BF902B81-D1AA-5BD6-6B90-E34108BBDB73}"/>
          </ac:grpSpMkLst>
        </pc:grpChg>
        <pc:grpChg chg="mod">
          <ac:chgData name="Desy Hertinsyana" userId="161e33367aad32cb" providerId="LiveId" clId="{4A3F98FE-2114-45B0-ADCF-3D3AEAF50F2E}" dt="2023-07-03T01:51:31.920" v="462"/>
          <ac:grpSpMkLst>
            <pc:docMk/>
            <pc:sldMk cId="1421211639" sldId="267"/>
            <ac:grpSpMk id="188" creationId="{4F1DB675-355B-3F2A-10AC-FFDC478C2B8B}"/>
          </ac:grpSpMkLst>
        </pc:grpChg>
        <pc:inkChg chg="add mod">
          <ac:chgData name="Desy Hertinsyana" userId="161e33367aad32cb" providerId="LiveId" clId="{4A3F98FE-2114-45B0-ADCF-3D3AEAF50F2E}" dt="2023-07-03T01:45:49.053" v="288"/>
          <ac:inkMkLst>
            <pc:docMk/>
            <pc:sldMk cId="1421211639" sldId="267"/>
            <ac:inkMk id="2" creationId="{E88D807F-8C9E-6B9D-3AE4-A000EC23EC34}"/>
          </ac:inkMkLst>
        </pc:inkChg>
        <pc:inkChg chg="add mod">
          <ac:chgData name="Desy Hertinsyana" userId="161e33367aad32cb" providerId="LiveId" clId="{4A3F98FE-2114-45B0-ADCF-3D3AEAF50F2E}" dt="2023-07-03T01:45:49.053" v="288"/>
          <ac:inkMkLst>
            <pc:docMk/>
            <pc:sldMk cId="1421211639" sldId="267"/>
            <ac:inkMk id="3" creationId="{4F05F674-57FA-CC91-77FC-BCEE7D8BFE0E}"/>
          </ac:inkMkLst>
        </pc:inkChg>
        <pc:inkChg chg="add mod">
          <ac:chgData name="Desy Hertinsyana" userId="161e33367aad32cb" providerId="LiveId" clId="{4A3F98FE-2114-45B0-ADCF-3D3AEAF50F2E}" dt="2023-07-03T01:45:55.128" v="296"/>
          <ac:inkMkLst>
            <pc:docMk/>
            <pc:sldMk cId="1421211639" sldId="267"/>
            <ac:inkMk id="5" creationId="{2F273563-8224-AD3A-E9FA-49AD73862F9D}"/>
          </ac:inkMkLst>
        </pc:inkChg>
        <pc:inkChg chg="add mod">
          <ac:chgData name="Desy Hertinsyana" userId="161e33367aad32cb" providerId="LiveId" clId="{4A3F98FE-2114-45B0-ADCF-3D3AEAF50F2E}" dt="2023-07-03T01:45:55.128" v="296"/>
          <ac:inkMkLst>
            <pc:docMk/>
            <pc:sldMk cId="1421211639" sldId="267"/>
            <ac:inkMk id="6" creationId="{F2624835-9FF6-4DE3-D508-36125B3C415A}"/>
          </ac:inkMkLst>
        </pc:inkChg>
        <pc:inkChg chg="add mod">
          <ac:chgData name="Desy Hertinsyana" userId="161e33367aad32cb" providerId="LiveId" clId="{4A3F98FE-2114-45B0-ADCF-3D3AEAF50F2E}" dt="2023-07-03T01:45:55.128" v="296"/>
          <ac:inkMkLst>
            <pc:docMk/>
            <pc:sldMk cId="1421211639" sldId="267"/>
            <ac:inkMk id="7" creationId="{6E68B66E-2180-315F-8560-575FB379B674}"/>
          </ac:inkMkLst>
        </pc:inkChg>
        <pc:inkChg chg="add mod">
          <ac:chgData name="Desy Hertinsyana" userId="161e33367aad32cb" providerId="LiveId" clId="{4A3F98FE-2114-45B0-ADCF-3D3AEAF50F2E}" dt="2023-07-03T01:45:55.128" v="296"/>
          <ac:inkMkLst>
            <pc:docMk/>
            <pc:sldMk cId="1421211639" sldId="267"/>
            <ac:inkMk id="8" creationId="{D1F576AD-0400-BF1F-BAB7-E3902F1A30EE}"/>
          </ac:inkMkLst>
        </pc:inkChg>
        <pc:inkChg chg="add mod">
          <ac:chgData name="Desy Hertinsyana" userId="161e33367aad32cb" providerId="LiveId" clId="{4A3F98FE-2114-45B0-ADCF-3D3AEAF50F2E}" dt="2023-07-03T01:45:55.128" v="296"/>
          <ac:inkMkLst>
            <pc:docMk/>
            <pc:sldMk cId="1421211639" sldId="267"/>
            <ac:inkMk id="9" creationId="{D3A71CB2-E2C8-DD98-8400-6D2A1303AEAF}"/>
          </ac:inkMkLst>
        </pc:inkChg>
        <pc:inkChg chg="add mod">
          <ac:chgData name="Desy Hertinsyana" userId="161e33367aad32cb" providerId="LiveId" clId="{4A3F98FE-2114-45B0-ADCF-3D3AEAF50F2E}" dt="2023-07-03T01:45:55.128" v="296"/>
          <ac:inkMkLst>
            <pc:docMk/>
            <pc:sldMk cId="1421211639" sldId="267"/>
            <ac:inkMk id="10" creationId="{4F972E19-6528-85E9-890A-CC13D6808890}"/>
          </ac:inkMkLst>
        </pc:inkChg>
        <pc:inkChg chg="add">
          <ac:chgData name="Desy Hertinsyana" userId="161e33367aad32cb" providerId="LiveId" clId="{4A3F98FE-2114-45B0-ADCF-3D3AEAF50F2E}" dt="2023-07-03T01:45:54.493" v="295" actId="9405"/>
          <ac:inkMkLst>
            <pc:docMk/>
            <pc:sldMk cId="1421211639" sldId="267"/>
            <ac:inkMk id="11" creationId="{79D96B3D-CA02-D47F-0D00-6CB6B6252115}"/>
          </ac:inkMkLst>
        </pc:inkChg>
        <pc:inkChg chg="add mod">
          <ac:chgData name="Desy Hertinsyana" userId="161e33367aad32cb" providerId="LiveId" clId="{4A3F98FE-2114-45B0-ADCF-3D3AEAF50F2E}" dt="2023-07-03T01:45:59.587" v="304"/>
          <ac:inkMkLst>
            <pc:docMk/>
            <pc:sldMk cId="1421211639" sldId="267"/>
            <ac:inkMk id="13" creationId="{83B77364-A59E-9897-2B7B-13E231AA34E0}"/>
          </ac:inkMkLst>
        </pc:inkChg>
        <pc:inkChg chg="add mod">
          <ac:chgData name="Desy Hertinsyana" userId="161e33367aad32cb" providerId="LiveId" clId="{4A3F98FE-2114-45B0-ADCF-3D3AEAF50F2E}" dt="2023-07-03T01:45:59.587" v="304"/>
          <ac:inkMkLst>
            <pc:docMk/>
            <pc:sldMk cId="1421211639" sldId="267"/>
            <ac:inkMk id="14" creationId="{CEC686AB-A2DF-7287-F234-1640DB995C3E}"/>
          </ac:inkMkLst>
        </pc:inkChg>
        <pc:inkChg chg="add mod">
          <ac:chgData name="Desy Hertinsyana" userId="161e33367aad32cb" providerId="LiveId" clId="{4A3F98FE-2114-45B0-ADCF-3D3AEAF50F2E}" dt="2023-07-03T01:45:59.587" v="304"/>
          <ac:inkMkLst>
            <pc:docMk/>
            <pc:sldMk cId="1421211639" sldId="267"/>
            <ac:inkMk id="15" creationId="{A6F33D15-59A6-FDF5-D65D-738D471BC662}"/>
          </ac:inkMkLst>
        </pc:inkChg>
        <pc:inkChg chg="add mod">
          <ac:chgData name="Desy Hertinsyana" userId="161e33367aad32cb" providerId="LiveId" clId="{4A3F98FE-2114-45B0-ADCF-3D3AEAF50F2E}" dt="2023-07-03T01:45:59.587" v="304"/>
          <ac:inkMkLst>
            <pc:docMk/>
            <pc:sldMk cId="1421211639" sldId="267"/>
            <ac:inkMk id="16" creationId="{829F8306-02F4-C085-E230-DBA93B0D6F1B}"/>
          </ac:inkMkLst>
        </pc:inkChg>
        <pc:inkChg chg="add mod">
          <ac:chgData name="Desy Hertinsyana" userId="161e33367aad32cb" providerId="LiveId" clId="{4A3F98FE-2114-45B0-ADCF-3D3AEAF50F2E}" dt="2023-07-03T01:45:59.587" v="304"/>
          <ac:inkMkLst>
            <pc:docMk/>
            <pc:sldMk cId="1421211639" sldId="267"/>
            <ac:inkMk id="17" creationId="{D3C160D0-153C-0828-05CF-93603CBBEFAF}"/>
          </ac:inkMkLst>
        </pc:inkChg>
        <pc:inkChg chg="add mod">
          <ac:chgData name="Desy Hertinsyana" userId="161e33367aad32cb" providerId="LiveId" clId="{4A3F98FE-2114-45B0-ADCF-3D3AEAF50F2E}" dt="2023-07-03T01:45:59.587" v="304"/>
          <ac:inkMkLst>
            <pc:docMk/>
            <pc:sldMk cId="1421211639" sldId="267"/>
            <ac:inkMk id="18" creationId="{7281A80E-7443-0FE3-7E43-DE590FC62B2C}"/>
          </ac:inkMkLst>
        </pc:inkChg>
        <pc:inkChg chg="add mod">
          <ac:chgData name="Desy Hertinsyana" userId="161e33367aad32cb" providerId="LiveId" clId="{4A3F98FE-2114-45B0-ADCF-3D3AEAF50F2E}" dt="2023-07-03T01:45:59.587" v="304"/>
          <ac:inkMkLst>
            <pc:docMk/>
            <pc:sldMk cId="1421211639" sldId="267"/>
            <ac:inkMk id="19" creationId="{C1698B04-8952-6F33-1D5C-BC09A67AC257}"/>
          </ac:inkMkLst>
        </pc:inkChg>
        <pc:inkChg chg="add mod">
          <ac:chgData name="Desy Hertinsyana" userId="161e33367aad32cb" providerId="LiveId" clId="{4A3F98FE-2114-45B0-ADCF-3D3AEAF50F2E}" dt="2023-07-03T01:46:08.250" v="318"/>
          <ac:inkMkLst>
            <pc:docMk/>
            <pc:sldMk cId="1421211639" sldId="267"/>
            <ac:inkMk id="21" creationId="{3670838D-77DD-2FE4-9FC3-F3C2AEA45370}"/>
          </ac:inkMkLst>
        </pc:inkChg>
        <pc:inkChg chg="add mod">
          <ac:chgData name="Desy Hertinsyana" userId="161e33367aad32cb" providerId="LiveId" clId="{4A3F98FE-2114-45B0-ADCF-3D3AEAF50F2E}" dt="2023-07-03T01:46:08.250" v="318"/>
          <ac:inkMkLst>
            <pc:docMk/>
            <pc:sldMk cId="1421211639" sldId="267"/>
            <ac:inkMk id="22" creationId="{9E395113-5F9A-10DD-94E2-2F5321958A2C}"/>
          </ac:inkMkLst>
        </pc:inkChg>
        <pc:inkChg chg="add mod">
          <ac:chgData name="Desy Hertinsyana" userId="161e33367aad32cb" providerId="LiveId" clId="{4A3F98FE-2114-45B0-ADCF-3D3AEAF50F2E}" dt="2023-07-03T01:46:08.250" v="318"/>
          <ac:inkMkLst>
            <pc:docMk/>
            <pc:sldMk cId="1421211639" sldId="267"/>
            <ac:inkMk id="23" creationId="{E12F1135-18F1-0645-766E-D3D7494EBC52}"/>
          </ac:inkMkLst>
        </pc:inkChg>
        <pc:inkChg chg="add mod">
          <ac:chgData name="Desy Hertinsyana" userId="161e33367aad32cb" providerId="LiveId" clId="{4A3F98FE-2114-45B0-ADCF-3D3AEAF50F2E}" dt="2023-07-03T01:46:08.250" v="318"/>
          <ac:inkMkLst>
            <pc:docMk/>
            <pc:sldMk cId="1421211639" sldId="267"/>
            <ac:inkMk id="24" creationId="{FD725B82-9ED1-CC49-2C10-9C997249F939}"/>
          </ac:inkMkLst>
        </pc:inkChg>
        <pc:inkChg chg="add mod">
          <ac:chgData name="Desy Hertinsyana" userId="161e33367aad32cb" providerId="LiveId" clId="{4A3F98FE-2114-45B0-ADCF-3D3AEAF50F2E}" dt="2023-07-03T01:46:08.250" v="318"/>
          <ac:inkMkLst>
            <pc:docMk/>
            <pc:sldMk cId="1421211639" sldId="267"/>
            <ac:inkMk id="25" creationId="{214FABFE-856D-4451-FECE-40D23A831652}"/>
          </ac:inkMkLst>
        </pc:inkChg>
        <pc:inkChg chg="add mod">
          <ac:chgData name="Desy Hertinsyana" userId="161e33367aad32cb" providerId="LiveId" clId="{4A3F98FE-2114-45B0-ADCF-3D3AEAF50F2E}" dt="2023-07-03T01:46:08.250" v="318"/>
          <ac:inkMkLst>
            <pc:docMk/>
            <pc:sldMk cId="1421211639" sldId="267"/>
            <ac:inkMk id="26" creationId="{B350285E-596A-76C4-FDFA-9F95157084B4}"/>
          </ac:inkMkLst>
        </pc:inkChg>
        <pc:inkChg chg="add mod">
          <ac:chgData name="Desy Hertinsyana" userId="161e33367aad32cb" providerId="LiveId" clId="{4A3F98FE-2114-45B0-ADCF-3D3AEAF50F2E}" dt="2023-07-03T01:46:08.250" v="318"/>
          <ac:inkMkLst>
            <pc:docMk/>
            <pc:sldMk cId="1421211639" sldId="267"/>
            <ac:inkMk id="27" creationId="{E5FCC1A8-39D2-2D8C-A9EC-832E2A7CE2B6}"/>
          </ac:inkMkLst>
        </pc:inkChg>
        <pc:inkChg chg="add mod">
          <ac:chgData name="Desy Hertinsyana" userId="161e33367aad32cb" providerId="LiveId" clId="{4A3F98FE-2114-45B0-ADCF-3D3AEAF50F2E}" dt="2023-07-03T01:46:08.250" v="318"/>
          <ac:inkMkLst>
            <pc:docMk/>
            <pc:sldMk cId="1421211639" sldId="267"/>
            <ac:inkMk id="28" creationId="{4D878777-51BE-698C-778C-4CCC11AE7A21}"/>
          </ac:inkMkLst>
        </pc:inkChg>
        <pc:inkChg chg="add mod">
          <ac:chgData name="Desy Hertinsyana" userId="161e33367aad32cb" providerId="LiveId" clId="{4A3F98FE-2114-45B0-ADCF-3D3AEAF50F2E}" dt="2023-07-03T01:46:08.250" v="318"/>
          <ac:inkMkLst>
            <pc:docMk/>
            <pc:sldMk cId="1421211639" sldId="267"/>
            <ac:inkMk id="29" creationId="{F81E8B1E-C895-C250-52E5-0B40337D7B21}"/>
          </ac:inkMkLst>
        </pc:inkChg>
        <pc:inkChg chg="add mod">
          <ac:chgData name="Desy Hertinsyana" userId="161e33367aad32cb" providerId="LiveId" clId="{4A3F98FE-2114-45B0-ADCF-3D3AEAF50F2E}" dt="2023-07-03T01:46:08.250" v="318"/>
          <ac:inkMkLst>
            <pc:docMk/>
            <pc:sldMk cId="1421211639" sldId="267"/>
            <ac:inkMk id="30" creationId="{E6B8E223-08D4-3BEA-0233-CB7240C074C9}"/>
          </ac:inkMkLst>
        </pc:inkChg>
        <pc:inkChg chg="add mod">
          <ac:chgData name="Desy Hertinsyana" userId="161e33367aad32cb" providerId="LiveId" clId="{4A3F98FE-2114-45B0-ADCF-3D3AEAF50F2E}" dt="2023-07-03T01:46:08.250" v="318"/>
          <ac:inkMkLst>
            <pc:docMk/>
            <pc:sldMk cId="1421211639" sldId="267"/>
            <ac:inkMk id="31" creationId="{A375C032-5BE9-CEEF-0AF2-153EBE67E36D}"/>
          </ac:inkMkLst>
        </pc:inkChg>
        <pc:inkChg chg="add mod">
          <ac:chgData name="Desy Hertinsyana" userId="161e33367aad32cb" providerId="LiveId" clId="{4A3F98FE-2114-45B0-ADCF-3D3AEAF50F2E}" dt="2023-07-03T01:46:08.250" v="318"/>
          <ac:inkMkLst>
            <pc:docMk/>
            <pc:sldMk cId="1421211639" sldId="267"/>
            <ac:inkMk id="32" creationId="{F56C06B4-BC83-0DEA-E0F5-FF9F89937B8F}"/>
          </ac:inkMkLst>
        </pc:inkChg>
        <pc:inkChg chg="add mod">
          <ac:chgData name="Desy Hertinsyana" userId="161e33367aad32cb" providerId="LiveId" clId="{4A3F98FE-2114-45B0-ADCF-3D3AEAF50F2E}" dt="2023-07-03T01:46:08.250" v="318"/>
          <ac:inkMkLst>
            <pc:docMk/>
            <pc:sldMk cId="1421211639" sldId="267"/>
            <ac:inkMk id="33" creationId="{ADDAE284-BD65-7D94-D353-6224E0EF912D}"/>
          </ac:inkMkLst>
        </pc:inkChg>
        <pc:inkChg chg="add mod">
          <ac:chgData name="Desy Hertinsyana" userId="161e33367aad32cb" providerId="LiveId" clId="{4A3F98FE-2114-45B0-ADCF-3D3AEAF50F2E}" dt="2023-07-03T01:46:18.743" v="340"/>
          <ac:inkMkLst>
            <pc:docMk/>
            <pc:sldMk cId="1421211639" sldId="267"/>
            <ac:inkMk id="37" creationId="{E177E07B-52C3-88E8-6434-05FE0855483E}"/>
          </ac:inkMkLst>
        </pc:inkChg>
        <pc:inkChg chg="add mod">
          <ac:chgData name="Desy Hertinsyana" userId="161e33367aad32cb" providerId="LiveId" clId="{4A3F98FE-2114-45B0-ADCF-3D3AEAF50F2E}" dt="2023-07-03T01:46:18.743" v="340"/>
          <ac:inkMkLst>
            <pc:docMk/>
            <pc:sldMk cId="1421211639" sldId="267"/>
            <ac:inkMk id="38" creationId="{4E27AB15-0E83-372E-E39E-03A947F8B2CA}"/>
          </ac:inkMkLst>
        </pc:inkChg>
        <pc:inkChg chg="add mod">
          <ac:chgData name="Desy Hertinsyana" userId="161e33367aad32cb" providerId="LiveId" clId="{4A3F98FE-2114-45B0-ADCF-3D3AEAF50F2E}" dt="2023-07-03T01:46:18.743" v="340"/>
          <ac:inkMkLst>
            <pc:docMk/>
            <pc:sldMk cId="1421211639" sldId="267"/>
            <ac:inkMk id="39" creationId="{F4C27163-EE61-1B09-A3A6-A7CF50494BB7}"/>
          </ac:inkMkLst>
        </pc:inkChg>
        <pc:inkChg chg="add mod">
          <ac:chgData name="Desy Hertinsyana" userId="161e33367aad32cb" providerId="LiveId" clId="{4A3F98FE-2114-45B0-ADCF-3D3AEAF50F2E}" dt="2023-07-03T01:46:18.743" v="340"/>
          <ac:inkMkLst>
            <pc:docMk/>
            <pc:sldMk cId="1421211639" sldId="267"/>
            <ac:inkMk id="40" creationId="{0A8FC401-2397-5C99-8A77-ED5A409DB5E3}"/>
          </ac:inkMkLst>
        </pc:inkChg>
        <pc:inkChg chg="add mod">
          <ac:chgData name="Desy Hertinsyana" userId="161e33367aad32cb" providerId="LiveId" clId="{4A3F98FE-2114-45B0-ADCF-3D3AEAF50F2E}" dt="2023-07-03T01:46:18.743" v="340"/>
          <ac:inkMkLst>
            <pc:docMk/>
            <pc:sldMk cId="1421211639" sldId="267"/>
            <ac:inkMk id="41" creationId="{68733D70-2E4C-05D6-ED7C-D589E6867430}"/>
          </ac:inkMkLst>
        </pc:inkChg>
        <pc:inkChg chg="add mod">
          <ac:chgData name="Desy Hertinsyana" userId="161e33367aad32cb" providerId="LiveId" clId="{4A3F98FE-2114-45B0-ADCF-3D3AEAF50F2E}" dt="2023-07-03T01:46:18.743" v="340"/>
          <ac:inkMkLst>
            <pc:docMk/>
            <pc:sldMk cId="1421211639" sldId="267"/>
            <ac:inkMk id="42" creationId="{082FF551-18FB-7F3A-CB25-27018F9CE2D5}"/>
          </ac:inkMkLst>
        </pc:inkChg>
        <pc:inkChg chg="add mod">
          <ac:chgData name="Desy Hertinsyana" userId="161e33367aad32cb" providerId="LiveId" clId="{4A3F98FE-2114-45B0-ADCF-3D3AEAF50F2E}" dt="2023-07-03T01:46:18.743" v="340"/>
          <ac:inkMkLst>
            <pc:docMk/>
            <pc:sldMk cId="1421211639" sldId="267"/>
            <ac:inkMk id="43" creationId="{806E3EE7-4C41-BBC2-053B-5DA993EB97D6}"/>
          </ac:inkMkLst>
        </pc:inkChg>
        <pc:inkChg chg="add mod">
          <ac:chgData name="Desy Hertinsyana" userId="161e33367aad32cb" providerId="LiveId" clId="{4A3F98FE-2114-45B0-ADCF-3D3AEAF50F2E}" dt="2023-07-03T01:46:18.743" v="340"/>
          <ac:inkMkLst>
            <pc:docMk/>
            <pc:sldMk cId="1421211639" sldId="267"/>
            <ac:inkMk id="44" creationId="{B3A49ABB-BB08-FE37-424E-C68690E721B7}"/>
          </ac:inkMkLst>
        </pc:inkChg>
        <pc:inkChg chg="add mod">
          <ac:chgData name="Desy Hertinsyana" userId="161e33367aad32cb" providerId="LiveId" clId="{4A3F98FE-2114-45B0-ADCF-3D3AEAF50F2E}" dt="2023-07-03T01:46:18.743" v="340"/>
          <ac:inkMkLst>
            <pc:docMk/>
            <pc:sldMk cId="1421211639" sldId="267"/>
            <ac:inkMk id="45" creationId="{EE6A777D-DB13-CE83-E334-748DE640B9C4}"/>
          </ac:inkMkLst>
        </pc:inkChg>
        <pc:inkChg chg="add mod">
          <ac:chgData name="Desy Hertinsyana" userId="161e33367aad32cb" providerId="LiveId" clId="{4A3F98FE-2114-45B0-ADCF-3D3AEAF50F2E}" dt="2023-07-03T01:46:18.743" v="340"/>
          <ac:inkMkLst>
            <pc:docMk/>
            <pc:sldMk cId="1421211639" sldId="267"/>
            <ac:inkMk id="46" creationId="{AEA2F845-8D17-C3C8-2AE7-A68BCD4B3287}"/>
          </ac:inkMkLst>
        </pc:inkChg>
        <pc:inkChg chg="add mod">
          <ac:chgData name="Desy Hertinsyana" userId="161e33367aad32cb" providerId="LiveId" clId="{4A3F98FE-2114-45B0-ADCF-3D3AEAF50F2E}" dt="2023-07-03T01:46:18.743" v="340"/>
          <ac:inkMkLst>
            <pc:docMk/>
            <pc:sldMk cId="1421211639" sldId="267"/>
            <ac:inkMk id="47" creationId="{E1893B0E-DA06-2973-CC16-F1EBFEB6C9B5}"/>
          </ac:inkMkLst>
        </pc:inkChg>
        <pc:inkChg chg="add mod">
          <ac:chgData name="Desy Hertinsyana" userId="161e33367aad32cb" providerId="LiveId" clId="{4A3F98FE-2114-45B0-ADCF-3D3AEAF50F2E}" dt="2023-07-03T01:46:18.743" v="340"/>
          <ac:inkMkLst>
            <pc:docMk/>
            <pc:sldMk cId="1421211639" sldId="267"/>
            <ac:inkMk id="48" creationId="{C363372C-0C75-5470-9E5F-8AC0934BF8FE}"/>
          </ac:inkMkLst>
        </pc:inkChg>
        <pc:inkChg chg="add mod">
          <ac:chgData name="Desy Hertinsyana" userId="161e33367aad32cb" providerId="LiveId" clId="{4A3F98FE-2114-45B0-ADCF-3D3AEAF50F2E}" dt="2023-07-03T01:46:18.743" v="340"/>
          <ac:inkMkLst>
            <pc:docMk/>
            <pc:sldMk cId="1421211639" sldId="267"/>
            <ac:inkMk id="49" creationId="{6781E101-E134-C08A-7475-22D799C0CCF3}"/>
          </ac:inkMkLst>
        </pc:inkChg>
        <pc:inkChg chg="add mod">
          <ac:chgData name="Desy Hertinsyana" userId="161e33367aad32cb" providerId="LiveId" clId="{4A3F98FE-2114-45B0-ADCF-3D3AEAF50F2E}" dt="2023-07-03T01:46:18.743" v="340"/>
          <ac:inkMkLst>
            <pc:docMk/>
            <pc:sldMk cId="1421211639" sldId="267"/>
            <ac:inkMk id="51" creationId="{269D982C-0656-6BDC-454A-092240746F21}"/>
          </ac:inkMkLst>
        </pc:inkChg>
        <pc:inkChg chg="add mod">
          <ac:chgData name="Desy Hertinsyana" userId="161e33367aad32cb" providerId="LiveId" clId="{4A3F98FE-2114-45B0-ADCF-3D3AEAF50F2E}" dt="2023-07-03T01:46:18.743" v="340"/>
          <ac:inkMkLst>
            <pc:docMk/>
            <pc:sldMk cId="1421211639" sldId="267"/>
            <ac:inkMk id="52" creationId="{114AACAB-F8C7-8BCF-02D7-F978F8732DB8}"/>
          </ac:inkMkLst>
        </pc:inkChg>
        <pc:inkChg chg="add mod">
          <ac:chgData name="Desy Hertinsyana" userId="161e33367aad32cb" providerId="LiveId" clId="{4A3F98FE-2114-45B0-ADCF-3D3AEAF50F2E}" dt="2023-07-03T01:46:18.743" v="340"/>
          <ac:inkMkLst>
            <pc:docMk/>
            <pc:sldMk cId="1421211639" sldId="267"/>
            <ac:inkMk id="53" creationId="{C5E09620-DEC6-3FE3-416E-642878AC7539}"/>
          </ac:inkMkLst>
        </pc:inkChg>
        <pc:inkChg chg="add mod">
          <ac:chgData name="Desy Hertinsyana" userId="161e33367aad32cb" providerId="LiveId" clId="{4A3F98FE-2114-45B0-ADCF-3D3AEAF50F2E}" dt="2023-07-03T01:46:18.743" v="340"/>
          <ac:inkMkLst>
            <pc:docMk/>
            <pc:sldMk cId="1421211639" sldId="267"/>
            <ac:inkMk id="54" creationId="{253E5912-452C-E562-FD0B-023FD72AB430}"/>
          </ac:inkMkLst>
        </pc:inkChg>
        <pc:inkChg chg="add mod">
          <ac:chgData name="Desy Hertinsyana" userId="161e33367aad32cb" providerId="LiveId" clId="{4A3F98FE-2114-45B0-ADCF-3D3AEAF50F2E}" dt="2023-07-03T01:46:18.743" v="340"/>
          <ac:inkMkLst>
            <pc:docMk/>
            <pc:sldMk cId="1421211639" sldId="267"/>
            <ac:inkMk id="55" creationId="{624F76C7-01C4-EE38-8E23-93E74429F5B1}"/>
          </ac:inkMkLst>
        </pc:inkChg>
        <pc:inkChg chg="add mod">
          <ac:chgData name="Desy Hertinsyana" userId="161e33367aad32cb" providerId="LiveId" clId="{4A3F98FE-2114-45B0-ADCF-3D3AEAF50F2E}" dt="2023-07-03T01:46:18.743" v="340"/>
          <ac:inkMkLst>
            <pc:docMk/>
            <pc:sldMk cId="1421211639" sldId="267"/>
            <ac:inkMk id="56" creationId="{725F433F-86C2-A8A5-B6E1-43A59E8626C2}"/>
          </ac:inkMkLst>
        </pc:inkChg>
        <pc:inkChg chg="add mod">
          <ac:chgData name="Desy Hertinsyana" userId="161e33367aad32cb" providerId="LiveId" clId="{4A3F98FE-2114-45B0-ADCF-3D3AEAF50F2E}" dt="2023-07-03T01:46:18.743" v="340"/>
          <ac:inkMkLst>
            <pc:docMk/>
            <pc:sldMk cId="1421211639" sldId="267"/>
            <ac:inkMk id="57" creationId="{3A7BC3C2-B163-C496-F9B4-B86D6C6C1F70}"/>
          </ac:inkMkLst>
        </pc:inkChg>
        <pc:inkChg chg="add mod">
          <ac:chgData name="Desy Hertinsyana" userId="161e33367aad32cb" providerId="LiveId" clId="{4A3F98FE-2114-45B0-ADCF-3D3AEAF50F2E}" dt="2023-07-03T01:46:24.179" v="344"/>
          <ac:inkMkLst>
            <pc:docMk/>
            <pc:sldMk cId="1421211639" sldId="267"/>
            <ac:inkMk id="60" creationId="{3DF96313-0B83-C83F-2666-D1BFA7E5A6E6}"/>
          </ac:inkMkLst>
        </pc:inkChg>
        <pc:inkChg chg="add mod">
          <ac:chgData name="Desy Hertinsyana" userId="161e33367aad32cb" providerId="LiveId" clId="{4A3F98FE-2114-45B0-ADCF-3D3AEAF50F2E}" dt="2023-07-03T01:46:24.179" v="344"/>
          <ac:inkMkLst>
            <pc:docMk/>
            <pc:sldMk cId="1421211639" sldId="267"/>
            <ac:inkMk id="61" creationId="{167017BC-F00A-A3F6-09BB-BD5C3FA10005}"/>
          </ac:inkMkLst>
        </pc:inkChg>
        <pc:inkChg chg="add mod">
          <ac:chgData name="Desy Hertinsyana" userId="161e33367aad32cb" providerId="LiveId" clId="{4A3F98FE-2114-45B0-ADCF-3D3AEAF50F2E}" dt="2023-07-03T01:46:24.179" v="344"/>
          <ac:inkMkLst>
            <pc:docMk/>
            <pc:sldMk cId="1421211639" sldId="267"/>
            <ac:inkMk id="62" creationId="{3B9ECA49-E7F3-0867-CD29-95D73D2AFB7B}"/>
          </ac:inkMkLst>
        </pc:inkChg>
        <pc:inkChg chg="add mod">
          <ac:chgData name="Desy Hertinsyana" userId="161e33367aad32cb" providerId="LiveId" clId="{4A3F98FE-2114-45B0-ADCF-3D3AEAF50F2E}" dt="2023-07-03T01:46:25.653" v="348"/>
          <ac:inkMkLst>
            <pc:docMk/>
            <pc:sldMk cId="1421211639" sldId="267"/>
            <ac:inkMk id="64" creationId="{7FFD2447-E266-4330-12B1-1EDE3E46BAFA}"/>
          </ac:inkMkLst>
        </pc:inkChg>
        <pc:inkChg chg="add mod">
          <ac:chgData name="Desy Hertinsyana" userId="161e33367aad32cb" providerId="LiveId" clId="{4A3F98FE-2114-45B0-ADCF-3D3AEAF50F2E}" dt="2023-07-03T01:46:25.653" v="348"/>
          <ac:inkMkLst>
            <pc:docMk/>
            <pc:sldMk cId="1421211639" sldId="267"/>
            <ac:inkMk id="65" creationId="{AD23CF56-1F67-C491-5E46-D8453ABEB915}"/>
          </ac:inkMkLst>
        </pc:inkChg>
        <pc:inkChg chg="add mod">
          <ac:chgData name="Desy Hertinsyana" userId="161e33367aad32cb" providerId="LiveId" clId="{4A3F98FE-2114-45B0-ADCF-3D3AEAF50F2E}" dt="2023-07-03T01:46:25.653" v="348"/>
          <ac:inkMkLst>
            <pc:docMk/>
            <pc:sldMk cId="1421211639" sldId="267"/>
            <ac:inkMk id="66" creationId="{8C6A7B87-2163-49D1-3A09-D554C08095F2}"/>
          </ac:inkMkLst>
        </pc:inkChg>
        <pc:inkChg chg="add mod">
          <ac:chgData name="Desy Hertinsyana" userId="161e33367aad32cb" providerId="LiveId" clId="{4A3F98FE-2114-45B0-ADCF-3D3AEAF50F2E}" dt="2023-07-03T01:46:36.707" v="366"/>
          <ac:inkMkLst>
            <pc:docMk/>
            <pc:sldMk cId="1421211639" sldId="267"/>
            <ac:inkMk id="68" creationId="{19F3C6AF-E135-237B-7390-EFA0CA7BB530}"/>
          </ac:inkMkLst>
        </pc:inkChg>
        <pc:inkChg chg="add mod">
          <ac:chgData name="Desy Hertinsyana" userId="161e33367aad32cb" providerId="LiveId" clId="{4A3F98FE-2114-45B0-ADCF-3D3AEAF50F2E}" dt="2023-07-03T01:46:36.707" v="366"/>
          <ac:inkMkLst>
            <pc:docMk/>
            <pc:sldMk cId="1421211639" sldId="267"/>
            <ac:inkMk id="69" creationId="{CBF54EB8-7B48-3436-29BB-50B7B4746784}"/>
          </ac:inkMkLst>
        </pc:inkChg>
        <pc:inkChg chg="add mod">
          <ac:chgData name="Desy Hertinsyana" userId="161e33367aad32cb" providerId="LiveId" clId="{4A3F98FE-2114-45B0-ADCF-3D3AEAF50F2E}" dt="2023-07-03T01:46:36.707" v="366"/>
          <ac:inkMkLst>
            <pc:docMk/>
            <pc:sldMk cId="1421211639" sldId="267"/>
            <ac:inkMk id="70" creationId="{B2B18431-CA30-2DBC-E31F-9C29A2F69E03}"/>
          </ac:inkMkLst>
        </pc:inkChg>
        <pc:inkChg chg="add mod">
          <ac:chgData name="Desy Hertinsyana" userId="161e33367aad32cb" providerId="LiveId" clId="{4A3F98FE-2114-45B0-ADCF-3D3AEAF50F2E}" dt="2023-07-03T01:46:36.707" v="366"/>
          <ac:inkMkLst>
            <pc:docMk/>
            <pc:sldMk cId="1421211639" sldId="267"/>
            <ac:inkMk id="71" creationId="{4B8B2AAF-34D9-7BEB-DB2A-91F9C86F91C1}"/>
          </ac:inkMkLst>
        </pc:inkChg>
        <pc:inkChg chg="add mod">
          <ac:chgData name="Desy Hertinsyana" userId="161e33367aad32cb" providerId="LiveId" clId="{4A3F98FE-2114-45B0-ADCF-3D3AEAF50F2E}" dt="2023-07-03T01:46:36.707" v="366"/>
          <ac:inkMkLst>
            <pc:docMk/>
            <pc:sldMk cId="1421211639" sldId="267"/>
            <ac:inkMk id="74" creationId="{7725CB80-04CA-AF49-87A5-AB5954906951}"/>
          </ac:inkMkLst>
        </pc:inkChg>
        <pc:inkChg chg="add mod">
          <ac:chgData name="Desy Hertinsyana" userId="161e33367aad32cb" providerId="LiveId" clId="{4A3F98FE-2114-45B0-ADCF-3D3AEAF50F2E}" dt="2023-07-03T01:46:36.707" v="366"/>
          <ac:inkMkLst>
            <pc:docMk/>
            <pc:sldMk cId="1421211639" sldId="267"/>
            <ac:inkMk id="75" creationId="{26EE72DE-DF3F-C98E-AA66-351019243941}"/>
          </ac:inkMkLst>
        </pc:inkChg>
        <pc:inkChg chg="add mod">
          <ac:chgData name="Desy Hertinsyana" userId="161e33367aad32cb" providerId="LiveId" clId="{4A3F98FE-2114-45B0-ADCF-3D3AEAF50F2E}" dt="2023-07-03T01:46:36.707" v="366"/>
          <ac:inkMkLst>
            <pc:docMk/>
            <pc:sldMk cId="1421211639" sldId="267"/>
            <ac:inkMk id="76" creationId="{34ABDC4C-D748-8306-999D-4C1854B19AA0}"/>
          </ac:inkMkLst>
        </pc:inkChg>
        <pc:inkChg chg="add mod">
          <ac:chgData name="Desy Hertinsyana" userId="161e33367aad32cb" providerId="LiveId" clId="{4A3F98FE-2114-45B0-ADCF-3D3AEAF50F2E}" dt="2023-07-03T01:46:36.707" v="366"/>
          <ac:inkMkLst>
            <pc:docMk/>
            <pc:sldMk cId="1421211639" sldId="267"/>
            <ac:inkMk id="77" creationId="{AD1F213F-CEE8-DB73-E417-730C861DBEC3}"/>
          </ac:inkMkLst>
        </pc:inkChg>
        <pc:inkChg chg="add mod">
          <ac:chgData name="Desy Hertinsyana" userId="161e33367aad32cb" providerId="LiveId" clId="{4A3F98FE-2114-45B0-ADCF-3D3AEAF50F2E}" dt="2023-07-03T01:46:36.707" v="366"/>
          <ac:inkMkLst>
            <pc:docMk/>
            <pc:sldMk cId="1421211639" sldId="267"/>
            <ac:inkMk id="78" creationId="{9E6EC1C0-23CB-ADAB-9D95-F094447AFA89}"/>
          </ac:inkMkLst>
        </pc:inkChg>
        <pc:inkChg chg="add mod">
          <ac:chgData name="Desy Hertinsyana" userId="161e33367aad32cb" providerId="LiveId" clId="{4A3F98FE-2114-45B0-ADCF-3D3AEAF50F2E}" dt="2023-07-03T01:46:36.707" v="366"/>
          <ac:inkMkLst>
            <pc:docMk/>
            <pc:sldMk cId="1421211639" sldId="267"/>
            <ac:inkMk id="79" creationId="{F11C5D16-5DDC-CF89-7ACF-0A831BCF4E13}"/>
          </ac:inkMkLst>
        </pc:inkChg>
        <pc:inkChg chg="add mod">
          <ac:chgData name="Desy Hertinsyana" userId="161e33367aad32cb" providerId="LiveId" clId="{4A3F98FE-2114-45B0-ADCF-3D3AEAF50F2E}" dt="2023-07-03T01:46:36.707" v="366"/>
          <ac:inkMkLst>
            <pc:docMk/>
            <pc:sldMk cId="1421211639" sldId="267"/>
            <ac:inkMk id="80" creationId="{9BDEC92D-D6E5-AB18-CAD4-EB0FFFDABDAB}"/>
          </ac:inkMkLst>
        </pc:inkChg>
        <pc:inkChg chg="add mod">
          <ac:chgData name="Desy Hertinsyana" userId="161e33367aad32cb" providerId="LiveId" clId="{4A3F98FE-2114-45B0-ADCF-3D3AEAF50F2E}" dt="2023-07-03T01:46:36.707" v="366"/>
          <ac:inkMkLst>
            <pc:docMk/>
            <pc:sldMk cId="1421211639" sldId="267"/>
            <ac:inkMk id="81" creationId="{84708744-95FF-ED81-DDC5-2F0B1C7916B5}"/>
          </ac:inkMkLst>
        </pc:inkChg>
        <pc:inkChg chg="add mod">
          <ac:chgData name="Desy Hertinsyana" userId="161e33367aad32cb" providerId="LiveId" clId="{4A3F98FE-2114-45B0-ADCF-3D3AEAF50F2E}" dt="2023-07-03T01:46:36.707" v="366"/>
          <ac:inkMkLst>
            <pc:docMk/>
            <pc:sldMk cId="1421211639" sldId="267"/>
            <ac:inkMk id="82" creationId="{81E86505-2D93-2272-DEA5-D60DCB8EED61}"/>
          </ac:inkMkLst>
        </pc:inkChg>
        <pc:inkChg chg="add mod">
          <ac:chgData name="Desy Hertinsyana" userId="161e33367aad32cb" providerId="LiveId" clId="{4A3F98FE-2114-45B0-ADCF-3D3AEAF50F2E}" dt="2023-07-03T01:46:36.707" v="366"/>
          <ac:inkMkLst>
            <pc:docMk/>
            <pc:sldMk cId="1421211639" sldId="267"/>
            <ac:inkMk id="83" creationId="{0F736C4D-1F7D-B05A-AA3D-083BF6E2C43A}"/>
          </ac:inkMkLst>
        </pc:inkChg>
        <pc:inkChg chg="add mod">
          <ac:chgData name="Desy Hertinsyana" userId="161e33367aad32cb" providerId="LiveId" clId="{4A3F98FE-2114-45B0-ADCF-3D3AEAF50F2E}" dt="2023-07-03T01:46:36.707" v="366"/>
          <ac:inkMkLst>
            <pc:docMk/>
            <pc:sldMk cId="1421211639" sldId="267"/>
            <ac:inkMk id="86" creationId="{AF4CBD31-5131-5645-48FC-3F5663670B65}"/>
          </ac:inkMkLst>
        </pc:inkChg>
        <pc:inkChg chg="add mod">
          <ac:chgData name="Desy Hertinsyana" userId="161e33367aad32cb" providerId="LiveId" clId="{4A3F98FE-2114-45B0-ADCF-3D3AEAF50F2E}" dt="2023-07-03T01:46:54.824" v="401"/>
          <ac:inkMkLst>
            <pc:docMk/>
            <pc:sldMk cId="1421211639" sldId="267"/>
            <ac:inkMk id="88" creationId="{AEDB90E1-4E0F-F96A-EC30-51009E864EC5}"/>
          </ac:inkMkLst>
        </pc:inkChg>
        <pc:inkChg chg="add mod">
          <ac:chgData name="Desy Hertinsyana" userId="161e33367aad32cb" providerId="LiveId" clId="{4A3F98FE-2114-45B0-ADCF-3D3AEAF50F2E}" dt="2023-07-03T01:46:54.824" v="401"/>
          <ac:inkMkLst>
            <pc:docMk/>
            <pc:sldMk cId="1421211639" sldId="267"/>
            <ac:inkMk id="89" creationId="{C491B776-FCAF-A704-4C49-E0006B9A07CC}"/>
          </ac:inkMkLst>
        </pc:inkChg>
        <pc:inkChg chg="add mod">
          <ac:chgData name="Desy Hertinsyana" userId="161e33367aad32cb" providerId="LiveId" clId="{4A3F98FE-2114-45B0-ADCF-3D3AEAF50F2E}" dt="2023-07-03T01:46:54.824" v="401"/>
          <ac:inkMkLst>
            <pc:docMk/>
            <pc:sldMk cId="1421211639" sldId="267"/>
            <ac:inkMk id="90" creationId="{C9C5AEE1-D963-608A-6887-F986BFB97B4D}"/>
          </ac:inkMkLst>
        </pc:inkChg>
        <pc:inkChg chg="add mod">
          <ac:chgData name="Desy Hertinsyana" userId="161e33367aad32cb" providerId="LiveId" clId="{4A3F98FE-2114-45B0-ADCF-3D3AEAF50F2E}" dt="2023-07-03T01:46:54.824" v="401"/>
          <ac:inkMkLst>
            <pc:docMk/>
            <pc:sldMk cId="1421211639" sldId="267"/>
            <ac:inkMk id="91" creationId="{6D195F0D-163A-66B5-1FF4-26F316A74BC4}"/>
          </ac:inkMkLst>
        </pc:inkChg>
        <pc:inkChg chg="add mod">
          <ac:chgData name="Desy Hertinsyana" userId="161e33367aad32cb" providerId="LiveId" clId="{4A3F98FE-2114-45B0-ADCF-3D3AEAF50F2E}" dt="2023-07-03T01:46:54.824" v="401"/>
          <ac:inkMkLst>
            <pc:docMk/>
            <pc:sldMk cId="1421211639" sldId="267"/>
            <ac:inkMk id="92" creationId="{70EDBB09-C8FC-B979-6FFB-EB7937FACE79}"/>
          </ac:inkMkLst>
        </pc:inkChg>
        <pc:inkChg chg="add mod">
          <ac:chgData name="Desy Hertinsyana" userId="161e33367aad32cb" providerId="LiveId" clId="{4A3F98FE-2114-45B0-ADCF-3D3AEAF50F2E}" dt="2023-07-03T01:46:54.824" v="401"/>
          <ac:inkMkLst>
            <pc:docMk/>
            <pc:sldMk cId="1421211639" sldId="267"/>
            <ac:inkMk id="93" creationId="{57BC812C-3475-A35F-3999-66DB2FF51331}"/>
          </ac:inkMkLst>
        </pc:inkChg>
        <pc:inkChg chg="add mod">
          <ac:chgData name="Desy Hertinsyana" userId="161e33367aad32cb" providerId="LiveId" clId="{4A3F98FE-2114-45B0-ADCF-3D3AEAF50F2E}" dt="2023-07-03T01:46:54.824" v="401"/>
          <ac:inkMkLst>
            <pc:docMk/>
            <pc:sldMk cId="1421211639" sldId="267"/>
            <ac:inkMk id="94" creationId="{49414610-EA02-4975-39A4-09D8A936DA47}"/>
          </ac:inkMkLst>
        </pc:inkChg>
        <pc:inkChg chg="add mod">
          <ac:chgData name="Desy Hertinsyana" userId="161e33367aad32cb" providerId="LiveId" clId="{4A3F98FE-2114-45B0-ADCF-3D3AEAF50F2E}" dt="2023-07-03T01:46:54.824" v="401"/>
          <ac:inkMkLst>
            <pc:docMk/>
            <pc:sldMk cId="1421211639" sldId="267"/>
            <ac:inkMk id="95" creationId="{67E71887-FCD3-199C-5215-FFEEE642CB98}"/>
          </ac:inkMkLst>
        </pc:inkChg>
        <pc:inkChg chg="add mod">
          <ac:chgData name="Desy Hertinsyana" userId="161e33367aad32cb" providerId="LiveId" clId="{4A3F98FE-2114-45B0-ADCF-3D3AEAF50F2E}" dt="2023-07-03T01:46:54.824" v="401"/>
          <ac:inkMkLst>
            <pc:docMk/>
            <pc:sldMk cId="1421211639" sldId="267"/>
            <ac:inkMk id="96" creationId="{87126537-5D90-5A2E-54E7-D1EFE09D80E7}"/>
          </ac:inkMkLst>
        </pc:inkChg>
        <pc:inkChg chg="add mod">
          <ac:chgData name="Desy Hertinsyana" userId="161e33367aad32cb" providerId="LiveId" clId="{4A3F98FE-2114-45B0-ADCF-3D3AEAF50F2E}" dt="2023-07-03T01:46:54.824" v="401"/>
          <ac:inkMkLst>
            <pc:docMk/>
            <pc:sldMk cId="1421211639" sldId="267"/>
            <ac:inkMk id="97" creationId="{5221207F-07CA-7FEF-B811-0BC6E16987A4}"/>
          </ac:inkMkLst>
        </pc:inkChg>
        <pc:inkChg chg="add mod">
          <ac:chgData name="Desy Hertinsyana" userId="161e33367aad32cb" providerId="LiveId" clId="{4A3F98FE-2114-45B0-ADCF-3D3AEAF50F2E}" dt="2023-07-03T01:46:54.824" v="401"/>
          <ac:inkMkLst>
            <pc:docMk/>
            <pc:sldMk cId="1421211639" sldId="267"/>
            <ac:inkMk id="98" creationId="{610D8769-BF54-3BF4-54AB-ECA35E014B65}"/>
          </ac:inkMkLst>
        </pc:inkChg>
        <pc:inkChg chg="add mod">
          <ac:chgData name="Desy Hertinsyana" userId="161e33367aad32cb" providerId="LiveId" clId="{4A3F98FE-2114-45B0-ADCF-3D3AEAF50F2E}" dt="2023-07-03T01:46:54.824" v="401"/>
          <ac:inkMkLst>
            <pc:docMk/>
            <pc:sldMk cId="1421211639" sldId="267"/>
            <ac:inkMk id="99" creationId="{E7342298-3615-4C80-5756-81400276FD25}"/>
          </ac:inkMkLst>
        </pc:inkChg>
        <pc:inkChg chg="add mod">
          <ac:chgData name="Desy Hertinsyana" userId="161e33367aad32cb" providerId="LiveId" clId="{4A3F98FE-2114-45B0-ADCF-3D3AEAF50F2E}" dt="2023-07-03T01:46:54.824" v="401"/>
          <ac:inkMkLst>
            <pc:docMk/>
            <pc:sldMk cId="1421211639" sldId="267"/>
            <ac:inkMk id="100" creationId="{C63FB2A8-0C94-1546-7A81-050EF4A07BFE}"/>
          </ac:inkMkLst>
        </pc:inkChg>
        <pc:inkChg chg="add mod">
          <ac:chgData name="Desy Hertinsyana" userId="161e33367aad32cb" providerId="LiveId" clId="{4A3F98FE-2114-45B0-ADCF-3D3AEAF50F2E}" dt="2023-07-03T01:46:54.824" v="401"/>
          <ac:inkMkLst>
            <pc:docMk/>
            <pc:sldMk cId="1421211639" sldId="267"/>
            <ac:inkMk id="101" creationId="{B147E87B-8431-B7C0-6A7B-96407B009F17}"/>
          </ac:inkMkLst>
        </pc:inkChg>
        <pc:inkChg chg="add mod">
          <ac:chgData name="Desy Hertinsyana" userId="161e33367aad32cb" providerId="LiveId" clId="{4A3F98FE-2114-45B0-ADCF-3D3AEAF50F2E}" dt="2023-07-03T01:46:54.824" v="401"/>
          <ac:inkMkLst>
            <pc:docMk/>
            <pc:sldMk cId="1421211639" sldId="267"/>
            <ac:inkMk id="102" creationId="{4FBAE162-0AE5-B83D-DDDF-C86F3052C54C}"/>
          </ac:inkMkLst>
        </pc:inkChg>
        <pc:inkChg chg="add mod">
          <ac:chgData name="Desy Hertinsyana" userId="161e33367aad32cb" providerId="LiveId" clId="{4A3F98FE-2114-45B0-ADCF-3D3AEAF50F2E}" dt="2023-07-03T01:46:54.824" v="401"/>
          <ac:inkMkLst>
            <pc:docMk/>
            <pc:sldMk cId="1421211639" sldId="267"/>
            <ac:inkMk id="103" creationId="{6A05EDDC-E063-8C0E-90F1-FE80A111A6B6}"/>
          </ac:inkMkLst>
        </pc:inkChg>
        <pc:inkChg chg="add mod">
          <ac:chgData name="Desy Hertinsyana" userId="161e33367aad32cb" providerId="LiveId" clId="{4A3F98FE-2114-45B0-ADCF-3D3AEAF50F2E}" dt="2023-07-03T01:46:54.824" v="401"/>
          <ac:inkMkLst>
            <pc:docMk/>
            <pc:sldMk cId="1421211639" sldId="267"/>
            <ac:inkMk id="104" creationId="{87516DB8-9C35-C7FA-36B3-87A0651C9A9E}"/>
          </ac:inkMkLst>
        </pc:inkChg>
        <pc:inkChg chg="add mod">
          <ac:chgData name="Desy Hertinsyana" userId="161e33367aad32cb" providerId="LiveId" clId="{4A3F98FE-2114-45B0-ADCF-3D3AEAF50F2E}" dt="2023-07-03T01:46:54.824" v="401"/>
          <ac:inkMkLst>
            <pc:docMk/>
            <pc:sldMk cId="1421211639" sldId="267"/>
            <ac:inkMk id="105" creationId="{14089B4C-1BA3-8A86-2682-113E7AE3C667}"/>
          </ac:inkMkLst>
        </pc:inkChg>
        <pc:inkChg chg="add mod">
          <ac:chgData name="Desy Hertinsyana" userId="161e33367aad32cb" providerId="LiveId" clId="{4A3F98FE-2114-45B0-ADCF-3D3AEAF50F2E}" dt="2023-07-03T01:46:54.824" v="401"/>
          <ac:inkMkLst>
            <pc:docMk/>
            <pc:sldMk cId="1421211639" sldId="267"/>
            <ac:inkMk id="106" creationId="{609A00D4-7267-F7BF-6E46-23049645438F}"/>
          </ac:inkMkLst>
        </pc:inkChg>
        <pc:inkChg chg="add mod">
          <ac:chgData name="Desy Hertinsyana" userId="161e33367aad32cb" providerId="LiveId" clId="{4A3F98FE-2114-45B0-ADCF-3D3AEAF50F2E}" dt="2023-07-03T01:46:54.824" v="401"/>
          <ac:inkMkLst>
            <pc:docMk/>
            <pc:sldMk cId="1421211639" sldId="267"/>
            <ac:inkMk id="107" creationId="{AE81A04F-08DD-9B7B-814D-A28B57F87B79}"/>
          </ac:inkMkLst>
        </pc:inkChg>
        <pc:inkChg chg="add mod">
          <ac:chgData name="Desy Hertinsyana" userId="161e33367aad32cb" providerId="LiveId" clId="{4A3F98FE-2114-45B0-ADCF-3D3AEAF50F2E}" dt="2023-07-03T01:46:54.824" v="401"/>
          <ac:inkMkLst>
            <pc:docMk/>
            <pc:sldMk cId="1421211639" sldId="267"/>
            <ac:inkMk id="108" creationId="{4E9E0465-7A30-5D8F-9B59-8AB8A56C3C90}"/>
          </ac:inkMkLst>
        </pc:inkChg>
        <pc:inkChg chg="add mod">
          <ac:chgData name="Desy Hertinsyana" userId="161e33367aad32cb" providerId="LiveId" clId="{4A3F98FE-2114-45B0-ADCF-3D3AEAF50F2E}" dt="2023-07-03T01:46:54.824" v="401"/>
          <ac:inkMkLst>
            <pc:docMk/>
            <pc:sldMk cId="1421211639" sldId="267"/>
            <ac:inkMk id="109" creationId="{BBBA7925-C203-54D4-D610-BC4FD4AB8091}"/>
          </ac:inkMkLst>
        </pc:inkChg>
        <pc:inkChg chg="add mod">
          <ac:chgData name="Desy Hertinsyana" userId="161e33367aad32cb" providerId="LiveId" clId="{4A3F98FE-2114-45B0-ADCF-3D3AEAF50F2E}" dt="2023-07-03T01:46:54.824" v="401"/>
          <ac:inkMkLst>
            <pc:docMk/>
            <pc:sldMk cId="1421211639" sldId="267"/>
            <ac:inkMk id="110" creationId="{A9DDFE78-65E9-D155-681F-331041E0B0AC}"/>
          </ac:inkMkLst>
        </pc:inkChg>
        <pc:inkChg chg="add mod">
          <ac:chgData name="Desy Hertinsyana" userId="161e33367aad32cb" providerId="LiveId" clId="{4A3F98FE-2114-45B0-ADCF-3D3AEAF50F2E}" dt="2023-07-03T01:46:54.824" v="401"/>
          <ac:inkMkLst>
            <pc:docMk/>
            <pc:sldMk cId="1421211639" sldId="267"/>
            <ac:inkMk id="111" creationId="{426E266F-9FC9-1B8E-51A5-4A82FC0B0656}"/>
          </ac:inkMkLst>
        </pc:inkChg>
        <pc:inkChg chg="add mod">
          <ac:chgData name="Desy Hertinsyana" userId="161e33367aad32cb" providerId="LiveId" clId="{4A3F98FE-2114-45B0-ADCF-3D3AEAF50F2E}" dt="2023-07-03T01:46:54.824" v="401"/>
          <ac:inkMkLst>
            <pc:docMk/>
            <pc:sldMk cId="1421211639" sldId="267"/>
            <ac:inkMk id="112" creationId="{8CE3126C-121E-4061-1C1A-19D9E610BAEA}"/>
          </ac:inkMkLst>
        </pc:inkChg>
        <pc:inkChg chg="add mod">
          <ac:chgData name="Desy Hertinsyana" userId="161e33367aad32cb" providerId="LiveId" clId="{4A3F98FE-2114-45B0-ADCF-3D3AEAF50F2E}" dt="2023-07-03T01:46:54.824" v="401"/>
          <ac:inkMkLst>
            <pc:docMk/>
            <pc:sldMk cId="1421211639" sldId="267"/>
            <ac:inkMk id="113" creationId="{8552E50E-AD2F-D001-78E1-A5D9AA868421}"/>
          </ac:inkMkLst>
        </pc:inkChg>
        <pc:inkChg chg="add mod">
          <ac:chgData name="Desy Hertinsyana" userId="161e33367aad32cb" providerId="LiveId" clId="{4A3F98FE-2114-45B0-ADCF-3D3AEAF50F2E}" dt="2023-07-03T01:46:54.824" v="401"/>
          <ac:inkMkLst>
            <pc:docMk/>
            <pc:sldMk cId="1421211639" sldId="267"/>
            <ac:inkMk id="114" creationId="{1F981463-9ABA-42C0-7ACD-91015596A056}"/>
          </ac:inkMkLst>
        </pc:inkChg>
        <pc:inkChg chg="add mod">
          <ac:chgData name="Desy Hertinsyana" userId="161e33367aad32cb" providerId="LiveId" clId="{4A3F98FE-2114-45B0-ADCF-3D3AEAF50F2E}" dt="2023-07-03T01:46:54.824" v="401"/>
          <ac:inkMkLst>
            <pc:docMk/>
            <pc:sldMk cId="1421211639" sldId="267"/>
            <ac:inkMk id="115" creationId="{20BD6E2D-5E31-6A6F-ED3F-C51B386D0AA8}"/>
          </ac:inkMkLst>
        </pc:inkChg>
        <pc:inkChg chg="add mod">
          <ac:chgData name="Desy Hertinsyana" userId="161e33367aad32cb" providerId="LiveId" clId="{4A3F98FE-2114-45B0-ADCF-3D3AEAF50F2E}" dt="2023-07-03T01:46:54.824" v="401"/>
          <ac:inkMkLst>
            <pc:docMk/>
            <pc:sldMk cId="1421211639" sldId="267"/>
            <ac:inkMk id="116" creationId="{49016125-560F-FBD2-7DA8-2B552F9D1B94}"/>
          </ac:inkMkLst>
        </pc:inkChg>
        <pc:inkChg chg="add mod">
          <ac:chgData name="Desy Hertinsyana" userId="161e33367aad32cb" providerId="LiveId" clId="{4A3F98FE-2114-45B0-ADCF-3D3AEAF50F2E}" dt="2023-07-03T01:46:54.824" v="401"/>
          <ac:inkMkLst>
            <pc:docMk/>
            <pc:sldMk cId="1421211639" sldId="267"/>
            <ac:inkMk id="117" creationId="{02894973-8349-40C5-86A6-822005DB8B29}"/>
          </ac:inkMkLst>
        </pc:inkChg>
        <pc:inkChg chg="add mod">
          <ac:chgData name="Desy Hertinsyana" userId="161e33367aad32cb" providerId="LiveId" clId="{4A3F98FE-2114-45B0-ADCF-3D3AEAF50F2E}" dt="2023-07-03T01:46:54.824" v="401"/>
          <ac:inkMkLst>
            <pc:docMk/>
            <pc:sldMk cId="1421211639" sldId="267"/>
            <ac:inkMk id="118" creationId="{0E50652F-FDAC-3A2E-13A8-FCFB3E0EAA1E}"/>
          </ac:inkMkLst>
        </pc:inkChg>
        <pc:inkChg chg="add mod">
          <ac:chgData name="Desy Hertinsyana" userId="161e33367aad32cb" providerId="LiveId" clId="{4A3F98FE-2114-45B0-ADCF-3D3AEAF50F2E}" dt="2023-07-03T01:46:54.824" v="401"/>
          <ac:inkMkLst>
            <pc:docMk/>
            <pc:sldMk cId="1421211639" sldId="267"/>
            <ac:inkMk id="119" creationId="{A452F89F-3BE2-0D32-DB1F-7FD40D6D29EC}"/>
          </ac:inkMkLst>
        </pc:inkChg>
        <pc:inkChg chg="add mod">
          <ac:chgData name="Desy Hertinsyana" userId="161e33367aad32cb" providerId="LiveId" clId="{4A3F98FE-2114-45B0-ADCF-3D3AEAF50F2E}" dt="2023-07-03T01:46:54.824" v="401"/>
          <ac:inkMkLst>
            <pc:docMk/>
            <pc:sldMk cId="1421211639" sldId="267"/>
            <ac:inkMk id="120" creationId="{6C84DF30-8EA7-F08C-5928-3C17F14DA8BF}"/>
          </ac:inkMkLst>
        </pc:inkChg>
        <pc:inkChg chg="add mod">
          <ac:chgData name="Desy Hertinsyana" userId="161e33367aad32cb" providerId="LiveId" clId="{4A3F98FE-2114-45B0-ADCF-3D3AEAF50F2E}" dt="2023-07-03T01:46:54.824" v="401"/>
          <ac:inkMkLst>
            <pc:docMk/>
            <pc:sldMk cId="1421211639" sldId="267"/>
            <ac:inkMk id="121" creationId="{FF39D33D-AE43-2BB2-CA91-A016F422AD45}"/>
          </ac:inkMkLst>
        </pc:inkChg>
        <pc:inkChg chg="add mod">
          <ac:chgData name="Desy Hertinsyana" userId="161e33367aad32cb" providerId="LiveId" clId="{4A3F98FE-2114-45B0-ADCF-3D3AEAF50F2E}" dt="2023-07-03T01:46:56.321" v="404"/>
          <ac:inkMkLst>
            <pc:docMk/>
            <pc:sldMk cId="1421211639" sldId="267"/>
            <ac:inkMk id="125" creationId="{4EA04380-885A-3BCA-C5C5-3835CAEE04C6}"/>
          </ac:inkMkLst>
        </pc:inkChg>
        <pc:inkChg chg="add mod">
          <ac:chgData name="Desy Hertinsyana" userId="161e33367aad32cb" providerId="LiveId" clId="{4A3F98FE-2114-45B0-ADCF-3D3AEAF50F2E}" dt="2023-07-03T01:46:56.321" v="404"/>
          <ac:inkMkLst>
            <pc:docMk/>
            <pc:sldMk cId="1421211639" sldId="267"/>
            <ac:inkMk id="126" creationId="{B4445275-B84C-3F9E-977A-A72573B853E1}"/>
          </ac:inkMkLst>
        </pc:inkChg>
        <pc:inkChg chg="add del mod">
          <ac:chgData name="Desy Hertinsyana" userId="161e33367aad32cb" providerId="LiveId" clId="{4A3F98FE-2114-45B0-ADCF-3D3AEAF50F2E}" dt="2023-07-03T01:51:59.672" v="483"/>
          <ac:inkMkLst>
            <pc:docMk/>
            <pc:sldMk cId="1421211639" sldId="267"/>
            <ac:inkMk id="128" creationId="{2EDFB255-A35E-0A97-D66A-8739F3CEDAE8}"/>
          </ac:inkMkLst>
        </pc:inkChg>
        <pc:inkChg chg="add del mod">
          <ac:chgData name="Desy Hertinsyana" userId="161e33367aad32cb" providerId="LiveId" clId="{4A3F98FE-2114-45B0-ADCF-3D3AEAF50F2E}" dt="2023-07-03T01:51:59.671" v="480"/>
          <ac:inkMkLst>
            <pc:docMk/>
            <pc:sldMk cId="1421211639" sldId="267"/>
            <ac:inkMk id="129" creationId="{B995E8EA-8FE9-AA2F-BBDD-5FF866A56B07}"/>
          </ac:inkMkLst>
        </pc:inkChg>
        <pc:inkChg chg="add del mod">
          <ac:chgData name="Desy Hertinsyana" userId="161e33367aad32cb" providerId="LiveId" clId="{4A3F98FE-2114-45B0-ADCF-3D3AEAF50F2E}" dt="2023-07-03T01:51:59.672" v="484"/>
          <ac:inkMkLst>
            <pc:docMk/>
            <pc:sldMk cId="1421211639" sldId="267"/>
            <ac:inkMk id="130" creationId="{76BA3923-83FD-B7EC-91B2-471570D0BF1F}"/>
          </ac:inkMkLst>
        </pc:inkChg>
        <pc:inkChg chg="add del mod">
          <ac:chgData name="Desy Hertinsyana" userId="161e33367aad32cb" providerId="LiveId" clId="{4A3F98FE-2114-45B0-ADCF-3D3AEAF50F2E}" dt="2023-07-03T01:51:59.667" v="466"/>
          <ac:inkMkLst>
            <pc:docMk/>
            <pc:sldMk cId="1421211639" sldId="267"/>
            <ac:inkMk id="131" creationId="{CEB67E7B-29D9-E2C2-4801-57A09655963D}"/>
          </ac:inkMkLst>
        </pc:inkChg>
        <pc:inkChg chg="add del mod">
          <ac:chgData name="Desy Hertinsyana" userId="161e33367aad32cb" providerId="LiveId" clId="{4A3F98FE-2114-45B0-ADCF-3D3AEAF50F2E}" dt="2023-07-03T01:51:59.668" v="468"/>
          <ac:inkMkLst>
            <pc:docMk/>
            <pc:sldMk cId="1421211639" sldId="267"/>
            <ac:inkMk id="132" creationId="{C03D24AA-427E-34D4-33C5-B6EAAF96FC3C}"/>
          </ac:inkMkLst>
        </pc:inkChg>
        <pc:inkChg chg="add del mod">
          <ac:chgData name="Desy Hertinsyana" userId="161e33367aad32cb" providerId="LiveId" clId="{4A3F98FE-2114-45B0-ADCF-3D3AEAF50F2E}" dt="2023-07-03T01:51:59.669" v="471"/>
          <ac:inkMkLst>
            <pc:docMk/>
            <pc:sldMk cId="1421211639" sldId="267"/>
            <ac:inkMk id="133" creationId="{6D5FFB2A-067F-B2D1-C1A5-3B45D8E42CD2}"/>
          </ac:inkMkLst>
        </pc:inkChg>
        <pc:inkChg chg="add del mod">
          <ac:chgData name="Desy Hertinsyana" userId="161e33367aad32cb" providerId="LiveId" clId="{4A3F98FE-2114-45B0-ADCF-3D3AEAF50F2E}" dt="2023-07-03T01:51:59.666" v="465"/>
          <ac:inkMkLst>
            <pc:docMk/>
            <pc:sldMk cId="1421211639" sldId="267"/>
            <ac:inkMk id="134" creationId="{9DC5E5AF-7674-149C-CE58-1B84BD7420B1}"/>
          </ac:inkMkLst>
        </pc:inkChg>
        <pc:inkChg chg="add del mod">
          <ac:chgData name="Desy Hertinsyana" userId="161e33367aad32cb" providerId="LiveId" clId="{4A3F98FE-2114-45B0-ADCF-3D3AEAF50F2E}" dt="2023-07-03T01:51:59.672" v="489"/>
          <ac:inkMkLst>
            <pc:docMk/>
            <pc:sldMk cId="1421211639" sldId="267"/>
            <ac:inkMk id="135" creationId="{A761C760-84EE-60AA-AD7E-332192CFD526}"/>
          </ac:inkMkLst>
        </pc:inkChg>
        <pc:inkChg chg="add del mod">
          <ac:chgData name="Desy Hertinsyana" userId="161e33367aad32cb" providerId="LiveId" clId="{4A3F98FE-2114-45B0-ADCF-3D3AEAF50F2E}" dt="2023-07-03T01:51:59.670" v="474"/>
          <ac:inkMkLst>
            <pc:docMk/>
            <pc:sldMk cId="1421211639" sldId="267"/>
            <ac:inkMk id="137" creationId="{2B39612C-F6D1-D9E8-A8A3-6BCCAA98C972}"/>
          </ac:inkMkLst>
        </pc:inkChg>
        <pc:inkChg chg="add del mod">
          <ac:chgData name="Desy Hertinsyana" userId="161e33367aad32cb" providerId="LiveId" clId="{4A3F98FE-2114-45B0-ADCF-3D3AEAF50F2E}" dt="2023-07-03T01:51:59.669" v="470"/>
          <ac:inkMkLst>
            <pc:docMk/>
            <pc:sldMk cId="1421211639" sldId="267"/>
            <ac:inkMk id="138" creationId="{F81B2681-AA97-E4C2-CBFE-A7AF849B6505}"/>
          </ac:inkMkLst>
        </pc:inkChg>
        <pc:inkChg chg="add del mod">
          <ac:chgData name="Desy Hertinsyana" userId="161e33367aad32cb" providerId="LiveId" clId="{4A3F98FE-2114-45B0-ADCF-3D3AEAF50F2E}" dt="2023-07-03T01:51:59.670" v="476"/>
          <ac:inkMkLst>
            <pc:docMk/>
            <pc:sldMk cId="1421211639" sldId="267"/>
            <ac:inkMk id="139" creationId="{8B8EC8BE-C6B2-AEC9-5E31-42DA0D5C82F8}"/>
          </ac:inkMkLst>
        </pc:inkChg>
        <pc:inkChg chg="add del mod">
          <ac:chgData name="Desy Hertinsyana" userId="161e33367aad32cb" providerId="LiveId" clId="{4A3F98FE-2114-45B0-ADCF-3D3AEAF50F2E}" dt="2023-07-03T01:51:59.671" v="479"/>
          <ac:inkMkLst>
            <pc:docMk/>
            <pc:sldMk cId="1421211639" sldId="267"/>
            <ac:inkMk id="141" creationId="{D7399EB6-C2D4-6E22-D596-CEAE03D1781A}"/>
          </ac:inkMkLst>
        </pc:inkChg>
        <pc:inkChg chg="add del mod">
          <ac:chgData name="Desy Hertinsyana" userId="161e33367aad32cb" providerId="LiveId" clId="{4A3F98FE-2114-45B0-ADCF-3D3AEAF50F2E}" dt="2023-07-03T01:51:59.669" v="472"/>
          <ac:inkMkLst>
            <pc:docMk/>
            <pc:sldMk cId="1421211639" sldId="267"/>
            <ac:inkMk id="143" creationId="{F37BCB40-A5B1-5114-CFAC-9BE894BFBAC3}"/>
          </ac:inkMkLst>
        </pc:inkChg>
        <pc:inkChg chg="add del mod">
          <ac:chgData name="Desy Hertinsyana" userId="161e33367aad32cb" providerId="LiveId" clId="{4A3F98FE-2114-45B0-ADCF-3D3AEAF50F2E}" dt="2023-07-03T01:51:59.672" v="485"/>
          <ac:inkMkLst>
            <pc:docMk/>
            <pc:sldMk cId="1421211639" sldId="267"/>
            <ac:inkMk id="144" creationId="{9866B0D8-788E-38D9-543C-1661DBAC9C25}"/>
          </ac:inkMkLst>
        </pc:inkChg>
        <pc:inkChg chg="add del mod">
          <ac:chgData name="Desy Hertinsyana" userId="161e33367aad32cb" providerId="LiveId" clId="{4A3F98FE-2114-45B0-ADCF-3D3AEAF50F2E}" dt="2023-07-03T01:51:59.670" v="477"/>
          <ac:inkMkLst>
            <pc:docMk/>
            <pc:sldMk cId="1421211639" sldId="267"/>
            <ac:inkMk id="146" creationId="{548BC018-3400-1DD2-7C6E-1DB6C5D7E26F}"/>
          </ac:inkMkLst>
        </pc:inkChg>
        <pc:inkChg chg="add del mod">
          <ac:chgData name="Desy Hertinsyana" userId="161e33367aad32cb" providerId="LiveId" clId="{4A3F98FE-2114-45B0-ADCF-3D3AEAF50F2E}" dt="2023-07-03T01:51:59.672" v="488"/>
          <ac:inkMkLst>
            <pc:docMk/>
            <pc:sldMk cId="1421211639" sldId="267"/>
            <ac:inkMk id="148" creationId="{BB5BEAD8-31F5-AFA1-04D1-BC49885D1C75}"/>
          </ac:inkMkLst>
        </pc:inkChg>
        <pc:inkChg chg="add del mod">
          <ac:chgData name="Desy Hertinsyana" userId="161e33367aad32cb" providerId="LiveId" clId="{4A3F98FE-2114-45B0-ADCF-3D3AEAF50F2E}" dt="2023-07-03T01:51:59.664" v="463"/>
          <ac:inkMkLst>
            <pc:docMk/>
            <pc:sldMk cId="1421211639" sldId="267"/>
            <ac:inkMk id="149" creationId="{80798A37-62FE-F2A9-6091-B85F40E99673}"/>
          </ac:inkMkLst>
        </pc:inkChg>
        <pc:inkChg chg="add del mod">
          <ac:chgData name="Desy Hertinsyana" userId="161e33367aad32cb" providerId="LiveId" clId="{4A3F98FE-2114-45B0-ADCF-3D3AEAF50F2E}" dt="2023-07-03T01:51:59.670" v="475"/>
          <ac:inkMkLst>
            <pc:docMk/>
            <pc:sldMk cId="1421211639" sldId="267"/>
            <ac:inkMk id="150" creationId="{4DC2FF5F-ED40-06E3-13BA-E310E354D275}"/>
          </ac:inkMkLst>
        </pc:inkChg>
        <pc:inkChg chg="add del mod">
          <ac:chgData name="Desy Hertinsyana" userId="161e33367aad32cb" providerId="LiveId" clId="{4A3F98FE-2114-45B0-ADCF-3D3AEAF50F2E}" dt="2023-07-03T01:51:59.669" v="473"/>
          <ac:inkMkLst>
            <pc:docMk/>
            <pc:sldMk cId="1421211639" sldId="267"/>
            <ac:inkMk id="151" creationId="{DB2F6249-0EE0-658E-AAC0-E047D2226386}"/>
          </ac:inkMkLst>
        </pc:inkChg>
        <pc:inkChg chg="add del mod">
          <ac:chgData name="Desy Hertinsyana" userId="161e33367aad32cb" providerId="LiveId" clId="{4A3F98FE-2114-45B0-ADCF-3D3AEAF50F2E}" dt="2023-07-03T01:51:59.667" v="467"/>
          <ac:inkMkLst>
            <pc:docMk/>
            <pc:sldMk cId="1421211639" sldId="267"/>
            <ac:inkMk id="152" creationId="{5CA7C6D5-E8C3-5DD9-376A-98A457748EF4}"/>
          </ac:inkMkLst>
        </pc:inkChg>
        <pc:inkChg chg="add del mod">
          <ac:chgData name="Desy Hertinsyana" userId="161e33367aad32cb" providerId="LiveId" clId="{4A3F98FE-2114-45B0-ADCF-3D3AEAF50F2E}" dt="2023-07-03T01:51:59.668" v="469"/>
          <ac:inkMkLst>
            <pc:docMk/>
            <pc:sldMk cId="1421211639" sldId="267"/>
            <ac:inkMk id="153" creationId="{33DB8D7C-1DA0-B44B-733E-1E885F11E976}"/>
          </ac:inkMkLst>
        </pc:inkChg>
        <pc:inkChg chg="add del mod">
          <ac:chgData name="Desy Hertinsyana" userId="161e33367aad32cb" providerId="LiveId" clId="{4A3F98FE-2114-45B0-ADCF-3D3AEAF50F2E}" dt="2023-07-03T01:51:59.672" v="487"/>
          <ac:inkMkLst>
            <pc:docMk/>
            <pc:sldMk cId="1421211639" sldId="267"/>
            <ac:inkMk id="154" creationId="{523DC1BA-3191-5046-9743-5C25E95C1BA1}"/>
          </ac:inkMkLst>
        </pc:inkChg>
        <pc:inkChg chg="add del mod">
          <ac:chgData name="Desy Hertinsyana" userId="161e33367aad32cb" providerId="LiveId" clId="{4A3F98FE-2114-45B0-ADCF-3D3AEAF50F2E}" dt="2023-07-03T01:51:59.672" v="482"/>
          <ac:inkMkLst>
            <pc:docMk/>
            <pc:sldMk cId="1421211639" sldId="267"/>
            <ac:inkMk id="155" creationId="{56905D75-38FC-6912-6DAB-AC585D19577E}"/>
          </ac:inkMkLst>
        </pc:inkChg>
        <pc:inkChg chg="add del mod">
          <ac:chgData name="Desy Hertinsyana" userId="161e33367aad32cb" providerId="LiveId" clId="{4A3F98FE-2114-45B0-ADCF-3D3AEAF50F2E}" dt="2023-07-03T01:51:59.672" v="481"/>
          <ac:inkMkLst>
            <pc:docMk/>
            <pc:sldMk cId="1421211639" sldId="267"/>
            <ac:inkMk id="156" creationId="{0F3599A4-B8CA-52B5-6582-D464FB0AA468}"/>
          </ac:inkMkLst>
        </pc:inkChg>
        <pc:inkChg chg="add del mod">
          <ac:chgData name="Desy Hertinsyana" userId="161e33367aad32cb" providerId="LiveId" clId="{4A3F98FE-2114-45B0-ADCF-3D3AEAF50F2E}" dt="2023-07-03T01:51:59.672" v="486"/>
          <ac:inkMkLst>
            <pc:docMk/>
            <pc:sldMk cId="1421211639" sldId="267"/>
            <ac:inkMk id="157" creationId="{226466B8-6AC5-6251-47B5-08DDC020C638}"/>
          </ac:inkMkLst>
        </pc:inkChg>
        <pc:inkChg chg="add del mod">
          <ac:chgData name="Desy Hertinsyana" userId="161e33367aad32cb" providerId="LiveId" clId="{4A3F98FE-2114-45B0-ADCF-3D3AEAF50F2E}" dt="2023-07-03T01:51:59.671" v="478"/>
          <ac:inkMkLst>
            <pc:docMk/>
            <pc:sldMk cId="1421211639" sldId="267"/>
            <ac:inkMk id="158" creationId="{6972C790-2B50-7770-EB05-0CEA2FC1302E}"/>
          </ac:inkMkLst>
        </pc:inkChg>
        <pc:inkChg chg="add del mod">
          <ac:chgData name="Desy Hertinsyana" userId="161e33367aad32cb" providerId="LiveId" clId="{4A3F98FE-2114-45B0-ADCF-3D3AEAF50F2E}" dt="2023-07-03T01:51:59.665" v="464"/>
          <ac:inkMkLst>
            <pc:docMk/>
            <pc:sldMk cId="1421211639" sldId="267"/>
            <ac:inkMk id="159" creationId="{763FB872-7850-2ABA-B552-9816C11C9556}"/>
          </ac:inkMkLst>
        </pc:inkChg>
        <pc:inkChg chg="add mod">
          <ac:chgData name="Desy Hertinsyana" userId="161e33367aad32cb" providerId="LiveId" clId="{4A3F98FE-2114-45B0-ADCF-3D3AEAF50F2E}" dt="2023-07-03T01:51:31.920" v="462"/>
          <ac:inkMkLst>
            <pc:docMk/>
            <pc:sldMk cId="1421211639" sldId="267"/>
            <ac:inkMk id="161" creationId="{7DE928E4-6DEF-95B5-CE9E-645356ED6A6E}"/>
          </ac:inkMkLst>
        </pc:inkChg>
        <pc:inkChg chg="add mod">
          <ac:chgData name="Desy Hertinsyana" userId="161e33367aad32cb" providerId="LiveId" clId="{4A3F98FE-2114-45B0-ADCF-3D3AEAF50F2E}" dt="2023-07-03T01:51:31.920" v="462"/>
          <ac:inkMkLst>
            <pc:docMk/>
            <pc:sldMk cId="1421211639" sldId="267"/>
            <ac:inkMk id="162" creationId="{5542A86B-7CBC-9814-72C5-92C6C78AC33E}"/>
          </ac:inkMkLst>
        </pc:inkChg>
        <pc:inkChg chg="add mod">
          <ac:chgData name="Desy Hertinsyana" userId="161e33367aad32cb" providerId="LiveId" clId="{4A3F98FE-2114-45B0-ADCF-3D3AEAF50F2E}" dt="2023-07-03T01:51:31.920" v="462"/>
          <ac:inkMkLst>
            <pc:docMk/>
            <pc:sldMk cId="1421211639" sldId="267"/>
            <ac:inkMk id="163" creationId="{ECDC0E05-E3D8-7503-E79A-44EFB8263AB3}"/>
          </ac:inkMkLst>
        </pc:inkChg>
        <pc:inkChg chg="add mod">
          <ac:chgData name="Desy Hertinsyana" userId="161e33367aad32cb" providerId="LiveId" clId="{4A3F98FE-2114-45B0-ADCF-3D3AEAF50F2E}" dt="2023-07-03T01:51:31.920" v="462"/>
          <ac:inkMkLst>
            <pc:docMk/>
            <pc:sldMk cId="1421211639" sldId="267"/>
            <ac:inkMk id="165" creationId="{4228973C-A972-1696-4ECC-8840AB571AC5}"/>
          </ac:inkMkLst>
        </pc:inkChg>
        <pc:inkChg chg="add mod">
          <ac:chgData name="Desy Hertinsyana" userId="161e33367aad32cb" providerId="LiveId" clId="{4A3F98FE-2114-45B0-ADCF-3D3AEAF50F2E}" dt="2023-07-03T01:51:31.920" v="462"/>
          <ac:inkMkLst>
            <pc:docMk/>
            <pc:sldMk cId="1421211639" sldId="267"/>
            <ac:inkMk id="167" creationId="{4CE9EA39-7724-06AC-C0EE-A11FE49F8923}"/>
          </ac:inkMkLst>
        </pc:inkChg>
        <pc:inkChg chg="add mod">
          <ac:chgData name="Desy Hertinsyana" userId="161e33367aad32cb" providerId="LiveId" clId="{4A3F98FE-2114-45B0-ADCF-3D3AEAF50F2E}" dt="2023-07-03T01:51:31.920" v="462"/>
          <ac:inkMkLst>
            <pc:docMk/>
            <pc:sldMk cId="1421211639" sldId="267"/>
            <ac:inkMk id="168" creationId="{EA5E91B5-364C-14E4-9C80-2C1419BC3FB3}"/>
          </ac:inkMkLst>
        </pc:inkChg>
        <pc:inkChg chg="add mod">
          <ac:chgData name="Desy Hertinsyana" userId="161e33367aad32cb" providerId="LiveId" clId="{4A3F98FE-2114-45B0-ADCF-3D3AEAF50F2E}" dt="2023-07-03T01:51:31.920" v="462"/>
          <ac:inkMkLst>
            <pc:docMk/>
            <pc:sldMk cId="1421211639" sldId="267"/>
            <ac:inkMk id="169" creationId="{3DBBF1EE-9DC3-59C5-968A-D50921716FD4}"/>
          </ac:inkMkLst>
        </pc:inkChg>
        <pc:inkChg chg="add mod">
          <ac:chgData name="Desy Hertinsyana" userId="161e33367aad32cb" providerId="LiveId" clId="{4A3F98FE-2114-45B0-ADCF-3D3AEAF50F2E}" dt="2023-07-03T01:51:31.920" v="462"/>
          <ac:inkMkLst>
            <pc:docMk/>
            <pc:sldMk cId="1421211639" sldId="267"/>
            <ac:inkMk id="171" creationId="{EFEA2EFF-09A7-AE45-F9BB-B67C05F09E63}"/>
          </ac:inkMkLst>
        </pc:inkChg>
        <pc:inkChg chg="add mod">
          <ac:chgData name="Desy Hertinsyana" userId="161e33367aad32cb" providerId="LiveId" clId="{4A3F98FE-2114-45B0-ADCF-3D3AEAF50F2E}" dt="2023-07-03T01:51:31.920" v="462"/>
          <ac:inkMkLst>
            <pc:docMk/>
            <pc:sldMk cId="1421211639" sldId="267"/>
            <ac:inkMk id="172" creationId="{BABE52F3-2602-CA15-59A9-A20B2853444E}"/>
          </ac:inkMkLst>
        </pc:inkChg>
        <pc:inkChg chg="add mod">
          <ac:chgData name="Desy Hertinsyana" userId="161e33367aad32cb" providerId="LiveId" clId="{4A3F98FE-2114-45B0-ADCF-3D3AEAF50F2E}" dt="2023-07-03T01:51:31.920" v="462"/>
          <ac:inkMkLst>
            <pc:docMk/>
            <pc:sldMk cId="1421211639" sldId="267"/>
            <ac:inkMk id="173" creationId="{0A745E1B-5C1E-256C-528D-B53FD21381DB}"/>
          </ac:inkMkLst>
        </pc:inkChg>
        <pc:inkChg chg="add">
          <ac:chgData name="Desy Hertinsyana" userId="161e33367aad32cb" providerId="LiveId" clId="{4A3F98FE-2114-45B0-ADCF-3D3AEAF50F2E}" dt="2023-07-03T01:51:25.912" v="451" actId="9405"/>
          <ac:inkMkLst>
            <pc:docMk/>
            <pc:sldMk cId="1421211639" sldId="267"/>
            <ac:inkMk id="174" creationId="{E87958AE-09A6-7498-D624-C1D541B9EC35}"/>
          </ac:inkMkLst>
        </pc:inkChg>
        <pc:inkChg chg="add">
          <ac:chgData name="Desy Hertinsyana" userId="161e33367aad32cb" providerId="LiveId" clId="{4A3F98FE-2114-45B0-ADCF-3D3AEAF50F2E}" dt="2023-07-03T01:51:26.643" v="452" actId="9405"/>
          <ac:inkMkLst>
            <pc:docMk/>
            <pc:sldMk cId="1421211639" sldId="267"/>
            <ac:inkMk id="175" creationId="{D07E0717-CDD5-42B7-5589-29E5CDBEF3FF}"/>
          </ac:inkMkLst>
        </pc:inkChg>
        <pc:inkChg chg="add mod">
          <ac:chgData name="Desy Hertinsyana" userId="161e33367aad32cb" providerId="LiveId" clId="{4A3F98FE-2114-45B0-ADCF-3D3AEAF50F2E}" dt="2023-07-03T01:51:31.920" v="462"/>
          <ac:inkMkLst>
            <pc:docMk/>
            <pc:sldMk cId="1421211639" sldId="267"/>
            <ac:inkMk id="176" creationId="{6E2B3A03-1F7A-B791-7153-12F5B3BC045D}"/>
          </ac:inkMkLst>
        </pc:inkChg>
        <pc:inkChg chg="add mod">
          <ac:chgData name="Desy Hertinsyana" userId="161e33367aad32cb" providerId="LiveId" clId="{4A3F98FE-2114-45B0-ADCF-3D3AEAF50F2E}" dt="2023-07-03T01:51:31.920" v="462"/>
          <ac:inkMkLst>
            <pc:docMk/>
            <pc:sldMk cId="1421211639" sldId="267"/>
            <ac:inkMk id="177" creationId="{BEAB5399-9569-7990-417E-C22B2768B1A0}"/>
          </ac:inkMkLst>
        </pc:inkChg>
        <pc:inkChg chg="add mod">
          <ac:chgData name="Desy Hertinsyana" userId="161e33367aad32cb" providerId="LiveId" clId="{4A3F98FE-2114-45B0-ADCF-3D3AEAF50F2E}" dt="2023-07-03T01:51:31.920" v="462"/>
          <ac:inkMkLst>
            <pc:docMk/>
            <pc:sldMk cId="1421211639" sldId="267"/>
            <ac:inkMk id="178" creationId="{A5F657E0-A162-5E82-CCDA-FA7930934C19}"/>
          </ac:inkMkLst>
        </pc:inkChg>
        <pc:inkChg chg="add mod">
          <ac:chgData name="Desy Hertinsyana" userId="161e33367aad32cb" providerId="LiveId" clId="{4A3F98FE-2114-45B0-ADCF-3D3AEAF50F2E}" dt="2023-07-03T01:51:31.920" v="462"/>
          <ac:inkMkLst>
            <pc:docMk/>
            <pc:sldMk cId="1421211639" sldId="267"/>
            <ac:inkMk id="179" creationId="{229D5981-9DE9-9482-20EF-FD8B0E86B676}"/>
          </ac:inkMkLst>
        </pc:inkChg>
        <pc:inkChg chg="add mod">
          <ac:chgData name="Desy Hertinsyana" userId="161e33367aad32cb" providerId="LiveId" clId="{4A3F98FE-2114-45B0-ADCF-3D3AEAF50F2E}" dt="2023-07-03T01:51:31.920" v="462"/>
          <ac:inkMkLst>
            <pc:docMk/>
            <pc:sldMk cId="1421211639" sldId="267"/>
            <ac:inkMk id="180" creationId="{F656BFA6-E29B-DBEC-5507-15C6CC88361B}"/>
          </ac:inkMkLst>
        </pc:inkChg>
        <pc:inkChg chg="add mod">
          <ac:chgData name="Desy Hertinsyana" userId="161e33367aad32cb" providerId="LiveId" clId="{4A3F98FE-2114-45B0-ADCF-3D3AEAF50F2E}" dt="2023-07-03T01:51:31.920" v="462"/>
          <ac:inkMkLst>
            <pc:docMk/>
            <pc:sldMk cId="1421211639" sldId="267"/>
            <ac:inkMk id="181" creationId="{75D50DBE-D4CC-6398-E165-24D01F69B900}"/>
          </ac:inkMkLst>
        </pc:inkChg>
        <pc:inkChg chg="add mod">
          <ac:chgData name="Desy Hertinsyana" userId="161e33367aad32cb" providerId="LiveId" clId="{4A3F98FE-2114-45B0-ADCF-3D3AEAF50F2E}" dt="2023-07-03T01:51:31.920" v="462"/>
          <ac:inkMkLst>
            <pc:docMk/>
            <pc:sldMk cId="1421211639" sldId="267"/>
            <ac:inkMk id="182" creationId="{78ED32DF-BF0D-B72B-7EB8-41F13C426C3C}"/>
          </ac:inkMkLst>
        </pc:inkChg>
        <pc:inkChg chg="add mod">
          <ac:chgData name="Desy Hertinsyana" userId="161e33367aad32cb" providerId="LiveId" clId="{4A3F98FE-2114-45B0-ADCF-3D3AEAF50F2E}" dt="2023-07-03T01:51:31.920" v="462"/>
          <ac:inkMkLst>
            <pc:docMk/>
            <pc:sldMk cId="1421211639" sldId="267"/>
            <ac:inkMk id="183" creationId="{B5C049D9-414E-4A22-151B-29349C6F0E9B}"/>
          </ac:inkMkLst>
        </pc:inkChg>
        <pc:inkChg chg="add mod">
          <ac:chgData name="Desy Hertinsyana" userId="161e33367aad32cb" providerId="LiveId" clId="{4A3F98FE-2114-45B0-ADCF-3D3AEAF50F2E}" dt="2023-07-03T01:51:31.920" v="462"/>
          <ac:inkMkLst>
            <pc:docMk/>
            <pc:sldMk cId="1421211639" sldId="267"/>
            <ac:inkMk id="184" creationId="{5E060471-833A-3A61-228D-E0F5A83F998C}"/>
          </ac:inkMkLst>
        </pc:inkChg>
      </pc:sldChg>
      <pc:sldChg chg="new del">
        <pc:chgData name="Desy Hertinsyana" userId="161e33367aad32cb" providerId="LiveId" clId="{4A3F98FE-2114-45B0-ADCF-3D3AEAF50F2E}" dt="2023-07-03T01:56:21.863" v="490" actId="2696"/>
        <pc:sldMkLst>
          <pc:docMk/>
          <pc:sldMk cId="2465059661" sldId="26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5.570"/>
    </inkml:context>
    <inkml:brush xml:id="br0">
      <inkml:brushProperty name="width" value="0.05" units="cm"/>
      <inkml:brushProperty name="height" value="0.05" units="cm"/>
    </inkml:brush>
  </inkml:definitions>
  <inkml:trace contextRef="#ctx0" brushRef="#br0">1676 1 132,'22'6'5647,"-35"-6"-4117,12 0-1448,-1 0-1,0 0 0,1 0 1,-1 1-1,0-1 0,0 0 1,1 1-1,-1 0 1,0-1-1,1 1 0,-2 1 1,1-1 64,1 0 1,-1-1 0,0 1 0,1 0 0,-1-1-1,0 1 1,1-1 0,-1 0 0,0 1-1,1-1 1,-3 0 0,3 0-130,1 0 0,-1 0 0,0 0 0,0 1 0,1-1 0,-1 0 0,1 0 0,-1 1 0,0-1 1,1 0-1,-1 1 0,1-1 0,-1 0 0,0 1 0,1-1 0,-1 1 0,1-1 0,0 1 0,-1-1 0,1 1 0,-1 1 0,1-2-3,-1 1 0,1-1 0,0 1 0,-1-1 0,1 1-1,0-1 1,-1 0 0,1 1 0,0-1 0,-1 0 0,1 1 0,-1-1-1,1 0 1,0 1 0,-1-1 0,1 0 0,-1 0 0,1 1 0,-1-1-1,1 0 1,-1 0 0,1 0 0,-1 0 0,1 0 0,-1 0 0,0 0-1,1 0 1,-1 0 0,1 0 0,-1 0 0,1 0 0,-1 0 0,1 0-1,-1 0 1,1-1 0,-1 1 0,1 0 0,-1 0 0,1 0 0,-1-1 0,0 0-1,-6-1 39,1-1-1,-1 1 0,0 1 1,0 0-1,0-1 0,0 2 0,-1-1 1,1 1-1,0 0 0,0 1 1,0 0-1,0 0 0,0 0 0,-13 5 1,12-5 188,0 0 0,1 0 0,-1-1 0,-16-1 0,3 6 13532,12-5-12777,9 1-957,0-1 0,-1 0 0,1 0 1,-1 0-1,1 0 0,0 0 1,-1 0-1,1 0 0,-1 0 0,1 0 1,-1 0-1,1 0 0,0 0 0,-1 0 1,1 0-1,-1 0 0,1 0 1,0 0-1,-1 0 0,1 0 0,0-1 1,-1 1-1,1 0 0,-1 0 0,1-1 1,0 1-1,-1 0 0,1 0 1,0-1-1,0 1 0,-1 0 0,1-1 1,0 1-1,0 0 0,-1-1 0,1-1 1552,-22 2-84,-19-6-907,33 4-608,1 1 0,0 0-1,-1 0 1,-10 0 0,-242 1 9,248 1 0,0 0 0,0 1 0,0 1 0,-17 5 0,-37 7 0,29-11 0,-1 2 0,2 2 0,-38 12 0,39-8 0,-78 29 0,99-35 0,0 1 0,1 0 0,0 1 0,0 0 0,-20 18 0,1 0 0,-14 12 0,44-36 0,0 1 0,0-1 0,0 0 0,0 1 0,1-1 0,-1 1 0,1 0 0,-1 0 0,1-1 0,0 1 0,0 0 0,0 0 0,1 0 0,-1 0 0,0 4 0,1-2 0,0 0 0,0 0 0,0 0 0,0 0 0,1-1 0,0 1 0,0 0 0,0 0 0,0-1 0,1 1 0,0-1 0,0 1 0,0-1 0,0 0 0,5 7 0,-2-3 0,1-1 0,0 1 0,0-1 0,0-1 0,1 1 0,-1-1 0,2 0 0,-1-1 0,13 8 0,-5-5 0,0 0 0,0 0 0,1-1 0,1-1 0,25 6 0,-3-4 0,0-2 0,1-1 0,0-2 0,0-2 0,47-5 0,18-2 0,-61-2 0,-44 4 0,-9 4 0,-19 7 0,-39 5 0,7-2 0,19-2 0,21-5 0,-39 12 0,-226 88 0,236-81 0,-71 43 0,76-41 0,24-11 0,1 0 0,0 2 0,1 0 0,0 0 0,1 2 0,1 0 0,0 1 0,2 1 0,-14 21 0,24-32 0,-1-1 0,2 1 0,-1 0 0,1 0 0,0 0 0,1 1 0,-1-1 0,2 1 0,-1-1 0,1 1 0,1-1 0,0 1 0,0 0 0,0-1 0,1 1 0,0 0 0,1-1 0,0 1 0,1-1 0,-1 0 0,1 0 0,1 0 0,0 0 0,0 0 0,0-1 0,1 0 0,9 12 0,-2-6 0,0 0 0,1-1 0,0 0 0,1 0 0,0-2 0,1 0 0,0 0 0,1-2 0,0 0 0,0 0 0,1-2 0,-1 0 0,1-1 0,28 5 0,1-3 0,0-2 0,1-1 0,-1-3 0,67-6 0,29-1 0,-114 4 0,-19 2 0,1-1 0,-1 0 0,1 0 0,-1-1 0,14-5 0,10-3 0,-22 7 0,0 0 0,0-1 0,10-5 0,-3 1-8411,-11 5 5248,0 0-1,0 0 0,-1-1 1,13-8-1,-17 10 2658,1 0-1,0 0 1,0 1 0,0-1-1,0 1 1,0-1 0,0 1-1,0 0 1,0 0 0,6 0-1,-6 0 151,21-5-1756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0.753"/>
    </inkml:context>
    <inkml:brush xml:id="br0">
      <inkml:brushProperty name="width" value="0.05" units="cm"/>
      <inkml:brushProperty name="height" value="0.05" units="cm"/>
    </inkml:brush>
  </inkml:definitions>
  <inkml:trace contextRef="#ctx0" brushRef="#br0">895 412 776,'0'0'127,"0"0"1,1 0-1,-1-1 0,0 1 0,0 0 0,1 0 1,-1 0-1,0 0 0,0 0 0,1 0 1,-1-1-1,0 1 0,0 0 0,1 0 1,-1 0-1,0-1 0,0 1 0,0 0 1,0 0-1,1-1 0,-1 1 0,0 0 0,0 0 1,0-1-1,0 1 0,0 0 0,0 0 1,0-1-1,0 1 0,0 0 0,0-1 1,0 1-1,0 0 0,0 0 0,0-1 1,0 1-1,0 0 0,0-1 0,0 1 0,0 0 1,0-1-1,-13-6 3789,-23-2 377,11 6-2989,-103-11 3400,111 14-4332,0 1 0,1 0 0,-1 1 0,1 1 1,-1 0-1,-15 6 0,18-4-260,-2 0 94,0 1 0,-25 13 1,-3 4 190,19-10 114,-46 32 0,10-2 324,35-27-413,1 2-1,1 2 0,-36 36 1,31-25-77,7-8 9,-32 45 1,49-61-320,0 0 0,1 0-1,0 0 1,1 1 0,0-1 0,0 1 0,0 0-1,1 0 1,0 0 0,1 1 0,-1 12 0,1-3-14,2 1 1,0-1 0,1 1 0,9 35 0,-10-50-25,0 0 0,0 0-1,1 0 1,-1-1 0,1 1 0,0 0 0,0-1 0,0 0 0,1 1 0,-1-1-1,1 0 1,0 0 0,0-1 0,0 1 0,0 0 0,0-1 0,1 0 0,-1 0-1,1 0 1,-1 0 0,1-1 0,0 1 0,0-1 0,0 0 0,0 0 0,0 0-1,0-1 1,0 1 0,6-1 0,-3 0 5,0-1 1,0 0-1,0-1 1,0 1-1,0-1 0,0-1 1,0 1-1,-1-1 0,10-5 1,55-40 36,-53 34-34,14-11 5,-1-2 0,-2-2 1,-1 0-1,-1-2 0,-2-1 0,0-1 0,25-48 0,-31 42 5,-2-1 0,-1 0-1,11-52 1,-8 28-13,8-46-30,-8 24-21,-12 51 129,-1 0-1,-1 0 0,-2-1 0,-2-44 0,5 66 340,-6 10-155,-19 3-95,18 1-167,0 1 0,1-1 0,-1 1 1,0 0-1,0-1 0,1 1 0,-1 0 0,1 0 0,-1-1 0,1 1 0,-1 0 0,1 0 0,-1 0 0,1 0 0,0-1 0,-1 1 0,1 0 0,0 0 0,0 0 0,0 0 0,0 0 0,0 0 0,0 0 0,0 0 0,0 0 0,0 1 0,0 41 18,1-28-9,-2 55 41,4 0 0,17 101 0,1 7-60,-11-117 12,-6-26 2,13 45 1,40 153-66,-48-186-78,-8-39 14,0 0 1,0-1-1,1 1 0,0-1 1,0 1-1,1-1 1,0 0-1,5 10 1,-7-16-48,0 1-1,0 0 1,0-1 0,0 1 0,0-1 0,1 1 0,-1-1-1,0 0 1,1 1 0,-1-1 0,1 0 0,-1 0 0,1 0 0,0 0-1,-1 0 1,1 0 0,0-1 0,0 1 0,-1-1 0,1 1-1,0-1 1,0 1 0,0-1 0,0 0 0,0 0 0,0 0-1,0 0 1,-1 0 0,1-1 0,0 1 0,0 0 0,0-1 0,0 1-1,-1-1 1,1 0 0,0 0 0,2-1 0,3-2-662,0 0 0,0 0 1,-1-1-1,0 0 0,0 0 0,0 0 1,0-1-1,-1 0 0,8-10 0,6-11-1663,-11 17 810,0-1 0,11-22 0,25-46-2754,-13 36 2651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50.466"/>
    </inkml:context>
    <inkml:brush xml:id="br0">
      <inkml:brushProperty name="width" value="0.05" units="cm"/>
      <inkml:brushProperty name="height" value="0.05" units="cm"/>
    </inkml:brush>
  </inkml:definitions>
  <inkml:trace contextRef="#ctx0" brushRef="#br0">143 7 468,'0'0'234,"1"1"0,0-1 0,-1 1-1,1-1 1,-1 1 0,1-1 0,-1 1 0,1-1-1,-1 1 1,1 0 0,-1-1 0,0 1 0,1 0 0,-1-1-1,0 1 1,0 0 0,1 0 0,-1-1 0,0 1 0,0 0-1,0 0 1,0-1 0,0 1 0,0 0 0,0 0 0,0-1-1,0 1 1,0 0 0,-1 0 0,1-1 0,0 1-1,0 0 1,-1 0 0,1-1 0,0 1 0,-1 0 0,1-1-1,-1 1 1,1-1 0,-1 1 0,1 0 0,-1-1 0,1 1-1,-1-1 1,0 0 0,1 1 0,-1-1 0,0 1 0,1-1-1,-1 0 1,-1 1 0,-6 2 1083,0-1 0,0 0 1,-1 0-1,-9 1 0,-3 1-409,-11-2 714,26-3-1267,23 1-448,-10-6-1492,-6 6 1553,-1-1 0,0 1 0,0 0 0,0 0 0,0 0 0,0-1 0,0 1-1,0 0 1,0 0 0,0 0 0,0 0 0,0-1 0,0 1 0,0 0 0,0 0 0,0 0 0,0-1 0,0 1 0,0 0-1,0 0 1,0 0 0,0-1 0,0 1 0,0 0 0,0 0 0,0 0 0,-1 0 0,1-1 0,0 1 0,0 0 0,0 0 0,0 0-1,0 0 1,0 0 0,-1 0 0,1-1 0,0 1 0,0 0 0,0 0 0,0 0 0,-1 0 0,1 0 0,0 0 0,0 0-1,0 0 1,-1 0 0,1 0 0,0 0 0,0 0 0,0 0 0,-1 0 0,1 0 0,0 0 0,0 0 0,0 0 0,0 0-1,-1 0 1,1 0 0,0 0 0,0 0 0,-1 1 0,-13-20-8355,-1 12 5237,15 7 2983,-1 0 1,0 0-1,0 0 0,1 0 0,-1 0 0,0 0 1,0-1-1,1 1 0,-1 0 0,0-1 0,1 1 1,-1 0-1,0-1 0,1 1 0,-1-1 1,0 1-1,1-1 0,-1 0 0,1 1 0,-1-1 1,1 1-1,-1-1 0,1 0 0,0 1 0,-1-2 1,1-4-1736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53.227"/>
    </inkml:context>
    <inkml:brush xml:id="br0">
      <inkml:brushProperty name="width" value="0.05" units="cm"/>
      <inkml:brushProperty name="height" value="0.05" units="cm"/>
    </inkml:brush>
  </inkml:definitions>
  <inkml:trace contextRef="#ctx0" brushRef="#br0">514 871 328,'33'-1'6673,"-36"-1"-6451,1 1-1,0-1 0,-1 1 1,0-1-1,1 1 1,-1 0-1,0 0 0,1 0 1,-1 0-1,0 1 1,0-1-1,-6 0 0,1-1 86,13 2 2952,-168 0 1541,134-2-4671,25 1-105,-1 0-1,0 1 1,0 0-1,0 0 1,0 0-1,0 0 1,-9 3-1,-18 4 167,-25 11 140,39-11-286,-1 1 0,1 1 1,1 0-1,-29 21 0,40-23-21,0 1-1,0 1 1,1-1-1,0 1 0,0 0 1,-4 12-1,6-7-1,-1 1-1,2-1 1,0 1-1,0-1 0,2 1 1,0 20-1,1-10 10,0-9-18,1-1 1,1 1-1,1-1 0,0 0 1,0 0-1,2-1 0,11 23 1,-15-31-9,6 10 0,1 1 0,1-1 0,0-1 0,21 25 0,-8-20 1,6 8-9,-26-25 0,0 1 0,0-1 0,0 0 0,1-1 0,-1 1 0,1 0 0,-1-1 0,1 0 0,0 0 0,0 0 0,6 2 0,-6-3 1,0 1 0,0 0-1,0 0 1,-1 0 0,1 0 0,0 1-1,-1-1 1,5 5 0,-6-6 4,0 1 1,1-1 0,-1 0-1,1 0 1,0-1 0,-1 1-1,1-1 1,0 1 0,-1-1-1,1 0 1,0 0 0,-1 0-1,1 0 1,0 0 0,-1-1-1,5 0 1,45-10 174,-36 5-142,1 0 1,-1-1 0,0-1-1,0-1 1,-1 0-1,18-14 1,-27 17-35,0 0-1,0 0 1,-1-1 0,0 0-1,0 1 1,5-10 0,12-16 6,-18 25-3,0 0 0,0-1 0,-1 1 1,0-1-1,-1 1 0,1-1 0,-2 0 1,1 0-1,0-10 0,3-7-4,-4 14-4,-1 1 0,0-1 0,0 0 0,-1 0-1,-1 0 1,0 0 0,-5-17 0,-1-8-12,-53-390-267,43 286 254,9 97 18,5 30 7,2-1 0,-1 1 0,1-19 0,-1-4 3,0 1-1,-14-58 1,9 55 2,-3-35 24,0-1-15,10 70-12,0 0-1,1 0 0,-1 0 1,1 0-1,0 0 0,1-6 1,-1 1-14,0 9 16,0-1 1,0 0-1,0 1 0,0-1 1,0 0-1,0 1 0,0-1 1,0 0-1,-1 1 0,1-1 0,0 1 1,0-1-1,-1 0 0,1 1 1,0-1-1,-1 1 0,1-1 1,0 1-1,-1-1 0,1 1 1,-1-1-1,0 0 0,-4-9-38,5 9 18,16-2-48,-13 1 17,-9 1 54,4 1 43,2 30-94,1-16 44,0 0 0,1 0-1,1 0 1,0 0-1,7 16 1,5 24-27,-10-27 17,-3-15 37,0-1-1,1 1 0,6 17 0,16 38 30,-4 0 0,26 137 0,-32-132-20,1-8 76,29 71 1,-10-33 30,-22-58-76,-2-8-5,0-1 0,21 41 0,-19-48-23,10 36 1,5 9-9,-21-54-18,9 37 1,-12-37 3,14 35-1,-15-47-11,-1 1 0,0-1 0,-1 1 0,1 0 0,-1-1-1,-1 1 1,0 15 0,0-20-1,0-2 1,0-1 0,0 0 0,0 0 0,0 1 0,0-1 0,0 0 1,0 0-1,0 1 0,0-1 0,0 0 0,0 1 0,0-1 0,0 0 1,0 0-1,0 1 0,0-1 0,0 0 0,0 0 0,0 1 0,1-1 1,-1 0-1,0 0 0,0 1 0,0-1 0,0 0 0,1 0 0,-1 0 1,0 1-1,0-1 0,1 0 0,-1 0 0,0 0 0,0 0 0,0 0 1,1 1-1,-1-1 0,0 0 0,1 0 0,-1 0 0,0 0 0,0 0 1,1 0-1,-1 0 0,0 0 0,0 0 0,1 0 0,-1 0 0,0 0 1,1 0-1,-1 0 0,0-1 0,2 1 0,0 0 0,-1 0 0,1 0 0,0 1 0,-1-1 0,1 0 0,0 1 0,-1-1 0,1 1 0,0-1 0,2 3 1,-2-2-4,-2-2-451,0-6-82,-1 6 327,0 0-1,0 0 0,0 0 1,0 0-1,0 0 0,0 0 1,0 0-1,0 0 0,0 1 1,-1-1-1,1 0 0,0 0 0,0 1 1,-3-1-1,1-1-529,2 1 420,-1 0-1,1 0 0,0-1 1,0 1-1,0 0 1,0 0-1,0-1 1,0 1-1,1-1 1,-1 1-1,-1-3 1,-7-13-2958,3 11 2021,4 4 849,0 0 0,-1-1 0,1 1 0,0 0 0,0-1 0,1 0 0,-1 1 0,0-1 0,1 0 0,0 0 0,-2-5 1,10-5-1250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53.888"/>
    </inkml:context>
    <inkml:brush xml:id="br0">
      <inkml:brushProperty name="width" value="0.05" units="cm"/>
      <inkml:brushProperty name="height" value="0.05" units="cm"/>
    </inkml:brush>
  </inkml:definitions>
  <inkml:trace contextRef="#ctx0" brushRef="#br0">1 1 708,'6'0'1566,"10"5"9267,-21 0-8736,5-5-2036,0 0 1,-1 1-1,1-1 0,0 0 0,-1 0 0,1 0 0,-1 1 1,1-1-1,0 0 0,0 0 0,-1 1 0,1-1 0,0 0 0,-1 1 1,1-1-1,0 0 0,0 1 0,0-1 0,-1 1 0,1-1 1,0 0-1,0 1 0,0-1 0,0 1 0,0-1 0,0 0 0,0 1 1,0-1-1,0 1 0,10 29 1346,0-5-809,-6-13-461,1-1-1,1 1 1,0-1-1,0 1 1,1-2-1,1 1 1,8 9-1,-5-6-4,-1 0 0,0 0-1,10 21 1,34 105 854,-40-107-593,15 51 1,-19-52-134,26 61 1,6-16-117,-41-76-187,-1 0 0,1-1-1,-1 1 1,0 0 0,1-1-1,-1 1 1,0 0 0,1 0-1,-1 0 1,0-1-1,0 1 1,0 0 0,0 0-1,0 0 1,0 0 0,0-1-1,0 1 1,0 0-1,0 0 1,0 0 0,-1 0-1,1 0-69,0-1-1,0 0 1,-1 1-1,1-1 1,0 0-1,0 0 1,-1 0-1,1 1 1,0-1-1,-1 0 1,1 0-1,0 0 1,-1 0-1,1 0 1,0 1-1,-1-1 1,1 0 0,-1 0-1,1 0 1,0 0-1,-1 0 1,1 0-1,0 0 1,-1 0-1,1 0 1,0-1-1,-1 1 1,1 0-1,-1 0 1,1 0-1,0 0 1,-1 0-1,1-1 1,0 1-1,-1 0 1,-1-2-482,-1 0 1,1 1 0,0-1 0,0 0 0,0 0 0,0 0-1,0 0 1,0-1 0,1 1 0,-1 0 0,-2-6-1,-15-19-4214,15 24 4271,0-1 0,0 0 1,1-1-1,-1 1 0,1 0 1,0-1-1,-3-7 0,-5-13-1102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54.276"/>
    </inkml:context>
    <inkml:brush xml:id="br0">
      <inkml:brushProperty name="width" value="0.05" units="cm"/>
      <inkml:brushProperty name="height" value="0.05" units="cm"/>
    </inkml:brush>
  </inkml:definitions>
  <inkml:trace contextRef="#ctx0" brushRef="#br0">66 1 1340,'-11'0'1832,"0"0"128,-10 6 33,10-6-537,0 6-440,22-12-1684,0 0-1860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55.509"/>
    </inkml:context>
    <inkml:brush xml:id="br0">
      <inkml:brushProperty name="width" value="0.05" units="cm"/>
      <inkml:brushProperty name="height" value="0.05" units="cm"/>
    </inkml:brush>
  </inkml:definitions>
  <inkml:trace contextRef="#ctx0" brushRef="#br0">426 8 224,'5'-2'592,"0"1"-1,1-1 0,0 1 1,-1 0-1,1 1 1,0-1-1,-1 1 1,1 0-1,0 1 1,-1-1-1,1 1 1,0 1-1,6 1 1,-12-3-453,1 1 0,-1 0 0,0-1 0,1 1 0,-1-1 0,0 1 0,1 0 0,-1-1 0,0 1 0,0 0 0,0-1 0,0 1 0,0 0 0,0-1 0,0 1 0,0 0 0,0-1 0,0 1 0,0 0 0,0 0 0,1 10 260,8-2-223,-8-8-135,0 0 1,0 0-1,0 0 0,0-1 0,-1 1 1,1 0-1,0 0 0,-1 0 0,1 0 1,0 0-1,-1 1 0,1-1 0,-1 0 1,0 0-1,1 0 0,-1 0 1,0 0-1,0 1 0,0-1 0,0 0 1,0 0-1,0 0 0,0 1 0,0-1 1,0 1-1,0 21 513,-1 0 0,-1 0 1,-1 0-1,0-1 0,-10 31 1,-6 8 465,-37 79 1,-22 55 360,-97 210 154,101-228-1145,38-69-241,18-50-92,10-30-34,-5 34 0,-3 12 32,6-51-49,9-21-5,0 1 0,-1-1 0,1 1 0,0-1 0,0 1 0,1-1-1,-1 1 1,0 0 0,1-1 0,-1 6 0,1-7 5,20-13-111,-17 8 103,0 0 0,-1 0 0,0 0 0,0-1 0,0 1 0,0-1 0,-1 1 0,0-1 0,2-8 0,-2 8 13,0-1-1,0 0 0,1 1 0,0-1 0,0 1 1,5-8-1,1-2-4,-1-1 0,0 0 1,-1 0-1,-1-1 0,4-24 0,1 1-39,36-159-567,16-53-134,-23 92 557,-11 38 82,-6 23 46,-10 53 37,-10 35 9,1-1 0,1 1 0,7-19 0,2-1-5,-11 24 8,1 0 0,0 1 0,0-1 0,6-8 1,1-7 7,2 0 6,19-21 116,-31 42-130,0 1 1,1 0 0,-1 0 0,0-1 0,1 1-1,-1 0 1,0 0 0,1 0 0,-1 0 0,0-1 0,1 1-1,-1 0 1,0 0 0,1 0 0,-1 0 0,1 0 0,-1 0-1,0 0 1,1 0 0,-1 0 0,1 0 0,-1 0 0,0 0-1,1 0 1,-1 0 0,0 1 0,1-1 0,-1 0-1,1 0 1,-1 0 0,1 1 0,14 10 32,5 3 60,-6-7-8,-1 1-1,1 1 0,-2 0 1,1 0-1,-1 1 1,-1 1-1,20 22 0,34 31 223,241 204 1342,-283-247-1494,35 30 192,66 63 548,125 148 888,-65-47-882,-179-209-886,7 10 19,-1 2-1,-1-1 1,10 22 0,-10-19-17,-4-10-10,0-1 0,0 0 0,10 11 0,5 6 2,21 24 1,-42-50-17,0 0 1,0 0 0,1 1 0,-1-1 0,0 0 0,0 0 0,1 1 0,-1-1 0,0 0 0,0 1 0,0-1 0,0 0 0,0 0 0,1 1 0,-1-1 0,0 0 0,0 1 0,0-1 0,0 0 0,0 1-1,0-1 1,0 0 0,0 1 0,0-1 0,0 0 0,0 1 0,0-1 0,0 0 0,0 1 0,0-1 0,-1 0 0,1 1 0,0-1 0,0 0 0,0 0 0,-1 1 0,-12 5-387,-17-6-1177,-79-40-9675,23 8 3261,54 19 5443,8 1 349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55.896"/>
    </inkml:context>
    <inkml:brush xml:id="br0">
      <inkml:brushProperty name="width" value="0.05" units="cm"/>
      <inkml:brushProperty name="height" value="0.05" units="cm"/>
    </inkml:brush>
  </inkml:definitions>
  <inkml:trace contextRef="#ctx0" brushRef="#br0">1 208 1584,'142'-4'12474,"186"-34"-7091,139-42-3344,-238 38-1874,-78 11-271,-150 31 43,1 0 1,-1 0 0,0-1-1,1 1 1,-1-1-1,0 1 1,1-1 0,-1 0-1,0 1 1,0-1 0,1 0-1,-1 0 1,0 0-1,1-1 1,-22 0-14263,0 6 11737,-2-3 338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24.158"/>
    </inkml:context>
    <inkml:brush xml:id="br0">
      <inkml:brushProperty name="width" value="0.05" units="cm"/>
      <inkml:brushProperty name="height" value="0.05" units="cm"/>
    </inkml:brush>
  </inkml:definitions>
  <inkml:trace contextRef="#ctx0" brushRef="#br0">1143 288 380,'-42'23'5767,"41"-22"-4580,32-24-32,-31 19-1075,1 1-1,0-1 1,-1 0 0,1 1 0,-1-1 0,0 1-1,0-1 1,-1-5 0,0 3 139,1 4-176,0 1-1,0 0 0,0-1 1,0 1-1,0 0 0,-1-1 1,1 1-1,-1 0 0,1-1 1,-1 1-1,1 0 0,-1 0 1,0-1-1,1 1 0,-1 0 1,0 0-1,0 0 0,0 0 0,-1-1 1,1 1 61,0 1 1,0-1-1,0 0 1,1 0-1,-1 0 1,0 0-1,1 0 1,-1 0-1,0 0 1,1 0-1,-1-1 1,1 1-1,0 0 1,-1 0-1,1 0 1,0-1-1,0 1 1,0-2-1,0 2 82,9-9 825,-8 9-958,0 1 0,0-1-1,0 0 1,-1 1 0,1-1 0,0 0-1,0 1 1,-1-1 0,1 0 0,-1 0-1,1 0 1,-1 0 0,1 1-1,-1-1 1,1 0 0,-1 0 0,0 0-1,1 0 1,-1 0 0,0 0 0,0-2-1,24-16 1016,-16 9-711,-3 5-242,-1 0 1,1 0 0,0 0 0,0 0 0,0 1 0,11-6 0,5-8 92,-19 15-179,1 0-1,0 0 1,0 1-1,0 0 1,0-1-1,0 1 1,0 0-1,1 0 1,4-1-1,-2 0 80,0 0 0,0-1 0,-1 1 0,1-1 0,-1 0 0,0-1 0,7-6 0,-10-2 293,-2 9-57,0 8-201,3-3 10,4 3 18,-16-2-121,8-1-43,0 0-1,0 0 0,0 0 0,0 0 0,0 0 0,0 0 0,0 0 0,1 0 0,-1 1 0,0-1 0,1 0 0,-1 1 0,1-1 0,-1 2 0,-1 1 15,-1 0-5,0 0 0,0-1 0,-1 1 0,1-1 0,-1 0 0,-5 5 0,-17 13 80,-92 95 555,78-82-447,-127 98 611,5-7-35,39-28-392,-168 155 249,225-188-379,-77 96 0,122-135-182,15-19-52,1 0 1,-1 0-1,1 1 0,-6 11 0,8-13-8,0 0-1,0 0 0,0 0 1,0-1-1,-1 1 0,0-1 1,0 0-1,0 0 0,-7 5 1,9-7-6,-1 1 1,1-1 0,0 1-1,0-1 1,0 1 0,1 0-1,-1 0 1,-2 5 0,4-7-6,0 1 0,-1-1-1,1 1 1,-1-1 0,1 0 0,-1 1 0,0-1-1,0 0 1,0 1 0,0-1 0,0 0 0,0 0 0,0 0-1,0 0 1,0 0 0,0 0 0,0 0 0,-1 0 0,1-1-1,0 1 1,-1 0 0,-2 0 0,5-1 4,-1 0-1,0-1 1,0 1 0,0 0 0,0 0-1,0 0 1,0 0 0,0-1 0,0 1 0,0 0-1,1 0 1,-1 0 0,0 0 0,0 0-1,0-1 1,0 1 0,1 0 0,-1 0-1,0 0 1,0 0 0,0 0 0,0 0-1,1 0 1,-1 0 0,0 0 0,0 0-1,0 0 1,1 0 0,-1 0 0,0 0 0,0 0-1,0 0 1,1 0 0,-1 0 0,0 0-1,0 0 1,0 0 0,1 0 0,-1 0-1,0 0 1,0 0 0,0 0 0,1 0-1,-1 1 1,0-1 0,0 0 0,0 0-1,0 0 1,0 0 0,1 0 0,-1 1 0,0-1-1,0 0 1,0 0 0,0 0 0,0 0-1,0 1 1,0-1 0,0 0 0,0 0-1,0 0 1,0 1 0,1-1 0,-1-1 72,10-16-357,-9 15 104,-1 1 0,1 0 0,-1-1 0,1 1 1,0 0-1,-1 0 0,1 0 0,0-1 0,0 1 0,0 0 0,0 0 0,0 0 0,0 0 1,0 0-1,0 1 0,0-1 0,0 0 0,0 0 0,1 1 0,1-2 0,31-12-5805,-32 13 5532,34-11-5059,46-8-1,-39 9 3305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25.180"/>
    </inkml:context>
    <inkml:brush xml:id="br0">
      <inkml:brushProperty name="width" value="0.05" units="cm"/>
      <inkml:brushProperty name="height" value="0.05" units="cm"/>
    </inkml:brush>
  </inkml:definitions>
  <inkml:trace contextRef="#ctx0" brushRef="#br0">2244 79 156,'19'-5'2911,"-1"0"0,-1-2-1,29-14 1,16-1-142,-60 8 206,-2 10 210,0 10-1908,0-6-1261,0 0-1,-1 0 1,1 0 0,0 1-1,0-1 1,0 0-1,-1 0 1,1 0-1,0 0 1,0 1-1,-1-1 1,1 0-1,0 0 1,0 0 0,-1 0-1,1 0 1,0 0-1,0 0 1,-1 0-1,1 0 1,0 0-1,-1 0 1,1 0 0,0 0-1,0 0 1,-1 0-1,1 0 1,0 0-1,0 0 1,-1 0-1,1-1 1,0 1 0,0 0-1,-1 0 1,1 0-1,0 0 1,0 0-1,0-1 1,-1 1-1,1 0 1,0 0-1,0 0 1,0-1 0,0 1-1,-1 0 1,1 0-1,0-1 1,0 1-1,0 0 1,0 0-1,0-1 1,0 1 0,0 0-1,0-1 1,0 1-1,0 0 1,0 0-1,0-1 1,0 1-1,0 0 1,0 0-1,0-1 1,0 1 0,0-1-1,-3 4 54,0 0 0,0-1 0,0 0 0,0 0 0,0 0 0,0 0 0,-1 0 0,1-1 0,-7 3 0,-6 3 89,-128 86 1286,-63 66-298,-33 20-317,-674 543 533,585-443-727,213-178-234,-102 101 805,181-165-957,11-10 23,-42 32-1,36-24-121,26-25-61,1-5-61,17-17 394,-7 5-414,1 1 0,0 0 0,0 1 0,11-9 0,16-17-40,9 7-2,-38 22 20,0 0-1,-1 0 1,1 0 0,0-1-1,-1 1 1,0-1-1,7-6 1,11-9-841,-20 17 696,0 1 1,0-1-1,0 0 0,0 1 1,-1-1-1,1 0 0,0 0 0,-1 0 1,1 0-1,0 0 0,-1 0 1,1 0-1,-1 0 0,1 0 0,-1 0 1,0 0-1,0 0 0,1-2 0,-1 2-169,0-1 0,1 1 0,-1 0-1,1-1 1,-1 1 0,1 0 0,0-1-1,-1 1 1,1 0 0,0 0 0,0 0-1,0 0 1,1-2 0,30-21-7516,-22 19 6041,0 0 0,0 1 0,17-6 0,48-20-4388,-43 17 4061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1.895"/>
    </inkml:context>
    <inkml:brush xml:id="br0">
      <inkml:brushProperty name="width" value="0.05" units="cm"/>
      <inkml:brushProperty name="height" value="0.05" units="cm"/>
    </inkml:brush>
  </inkml:definitions>
  <inkml:trace contextRef="#ctx0" brushRef="#br0">0 196 256,'5'-2'663,"0"0"1,0 0-1,1 0 0,-1 1 1,0 0-1,10-2 0,-10 3-145,0-1-1,0 0 1,-1 0-1,1 0 1,-1 0-1,8-4 0,-12 5-443,1-1 0,0 1 0,-1 0 0,1 0-1,0 0 1,-1 0 0,1 0 0,0-1-1,0 1 1,-1 1 0,1-1 0,0 0-1,0 0 1,-1 0 0,1 0 0,0 0-1,-1 1 1,1-1 0,0 0 0,1 1 0,-1 0-39,0-1 0,0 1 1,0-1-1,0 0 0,0 1 1,0-1-1,0 0 0,0 0 1,0 1-1,1-1 1,-1 0-1,0 0 0,0-1 1,2 1-1,14-8 360,-16 7-341,1 0 0,0 0 0,0 0 0,0 0-1,1 0 1,-1 0 0,0 0 0,0 1 0,0-1 0,1 1 0,2 0 0,24-2 788,36-6-1,-40 4-420,46-2 2076,84 2 0,33-2-375,43-7-328,190 13 277,-212-13-701,162 13-824,-273-6-368,-73 5-97,39-7-1,-40 4 0,35-1 1,-49 4-30,1 0 1,-1 0-1,0-1 1,10-4 0,19-3 145,125-21 409,-101 19-393,-5 4 86,-3 1-93,-15 0-456,-149 18-7522,74-8 4611,19-1-1053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2.450"/>
    </inkml:context>
    <inkml:brush xml:id="br0">
      <inkml:brushProperty name="width" value="0.05" units="cm"/>
      <inkml:brushProperty name="height" value="0.05" units="cm"/>
    </inkml:brush>
  </inkml:definitions>
  <inkml:trace contextRef="#ctx0" brushRef="#br0">12 87 760,'-3'-3'9898,"-5"-11"-5555,9 13-4195,-1 0 0,1 0 0,0 0 0,0 0 1,0 0-1,0 0 0,0 0 0,1 0 0,-1 0 0,0 0 1,0 1-1,1-1 0,-1 1 0,2-2 0,1 1 75,9-5-161,1 1-1,0 1 0,0 0 1,1 1-1,-1 0 0,19 0 1,46-10-686,-56 8-345,12-4-511,-51 12-10388,-4 2 10348,-2 1 201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1.125"/>
    </inkml:context>
    <inkml:brush xml:id="br0">
      <inkml:brushProperty name="width" value="0.05" units="cm"/>
      <inkml:brushProperty name="height" value="0.05" units="cm"/>
    </inkml:brush>
  </inkml:definitions>
  <inkml:trace contextRef="#ctx0" brushRef="#br0">47 55 1116,'1'0'289,"0"-1"0,0 0 1,0 0-1,0 0 0,0 0 0,-1 0 0,1 0 0,0 0 0,-1 0 1,1 0-1,-1 0 0,1 0 0,-1-1 0,1 1 0,-1 0 0,0 0 1,0 0-1,0-1 0,1 1 0,-1 0 0,0 0 0,-1-1 0,1 1 1,0 0-1,0 0 0,0 0 0,-1-1 0,1 1 0,-1 0 0,1 0 1,-1 0-1,1 0 0,-1 0 0,0-1 0,-1 0 199,1 1 0,-1-1-1,0 1 1,0 0 0,1-1 0,-1 1-1,0 0 1,0 0 0,0 1 0,0-1-1,0 0 1,0 1 0,0-1 0,-1 1-1,1 0 1,-4-1 0,5 1 631,-1 18 1946,0-13-2720,0 0-1,0 0 0,0 0 1,1 0-1,0 0 0,0 0 1,0 1-1,1 7 1,1 55 1082,1-30-847,-2 26 256,2 0-1,18 96 0,-14-117-425,2 63-1,-2-21-29,-3-52-267,4 48-48,28 129 0,-34-208-65,33 115 0,-28-104 0,-1 1 0,2-2 0,0 1 0,1-1 0,0 0 0,12 14 0,-3-4 0,-15-19 0,0 1 0,0 0 0,1-1 0,-1 0 0,1 1 0,0-1 0,0 0 0,0-1 0,0 1 0,1 0 0,-1-1 0,1 0 0,0 0 0,-1 0 0,5 2 0,6-1-13,-12-2-23,1 0 0,-1 0 0,0-1 1,1 1-1,-1-1 0,1 1 0,-1-1 1,1 0-1,-1 0 0,0 0 1,1-1-1,-1 1 0,1 0 0,4-2 1,25-5-1070,-28 7 846,1-1 0,-1 0 1,1 0-1,-1 0 0,1 0 1,-1-1-1,7-3 0,-2 1-883,-1-2 0,0 1 0,0-1-1,0 0 1,-1 0 0,9-11-1,-14 16 784,-1-1-1,1 0 0,-1 0 0,0 0 0,0 0 0,0 0 0,0 0 0,0 0 0,0 0 0,0 0 0,-1 0 0,1 0 0,-1 0 0,1-1 0,-1 1 0,0 0 0,0 0 0,0-1 0,0 1 0,0 0 0,-1 0 0,1 0 0,-1-1 0,1 1 0,-1 0 0,0 0 1,0 0-1,0 0 0,0 0 0,0 0 0,0 0 0,-1 1 0,-2-4 0,-36-32-4919,27 18 3161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2.791"/>
    </inkml:context>
    <inkml:brush xml:id="br0">
      <inkml:brushProperty name="width" value="0.05" units="cm"/>
      <inkml:brushProperty name="height" value="0.05" units="cm"/>
    </inkml:brush>
  </inkml:definitions>
  <inkml:trace contextRef="#ctx0" brushRef="#br0">13 74 280,'-12'23'5322,"12"-23"-5170,0 0 0,0 1 0,0-1 0,0 1 1,0-1-1,-1 1 0,1-1 0,0 1 0,1-1 0,-1 1 0,0-1 0,0 1 0,0-1 1,0 1-1,0-1 0,0 1 0,1-1 0,-1 1 0,0-1 0,0 0 0,1 1 0,-1-1 1,0 1-1,1-1 0,-1 0 0,0 1 0,1-1 0,-1 0 0,0 1 0,1-1 0,-1 0 0,1 0 1,-1 1-1,1-1 0,-1 0 0,1 0 0,-1 0 0,1 0 0,-1 0 0,0 0 0,1 1 1,-1-1-1,1 0 0,-1 0 0,1-1 0,-1 1 0,1 0 0,86-7 4897,47-19-1813,-53 9-2105,60-10-276,-9 1-3519,-123 24 457,17-2-5132,-5 3-444,-10 1 5702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4.472"/>
    </inkml:context>
    <inkml:brush xml:id="br0">
      <inkml:brushProperty name="width" value="0.05" units="cm"/>
      <inkml:brushProperty name="height" value="0.05" units="cm"/>
    </inkml:brush>
  </inkml:definitions>
  <inkml:trace contextRef="#ctx0" brushRef="#br0">66 1435 876,'-9'9'2030,"-1"0"-1,1-1 1,-1 0 0,-16 8-1,24-4 1092,2-8-1150,0-10-1538,4 0-118,0 1 0,0-1 0,0 0 0,10-8-1,-11 10-220,2-3 28,-1 0 1,0 0-1,0-1 1,-1 1-1,0-1 1,0 0-1,2-13 1,8-18 216,8-20-91,-1 0 0,-4-2-1,16-108 1,-10 34-237,10-37-57,-23-24 12,2 68-29,-11-13 243,0 139-169,-1-1 1,1 1-1,-1 0 1,1-1 0,-1 1-1,0 0 1,0 0-1,0-1 1,-1 1 0,1 0-1,0 0 1,-1 0 0,-3-3-1,4 4 2,0 0-1,0 0 1,0 0-1,0-1 0,0 1 1,0 0-1,1-1 1,-1 1-1,0-1 1,1 1-1,-1-3 1,1 3-5,0 0-1,0 0 1,1 0 0,-1 0 0,1 1-1,-1-1 1,1 0 0,-1 0-1,1 1 1,-1-1 0,1 0 0,-1 0-1,1 1 1,0-1 0,0 1 0,-1-1-1,1 1 1,0-1 0,0 1 0,0-1-1,-1 1 1,1 0 0,0-1 0,0 1-1,0 0 1,1 0 0,6-3 19,-7 3-6,0 0 0,0 0 0,0 0 0,0 0 0,0-1 0,0 1 0,0 0 0,0-1 0,0 1 0,0-1 0,0 1 0,0-1 0,-1 0 0,1 1 0,0-1 0,0 0 0,0 1 0,-1-1 0,1 0 0,0 0 0,-1 0 0,1 0 0,-1 0 0,1 0 0,-1 0 0,1 1 0,-1-2 0,0 1 0,1 0 0,-1-1 0,0 1 323,2-11-78,0 11-258,0 0 0,1 0-1,-1 1 1,0-2 0,0 1 0,0 0-1,0 0 1,0-1 0,-1 1 0,1-1 0,0 1-1,-1-1 1,1 0 0,2-3 0,16-14 68,-6 5 192,-13 13-263,0 1 0,-1-1 0,1 0 0,0 1 0,-1-1 0,1 0 0,0 1 0,-1-1 0,1 0 0,-1 0 0,1 1 1,-1-1-1,0 0 0,1 0 0,-1 0 0,0 0 0,0 1 0,1-1 0,-1 0 0,0 0 0,0 0 0,0 0 0,0 0 0,0 0 0,0 0 0,-1-1 0,5-3 25,-4 4-28,1 1 0,0-1-1,-1 1 1,1-1 0,-1 0 0,1 0-1,-1 1 1,1-1 0,-1 0 0,1 0-1,-1 1 1,0-1 0,0 0-1,1 0 1,-1 0 0,0 0 0,0 1-1,0-2 1,0-1-12,0 2 18,1 1 1,-1 0 0,0-1 0,0 1 0,0-1 0,0 1 0,0 0-1,0-1 1,0 1 0,0-1 0,0 1 0,0-1 0,0 1 0,0 0-1,0-1 1,0 1 0,0-1 0,0 1 0,0-1 0,-1 1-1,1 0 1,0-1 0,0 1 0,0 0 0,-1-1 0,1 1 0,0 0-1,-1-1 1,1 1 0,0 0 0,-1-1 0,1 1 0,0 0 0,-1 0-1,1-1 1,0 1 0,-1 0 0,1 0 0,-1 0 0,1 0 0,0 0-1,-1-1 1,1 1 0,-1 0 0,0 0 0,-1 0 354,-6 7-135,7-7-225,1 0 0,-1 0 0,0 0 0,1 1 0,-1-1 0,0 0 0,1 1-1,-1-1 1,0 0 0,1 1 0,-1-1 0,1 1 0,-1-1 0,1 1 0,-1-1 0,1 1 0,-1-1-1,1 1 1,-1 0 0,1-1 0,0 1 0,0 0 0,-1-1 0,1 1 0,0 1 0,-1 1-1,1 0 1,0 0 0,-1 0 0,0 1-1,0-1 1,0 0 0,0 0 0,0 0-1,-3 3 1,2-3 1,1 1 0,-1-1 0,1 0 0,0 1 0,0-1 0,0 1 0,0-1 0,1 1 0,-1 5 0,0 5 5,-1 0 0,-6 27 0,5-26-1,0 0-1,0 0 0,1 16 0,15 190 169,16-32 58,-18-4-88,-9-159-150,-2-1 0,0 1 0,-1-1 0,-2 0 0,-6 31 1,8-52 11,0 0 0,1 1 0,0-1 0,0 0 0,0 0 0,0 0 0,1 1 0,0-1 0,0 0 0,0 0 0,0 0 0,0 0 1,1 0-1,0-1 0,0 1 0,0 0 0,0-1 0,0 1 0,1-1 0,0 0 0,-1 0 0,1 0 0,1 0 0,-1 0 0,0-1 0,1 1 0,-1-1 1,7 3-1,-4-1 10,-3-2-10,0 0-1,0 0 0,0 0 1,0-1-1,0 1 1,0-1-1,1 0 1,-1 0-1,1 0 1,-1 0-1,1 0 1,-1-1-1,1 1 1,-1-1-1,1 0 1,-1 0-1,1-1 1,-1 1-1,6-2 1,14-6-10,-1-1-1,-1-1 1,0-1 0,0-1 0,-1-1 0,36-30 0,-27 11 19,-11 10-10,-7 10-8,0 0 1,-1-1-1,-1 0 0,0-1 0,-1 0 1,9-21-1,-4 0-25,17-63 0,-15 49 10,-9 30 16,-1 0-1,4-22 0,-1-8-2,-4 23-4,0 1-1,0-29 0,-4 37 1,1 0-1,1 0 0,1 1 1,0-1-1,9-27 0,-9 37 9,0-1-1,-1 0 1,0 1-1,-1-1 1,1-10-1,-2 14 2,1 1-1,-2-1 1,1 0-1,0 0 1,-1 1-1,1-1 1,-1 0-1,0 1 1,0-1-1,-1 1 1,1-1-1,-1 1 1,-2-4-1,4 6 0,-1 0-1,0 0 0,0 0 1,1 0-1,-1-1 0,0 1 1,1 0-1,-1 0 0,1-1 1,-1 1-1,1 0 0,0-1 1,0 1-1,0 0 0,-1-1 1,1 1-1,0 0 0,1-1 1,-1 1-1,0 0 0,1-3 1,16-19 26,-8 14 8,-8 8-32,-1 1 1,0 0 0,0 0 0,0-1-1,1 1 1,-1 0 0,0 0-1,0-1 1,0 1 0,0 0 0,0-1-1,0 1 1,0 0 0,1 0 0,-1-1-1,0 1 1,0 0 0,0-1-1,0 1 1,0 0 0,-1-1 0,1 1-1,0 0 1,0-1 0,0 1 0,0 0-1,0 0 1,0-1 0,0 1-1,-1 0 1,1-1 0,0 1 0,0 0-1,0 0 1,-1-1 0,1 1 0,0 0-1,0 0 1,0 0 0,-1-1-1,1 1 0,-1 0 0,1 0 0,0 0 0,-1 0-1,1 0 1,0 0 0,-1 0 0,1 0-1,0 1 1,-1-1 0,1 0 0,0 0-1,-1 0 1,1 0 0,0 0 0,0 1-1,-1-1 1,1 0 0,0 0 0,0 0-1,-1 1 1,1-1 0,0 0 0,0 0-1,0 1 1,-1-1 0,1 0 0,0 1-1,0-1 1,0 0 0,0 1 0,0-1-1,0 0 1,-1 1 0,1-1 0,0 0 0,0 0-1,0 1 1,0-1 0,0 0 0,0 1-1,0-1 1,1 0 0,-1 1 0,0-1-1,0 0 1,0 1 0,0-1 0,0 1-1,0 2 9,0-1-1,-1 1 0,0 0 0,0 0 0,0 0 1,0-1-1,0 1 0,0 0 0,-1-1 1,-1 3-1,-8 18 66,-42 173 567,42-152-440,3 1 1,-5 70 0,-9 49 220,18-151-389,1 0 0,1 0 0,0 1 0,1-1 0,1 0 0,0 1 0,0-1 0,4 21 0,20 35 77,-14-41-70,9 35 1,-17-56-38,1 0 0,0 0 0,0-1 0,5 10 0,6 9 48,-13-23-47,0-1 0,0 1 0,0 0 0,0-1 0,0 1 0,0-1 0,1 0 0,-1 1 0,0-1 0,1 0 0,0 0 0,-1 0 0,1 0 1,0 0-1,-1 0 0,1 0 0,0 0 0,0-1 0,0 1 0,-1-1 0,1 1 0,0-1 0,0 0 0,0 0 0,0 0 0,0 0 0,0 0 0,0 0 1,0-1-1,3 0 0,6-1 23,0-1 0,0-1 0,20-9 0,-28 12-25,25-12 15,-1-1 1,44-32-1,-58 37-18,0-1 0,-1-1 1,-1 0-1,0 0 0,0-1 1,-1-1-1,10-15 0,-1 6 19,-16 20-16,-1 0 0,0 0 0,0 0 1,0 0-1,0 0 0,0-1 0,0 1 1,-1-1-1,1 1 0,1-4 0,-2 3 11,0 0 0,0 0 0,1 0-1,-1 0 1,1 0 0,0 0 0,0 1-1,0-1 1,0 1 0,0-1 0,1 1 0,-1 0-1,1 0 1,0 0 0,-1 0 0,1 0-1,6-2 1,-7 3-7,-4 19-50,-1-11 38,-1 0-1,1 1 0,1-1 1,0 1-1,0-1 0,0 1 1,1 0-1,0-1 0,0 1 1,1 0-1,0 0 0,1 0 1,1 10-1,-1-16 3,-1 1 1,1 0 0,-1-1-1,0 1 1,0 0-1,0-1 1,0 1-1,0 0 1,-2 4-1,0 17 40,3-22-33,-1-1 0,1 1 1,0 0-1,-1-1 1,1 1-1,0 0 0,0-1 1,0 1-1,0-1 1,1 0-1,-1 1 1,0-1-1,1 0 0,-1 0 1,0 0-1,1 0 1,-1 0-1,4 2 0,-5-3 13,1 1 0,1 0-1,-1-1 1,0 1 0,0 0-1,0-1 1,0 1 0,0-1-1,0 0 1,1 1 0,-1-1 0,0 0-1,0 0 1,1 0 0,-1 0-1,0 0 1,0 0 0,1 0-1,-1 0 1,0 0 0,0 0-1,0-1 1,1 1 0,-1-1-1,0 1 1,1-1 0,9-6 251,-11 7-246,1-1 0,0 1 0,0 0 1,-1-1-1,1 1 0,0-1 0,-1 1 1,1-1-1,-1 1 0,1-1 0,-1 1 1,1-1-1,-1 1 0,1-1 0,-1 0 1,1 1-1,-1-1 0,0 0 1,1-1-1,9-17 341,-6 10-209,0 1 0,0 0 1,-1-1-1,3-10 0,-6 16-129,1 0 0,-1 0 1,0 0-1,0 0 0,0 0 0,0 1 0,0-1 0,-1 0 1,1 0-1,-1 0 0,0 1 0,1-1 0,-1 0 0,-1 1 1,1-1-1,0 0 0,-1 1 0,-2-3 0,-6-9 80,0 1-1,-2 1 1,1 0 0,-16-11-1,21 18-141,-1 0-1,0 1 1,0 0 0,0 0-1,-1 1 1,1 0-1,-1 0 1,1 1-1,-1 0 1,-13-2 0,-9 2-1149,0 1 1,-58 6 0,-13 8-4057,12-1-2384,81-12 6237,0 2 1,1-1-1,-1 1 0,1 0 0,-1 0 0,-8 5 0,25 0-3174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4.827"/>
    </inkml:context>
    <inkml:brush xml:id="br0">
      <inkml:brushProperty name="width" value="0.05" units="cm"/>
      <inkml:brushProperty name="height" value="0.05" units="cm"/>
    </inkml:brush>
  </inkml:definitions>
  <inkml:trace contextRef="#ctx0" brushRef="#br0">220 7 348,'-44'33'6748,"0"0"3350,42-31-9248,-1 0 0,0 0 1,0-1-1,1 1 0,-1-1 0,0 0 1,-5 2-1,-1-1 208,1-1 1,-1 0-1,-16 1 0,24-3-1342,-1 1 0,0-1 0,1 1 0,-1-1 0,0 0 0,1 0 0,-1 0 0,1 0 0,-1 0 0,1 0 0,0 0 0,-2-2 0,-27-32-10542,30 33 10227,-1 1 0,1-1 1,-1 0-1,1 1 0,0-1 0,-1 0 1,1 1-1,0-1 0,0 0 1,0 1-1,0-1 0,1-2 1,0-4-1328,-1-4-452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5.925"/>
    </inkml:context>
    <inkml:brush xml:id="br0">
      <inkml:brushProperty name="width" value="0.05" units="cm"/>
      <inkml:brushProperty name="height" value="0.05" units="cm"/>
    </inkml:brush>
  </inkml:definitions>
  <inkml:trace contextRef="#ctx0" brushRef="#br0">121 80 1236,'-3'-5'9471,"-5"-1"-7706,-8 4 316,14 4-664,7 2-801,-5-4-578,1 1 0,-1 0 0,1-1 0,-1 1 0,0-1-1,0 1 1,1-1 0,-1 1 0,0 0 0,0-1 0,0 1 0,0 0 0,0-1 0,0 1-1,1 0 1,-2-1 0,1 1 0,0-1 0,0 1 0,0 0 0,0-1 0,0 1 0,0 0-1,-1-1 1,1 1 0,-1 0 0,-6 18 238,6-17-206,-1 8 96,0 1 0,1 0 0,1 0-1,-1 0 1,3 17 0,0 7 218,-3 119 1342,-22 169-1,20-296-1582,2-12-90,-1 0-1,0 0 1,-1-1 0,0 0-1,-1 1 1,-9 18 0,-7 9 35,25-29 18,-2-10 18,-1-13-46,-13-75-393,0-6-335,11-468-1247,0 546 1931,2 1 1,0-1 0,0 1 0,1-1 0,0 1-1,1 0 1,1 0 0,8-17 0,-11 27 1,0 0 0,0 1 0,0-1-1,0 1 1,0-1 0,0 1 0,0-1 0,1 1 0,-1 0 0,0 0 0,1 0 0,-1 1 0,1-1-1,-1 0 1,1 1 0,0 0 0,2-1 0,4 1 144,-1-1 1,1 1-1,-1 1 0,12 1 0,9 5 59,-1 0-1,0 3 1,-1 0-1,0 2 0,-1 0 1,0 2-1,-1 1 1,0 1-1,-1 1 1,-1 1-1,38 40 0,-37-34-84,0 0 37,-2 1 0,26 36-1,-10-4 38,16 22 137,52 104 1,-34-58-72,-4-5 3,-59-101-246,0-1 0,2 0 0,0-1 0,1 0-1,0-1 1,1 0 0,19 16 0,-10-8 60,-20-20-27,1-1 0,-1 1 0,1-1 0,0 0 0,0 0 0,0 0 0,0 0 0,1-1 0,-1 0 0,1 1 0,5 2 0,-7-5 313,-2-9 463,1-10-495,1 0 0,1 1 0,7-23 1,-5 22-260,-1-1 1,-1 0-1,1-24 1,-4-306 162,-2 315-269,-1 1 0,-11-44 0,2 18 0,3 2 0,-18-57 0,23 106-51,0-1-1,-1 0 1,0 1-1,-7-9 1,2 2-745,-9-1-3125,17 17 3449,1-1 0,-1 0-1,0 0 1,1 0 0,-1-1-1,1 1 1,-1 0 0,1 0-1,-1-1 1,1 1-1,0-1 1,0 1 0,0-1-1,0 0 1,0 1 0,0-1-1,0 0 1,1 0 0,-1 0-1,1 1 1,-1-3 0,0 2 59,1 1 1,-1-1-1,1 1 1,-1-1-1,1 1 1,-1-1-1,0 1 1,0-1 0,0 1-1,0 0 1,0-1-1,-1 0 1,1 1 134,0 1 1,1-1 0,-1 0 0,0 1-1,0-1 1,1 0 0,-1 0-1,0 1 1,1-1 0,-1 0-1,1 0 1,-1 0 0,1 0-1,0 0 1,-1 0 0,1 0-1,0 0 1,0 0 0,0 0-1,-1 0 1,1 0 0,0 0-1,0 0 1,0 0 0,1 0 0,-1 0-1,0 0 1,0 0 0,1 0-1,-1 0 1,0 0 0,2-1-1,16-15-1722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6.346"/>
    </inkml:context>
    <inkml:brush xml:id="br0">
      <inkml:brushProperty name="width" value="0.05" units="cm"/>
      <inkml:brushProperty name="height" value="0.05" units="cm"/>
    </inkml:brush>
  </inkml:definitions>
  <inkml:trace contextRef="#ctx0" brushRef="#br0">1 25 588,'17'-5'4535,"-10"3"213,0-1-4296,1 1 1,-1 0-1,1 0 0,0 1 1,0 0-1,-1 1 0,16 0 1,10-1 62,240-5 937,-188 7-1156,-65-2-101,0 2 0,1 0-1,-1 1 1,27 7-1,-42-8-97,0 1 0,-1-1 0,1 1-1,0 0 1,-1 0 0,0 0 0,1 1-1,-1-1 1,0 1 0,0 0 0,0 1-1,-1-1 1,1 1 0,-1-1 0,0 1-1,0 0 1,0 0 0,0 0 0,-1 1-1,0-1 1,0 1 0,0-1 0,0 1-1,1 5 1,-3-5 32,0 0 0,1 0-1,-2 1 1,1-1 0,-1 0 0,0 0 0,0 0 0,0 0-1,0 0 1,-1 0 0,0 0 0,0 0 0,-4 6-1,-2 2 200,0-1 0,0 0 0,-13 15 0,-12 11 425,15-16-23,-42 39 0,-25 20 193,69-66-835,2 1-1,-24 32 1,37-47-81,0 0-1,0 0 1,0 0 0,0 1 0,0-1-1,0 0 1,1 0 0,-1 1 0,0-1-1,1 1 1,-1-1 0,1 1 0,-1-1-1,1 1 1,0-1 0,-1 1 0,1-1-1,0 1 1,0 0 0,0-1-1,0 1 1,1-1 0,-1 1 0,0-1-1,1 1 1,-1-1 0,1 1 0,-1-1-1,1 1 1,0-1 0,-1 1 0,1-1-1,0 0 1,0 0 0,0 1 0,0-1-1,0 0 1,0 0 0,1 0-1,-1 0 1,0 0 0,0 0 0,1-1-1,-1 1 1,1 0 0,-1-1 0,1 1-1,-1-1 1,1 1 0,2 0 0,8 2 43,0 0 0,0-1 0,0 0 0,1-1 1,14-1-1,37-3-42,75-13 0,-112 12-173,-2-1-956,0-1 1,-1-1-1,25-11 0,-12 4-3569,0 3-3639,-5 9 3034,-10 2 3169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6.702"/>
    </inkml:context>
    <inkml:brush xml:id="br0">
      <inkml:brushProperty name="width" value="0.05" units="cm"/>
      <inkml:brushProperty name="height" value="0.05" units="cm"/>
    </inkml:brush>
  </inkml:definitions>
  <inkml:trace contextRef="#ctx0" brushRef="#br0">175 0 12,'-17'15'1356,"-26"21"15040,29-21-11746,13-14-4498,0 0-1,0-1 1,0 1-1,0 0 1,0 0-1,0-1 1,0 1-1,0 0 1,0-1 0,0 1-1,-1-1 1,1 0-1,0 1 1,0-1-1,-1 0 1,1 0-1,0 0 1,0 0-1,-1 0 1,1 0 0,-2 0-1,-25-9-5635,14 4-1406,-15-8-2524,27 8 7058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7.744"/>
    </inkml:context>
    <inkml:brush xml:id="br0">
      <inkml:brushProperty name="width" value="0.05" units="cm"/>
      <inkml:brushProperty name="height" value="0.05" units="cm"/>
    </inkml:brush>
  </inkml:definitions>
  <inkml:trace contextRef="#ctx0" brushRef="#br0">600 1 308,'-23'7'7529,"3"3"-6098,12-6-1141,1-1 1,0 2-1,-1-1 0,-6 7 0,-6 4 85,17-13-282,-1 0 0,1 1 0,0-1 1,0 1-1,0-1 0,0 1 0,1 0 0,-1 0 0,1 1 1,0-1-1,0 0 0,0 1 0,0-1 0,0 1 0,1 0 1,-2 6-1,2-6-34,-3 13 432,-1 1-1,-1-1 1,-11 24 0,8-20-123,1 0 1,0 0-1,2 0 1,1 1-1,0 0 1,-1 28-1,3-37-173,0 0 0,0 0 1,-11 23-1,-5 18 333,1 17 94,6-15 62,-3-1-1,-38 93 1,39-116-321,-10 38 0,-2 6 95,6-15-139,18-49-274,-1 0 0,-1-1 0,0 0 0,-1 1-1,0-2 1,-8 13 0,-1-2 57,-16 36-1,19-35-43,-21 33-1,16-28-48,11-21 141,4-30-90,1 22-63,1-7-11,0 0-1,1 0 1,0 0 0,1 0-1,0 0 1,1 1-1,-1 0 1,1-1 0,8-10-1,-4 5-24,-1 0 0,8-21 0,-3 3-76,19-37 0,-7 18-34,31-72-275,-23 43 76,-10 29 130,20-75 1,-23 65 226,29-65 1,-28 75-23,-11 29 6,1 2 0,0-1 0,2 1 0,0 1 0,1 0-1,19-21 1,25-3 60,-57 43-49,4-3 5,0 1 1,0-1 0,0 0-1,0 1 1,1 0-1,-1 0 1,1 1 0,-1-1-1,1 1 1,5-1-1,-2 4 109,0 0 0,0 1 0,0 0 0,0 0 0,-1 1 0,1 0 0,-1 0 0,9 7 0,9 6 165,-17-12-179,0 1 0,0 0 0,-1 0 0,0 0 0,0 1 0,0 0 0,-1 0 0,9 12 0,13 22 278,-19-30-176,-1 0 0,12 23 0,-5-7 246,2-1 0,28 35 0,5 9 330,96 156 1153,-59-91-1059,-34-59-413,-36-54-276,-1 0-1,16 31 1,77 173 726,-99-208-875,-7-13-28,0 0 1,0 1-1,-1-1 0,1 0 1,-1 1-1,-1 0 0,1-1 0,-1 1 1,0 0-1,1 7 0,2-1-264,-7-11-450,-9-1 325,-15 0-1421,0-2 0,-30-4-1,38 2-92,1-1 0,-1 0-1,1-1 1,-19-10-1,-22-8-3123,33 15 1480,-36-19 0,38 10 1265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8.119"/>
    </inkml:context>
    <inkml:brush xml:id="br0">
      <inkml:brushProperty name="width" value="0.05" units="cm"/>
      <inkml:brushProperty name="height" value="0.05" units="cm"/>
    </inkml:brush>
  </inkml:definitions>
  <inkml:trace contextRef="#ctx0" brushRef="#br0">64 239 1740,'-7'0'1847,"0"0"1,-1 1-1,1 0 0,-1 0 1,1 1-1,-12 4 0,36-6 2188,-2 0-3255,263-31 5100,544-67-901,-717 86-4807,60-11-12,-144 22-52,2-4-36,-13-3-112,-20-2-316,3 7 13,0 1-1,0 0 0,-1 0 1,1 1-1,0-1 0,-1 2 1,-9-1-1,-33-6-3766,-57-23-11180,106 30 15088,0 0 0,1 0 0,-1-1 0,1 1 0,-1 0 0,0 0 0,1-1 1,-1 1-1,1 0 0,-1 0 0,1-1 0,-1 1 0,1-1 0,-1 1 0,1 0 0,-1-1 0,1 1 0,-1-1 0,1 1 0,0-1 0,-1 1 0,1-1 0,0 0 0,0 1 0,-1-1 1,1 0-1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48.755"/>
    </inkml:context>
    <inkml:brush xml:id="br0">
      <inkml:brushProperty name="width" value="0.05" units="cm"/>
      <inkml:brushProperty name="height" value="0.05" units="cm"/>
    </inkml:brush>
  </inkml:definitions>
  <inkml:trace contextRef="#ctx0" brushRef="#br0">11 1 456,'13'0'5201,"-8"0"-2002,-11 1-1335,-15 3-320,19-3-981,6 0-323,-1 1 0,1-1 1,-1 1-1,0 0 1,1 0-1,-1 0 0,0 1 1,0-1-1,-1 1 1,1 0-1,0-1 0,1 5 1,21 16 675,-3-4-207,-2 0 0,0 1 0,32 45 0,-37-46-369,3 5 127,-1 1 0,-1 0-1,12 28 1,-13-25 239,34 45 0,5 10 307,-4 3-88,21 43 128,-15-32-420,6 15 12,17 41 156,-77-148-784,5 20 86,4-1-33,-11-22-60,-1-1-40,5 1 6,2 0-596,-11-4 152,-1 0 0,1 1 0,0 0 1,0 0-1,-1 0 0,-10 0 0,-11-2-1161,-11-4-2779,1-1-1,0-3 0,-45-18 0,60 17 1909,9 0 424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50.262"/>
    </inkml:context>
    <inkml:brush xml:id="br0">
      <inkml:brushProperty name="width" value="0.05" units="cm"/>
      <inkml:brushProperty name="height" value="0.05" units="cm"/>
    </inkml:brush>
  </inkml:definitions>
  <inkml:trace contextRef="#ctx0" brushRef="#br0">1 460 356,'12'5'6487,"12"-1"-4439,-10-2-1718,-30-1 815,15-1-683,34-6 1704,1 1-1,41-1 0,13-1-444,118-8 1092,-43 5-850,239-7 1452,-50 3-1705,6-9-751,135-16-380,-125 10-370,319-16-34,-129 10 103,-224 4 27,-5 0-72,-134 12-78,88-6 13,-97 8-123,64-1 80,-182 15 41,68-12 0,-13 1 47,-16-3-167,-38 5-47,9 6 1,-61 5 0,-10 1 0,1-1 0,-1 0 0,1 0 0,-1-1 0,14-4 0,0 7 0,-21 3 0,0-3-15,0 0 1,-1-1-1,1 1 0,-1 0 1,1 0-1,-1-1 0,0 1 1,1 0-1,-1-1 0,0 1 1,1-1-1,-1 1 1,0-1-1,0 1 0,0-1 1,1 1-1,-1-1 0,0 0 1,0 0-1,0 1 0,0-1 1,0 0-1,0 0 0,0 0 1,1 0-1,-2 0 0,1 0-71,-81 24-6121,-2 2-4656,58-18 7245,15-5 1692,0 0 1,0 1 0,-13 7-1,11-4-697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1.453"/>
    </inkml:context>
    <inkml:brush xml:id="br0">
      <inkml:brushProperty name="width" value="0.05" units="cm"/>
      <inkml:brushProperty name="height" value="0.05" units="cm"/>
    </inkml:brush>
  </inkml:definitions>
  <inkml:trace contextRef="#ctx0" brushRef="#br0">76 325 1464,'-76'0'16596,"89"-5"-13311,172-34 3879,44-9-6162,182-51-2784,-405 97 1531,11-3-736,0-1 0,23-11 1,-36 15 349,0-1 1,-1 1 0,1 0 0,0-1 0,-1 0 0,0 0 0,1 0-1,-1 0 1,0 0 0,-1-1 0,1 1 0,-1-1 0,1 0 0,-1 0-1,1-4 1,-2 7 288,-1-1-1,0 1 0,0 0 0,0-1 1,0 1-1,0 0 0,-1-1 1,1 1-1,0 0 0,-1-1 0,1 1 1,0 0-1,-1-1 0,0 1 1,1 0-1,-1 0 0,0 0 0,0 0 1,1 0-1,-1 0 0,0 0 0,0 0 1,0 0-1,0 0 0,-2-1 1,-3-4-1262,-4-6-901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50.900"/>
    </inkml:context>
    <inkml:brush xml:id="br0">
      <inkml:brushProperty name="width" value="0.05" units="cm"/>
      <inkml:brushProperty name="height" value="0.05" units="cm"/>
    </inkml:brush>
  </inkml:definitions>
  <inkml:trace contextRef="#ctx0" brushRef="#br0">44 7 248,'-11'0'424,"0"0"-332,0 0-292,0-6-200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52.258"/>
    </inkml:context>
    <inkml:brush xml:id="br0">
      <inkml:brushProperty name="width" value="0.05" units="cm"/>
      <inkml:brushProperty name="height" value="0.05" units="cm"/>
    </inkml:brush>
  </inkml:definitions>
  <inkml:trace contextRef="#ctx0" brushRef="#br0">0 68 120,'6'-4'1071,"1"1"0,-1 1 0,0-1 1,1 1-1,-1 0 0,13-2 0,-19 5-1019,1-1 1,0 0-1,-1 0 1,1 0-1,0 0 0,-1 0 1,1 0-1,0 0 1,-1 0-1,1 0 0,0 0 1,-1 0-1,1-1 1,0 1-1,-1 0 1,1 0-1,-1-1 0,1 1 1,0 0-1,-1-1 1,1 1-1,-1 0 0,1-1 1,-1 1-1,1-1 1,-1 1-1,1-1 0,-1 1 1,0-1-1,1 1 1,-1-1-1,0 0 0,1 1 1,-1-1-1,0 1 1,0-1-1,0 0 0,1 1 1,-1-1-1,0 0 1,0 1-1,0-1 0,0 0 1,0 0-1,0 0 198,7-2-37,-7 3-184,0 0-1,1 0 0,-1 0 0,0 0 1,0 0-1,1 0 0,-1 0 0,0 0 0,0 0 1,0-1-1,1 1 0,-1 0 0,0 0 1,0 0-1,0 0 0,0-1 0,1 1 0,-1 0 1,0 0-1,0-1 0,0 1 0,0 0 0,0 0 1,0 0-1,0-1 0,0 1 0,0 0 1,1 0-1,-1-1 0,0 1 0,0 0 0,0 0 1,0-1-1,0 1 0,-1 0 0,1 0 1,0-1-1,0 1 0,0 0 0,0 0 0,0-1 1,0 1-1,0 0 0,0-1 308,0 1-288,-1 0 0,1 0-1,0 0 1,0 0 0,0 0 0,0 0-1,0 0 1,0 0 0,0 0 0,0 0-1,-1 0 1,1 0 0,0 0 0,0 0-1,0 0 1,0 0 0,0 0 0,0 0-1,0 0 1,0 0 0,-1 0 0,1 0-1,0 0 1,0-1 0,0 1 0,0 0-1,0 0 1,0 0 0,0 0 0,0 0-1,0 0 1,0 0 0,0 0 0,-1 0-1,1 0 1,0 0 0,0-1 0,0 1-1,0 0 1,0 0 0,0 0 0,0 0-1,0 0 1,0 0 0,0 0 0,0 0-1,0-1 1,0 1 0,0 0 0,0 0-1,0 0 1,0 0 0,0 0 0,0 0-1,0 0 1,0 0 0,0-1 0,1 1-1,-1 0 1,0 0 0,0 0 0,0 0-1,0 0 1,0 0 0,0 0 0,0 0-1,0 0 1,0 0 0,0-1 0,-10 0 1578,5 0-1607,4 1 6,1 0 0,-1 0-1,1 0 1,-1 0 0,1 0-1,0 0 1,-1-1 0,1 1-1,-1 0 1,1 1-1,-1-1 1,1 0 0,-1 0-1,1 0 1,-1 0 0,1 0-1,-1 0 1,1 1-1,-1-1 1,1 0 0,0 0-1,-1 1 1,1-1 0,-1 0-1,1 0 1,0 1 0,-1-1-1,1 0 1,0 1-1,-1-1 1,1 1 0,0-1-1,0 0 1,-1 1 0,1-1-1,0 1 1,0-1-1,0 1 1,0-1 0,0 1-1,0-1 1,-1 1 0,1-1-1,0 1 1,0-1-1,0 1 1,1-1 0,-1 1-1,0 0 1,-20-9 498,21 6-432,0 1 1,0-1 0,0 1-1,0-1 1,1 1 0,-1 0-1,0 0 1,1 0 0,-1 0-1,1 0 1,2-2 0,-2 2-154,24 1-4362,-19 1-1039,-8 0 5324,1-1 1,0 1 0,0-1-1,-1 0 1,1 1-1,0-1 1,0 1-1,-1-1 1,1 0 0,0 1-1,-1-1 1,1 0-1,-1 0 1,1 1-1,0-1 1,-1 0 0,1 0-1,-1 1 1,1-1-1,-1 0 1,1 0-1,-1 0 1,1 0 0,-1 0-1,1 0 1,0 0-1,-1 0 1,1 0-1,-1 0 1,1 0-1,-1 0 1,1 0 0,-1 0-1,1 0 1,-1-1-1,1 1 1,-1 0-1,-7-1-2423,-1 1 1122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2:53.524"/>
    </inkml:context>
    <inkml:brush xml:id="br0">
      <inkml:brushProperty name="width" value="0.05" units="cm"/>
      <inkml:brushProperty name="height" value="0.05" units="cm"/>
    </inkml:brush>
  </inkml:definitions>
  <inkml:trace contextRef="#ctx0" brushRef="#br0">55 1401 424,'0'1'287,"0"0"0,-1 0 1,1 0-1,-1 0 0,1 0 0,-1 0 0,1 0 0,-1-1 0,1 1 1,-1 0-1,0 0 0,0 0 0,1-1 0,-1 1 0,0 0 1,0-1-1,0 1 0,0 0 0,0-1 0,0 1 0,0-1 0,0 0 1,0 1-1,0-1 0,0 0 0,0 1 0,0-1 0,0 0 1,0 0-1,0 0 0,0 0 0,0 0 0,0 0 0,-1-1 0,-2 1 2722,4 0-2971,0-1-1,0 1 1,0 0-1,0-1 1,0 1-1,-1 0 1,1 0-1,0-1 1,0 1-1,-1 0 1,1 0-1,0-1 1,0 1-1,-1 0 1,1 0-1,0 0 1,-1 0-1,1-1 0,0 1 1,-1 0-1,1 0 1,0 0-1,-1 0 1,1 0-1,0 0 1,-1 0-1,1 0 1,0 0-1,-1 0 1,1 0-1,0 0 1,-1 0-1,0 0-4,1 0-1,0 0 1,-1 0-1,1 0 0,-1 0 1,1 0-1,-1 0 1,1 0-1,0 0 0,-1 0 1,1 0-1,-1 0 1,1 0-1,0 0 0,-1 0 1,1-1-1,-1 1 1,1 0-1,0 0 0,-1-1 1,1 1-1,0 0 1,-1 0-1,1-1 0,0 1 1,-1 0-1,1-1 1,0 1-1,0 0 0,0-1 1,-1 1-1,1-1 1,0 1-1,0 0 0,0-1 1,0 0 13,0 0 1,0 0-1,0 1 1,0-1-1,0 0 1,1 0-1,-1 1 0,0-1 1,1 0-1,-1 0 1,0 1-1,1-1 1,-1 0-1,1 1 1,-1-1-1,1 1 1,-1-1-1,1 0 0,0 1 1,-1-1-1,1 1 1,-1 0-1,2-1 1,11-14 421,-8 8-277,-1-1 0,1 2-1,1-1 1,7-7 0,7-10 223,-10 11-226,1 1 0,19-18 0,19-22 72,-1 0-85,-36 41-140,-1 0 1,0-1 0,-1-1-1,14-22 1,65-112-32,9-28-62,-48 88 96,44-103-1,-88 173-34,2 0-1,0 1 1,1 0-1,0 0 0,1 1 1,1 0-1,0 1 0,22-21 1,-30 33 4,1-1 0,-2 0 0,1 1-1,0-1 1,0 0 0,-1-1 0,0 1 0,1 0 0,-1-1 0,0 1 0,-1-1 0,1 0-1,-1 0 1,0 1 0,0-1 0,0 0 0,0 0 0,0 0 0,-1 0 0,0 0 0,0 0-1,0 0 1,-1-8 0,-10-60 96,9 67-125,0-1 12,0 1-1,0 0 1,1-1-1,-1 0 1,1 1-1,1-1 0,-1-7 1,-10-30 73,10 42-56,1-1-1,-1 1 1,0-1 0,0 1 0,0 0 0,0-1 0,0 1 0,-1 0 0,1 0 0,0-1 0,-1 1 0,1 0 0,0 0 0,-1 0 0,1 1 0,-1-1 0,0 0 0,1 1 0,-3-2 0,-36-10 121,18 8-124,1 1 1,-1 2-1,0 0 1,1 1-1,-1 1 1,0 1 0,1 1-1,-22 6 1,-21 20 121,62-28-124,1-1 0,-1 1-1,0 0 1,0-1 0,1 1-1,-1 0 1,1 0 0,-1 0-1,1 0 1,-1 0 0,1 1-1,0-1 1,-1 0-1,1 1 1,0-1 0,0 1-1,0-1 1,0 1 0,0-1-1,0 1 1,1 0 0,-1-1-1,0 1 1,1 0 0,0 0-1,-1-1 1,1 3 0,0-1 10,0 0 0,1 0 0,-1-1 0,1 1 0,0 0 0,-1-1 0,1 1 0,1 0 0,-1-1 0,0 1 0,1-1 0,-1 0 0,1 1 0,2 2 0,-3-4 4,-1 0-1,1 0 1,-1 0 0,1 0 0,-1 0-1,0 0 1,0 0 0,0 0 0,0 0-1,1 0 1,-1 0 0,0 0 0,-1 0-1,1 2 1,1 10 117,-1-13-133,1 0 14,-1 1 1,1-1-1,-1 1 0,0-1 1,1 1-1,-1-1 0,0 1 1,1-1-1,-1 1 0,0-1 1,1 1-1,-1-1 0,0 1 1,0-1-1,0 1 0,0 0 1,1-1-1,-1 1 0,0-1 1,0 1-1,0 0 0,0-1 1,0 1-1,-1 0 0,1-1 1,0 1-1,0-1 0,0 1 1,0-1-1,-1 1 0,1 0 1,-1 0-1,-2 5 35,2-4-19,1 0 1,-1-1-1,1 1 0,-1 0 0,1-1 0,0 1 0,0 0 0,0 0 0,0 0 0,0-1 1,0 1-1,0 0 0,0 0 0,1-1 0,-1 1 0,1 0 0,-1-1 0,2 4 1,21 27 210,-20-29-212,0 0-1,0 1 0,-1-1 1,0 0-1,1 1 1,-1-1-1,0 1 0,0 0 1,-1 0-1,1 0 1,-1 0-1,0 0 0,1 5 1,-1-2 21,0-1 0,1 0 1,-1 1-1,1-1 0,1 0 1,-1 0-1,1 0 0,0 0 0,8 10 1,-6-8 38,0 0 0,-1 1 0,1 0 0,3 14 0,25 91 956,-15-75-559,18 77 548,-35-114-1017,0 0-1,0 0 0,0 1 1,0-1-1,1 0 0,-1 0 1,0 0-1,1 0 0,3 3 0,-3-3 5,0 0 0,0 0 0,0 1 0,0-1 0,-1 1 0,1-1 0,-1 1 0,2 4 0,48 128 738,-40-86-349,-10-45-388,18 58 481,-19-58-453,1 1 0,0-1 0,-1 1-1,0 0 1,0-1 0,-1 1 0,1-1 0,-1 1 0,0-1-1,0 1 1,-3 6 0,4-10-41,0 0 1,-1 0-1,1 1 0,0-1 0,0 0 1,0 0-1,0 0 0,0 0 0,0 0 1,0 0-1,0 0 0,0 0 0,1 0 1,-1 1-1,0-1 0,1 0 1,-1 0-1,0 0 0,1 0 0,0 1 1,5 18 98,5 33 164,-11 34 12,1-85-274,0 0 1,-1 0 0,1-1 0,0 1-1,0 0 1,0-1 0,1 1-1,-1-1 1,0 1 0,0-1-1,1 1 1,-1-1 0,1 0-1,-1 0 1,1 0 0,0 0-1,-1 0 1,1 0 0,0 0 0,0-1-1,0 1 1,2 0 0,9 5 166,-13-6-175,0 1 1,0-1 0,0 0 0,0 0-1,1 0 1,-1 0 0,0 0 0,0 0-1,0 0 1,0 0 0,0 0 0,0 1 0,0-1-1,0 0 1,0 0 0,0 0 0,0 0-1,0 0 1,0 0 0,1 1 0,-1-1-1,0 0 1,0 0 0,0 0 0,0 0 0,0 0-1,0 0 1,0 1 0,0-1 0,-1 0-1,1 0 1,0 0 0,0 0 0,0 0-1,0 0 1,0 1 0,0-1 0,0 0 0,0 0-1,0 0 1,0 0 0,0 0 0,0 0-1,0 0 1,-1 1 0,1-1 0,0 0-1,0 0 1,0 0 0,0 0 0,0 0-1,0 0 1,-1 0 0,1 0 0,0 0 0,0 0-1,0 0 1,0 0 1,-1 0 0,1 0 0,0 0 0,0 1 0,0-1 0,0 0 0,0 0 0,0 0 0,-1 0-1,1 0 1,0 0 0,0 0 0,0 1 0,0-1 0,0 0 0,0 0 0,0 0 0,0 0 0,0 0 0,-1 1 0,1-1 0,0 0 0,0 0-1,0 0 1,0 0 0,0 0 0,0 1 0,0-1 0,0 0 0,0 0 0,0 0 0,0 0 0,0 1 0,0-1 0,1 0 0,-1 0 0,0 0-1,0 0 1,0 1 0,0-1 0,0 0 0,0 0 0,0 0 0,0 0 0,0 0 0,0 0 0,1 1 0,-1-1 0,0 0 0,0 0 0,0 0-1,0 0 1,0 0 0,1 0 0,-1 0 0,0 0 0,0 0 0,0 0 0,0 0 0,0 0 0,1 0 0,-1 0 0,0 0 0,0 0 0,1 0 0,115 0 860,-73-8-473,-23 3-275,4 1 44,-1-2 0,41-15 0,8-12-149,43-17-12,-111 48 1,2 1 0,0-1 0,1 0 0,-1-1 0,0 1 0,0-1 0,-1-1 0,1 1 0,-1-1 0,1 0 0,-1 0 0,6-6 0,30-27 0,-40 37 1,-1-1-1,1 1 1,-1 0-1,0-1 1,1 1 0,-1-1-1,0 1 1,1 0-1,-1-1 1,0 1 0,0-1-1,1 1 1,-1-1 0,0 1-1,0-1 1,0 1-1,0 0 1,0-1 0,0 1-1,0-1 1,1 0-1,-1 1 1,-1-1 0,1 1-1,0-1 1,0 1-1,0-1 1,0 0 0,-19-10-1152,-130-34-17848,122 37 14924,19 6 269,19-10-928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0.944"/>
    </inkml:context>
    <inkml:brush xml:id="br0">
      <inkml:brushProperty name="width" value="0.05" units="cm"/>
      <inkml:brushProperty name="height" value="0.05" units="cm"/>
    </inkml:brush>
  </inkml:definitions>
  <inkml:trace contextRef="#ctx0" brushRef="#br0">0 172 1056,'31'3'4846,"-30"-3"-4677,0 0-1,0 0 0,-1 0 0,1 1 1,0-1-1,-1 0 0,1 0 0,0 1 0,0-1 1,-1 0-1,1 1 0,0-1 0,-1 1 1,1-1-1,-1 1 0,1-1 0,-1 1 1,1-1-1,-1 1 0,1 0 0,-1-1 1,1 1-1,-1 0 0,0-1 0,1 1 1,-1 0-1,0 0 0,0-1 0,0 1 0,1 1 1,-2-1-88,1 0 0,0-1-1,-1 1 1,1-1 0,0 1 0,-1 0 0,1-1 0,-1 1 0,1-1 0,-1 1 0,1-1 0,-1 0-1,0 1 1,1-1 0,-1 1 0,0-1 0,1 0 0,-1 0 0,0 1 0,1-1 0,-1 0 0,0 0 0,1 0-1,-1 0 1,0 0 0,-1 0 0,-3 2 596,15 2-74,-3-2-228,1-1 0,-1 0 0,0 0 0,1-1 1,8 0-1,-12 0-96,7 4 1741,-18-1 1913,5-3-3390,2 6 2229,0-7-2741,0 1-1,0 0 0,0-1 0,0 1 0,0 0 0,0-1 0,0 1 0,0 0 0,0 0 0,0-1 0,0 1 0,0 0 1,0-1-1,0 1 0,0 0 0,0-1 0,0 1 0,0 0 0,1 0 0,-1-1 0,0 1 0,0 0 0,0 0 1,1-1-1,-1 1 0,0 0 0,0 0 0,0-1 0,1 1 0,-1 0 0,0 0 0,0 0 0,1 0 0,-1-1 1,0 1-1,1 0 0,-1 0 0,0 0 0,1 0 0,-1 0 0,0 0 0,0 0 0,1 0 0,-1 0 0,0 0 1,1 0-1,-1 0 0,0 0 0,1 0 0,-1 0 0,1 0 0,11-2 344,-11 2-333,0 0 0,-1-1-1,1 1 1,0 0 0,0-1 0,0 1 0,-1-1 0,1 1 0,0-1 0,-1 0 0,1 1 0,-1-1 0,1 0 0,-1 1 0,1-1 0,-1 0 0,1 0 0,-1 0 0,1 1 0,-1-1 0,0 0 0,0 0 0,1 0 0,-1 0 0,0 0 0,0 1 0,0-1-1,0 0 1,0-2 0,49-23 533,80-47-101,35-12-151,-153 79-237,-12 7 185,-19 8 137,20-9-399,-1 0 0,0 0 0,1 0 0,-1 1 0,1-1 0,-1 0 0,1 0-1,-1 0 1,1 1 0,-1-1 0,1 0 0,-1 1 0,1-1 0,-1 0 0,1 1 0,0-1 0,-1 1 0,1-1-1,-1 1 1,1-1 0,0 1 0,0-1 0,-1 1 0,1-1 0,0 1 0,0-1 0,0 1 0,-1-1 0,1 1-1,0-1 1,0 1 0,0 0 0,0-1 0,0 1 0,0-1 0,0 1 0,1 0 0,10 25 171,-9-24-172,0 1 1,-1-1-1,0 1 0,1-1 0,-1 1 0,0 0 1,-1 0-1,2 3 0,-1 3 1,1 1 0,0-1 0,0 1 0,1-1 0,6 12 1,6 23-3,12 90 54,-7-53-15,-7 20-5,0 124-1,-13-217-37,-1-5 5,1 0-1,0 0 1,0-1-1,0 1 1,0 0 0,1-1-1,-1 1 1,1 0-1,-1-1 1,1 1 0,0 0-1,0-1 1,0 1-1,0-1 1,3 3 0,0 15 33,-4-19-38,1-1-1,-1 0-1,1 0 0,-1 0 1,1 1-1,-1-1 1,1 0-1,-1 0 1,1 1-1,-1-1 0,0 0 1,1 1-1,-1-1 1,1 1-1,-1-1 0,0 0 1,1 1-1,-1-1 1,0 1-1,0-1 1,1 1-1,-1-1 0,0 1 1,0-1-1,0 1 1,0-1-1,0 1 1,0-1-1,1 1 0,-1-1 1,0 1-1,-1 0 1,-20-9-307,18 6-136,0 0 1,0 0-1,0 0 0,1 0 0,-1-1 0,1 1 0,0-1 0,0 0 1,-1 0-1,2 0 0,-1 0 0,0 0 0,1 0 0,-1 0 0,1 0 1,0-1-1,0 1 0,0 0 0,1-1 0,-1 1 0,1-1 0,0 1 1,0-1-1,0 1 0,0-1 0,0 1 0,1-1 0,1-4 0,22-125-13826,-16 110 11902,-6-8 346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1.410"/>
    </inkml:context>
    <inkml:brush xml:id="br0">
      <inkml:brushProperty name="width" value="0.05" units="cm"/>
      <inkml:brushProperty name="height" value="0.05" units="cm"/>
    </inkml:brush>
  </inkml:definitions>
  <inkml:trace contextRef="#ctx0" brushRef="#br0">25 67 380,'12'-40'8840,"-12"40"-8703,0-1 1,0 0 0,1 1 0,-1-1 0,0 1 0,0-1 0,0 0 0,0 1 0,0-1 0,0 0 0,0 1 0,0-1 0,0 0-1,0 1 1,-1-1 0,1 0 0,0 1 0,0-1 0,-1 0 0,1 1 0,0-1 0,-1 1 0,1-1 0,0 1 0,-1-1 0,1 1-1,-1-1 1,1 1 0,-1-1 0,1 1 0,-1-1 0,1 1 0,-1 0 0,0-1 0,-1 0-138,-5-2 3164,-10 1-1699,17 2-1445,0 0 1,0 0-1,0 0 0,-1 0 0,1 0 0,0 0 0,0 0 0,0 1 0,0-1 0,0 0 1,0 0-1,0 0 0,-1 0 0,1 0 0,0 1 0,0-1 0,0 0 0,0 0 0,0 0 0,0 0 1,0 1-1,0-1 0,0 0 0,0 0 0,0 0 0,0 0 0,0 1 0,0-1 0,0 0 1,0 0-1,0 0 0,0 0 0,0 1 0,0-1 0,0 0 0,0 0 0,0 0 0,1 0 0,-1 0 1,0 1-1,0-1 0,0 0 0,0 0 0,0 0 0,0 0 0,1 0 0,-1 0 0,0 1 1,0-1-1,0 0 0,0 0 0,0 0 0,1 0 0,-1 0 0,0 0 0,0 0 0,0 0 0,1 0 1,5 6 331,11 19 943,-14-20-1105,0 0 1,0 0 0,1-1-1,-1 1 1,1-1 0,0 0 0,7 6-1,56 43 1445,-51-40-1298,0 0 1,-1 1 0,0 1-1,14 20 1,24 22 364,-28-31-330,-2 0 0,27 40 0,-17-22-24,-12-13-101,-1 1 1,-2 1-1,-1 0 1,-1 1-1,-2 1 1,12 46-1,-3-14 77,-12-34-85,13 52 0,-12-23 183,7 125 0,-19-167-353,0-1 0,-1 1 0,-2-1 0,0 1 0,0-1 0,-2 0 0,-1 0 0,0-1 0,-1 0 0,-16 30 0,-2-5-48,-2 0 0,-2-2 1,-1-1-1,-49 49 0,70-82-62,-1 0 0,0 0 0,0 0 1,0-1-1,-1-1 0,-16 6 0,-38 11-2890,55-20 1720,0 0-1,0-1 1,0 0 0,-19 0 0,19-1-596,43-22-16883,1 10 16341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2.593"/>
    </inkml:context>
    <inkml:brush xml:id="br0">
      <inkml:brushProperty name="width" value="0.05" units="cm"/>
      <inkml:brushProperty name="height" value="0.05" units="cm"/>
    </inkml:brush>
  </inkml:definitions>
  <inkml:trace contextRef="#ctx0" brushRef="#br0">0 35 60,'83'-13'8468,"-81"13"-8276,-1 0 1,0 0-1,1-1 0,-1 1 1,0 0-1,0-1 0,1 1 1,-1-1-1,0 1 0,0-1 1,0 1-1,0-1 0,1 0 1,-1 0-1,0 1 0,0-1 1,-1 0-1,1 0 0,1-1 0,-2 1 565,-14-6 2668,10 7-3068,3-1-302,1 1-1,-1 0 1,1 0 0,-1 0-1,1-1 1,-1 1 0,1 0-1,-1 0 1,1 0 0,-1 0-1,0 0 1,1 0 0,-1 0-1,1 0 1,-1 1 0,1-1-1,-1 0 1,1 0 0,-1 0-1,1 0 1,-1 1 0,1-1-1,-1 0 1,1 1 0,-1-1-1,1 0 1,-1 1 0,1-1-1,-1 1 1,1-1 0,0 0-1,-1 1 1,1-1 0,0 1-1,0 1 317,9-6 257,1 0-400,-10 4-214,0 0 0,0 0 0,1 0 0,-1 0 0,0 0 0,0 0 0,0 0 0,1 0 1,-1 1-1,0-1 0,0 0 0,0 0 0,0 0 0,1 0 0,-1 0 0,0 0 0,0 0 0,0 1 0,0-1 0,1 0 0,-1 0 0,0 0 1,0 0-1,0 1 0,0-1 0,0 0 0,0 0 0,0 0 0,0 1 0,0-1 0,0 0 0,0 0 0,1 0 0,-1 1 0,0-1 0,0 0 0,0 0 1,0 0-1,-1 1 0,1-1 0,0 0 0,0 0 0,0 2 145,1-2-124,1 1-1,-1 0 1,0 0-1,0 0 0,0 0 1,0 0-1,0 0 1,0 0-1,0 0 0,0 0 1,-1 0-1,1 0 1,0 1-1,-1-1 1,1 0-1,-1 0 0,1 1 1,-1 1-1,8 29 623,-8-21-454,-1-1-63,1 0 0,1-1 0,0 1 1,0-1-1,0 1 0,1-1 0,5 13 0,9 49 354,-11-55-404,-1-3 13,0 0 1,4 27-1,0-1 48,1 0 0,22 61-1,3 9-51,-12 19-59,1-2-15,-22-117-94,0 0 1,0 0-1,-2 17 0,1-5-130,-1-21 3,0 0-1,-1-1 1,1 1 0,0 0-1,0-1 1,0 1-1,0 0 1,-1-1-1,1 0 1,0 1 0,0-1-1,0 0 1,0 1-1,0-1 1,0 0-1,1 0 1,-1 0 0,0 0-1,0 0 1,0 0-1,1 0 1,-1 0 0,1 0-1,-1 0 1,1 0-1,-1 0 1,0-2-1,-2-7-1081,0 0-1,-1 0 1,-1 1-1,0-1 0,0 1 1,-1 1-1,-8-12 0,4 9-21,1 0 0,0 0 0,-9-16-1,4-7-837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2.997"/>
    </inkml:context>
    <inkml:brush xml:id="br0">
      <inkml:brushProperty name="width" value="0.05" units="cm"/>
      <inkml:brushProperty name="height" value="0.05" units="cm"/>
    </inkml:brush>
  </inkml:definitions>
  <inkml:trace contextRef="#ctx0" brushRef="#br0">48 114 1340,'0'-1'326,"0"0"0,0 0 0,0-1 0,-1 1 0,1 0 0,0 0 0,-1 0 0,1 0 1,-1 0-1,1 0 0,-1-1 0,1 1 0,-1 0 0,0 1 0,0-1 0,1 0 0,-1 0 0,0 0 0,0 0 0,-1 0 0,0-1 94,0 1 0,-1 0 0,1-1 0,-1 1 0,1 0 0,-1 1 1,1-1-1,-1 0 0,0 1 0,1-1 0,-4 1 0,4 0 333,15-6 1025,-6 5-1521,0 0-1,0 0 1,1 0-1,-1 1 0,0 0 1,10 2-1,7-1 50,17-2 55,1-1 1,-1-2-1,60-15 0,-52 12-217,-34 5-77,0 0 1,21-7 0,13-1 27,-40 9-112,-1 0 0,1-1 0,15-5 0,-20 6-7,1 0 0,0 0 0,0 0 1,0 1-1,0 0 0,8 0 0,26-2-4927,-46 4 3586,0 1 0,0 0 0,1 0-1,0 1 1,-10 6 0,-8 6-779,-8 3 212,6 1 218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3.401"/>
    </inkml:context>
    <inkml:brush xml:id="br0">
      <inkml:brushProperty name="width" value="0.05" units="cm"/>
      <inkml:brushProperty name="height" value="0.05" units="cm"/>
    </inkml:brush>
  </inkml:definitions>
  <inkml:trace contextRef="#ctx0" brushRef="#br0">1 187 492,'17'0'867,"-3"0"394,-1-1-1,1 2 0,0 0 0,-1 1 0,1 0 1,19 7-1,-27-8-519,1 1 0,-1-1 0,0 0 0,13 0 1,8 6 2041,0-4-1810,-20-2-713,1 0 0,-1 0 0,1-1 0,9 0-1,27-4 453,125-15 1241,-137 13-1692,0 0 0,-1-2 0,34-14 0,-32 10-133,44-8 0,-54 15-125,0-2 0,0 0 0,-1-1 1,27-13-1,-42 17 572,22-15-3727,-29 18 2955,0 1 1,1-1-1,-1 0 0,0 1 1,1-1-1,-1 1 1,0-1-1,0 0 0,0 1 1,0-1-1,1 0 1,-1 1-1,0-1 1,0 0-1,0 1 0,0-1 1,0 0-1,0 1 1,-1-1-1,1 0 0,0 1 1,0-1-1,0 0 1,-1 1-1,1-1 1,0 1-1,-1-1 0,1 1 1,0-1-1,-1 0 1,1 1-1,-1 0 0,1-1 1,-1 1-1,1-1 1,-1 1-1,1-1 1,-1 1-1,1 0 0,-1-1 1,0 1-1,1 0 1,-1 0-1,1 0 1,-1-1-1,-1 1 0,-4-3-1425,5 3 1337,0 0 0,0-1 0,0 1 1,0-1-1,1 1 0,-1-1 0,0 1 1,0-1-1,0 1 0,0-1 0,0 0 1,1 1-1,-1-1 0,0 0 0,1 0 1,-1 0-1,0 0 0,1 1 0,-1-1 1,1 0-1,0 0 0,-1-2 0,1-4-1785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3.727"/>
    </inkml:context>
    <inkml:brush xml:id="br0">
      <inkml:brushProperty name="width" value="0.05" units="cm"/>
      <inkml:brushProperty name="height" value="0.05" units="cm"/>
    </inkml:brush>
  </inkml:definitions>
  <inkml:trace contextRef="#ctx0" brushRef="#br0">0 154 1020,'36'-13'13305,"-36"12"-13164,1 1-1,-1-1 1,0 1 0,1-1-1,-1 1 1,1-1-1,-1 1 1,1 0 0,-1-1-1,1 1 1,-1 0-1,1-1 1,0 1-1,-1 0 1,1 0 0,-1-1-1,1 1 1,0 0-1,-1 0 1,2 0 0,5-1 8,0 0 0,0 0 1,0-1-1,-1 0 0,1-1 1,0 1-1,-1-1 0,1 0 1,6-5-1,33-14-56,18 5-103,-45 13-299,-1 0 0,0-2 0,0 0-1,17-9 1,15-11-4539,-62 20-4950,-10 4 8124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4.117"/>
    </inkml:context>
    <inkml:brush xml:id="br0">
      <inkml:brushProperty name="width" value="0.05" units="cm"/>
      <inkml:brushProperty name="height" value="0.05" units="cm"/>
    </inkml:brush>
  </inkml:definitions>
  <inkml:trace contextRef="#ctx0" brushRef="#br0">175 1 500,'-6'11'1169,"0"0"0,-1-1-1,-1 1 1,1-1 0,-2-1 0,-10 11 0,-25 30 4185,38-41-4342,0-1-1,-1 1 1,0-1-1,-13 11 1,1-16 163,16-4-987,13 1-53,16-2-163,-1-1-1,35-9 1,-9 2-310,93-24-3851,-143 33 4132,25-8-5151,33-16 0,-35 14 3239,9-3-141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2.956"/>
    </inkml:context>
    <inkml:brush xml:id="br0">
      <inkml:brushProperty name="width" value="0.05" units="cm"/>
      <inkml:brushProperty name="height" value="0.05" units="cm"/>
    </inkml:brush>
  </inkml:definitions>
  <inkml:trace contextRef="#ctx0" brushRef="#br0">871 63 1024,'24'-5'4292,"-23"5"-4084,-1 0 0,1 0 0,0 1 0,-1-1 0,1 0-1,0 0 1,-1 0 0,1 0 0,0-1 0,0 1 0,-1 0 0,1 0-1,0 0 1,-1 0 0,1-1 0,-1 1 0,1 0 0,0-1 0,-1 1 0,1 0-1,-1-1 1,1 1 0,-1-1 0,1 1 0,-1-1 0,1 1 0,-1-1-1,1 1 1,-1-1 0,0 0 0,1 1 0,-1-1 0,0 1 0,0-1-1,1 0 1,-1 1 0,0-1 0,0 0 0,0 1 0,0-1 0,0 0 0,0 1-1,0-1 1,0 0 0,0-1 1047,-45-11 4473,14 12-2973,-52-10 1,65 6-2335,-1 2 1,0 0 0,0 2 0,0 0-1,0 1 1,0 1 0,0 0 0,-20 5-1,-30 13-2,8-4-180,2 3 1,-90 40-1,127-44-216,1 0 0,0 0 0,1 2 0,0 1 1,1 1-1,-30 37 0,41-45-23,2 0 1,-1 1 0,1 0 0,1 0 0,-5 14 0,7-18-3,1 1 0,0-1 0,0 1 1,0 0-1,1 0 0,0 0 0,1 0 0,-1 0 1,2 8-1,2-1-10,0-1-1,1 1 1,8 20 0,-10-29 5,1-1 0,-1 0 0,1-1 0,0 1 0,1 0 0,-1-1 0,1 0 0,0 1 0,0-1 0,0-1 0,1 1 1,8 5-1,2-1-13,0-1 1,0-1-1,0 0 0,0-1 1,1 0-1,0-2 1,0 1-1,0-2 1,1-1-1,-1 0 0,29-2 1,7-3-6,1-3 1,-1-1-1,0-4 1,-1-1-1,81-33 1,-106 31 74,-24 9 27,-19 9 77,-13 6-117,1 1 0,0 2 0,1 0 0,0 2 0,1 1-1,-32 24 1,42-26-30,0 1-1,1 0 0,1 2 1,0-1-1,1 2 1,0 0-1,2 1 0,0 0 1,-17 34-1,23-39-5,1 0 0,0-1 1,1 2-1,0-1 0,1 0 0,0 1 0,1-1 1,1 1-1,0 15 0,0-20-1,1 1 0,1-1 1,0 1-1,0-1 0,0 0 0,1 1 0,1-1 1,0 0-1,0 0 0,1-1 0,-1 1 0,2 0 1,0-1-1,0 0 0,0 0 0,8 8 0,-1-4 1,0-1-1,1 0 0,0-1 1,0-1-1,1 0 1,0-1-1,1 0 0,0-1 1,0-1-1,1 0 1,-1-1-1,30 5 0,-8-4-16,-1-1 0,1-3 1,0 0-1,62-7 0,74-18-1503,-172 23 1196,0 0 1,-1 0-1,1-1 1,0 1 0,0 0-1,0-1 1,0 1-1,-1 0 1,1-1-1,0 1 1,0-1-1,-1 1 1,1-1 0,0 0-1,-1 1 1,1-1-1,-1 0 1,1 1-1,-1-1 1,1 0-1,-1 1 1,1-1 0,-1 0-1,0 0 1,1 0-1,-1 0 1,0 1-1,0-1 1,1 0-1,-1 0 1,0 0 0,0 0-1,0 0 1,0 0-1,0 0 1,0 1-1,-1-1 1,1 0-1,0 0 1,0 0 0,-1 0-1,1 0 1,0 1-1,-2-3 1,2 3 140,0 0 1,0-1 0,0 1-1,0-1 1,-1 1-1,1 0 1,0-1-1,0 1 1,0-1 0,0 1-1,0-1 1,0 1-1,0-1 1,0 1-1,0 0 1,1-1 0,-1 1-1,0-1 1,0 1-1,0-1 1,0 1 0,1 0-1,-1-1 1,0 1-1,0 0 1,1-1-1,-1 1 1,0 0 0,0-1-1,1 1 1,-1 0-1,1-1 1,-1 1-1,0 0 1,1 0 0,18-12-3914,10 2 1405,4 3 519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4.501"/>
    </inkml:context>
    <inkml:brush xml:id="br0">
      <inkml:brushProperty name="width" value="0.05" units="cm"/>
      <inkml:brushProperty name="height" value="0.05" units="cm"/>
    </inkml:brush>
  </inkml:definitions>
  <inkml:trace contextRef="#ctx0" brushRef="#br0">1 104 396,'14'-9'1872,"-6"5"-346,0-1 0,1 1 1,-1 0-1,1 1 0,10-3 0,13-4 259,-11 3-1251,0 2 0,34-6-1,144-20 647,-169 28-838,-1 2-1,34 2 0,-7 0 225,-43 0-349,0 0 0,0 0 0,-1 1 0,1 0 0,-1 1 0,0 1 0,0 0 0,0 1 0,0 0 0,-1 0 0,0 1 0,11 8 0,-16-10-124,-1 0 0,0 1 0,0-1 0,0 1 0,0 0 0,-1 1 0,0-1 0,0 1 0,0-1 0,-1 1 1,1 0-1,-2 0 0,1 1 0,-1-1 0,0 1 0,0-1 0,0 1 0,-1 0 0,0-1 0,-1 1 0,1 0 1,-1 0-1,-1 0 0,0 6 0,-2 5 62,-1 0 0,-1-1 0,0 0 0,-1 0 0,-1 0 0,-1-1 0,0 0 0,-1-1 0,-1 1 0,-20 23 0,4-6 72,6-7-71,-1-1 0,-41 38 0,-116 91-37,176-153-122,0 1 1,0 0 0,0 0 0,1 0 0,-1 0 0,0 0-1,1 0 1,-1 0 0,1 1 0,0-1 0,0 0 0,0 1-1,0-1 1,0 1 0,0 5 0,4-6 7,0 1 0,0-1 1,1 0-1,-1 0 0,1 0 0,0 0 0,0-1 0,5 3 1,60 5-19,70 2 0,-38-5 38,-61-3-12,1-1 1,-1-3-1,60-7 1,-67 6-300,-28 2 4,-1 0-1,1 0 0,-1-1 1,1 1-1,-1-1 1,1 0-1,5-2 1,31-16-3864,-38 17 3404,0 0-1,0 0 0,-1-1 1,1 1-1,-1-1 0,1 1 0,-1-1 1,0 0-1,0 1 0,0-1 1,2-4-1,-2 3 165,1 0 0,0 0 0,1 1 0,-1 0 0,1-1 1,-1 1-1,1 1 0,0-1 0,0 0 0,6-2 0,7-5-673,26-16-574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5.028"/>
    </inkml:context>
    <inkml:brush xml:id="br0">
      <inkml:brushProperty name="width" value="0.05" units="cm"/>
      <inkml:brushProperty name="height" value="0.05" units="cm"/>
    </inkml:brush>
  </inkml:definitions>
  <inkml:trace contextRef="#ctx0" brushRef="#br0">608 63 860,'6'-24'3555,"0"-5"3096,-6 28-6522,0 1 0,0-1 1,0 1-1,-1-1 0,1 1 1,0-1-1,0 1 0,-1-1 1,1 1-1,0 0 0,-1-1 1,1 1-1,0 0 0,-1-1 0,1 1 1,-1 0-1,1-1 0,-1 1 1,1 0-1,-1-1 0,1 1 1,0 0-1,-1 0 0,1 0 1,-1 0-1,0-1 0,1 1 1,-1 0-1,1 0 0,-1 0 1,1 0-1,-1 0 0,1 0 1,-1 0-1,1 1 0,-1-1 0,1 0 1,-1 0-1,1 0 0,-1 0 1,1 1-1,-1-1 0,1 0 1,-1 0-1,1 1 0,0-1 1,-1 0-1,1 1 0,-1-1 1,0 1-1,-3 8 485,-7 7 143,-1-6-278,0 1 0,2 0 0,-1 0 1,-16 25-1,-30 57 1068,6 11-247,31-60-650,-39 63 1,0-12 256,-60 136 1,84-144-672,28-67-219,0-1 1,0 0 0,-2 0-1,-1-1 1,0-1-1,-22 30 1,9-15-34,22-32 15,1 0 0,-1 1 0,1-1 0,0 1 0,-1-1 0,1 1 1,0-1-1,-1 1 0,1-1 0,0 1 0,0-1 0,-1 1 0,1-1 1,0 1-1,0 0 0,0-1 0,0 1 0,0-1 0,0 1 0,0 0 0,0-1 1,0 1-1,0-1 0,0 1 0,0-1 0,0 1 0,0 0 0,1-1 0,-1 1 1,0-1-1,0 1 0,1-1 0,-1 1 0,0-1 0,1 1 0,-1-1 1,1 1-1,-1-1 0,0 0 0,1 1 0,-1-1 0,1 1 0,-1-1 0,1 0 1,-1 0-1,1 1 0,-1-1 0,1 0 0,0 0 0,-1 0 0,1 1 1,-1-1-1,1 0 0,-1 0 0,1 0 0,0 0 0,-1 0 0,2 0 1,-1-1-18,1 1 1,-1 0 0,0 0-1,0-1 1,0 1 0,1-1-1,-1 1 1,0-1 0,0 1-1,0-1 1,0 0 0,0 0-1,0 1 1,0-1 0,0 0-1,0 0 1,0 0 0,0 0-1,-1 0 1,1 0 0,1-2-1,14-32-545,-7 12-39,-4 14 416,6-11-428,-2-1 1,10-28 0,2-10-399,-13 37 448,10-39 1,19-58-486,-25 86 808,-2-1 0,13-64 1,-13 25 119,-3 37 99,1-63 1,-7 88 135,1 0 1,0 1-1,0-1 1,1 1-1,1 0 1,0 0-1,0 0 0,8-13 1,-9 5 1255,0 0-201,-2 18-1142,0-1 0,-1 1 0,1 0 0,0-1 0,-1 1 0,1 0 0,0 0 0,-1 0 0,1 0 0,0 0 0,0-1 0,-1 1 0,1 0 0,0 0 0,-1 1 0,1-1 0,0 0 0,0 0 0,-1 0 0,1 0 0,0 1 1,-1-1-1,1 0 0,0 1 0,-1-1 0,1 0 0,-1 1 0,1-1 0,-1 1 0,2 0 0,45 17 848,-26-7-531,15 9 140,-1 1 0,53 42 0,-44-28-292,-19-16-5,33 32 1,-42-35-50,0 2-1,-1 0 1,0 0-1,17 32 1,-15-23 130,33 42 0,-37-53-170,0 1 1,-1 0 0,-1 0-1,0 2 1,-2-1-1,10 25 1,0 34 107,-15-54-150,2 0 1,14 39-1,-10-45-38,-8-15-17,-1 0 0,0 0 0,1 0-1,-1 1 1,0-1 0,0 0 0,0 1 0,-1-1 0,1 0 0,-1 1 0,1-1 0,-1 1-1,0-1 1,0 1 0,0 4 0,0-6-16,-12-1-1463,0-2-1,0 0 1,0 0 0,0-1 0,1 0 0,-1-1-1,1 0 1,0-1 0,0-1 0,-15-9 0,-19-3-4095,39 16 4845,-1 0 0,1 0 0,-1-1-1,1 0 1,0 0 0,0-1 0,-10-7 0,2-8-1153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5.419"/>
    </inkml:context>
    <inkml:brush xml:id="br0">
      <inkml:brushProperty name="width" value="0.05" units="cm"/>
      <inkml:brushProperty name="height" value="0.05" units="cm"/>
    </inkml:brush>
  </inkml:definitions>
  <inkml:trace contextRef="#ctx0" brushRef="#br0">1 127 1312,'22'8'10700,"4"-8"-5992,27-9-3762,-24 4 468,0 1-710,99-19 2089,107-19 638,-81 17-2335,-27 12-2303,-131 13 591,0 0 0,0-1-1,1 1 1,-1-1 0,0 0-1,0 0 1,1 0 0,-1 0 0,-6-4-1,3 3-501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8.815"/>
    </inkml:context>
    <inkml:brush xml:id="br0">
      <inkml:brushProperty name="width" value="0.05" units="cm"/>
      <inkml:brushProperty name="height" value="0.05" units="cm"/>
    </inkml:brush>
  </inkml:definitions>
  <inkml:trace contextRef="#ctx0" brushRef="#br0">28 109 1404,'11'-3'870,"-6"2"-75,0 0 0,0 0 0,0-1 0,0 0 0,-1 0 0,1 0 0,0 0-1,-1-1 1,0 0 0,1 0 0,5-5 0,12-5 14568,-22 19-15184,1 0 1,0 0 0,0-1-1,1 1 1,-1-1-1,5 9 1,4 16 250,33 259 1085,-39-256-1461,-1 10 4,-3 60 0,-1-43-45,-11 48-15,12-97 6,1-8-1,-1 0-1,0 0 1,0 0-1,0 0 1,0 0-1,0 0 1,-1 0 0,1 0-1,-1 0 1,0-1-1,0 1 1,0 0-1,0 0 1,-1-1 0,-1 4-1,3-6 2,0 0 0,-1 1 0,1-1-1,-1 0 1,1 1 0,0-1 0,-1 0 0,1 0-1,-1 1 1,1-1 0,-1 0 0,1 0 0,-1 0-1,1 0 1,-1 0 0,1 0 0,-1 1 0,1-1-1,-1 0 1,1 0 0,-1-1 0,1 1 0,-1 0-1,1 0 1,-1 0 0,1 0 0,-1 0 0,1-1-1,-1 1 1,1 0 0,-1-1 0,-18-15 72,-8-23-8,-30-66-44,51 94-25,1 1-1,0-1 1,1 0-1,-4-15 1,-2-7-4,6 20 3,1 0 0,0 0-1,1 0 1,0 0 0,1-1 0,1 1 0,1-14-1,15-94 6,-11 101-18,2 0 0,0 0 0,1 0 0,12-21 0,12-30 36,-25 56 2,0-4-9,-7 19-12,0-1 0,0 1 0,0 0-1,0-1 1,0 1 0,1-1 0,-1 1-1,0 0 1,0-1 0,0 1 0,0 0 0,1-1-1,-1 1 1,0 0 0,0-1 0,1 1 0,-1 0-1,0 0 1,1-1 0,-1 1 0,0 0 0,1 0-1,-1 0 1,0-1 0,1 1 0,-1 0-1,0 0 1,1 0 0,-1 0 0,1 0 0,-1 0-1,0 0 1,1 0 0,0 0 0,21 2 61,17 10 22,-4 0-45,-1 2 0,0 2 0,-1 1 1,-1 1-1,-1 2 0,-1 1 0,38 34 0,41 37-3,-40-38-25,-2 0 1,44 40 17,-86-69-29,71 76-4,-47-46-9,18 23 9,-57-61 17,-10-16-5,1 1 1,-1-1-1,1 0 1,-1 1-1,1-1 1,0 0-1,-1 1 0,1-1 1,0 0-1,0 0 1,0 0-1,0 0 0,0 0 1,0 0-1,0 0 1,1 0-1,-1 0 1,0-1-1,0 1 0,1 0 1,-1-1-1,3 1 1,-2-1 131,-26-20 368,2-3-306,16 18-179,1-1 0,-1 0 0,1 0 1,1 0-1,-1-1 0,1 1 0,0-1 1,-6-14-1,3 3-19,-4-16-3,-19-34-1,2-3-1,21 51 0,-17-35 0,11 26 0,0 0 0,2 0 0,-9-44 0,6 25 0,6 14-345,2 0 1,1-1-1,1 0 0,3-66 1,1 85-440,3 14 181,-1 0-1,1 0 0,0 0 1,0 0-1,0 0 1,0 1-1,0 0 1,0-1-1,0 1 1,0 0-1,1 0 1,4 0-1,9-4-2783,-6 0 1617,-8 4 1053,0-1 1,0 1 0,0 0 0,0-1 0,0 2 0,0-1 0,0 0 0,0 1 0,1-1 0,-1 1 0,0 0 0,0 0-1,0 0 1,1 0 0,-1 1 0,0-1 0,5 2 0,13 10-1559,3 1 419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9.202"/>
    </inkml:context>
    <inkml:brush xml:id="br0">
      <inkml:brushProperty name="width" value="0.05" units="cm"/>
      <inkml:brushProperty name="height" value="0.05" units="cm"/>
    </inkml:brush>
  </inkml:definitions>
  <inkml:trace contextRef="#ctx0" brushRef="#br0">1 116 1240,'0'1'478,"0"0"0,0 0 0,0-1 0,0 1 0,0 0-1,0 0 1,0-1 0,0 1 0,0 0 0,0 0 0,0 0 0,0-1 0,1 1 0,-1 0 0,0-1-1,1 1 1,-1 0 0,0 0 0,1-1 0,-1 1 0,1-1 0,-1 1 0,1 0 0,-1-1-1,1 1 1,1 0 0,21-5 3473,-14 2-4053,74-13 775,-71 12-645,17-5 8,45-19 0,64-26-1718,-83 35-1291,-35 13 346,-17 5 284,-39 8-4692,22-1 5430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9.637"/>
    </inkml:context>
    <inkml:brush xml:id="br0">
      <inkml:brushProperty name="width" value="0.05" units="cm"/>
      <inkml:brushProperty name="height" value="0.05" units="cm"/>
    </inkml:brush>
  </inkml:definitions>
  <inkml:trace contextRef="#ctx0" brushRef="#br0">49 1 1492,'-19'35'3226,"15"-29"-2339,1 0 1,-1 0-1,1 0 1,0 0-1,1 1 1,0-1-1,0 1 1,0 0 0,1-1-1,-1 8 1,1-12-675,1 0-1,0-1 1,0 1 0,0 0 0,0 0 0,0 0 0,0-1 0,1 1 0,-1 0 0,1 0 0,-1-1-1,1 1 1,-1 0 0,1-1 0,0 1 0,0 0 0,0-1 0,2 3 0,0-2-126,0-1 0,0 0 0,0 0 0,0-1 0,0 1 0,0-1 0,1 1 0,-1-1 1,0 0-1,6-1 0,15 0-567,0-1-1,0-2 1,0 0 0,0-1-1,30-12 1,-47 14-527,0-1 1,0 1-1,-1-1 0,12-10 0,10-5-4032,0-1 773,4 7 2543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3:59.978"/>
    </inkml:context>
    <inkml:brush xml:id="br0">
      <inkml:brushProperty name="width" value="0.05" units="cm"/>
      <inkml:brushProperty name="height" value="0.05" units="cm"/>
    </inkml:brush>
  </inkml:definitions>
  <inkml:trace contextRef="#ctx0" brushRef="#br0">24 49 444,'0'-6'605,"0"5"-251,0-1 1,1 1-1,-1 0 0,0-1 0,0 1 0,0-1 0,0 1 0,0-1 0,-1 1 0,1 0 0,0-1 0,-1 1 0,1-1 0,-1 1 0,1 0 0,-1-1 0,0 1 1,0 0-1,1 0 0,-1 0 0,0 0 0,-2-3 1053,-5-3 1629,8 7-2987,0 0 0,0 0 0,0 0-1,0 0 1,0 0 0,0 0 0,0-1-1,0 1 1,0 0 0,0 0 0,0 0-1,0 0 1,-1 0 0,1 0 0,0 0-1,0 0 1,0-1 0,0 1 0,0 0-1,0 0 1,-1 0 0,1 0 0,0 0-1,0 0 1,0 0 0,0 0 0,0 0-1,0 0 1,-1 0 0,1 0 0,0 0-1,0 0 1,0 0 0,0 0 0,0 0-1,-1 0 1,1 0 0,0 0 0,0 0-1,0 0 1,0 0 0,0 0 0,0 0-1,-1 1 1,1-1 0,0 0-1,0 0 1,0 0 0,0 0 0,0 0-1,0 0 1,0 0 0,0 0 0,-1 1-1,1-1 1,0 0 0,0 0 0,0 0-1,0 0 1,0 0 0,0 0 0,0 1-1,0-1 1,5 8 1193,-4-8-1198,-1 1 0,1-1 0,-1 0 0,1 0 0,-1 1-1,0-1 1,1 0 0,-1 1 0,0-1 0,1 1 0,-1-1 0,0 0-1,0 1 1,1-1 0,-1 1 0,0-1 0,0 1 0,0-1 0,1 1-1,-1-1 1,0 1 0,0-1 0,0 1 0,0-1 0,0 1 0,0 0-1,0 9 548,-1-4-408,1-1 0,0 1 0,0-1 0,1 1 0,0-1 0,0 1 0,0-1 0,0 0 0,1 1 0,4 8 0,24 40 361,-20-34-497,1 0 1,0-1 0,2 0 0,0-1 0,1-1 0,16 16 0,8 1-39,-16-11-10,2-2-1,0-1 1,1 0-1,1-2 1,1-1-1,35 16 1,-51-28-3,1-1 1,0 0-1,0 0 1,0-1-1,1-1 1,-1 0-1,1-1 1,-1 0-1,1-1 0,-1-1 1,1 0-1,-1 0 1,1-1-1,14-5 1,-20 4 6,0-1 0,0 0 0,0-1 0,-1 1 0,0-2 0,0 1 0,0 0 1,-1-1-1,0 0 0,0 0 0,0-1 0,-1 1 0,0-1 0,5-11 0,-1 4 3,-4 5 1,0 0-1,-1 0 1,0 0 0,0 0-1,-1 0 1,0 0-1,-1-1 1,0 1-1,0-16 1,-1 20 12,1 1 0,-1-1 1,1 1-1,0-1 1,1 1-1,-1 0 0,1-1 1,2-3-1,-2 4 88,0 0 0,-1 0 0,1-1 0,-1 1 0,0 0 0,0-1 0,0 1 0,0-5 0,4-3 476,-4 12-527,-1-1 0,1 1 1,0-1-1,-1 0 0,0 1 0,1-1 0,-1 0 0,1 1 0,-1-1 1,0 0-1,1 0 0,-1 1 0,0-1 0,0 0 0,0 0 0,0 1 1,1-3-1,-1 2 91,-1 1-120,0 0-1,1 1 1,-1-1-1,0 0 1,1 0-1,-1 0 1,0 1-1,1-1 1,-1 0 0,1 1-1,-1-1 1,1 0-1,-1 1 1,1-1-1,-1 1 1,1-1-1,-1 1 1,1-1 0,-1 1-1,1-1 1,0 1-1,-1-1 1,1 1-1,0 0 1,0-1 0,-1 1-1,1 0 1,0-1-1,0 1 1,0 0-1,0-1 1,0 1-1,0 0 1,0-1 0,0 1-1,0 0 1,0-1-1,0 1 1,1 0-1,6 40 456,-1-14-241,-18 127 171,12-110-331,-10 84 0,8-116-77,2 0 0,-1 0 1,3 16-1,-1-21-14,-1 0-1,1 0 1,-1 1-1,0-1 1,-1 0-1,0 1 1,0-1 0,0 0-1,-1 0 1,0 0-1,-5 10 1,-2 3-161,-6 7-558,2-10 133,12-15 192,0-1-1,0 1 1,0-1-1,0 1 1,-1-1-1,1 1 1,0-1-1,-1 0 0,1 0 1,-1 1-1,1-1 1,-1 0-1,1 0 1,-1-1-1,0 1 1,1 0-1,-1-1 0,0 1 1,0-1-1,0 1 1,0-1-1,1 0 1,-1 0-1,0 1 0,0-1 1,-2-1-1,22-10-8551,-14 9 7706,9-6-890,9-4 285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0.397"/>
    </inkml:context>
    <inkml:brush xml:id="br0">
      <inkml:brushProperty name="width" value="0.05" units="cm"/>
      <inkml:brushProperty name="height" value="0.05" units="cm"/>
    </inkml:brush>
  </inkml:definitions>
  <inkml:trace contextRef="#ctx0" brushRef="#br0">285 35 1292,'0'-9'1904,"0"8"-1397,1-1-1,-1 1 1,0 0-1,0 0 0,0 0 1,0 0-1,-1 0 1,1 0-1,0-1 0,0 1 1,-1 0-1,1 0 0,0 0 1,-2-1-1,1 1-142,0 0 0,0 0-1,0 1 1,0-1 0,-1 0-1,1 1 1,0-1 0,-1 1-1,1 0 1,0-1 0,-1 1-1,1 0 1,-1 0 0,1 0-1,0 0 1,-1 0 0,-1 0-1,-6 1 11,1 0-1,-1 0 0,1 1 1,-1 0-1,1 1 1,0 0-1,0 0 1,0 0-1,0 1 0,1 1 1,-14 8-1,15-8-258,0 0 0,0 0 0,0 0 0,1 1 0,0 0 0,0 0 0,0 0 0,0 0 1,1 1-1,0 0 0,1 0 0,0 0 0,0 0 0,-4 15 0,-23 98 935,19-84-855,1-1 1,2 1-1,2 1 0,-2 44 1,9-69-187,0-1 0,1 0 1,0 0-1,1 1 0,0-1 0,1-1 1,0 1-1,1-1 0,0 1 1,1-1-1,0-1 0,0 1 1,1-1-1,0 0 0,1 0 0,0-1 1,0 0-1,1-1 0,15 11 1,-18-14-8,1 0 1,-1-1 0,1 0-1,0 0 1,12 3-1,12 4-1,-16-5-2,1-1-1,0-1 1,0-1 0,0 0 0,0-1 0,1 0 0,-1-2 0,20-2 0,-21 1 87,0 0 0,-1-1 0,1 0 1,-1-1-1,22-10 0,-32 13-3,0-1 0,-1 0 0,1 0 0,-1 0 0,1 0 0,-1-1 0,0 1 0,0-1 0,0 0 0,-1 0 0,1 0 0,-1 0 0,1 0 0,-1-1 0,0 1 0,0-1 0,-1 1 0,1-1 0,-1 0 0,0 0 0,0 0 0,0 0 0,0 0 0,0 0 0,-1-5 0,0 1 77,-1 1-1,0-1 1,0 0 0,0 0 0,-1 0 0,0 1 0,-1-1 0,0 1 0,0-1 0,-1 1 0,1 0 0,-7-7-1,-10-27 423,17 33-500,0 1 0,0 0 1,-1 0-1,0 0 1,-8-9-1,-11-11 171,15 17-183,-1 0 0,0 0 0,0 0 0,-16-11 0,-17-12-20,34 24-74,-1 2-1,-1-1 0,1 1 0,-1 1 1,0 0-1,0 0 0,-15-5 0,-26-9-533,34 12-184,0 1 1,-1 1-1,-27-6 0,45 12 722,-26-5-1781,16 1-660,54-2-21124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0.782"/>
    </inkml:context>
    <inkml:brush xml:id="br0">
      <inkml:brushProperty name="width" value="0.05" units="cm"/>
      <inkml:brushProperty name="height" value="0.05" units="cm"/>
    </inkml:brush>
  </inkml:definitions>
  <inkml:trace contextRef="#ctx0" brushRef="#br0">107 21 420,'14'-10'3081,"-13"9"-2582,-1 0-1,1 1 1,0-1-1,0 0 1,0 0 0,0 1-1,0-1 1,0 0-1,0 1 1,0-1-1,0 1 1,1 0-1,-1-1 1,0 1 0,0 0-1,5-1 4324,-12 25-55,0 0-3743,-6 34 309,0 96 315,12-137-1509,-1 7 11,1 0 0,1-1 0,2 1 0,0 0 0,1-1 1,10 32-1,-8-38-107,2 7 36,21 41 0,-25-57-68,1 0-1,0 0 0,1-1 1,-1 0-1,1 0 0,1-1 1,-1 1-1,14 8 0,-6-4 38,0-2 0,1 0 0,0-1 0,17 7 0,-25-12 30,0-1-1,0-1 1,0 1-1,0-1 1,0 0-1,0-1 1,0 0-1,0 0 0,0 0 1,0-1-1,0 0 1,13-4-1,-10 2 125,-1 0-1,1-1 0,-1 0 1,0-1-1,0 0 0,0 0 1,-1 0-1,1-2 0,-1 1 1,-1-1-1,12-12 0,-15 15-122,6-8 336,0 0 0,17-25-1,-24 32-326,-1-1-1,1 0 1,-1 0-1,0-1 1,0 1-1,0 0 1,-1 0-1,0-1 1,-1 1-1,1-9 1,-1-14 100,1 15-177,-1-1-1,-1 0 1,0 0-1,-1 0 1,0 0-1,-5-15 1,-2 2-11,0 0 0,-2 1 0,-1 0 0,-30-48 0,25 49 0,12 18 0,0 0 0,-1 0 0,0 0 0,0 0 0,-9-7 0,-6-6 0,16 16 0,1 1 0,0 0 0,-1-1 0,0 1 0,0 1 0,0-1 0,0 1 0,-11-5 0,6 4-162,-1 1 0,0-1 1,0 2-1,0-1 0,-1 2 0,1 0 1,-15 0-1,-7 2-1757,-39 8 0,36-4-4363,-46 0 0,79-4 5756,0-1 1,0 0-1,1 1 1,-1-1-1,0 1 1,0 0-1,1 0 1,-1 0-1,0 0 1,1 0-1,-1 1 1,1-1-1,0 1 1,-1 0-1,1-1 0,0 1 1,0 0-1,0 0 1,0 1-1,0-1 1,1 0-1,-1 0 1,1 1-1,-2 3 1,1 14-1328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2.281"/>
    </inkml:context>
    <inkml:brush xml:id="br0">
      <inkml:brushProperty name="width" value="0.05" units="cm"/>
      <inkml:brushProperty name="height" value="0.05" units="cm"/>
    </inkml:brush>
  </inkml:definitions>
  <inkml:trace contextRef="#ctx0" brushRef="#br0">722 41 600,'59'-7'12188,"-69"1"-9601,7 4-1154,-10-3 73,-31 3 396,22 1-1176,1 1 1,-22 2-1,-5 6 173,0 2-1,-77 28 1,89-26-651,11-4-91,1 1-1,0 1 1,0 1 0,1 1-1,1 2 1,0 0 0,1 1-1,-36 33 1,44-36-78,0 2 0,1-1 0,0 1 0,1 1 1,1 0-1,0 1 0,-14 30 0,20-35-55,0 0 0,1 0 0,0 1 0,1-1 0,0 1 1,1 0-1,0-1 0,0 1 0,2 0 0,-1 0 0,2 0 0,-1-1 0,2 1 1,-1-1-1,2 1 0,4 12 0,-2-12-23,0 0 0,0-1 0,1 0 0,1 0 0,-1 0 0,2-1 0,0 0 0,0-1 0,0 0 0,1 0 0,1-1 0,-1 0-1,1-1 1,1 0 0,-1-1 0,1 0 0,0-1 0,1 0 0,-1-1 0,22 4 0,-7-3 0,-1-1 0,1-1 0,-1-1 0,1-2 0,0 0 0,0-2 0,-1-1 0,1-1 1,32-10-1,-17 2 11,-1-2 1,0-2 0,-1-2 0,49-29 0,-72 37-3,0-1-1,-1-1 1,0 0 0,-1-1-1,-1-1 1,0-1-1,0 0 1,-2 0 0,0-1-1,0-1 1,15-31 0,-22 34 15,-1 0 0,5-24 1,-6 24-13,-2 8-10,-1 0 1,0 1-1,-1-1 0,1 0 1,-1 0-1,0 0 0,-1 1 1,1-1-1,-1 1 1,0-1-1,-1 1 0,1 0 1,-1 0-1,0 0 0,0 0 1,-1 0-1,1 0 0,-1 1 1,0 0-1,-1 0 1,-7-6-1,-9-6 8,4 3-14,-32-19 0,33 24-226,-1 2-1,0 0 1,0 1 0,-1 0 0,1 2 0,-29-3 0,20 3-1192,1-1-1,-33-10 0,15 0-927,25 9 322,0 0 1,1-2-1,0 0 0,0 0 0,-31-21 0,-11-12-4101,45 27 4604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3.343"/>
    </inkml:context>
    <inkml:brush xml:id="br0">
      <inkml:brushProperty name="width" value="0.05" units="cm"/>
      <inkml:brushProperty name="height" value="0.05" units="cm"/>
    </inkml:brush>
  </inkml:definitions>
  <inkml:trace contextRef="#ctx0" brushRef="#br0">196 68 1868,'-33'1'4666,"-1"3"-1,0 1 0,-61 16 1,270-64-6530,-16 7-5940,-88 21-1362,-51 10 7634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2.673"/>
    </inkml:context>
    <inkml:brush xml:id="br0">
      <inkml:brushProperty name="width" value="0.05" units="cm"/>
      <inkml:brushProperty name="height" value="0.05" units="cm"/>
    </inkml:brush>
  </inkml:definitions>
  <inkml:trace contextRef="#ctx0" brushRef="#br0">0 40 12,'0'-1'284,"0"-1"-1,0 1 1,1-1 0,-1 0-1,0 1 1,1-1-1,-1 1 1,1-1 0,-1 1-1,1-1 1,2-2 0,2-15 8413,-3 20-8477,0 0 0,0 0-1,-1 0 1,1 0 0,0 1 0,-1-1 0,1 0-1,-1 1 1,1-1 0,-1 1 0,1-1-1,-1 1 1,0 0 0,0 0 0,1 2-1,23 25 1034,-12-17-902,0 1 0,-1 0 0,0 1-1,13 19 1,18 22 321,-24-32-409,-1 1-1,-1 1 0,-2 1 1,21 44-1,-2-5 81,15 36 179,-27-48-228,25 73 378,9 45 85,-17-55-424,-17-46-131,39 87-1,-50-131-184,-1 0 1,11 47-1,1 2-74,-12-56 43,-8-18 13,-1 1 1,0-1 0,0 1-1,0-1 1,0 1-1,-1-1 1,1 1-1,0 0 1,-1 0-1,1-1 1,-1 1-1,1 0 1,-1 0-1,0 0 1,0 2 0,1-4-38,-1 1 0,0 0 0,0-1 0,0 1 0,1 0 0,-1-1 0,0 1 0,0-1 0,0 1 0,0 0 0,0-1 1,0 1-1,0 0 0,0-1 0,-1 1 0,1-1 0,0 1 0,0 0 0,0-1 0,-1 1 0,1-1 0,0 1 0,-1-1 1,1 1-1,0-1 0,-1 1 0,1-1 0,-1 1 0,1-1 0,-1 1 0,1-1 0,-1 0 0,1 1 0,-1-1 0,1 0 1,-1 1-1,1-1 0,-1 0 0,0 0 0,1 0 0,-1 1 0,1-1 0,-1 0 0,0 0 0,1 0 0,-1 0 0,0 0 1,1 0-1,-1 0 0,0 0 0,1-1 0,-2 1 0,-1 0-87,12-19-4976,-4 3 1868,-5 15 3146,1 1-1,-1-1 1,0 1-1,0-1 1,1 1-1,-1-1 1,0 1-1,0-1 1,0 1 0,0-1-1,0 1 1,0-1-1,0 0 1,0 1-1,0-1 1,0 1-1,0-1 1,0 1-1,0-1 1,0 1-1,-1-1 1,1 1-1,0-1 1,0 1-1,0-1 1,-1 1-1,1-1 1,0 1-1,-1 0 1,1-1-1,0 1 1,-1-1-1,1 1 1,-1 0-1,1-1 1,-1 1-1,0 0 1,0-2-216,0 1 67,0 1 1,1-1-1,-1 0 0,0 0 1,0 0-1,0 0 1,1 0-1,-1 0 1,0 0-1,1 0 0,-1-1 1,1 1-1,-1 0 1,1 0-1,0 0 1,0-1-1,-1 1 1,1 0-1,0 0 0,0-1 1,0 1-1,0 0 1,0 0-1,1-1 1,-1 1-1,0 0 0,1 0 1,0-2-1,8-15-1674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3.294"/>
    </inkml:context>
    <inkml:brush xml:id="br0">
      <inkml:brushProperty name="width" value="0.05" units="cm"/>
      <inkml:brushProperty name="height" value="0.05" units="cm"/>
    </inkml:brush>
  </inkml:definitions>
  <inkml:trace contextRef="#ctx0" brushRef="#br0">0 21 1712,'0'13'18228,"1"-13"-18127,-1-1 0,1 1 0,-1-1 0,0 1 0,1-1 0,-1 1 0,1 0 0,-1-1-1,1 1 1,-1-1 0,1 1 0,0 0 0,-1 0 0,1-1 0,-1 1 0,1 0 0,0 0 0,-1 0 0,1 0 0,0 0 0,167 0 4583,-167-1-4831,0 1 0,0 0 0,0 0 1,0 0-1,0-1 0,0 1 0,0 0 0,0-1 1,-1 1-1,1-1 0,0 1 0,0-1 1,-1 0-1,1 1 0,0-1 0,0 0 0,-1 1 1,1-1-1,-1 0 0,1 0 0,-1 1 0,1-3 1,0 3-39,-1 0 0,0-1 1,0 1-1,0 0 0,0-1 1,0 1-1,0 0 0,0-1 1,0 1-1,0 0 0,0-1 0,0 1 1,0 0-1,0-1 0,0 1 1,-1 0-1,1-1 0,0 1 1,0 0-1,0-1 0,0 1 1,-1 0-1,1 0 0,0-1 1,0 1-1,0 0 0,-1 0 1,1-1-1,-20-3-7933,13 4 6920,0 0-1,0 0 1,0 1-1,0 0 1,-13 4 0,6 1-634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3.680"/>
    </inkml:context>
    <inkml:brush xml:id="br0">
      <inkml:brushProperty name="width" value="0.05" units="cm"/>
      <inkml:brushProperty name="height" value="0.05" units="cm"/>
    </inkml:brush>
  </inkml:definitions>
  <inkml:trace contextRef="#ctx0" brushRef="#br0">36 1 1704,'0'7'1098,"-1"0"0,-1-1 0,1 1-1,-1 0 1,-1 0 0,1-1 0,-4 7 0,2-7-160,2 1 0,-1-1 0,1 1 0,0-1-1,0 1 1,1 0 0,-1 7 0,2-11-701,0 0 0,1-1 0,-1 1 0,1 0 0,0 0 0,0-1 0,0 1 0,0 0 0,0-1 0,1 1 0,-1-1 0,1 1 0,-1-1 0,1 0 0,0 0 0,0 0 0,0 0 0,0 0 0,0 0 0,1 0 0,-1-1 0,1 1 0,-1-1 0,1 1 0,-1-1 0,1 0 0,0 0 0,4 0 0,5 3-47,0-1 0,1-1 1,0 0-1,-1-1 0,15-1 0,-19 0-504,0 0 1,0-1-1,0 0 1,0 0-1,0-1 1,0 0 0,0 0-1,-1-1 1,1 0-1,-1 0 1,0-1-1,0 0 1,12-9-1,1 0-2089,-8 4-237,-8-18-3472,-5 26 5667,1 0 0,1-1 0,-1 1 0,0-1 1,0 1-1,1 0 0,-1-1 0,0 1 0,1 0 1,-1-1-1,1 1 0,0 0 0,-1 0 0,2-2 1,1-2-455,-1-8-1054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4.817"/>
    </inkml:context>
    <inkml:brush xml:id="br0">
      <inkml:brushProperty name="width" value="0.05" units="cm"/>
      <inkml:brushProperty name="height" value="0.05" units="cm"/>
    </inkml:brush>
  </inkml:definitions>
  <inkml:trace contextRef="#ctx0" brushRef="#br0">1 0 464,'3'2'672,"0"-1"1,0 0-1,1 0 0,-1 0 1,1-1-1,-1 1 0,1-1 1,-1 0-1,7 0 0,-5 0 279,-15 14 6552,10-13-7352,0 0-1,0-1 0,0 1 0,0 0 0,0-1 0,0 1 0,1 0 0,-1-1 0,0 1 0,0 0 0,1-1 0,-1 1 1,0 0-1,1-1 0,-1 1 0,0-1 0,1 1 0,-1-1 0,1 1 0,-1-1 0,1 1 0,-1-1 0,1 1 0,-1-1 1,1 0-1,0 1 0,-1-1 0,2 0 0,23 3 5392,-39-3-2975,14 0-2526,-1 0-1,1 0 1,-1 0-1,1 0 1,0 0 0,-1 0-1,1 0 1,-1 0-1,1 0 1,0 0-1,-1 0 1,1 1-1,0-1 1,-1 0-1,1 0 1,0 0 0,-1 0-1,1 1 1,0-1-1,-1 0 1,1 0-1,0 1 1,0-1-1,-1 0 1,1 1-1,0-1 1,0 0 0,-1 1-1,1-1 1,0 0-1,0 1 1,0-1-1,0 0 1,0 1-1,-1-1 1,1 0 0,0 1-1,0-1 1,0 1-1,0-1 1,0 0-1,0 1 1,0-1-1,0 0 1,0 1-1,1-1 1,-1 1 0,0 0-1,0 0 170,-14 12 1223,14-13-1429,0 0 0,-1 0 1,1 0-1,0 0 0,0 0 0,0 0 1,-1 0-1,1 1 0,0-1 0,0 0 0,-1 0 1,1-1-1,0 1 0,0 0 0,-1 0 1,1 0-1,0 0 0,0 0 0,-1 0 1,1 0-1,0 0 0,0 0 0,0 0 0,-1-1 1,1 1-1,0 0 0,0 0 0,0 0 1,-1 0-1,1-1 0,0 1 0,0 0 1,0 0-1,0 0 0,0-1 0,-1 1 0,1 0 1,0 0-1,0-1 0,0 1 0,0 0 1,0 0-1,0-1 0,0 1 0,0-1 1,0 1 1,1 0 1,-1 0 0,0 0-1,1-1 1,-1 1 0,0 0-1,1 0 1,-1 0 0,0-1-1,1 1 1,-1 0 0,0 0-1,1 0 1,-1 0 0,0 0-1,1 0 1,-1 0 0,1 0-1,-1 0 1,0 0 0,1 0-1,-1 0 1,0 0 0,1 0-1,-1 1 1,0-1 0,1 0-1,-1 0 1,1 0 0,-1 0-1,0 1 1,0-1 0,1 0-1,-1 1-5,0-1 0,1 0 0,-1 0 1,0 0-1,0 0 0,0 0 0,0 0 0,0 0 0,0 1 0,0-1 0,0 0 0,1 0 0,-1 0 0,0 0 0,0 1 0,0-1 1,0 0-1,0 0 0,0 0 0,0 0 0,0 1 0,0-1 0,0 0 0,0 0 0,0 0 0,0 0 0,0 1 0,0-1 0,0 0 0,0 0 1,-1 0-1,1 0 0,0 1 0,0-1 0,0 0 0,0 0 0,0 0 0,0 0 0,0 0 0,0 0 0,-1 1 0,1-1 0,0 0 0,0 0 1,0 0-1,0 0 0,0 0 0,-1 0 0,1 0 0,0 0 0,0 0 0,0 0 0,0 0 0,-1 1 0,1-1 0,0 0 0,0 0 0,0 0 1,0 0-1,-1 0 0,1 0 0,0-1 0,0 1 0,0 0 0,0 0 0,-1 0 0,1 0 0,0 0 0,0 0 0,-1 0 4,1 0 0,0 0 0,0 0 0,-1 0 0,1 0 0,0 0 0,-1 0 0,1 0 0,0 0 0,0 0 0,-1 0 0,1 0 0,0 0 0,-1 0 0,1 0 0,0 0 0,0 0 0,-1 0 0,1 0 0,0 0 0,-1 0 0,1-1 0,0 1 0,0 0 0,-1 0 0,1 0 0,0-1 0,0 1 0,0 0 0,-1 0 0,1-1 0,0 1 0,0 0 0,0 0 0,0-1 0,0 1 0,0 0 0,-1 0 0,1-1 0,0 1 0,0 0 0,0-1 0,0 1 0,0 0 0,0 0 0,0-1 0,0 1 0,0-1 0,-2 1 7,0 1 32,7 0 52,-5-1-94,-1 0 0,1 0 0,0 0 0,0 0 1,0 0-1,0-1 0,-1 1 0,1 0 0,0 0 0,0 0 0,0 0 0,0 0 0,0 0 0,-1-1 0,1 1 0,0 0 0,0 0 0,0 0 0,0 0 0,0 0 0,0-1 0,0 1 0,0 0 0,0 0 0,0 0 0,0 0 0,0-1 0,0 1 0,0 0 0,0 0 1,0 0-1,0-1 0,0 1 0,0 0 0,0 0 0,0 0 0,0 0 0,0-1 0,0 1 0,0 0 0,0 0 0,0 0 0,0 0 0,0-1 0,0 1 0,0 0 0,1 0 0,-1 0 0,0 0 0,0 0 0,0-1 0,0 1 0,0 0 0,1 0 0,-1 0 0,0 0 1,0 0-1,0 0 0,0 0 0,1 0 0,-1 0 0,0 0 0,0 0 0,0 0 0,0 0 0,1 0 0,-1 0 0,0 0 0,-2-5-2,0 9 0,-4-3 0,12 0 0,-3 7 0,-4-3 0,2 85 0,12 100 0,-2-108 0,0 96 0,-11-151 0,-1-13 0,1 1 0,0 0 0,1-1 0,1 1 0,0-1 0,6 19 0,-2-14 0,-1 1 0,0 0 0,-2 1 0,0-1 0,-1 1 0,-1-1 0,-3 25 0,3-44 0,-1-1 0,0 0 0,0 0 0,0 0 0,0 1 0,0-1 0,0 0 0,0 0 0,0 0 0,0 0 0,0 1 0,0-1 0,0 0 0,0 0 0,0 1 0,0-1 0,0 0 0,0 0 0,0 0 0,0 0 0,0 1 0,0-1 0,0 0 0,0 0 0,0 0 0,-1 1 0,1-1 0,0 0 0,0 0 0,0 0 0,0 0 0,0 1 0,0-1 0,-1 0 0,1 0 0,0 0 0,0 0 0,0 0 0,-1 0 0,1 0 0,0 0 0,0 0 0,0 1 0,0-1 0,-1 0 0,1 0 0,0 0 0,0 0 0,-1 0 0,1 0 0,0 0 0,0 0 0,0 0 0,-1 0 0,1-1 0,0 1 0,0 0 0,0 0 0,0 0 0,-1 0 0,1 0 0,0 0 0,-7-7 0,7 7 0,-10-7-30,9 7-94,0-1 0,0 1-1,1 0 1,-1-1-1,0 1 1,1-1-1,-1 1 1,0-1-1,1 0 1,-1 1-1,1-1 1,-1 1-1,1-1 1,-1 0-1,1 0 1,0 1 0,-1-1-1,1 0 1,0 0-1,-1 1 1,1-1-1,0 0 1,0 0-1,0 0 1,0 1-1,0-1 1,0 0-1,0-1 1,0-24-3786,1 3-641,-2 0 1,0-1-1,-8-41 1,7 20 65,2 25 2702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5.640"/>
    </inkml:context>
    <inkml:brush xml:id="br0">
      <inkml:brushProperty name="width" value="0.05" units="cm"/>
      <inkml:brushProperty name="height" value="0.05" units="cm"/>
    </inkml:brush>
  </inkml:definitions>
  <inkml:trace contextRef="#ctx0" brushRef="#br0">37 14 364,'3'-2'593,"1"1"1,0 0-1,0 0 1,0 0-1,0 0 1,0 1-1,0 0 0,1-1 1,5 2-1,-6-1-238,-1 0 0,1 0 0,-1 0-1,1 0 1,-1-1 0,1 1 0,-1-1 0,1 0-1,3-1 1,14 1 3912,-34 6-1917,11-4-2164,0 0 0,1 1 1,-1-1-1,1 0 0,-1 1 0,1-1 1,0 1-1,0-1 0,0 1 0,0-1 1,0 1-1,0 0 0,0 0 1,0-1-1,0 1 0,1 0 0,-1 0 1,1 0-1,0 0 0,-1 0 0,1 0 1,0 2-1,0 7 395,1 1 1,0-1-1,3 12 1,2 23 750,-6-29-975,-1 0 0,0 1-1,-1-1 1,-6 27 0,3-23-225,1 1 1,1 0-1,1 0 0,2 0 1,0 0-1,0 0 1,7 34-1,44 154 121,-36-155-203,-6-28-16,19 38 0,-6-12 28,-18-45-31,0 0 1,0 0-1,1 0 1,0-1-1,0 1 1,1-1-1,0 0 1,0-1-1,1 0 1,-1 0 0,1 0-1,1-1 1,-1 0-1,1 0 1,0 0-1,0-1 1,0-1-1,1 1 1,-1-1-1,1-1 1,0 0-1,0 0 1,-1 0 0,1-1-1,0-1 1,1 0-1,-1 0 1,0 0-1,0-1 1,0-1-1,11-2 1,4-1 95,-15 3-75,-1 0 1,1 0-1,-1-1 1,1 0 0,-1 0-1,0-1 1,8-4-1,2-3 153,0-1 0,-1 0 0,0-1 0,17-17 0,-25 21-68,-1 0 1,0 0-1,-1-1 1,1 0-1,-2-1 1,0 0-1,0 0 1,8-21 0,-10 20-55,0 0 1,0-1 0,-1 0 0,-1 0 0,0 0 0,0 0 0,-2 0 0,1 0 0,-2-1 0,0 1-1,0 0 1,-7-23 0,2 16-111,-1 0-1,-1 1 0,-1 0 0,-1 0 1,0 1-1,-1 0 0,-1 1 1,-1 1-1,-1-1 0,0 2 0,-1 0 1,0 1-1,-1 0 0,-1 2 0,0 0 1,-1 0-1,0 2 0,-25-11 1,-93-26-3175,-4 11-3724,17 4-2890,115 31 8848,0-1 0,0-1 0,1 0 0,-1 0 0,1 0-1,0-1 1,0 0 0,-8-6 0,3-2-1171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6.029"/>
    </inkml:context>
    <inkml:brush xml:id="br0">
      <inkml:brushProperty name="width" value="0.05" units="cm"/>
      <inkml:brushProperty name="height" value="0.05" units="cm"/>
    </inkml:brush>
  </inkml:definitions>
  <inkml:trace contextRef="#ctx0" brushRef="#br0">1 134 1136,'10'7'7379,"-20"-8"232,10 2-6689,13-2 224,106-16-368,22-4-798,-78 9-263,-27 6-999,-1-1-1,42-16 0,-75 23 1094,-1 0 0,0-1 0,1 1 0,-1-1 0,0 0 0,1 1-1,-1-1 1,0 0 0,0 0 0,0 0 0,0 0 0,0 0 0,0 0-1,0 0 1,0 0 0,0 0 0,0-1 0,1-1 0,-2 2-86,0 0 1,0 0-1,0 0 1,0 0-1,0 0 1,0 0-1,0 0 1,0 0-1,0 0 1,-1 0-1,1 0 1,0 0-1,0 0 1,-1 0-1,1 0 1,-1 1-1,1-1 1,-1 0-1,1 0 1,-1 0-1,-1-1 0,2-4-1740,10-1 174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6.401"/>
    </inkml:context>
    <inkml:brush xml:id="br0">
      <inkml:brushProperty name="width" value="0.05" units="cm"/>
      <inkml:brushProperty name="height" value="0.05" units="cm"/>
    </inkml:brush>
  </inkml:definitions>
  <inkml:trace contextRef="#ctx0" brushRef="#br0">1 20 496,'20'-7'3110,"-18"7"-2615,0 0 0,0 0 1,0-1-1,0 1 0,-1-1 1,1 0-1,0 1 0,0-1 1,-1 0-1,1 0 0,0 0 1,3-5 4173,-5 6-4607,0 1 1,0-1-1,0 0 0,0 1 0,-1-1 0,1 0 0,0 1 0,0-1 0,0 0 0,0 1 1,0-1-1,0 0 0,0 1 0,0-1 0,0 0 0,0 1 0,0-1 0,0 0 1,0 1-1,1-1 0,-1 0 0,0 1 0,0-1 0,0 0 0,0 1 0,0-1 1,1 0-1,-1 0 0,0 1 0,0-1 0,1 0 0,-1 0 0,0 1 0,0-1 0,1 0 1,6 10 458,-3-4-363,-1 0 0,1 0-1,0-1 1,1 0 0,-1 0 0,10 8 0,69 67 238,-64-62-378,-12-12-13,0 1 0,0-1 0,14 9 0,118 59 30,-138-74-29,1 1 1,0-1-1,0 1 0,0-1 1,0 1-1,0-1 0,-1 0 1,1 0-1,0 0 0,0 0 1,0 0-1,0-1 0,0 1 1,0 0-1,-1-1 0,1 1 1,0-1-1,0 0 0,0 0 1,-1 0-1,4-1 0,34-29 88,-26 21-78,-5 3 34,0 1 0,0-2 0,0 1 0,-1-1 0,0 0-1,-1-1 1,0 0 0,0 0 0,-1 0 0,0 0 0,0-1 0,3-10-1,-7 17 15,1-1 0,0 1 0,0 0-1,0 0 1,0 0 0,1 0 0,0 0-1,-1 1 1,1-1 0,0 1 0,0 0-1,0-1 1,0 1 0,5-1-1,17-16 1053,-20 14-932,0-2 807,-11 5-262,2 36 357,1-26-1022,1 1 0,0 0 1,1 0-1,0 0 1,0 0-1,1-1 0,0 1 1,0 0-1,1 0 0,4 16 1,1 36 9,-6 1-66,14 101 0,-9-124-322,0 62-1,-6-96-29,1 0 0,-1 0 0,0 0 0,0 0 0,0 0 0,-1 0 0,1-1 0,-1 1 0,0-1 0,-5 9 0,5-10-812,0-1-1,0 1 1,-1 0-1,1-1 1,-1 1 0,1-1-1,-1 1 1,-5 2 0,20-4-6695,10-1 5918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7.042"/>
    </inkml:context>
    <inkml:brush xml:id="br0">
      <inkml:brushProperty name="width" value="0.05" units="cm"/>
      <inkml:brushProperty name="height" value="0.05" units="cm"/>
    </inkml:brush>
  </inkml:definitions>
  <inkml:trace contextRef="#ctx0" brushRef="#br0">0 27 1080,'18'-13'2689,"-4"0"5143,-22 12-2341,18 20-1396,-9-15-3900,0 0-1,0 0 1,0 0 0,-1 0-1,1 1 1,-1-1-1,0 0 1,0 0 0,-1 0-1,0 6 1,0 8 269,1-9-339,-1 9 57,1 1-1,2 0 1,-1-1-1,9 32 0,13 76 211,-15-88-262,3 43 0,-10-60-97,1 0 1,2 0 0,0 0 0,1 0-1,0-1 1,2 0 0,17 37 0,-12-34-22,-1 1-1,-1 1 1,-2-1 0,9 39 0,-5-36-12,-10-25-1,0 1 1,-1 0-1,1 0 1,-1 0-1,0 0 1,0 0-1,0 0 1,0 1-1,1 4 1,-3-7-1,1 0 0,0-1 0,0 1 0,1 0 0,-1-1 0,0 1 0,0 0 0,0-1 0,0 1 0,1 0 0,-1-1 0,0 1 0,0 0 0,1-1 0,-1 1 0,1-1 0,-1 1 0,0 0 0,1-1 0,-1 1 0,1-1 0,-1 1 0,1-1 0,0 0 0,-1 1 0,1-1 0,-1 0 0,1 1 0,0-1 0,-1 0 0,1 0 0,0 1 0,-1-1 0,1 0 0,1 0 0,1 0 1,1 0 0,-1 0 0,1 0 0,-1-1-1,1 1 1,-1-1 0,1 0 0,3-2 0,6-2 10,-1 0 0,1-1 0,17-12 1,-17 7-13,0 0 0,0-1-1,-2 0 1,1-1 0,-2 0 0,14-20 0,11-16-20,10-17 9,-29 41 10,30-36 0,-44 58 6,0 1-7,0 1-1,0-1 0,-1 0 1,1 0-1,0 0 0,-1 0 1,0 0-1,1-1 0,-1 1 0,0 0 1,0 0-1,-1-1 0,1 1 1,0-1-1,-1 1 0,1-1 1,-1-3-1,0 5 18,1 1-6,0 1 1,0-1-1,0 0 0,-1 1 0,1-1 0,0 0 0,0 1 0,0-1 0,-1 1 0,1-1 0,0 1 0,-1-1 0,1 1 0,0 0 0,-1-1 1,1 1-1,-1 0 0,1-1 0,-1 1 0,1 0 0,-1 0 0,0 0 0,1-1 0,-1 1 0,0 1 0,8 27 119,-6-19-93,18 43 69,-11 14-29,-7-48-69,0 1 1,1-1-1,1 0 1,1 0-1,9 23 1,44 86 5,-30-84-5,-9-17-8,-17-24 5,-1-1 0,1 1 0,0-1 0,0 1 0,0-1 0,0 0 0,1 0 0,-1 0 0,0 0 0,1 0 0,0-1 0,-1 1 0,1-1 0,0 0 0,0 1 0,-1-1 0,1 0 0,0-1 0,0 1 0,0 0 0,0-1 0,1 0 0,-1 0 0,0 0 0,0 0 0,0 0 0,0-1 0,0 1 0,0-1 0,0 0 0,0 0 0,0 0 0,0 0 0,4-3 0,5-2 8,0 0 1,0-2-1,0 1 1,-1-1-1,0-1 0,11-12 1,-8 7-4,0-1 1,-2 0 0,0-1-1,19-33 1,-25 39-6,-1-2 0,0 1 0,-1 0 0,0-1 0,-1 0 0,0 0 0,-1 0 0,0 0 0,0-15 0,-2-32-61,2 15-107,-3-1 0,-1 1-1,-11-57 1,10 93-222,1 0 0,-2-1 0,1 1 0,-1 1 0,0-1 0,-1 0-1,0 1 1,0 0 0,0 0 0,-1 1 0,-8-8 0,-1 1-2711,0 0 0,-1 1 0,-32-19 0,37 27 1752,9 4 1111,0-1 1,1 1 0,-1-1 0,0 1 0,1-1 0,-1 1 0,1-1 0,-1 0-1,1 0 1,0 0 0,-1 0 0,1 0 0,0 0 0,-1 0 0,1 0 0,0 0-1,0-1 1,0 1 0,0-1 0,0 1 0,-1-3 0,10-10-1430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7.650"/>
    </inkml:context>
    <inkml:brush xml:id="br0">
      <inkml:brushProperty name="width" value="0.05" units="cm"/>
      <inkml:brushProperty name="height" value="0.05" units="cm"/>
    </inkml:brush>
  </inkml:definitions>
  <inkml:trace contextRef="#ctx0" brushRef="#br0">356 84 24,'1'-2'214,"-1"1"-1,1-1 1,0 0 0,0 0-1,0 0 1,0 1-1,0-1 1,0 0 0,1 1-1,-1-1 1,0 1 0,1 0-1,1-2 1,0 1 328,-1 0-1,0-1 1,0 1-1,0-1 1,0 1 0,0-1-1,3-5 1,-5 7-355,0 0 0,0 0 1,0 0-1,0 1 0,0-1 0,0 0 0,0 0 0,0 0 1,0 0-1,0 0 0,-1 0 0,1 0 0,0 0 0,-1 1 1,1-1-1,0 0 0,-1 0 0,1 0 0,-1 1 0,1-1 1,-1 0-1,0 1 0,1-1 0,-1 0 0,0 1 1,1-1-1,-1 1 0,0-1 0,0 1 0,1-1 0,-1 1 1,0 0-1,-1-1 0,-16-8 2118,16 9-582,12 5-863,-7-2-741,0-1 1,-1 1-1,1-1 0,0 1 0,-1 0 0,0 0 0,0 0 0,0 0 0,0 0 0,0 0 0,0 1 0,-1-1 0,0 1 0,1 3 1,15 29 560,-6-17-354,0 1 1,-2 0-1,9 29 1,14 30 324,-19-48-333,-1 1 0,-2 1 0,-1-1 0,9 65 0,-8-41 86,-5-14 8,-1-1 0,-3 63 0,2 36 428,8 259 480,-12-292-1241,1-106-10,-1-13-52,0 0 0,0 0-1,1 0 1,2-16 0,-1-2 0,-1-6-7,0-19-16,10-94 0,-5 110 19,-5 32-13,0 1 0,1-1 0,0 0 1,0 1-1,0-1 0,1 1 0,0-1 0,0 1 1,1 0-1,0-1 0,0 1 0,0 1 0,6-8 1,6-10-12,-13 20 10,0-1 0,0 1-1,0 0 1,0 0 0,0 0-1,1 0 1,0 1 0,3-4 0,4-1 0,0 0 1,0 1-1,1 1 1,0 0-1,0 0 1,0 1-1,0 1 1,1 0-1,0 0 1,-1 1-1,14-1 1,-19 3 4,-1 0 1,0 0 0,1 0-1,-1 0 1,0 1 0,1 0-1,-1 0 1,0 0 0,0 1-1,0 0 1,0 0 0,0 0-1,0 0 1,-1 1 0,1 0-1,-1 0 1,1 0 0,-1 1-1,0-1 1,-1 1 0,1 0-1,0 0 1,-1 0 0,0 1-1,0-1 1,0 1 0,1 5-1,2 5 43,-1 0-1,-1 0 1,4 24-1,5 17 105,-10-45-95,0 1 1,-1 0-1,-1 0 0,0 0 1,0 0-1,-1 0 0,-1 0 1,0 0-1,-5 20 0,-3 3 493,-27 65 0,30-86-391,3-6-89,-1 1 0,0-1 1,-1-1-1,0 1 0,0-1 0,-1 0 0,0 0 1,0 0-1,0-1 0,-1 0 0,0 0 1,0-1-1,-1 1 0,0-2 0,0 1 1,-12 4-1,2-2-98,0-1 1,0-1 0,0-1-1,-1-1 1,1 0 0,-1-1-1,-22-1 1,-202-15-4069,80-12-3522,98 16 3457,-23-4-1597,79 11 4715,-1 1 1,1-2-1,0 1 0,0-1 1,1 0-1,-1-1 0,-8-6 1,3-3-804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09.911"/>
    </inkml:context>
    <inkml:brush xml:id="br0">
      <inkml:brushProperty name="width" value="0.05" units="cm"/>
      <inkml:brushProperty name="height" value="0.05" units="cm"/>
    </inkml:brush>
  </inkml:definitions>
  <inkml:trace contextRef="#ctx0" brushRef="#br0">357 14 960,'69'-7'6508,"-67"7"-5837,9-5 7592,-20 4-6733,7 1-850,1 0-614,0 0-1,1 0 1,-1 0 0,0 1-1,0-1 1,0 0-1,0 1 1,1-1-1,-1 1 1,0-1-1,0 1 1,1-1-1,-1 1 1,0-1-1,1 1 1,-2 1-1,-6 9 407,0 0-1,-17 17 0,-5 6 136,-5 8 157,-61 56-1,41-44-451,54-53-305,-21 21 8,0 0-1,2 2 1,-24 35 0,43-56-21,-3 2 23,1 0-1,0 0 0,1 0 1,-1 0-1,1 0 0,0 1 1,-1 8-1,3-13-14,-1 0 1,1 1-1,0-1 0,0 0 1,-1 0-1,1 0 0,-1 0 1,1 0-1,-1 0 1,0 1-1,1-1 0,-1-1 1,0 1-1,0 0 0,1 0 1,-1 0-1,0 0 1,0 0-1,0-1 0,-2 2 1,3-2-2,-1 1-1,0-1 1,1 1 0,-1-1 0,0 0 0,1 1-1,-1-1 1,1 1 0,-1 0 0,1-1 0,-1 1-1,1-1 1,0 1 0,-1 0 0,1-1 0,0 1 0,-1 0-1,1 0 1,3 2-1,0-1 0,0 1 0,1-1 0,-1 0 0,1 0 0,-1 0 0,1-1 0,0 1 0,5 0 0,8 5 2,-7-2 3,0-1 1,-1 0-1,2-1 1,-1 0-1,0 0 1,0-1-1,20 1 1,78-3 33,-55-1-26,212 1 11,-264 0-23,0 0 1,0 0-1,0 0 0,0 0 1,0 0-1,0-1 0,0 1 0,0 0 1,0 0-1,0-1 0,0 1 0,0-1 1,0 1-1,0-1 0,-1 1 1,1-1-1,0 1 0,0-1 0,-1 0 1,1 1-1,0-1 0,-1 0 0,1 0 1,-1 1-1,1-1 0,-1 0 1,1 0-1,-1 0 0,1 0 0,-1 0 1,0 0-1,1 0 0,-1 0 0,0 1 1,0-1-1,0 0 0,0 0 1,0 0-1,0 0 0,0 0 0,0 0 1,0 0-1,-1 0 0,1 0 0,0 0 1,-1-2-1,-2-7 11,0 0 0,-1 0 0,-7-14 1,5 13-14,-5-3 1,10 13 0,1 1 1,-1-1-1,0 0 1,0 1-1,1-1 1,-1 0-1,0 0 0,1 0 1,-1 0-1,1 0 1,-1 0-1,1 0 1,-1 0-1,1 0 0,0 0 1,-1 0-1,1 0 1,0 0-1,0 0 1,0 0-1,0-2 1,-1-7 10,0-1 1,0 0 0,-1 1 0,-5-17 0,4 16 0,0 1 0,1-1-1,0 0 1,0-18 0,2 23-20,-1 0 1,0 0 0,0 0 0,0 0-1,-1 0 1,0 0 0,0 1 0,0-1 0,-1 1-1,0-1 1,0 1 0,0 0 0,-1 0 0,0 0-1,0 1 1,-7-8 0,-37-19-488,44 28 220,0 0 1,0 1-1,0 0 0,-1 0 1,1 0-1,-1 0 0,1 1 1,-1-1-1,1 1 0,-1 0 1,-6 0-1,5 1-650,0-1 0,0-1-1,0 1 1,0-1 0,0 0 0,-8-4-1,-8 0-3573,19 5 3838,0 1 0,0-1-1,0 0 1,0 1 0,1-1 0,-1-1-1,0 1 1,0 0 0,-4-4 0,5-1-1125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3.674"/>
    </inkml:context>
    <inkml:brush xml:id="br0">
      <inkml:brushProperty name="width" value="0.05" units="cm"/>
      <inkml:brushProperty name="height" value="0.05" units="cm"/>
    </inkml:brush>
  </inkml:definitions>
  <inkml:trace contextRef="#ctx0" brushRef="#br0">64 0 156,'-16'22'2950,"10"-16"-1005,1 0 1,-1-1-1,-1 0 0,1 0 1,-12 7-1,38-5 1091,106-13-2036,-3-13-3569,-82 8-1206,20-3-4941,-30 9 6482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0.345"/>
    </inkml:context>
    <inkml:brush xml:id="br0">
      <inkml:brushProperty name="width" value="0.05" units="cm"/>
      <inkml:brushProperty name="height" value="0.05" units="cm"/>
    </inkml:brush>
  </inkml:definitions>
  <inkml:trace contextRef="#ctx0" brushRef="#br0">0 43 688,'6'-3'572,"3"-3"764,0 1 0,0 0-1,0 1 1,1 0 0,0 0-1,0 1 1,15-3 0,-14 5 554,-10 0-1789,0 1 0,-1 0-1,1 0 1,0 0 0,-1 0-1,1 0 1,0 0 0,-1 0-1,1 0 1,0 0-1,0 0 1,-1 0 0,1 0-1,0 0 1,-1 1 0,1-1-1,0 0 1,-1 0 0,1 1-1,-1-1 1,1 0 0,0 1-1,-1-1 1,1 1-1,-1-1 1,1 1 0,-1-1-1,1 1 1,-1-1 0,0 1-1,1 0 1,0 0 0,8 9 380,1 1 0,-2 0 1,1 1-1,-1 0 0,9 19 1,14 24 390,-24-45-715,0 0 0,-1 1 0,-1 0 0,0-1-1,5 18 1,16 52 593,7 32 150,7 43 56,3-15-329,-31-107-475,16 37 1,-8-22-39,-15-39-99,0 0 1,0 0-1,1 0 1,1-1-1,-1 0 0,2 0 1,8 7-1,9 11 33,-23-23-43,1 0 0,0 0 0,0 0 0,0-1 0,0 0 0,0 1-1,1-1 1,-1 0 0,1-1 0,-1 1 0,1 0 0,5 0 0,0 0 0,0-1 1,0 0 0,18-1 0,-9 0-12,-11-1-150,1 0 1,0 0-1,0 0 0,0-1 0,-1 0 1,1-1-1,-1 1 0,1-1 1,-1-1-1,0 0 0,0 0 0,-1 0 1,9-7-1,-9 6-437,-1 0-1,0 0 1,0 0-1,-1-1 1,0 1-1,6-11 1,-7 12-153,-1-1 1,0 0-1,0 0 1,0 0 0,-1 0-1,0 0 1,0 0-1,0 0 1,0-8-1,-2 10 292,1 0 0,-1 0 0,1 1 0,-1-1 0,0 0 1,0 0-1,0 1 0,-1-1 0,1 1 0,0-1 0,-1 1 0,0-1 0,-2-2 0,-12-22-2735,14 7 1423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0.766"/>
    </inkml:context>
    <inkml:brush xml:id="br0">
      <inkml:brushProperty name="width" value="0.05" units="cm"/>
      <inkml:brushProperty name="height" value="0.05" units="cm"/>
    </inkml:brush>
  </inkml:definitions>
  <inkml:trace contextRef="#ctx0" brushRef="#br0">71 194 32,'-23'-13'3535,"13"7"-407,-11-2 5010,6 2-5920,13 5-1639,26-4 385,37-3-673,39-5-240,-36 6-35,-20 2-19,-23 3-47,0-1 1,24-6-1,62-11-1218,-79 13 394,-14 4 66,-1 0 1,0-1 0,12-6-1,-20 7 145,-1 1 0,1-1-1,-1 1 1,0-1 0,0-1-1,0 1 1,3-5-1,-5 6 213,0 0 0,0-1 0,1 1 0,-1 0 0,1 0 0,-1 0-1,1 0 1,-1 0 0,1 1 0,0-1 0,0 1 0,0 0 0,4-1-1,24-5-1169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1.141"/>
    </inkml:context>
    <inkml:brush xml:id="br0">
      <inkml:brushProperty name="width" value="0.05" units="cm"/>
      <inkml:brushProperty name="height" value="0.05" units="cm"/>
    </inkml:brush>
  </inkml:definitions>
  <inkml:trace contextRef="#ctx0" brushRef="#br0">2 60 1144,'0'6'1618,"-1"-4"-835,1 1 1,0 0-1,-1-1 1,1 1-1,0 0 1,1 0-1,-1-1 0,1 1 1,-1 0-1,2 3 1,4-4-478,0 1 0,0-2-1,0 1 1,0-1 0,0 0 0,1 0 0,-1-1 0,0 1 0,1-1 0,10-2 0,76-13-327,-55 8 240,-7 2-245,18-2-690,0-2 0,71-24 0,-85 15-2513,-58 4-2153,5 13 3630,14 1 122</inkml:trace>
  <inkml:trace contextRef="#ctx0" brushRef="#br0" timeOffset="1">204 354 1544,'0'4'823,"0"1"0,-1-1 0,1 1 1,-1-1-1,0 0 0,0 1 0,0-1 0,-4 8 0,4-11-555,1 0 0,-1-1 0,1 1 0,-1 1 1,1-1-1,0 0 0,-1 0 0,1 0 0,0 0 0,0 0 0,0 0 0,0 0 0,0 0 0,0 0 0,0 0 0,0 1 1,0-1-1,1 0 0,-1 0 0,1 2 0,0-3-123,-1 1 1,1 0-1,0-1 1,-1 1-1,1-1 1,0 1-1,0-1 1,0 1-1,-1-1 1,1 1-1,0-1 1,0 0-1,0 1 1,0-1-1,0 0 1,0 0-1,0 0 1,0 0-1,1 0 1,6 0 133,1-1 1,0 0-1,-1-1 1,11-3-1,-7 3-107,60-11-375,-1-3 0,130-48 0,-199 64 73,-1-1 0,1 1 0,-1-1 0,1 0 0,-1 0 0,0 0 0,1 0 0,-1 0 0,0 0 0,0 0 0,1 0 0,-1 0 0,0-1 0,0 1 0,0 0 0,-1-1 0,2-1-1,-2 2-130,1 0 0,-1-1-1,0 1 1,0 0-1,0 0 1,0 0-1,0-1 1,-1 1-1,1 0 1,0 0-1,-1-1 1,1 1-1,0 0 1,-1 0-1,1 0 1,-1 0-1,0 0 1,1 0-1,-1 0 1,0 0 0,0 0-1,-1-2 1,0-11-6834,2 8 5176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2.004"/>
    </inkml:context>
    <inkml:brush xml:id="br0">
      <inkml:brushProperty name="width" value="0.05" units="cm"/>
      <inkml:brushProperty name="height" value="0.05" units="cm"/>
    </inkml:brush>
  </inkml:definitions>
  <inkml:trace contextRef="#ctx0" brushRef="#br0">417 196 52,'10'12'14416,"-15"-10"-12078,10-3-116,-9 2-1962,0-1 0,0 1 0,0 1-1,0-1 1,0 0 0,0 1 0,0 0 0,1 0 0,-1 0 0,1 0 0,-1 1 0,1 0 0,0-1 0,0 1 0,-4 5 0,-24 17 1507,28-23-1662,1-1 1,-1 1-1,1 0 0,0 0 1,0 0-1,0 0 1,0 0-1,0 1 1,0-1-1,-2 4 1,2-2 0,0-1 0,-1 0 0,1 1 1,-1-1-1,0 0 0,-6 4 0,-34 33 936,40-37-989,1-1 0,-1 0 0,1 1 1,0 0-1,0-1 0,0 1 0,0 0 1,1 0-1,-1 0 0,1 0 0,-1 0 0,1 1 1,0-1-1,-1 4 0,-8 21 264,7-20-273,0 0 0,0 0 0,1 1 0,0-1 0,0 1 0,1-1 0,0 1 0,1-1 0,0 1 0,0 0 0,0-1 0,1 1 0,1-1 0,0 1 0,0-1-1,0 1 1,6 12 0,-4-12-30,-2 1-1,1 0 0,-1 0 0,0 11 0,-1-13-9,0-1 0,0 0 0,0 1-1,1-1 1,0 0 0,0 0 0,1 0 0,0-1 0,6 11-1,-2-5 6,-1 0 0,9 23 0,-12-26-2,0-1 0,0 0-1,1 0 1,0 0 0,0 0 0,1 0-1,0-1 1,1 0 0,0 0 0,0 0 0,10 8-1,79 46-33,-90-59 26,0 0 0,0 0-1,1-1 1,-1 0 0,0 0 0,1 0 0,-1-1-1,1 1 1,-1-1 0,1-1 0,-1 1 0,8-2-1,1-1 1,1 0 0,-1-1 0,20-8 0,-24 7 0,0-1-1,-1 0 0,0 0 1,0-1-1,-1 0 1,0-1-1,0 0 1,0 0-1,-1-1 1,0 1-1,7-14 0,-12 19 4,-1 0-1,1 0 0,-1 1 1,1-1-1,-1 0 0,0 0 1,0 0-1,0-1 0,-1 1 1,1 0-1,-1 0 0,1 0 1,-1-1-1,0 1 0,-1 0 1,1 0-1,0 0 0,-1-1 1,0 1-1,1 0 1,-2 0-1,-1-5 0,-3-3 17,0-1 0,-1 1 0,0 0 0,-12-12 0,8 9-12,7 8-6,-1 1-1,0 1 1,0-1-1,-1 1 1,0 0-1,-10-6 1,-18-14-12,-59-41 36,81 55-23,-1 2 1,-21-11 0,-15-12-3,-21-13-24,47 31 29,-29-22-1,-9-7 78,47 34-83,1-1-1,0 0 1,0 0 0,1-1-1,0-1 1,1 0-1,0 0 1,-17-24 0,25 28-11,-1 0-1,1 0 1,0 0 0,0 0 0,1-1-1,0 0 1,-2-13 0,4 18 11,0 0 1,-1 0-1,1 0 0,0-1 1,1 1-1,-1 0 1,1 0-1,-1 0 0,1 0 1,0 0-1,0 0 0,0 0 1,1 0-1,-1 0 0,1 0 1,-1 1-1,1-1 1,0 0-1,0 1 0,0 0 1,0-1-1,3-1 0,22-13-8,1 1 0,0 2 0,1 0 0,1 3 0,30-10 0,-46 17 11,-1 1-1,1 0 1,0 1-1,0 0 1,0 1 0,0 1-1,0 0 1,16 2-1,-27-1 2,1 1 1,0 0-1,-1 0 1,1 0-1,-1 0 0,0 0 1,1 0-1,-1 1 1,0 0-1,0 0 0,-1 0 1,1 0-1,-1 0 0,1 0 1,-1 1-1,0-1 1,0 1-1,0-1 0,-1 1 1,0 0-1,1 0 0,0 7 1,2 8 3,-1-1 0,-1 1 1,-1 31-1,-1-29-5,0 2-4,0 0 0,-1 0 0,-8 40 0,-3 5-354,11-64 172,0 1 1,1-1-1,-1 1 0,1-1 0,0 1 1,0 0-1,1-1 0,-1 1 1,1-1-1,0 1 0,2 5 0,4 30-5575,-7-40 5625,0 1 0,0-1 0,0 1 0,0-1 0,0 0 0,0 1 0,-1-1 0,1 1 0,0-1 0,0 1-1,0-1 1,-1 0 0,1 1 0,0-1 0,0 1 0,-1-1 0,1 0 0,0 1 0,-1-1 0,1 0 0,0 1 0,-1-1 0,1 0-1,0 0 1,-1 1 0,-5 8-3769,22-7-7095,15 3 8945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2.380"/>
    </inkml:context>
    <inkml:brush xml:id="br0">
      <inkml:brushProperty name="width" value="0.05" units="cm"/>
      <inkml:brushProperty name="height" value="0.05" units="cm"/>
    </inkml:brush>
  </inkml:definitions>
  <inkml:trace contextRef="#ctx0" brushRef="#br0">49 0 1732,'-2'3'920,"1"0"0,0 0 0,-1 0 0,1 0-1,-1-1 1,0 1 0,0 0 0,0-1 0,0 0 0,-5 4-1,-3 7 2438,4-4-1363,5-8-1830,0 1 0,0-1 0,0 0 0,1 0 0,-1 1 0,0-1 0,1 0 0,-1 1 0,1-1 0,0 0 0,-1 1 0,1-1 0,0 1 0,0-1 0,0 3 0,6-2 269,-5-1-606,0-1 1,0 1 0,-1-1-1,1 1 1,0-1-1,0 1 1,0-1-1,0 0 1,0 0-1,0 1 1,0-1-1,0 0 1,0 0-1,0 0 1,0 0 0,-1 0-1,3 0 1,-3-1-16,0 0 0,0 1 1,0-1-1,1 0 1,-1 1-1,0-1 1,0 1-1,1-1 0,-1 0 1,0 1-1,1-1 1,-1 1-1,0-1 1,1 1-1,-1-1 1,1 1-1,-1-1 0,1 1 1,0 0-1,-1-1 1,1 1-1,-1 0 1,1-1-1,0 1 0,0-1-43,0 1 0,0 0-1,-1-1 1,1 1 0,0-1-1,0 1 1,-1-1-1,1 0 1,0 1 0,-1-1-1,1 0 1,-1 1 0,1-1-1,-1 0 1,1 0-1,-1 0 1,1 1 0,-1-1-1,0 0 1,1 0-1,-1 0 1,0 0 0,0 0-1,0 1 1,1-3 0,1-10-3794,7 6 2329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2.784"/>
    </inkml:context>
    <inkml:brush xml:id="br0">
      <inkml:brushProperty name="width" value="0.05" units="cm"/>
      <inkml:brushProperty name="height" value="0.05" units="cm"/>
    </inkml:brush>
  </inkml:definitions>
  <inkml:trace contextRef="#ctx0" brushRef="#br0">98 13 220,'0'-12'12254,"0"94"-4959,0 43-5145,1-114-2053,0 0 0,1 1 0,0-1 0,1 0 0,6 15 0,-6-17-60,0-1-1,0 1 1,-1 0 0,0 0 0,0 0 0,-1 0 0,0 0 0,-1 0-1,0 0 1,-2 11 0,-7 18 56,6-25-70,0 0-1,0 0 0,0 23 1,-9 26 37,11-55-61,-1 0 0,0 0 0,0 0 0,0 0 0,-1 0 1,0 0-1,0-1 0,0 1 0,-8 8 0,5-4-21,4-9-21,1 0 0,-1 1 0,0-1-1,0 0 1,0 0 0,-1 0 0,1 0 0,0 0 0,-1 0-1,0-1 1,1 1 0,-1-1 0,0 0 0,-3 1 0,-15 2-6594,24-14 4318,1 0-1,1 1 1,0-1-1,0 1 1,12-15 0,5 9 757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3.170"/>
    </inkml:context>
    <inkml:brush xml:id="br0">
      <inkml:brushProperty name="width" value="0.05" units="cm"/>
      <inkml:brushProperty name="height" value="0.05" units="cm"/>
    </inkml:brush>
  </inkml:definitions>
  <inkml:trace contextRef="#ctx0" brushRef="#br0">258 15 1232,'0'0'255,"0"-1"-1,0 1 0,0-1 1,0 1-1,0-1 1,0 1-1,0-1 0,0 1 1,0-1-1,0 1 1,-1-1-1,1 1 0,0-1 1,0 1-1,0-1 1,-1 1-1,1-1 1,0 1-1,0-1 0,-1 1 1,1 0-1,0-1 1,-1 1-1,1 0 0,0-1 1,-1 1-1,1 0 1,-1-1-1,1 1 1,-1 0-1,1 0 0,-1-1 1,1 1-1,-1 0 1,1 0-1,-1 0 0,1 0 1,-1 0-1,1 0 1,-1 0-1,1 0 1,-1 0-1,1 0 0,-1 0 1,1 0-1,-1 0 1,1 0-1,-1 0 0,0 1 1,-6-1 1732,5 8-142,-7 3-981,-6 11 622,-42 98 1380,40-73-1956,3 1 1,2 1 0,-7 54-1,10-62-526,6-29-270,0 0-1,0 0 1,0 23-1,3-35-110,-1 15 36,1 0 0,0-1-1,1 1 1,1 0 0,0-1 0,1 1 0,1-1 0,8 23 0,-3-18-36,-1 0-10,0-1 1,13 19-1,-16-30 9,-1-1 0,1 0-1,1 0 1,-1 0 0,1-1 0,0 0 0,0 0 0,0 0-1,8 4 1,5 0 9,-1 0-1,1-2 1,1 0 0,-1 0-1,1-2 1,0-1-1,1 0 1,28 0 0,-32-3 4,-1-1 0,1 0 0,0-2 0,0 0-1,-1-1 1,1 0 0,-1-2 0,0 0 0,0 0 0,26-14 0,-26 9 137,0-1 0,0 0 0,-1-1 0,-1-1 0,15-16 0,-26 25-101,-1 0 0,0 0 0,0-1 0,0 1 0,-1-1 0,1 1 0,-1-1-1,0 0 1,-1 1 0,1-1 0,-1 0 0,0 0 0,0 1 0,0-1 0,-2-6 0,1-10 175,1 12-114,-1 0 0,-1 0 0,0 0 1,0 0-1,-1 0 0,0 0 0,0 1 0,-7-13 0,-43-65 610,47 77-661,-6-6 23,-1-1 1,-1 2-1,0 0 1,-17-12-1,-13-14 22,9 10-144,-1 1 1,-1 2 0,-1 2-1,-53-25 1,55 29-322,18 12-465,-1 0-1,0 2 1,-27-8-1,-24-3-4705,4 2-5944,58 11 9425,28-3-6174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3.619"/>
    </inkml:context>
    <inkml:brush xml:id="br0">
      <inkml:brushProperty name="width" value="0.05" units="cm"/>
      <inkml:brushProperty name="height" value="0.05" units="cm"/>
    </inkml:brush>
  </inkml:definitions>
  <inkml:trace contextRef="#ctx0" brushRef="#br0">28 81 712,'-28'7'14471,"32"-6"-11585,15 1-1238,35 1-1955,-34-3 253,-1-1 1,1-1-1,38-9 1,-56 10-73,0 1-1,1-1 1,-1 0 0,0 0 0,0 0 0,0 0 0,0 0-1,0-1 1,0 1 0,0-1 0,-1 1 0,3-3 0,-3 3-186,0 0 1,0-1 0,-1 1-1,1 0 1,0-1-1,-1 1 1,1-1 0,-1 1-1,1-1 1,-1 1 0,0-1-1,0 1 1,0-3 0,1 3-11,-1-1 1,0 1-1,0 0 1,1-1-1,-1 1 1,1 0-1,-1-1 1,1 1-1,0 0 1,-1 0-1,1 0 1,0-1-1,0 1 1,0 0-1,0 0 1,0 0-1,0 0 1,0 1-1,0-1 1,0 0-1,1 0 1,-1 1-1,0-1 1,0 0-1,1 1 1,2-1-1,6-4-1466,2-2-12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4.041"/>
    </inkml:context>
    <inkml:brush xml:id="br0">
      <inkml:brushProperty name="width" value="0.05" units="cm"/>
      <inkml:brushProperty name="height" value="0.05" units="cm"/>
    </inkml:brush>
  </inkml:definitions>
  <inkml:trace contextRef="#ctx0" brushRef="#br0">1 61 1124,'9'-1'946,"-1"0"0,1-1-1,-1 0 1,0 0 0,1-1-1,-1 0 1,8-6 0,28-8 866,-24 12-1092,0 0 0,1 1 0,0 1 0,-1 1 0,1 1 0,0 1 0,0 1 0,0 0 0,0 2 0,21 5 0,-34-6-405,0 0 0,1 1 0,-1 0-1,-1 0 1,1 1 0,0 0 0,-1 0 0,13 11-1,-8-5 272,-4-5-256,-1 1 0,1 0 1,-1 1-1,0 0 0,-1 0 0,1 1 1,-1 0-1,-1 0 0,0 0 0,0 0 0,5 13 1,-10-18-272,1-1 0,-1 1 0,0 0 0,0 0 0,0 0 1,-1 0-1,1 0 0,-1 0 0,1 0 0,-1-1 0,-2 5 1,-2 19 310,4-21-311,0 1 0,0-1-1,0 0 1,-1 0-1,0 0 1,0 0 0,0-1-1,-1 1 1,1 0 0,-1-1-1,-5 7 1,-12 20 245,-3 18 25,6-15-91,-37 61 0,52-92-232,0 0 0,0 0 0,1 0 1,0 0-1,0 0 0,0 1 1,0-1-1,0 0 0,0 1 0,1-1 1,0 1-1,0-1 0,0 0 1,0 6-1,1 5 59,0-13-49,0 0 0,1 0 0,-1-1 0,0 1 0,1 0 0,-1-1 1,1 1-1,-1-1 0,1 1 0,-1-1 0,1 1 0,0-1 0,-1 0 0,1 0 0,-1 0 0,1 0 0,-1 0 1,3-1-1,39-1 192,31-18-138,-48 12-58,48-8 1,-65 15-51,0-1 0,1 0 0,-1 0 0,-1-1 0,1 0 0,0-1 0,13-7 0,-22 11 10,0 0-1,1 0 0,-1 0 0,0-1 1,0 1-1,1 0 0,-1 0 1,0 0-1,0 0 0,0 0 1,1-1-1,-1 1 0,0 0 0,0 0 1,0 0-1,0-1 0,1 1 1,-1 0-1,0 0 0,0-1 0,0 1 1,0 0-1,0 0 0,0 0 1,0-1-1,0 1 0,0 0 0,0-1 1,0 1-1,0 0 0,0 0 1,0-1-1,0 1 0,0 0 0,0-1 1,-9-7-1517,-30-11-3557,12 7-1136,27 12 6139,-1 0 0,1 0-1,0 0 1,0 0 0,0 0-1,-1 0 1,1 0 0,0 0-1,0 0 1,0 0 0,-1 0-1,1 0 1,0 0 0,0 0-1,0-1 1,0 1 0,-1 0-1,1 0 1,0 0 0,0 0-1,0 0 1,0 0 0,0-1-1,0 1 1,-1 0-1,1 0 1,0 0 0,0-1-1,0 1 1,0 0 0,0 0-1,0 0 1,0 0 0,0-1-1,0 1 1,0 0 0,0 0-1,0 0 1,0-1 0,0 1-1,0 0 1,0 0 0,0 0-1,0-1 1,0 1 0,0 0-1,0 0 1,0 0 0,0-1-1,0 1 1,1 0 0,-1 0-1,14-4-3709,21 2 470,-9 2 1249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4.797"/>
    </inkml:context>
    <inkml:brush xml:id="br0">
      <inkml:brushProperty name="width" value="0.05" units="cm"/>
      <inkml:brushProperty name="height" value="0.05" units="cm"/>
    </inkml:brush>
  </inkml:definitions>
  <inkml:trace contextRef="#ctx0" brushRef="#br0">629 9 916,'-17'-7'9489,"34"7"-3274,-17 1-6136,0-1 1,0 0-1,0 0 1,0 0-1,0 1 1,0-1-1,0 0 1,0 0-1,0 0 1,0 0-1,0 1 1,0-1-1,0 0 1,0 0-1,0 0 1,0 0-1,-1 1 1,1-1-1,0 0 1,0 0-1,0 0 1,0 0-1,0 0 1,0 1 0,-1-1-1,1 0 1,0 0-1,0 0 1,0 0-1,0 0 1,-1 0-1,1 0 1,0 0-1,0 0 1,0 0-1,0 0 1,-1 0-1,1 1 1,0-1-1,0 0 1,-1-1-1,-10-1 1570,9 1-1417,0 0 0,0 1 0,1-1 0,-1 1 0,0-1 0,0 1 1,0 0-1,0 0 0,0 0 0,1 0 0,-1 0 0,0 0 0,0 1 0,0-1 0,0 0 1,-1 2-1,-17 7 971,1-1-1,-41 13 1,39-15-898,0 1 0,-40 19 0,43-16-215,-23 15 35,6-4-88,28-17-37,1-1 1,-1 1-1,1 1 0,-1-1 1,2 1-1,-1 0 1,-8 10-1,11-12-2,-3 5 2,0 1-1,0 0 1,-5 13 0,10-19 1,0 0 0,0 1 0,0-1 0,0 0-1,1 0 1,-1 0 0,1 1 0,0-1 0,0 0 0,0 0 0,0 1 0,1-1 0,-1 0 0,1 0 0,1 4-1,2 4-4,-4-8 4,1 0-1,0-1 0,0 1 0,0 0 0,0-1 0,0 1 0,1-1 0,-1 1 0,1-1 1,-1 0-1,1 1 0,0-1 0,0 0 0,0 0 0,0 0 0,1-1 0,4 4 0,72 34-15,-30-11-1,-12-5 14,-31-18 4,1-1-1,-1 0 1,1 0 0,0 0 0,8 3 0,-1-3 5,-9-2 2,0-1 0,0 1-1,0 0 1,0 0-1,0 1 1,0-1 0,-1 1-1,1 0 1,-1 0-1,5 5 1,-8-7-6,13 11 211,-2 1 0,16 20 0,-25-29-80,1 1-1,-2-1 0,1 1 1,0 0-1,-1 0 0,0 0 1,0 0-1,-1 1 0,0-1 1,1 0-1,-2 1 0,2 8 1,-3-11-132,0-1 1,0 1-1,0-1 1,0 1 0,0 0-1,0-1 1,-1 0-1,1 1 1,-1-1 0,1 0-1,-1 0 1,0 0-1,0 0 1,0 0-1,-5 3 1,1 0-2,-1 0-1,0 0 1,-1-1-1,-8 5 1,-23 8-3,16-6-21,-1-1 1,-34 10-1,-112 10-4200,0-19-8497,168-11 12016,-24 1-2765,26-1 3190,-1 0 0,1 0 0,0 0 0,-1 0 0,1 0 0,-1 0 0,1 0 0,-1 0 1,1 1-1,-1-1 0,1 0 0,0 0 0,-1 0 0,1 1 0,-1-1 0,1 0 0,0 0 0,-1 1 0,1-1 1,0 0-1,-1 1 0,1-1 0,0 0 0,0 1 0,-1-1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4.022"/>
    </inkml:context>
    <inkml:brush xml:id="br0">
      <inkml:brushProperty name="width" value="0.05" units="cm"/>
      <inkml:brushProperty name="height" value="0.05" units="cm"/>
    </inkml:brush>
  </inkml:definitions>
  <inkml:trace contextRef="#ctx0" brushRef="#br0">44 197 480,'-17'2'7145,"-7"2"4984,22-4-10799,13-6 445,8-3-1369,0 1-1,1 1 1,21-5-1,1-1-140,21-8-146,1 2 0,102-15-1,-14 7-2219,-71 10-4402,-9 5-4985,-59 6 9168,-2-5 390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7.592"/>
    </inkml:context>
    <inkml:brush xml:id="br0">
      <inkml:brushProperty name="width" value="0.05" units="cm"/>
      <inkml:brushProperty name="height" value="0.05" units="cm"/>
    </inkml:brush>
  </inkml:definitions>
  <inkml:trace contextRef="#ctx0" brushRef="#br0">917 24 748,'2'0'623,"1"0"0,-1 0 0,0-1 0,0 1 0,1-1 0,-1 1 0,0-1 0,0 1 0,0-1 0,1 0 0,-1 0 0,0 0 1,0-1-1,3-3 2390,-43 5 2687,33 1-4457,6-1-1181,-1 0 1,0 0-1,0 0 0,1 0 0,-1 0 1,0 0-1,1 0 0,-1 0 0,0 0 0,0-1 1,1 1-1,-1 0 0,0 0 0,0 0 1,1 0-1,-1-1 0,0 1 0,0 0 0,0 0 1,1 0-1,-1-1 0,0 1 0,0 0 1,0 0-1,0-1 0,0 1 0,1 0 1,-1 0-1,0-1 0,0 1 0,0 0 0,0-1 1,0 0 662,-12 0 730,5 0-1221,0 0 1,0 1-1,0 0 1,0 0-1,0 1 0,0 0 1,0 0-1,-11 3 1,-40 5 783,-7-10 110,4 0-53,-84 9 0,96-3-622,31-3-319,-1 0 1,1 1 0,0 1 0,0 0 0,-20 9 0,28-9-85,0-1 0,0 0 0,-17 2 0,-23 8 106,28-5-26,1 1 1,0 2-1,1 0 1,-24 17-1,36-23-100,1 1 0,0 0 0,0 0 0,1 0-1,0 1 1,0 0 0,0 0 0,1 1 0,0 0 0,1 0-1,-1 0 1,1 0 0,-4 14 0,7-19-30,0 1 1,0-1-1,1 1 1,-1-1-1,1 1 1,-1-1-1,1 1 1,0-1-1,1 1 1,-1-1-1,1 1 1,-1-1-1,1 0 1,0 1-1,0-1 1,1 0-1,-1 1 1,1-1-1,-1 0 1,1 0-1,0 0 1,0 0-1,0-1 1,1 1-1,-1-1 1,4 3-1,2 1 0,0-1 0,1 0 0,0-1 0,0 0-1,1 0 1,-1-1 0,1 0 0,12 2 0,29 3 0,0-2 0,1-3 0,84-5 0,-36 0 0,-100 2 0,1 0 0,-1 0 0,1 1 0,0-1 0,-1 0 0,1 0 0,-1 0 0,1 0 0,0 1 0,-1-1 0,1 0 0,-1 1 0,1-1 0,-1 0 0,1 1 0,-1-1 0,1 1 0,-1-1 0,1 1 0,-1-1 0,0 1 0,1-1 0,-1 1 0,0-1 0,1 1 0,-1-1 0,0 1 0,0 0 0,0-1 0,1 1 0,-1 0 0,0-1 0,0 1 0,0-1 0,0 1 0,0 0 0,0-1 0,0 1 0,0 0 0,-1-1 0,1 1 0,0-1 0,0 1 0,0 0 0,-1-1 0,1 1 0,0-1 0,-1 2 0,-17 38 0,13-30 0,-3 7 0,1-1 0,0 0 0,-19 28 0,17-29 0,0 1 0,-13 30 0,3-3 0,9-20 0,1 1 0,-8 31 0,-8 22 0,17-56 0,2 0 0,0 0 0,1 0 0,1 1 0,2-1 0,0 1 0,1 23 0,1-35 0,1 0 0,0 0 0,0-1 0,1 1 0,0 0 0,1-1 0,5 14 0,-6-18 0,0-1 0,0 0 0,1 0 0,-1 0 0,1 0 0,0 0 0,0-1 0,0 1 0,1-1 0,-1 0 0,1 0 0,0 0 0,0 0 0,0-1 0,0 1 0,0-1 0,0 0 0,7 2 0,14 1 0,0-1 0,1-1 0,-1-2 0,1 0 0,-1-1 0,1-2 0,-1-1 0,1 0 0,-1-2 0,0-1 0,-1-1 0,37-16 0,91-42 0,-147 62 0,-1 0 0,1 1 0,-1-1 0,1-1 0,-1 1 0,4-5 0,18-13 0,-22 19-55,-1 1 0,0-1 1,0 0-1,0 0 0,0 0 0,0 0 1,-1 0-1,1-1 0,-1 1 0,1-1 1,-1 0-1,0 0 0,0 0 0,2-4 0,-2 2-1043,-1 0 0,0 0-1,0 0 1,0 0-1,-1 0 1,0-7-1,-1 2-1439,1 9 2108,0 0 1,-1 0 0,1 0-1,0 0 1,0 0 0,0 0-1,-1 0 1,1 0 0,0 0-1,0 0 1,1 1-1,-1-1 1,0 0 0,0 0-1,0 0 1,1 0 0,-1 0-1,0 0 1,1 0-1,-1 0 1,1 0 0,-1 1-1,1-1 1,-1 0 0,1 0-1,-1 1 1,1-1 0,0 0-1,0 1 1,-1-1-1,1 1 1,0-1 0,0 1-1,0-1 1,-1 1 0,1-1-1,2 1 1,20-7-2321,11-5 570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7.981"/>
    </inkml:context>
    <inkml:brush xml:id="br0">
      <inkml:brushProperty name="width" value="0.05" units="cm"/>
      <inkml:brushProperty name="height" value="0.05" units="cm"/>
    </inkml:brush>
  </inkml:definitions>
  <inkml:trace contextRef="#ctx0" brushRef="#br0">103 40 276,'-103'0'20501,"139"-1"-21242,-1-2 0,42-8 1,21-12-5869,-78 21 3327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8.338"/>
    </inkml:context>
    <inkml:brush xml:id="br0">
      <inkml:brushProperty name="width" value="0.05" units="cm"/>
      <inkml:brushProperty name="height" value="0.05" units="cm"/>
    </inkml:brush>
  </inkml:definitions>
  <inkml:trace contextRef="#ctx0" brushRef="#br0">73 1 1120,'-5'9'1351,"0"0"0,-1-1 0,0 1 1,0-1-1,-1 0 0,0-1 0,-8 8 0,14-14-1184,0-1-1,0 1 1,0-1-1,0 1 1,0 0-1,0-1 1,0 1-1,1 0 1,-1 0-1,0-1 1,0 1-1,1 0 1,-1 0-1,1 0 1,-1 0-1,1 0 1,-1 0-1,1 0 1,0 0-1,-1 0 1,1 0-1,0 0 1,0 0-1,0 0 1,0 1-1,0-1 1,0 0-1,0 0 1,0 0-1,0 0 1,0 0-1,1 0 1,-1 0-1,0 0 1,1 0-1,-1 0 1,1 0-1,-1 0 1,1 0-1,0 0 1,-1 0-1,1 0 1,0-1-1,0 1 1,-1 0-1,1 0 1,0-1-1,0 1 1,0-1-1,0 1 1,0-1-1,0 1 1,0-1-1,0 1 1,0-1-1,0 0 1,0 1-1,0-1 1,0 0-1,0 0 1,2 0-1,19 3 344,-1-1 0,1-1-1,0-1 1,-1-1 0,31-5 0,-18 0-1200,-1-1 0,57-20 0,-71 15-1641,-19 12 2209,-1 0 1,1 0 0,0 0 0,0 0-1,-1 0 1,1 0 0,0 0 0,0 0-1,0 0 1,-1 0 0,1 0 0,0 0-1,0 0 1,0 0 0,-1 0 0,1 0 0,0 0-1,0 0 1,0 0 0,-1 0 0,1 0-1,0 0 1,0-1 0,0 1 0,0 0-1,-1 0 1,1 0 0,0 0 0,0 0-1,0-1 1,0 1 0,0 0 0,-1 0 0,1 0-1,0-1 1,0 1 0,0 0 0,0 0-1,0 0 1,0-1 0,0 1 0,0 0-1,0 0 1,0 0 0,0-1 0,0 1-1,0 0 1,0 0 0,0-1 0,0 1 0,0 0-1,0 0 1,0 0 0,0-1 0,0 1-1,1 0 1,-1 0 0,0 0 0,0 0-1,0-1 1,0 1 0,0 0 0,1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19.197"/>
    </inkml:context>
    <inkml:brush xml:id="br0">
      <inkml:brushProperty name="width" value="0.05" units="cm"/>
      <inkml:brushProperty name="height" value="0.05" units="cm"/>
    </inkml:brush>
  </inkml:definitions>
  <inkml:trace contextRef="#ctx0" brushRef="#br0">736 1 200,'-133'25'7203,"24"-4"-4239,-29 6-1977,91-17-930,36-9-54,0 1 0,0 1 0,0 0 1,1 0-1,-19 9 0,21-9 4,-1 0-1,1 0 1,0 0 0,-1-1 0,1 0 0,-10 0-1,-21 5 79,-42-6 71,79-1-144,-32-1 69,34 1-81,1 0-1,-1 0 0,0 0 1,0 0-1,0 0 1,1 0-1,-1 0 1,0 0-1,0 0 1,1 0-1,-1 0 1,0 0-1,0 0 1,0 0-1,1 0 1,-1-1-1,0 1 0,0 0 1,0 0-1,0 0 1,1 0-1,-1-1 1,0 1-1,0 0 1,0 0-1,0 0 1,0 0-1,0-1 1,0 1-1,1 0 1,-1 0-1,0 0 0,0-1 1,0 1-1,0 0 1,0 0-1,0-1 1,0 1-1,0 0 1,0 0-1,0 0 1,0-1-1,0 1 1,0 0-1,0 0 1,-1 0-1,1-1 0,0 1 1,0 0-1,0 0 1,0 0-1,0-1 1,0 1-1,0 0 1,-1 0-1,1 0 1,0 0-1,0-1 1,0 1-1,0 0 1,-1 0-1,1 0 0,0 0 1,14-3 1575,-7 3 2976,2 3-3691,-8-5-289,-1 1-401,-20 1 539,26-1-546,-9-1 56,-14-2-29,15 4-126,40 0 166,-28 0 1680,-10 0-1899,0 0 1,1 0-1,-1 0 0,0 0 1,0 0-1,1 0 0,-1-1 1,0 1-1,1 0 0,-1 0 1,0 0-1,0-1 1,0 1-1,1 0 0,-1 0 1,0-1-1,0 1 0,0 0 1,0 0-1,1-1 1,-1 1-1,0 0 0,0-1 1,0 1-1,0 0 0,0-1 1,0 1-1,0 0 1,0-1-1,0 1 0,0 0 1,0 0-1,0-1 0,0 1 1,0 0-1,0-1 1,0 1-1,0 0 0,0-1 1,-1 1-1,1 0 0,0 0 1,0-1-1,0 1 1,0 0-1,-1 0 0,1-1 1,0 1-1,0 0 0,0 0 1,-1-1-1,1 1 0,164 0 282,-81-7-101,-119 14-4892,-33-14-10243,79 1 10954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0.019"/>
    </inkml:context>
    <inkml:brush xml:id="br0">
      <inkml:brushProperty name="width" value="0.05" units="cm"/>
      <inkml:brushProperty name="height" value="0.05" units="cm"/>
    </inkml:brush>
  </inkml:definitions>
  <inkml:trace contextRef="#ctx0" brushRef="#br0">36 67 540,'14'-9'2380,"9"-3"7496,-28 9-8456,-1 1 1808,9 4-3126,12 9 835,-18 6-230,0-5-580,0 2 202,2 0 0,0 0-1,0 1 1,3 22 0,0 0 298,-7 51 1158,-27 148 0,23-181-1566,7-35-139,1 0-1,1 31 1,1-15-28,-1-32-35,0 0 0,1 1 0,-1-1-1,1 0 1,0 0 0,0 0 0,1 0-1,-1 0 1,1 0 0,0-1 0,0 1 0,0 0-1,5 5 1,-5-110 1097,-4 59-1087,-15-80-1,10 81-24,-3 0 8,7 33-9,1 0 1,0-1-1,0 0 0,1 1 1,-1-10-1,2-161-56,0 178 55,1 0-1,-1 0 0,0-1 1,0 1-1,0 0 0,1 0 1,-1 0-1,1 0 1,-1 0-1,1 0 0,-1 0 1,1 0-1,0 0 1,-1 0-1,1 0 0,0 0 1,0 0-1,0 0 1,0 1-1,1-2 0,-1 2 1,-1-1 0,1 0 0,0 1 0,0-1 0,0 0 0,-1 0 0,1 1 0,0-1 0,-1 0 0,1 0 0,-1 0 0,1 0 0,-1 0 0,1 0 0,-1 0 0,0 0 0,1 0 0,-1 0 0,0 0 0,0-1 0,1 1 1,-1 0 0,1 0 0,0 0 1,0 0-1,-1 1 0,1-1 0,0 0 0,0 0 1,0 1-1,0-1 0,0 1 0,0-1 0,0 1 0,0-1 1,0 1-1,0 0 0,0-1 0,0 1 0,0 0 1,0 0-1,0 0 0,0-1 0,1 1 0,-1 1 1,1-1-1,39-2 85,-37 3-67,17 1 74,-1 1-1,0 1 1,0 1-1,0 1 1,37 16-1,-51-19-75,67 31 104,-1 2 0,68 49 0,3 22-85,106 72-6,-228-161-39,-16-13 14,-1-1-1,1 1 0,0-1 1,0 0-1,0 0 1,1-1-1,-1 1 0,1-1 1,0-1-1,0 1 0,0-1 1,0 0-1,1 0 1,6 1-1,-3-1 103,-2-1 42,-5-13 434,-2 3-467,0 1 0,0 0 0,1-1 0,0 1 0,1 0-1,5-12 1,-5 12-40,0 0 0,0-1 0,0 0-1,-1 1 1,-1-1 0,2-15 0,-3 16-24,-1-1 0,0 1 0,-1 0 1,0 0-1,0 0 0,0 0 0,-6-11 0,-6-20 90,8 16-73,-13-39 68,9 36-86,-10-37 0,15 44-40,0 0 0,-2 1-1,0 0 1,-11-18 0,15 30-10,1 0 0,-1 0 0,1 0 0,0 0 1,0-1-1,0-6 0,-9-25-2,9 34-8,0 1 1,0-1-1,0 1 1,-1-1-1,1 1 1,-1 0-1,-3-3 1,-4-4-115,9 9-32,0-1 0,0 1 0,0 0 0,0 0 0,0 0 0,0 1 0,-1-1 0,1 0 0,0 0 0,0 1 0,-1-1 0,1 0 0,0 1 0,-1 0 0,1-1 0,-1 1 0,1 0 0,-1 0 0,1-1-1,-1 1 1,1 0 0,-1 1 0,1-1 0,-1 0 0,0 1 0,-14 5-7704,16 12-4325,2-16 11716,0 0 1,1-1-1,-1 1 1,0-1-1,1 1 1,-1-1-1,1 0 1,3 1-1,18 5-1660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0.718"/>
    </inkml:context>
    <inkml:brush xml:id="br0">
      <inkml:brushProperty name="width" value="0.05" units="cm"/>
      <inkml:brushProperty name="height" value="0.05" units="cm"/>
    </inkml:brush>
  </inkml:definitions>
  <inkml:trace contextRef="#ctx0" brushRef="#br0">889 354 972,'-2'-3'676,"0"0"0,0 0 0,-1 0 0,1 0 0,-1 0 0,1 1 0,-1-1 0,0 1-1,0-1 1,0 1 0,0 0 0,-1 1 0,1-1 0,-6-2 0,-27-3 1716,1 1 0,-1 2 0,-69 0 0,72 5-1184,1 2 0,-1 1 0,-63 16 0,74-14-821,-1 2 0,1 0-1,1 2 1,0 0 0,0 1 0,-21 16-1,-110 92 1264,146-113-1619,-4 3 5,0 0 1,1 1 0,0 0 0,0 0-1,1 1 1,1 1 0,0-1-1,1 1 1,0 0 0,0 1 0,1-1-1,1 1 1,-5 24 0,9-34-36,-1 1 0,1-1 1,0 1-1,1-1 0,-1 1 1,0-1-1,1 1 0,0-1 1,0 0-1,0 1 0,0-1 1,1 0-1,-1 0 0,1 0 1,3 6-1,36 40-21,-30-37-1,-9-10 15,1 0 0,-1-1 0,0 1 0,1-1 0,-1 0 0,1 1 0,-1-1 0,1 0 0,0 0 0,0-1 0,-1 1 0,1-1 0,0 1 0,0-1 0,0 0 0,-1 0 0,1 0 0,0 0 0,0-1 0,0 1 0,-1-1 0,1 1 0,0-1 0,-1 0 0,6-3 0,2 0-12,0 0 1,-1-1 0,1-1-1,-1 1 1,14-12 0,-4-1-99,0 0 0,-1-2 0,-1 0 0,0 0-1,-2-2 1,-1 0 0,0-1 0,-2 0 0,0-1 0,-2 0 0,13-44 0,-9 26-94,-10 33 169,0 0 0,-1 0 0,0-1-1,-1 1 1,0-1 0,-1 1 0,1-11 0,-2-345-161,-8 364 213,8 1-11,0 0 1,0 0-1,-1 0 0,1 0 0,0 0 1,0 0-1,0 0 0,0 0 1,0 0-1,-1 0 0,1 0 0,0 0 1,0 0-1,0 1 0,0-1 0,0 0 1,-1 0-1,1 0 0,0 0 1,0 0-1,0 0 0,0 0 0,0 0 1,0 0-1,-1 1 0,1-1 1,0 0-1,0 0 0,0 0 0,0 0 1,0 0-1,0 0 0,0 1 0,0-1 1,0 0-1,0 0 0,0 0 1,0 0-1,0 1 0,0-1 0,0 0 1,0 0-1,0 0 0,0 0 1,0 0-1,0 1 0,0-1 0,0 0 1,0 0-1,0 0 0,0 0 1,0 0-1,0 1 0,0-1 0,0 0 1,1 0-1,-1 0 0,0 0 0,0 0 1,0 0-1,0 0 0,0 1 1,0-1-1,0 0 0,1 0 0,-1 0 1,0 0-1,0 0 0,2 3 8,-1-1 0,1 1-1,-1-1 1,0 1 0,0 0-1,0 0 1,0 0 0,0 0-1,-1 0 1,1 0-1,-1 0 1,0 3 0,-1 47 78,0-25-54,0 26-11,0-27-6,0-1 1,2 1-1,1 0 1,10 46-1,12 60-10,-11-50 0,-11-64-3,1 0 1,1 1 0,9 31-1,-9-40-21,-1 0 1,-1 0-1,0 0 0,-1 1 0,0-1 0,0 1 0,-2 16 0,0-1-336,-4-13-200,4-14 468,1 1 1,-1 0-1,0 0 1,1-1-1,-1 1 1,1 0-1,-1 0 1,1 0-1,0 0 0,-1 0 1,1 0-1,0 0 1,0 0-1,-1 0 1,1 0-1,0 0 1,0-1-1,0 1 0,0 0 1,0 0-1,0 0 1,1 0-1,-1 0 1,0 0-1,0 0 1,1 1-1,0-1-87,-1-1 0,0 0-1,1 0 1,-1 1 0,0-1 0,1 0-1,-1 0 1,1 0 0,-1 1 0,0-1 0,1 0-1,-1 0 1,1 0 0,-1 0 0,1 0 0,-1 0-1,0 0 1,1 0 0,-1 0 0,1 0 0,-1 0-1,1 0 1,-1 0 0,0 0 0,1-1 0,-1 1-1,1 0 1,-1 0 0,7-14-6720,-2 1 5198,-2 9 1056,-1 0 1,1 1-1,0-1 0,0 1 1,0-1-1,1 1 0,-1 0 1,1 1-1,0-1 0,0 1 1,8-4-1,21-13-1437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1.166"/>
    </inkml:context>
    <inkml:brush xml:id="br0">
      <inkml:brushProperty name="width" value="0.05" units="cm"/>
      <inkml:brushProperty name="height" value="0.05" units="cm"/>
    </inkml:brush>
  </inkml:definitions>
  <inkml:trace contextRef="#ctx0" brushRef="#br0">667 21 744,'-8'-3'856,"1"-1"1,-1 1-1,0 1 1,0-1-1,-1 2 0,1-1 1,0 1-1,0 0 1,-1 0-1,1 1 1,-1 0-1,-8 2 0,-13 3 1185,-58 16 0,83-20-1948,-9 4 401,1 1 0,-1 0 1,-20 13-1,-9 5 429,24-14-597,1 0 0,1 1 0,0 1 0,0 0 0,1 1 0,1 1 0,-19 22 0,14-12 32,1 2-1,1-1 1,1 2 0,-15 34 0,25-47-316,1 0-1,1 1 1,0-1 0,1 1 0,1 0 0,0 1-1,1-1 1,1 1 0,0-1 0,1 0 0,1 1 0,0-1-1,1 1 1,1-1 0,0 0 0,1 0 0,1 0-1,0-1 1,1 1 0,1-1 0,0 0 0,1-1-1,12 17 1,-13-22-38,0-1 0,0-1-1,0 1 1,1-1 0,0-1-1,0 1 1,1-1 0,-1-1-1,1 1 1,0-2 0,0 1-1,1-1 1,-1 0 0,1-1-1,-1 0 1,1-1 0,0 0-1,0-1 1,0 0 0,-1 0 0,1-1-1,0 0 1,0 0 0,-1-1-1,1-1 1,17-7 0,-19 7-6,1-1 7,0 0-1,0 0 1,-1-1 0,1 0-1,-1-1 1,0 0-1,0 0 1,9-11 0,2-7 98,-13 19-40,-1 0-1,0-1 0,0 0 1,-1-1-1,0 1 0,0-1 1,0 1-1,-1-1 0,0 0 1,0 0-1,-1-1 0,0 1 1,0 0-1,1-10 0,-3-7 264,1 17-223,-1 0-1,1 0 1,-1 1-1,-1-1 0,1 0 1,-1 0-1,-1 1 1,1-1-1,-1 1 0,0-1 1,-5-10-1,-4-1 20,0 0-1,-1 1 1,-1 1-1,-1 0 1,0 0 0,-1 2-1,0 0 1,-31-21-1,8 12-55,23 13-140,-1 1 0,0 1 0,0 0 0,-27-8 0,-131-19-7450,173 34 7202,-1 1-1,1 0 0,-1 0 0,1-1 1,0 1-1,0 0 0,-1-1 1,1 0-1,0 1 0,0-1 1,-1 0-1,1 1 0,0-1 1,0 0-1,0 0 0,0 0 0,0 0 1,0 0-1,1 0 0,-1 0 1,0 0-1,0-1 0,1 1 1,-1 0-1,1 0 0,-1-1 1,1 1-1,-1 0 0,1-1 0,0 1 1,0 0-1,-1-3 0,6-23-6185,4 13 5149,3 1-232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1.490"/>
    </inkml:context>
    <inkml:brush xml:id="br0">
      <inkml:brushProperty name="width" value="0.05" units="cm"/>
      <inkml:brushProperty name="height" value="0.05" units="cm"/>
    </inkml:brush>
  </inkml:definitions>
  <inkml:trace contextRef="#ctx0" brushRef="#br0">2 34 356,'6'-17'2497,"0"0"6396,-16 31-5368,9-12-3379,1 1 1,-1-1-1,1 1 0,-1-1 0,1 1 0,0-1 0,0 1 0,0-1 0,0 1 0,0 0 0,0-1 0,1 1 0,-1-1 0,1 1 0,0-1 1,0 1-1,0-1 0,2 4 0,0 3 211,4 18 277,-5-18-535,0 0 0,1 0-1,0-1 1,0 1 0,1-1-1,0 1 1,0-1 0,8 10-1,38 37 175,-31-36-136,31 41-1,-45-53-110,0 1 0,0 0 0,-1 0 0,0 1 1,0 0-1,-1-1 0,-1 1 0,1 0 0,1 15 0,-1 29 189,-4 78-1,-2-79-22,8 87 1,5 2-16,-11-123-190,0 0-1,0 1 0,-2-1 0,0 0 1,-10 28-1,13-45-6,0 0-1,-1 1 1,1-1-1,0 0 1,0 1-1,0-1 1,0 0 0,0 1-1,1-1 1,-1 0-1,0 1 1,1-1-1,-1 0 1,0 0 0,1 1-1,0-1 1,-1 0-1,1 0 1,0 0-1,-1 0 1,1 0-1,0 0 1,0 0 0,1 1-1,0-1-163,-1 1 0,0-1 0,0 0 0,0 0 0,0 1 0,-1-1 0,1 0 0,0 1 0,-1-1 1,1 1-1,-1-1 0,1 1 0,-1-1 0,1 2 0,11-28-17228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1.864"/>
    </inkml:context>
    <inkml:brush xml:id="br0">
      <inkml:brushProperty name="width" value="0.05" units="cm"/>
      <inkml:brushProperty name="height" value="0.05" units="cm"/>
    </inkml:brush>
  </inkml:definitions>
  <inkml:trace contextRef="#ctx0" brushRef="#br0">69 248 268,'-43'13'4015,"17"-1"1305,26-12-5222,0 0 0,1 0 0,-1 0 0,0 0 0,0 0 0,0 0 0,0 0 0,0 0 0,1 0 0,-1 0 0,0 0 0,0 0 0,0 0 0,0 0 0,0 0 0,1 1 0,-1-1 0,0 0 0,0 0 392,0 0-392,1 0 0,-1 1 0,0-1 0,0 0 0,0 0 0,0 0 0,0 0 0,0 0 0,0 1 0,0-1 0,0 0 0,0 0 0,0 0 0,0 0 0,0 0 0,0 1 0,0-1 0,0 0 0,0 0 0,0 0 0,0 0 0,0 0 0,0 1 0,0-1 0,0 0 0,0 0 0,0 0 0,0 0 0,0 0 0,0 1 0,-1-1 392,1 0-392,0 0 0,0 0 0,0 0 0,0 1 0,-1-1 0,1 0 0,104-22 2449,27-7-1489,228-63-256,-176 49-789,-52 9-199,-45 5-936,-16 4-4504,-64 22 4333,12 1-10241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2.347"/>
    </inkml:context>
    <inkml:brush xml:id="br0">
      <inkml:brushProperty name="width" value="0.05" units="cm"/>
      <inkml:brushProperty name="height" value="0.05" units="cm"/>
    </inkml:brush>
  </inkml:definitions>
  <inkml:trace contextRef="#ctx0" brushRef="#br0">769 353 1136,'-20'0'2219,"-1"1"1,-31 5-1,-41 7 3137,63-10-3746,-41 9 0,15 0-481,22-5-366,1 1 1,0 2-1,-44 18 0,58-19-468,0 0 1,0 1 0,1 0-1,1 2 1,0 0 0,0 1-1,-25 26 1,28-24-144,4-4-23,-1 1-1,2 0 1,-15 23-1,22-31-117,0-1 1,1 1-1,-1-1 0,1 1 1,0 0-1,0 0 1,0-1-1,0 1 0,1 0 1,-1 0-1,1 0 0,0 0 1,0 0-1,1-1 0,-1 1 1,1 0-1,0 0 0,0 0 1,3 6-1,0 3-9,-4-12-3,1 1 0,-1 0 0,0 0 0,1-1 0,0 1 0,-1-1 0,1 1 0,0 0-1,0-1 1,-1 1 0,1-1 0,0 1 0,1-1 0,-1 0 0,0 1 0,0-1 0,1 0 0,-1 0-1,0 0 1,1 0 0,2 1 0,8 1-5,0-1-1,-1-1 1,1 0-1,0-1 1,0 0-1,0-1 1,-1 0-1,1-1 1,0-1-1,-1 1 1,1-2-1,-1 0 1,0 0-1,0-1 1,17-10-1,-18 8 5,12-7-8,-1-1 0,0-1 0,36-37 0,38-46-39,-61 59 18,-22 28 24,-1 0 0,-1-1 0,0 0 0,-1 0 0,0-1 0,-1-1 0,0 0 0,9-27 0,-7-6-2,8-23 16,-14 58-6,2-1 0,-1 0 1,-1 0-1,0-1 0,-1 0 1,2-26-1,-5-65 453,12 171-167,0 14-155,-12-34-89,-2-12-35,3 0 0,0 0 1,2 0-1,1 0 0,13 47 1,-10-50-146,-1 0 1,-1 1 0,-1 0 0,-2-1 0,-2 35 0,0-65 47,0 1 0,0 0 0,0-1-1,0 1 1,1 0 0,-1 0 0,0-1 0,0 1 0,1 0 0,-1-1 0,0 1 0,1 0-1,-1-1 1,1 1 0,-1-1 0,1 1 0,-1-1 0,1 1 0,0-1 0,-1 1 0,1-1-1,-1 0 1,1 1 0,0-1 0,-1 0 0,1 1 0,0-1 0,0 0 0,-1 0 0,1 0-1,0 1 1,0-1 0,-1 0 0,1 0 0,0 0 0,0 0 0,-1-1 0,2 1 0,-2 0 30,6-14-4727,25-9 1662,-24 19 2497,1-1 0,-1 0 1,-1 0-1,1-1 0,-1 0 0,0 0 0,0 0 1,-1-1-1,9-13 0,10-33-3066,-12 26 2099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4.440"/>
    </inkml:context>
    <inkml:brush xml:id="br0">
      <inkml:brushProperty name="width" value="0.05" units="cm"/>
      <inkml:brushProperty name="height" value="0.05" units="cm"/>
    </inkml:brush>
  </inkml:definitions>
  <inkml:trace contextRef="#ctx0" brushRef="#br0">0 7 1280,'0'0'7957,"13"-6"-1987,7 7-5342,0 1 0,0 0 0,0 2 0,0 0 0,0 2 0,32 13-1,-40-13-246,-1 0 0,0 0-1,18 16 1,17 10 864,-33-23-831,0 1 0,-1 0 0,0 0 0,-1 1 0,-1 0 0,18 24 0,4 4 368,-22-26-585,-2 0-1,0 0 0,0 1 0,-1 0 1,5 17-1,-1-6-19,-2-1-11,-1 1 0,-2 0 0,0 1-1,-1-1 1,1 40 0,10 51 235,-9-73-232,-3-1 0,-1 1 0,-5 64 0,1-30 73,4 13 213,18 102 0,-14-158-364,1-1 0,2 0 0,17 39 1,-23-65-72,0 1 1,0-1 0,0 0 0,1 0 0,0 0 0,1-1 0,-1 0 0,1 0 0,0 0 0,1-1 0,-1 0 0,1 0 0,0-1-1,0 1 1,1-2 0,8 5 0,10 2 63,1-2-1,-1 0 1,37 5 0,-19-7 10,-1-3 1,1-1 0,77-7 0,-53 1-6,349-33 336,-414 36-422,162-16 180,-98 10-179,-81 10-1619,6-1 503,0 0 1,1 0 0,-1-1 0,0 0 0,0-1-1,0 1 1,-8-2 0,15 1 646,-1 0-1,1 0 1,-1 0-1,1 0 1,0-1 0,-1 1-1,1 0 1,-1-1-1,1 1 1,0-1 0,0 1-1,-1-1 1,1 1 0,0-1-1,0 0 1,0 0-1,0 0 1,-1 0 0,1 0-1,0 0 1,1 0-1,-1 0 1,0 0 0,0 0-1,0 0 1,1-1-1,-1 1 1,1 0 0,-1 0-1,1-1 1,-1 1-1,1 0 1,0-1 0,-1 1-1,1-1 1,0 1-1,0 0 1,0-3 0,0-8-2051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2.752"/>
    </inkml:context>
    <inkml:brush xml:id="br0">
      <inkml:brushProperty name="width" value="0.05" units="cm"/>
      <inkml:brushProperty name="height" value="0.05" units="cm"/>
    </inkml:brush>
  </inkml:definitions>
  <inkml:trace contextRef="#ctx0" brushRef="#br0">12 87 1336,'0'-65'8958,"0"64"-8840,0 1 1,0-1 0,0 1-1,0-1 1,0 1 0,0-1 0,0 1-1,0-1 1,0 1 0,-1-1-1,1 1 1,0-1 0,0 1 0,0-1-1,-1 1 1,1 0 0,0-1-1,-1 1 1,1-1 0,0 1 0,-1 0-1,1-1 1,0 1 0,-1 0-1,1 0 1,-1-1 0,-5-7 2329,7 7-2279,-1 1 1,1 0-1,-1 0 0,1 0 1,-1-1-1,1 1 1,-1 0-1,1 0 0,0 0 1,-1 0-1,1 0 1,-1 0-1,1 0 0,-1 0 1,1 0-1,-1 0 1,1 1-1,0-1 0,-1 0 1,1 0-1,-1 0 1,1 1-1,-1-1 0,1 1 1,1 3 206,0 1 1,0-1-1,0 1 1,-1 0-1,0 0 1,0-1-1,0 1 1,0 0-1,-1 0 1,0 0-1,0 0 1,0 0-1,-2 6 0,3 34 892,37 94 848,-7-30-1361,-10-46-478,-15-47-205,0 1 0,-2 0 0,5 21-1,-6-14-13,1 1-1,1-1 0,1 0 1,2-1-1,13 32 0,-3-10-15,-12-29-32,1 1 1,10 17-1,4 11-16,-18-38 4,-1-1 0,1 1 0,1-1 0,-1 1 0,1-1 0,0 0 0,1-1 0,5 7 0,10 8-119,-16-15 163,1 1-1,1-1 0,-1 0 0,1-1 1,0 1-1,6 3 0,-9-7-130,-1 0-1,1 0 0,-1-1 1,1 1-1,-1-1 0,1 1 1,-1-1-1,1 0 1,-1 0-1,1 0 0,-1 0 1,1 0-1,0 0 1,-1-1-1,1 0 0,-1 1 1,1-1-1,-1 0 0,0 0 1,1 0-1,3-3 1,10-3-1351,-12 5 1126,-1 1 1,0-1 0,0 1 0,1-1-1,-1 0 1,0 0 0,-1 0 0,4-3 0,47-37-4641,-44 37 3600,-1-1 0,1 0 0,-1 0 0,0-1 0,-1 0 1,0 0-1,0-1 0,0 0 0,-1 0 0,0-1 0,-1 0 0,5-10 1,-8 0-335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3.108"/>
    </inkml:context>
    <inkml:brush xml:id="br0">
      <inkml:brushProperty name="width" value="0.05" units="cm"/>
      <inkml:brushProperty name="height" value="0.05" units="cm"/>
    </inkml:brush>
  </inkml:definitions>
  <inkml:trace contextRef="#ctx0" brushRef="#br0">135 148 1904,'-23'0'2675,"10"1"-405,0-1-1,1-1 1,-1 0-1,-19-4 1,4 5 3067,28 0-5270,20-2-10,141-29-243,-51-4-2840,-95 30 1954,-10 4 506,-1-1 0,1 1 0,-1-1 0,1 0 0,-1-1 0,1 1 0,5-5 0,-4 2-660,0 0 0,0 1 0,0 0 0,1 0 0,-1 1 0,1 0 0,14-5 0,21-4-670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3.468"/>
    </inkml:context>
    <inkml:brush xml:id="br0">
      <inkml:brushProperty name="width" value="0.05" units="cm"/>
      <inkml:brushProperty name="height" value="0.05" units="cm"/>
    </inkml:brush>
  </inkml:definitions>
  <inkml:trace contextRef="#ctx0" brushRef="#br0">202 21 452,'-83'0'19034,"85"-1"-18403,60-12-134,-34 9-4813,-3 2-4047,-35 3 3696,10 4 2715</inkml:trace>
  <inkml:trace contextRef="#ctx0" brushRef="#br0" timeOffset="1">48 288 788,'-26'72'8344,"15"-51"-3954,10-20-3802,0 1-1,-1 0 1,1 0-1,0 0 1,0 0-1,1 0 1,-1 0-1,0 0 1,1 1 0,-1-1-1,1 0 1,0 0-1,-1 0 1,1 4-1,1-6-484,-1 1 0,0 0-1,1 0 1,-1 0-1,1-1 1,-1 1 0,1 0-1,-1 0 1,1-1-1,0 1 1,-1 0 0,1-1-1,0 1 1,-1-1-1,1 1 1,0-1 0,0 0-1,0 1 1,-1-1-1,1 1 1,0-1 0,0 0-1,0 0 1,0 0-1,0 0 1,0 1-1,0-1 1,-1 0 0,1 0-1,0-1 1,0 1-1,0 0 1,1 0 0,38-5 1534,-34 4-1449,16-1-24,63-13 426,-79 13-1141,0 1-1,-1-1 0,1 0 1,0-1-1,-1 1 0,1-1 1,-1 0-1,0-1 1,0 1-1,9-9 0,-8 1-5673,-1 5 1901,17 2-3063,20-1 4856,15 4 699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4.165"/>
    </inkml:context>
    <inkml:brush xml:id="br0">
      <inkml:brushProperty name="width" value="0.05" units="cm"/>
      <inkml:brushProperty name="height" value="0.05" units="cm"/>
    </inkml:brush>
  </inkml:definitions>
  <inkml:trace contextRef="#ctx0" brushRef="#br0">108 40 304,'-33'-11'3328,"24"8"-1419,1 0 0,-1 0 0,0 1-1,0 0 1,0 1 0,-10-1 0,17 2-1093,2-1-579,0 1 0,-1-1-1,1 1 1,0-1 0,0 1-1,0-1 1,0 1 0,0-1-1,0 0 1,0 1 0,0-1 0,0 1-1,1-1 1,-1 1 0,0-1-1,0 1 1,0-1 0,1 1-1,-1-1 1,0 1 0,1-1-1,5 8 363,0 0-1,0 0 0,-1 1 0,0-1 1,0 1-1,5 14 0,-5 11 325,-5-26-770,1 0 0,0 0-1,0-1 1,1 1-1,2 7 1,5 9 146,-3-7-216,0 0-1,0 0 0,2-1 1,0 0-1,0 0 0,2-1 1,10 14-1,18 12-23,-26-27-52,0 1 0,1-2 0,0 0 0,1 0 0,0-1 0,1-1 0,22 12 0,-20-14 0,1-1 0,-1 0 0,1-2-1,0 0 1,31 4 0,-39-8-11,0-1 1,0 0-1,-1 0 1,1-1-1,0 0 1,0 0-1,0-1 1,-1-1-1,1 0 1,-1 0-1,1-1 1,9-5-1,22-12-5,-30 17 8,-1-1 0,0 0 0,0-1 0,0 0 1,0 0-1,-1-1 0,0-1 0,12-12 0,-12 7 1,19-20-12,11-10-9,-20 20 12,4-7 13,-17 22-2,1-1 0,0 1-1,11-10 1,-9 8 20,-14 11 81,4-1-93,0 1 0,0 0 0,0-1 0,0 1 0,0 0 0,0 0-1,0 0 1,0 0 0,0-1 0,0 1 0,1 0 0,-1 1 0,0-1 0,1 0 0,-1 0 0,1 0 0,-1 0 0,1 0 0,0 1 0,-1 1-1,1 10 57,1 0-35,-1 1-1,-1-1 1,0 0 0,-1 0-1,0 0 1,-5 15-1,3-15-17,0 1-1,1 0 0,1-1 0,0 1 0,0 27 1,11 71 14,-1 0-22,-8 89-657,-7-170-194,4-18-1456,59-57-15916,-46 32 16483,-8 9 1283,1-1 1,0 1-1,0 0 0,0 0 0,0 0 1,1 1-1,6-5 0,34-13-1696</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4.601"/>
    </inkml:context>
    <inkml:brush xml:id="br0">
      <inkml:brushProperty name="width" value="0.05" units="cm"/>
      <inkml:brushProperty name="height" value="0.05" units="cm"/>
    </inkml:brush>
  </inkml:definitions>
  <inkml:trace contextRef="#ctx0" brushRef="#br0">224 19 1260,'-4'-3'1101,"-1"0"0,0 0 0,0 1 0,0 0-1,0 0 1,-9-1 0,12 2-687,0 1 0,1 0 0,-1 1 0,0-1 0,0 0-1,0 0 1,0 1 0,0-1 0,0 1 0,0 0 0,1-1 0,-1 1 0,0 0 0,1 0-1,-1 0 1,0 0 0,1 0 0,-1 1 0,1-1 0,0 0 0,-3 4 0,-19 15 1676,19-17-1857,1-1 0,-1 1 1,1 0-1,0 0 1,0 1-1,0-1 1,0 0-1,1 1 1,-1 0-1,-2 6 0,-2 6 156,1 1 0,1 0 0,1 0 0,0 0 0,-2 23-1,2 92 254,4-109-585,1-7-49,0-1-1,1 1 1,0-1 0,1 0-1,1 0 1,0 0 0,1 0-1,1-1 1,0 1-1,1-2 1,1 1 0,15 21-1,-6-15-9,-7-7 2,1-1 0,1-1 1,21 18-1,-28-24-1,1-1 1,0 0-1,0 0 1,0-1-1,0 0 0,1 0 1,-1 0-1,1-1 1,0 0-1,0 0 0,0-1 1,0 0-1,0 0 1,0-1-1,0 1 0,0-2 1,0 1-1,0-1 1,8-1-1,-6-1 5,1 0 1,-1-1-1,0 0 1,-1 0-1,1-1 0,-1 0 1,0 0-1,0-1 1,0 0-1,-1 0 0,0-1 1,0 0-1,-1 0 1,1-1-1,-2 0 0,1 0 1,-1 0-1,0-1 1,-1 1-1,0-1 0,-1 0 1,1-1-1,-2 1 1,1 0-1,-1-1 0,-1 0 1,0 1-1,0-1 1,-1 0-1,0 1 0,-1-1 1,0 0-1,0 0 1,-6-17-1,3 12 132,-1 0 0,-1 1 0,0-1-1,-1 1 1,-1 0 0,0 1 0,0 0 0,-2 0 0,1 1-1,-17-16 1,1 5 238,-43-36 639,60 54-936,0-1-1,-1 1 0,1 1 0,-1 0 0,0 0 0,0 1 0,-12-4 0,2 3-32,10 1-33,-1 1-1,1 0 0,-15 0 1,-85-11-2251,83 13 862,7 0-2642,29-14-3934,7 6 5728,1 0 0,0 2 0,0 0 0,29-6 0,-11 6 463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4.986"/>
    </inkml:context>
    <inkml:brush xml:id="br0">
      <inkml:brushProperty name="width" value="0.05" units="cm"/>
      <inkml:brushProperty name="height" value="0.05" units="cm"/>
    </inkml:brush>
  </inkml:definitions>
  <inkml:trace contextRef="#ctx0" brushRef="#br0">1 1 1072,'28'4'1873,"2"1"3136,-29-4-4726,0 0-1,0-1 0,-1 1 1,1-1-1,0 1 0,0 0 1,0 0-1,-1-1 0,1 1 1,0 0-1,-1 0 0,1 0 1,-1 0-1,1 0 0,-1 0 1,0 0-1,1 0 0,-1 0 0,0 0 1,1 0-1,-1 0 0,0 0 1,0 0-1,0 0 0,0 2 1,-2 64 5241,-10 32-2982,6-65-2168,2 0 0,2 1 0,0-1 0,8 69 0,-3-86-354,1 1 0,1-1 1,0-1-1,1 1 0,1-1 0,1 0 1,0 0-1,1-1 0,0 0 0,20 22 1,-3-4-14,-20-25-6,0 0 0,0 0-1,1-1 1,0 0-1,0 0 1,0-1 0,16 10-1,-16-11 45,1-1 0,0 0 0,0-1 0,0 0 0,0 0 0,1-1 0,-1 0 0,1 0 0,-1-1 0,1 0 0,0 0 0,-1-1-1,1-1 1,0 1 0,-1-1 0,1-1 0,-1 1 0,1-2 0,-1 1 0,0-1 0,0 0 0,11-6 0,-7 3 96,9-3 346,33-22-1,-49 28-354,0 0-1,0-1 0,0 0 1,-1 0-1,1 0 0,-1-1 1,0 1-1,-1-1 0,1 0 0,-1 0 1,5-10-1,-1-1 193,-1 0 1,-1-1-1,0 0 1,-1 0-1,-1 0 1,0 0-1,0-26 1,-3 21-144,-1-1 1,-1 1 0,-9-41-1,7 51-161,0-1-1,0 0 1,-2 1 0,1 0-1,-2 0 1,0 1-1,-14-19 1,-1 3-178,-1 0 0,-38-33 0,50 52-172,0 2 0,0-1 1,-1 1-1,0 1 0,0 0 1,0 1-1,-1 0 0,-17-3 0,-22-7-2224,43 11 1645,-1 1-1,1 0 1,0 0-1,-13 0 1,-18-3-4876,35 5 4859,0-1 1,0 0-1,0 1 1,0 0-1,-9 1 1,13-1 734,0 0 0,0 0 0,1 1 0,-1-1 0,0 0 0,0 0 0,0 1 1,0-1-1,1 0 0,-1 1 0,0-1 0,0 1 0,1-1 0,-1 1 0,0-1 0,1 1 0,-1-1 0,0 1 1,1 0-1,-1-1 0,1 1 0,-1 0 0,1 0 0,0-1 0,-1 1 0,1 0 0,0 0 0,-1 0 1,1-1-1,0 1 0,0 0 0,0 0 0,0 0 0,0 0 0,0 0 0,0 0 0,0-1 0,0 1 1,0 0-1,0 0 0,0 0 0,1 0 0,-1-1 0,0 1 0,1 1 0,9 17-1607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5.381"/>
    </inkml:context>
    <inkml:brush xml:id="br0">
      <inkml:brushProperty name="width" value="0.05" units="cm"/>
      <inkml:brushProperty name="height" value="0.05" units="cm"/>
    </inkml:brush>
  </inkml:definitions>
  <inkml:trace contextRef="#ctx0" brushRef="#br0">70 0 652,'0'2'686,"0"-1"-1,0 0 1,0 1-1,-1-1 1,1 0-1,0 1 1,0-1-1,-1 0 1,1 0-1,-1 1 1,1-1-1,-1 0 1,0 0-1,1 0 1,-1 0-1,0 1 1,0-1-1,0 0 1,0-1-1,0 1 1,0 0-1,0 0 1,0 0-1,0 0 1,0-1 0,-2 2-1,-12 1 941,9-17-2555,-24 2-4617,62 10-5724,-6-4 9156</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5.723"/>
    </inkml:context>
    <inkml:brush xml:id="br0">
      <inkml:brushProperty name="width" value="0.05" units="cm"/>
      <inkml:brushProperty name="height" value="0.05" units="cm"/>
    </inkml:brush>
  </inkml:definitions>
  <inkml:trace contextRef="#ctx0" brushRef="#br0">0 26 292,'16'-8'3875,"-16"8"-3724,0 0-1,1 0 1,-1 0-1,0 0 1,1-1-1,-1 1 1,0 0 0,1 0-1,-1 0 1,0-1-1,1 1 1,-1 0 0,0 0-1,0-1 1,1 1-1,-1 0 1,0-1 0,0 1-1,0 0 1,1-1-1,-1 1 1,0 0 0,0-1-1,0 1 1,0 0-1,0-1 1,0 1-1,0-1 1,0 1 0,0 0-1,0-1 1,0 1-1,0 0 1,0-1 0,0 0-1,-2 0 272,1 1-37,0-1 1,1 0 0,-1 1-1,0-1 1,0 1-1,0-1 1,0 1-1,0 0 1,-1-1-1,1 1 1,0 0 0,0 0-1,0 0 1,0 0-1,-2 0 1,47 33 3798,-38-26-3929,1 1 0,-1-1 0,0 1 0,-1 0 0,8 16-1,19 28 294,-4-15-387,-1 1 0,-2 1 0,-2 2 0,-1 0 0,17 48-1,-7-15-49,9 24-11,-17-32-67,-10-30-17,15 63-1,-24-76-455,-1 0 0,1 45 0,-5-67-505,0-16-3677,1 12 4125,-1 0 0,1-1 0,-1 1 0,1 0 0,0 0 1,1 0-1,-1-1 0,0 1 0,1 1 0,0-1 0,0 0 0,2-3 0,-2 3 98,0 1 0,0-1-1,0 0 1,-1 0 0,1 0-1,-1 0 1,0 0 0,1 0-1,-2-1 1,1 1 0,0 0-1,0-4 1,3-20-1745,16-5 238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6.110"/>
    </inkml:context>
    <inkml:brush xml:id="br0">
      <inkml:brushProperty name="width" value="0.05" units="cm"/>
      <inkml:brushProperty name="height" value="0.05" units="cm"/>
    </inkml:brush>
  </inkml:definitions>
  <inkml:trace contextRef="#ctx0" brushRef="#br0">132 19 884,'0'-1'280,"0"0"0,0 1 0,0-1 0,0 0 0,0 0 0,0 1 0,0-1 0,0 0 0,0 0 1,0 1-1,0-1 0,0 0 0,0 0 0,-1 1 0,1-1 0,0 0 0,-1 1 0,1-1 0,0 0 0,-1 1 0,1-1 0,-1 1 0,1-1 0,-1 1 0,0-2 0,-16 8 4435,2 0-3009,10-3-1329,-1 1-1,1-1 1,0 1 0,0 0-1,1 0 1,-1 1 0,1-1-1,0 1 1,0 0 0,0 0-1,1 1 1,0-1 0,-5 11-1,3-6-128,1 0-1,0 0 1,0 0 0,1 1-1,1-1 1,0 1-1,-2 19 1,4-17-147,-1 3-38,1-1 0,1 0 0,0 1 0,0-1 0,2 0 0,0 0 0,1 0 0,6 16 0,19 50 78,-22-56-89,16 34 1,-8-28-22,1 0 1,24 33-1,-33-55-3,1 1 0,-1-2-1,1 1 1,1-1 0,0 0-1,0-1 1,0 0 0,1-1-1,0 0 1,11 5 0,-8-6 99,0 0 0,0 0 0,0-2 0,1 0 0,-1 0 0,1-1 1,0-1-1,0 0 0,24-2 0,-32 0 11,1 1 1,0-2-1,-1 1 1,1-1-1,-1 0 1,1 0-1,-1 0 0,0-1 1,0 0-1,0 0 1,0-1-1,-1 0 1,1 0-1,-1 0 1,0-1-1,0 1 1,0-1-1,-1 0 0,0-1 1,0 1-1,5-9 1,12-22 589,-16 27-573,1 0 0,-1 0-1,-1 0 1,0-1 0,0 1 0,4-20-1,-8 29-152,3-12 101,0-1 0,-1 0 0,-1 0 1,0 0-1,-1 0 0,0 0 0,-1-1 0,0 1 1,-5-16-1,-1 3 11,-2 1-1,0 0 1,-2 1 0,-19-31 0,25 46-122,-2 0 0,1 0 0,-1 0 0,-1 1 1,0 0-1,0 1 0,0-1 0,-1 2 0,0-1 0,0 1 0,-1 1 0,1-1 0,-12-3 0,-11-2-760,-44-8-1,6 3-2411,10-3-2530,-44-10-8101,92 22 9041,22 1 3025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6.513"/>
    </inkml:context>
    <inkml:brush xml:id="br0">
      <inkml:brushProperty name="width" value="0.05" units="cm"/>
      <inkml:brushProperty name="height" value="0.05" units="cm"/>
    </inkml:brush>
  </inkml:definitions>
  <inkml:trace contextRef="#ctx0" brushRef="#br0">0 93 720,'0'-2'450,"3"-22"13006,6 17-8888,-9 7-4434,0-1-1,1 1 1,-1-1-1,0 1 1,1-1-1,-1 1 0,1 0 1,-1-1-1,0 1 1,1 0-1,-1-1 0,1 1 1,-1 0-1,1-1 1,-1 1-1,1 0 1,-1 0-1,1 0 0,-1-1 1,1 1-1,0 0 1,-1 0-1,1 0 0,-1 0 1,1 0-1,-1 0 1,2 0-1,168-6 43,-59-9-5017,-94 10 1832,3-7-5643,-8 4 5374,0 1 1220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6.623"/>
    </inkml:context>
    <inkml:brush xml:id="br0">
      <inkml:brushProperty name="width" value="0.05" units="cm"/>
      <inkml:brushProperty name="height" value="0.05" units="cm"/>
    </inkml:brush>
  </inkml:definitions>
  <inkml:trace contextRef="#ctx0" brushRef="#br0">603 31 576,'2'-2'433,"0"1"0,1 0 0,-1 1 0,1-1 0,0 0 0,-1 1 0,1 0 0,5-1 0,16-4 3037,-12 1-33,-11 4-3330,-1 0 1,1 0-1,-1 0 0,1 0 1,-1 0-1,1 0 1,-1 0-1,0 0 0,1 0 1,-1-1-1,1 1 0,-1 0 1,1 0-1,-1-1 0,1 1 1,-1 0-1,0 0 0,1-1 1,-1 1-1,0 0 0,1-1 1,-1 1-1,0-1 1,1 1-1,-1 0 0,0-1 1,0 1-1,0-1 0,1 0 1,5-1 1192,-6 1-1135,1 1 1,0-1 0,-1 1 0,1 0-1,0-1 1,0 1 0,0 0-1,0-1 1,-1 1 0,1 0 0,0 0-1,0 0 1,0 0 0,0 0 0,0 0-1,-1 0 1,3 0 0,8 54 3965,-12-52-4053,0 1-1,0-1 1,0 0-1,0 1 1,0-1-1,-1 0 1,1 0-1,-1 0 1,1 0-1,-1 0 0,0-1 1,1 1-1,-1 0 1,-2 1-1,-19 21 863,16-10-580,6-11-265,0 0-1,0 0 1,-1 0-1,0 0 1,1-1-1,-1 1 1,0 0-1,0-1 0,-1 1 1,-4 3-1,-12 13 661,18-18-684,-1 1 0,1 0 0,0-1 0,-1 1 0,0-1 0,1 1 0,-1-1 0,0 0 0,1 1 0,-1-1 1,0 0-1,-3 1 0,-72 34 641,-43 13-308,109-45-405,1 1 1,-1 0 0,0 0 0,1 2 0,0-1 0,-10 10-1,-27 16-21,-17 3 38,62-33-20,2-1 4,0-1 0,0 1 0,0-1 0,0 1 0,0-1 0,0 1 0,0-1 0,0 1 0,0-1 0,0 1 0,0-1 0,0 1 0,-1-1 0,1 1-1,0-1 1,0 1 0,-1-1 0,1 0 0,0 1 0,-1-1 0,1 0 0,0 1 0,-1-1 0,1 0 0,0 1 0,-1-1 0,1 0 0,-1 1 0,1-1 0,-1 0 0,1 0-1,-1 0 1,1 0 0,0 1 0,-1-1 0,1 0 0,-1 0 0,1 0 0,-2 0 0,2 0-1,-1 0 1,1 0-1,0 0 1,-1 0-1,1 0 1,0 0-1,-1 0 1,1 0-1,-1 0 0,1 0 1,0 0-1,-1 1 1,1-1-1,0 0 1,-1 0-1,1 0 1,0 0-1,0 1 0,-1-1 1,1 0-1,0 0 1,-1 1-1,1-1 1,0 0-1,0 1 1,0-1-1,-1 0 0,1 1 1,0-1-1,0 0 1,0 1-1,0-1 1,0 0-1,0 1 1,-1-1-1,1 0 0,0 1 1,0 0-1,0 0-2,20-1 89,-20 0-86,-1 0 0,0 1 0,1-1 0,-1 0 0,0 0 0,1 0 0,-1 0 0,0 0 0,1 0 0,-1 0 0,0 0 0,1 0 0,-1 0 0,0 0 0,1 0 0,-1-1 0,0 1 0,1 0 0,-1 0 0,1-1 0,-1 1 0,0 0 0,1-1 0,-1 1 1,1-1-1,-1 1 0,1-1 0,-1 1 0,1-1 0,0 1 0,-1-1 0,0 0 0,1-2-9,0 5 18,0 5 11,0-6 3,-11-8 28,16 1-94,-5 6 48,1 0 0,-1 0 0,0 0 0,1-1 0,-1 1 0,0 0 0,1 0-1,-1 0 1,0-1 0,1 1 0,-1 0 0,0-1 0,1 1 0,-1 0 0,0-1 0,0 1 0,1 0-1,-1-1 1,0 1 0,0 0 0,0-1 0,1 1 0,-1-1 0,0 1 0,0-1 0,0 1 0,0 0-1,0-1 1,0 1 0,0-1 0,0 1 0,0-1 0,0 1 0,0 0 0,-1-2 0,3-2-8,-3 3 2,1 1-1,0-1 1,0 1 0,0 0 0,0-1 0,0 1 0,-1 0 0,1 0 0,0-1 0,0 1 0,0 0 0,-1-1 0,1 1 0,0 0 0,0 0 0,-1-1 0,1 1 0,0 0 0,-1 0 0,1 0 0,0 0 0,-1-1 0,1 1 0,0 0 0,-1 0 0,1 0 0,0 0 0,-1 0 0,1 0 0,-1 0 0,1 0 0,0 0 0,-1 0 0,1 0 0,-1 0 0,-1 0-3,4 0-12,19-1 12,-16-3 7,-6 4-3,1-1 0,-1 1 0,0-1 0,1 1 0,-1-1 1,0 1-1,1 0 0,-1-1 0,0 1 0,1 0 0,-1-1 0,0 1 0,0 0 0,0 0 0,1 0 0,-1 0 0,0 0 0,-1 0 0,0 3-4,-5-2-55,16-1-44,-7 0 94,-1 0 0,0 0 0,1 0 0,-1 0 0,0 0 0,0-1 0,1 1 0,-1 0 1,0-1-1,0 1 0,1-1 0,-1 1 0,0-1 0,0 0 0,0 1 0,0-1 0,0 0 0,0 0 0,0 0 1,0 0-1,0 0 0,0 0 0,0 0 0,-1 0 0,1 0 0,0 0 0,0-2 0,6-2-58,1 1-1,-1 0 0,1 1 0,0 0 0,9-3 1,-7 3-85,0-1 1,0-1 0,13-7 0,-13 6 50,0 1 1,0 1-1,16-6 1,50-25-14,-73 34 99,1-1 1,-1 0-1,0 0 1,0 0 0,0 0-1,0 0 1,0-1-1,3-3 1,-5 4 15,1 0 0,0 0 0,0 0 0,0 1 0,0-1 0,0 0 0,1 1 0,-1 0 0,0-1 0,1 1 0,-1 0 0,1 0 0,3-1 0,3 1-1,-12-2 36,2 3-32,0-1 1,1 1-1,-1 0 0,0 0 1,0 0-1,1 0 0,-1 0 1,0 0-1,0 0 1,0 0-1,1 0 0,-1 0 1,0 1-1,0-1 0,1 0 1,-1 1-1,0-1 0,1 0 1,-1 1-1,0-1 0,1 0 1,-1 1-1,0 0 1,-5 5 23,-1-1 1,1 0 0,-1 0-1,0-1 1,0 1 0,0-2-1,-13 6 1,-32 18 96,28-10-17,-1 1-1,2 1 1,0 1-1,-34 41 1,7-1 57,18-22-113,1 2 0,-40 66-1,63-88-52,0 1-1,-7 28 1,3-9 1,11-36-1,0 1 0,0 0 0,1 0 0,-1 0 0,1 0 0,-1-1 0,1 1 0,0 0 0,1 0 1,0 6-1,-1-8-1,0 0-1,0 0 1,1 0 0,-1 0 0,1-1 0,-1 1 0,1 0-1,-1 0 1,1 0 0,-1 0 0,1 0 0,0-1 0,-1 1 0,1 0-1,0 0 1,0-1 0,0 1 0,0-1 0,-1 1 0,1-1 0,0 1-1,0-1 1,0 1 0,0-1 0,0 0 0,0 0 0,0 1 0,0-1-1,0 0 1,0 0 0,2 0 0,29-2-54,58-10 0,-7 0 65,17-2 16,18-2-4,-71 12-20,102-4-10,133 2-21,-95 6 221,-189-24 332,-5 17-459,5 5-55,0 0-1,0 0 1,0 0-1,0 0 1,0 0-1,1 0 1,-1 0 0,1-1-1,-1 1 1,1-1-1,0 1 1,0-1-1,0 1 1,-1-4-1,2 2 8,-1 0 0,1 0-1,-1 0 1,0 0-1,0 0 1,-1 0-1,1 0 1,-1 0 0,0 1-1,0-1 1,0 1-1,0-1 1,-1 1-1,-4-5 1,-5-5 82,-2 1 0,-15-13-1,0 2 42,-69-51 216,64 47-229,-43-28-1,-4-3-11,-13-6-52,33 24-66,46 29-65,-1 1 0,0 0 1,-22-9-1,37 19 26,0-1-1,0 1 1,0 0 0,1-1-1,-1 1 1,0-1 0,0 1-1,0-1 1,1 1-1,-1-1 1,0 0 0,1 1-1,-1-1 1,1 0 0,-1 0-1,0-1 1,1 2-54,-1-1 0,1 0 0,0 1 0,-1-1 0,1 1 0,-1-1 0,1 1 0,-1-1 0,1 1 0,-1-1 0,1 1 0,-1 0 0,1-1 0,-1 1 0,1 0 0,-1-1 0,0 1 0,1 0 0,-2 0 0,-1-1-440,1 0-1,-1 1 0,0-1 1,1 0-1,-1 0 0,1-1 1,-1 1-1,-3-3 1,5 3 176,1 1 1,0-1 0,-1 0 0,1 0 0,0 1 0,0-1 0,0 0-1,0 0 1,0 0 0,0 1 0,0-1 0,0 0 0,0 0 0,0 0-1,0 1 1,0-1 0,1 0 0,-1 0 0,0 1 0,0-1 0,1 0-1,-1 1 1,1-1 0,-1 0 0,1 1 0,-1-1 0,1 0 0,-1 1-1,1-1 1,-1 1 0,1-1 0,0 1 0,0-1 0,1 0-70,-1 0 0,1 0 0,-1 0 1,1 1-1,0-1 0,0 0 0,-1 1 1,1-1-1,0 1 0,0 0 0,-1 0 1,1 0-1,0 0 0,0 0 0,2 0 1,10 0-820,17-5-716</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6.918"/>
    </inkml:context>
    <inkml:brush xml:id="br0">
      <inkml:brushProperty name="width" value="0.05" units="cm"/>
      <inkml:brushProperty name="height" value="0.05" units="cm"/>
    </inkml:brush>
  </inkml:definitions>
  <inkml:trace contextRef="#ctx0" brushRef="#br0">0 21 36,'30'-13'4301,"-10"7"-102,-19 5-4040,0 1-1,0 0 1,1 0-1,-1 0 0,0 0 1,1 0-1,-1 0 1,0 0-1,1 1 1,-1-1-1,0 0 1,0 1-1,1-1 1,-1 1-1,0-1 1,0 1-1,0 0 1,0-1-1,1 1 1,-1 0-1,0 0 1,0 0-1,-1 0 1,1 0-1,0 0 1,0 0-1,0 0 0,-1 0 1,1 0-1,0 0 1,0 2-1,19 37 1831,-16-25-1507,-2-6-342,1 0 0,0 0 0,0-1 0,1 1 0,0-1 0,0 0 0,8 11 0,15 18 29,23 29 100,-45-60-215,1 0 0,-1 0 0,2-1 1,-1 0-1,0 0 0,1-1 0,0 0 0,8 3 0,9 5 103,-14-8-112,0 1-1,0-1 0,0-1 0,21 5 1,-16-6-47,0-1-1,0-1 1,0 0 0,0-1 0,-1 0 0,1-1-1,0-1 1,0 0 0,-1-2 0,16-5 0,-23 5 3,0 0 0,0 0 0,0-1 0,-1 0 0,0 0 1,0-1-1,0 1 0,-1-1 0,0 0 0,0-1 0,3-7 0,12-16 2,-3 4 297,0 0 0,18-44-1,-29 60 61,-5 9-258,0 1 1,0-1 0,0 1 0,-1-1 0,1 1 0,0-1-1,-1 0 1,1 1 0,-1-1 0,0 0 0,1-3 0,-1 5-83,0 0 1,0-1-1,0 1 0,0 0 1,0-1-1,0 1 1,1 0-1,-1-1 1,0 1-1,0 0 1,0-1-1,1 1 1,-1 0-1,0 0 0,0-1 1,1 1-1,-1 0 1,0 0-1,0 0 1,1-1-1,-1 1 1,0 0-1,1 0 1,-1 0-1,0 0 1,1 0-1,-1-1 0,0 1 1,1 0-1,-1 0 1,0 0-1,1 0 1,-1 0-1,0 0 1,1 0-1,-1 0 1,0 0-1,1 1 0,-1-1 1,0 0-1,1 0 1,-1 0-1,1 0 1,-1 1 6,1-1 0,0 0 0,-1 0 0,1 0 1,-1 1-1,1-1 0,0 0 0,-1 1 0,1-1 1,-1 1-1,1-1 0,-1 0 0,1 1 0,-1-1 1,0 1-1,1-1 0,-1 1 0,1 0 0,-1-1 1,0 1-1,0-1 0,1 1 0,-1 0 0,0-1 0,0 1 1,0-1-1,1 2 0,-1 21 338,0 1-1,-2-1 1,0 0-1,-1 1 1,-2-1-1,-7 23 1,9-35-345,0 1 0,2 0 0,-1 0 0,1 0-1,1 0 1,0 0 0,1 0 0,0 0 0,1 0 0,0 0 0,6 17 0,2 18-2,5-3-7,-12-38-20,0 0-1,0 1 0,-1-1 1,0 1-1,0-1 0,-1 1 1,1 12-1,-2-18 15,0 4-204,0 1-1,0 0 1,0 0 0,1-1 0,0 1 0,0 0 0,0-1-1,1 1 1,2 6 0,-3-11 112,-1-1 0,0 0-1,0 1 1,1-1 0,-1 1-1,0-1 1,0 1 0,0-1-1,0 1 1,1-1 0,-1 0-1,0 1 1,0-1 0,0 1-1,0-1 1,0 1 0,0-1-1,0 1 1,0-1 0,0 1-1,-1-1 1,1 1 0,0-1-1,0 1 1,0-1 0,0 1 0,-1-1-1,1 0 1,0 1 0,0-1-1,-1 1 1,1-1 0,0 0-1,-1 1 1,1-1 0,-1 0-1,1 1 1,0-1 0,-1 1-1,-6 8-7019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8.100"/>
    </inkml:context>
    <inkml:brush xml:id="br0">
      <inkml:brushProperty name="width" value="0.05" units="cm"/>
      <inkml:brushProperty name="height" value="0.05" units="cm"/>
    </inkml:brush>
  </inkml:definitions>
  <inkml:trace contextRef="#ctx0" brushRef="#br0">0 476 1536,'148'-3'7195,"0"-5"-3648,7 0-2275,561-45 2862,-232 25-2582,-224 16-597,601-16 1162,-336 15-1741,625 4 290,-708 11 96,757-48 3230,-394-21-1753,-692 58-2005,84-4 69,383-7 141,-214-4 370,-342 22-672,-8 1 1,0-1 0,27-6-1,-35 6-133,1 1 0,-1 0 0,1 1 0,0-1 0,-1 2 0,10 1 0,-8-1-9,1-1-1,-1 1 0,0-2 0,12-1 0,378-55 1,-185 22 0,-161 28 0,-34 5 0,-1 0 0,19-6 0,-17 6 0,-21 2 0,0-1 0,0 1 0,0 0 0,0 0 0,0-1 0,0 1 0,0 0 0,0 0 0,0-1 0,-1 1 0,1 0 0,0 0 0,0-1 0,0 1 0,-1 0 0,1 0 0,0 0 0,0 0 0,0-1 0,-1 1 0,1 0 0,0 0 0,0 0 0,-1 0 0,1 0 0,0 0 0,0 0 0,-1-1 0,1 1 0,0 0 0,-1 0 0,1 0 0,0 0 0,0 0 0,-1 0 0,1 0 0,0 1 0,-1-1 0,1 0 0,-1-1 0,-94 4-2581,6-1-3029,-2-6-4101,79 4 8363,-35-3-2449,3 6-2159,-6 3 3384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9.157"/>
    </inkml:context>
    <inkml:brush xml:id="br0">
      <inkml:brushProperty name="width" value="0.05" units="cm"/>
      <inkml:brushProperty name="height" value="0.05" units="cm"/>
    </inkml:brush>
  </inkml:definitions>
  <inkml:trace contextRef="#ctx0" brushRef="#br0">472 466 1584,'0'0'2326,"-25"-14"9895,18 14-11108,-18 0 2044,25 0-3096,-1 0-1,1 0 1,-1 0 0,1 0 0,-1 0-1,0 0 1,1 0 0,-1 0-1,1 0 1,-1 0 0,1 0 0,-1 1-1,1-1 1,-1 0 0,1 0 0,-1 0-1,1 1 1,-1-1 0,1 0-1,-1 1 1,1-1 0,0 0 0,-1 1-1,1-1 1,0 1 0,-1-1 0,1 1-1,0-1 1,-1 1 0,6 5 561,-4-6-598,-1 1 1,1-1 0,-1 0-1,1 0 1,-1 1 0,1-1-1,-1 0 1,1 1 0,-1-1-1,0 1 1,1-1 0,-1 0 0,0 1-1,1-1 1,-1 1 0,0-1-1,1 1 1,-1-1 0,0 1-1,0-1 1,0 1 0,0-1-1,1 1 1,-1-1 0,0 1-1,0-1 1,0 1 0,0-1 0,0 1-1,0 0 1,0-1 0,-1 1-1,1-1 1,0 1 0,0-1-1,0 1 1,0-1 0,-1 1-1,1-1 1,0 1 0,0-1-1,-1 1 1,1-1 0,-1 1 0,-42 66 2530,-39 27-152,77-86-2271,1 0 0,-1 0 0,1 1 0,1-1 0,-1 1-1,-3 16 1,4-12 15,-1-1-1,-10 21 1,3-12-27,0 2 0,2-1 0,-8 30 0,14-40-99,0 0 0,1 0 1,0 0-1,1 1 0,1-1 1,0 1-1,0-1 0,4 17 1,-3-23-21,0 0 0,1-1 1,-1 0-1,1 1 0,1-1 0,-1 0 1,1 0-1,0 0 0,0 0 0,0-1 1,1 1-1,-1-1 0,1 0 0,0 0 1,1 0-1,-1 0 0,0-1 0,1 0 1,0 0-1,0 0 0,0 0 1,0-1-1,0 0 0,1 0 0,-1 0 1,1-1-1,9 2 0,0-2-5,0 0-1,0 0 1,0-2-1,-1 0 1,1 0-1,0-1 1,-1-1-1,1-1 1,21-8 0,-22 7-1,23-8-3,-1-2-1,-1-1 1,44-27 0,-56 29 4,-16 10 1,1-1 0,-1 0 0,-1 0 1,1 0-1,-1-1 0,0 0 0,9-11 0,-6 7 3,-6 6 0,1-1-1,0 1 1,-1-1 0,0 1-1,0-1 1,0 0 0,-1 0-1,0 0 1,0-1 0,0 1-1,0 0 1,-1-1 0,0 1-1,0-1 1,0-10-1,-2 12 0,-1 0 0,1 0-1,-1 0 1,1 0-1,-1 0 1,-1 0-1,1 1 1,0-1-1,-1 1 1,0-1 0,0 1-1,-5-5 1,-44-38-66,26 28 54,-1 1-1,-45-21 0,7 4 51,39 21-21,-33-12 0,-8-4-15,-27-14-20,41 20 7,-95-59 0,141 78 11,1-1 1,0 0-1,0 0 0,1 0 0,0-1 0,0 0 1,0 0-1,0 0 0,-5-11 0,8 14 0,1-1 0,-1 1-1,1-1 1,0 0 0,0 1-1,0-1 1,0 0 0,1 0-1,-1 0 1,1 0 0,0 1-1,0-1 1,1 0-1,-1 0 1,1 0 0,0 0-1,0 1 1,0-1 0,0 0-1,3-4 1,12-21-5,1 0-1,2 1 1,37-45 0,-18 41 4,-4 5 7,-27 20-3,2 1-1,-1 0 1,1 0-1,0 0 0,0 1 1,0 0-1,1 1 1,0 0-1,0 1 1,0 0-1,17-3 1,-7 4-7,1 0-1,-1 1 1,0 1 0,1 1 0,21 4 0,-37-4 3,0 0 1,0 1-1,0 0 0,0-1 1,0 1-1,0 1 1,-1-1-1,1 1 0,-1 0 1,1 0-1,-1 0 1,0 0-1,0 1 1,-1 0-1,1 0 0,-1 0 1,1 0-1,-1 0 1,-1 1-1,1 0 0,-1-1 1,3 8-1,11 17-8,-13-25 10,-1 0 0,0-1 0,0 1 1,0 0-1,0 0 0,0 1 0,-1-1 1,0 0-1,0 0 0,0 1 0,-1-1 1,1 6-1,0 34-4,0-21-29,-1 0 0,0 0 1,-2 0-1,0 0 0,-2-1 0,0 1 0,-10 25 0,9-32-655,-2 0 0,0 0 0,-1 0 1,0-1-1,-1 0 0,-16 19 0,14-21-800,8-10 787,0 1 0,0 0-1,-1-1 1,1 1 0,-1-1-1,0 0 1,1 0 0,-2 0-1,1-1 1,0 1 0,-8 2-1,-1 3-3492,28-5-2742,-3-2 6041,11 0-1325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9.529"/>
    </inkml:context>
    <inkml:brush xml:id="br0">
      <inkml:brushProperty name="width" value="0.05" units="cm"/>
      <inkml:brushProperty name="height" value="0.05" units="cm"/>
    </inkml:brush>
  </inkml:definitions>
  <inkml:trace contextRef="#ctx0" brushRef="#br0">166 1 2216,'-56'24'13023,"0"-9"-7454,30-8-4446,25-7-1079,-1 1 0,1-1 1,0 0-1,0 0 0,-1 0 1,1 1-1,0-1 1,0 1-1,0-1 0,0 1 1,-1-1-1,1 1 0,0 0 1,0 0-1,0-1 0,0 1 1,0 0-1,1 0 1,-1 0-1,0 0 0,0 0 1,1 0-1,-1 0 0,0 0 1,1 0-1,-1 0 0,0 3 1,7-4-619,-1-1 0,1 1 0,-1-1 0,1 0 0,-1 0 0,8-3 0,12-2-1895,3 2-2207,-1-2-1,39-13 1,-32 7 2711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29.886"/>
    </inkml:context>
    <inkml:brush xml:id="br0">
      <inkml:brushProperty name="width" value="0.05" units="cm"/>
      <inkml:brushProperty name="height" value="0.05" units="cm"/>
    </inkml:brush>
  </inkml:definitions>
  <inkml:trace contextRef="#ctx0" brushRef="#br0">50 1 1352,'-2'0'713,"1"0"0,-1 0 1,0 0-1,1 0 0,-1 1 0,0-1 0,1 0 0,-1 1 0,1 0 1,-1-1-1,1 1 0,-1 0 0,1 0 0,0 0 0,-1 0 1,1 0-1,0 0 0,0 0 0,-2 2 0,1 0-44,0 0 0,0 0 1,1 0-1,-1 0 0,1 0 0,0 1 0,0-1 0,0 0 1,-1 5-1,0 10 49,1 1 0,0 0 0,3 19 1,-2-8 529,2-10-1092,1 0-1,0 0 1,1 0-1,1 0 0,1-1 1,1 0-1,11 22 1,18 53-61,25 98-877,-59-184 660,6 37-2043,-8-45 2096,0 1 0,0-1 1,0 1-1,0-1 0,0 1 1,0-1-1,0 1 0,0-1 1,0 1-1,0-1 0,0 1 1,0-1-1,1 1 0,-1-1 1,0 1-1,0-1 0,1 1 1,-1-1-1,0 1 0,1-1 1,-1 0-1,0 1 0,1-1 1,-1 0-1,1 1 0,-1-1 1,1 1-1,0-1-11,-1 0-1,0 0 1,1 0 0,-1 0-1,0 1 1,1-1-1,-1 0 1,0 0 0,0 1-1,1-1 1,-1 0 0,0 0-1,0 1 1,0-1-1,1 0 1,-1 1 0,0-1-1,0 0 1,0 1 0,0-1-1,0 0 1,0 1-1,0-1 1,1 0 0,-1 1-1,0-1 1,0 1 0,12-14-7332,-4 7 5970,1 1 0,15-7 0,-14 8 400,-1-1 0,1 0 1,-1-1-1,0 0 0,13-12 0,10-8-750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0.228"/>
    </inkml:context>
    <inkml:brush xml:id="br0">
      <inkml:brushProperty name="width" value="0.05" units="cm"/>
      <inkml:brushProperty name="height" value="0.05" units="cm"/>
    </inkml:brush>
  </inkml:definitions>
  <inkml:trace contextRef="#ctx0" brushRef="#br0">203 1 1516,'-26'1'8523,"21"1"-7736,0 0 0,-1 0 0,2 1 0,-1 0 0,0 0 0,1 0 0,-1 0 1,1 1-1,0 0 0,0 0 0,0 0 0,1 0 0,-7 9 0,-5 10 1391,-17 32 1,20-32-1065,0 1 0,-13 41 0,21-52-945,1-1-1,1 1 0,0-1 1,1 1-1,0 0 0,1 0 1,3 22-1,-3-35-167,6 52 145,2-1-1,27 90 1,-31-126-141,2-2 1,0 1-1,0 0 1,1-1-1,0 0 0,2-1 1,-1 0-1,1 0 1,1-1-1,0 0 1,1-1-1,0 0 1,0 0-1,25 14 0,-36-24-4,10 6 28,0 0 1,0-1 0,21 7 0,-25-11-3,1 0 0,-1 0 0,0-1 0,1 0 0,-1 0 1,0 0-1,1-1 0,-1 0 0,8-2 0,-2 0 54,-1 0-1,1-1 1,-1-1-1,0 0 1,-1 0 0,1-1-1,-1 0 1,0-1-1,-1 0 1,1-1-1,14-14 1,-5 3 171,0-1 0,31-44-1,-44 55-248,-1 1 0,0-2-1,0 1 1,-1 0-1,-1-1 1,1 0-1,-2 0 1,1 0-1,-1 0 1,-1-1-1,1-14 1,-2 6-3,-2 0 0,0-1 0,0 1 0,-7-20 0,6 30 0,1 0 0,-2 0 0,1 0 0,-1 1 0,0-1 0,-1 1 0,0 0 0,0 0 0,-1 1 0,-11-12 0,-64-53 0,74 65-68,0 1 0,-1 0-1,0 1 1,0 0 0,0 0 0,0 1 0,-1 0-1,-12-4 1,-6 0-1240,-41-7-1,-5 0-5717,61 12 3455,-1-1 0,1-1 0,-20-10 0,33 15 3494,-1 0-1,0 0 0,1 0 1,-1 0-1,0 0 1,0 0-1,1-1 1,-1 1-1,0 0 1,0 0-1,1 0 1,-1 0-1,0-1 1,0 1-1,1 0 0,-1 0 1,0 0-1,0-1 1,0 1-1,1 0 1,-1 0-1,0-1 1,0 1-1,0 0 1,0 0-1,0-1 1,0 1-1,0 0 1,1-1-1,-1 1 0,0 0 1,0-1-1,0 1 1,0 0-1,0 0 1,0-1-1,0 1 1,-1 0-1,1-1 1,0 1-1,0 0 1,0 0-1,0-1 0,0 1 1,0 0-1,0-1 1,-1 1-1,1 0 1,0 0-1,0 0 1,0-1-1,-1 1 1,1 0-1,0 0 1,0 0-1,-1-1 0,1 1 1,0 0-1,0 0 1,-1 0-1,1 0 1,0 0-1,0 0 1,-1-1-1,1 1 1,0 0-1,-1 0 1,0 0-1,2 0-68,11-13-1880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0.616"/>
    </inkml:context>
    <inkml:brush xml:id="br0">
      <inkml:brushProperty name="width" value="0.05" units="cm"/>
      <inkml:brushProperty name="height" value="0.05" units="cm"/>
    </inkml:brush>
  </inkml:definitions>
  <inkml:trace contextRef="#ctx0" brushRef="#br0">78 107 136,'-8'4'2239,"5"-1"-767,0-2 1,0 1-1,-1 0 1,1-1-1,-1 1 1,1-1-1,-1 0 1,1 0-1,-1 0 1,0-1-1,0 1 1,-5-1-1,-10-2 4543,26-1-3130,29-4-1932,108-18-812,-51 3-3264,-93 22 3029,1 0 0,-1 0 0,1 0 0,-1 0 0,1 0 0,-1-1 0,1 1 1,-1 0-1,1 0 0,-1 0 0,1-1 0,-1 1 0,1 0 0,-1-1 0,1 1 0,-1 0 0,0-1 0,1 1 0,-1-1 0,0 1 0,1 0 1,-1-1-1,0 1 0,0-1 0,1 1 0,-1-1 0,0 1 0,0-1 0,0 1 0,0-1 0,1 1 0,-1-1 0,-10-15-5851,-28-11-6026,28 19 6865,20 2 3220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0.970"/>
    </inkml:context>
    <inkml:brush xml:id="br0">
      <inkml:brushProperty name="width" value="0.05" units="cm"/>
      <inkml:brushProperty name="height" value="0.05" units="cm"/>
    </inkml:brush>
  </inkml:definitions>
  <inkml:trace contextRef="#ctx0" brushRef="#br0">1 54 1048,'0'0'422,"0"-1"0,0 0-1,1 1 1,-1-1 0,0 0-1,1 0 1,-1 1 0,0-1-1,1 1 1,-1-1 0,1 0 0,-1 1-1,1-1 1,-1 1 0,1-1-1,0 1 1,-1-1 0,1 1-1,0 0 1,-1-1 0,1 1 0,0 0-1,-1-1 1,1 1 0,0 0-1,0 0 1,-1 0 0,1 0 0,0 0-1,0 0 1,-1 0 0,1 0-1,0 0 1,0 0 0,0 0-1,-1 0-283,0-1 0,0 1 0,0 0 0,0-1-1,0 1 1,0 0 0,0-1 0,0 1 0,-1 0-1,1-1 1,0 1 0,0 0 0,0 0-1,-1-1 1,1 1 0,0 0 0,0 0 0,-1-1-1,1 1 1,0 0 0,0 0 0,-1 0 0,1-1-1,0 1 1,-1 0 0,1 0 0,0 0-1,-1 0 1,1 0 0,0 0 0,-1 0 0,1 0-1,0 0 1,-1 0 0,1 0 0,-1 0 0,1 0-1,0 0 1,-1 0 0,1 0 0,0 0-1,-1 0 1,1 0 0,42-4 3765,70-5-3850,8-1 71,-1 0 929,-111 10-976,-3 0 195,0 0 0,0 0 0,0 0 0,0 1 0,0 0 1,8 2-1,-12-3-200,1 1 0,-1 0 0,0 0 0,1-1 0,-1 1 0,0 0 1,0 0-1,0 0 0,0 0 0,0 0 0,0 0 0,0 1 0,0-1 0,-1 0 1,1 0-1,0 1 0,-1-1 0,1 0 0,-1 1 0,1-1 0,-1 1 0,0-1 1,0 1-1,1-1 0,-1 0 0,0 1 0,-1 2 0,0 13 115,-1-1 0,0 0-1,-2 0 1,0 0 0,-1 0-1,-7 16 1,-5 19-153,-9 13-34,19-52 0,1 1 0,1 0 0,0 1 0,-3 17 0,2 4 0,2 0 0,0 41 0,4-75 0,0 0 0,0-1 0,0 1 0,0 0 0,0 0 0,1 0 0,-1-1 0,0 1 0,1 0 0,-1 0 0,0-1 0,1 1 0,-1 0 0,1 0 0,-1-1 0,1 1 0,-1-1 0,1 1 0,0 0 0,-1-1 0,1 0 0,0 1 0,-1-1 0,1 1 0,0-1 0,0 0 0,-1 1 0,1-1 0,0 0 0,0 0 0,0 1 0,0-1 0,-1 0 0,1 0 0,1 0 0,32-3 0,-29 3 0,14-4 0,-1 0 0,1-1 0,-1-1 0,0-1 0,21-10 0,0-5 0,42-28 0,-75 46-107,0-1-1,0 0 1,-1 0 0,0 0 0,0-1-1,0 1 1,5-10 0,13-29-6434,-19 35 2472,5-17-5242</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1.388"/>
    </inkml:context>
    <inkml:brush xml:id="br0">
      <inkml:brushProperty name="width" value="0.05" units="cm"/>
      <inkml:brushProperty name="height" value="0.05" units="cm"/>
    </inkml:brush>
  </inkml:definitions>
  <inkml:trace contextRef="#ctx0" brushRef="#br0">0 1509 104,'54'-28'3918,"-29"15"-1662,1-1 1,24-18-1,123-94 3958,93-55-2326,-31 28-2722,206-134-1030,-337 216-136,41-31 51,-60 33-3,137-102 55,-182 140-78,52-49 1,-20 15-964,-70 64 762,-1-1 0,1 1 0,0-1 0,0 0 0,-1 0 0,1 0 0,-1 0 0,1 0 0,-1 0 1,0 0-1,0-1 0,0 1 0,1-4 0,0-22-7248,-8 19 3906,6 9 3370,-1 0 0,1 0 0,0 0 0,0 0 0,-1-1 0,1 1 0,0 0 0,0 0 0,-1 0 0,1-1 0,0 1 0,0 0 0,0 0 0,-1-1 0,1 1 0,0 0 0,0 0 0,0-1 0,0 1 0,0 0 0,-1-1 0,1 1-1,0 0 1,0 0 0,0-1 0,0 1 0,0 0 0,0-1 0,0 1 0,0 0 0,0-1 0,0 1 0,0 0 0,0-1 0,1 1 0,-1 0 0,0-1 0,0 1 0,0 0 0,0-1 0,10-5-1580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2.216"/>
    </inkml:context>
    <inkml:brush xml:id="br0">
      <inkml:brushProperty name="width" value="0.05" units="cm"/>
      <inkml:brushProperty name="height" value="0.05" units="cm"/>
    </inkml:brush>
  </inkml:definitions>
  <inkml:trace contextRef="#ctx0" brushRef="#br0">44 1205 1092,'-23'7'8683,"4"-9"-4380,19 2-4253,0 0 0,0 0 0,0 0 0,0 0 0,0 0-1,0 0 1,0 0 0,0 0 0,0 0 0,-1 0 0,1 0 0,0 0 0,0 0 0,0-1 0,0 1 0,0 0 0,0 0 0,0 0 0,0 0-1,0 0 1,0 0 0,0 0 0,0 0 0,0 0 0,0 0 0,0-1 0,0 1 0,0 0 0,0 0 0,0 0 0,0 0 0,0 0-1,0 0 1,0 0 0,0 0 0,0-1 0,0 1 0,0 0 0,0 0 0,0 0 0,0 0 0,0 0 0,0 0 0,0 0 0,0 0-1,0 0 1,1 0 0,-1 0 0,0 0 0,0-1 0,0 1 0,0 0 0,0 0 0,0 0 0,0 0 0,0 0 0,0 0 0,0 0-1,0 0 1,1 0 0,-1 0 0,0 0 0,0 0 0,0 0 0,0 0 0,0 0 0,32-11 2972,-21 7-3351,250-83 2548,-33 2-406,-125 43-1041,154-70 991,-111 45-907,174-92 858,-127 59-786,246-148 1031,-178 95-1332,-240 142-627,29-19 0,-36 21 0,1 1 0,-1 1 0,2 0 0,18-5 0,35-17 0,-41 9 0,-18 19-25,-20 0-1318,-42-1-5144,39 2 4008,0 0-1,0 1 1,1 0 0,-1 1 0,-14 3 0,27-5 2345,-1 0 1,1 1-1,-1-1 1,1 0-1,0 0 1,-1 0-1,1 0 0,-1 1 1,1-1-1,0 0 1,-1 0-1,1 1 1,-1-1-1,1 0 1,0 0-1,-1 1 1,1-1-1,0 1 0,-1-1 1,1 0-1,0 1 1,0-1-1,0 1 1,-1-1-1,1 0 1,0 1-1,0-1 0,0 1 1,9 9-2501,13-2 196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7.011"/>
    </inkml:context>
    <inkml:brush xml:id="br0">
      <inkml:brushProperty name="width" value="0.05" units="cm"/>
      <inkml:brushProperty name="height" value="0.05" units="cm"/>
    </inkml:brush>
  </inkml:definitions>
  <inkml:trace contextRef="#ctx0" brushRef="#br0">22 1 1188,'7'2'7170,"-15"5"-3052,7-7-3841,-1 1 0,1 0-1,-1 0 1,1 0 0,0 0 0,-1 0-1,1 0 1,0 0 0,0 0 0,0 1-1,0-1 1,0 0 0,0 1 0,0-1-1,0 1 1,0-1 0,0 2 0,1 2-49,1 0 1,-1 0-1,1 0 1,0 0-1,0 0 1,0 0-1,1-1 1,0 1-1,0-1 1,0 1-1,0-1 1,3 5-1,10 17 264,72 176 1194,-68-142-1428,-2 2 0,-3 0 0,9 91 0,-20-103-98,-3 78 0,-2-50-452,3-77 250,-1-1-1,0 1 0,0-1 1,0 1-1,0 0 1,0-1-1,0 1 0,0-1 1,0 1-1,-1-1 1,1 1-1,0-1 0,0 0 1,0 1-1,0-1 1,-1 1-1,1-1 0,0 1 1,-1-1-1,1 1 1,0-1-1,-1 0 0,1 1 1,0-1-1,-1 0 1,1 1-1,0-1 0,-1 0 1,1 0-1,-1 1 1,1-1-1,-1 0 0,1 0 1,-1 0-1,1 1 1,-1-1-1,1 0 0,-1 0 1,1 0-1,-1 0 1,1 0-1,-1 0 0,1 0 1,-1 0-1,1 0 1,-1 0-1,1-1 0,-1 1 1,1 0-1,-1 0 1,1 0-1,-1-1 0,0 1 1,-30-18-4208,22 12 2341,4 3 1086,0-1 0,0 1 0,0-1 0,0 0 0,1-1 0,0 1 1,-1-1-1,2 0 0,-1 0 0,0 0 0,1 0 0,0-1 0,-3-9 0,-5-10-1379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3.486"/>
    </inkml:context>
    <inkml:brush xml:id="br0">
      <inkml:brushProperty name="width" value="0.05" units="cm"/>
      <inkml:brushProperty name="height" value="0.05" units="cm"/>
    </inkml:brush>
  </inkml:definitions>
  <inkml:trace contextRef="#ctx0" brushRef="#br0">1 131 368,'25'-21'12869,"-30"17"-10804,-13 3-1614,16 1 1259,14-1-467,56-10 669,-16 4-607,-25 3-397,49 0 0,-65 3-737,0 0-1,0-1 1,0-1 0,10-3 0,9-2-60,-18 5-108,0-1-1,0 0 0,-1 0 1,13-8-1,-18 5-14,-14-3-4359,-11 0-2040,11 7 4996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3.877"/>
    </inkml:context>
    <inkml:brush xml:id="br0">
      <inkml:brushProperty name="width" value="0.05" units="cm"/>
      <inkml:brushProperty name="height" value="0.05" units="cm"/>
    </inkml:brush>
  </inkml:definitions>
  <inkml:trace contextRef="#ctx0" brushRef="#br0">1 29 1072,'3'-2'681,"-1"-1"1,1 0-1,0 1 0,0 0 1,0 0-1,0 0 0,0 0 1,1 0-1,2-1 0,-1 1 960,0 1-1193,1 0 1,0 0-1,0 0 0,0 1 0,-1 0 0,12 2 1,1-1 68,19-1 294,17-2 656,1 4-1,-2 1 1,66 14 0,-108-15-959,0 1-1,0 0 0,0 0 1,-1 1-1,17 9 1,-24-11-374,0 0 0,0 0 0,0 0 0,-1 1 0,1-1 0,-1 1 1,1-1-1,-1 1 0,0 0 0,0 0 0,0 0 0,-1 0 0,1 0 0,-1 0 0,0 1 1,0-1-1,0 0 0,0 1 0,0-1 0,-1 1 0,1-1 0,-1 7 0,-2 12 294,0 0 0,-1 0-1,-7 23 1,4-22-232,1 1-1,2-1 1,-2 28 0,5-42-169,0 3 10,0 0 1,0 1-1,2-1 1,-1 0-1,5 15 1,-5-23-28,1-1 0,-1 0 0,1 1 0,0-1 0,-1 0 0,2 0 0,-1 0 0,0 0 0,1 0 0,-1 0 0,1-1 0,0 0 0,-1 1 0,1-1 0,1 0 0,-1 0 0,0 0 0,0-1 0,1 1 0,-1-1 0,7 2 0,6 0 18,0 0 1,-1-1-1,1-1 0,0 0 1,0-1-1,0-1 1,0-1-1,-1 0 0,24-6 1,18-9-597,66-26-1,-80 26-411,-30 12 144,-1 0 1,0-1-1,18-12 0,8-15-6241,-49 25-2685,10 8 9630,0 1 0,1-1 0,-1 0 0,1 0 0,-1 0 0,1 0 0,-1 0-1,1 1 1,-1-1 0,1 0 0,-1 0 0,1 1 0,-1-1 0,1 0 0,0 1 0,-1-1 0,1 1-1,-1-1 1,1 0 0,0 1 0,-1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5.230"/>
    </inkml:context>
    <inkml:brush xml:id="br0">
      <inkml:brushProperty name="width" value="0.05" units="cm"/>
      <inkml:brushProperty name="height" value="0.05" units="cm"/>
    </inkml:brush>
  </inkml:definitions>
  <inkml:trace contextRef="#ctx0" brushRef="#br0">0 633 180,'3'0'121,"24"0"2594,-27 0-2479,1 0-1,0 0 1,0 0 0,-1 0 0,1 0-1,0 0 1,0 0 0,-1 0 0,1 0-1,0 0 1,0 0 0,-1-1 0,1 1-1,0 0 1,-1-1 0,1 1 0,0 0-1,-1-1 1,1 1 0,0-1 0,-1 1-1,1-1 1,-1 1 0,1-1 0,0-1 0,2 1 311,1-1 0,-1 1 0,1 0 0,-1 0 0,1 1 0,0-1 1,-1 1-1,6-1 0,13-2 105,2-2-24,45-5 1,18-4 295,80-24 739,139-36 937,-192 43-1711,104-32 591,31-9-1,-208 59-1267,312-108 586,-272 95-670,4-2-40,67-38-35,-127 58-48,-21 7-6,0 0 1,0 0-1,0-1 1,0 1 0,0-1-1,0 0 1,-1 0 0,1-1-1,-1 1 1,1-1-1,3-3 1,-7 5-28,1 0 16,0 1 0,0-1 0,0 0-1,0 0 1,0 1 0,0-1 0,0 0 0,0 1-1,0-1 1,0 1 0,0 0 0,0-1 0,0 1-1,0 0 1,1-1 0,-1 1 0,0 0-1,0 0 1,0 0 0,1 0 0,-1 0 0,0 1-1,0-1 1,0 0 0,0 0 0,1 1-1,-1-1 1,1 1 0,-2-1-7,0-1-1,-1 1 1,1-1 0,0 1-1,-1 0 1,1-1-1,0 1 1,-1-1 0,1 1-1,-1 0 1,1-1-1,-1 1 1,1 0 0,-1 0-1,1-1 1,-1 1 0,1 0-1,-1 0 1,1 0-1,-1 0 1,1-1 0,-1 1-1,1 0 1,-1 0 0,1 0-1,-1 0 1,1 0-1,-2 1 1,-57-5-2712,34 2 512,-45 2 0,-201 39-13086,236-32 13318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6.084"/>
    </inkml:context>
    <inkml:brush xml:id="br0">
      <inkml:brushProperty name="width" value="0.05" units="cm"/>
      <inkml:brushProperty name="height" value="0.05" units="cm"/>
    </inkml:brush>
  </inkml:definitions>
  <inkml:trace contextRef="#ctx0" brushRef="#br0">95 568 1248,'-5'5'1089,"1"0"0,-2-1 0,1 0 0,0 0-1,-1 0 1,0-1 0,0 0 0,0 0 0,0-1 0,0 1 0,-1-1-1,1 0 1,-13 1 0,17-3 566,40-13 767,134-56 1851,81-29-4,-47 18-2445,-103 39-1309,42-20-213,147-83-1,-128 65-1302,-160 77 276,-4 1 683,0 1 0,0 0 0,0 0 0,0 0-1,0 0 1,0 0 0,1 0 0,-1-1 0,0 1-1,0 0 1,0 0 0,0 0 0,0 0 0,0 0-1,0-1 1,0 1 0,0 0 0,0 0 0,0 0-1,0 0 1,0 0 0,0-1 0,0 1 0,0 0-1,0 0 1,0 0 0,0 0 0,-1 0-1,1-1 1,0 1 0,0 0 0,0 0 0,0 0-1,0 0 1,0 0 0,0 0 0,0 0 0,0-1-1,-1 1 1,1 0 0,0 0 0,0 0 0,0 0-1,0 0 1,0 0 0,-1 0 0,1 0 0,0 0-1,0 0 1,0 0 0,0 0 0,0 0 0,-1 0-1,1 0 1,0 0 0,0 0 0,0 0 0,0 0-1,0 0 1,-1 0 0,1 0 0,0 0 0,-35-7-5605,1 1-1,-1 2 1,-43 0 0,74 4 3015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8.574"/>
    </inkml:context>
    <inkml:brush xml:id="br0">
      <inkml:brushProperty name="width" value="0.05" units="cm"/>
      <inkml:brushProperty name="height" value="0.05" units="cm"/>
    </inkml:brush>
  </inkml:definitions>
  <inkml:trace contextRef="#ctx0" brushRef="#br0">71 67 264,'0'-53'10508,"0"53"-10441,0-1 0,0 1 0,0 0-1,0-1 1,0 1 0,1 0 0,-1 0 0,0-1-1,0 1 1,0 0 0,1 0 0,-1 0 0,0-1-1,0 1 1,1 0 0,-1 0 0,0 0-1,0 0 1,1-1 0,-1 1 0,0 0 0,0 0-1,1 0 1,-1 0 0,0 0 0,1 0-1,-1 0 1,0 0 0,1 0 0,-1 0 0,0 0-1,0 0 1,1 0 0,-1 0 0,0 0 0,1 0-1,-1 0 1,0 0 0,0 0 0,1 1-1,-1-1 1,0 0 0,0 0 0,1 0 0,-1 0-1,0 1 1,1-1 0,-1 0 145,1 1 0,0-1-1,0 0 1,-1 1 0,1-1 0,0 1 0,0-1 0,-1 1-1,1-1 1,-1 1 0,1-1 0,0 1 0,-1 0 0,1-1-1,-1 1 1,1 0 0,0 1 0,-2-2-163,1 0-1,0 1 1,0-1-1,0 0 1,0 1 0,0-1-1,-1 0 1,1 0 0,0 1-1,0-1 1,0 0 0,-1 0-1,1 1 1,0-1-1,0 0 1,-1 0 0,1 1-1,0-1 1,-1 0 0,1 0-1,0 0 1,0 0 0,-1 0-1,1 0 1,0 1-1,-1-1 1,1 0 0,-1 0-1,1 0 1,0 0 0,-1 0-1,1 0 1,0 0-1,-1 0 1,1 0 0,0-1-1,-1 1 1,1 0 0,0 0-1,-1 0 1,1 0 0,-10-6 1932,8-1 2476,9 7-4215,-5 0-152,-9 0-94,5 0 94,2 0-84,-1 1 5,1-1-1,0 1 1,0-1-1,0 1 1,-1-1-1,1 0 1,0 1 0,-1-1-1,1 1 1,0-1-1,-1 0 1,1 1-1,0-1 1,-1 0-1,1 1 1,-1-1-1,1 0 1,-1 0-1,1 1 1,0-1-1,-1 0 1,1 0-1,-1 0 1,1 0-1,-1 0 1,1 0 0,-1 0-1,1 0 1,-1 0-1,1 0 1,-1 0-1,1 0 1,-1 0-1,1 0 1,-1 0-1,1 0 1,-1 0-1,1-1 1,-1 1-1,-6-1 48,7-3 23,0 7-41,0-2 49,-5 5 31,5-5-119,-1-1 1,1 0-1,0 0 1,0 0-1,0 0 0,0 0 1,0 0-1,-1 0 1,1 0-1,0 1 1,0-1-1,0 0 0,0 0 1,-1 0-1,1 0 1,0 0-1,0 0 0,0 0 1,-1 0-1,1 0 1,0 0-1,0 0 0,0 0 1,0 0-1,-1 0 1,1 0-1,0-1 0,0 1 1,0 0-1,0 0 1,-1 0-1,1 0 0,0 0 1,0 0-1,0 0 1,0 0-1,0-1 0,0 1 1,-1 0-1,1 0 1,0 0-1,0 0 1,0 0-1,0-1 0,0 1 1,0 0-1,0 0 1,0 0-1,0 0 0,0-1 1,0 1-1,0 0 1,0 0-1,0 0 0,0 0 1,0-1-1,0 1 1,0 0-1,0 0 0,0 0 1,0-1-1,0 1 1,0 0-1,0 0 0,0 0 1,0-2 69,14 9 197,-2-7-296,-10-1 43,-7-1 115,5 1-126,-1 1 1,0 0 0,1 0 0,-1-1 0,0 1 0,1 0 0,-1-1 0,0 1 0,1-1-1,-1 1 1,1-1 0,-1 1 0,1-1 0,-1 1 0,1-1 0,0 1 0,-1-1-1,1 0 1,-1 0 0,3 1-9,4 0-20,-12 5 119,4-4-103,2-1 9,0 0-1,0 0 1,0-1-1,0 1 1,0 0-1,0 0 1,0-1 0,0 1-1,0 0 1,0-1-1,0 1 1,0 0 0,0 0-1,0-1 1,0 1-1,0 0 1,0-1 0,0 1-1,0 0 1,0 0-1,1-1 1,-1 1-1,0 0 1,0 0 0,0 0-1,1-1 1,-1 1-1,0 0 1,0 0 0,0 0-1,1-1 1,-1 1-1,0 0 1,0 0-1,1 0 1,-1 0 0,0 0-1,1 0 1,-1 0-1,0 0 1,0 0 0,1-1-1,-1 1 1,0 0-1,0 0 1,1 1 0,-1-1-1,0 0 1,1 0-1,-1 0 1,0 0-1,0 0 1,1 0 0,-1 0-1,0 0 1,0 0-1,1 1 1,-1-1 0,0 0-1,0 0 1,1 0-1,-1 0 1,0 1 0,0-1-1,0 0 1,1 0-1,-1 1 1,6-2-8,-10 1 0,2 0 13,24 0 19,-42 6 54,18-6 22,-10-5-140,12 4 72,0 1-30,0 0 0,0 1 0,0-1 0,0 0 0,0 0 0,0 1 0,0-1 0,0 0 0,0 0 0,0 1 0,0-1 0,0 0 1,0 1-1,1-1 0,-1 0 0,0 0 0,0 0 0,0 1 0,0-1 0,1 0 0,-1 0 0,0 0 0,0 1 0,0-1 0,1 0 0,-1 0 0,0 0 1,0 0-1,0 1 0,1-1 0,-1 0 0,0 0 0,0 0 0,1 0 0,-1 0 0,0 0 0,1 0 0,-1 0 0,0 0 0,0 0 0,1 0 1,-1 0-1,0 0 0,0 0 0,1 0 0,-1 0 0,0 0 0,1 0 0,0-1-9,1 1 82,-24 0 226,25 0-301,-1 0 0,0 0 0,0-1 0,1 1 0,-1-1 0,0 1-1,0-1 1,1 0 0,-1 0 0,0 0 0,0-1 0,3-1 0,7-4 0,-10 5 6,-3 3 10,1 0-15,-1-1 0,1 1 0,-1-1 0,1 1 0,-1-1 0,1 0 0,-1 1 0,1-1-1,-1 0 1,1 1 0,-1-1 0,0 0 0,1 0 0,-1 1 0,1-1 0,-1 0 0,0 0-1,1 0 1,-1 0 0,0 0 0,0 0 0,0 0 2,1 0 0,0 0 0,-1 0 0,1 0 0,-1 0 0,1 0 0,0 0 0,-1 0 1,1 0-1,-1 1 0,1-1 0,0 0 0,-1 0 0,1 0 0,0 1 0,-1-1 0,1 0 0,0 0 0,-1 1 0,1-1 0,0 0 0,0 0 0,-1 1 0,1-1 1,0 0-1,0 1 0,-1-1 0,1 0 0,0 1 0,0-1 0,0 1 0,0-1 0,0 0 0,0 1 0,-1-1 0,1 1 0,0-1 0,0 0 0,0 1 0,0-1 0,0 1 1,1-1-1,-1 0 0,0 1 0,0 0 463,26-1-226,-20 0-178,-9 0 58,-14 0 105,15-12 256,-24 9-336,24 4-101,22 0 39,-11-4-3,-8 5 7,-4-1-74,2-1-9,1 0-1,0 0 1,-1 0-1,1 0 0,0 0 1,0 0-1,-1 0 1,1 0-1,0 0 1,-1 0-1,1 0 0,0 1 1,-1-1-1,1 0 1,0 0-1,-1 0 0,1 0 1,0 0-1,0 1 1,-1-1-1,1 0 1,0 0-1,0 1 0,-1-1 1,1 0-1,0 0 1,0 1-1,0-1 1,0 0-1,-1 1 0,1-1 1,0 0-1,0 1 1,0-1-1,0 0 1,0 0-1,0 1 0,0-1 1,0 1-1,0 3 25,-1 0-1,0 0 1,0 1 0,0-1-1,0 0 1,0 0 0,-1-1-1,0 1 1,-2 4-1,-8 20 18,-1 7 15,10-28-52,0 0-1,0 1 1,1-1 0,0 0-1,0 1 1,0 0 0,1-1 0,0 1-1,1 0 1,0 0 0,1 9 0,6 21 21,-1 0 0,2 57 0,-7-88-27,0-1 0,0 0-1,1 0 1,-1 1-1,1-1 1,1 0 0,-1-1-1,1 1 1,0 0 0,0-1-1,1 1 1,-1-1-1,1 0 1,0 0 0,1-1-1,-1 1 1,1-1 0,0 0-1,11 7 1,-12-9 0,1-1 1,0 1-1,-1-1 0,1 0 1,0 0-1,0 0 0,0 0 1,9-1-1,44-4 26,-50 3-23,104-11 51,134-8-90,-221 17 45,-21 3-8,0-1 0,0 0-1,1 1 1,-1 0 0,0 0-1,0 0 1,5 1-1,-7 0-1,-1-1 0,0 1-1,0-1 1,0 1-1,0-1 1,0 1-1,0 0 1,0-1-1,-1 1 1,1 0-1,0 0 1,0 0-1,-1 0 1,1 0-1,0 0 1,-1 0 0,1 0-1,-1 0 1,1 0-1,-1 0 1,1 0-1,-1 0 1,0 0-1,0 1 1,1-1-1,-1 0 1,0 0-1,0 0 1,0 0-1,-1 3 1,1 6 10,1-7-8,-1 0 0,0 0 0,0 1 0,0-1 0,-1 0 0,1 0 0,-1 0 0,1 1 0,-1-1 0,0 0 0,-1 0 0,1 0 0,0 0 1,-4 4-1,-10 25 0,5-24 2,8-6-5,0-1 0,1 1 0,-1-1 0,0 1 0,1 0 0,-1-1 0,1 1 0,-1 0 0,1 0 0,0 0 0,0 0 0,-1 3 0,-1 2 1,0 0 0,-1 0 0,0-1 0,0 1 0,0-1 1,-1 1-1,0-2 0,0 1 0,-1 0 0,0-1 0,0 0 0,0 0 0,0-1 0,-9 5 0,-24 20 0,26-13-36,12-14-23,-1 0 0,1 0 0,-1 0 0,1 0 0,-1 0 1,0 0-1,0 0 0,1-1 0,-1 1 0,-1-1 1,1 1-1,0-1 0,0 0 0,0 0 0,-1 0 0,-3 1 1,-45 4-1968,-1-4-3397,52-2 5265,-1 0-1,1 0 1,0 0 0,-1 0-1,1 0 1,-1 0 0,1 0-1,0 0 1,-1 0 0,1 0 0,0 0-1,-1 0 1,1 0 0,0 0-1,-1 0 1,1-1 0,0 1-1,-1 0 1,1 0 0,0 0 0,-1-1-1,1 1 1,0 0 0,0 0-1,-1-1 1,1 1 0,0 0 0,0 0-1,0-1 1,-1 1 0,1 0-1,0-1 1,0 1 0,0 0-1,0-1 1,0 1 0,0 0 0,0-2-1,4-14-4165,0-1-704,-8-1 1449,4 17 3453,-1 0-1,1 0 1,0 0 0,0 0 0,-1 0 0,1 0 0,0 0 0,0 0 0,0 0 0,0 0-1,0 0 1,0 0 0,0 0 0,0 0 0,0 0 0,1 0 0,-1 0 0,0 0 0,1 0-1,-1 0 1,1 0 0,-1 0 0,1 1 0,-1-1 0,2-2 0,10-11-1499</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39.038"/>
    </inkml:context>
    <inkml:brush xml:id="br0">
      <inkml:brushProperty name="width" value="0.05" units="cm"/>
      <inkml:brushProperty name="height" value="0.05" units="cm"/>
    </inkml:brush>
  </inkml:definitions>
  <inkml:trace contextRef="#ctx0" brushRef="#br0">0 112 736,'2'0'303,"-1"0"0,1-1 0,-1 1 0,0-1 0,0 0 0,1 0 0,-1 1 0,0-1-1,0 0 1,0 0 0,0 0 0,0 0 0,0 0 0,0 0 0,0 0 0,0-1 0,-1 1 0,1 0 0,0 0 0,-1-1 0,1 1 0,-1 0-1,1-1 1,-1 1 0,0-1 0,1 1 0,-1 0 0,0-1 0,0 1 0,0-1 0,0 1 0,0-1 0,-1-2 1533,3 3-1546,1 0 0,-1 0 0,0 0 0,0 0 1,1 0-1,-1 1 0,1-1 0,-1 1 0,1 0 0,-1-1 0,1 1 0,-1 0 0,1 0 0,-1 1 0,4 0 0,0-1-185,80 1 800,0-4 0,1-3 0,118-25 0,-89 8-98,-102 21-489,-1 1 0,1 0-1,-1 1 1,1 1-1,0 0 1,24 5 0,-31-4-98,0 1 1,0 0 0,0 0 0,0 1-1,-1 0 1,1 0 0,-1 1 0,0-1-1,0 1 1,-1 0 0,0 1 0,0 0-1,0 0 1,0 0 0,-1 0 0,0 0-1,0 1 1,-1 0 0,0 0 0,4 13-1,3 30 441,-3-9-352,14 46 0,-12-57-254,-5-16-46,0 0 0,0 0 1,1 0-1,1-1 0,0 0 0,1 0 0,0-1 0,14 18 0,14 1 4,1-1-1,39 24 1,-68-49-10,12 7 20,0-1 0,41 16 0,-52-24-13,7 2 49,1 0 1,-1-2-1,1 1 0,-1-2 1,1 0-1,0-2 0,0 1 1,0-2-1,0 0 1,-1-1-1,1 0 0,18-6 1,-25 5 91,1 0-1,-1-1 1,0-1 0,-1 1 0,1-1 0,-1-1-1,0 1 1,0-2 0,-1 1 0,1-1 0,10-12-1,-16 15-147,0-1 1,0 1-1,0 0 0,0 0 0,-1-1 0,0 1 0,0-1 0,0 1 0,0-1 0,-1 0 1,1 1-1,-1-1 0,-1 0 0,1 1 0,-1-1 0,-1-8 0,-1 3-3,0 0-1,0 1 0,0 0 1,-2 0-1,1 0 1,-11-16-1,-1 4 20,-2 0-1,0 1 1,-1 2-1,0 0 1,-2 0-1,0 2 1,-1 1 0,-1 1-1,-28-14 1,17 12-505,-1 1 0,-1 2 0,0 2 1,0 1-1,-69-9 0,42 11-1393,-133-13-11612,191 21 13048,-12-2-1139,0 1 0,0 1 0,1 1 1,-1 0-1,0 1 0,-24 6 0,-4 4-850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0.710"/>
    </inkml:context>
    <inkml:brush xml:id="br0">
      <inkml:brushProperty name="width" value="0.05" units="cm"/>
      <inkml:brushProperty name="height" value="0.05" units="cm"/>
    </inkml:brush>
  </inkml:definitions>
  <inkml:trace contextRef="#ctx0" brushRef="#br0">1 4 20,'81'33'26770,"-89"-34"-24950,20-1-703,19-2-373,4 5-189,-11-1-445,0 0-1,40-6 0,-29 0-141,68-3 0,-71 5-610,-29 3 155,1 0 0,-1 0 0,0 0 0,1 1 0,-1-1 0,1 1 0,-1 0 0,1 0 0,-1 0-1,1 1 1,-1-1 0,7 3 0,-9-3 322,-1 0 0,0 0 1,0 0-1,0 0 0,1 0 0,-1 0 0,2 5-4121,-2-4 4121,0-1 0,0 0 0,0 0 0,0 0 0,0 1 1,0-1-1,0 0 0,-1 0 0,1 0 0,-3 3-3132,-16 4-3351,15-5 6493,-4 0-859,5-1 625,0 0 0,1-1-1,-1 1 1,0 1-1,1-1 1,0 0 0,-1 1-1,-2 1 1,-7 9-1416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1.085"/>
    </inkml:context>
    <inkml:brush xml:id="br0">
      <inkml:brushProperty name="width" value="0.05" units="cm"/>
      <inkml:brushProperty name="height" value="0.05" units="cm"/>
    </inkml:brush>
  </inkml:definitions>
  <inkml:trace contextRef="#ctx0" brushRef="#br0">57 0 480,'0'2'330,"0"0"-1,-1 0 1,1-1-1,-1 1 1,1 0-1,-1 0 1,0-1-1,0 1 1,0 0-1,0-1 1,0 1-1,0-1 1,0 1-1,0-1 1,-1 0-1,1 1 1,-1-1-1,-1 1 1,-29 18 7994,26-16-6190,9-2 261,11 0-516,17-1 173,214-1 153,-242 0-2364,-1 0 0,1 0 0,0 1 0,0-1 0,-1 1 0,1 0 0,0-1 0,-1 1 0,4 2 0,-6-3 119,0 0 0,0 0 1,0 0-1,1 0 0,-1 0 0,0 0 1,0 0-1,0 0 0,0 0 0,0 0 1,0 0-1,0 0 0,0 0 0,0 1 0,0-1 1,0 0-1,0 0 0,1 0 0,-1 0 1,0 0-1,0 0 0,0 0 0,0 0 1,0 0-1,0 1 0,0-1 0,0 0 1,0 0-1,0 0 0,0 0 0,0 0 0,0 0 1,0 0-1,0 0 0,0 1 0,0-1 1,0 0-1,0 0 0,0 0 0,0 0 1,0 0-1,0 0 0,-1 0 0,1 0 0,0 0 1,0 1-1,0-1 0,0 0 0,0 0 1,0 0-1,0 0 0,0 0 0,0 0 1,0 0-1,0 0 0,-1 0 0,1 0 1,0 0-1,0 0 0,0 0 0,0 0 0,0 0 1,0 0-1,-20 2-3339,-3 1 951,14 0-223,0 0 0,0 0 1,0 1-1,-9 6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2.397"/>
    </inkml:context>
    <inkml:brush xml:id="br0">
      <inkml:brushProperty name="width" value="0.05" units="cm"/>
      <inkml:brushProperty name="height" value="0.05" units="cm"/>
    </inkml:brush>
  </inkml:definitions>
  <inkml:trace contextRef="#ctx0" brushRef="#br0">1 38 1032,'30'-7'4394,"-16"-3"-1016,-11 1 1908,-11 7-2744,8 2-2507,0 0-1,0 0 1,0 0-1,0 0 1,1 0-1,-1-1 1,0 1-1,0 0 1,0 0-1,0 0 1,0 0 0,0 0-1,0 0 1,0 0-1,0 0 1,0-1-1,0 1 1,0 0-1,0 0 1,1 0 0,-1 0-1,0 0 1,0 0-1,0 0 1,0-1-1,0 1 1,0 0-1,0 0 1,0 0-1,0 0 1,-1 0 0,1 0-1,0-1 1,0 1-1,0 0 1,0 0-1,0 0 1,0 0-1,0 0 1,0 0-1,0 0 1,0 0 0,0-1-1,0 1 1,0 0-1,-1 0 1,1 0-1,0 0 1,0 0-1,0 0 1,0 0-1,0 0 1,0 0 0,0 0-1,-1 0 1,1 0-1,0 0 1,0 0-1,0 0 1,0 0-1,0 0 1,0 0 0,-1 0-1,16-3 1801,-14 3-1738,0 0 0,0-1-1,0 1 1,0 0-1,0 0 1,0 0-1,0 0 1,0 0-1,0 0 1,0 0 0,0 0-1,0 0 1,0 0-1,0 0 1,0 1-1,0-1 1,0 0-1,0 1 1,0-1-1,0 1 1,0-1 0,-1 1-1,1-1 1,0 1-1,0 0 1,0-1-1,-1 1 1,1 0-1,0 0 1,0 0-1,1 2 56,-1-1 0,1 0-1,-1 1 1,1-1 0,-1 1-1,0-1 1,0 1 0,0 0-1,0 0 1,0-1 0,-1 1-1,0 0 1,1 0 0,-1 0-1,0 0 1,-1 5 0,-11 51 1246,9-50-1257,0 0-1,1 1 0,0 0 1,0 9-1,1-1-38,-1 0 0,-1 0 1,0 0-1,-10 28 0,12-43-99,0-1 0,0 1 0,1 0 0,-1 0 0,0-1 0,1 1-1,0 0 1,0 0 0,0-1 0,0 1 0,0 0 0,0 0 0,1 0 0,-1-1 0,1 1-1,0 0 1,0-1 0,0 1 0,0 0 0,1-1 0,-1 1 0,0-1 0,1 0-1,0 0 1,0 1 0,-1-1 0,1 0 0,1 0 0,-1-1 0,0 1 0,0 0-1,1-1 1,-1 1 0,1-1 0,-1 0 0,5 2 0,8 2-1,1-1 1,1-1-1,-1 0 1,0-1-1,20 1 1,-2-1 5,4 3-4,-1 2 1,1 2-1,-1 1 1,-1 2-1,39 18 1,-70-28 3,0 0 0,0 1 0,0 0 1,0 0-1,0 1 0,-1-1 0,0 1 0,0 0 0,0 0 1,0 1-1,0-1 0,-1 1 0,0-1 0,0 1 0,0 0 1,-1 0-1,0 1 0,0-1 0,0 0 0,0 1 0,-1-1 1,0 1-1,0 0 0,0-1 0,-1 1 0,0 0 0,0-1 1,0 1-1,-1 0 0,0-1 0,0 1 0,-1 0 0,1-1 1,-1 0-1,0 1 0,0-1 0,-1 0 0,0 0 0,0 0 1,0 0-1,0-1 0,-1 1 0,0-1 0,-7 7 0,-12 9 8,0-1-1,-1-1 1,-1-2-1,-33 18 1,39-25-17,7-3-8,-1-1 0,-26 8 0,9-4-161,20-6-134,1-1 0,-1 1 1,0-1-1,-14 1 0,22-3 72,-1 0 0,1-1 0,0 1 0,0 0 0,-1-1 0,1 1 0,0-1 0,0 1 0,-1-1 0,1 0 0,0 0 0,0 0 0,0 0 0,0-1 0,0 1 0,1 0 0,-1-1 0,0 1 1,1-1-1,-1 0 0,1 0 0,-1 1 0,-1-5 0,2 4-159,0 0 1,1-1-1,-1 1 0,1-1 1,-1 1-1,1-1 1,0 1-1,0-1 1,0 1-1,0-1 1,1 1-1,-1-1 0,1 1 1,-1-1-1,1 1 1,0-1-1,0 1 1,1-3-1,3-8-1278,11-94-8138,-6 75 7885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2.796"/>
    </inkml:context>
    <inkml:brush xml:id="br0">
      <inkml:brushProperty name="width" value="0.05" units="cm"/>
      <inkml:brushProperty name="height" value="0.05" units="cm"/>
    </inkml:brush>
  </inkml:definitions>
  <inkml:trace contextRef="#ctx0" brushRef="#br0">24 148 488,'0'-54'9059,"0"54"-8861,0-1-1,0 0 1,0 0 0,0 0-1,-1 1 1,1-1 0,0 0-1,0 0 1,-1 1 0,1-1-1,0 0 1,-1 1 0,1-1-1,-1 0 1,1 1 0,-1-1-1,1 1 1,-1-1 0,0 1-1,1-1 1,-1 1 0,1-1-1,-1 1 1,0-1-1,0 1 1,0-1 0,0 1-21,0 0 0,1 0 0,-1-1 0,0 1 0,1-1 0,-1 1-1,1 0 1,-1-1 0,1 1 0,-1-1 0,1 1 0,-1-1 0,1 1 0,-1-1 0,1 0 0,-1 1 0,1-1 0,0 0 0,-1 1 0,1-1 0,0 0 0,0 1 0,0-1 0,0 0 0,-1-1-1,25 0 691,117-10 126,13-2-772,-2-4-132,-79 11-168,-51 4-369,16-1-112,-11 3-5088,-25 1 5076,-1 0-1,0 1 1,1-1-1,-1 0 1,0 1-1,1-1 1,-1 1-1,0 0 0,0-1 1,0 1-1,1 0 1,-1 0-1,0-1 1,1 3-1,12 7-3224,-2-3 1931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5.936"/>
    </inkml:context>
    <inkml:brush xml:id="br0">
      <inkml:brushProperty name="width" value="0.05" units="cm"/>
      <inkml:brushProperty name="height" value="0.05" units="cm"/>
    </inkml:brush>
  </inkml:definitions>
  <inkml:trace contextRef="#ctx0" brushRef="#br0">153 37 632,'-21'0'4216,"-1"1"1,0 0-1,0 2 1,-21 5-1,42-7-4046,0-1-79,1 0 1,-1 1-1,1-1 0,-1 0 1,1 1-1,-1-1 1,1 0-1,-1 0 0,1 0 1,-1 1-1,1-1 0,-1 0 1,1 0-1,-1 0 1,1 0-1,-1 0 0,1 0 1,-1 0-1,0 0 0,1 0 1,-1 0-1,1 0 1,-1-1-1,1 1 0,-1 0 1,1 0-1,-1 0 0,1-1 1,-1 1-1,1 0 0,-1-1 1,1 1-1,0 0 1,-1-1-1,1 1 0,-1-1 1,1 1-1,0 0 0,-1-1 1,1 1-1,0-1 1,0 1-1,-1-1 0,1 1 1,0-2-1,0 2-57,0-1 0,0 1 0,1 0-1,-1-1 1,0 1 0,1-1 0,-1 1 0,0 0 0,1-1 0,-1 1-1,0 0 1,1-1 0,-1 1 0,1 0 0,-1 0 0,0-1 0,1 1-1,-1 0 1,1 0 0,-1 0 0,1 0 0,-1 0 0,1 0 0,-1 0-1,1-1 1,-1 1 0,1 0 0,0 1 0,18-2 90,-16 1-60,131-7-997,-61 1-478,-58 5 998,74-6-1958,-34-4-2982,-46 7-1205,-28 10 2463,-24 18 403,12-12 2185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7.352"/>
    </inkml:context>
    <inkml:brush xml:id="br0">
      <inkml:brushProperty name="width" value="0.05" units="cm"/>
      <inkml:brushProperty name="height" value="0.05" units="cm"/>
    </inkml:brush>
  </inkml:definitions>
  <inkml:trace contextRef="#ctx0" brushRef="#br0">176 58 436,'-9'-4'1849,"0"0"0,0 1 0,0 0 0,-1 1 1,1 0-1,-11-1 0,-25-6 2397,-6-3-1405,51 12-2839,-1 0 0,1 0 0,0 0 1,0 0-1,0 0 0,0 0 0,0 0 0,-1 0 0,1 0 0,0 0 0,0 0 0,0 0 0,0 0 0,0 0 0,-1 0 0,1 0 1,0 0-1,0 0 0,0 0 0,0 0 0,0-1 0,0 1 0,-1 0 0,1 0 0,0 0 0,0 0 0,0 0 0,0 0 1,0-1-1,0 1 0,0 0 0,0 0 0,0 0 0,0 0 0,0 0 0,0-1 0,0 1 0,0 0 0,0 0 0,0 0 0,0 0 1,0 0-1,0-1 0,0 1 0,0 0 0,0 0 0,0 0 0,0 0 0,0 0 0,0-1 0,0 1 0,0 0 0,0 0 1,0 0-1,0 0 0,0 0 0,0 0 0,1-1 0,-1 1 0,0 0 0,0 0 0,0 0 0,0 0 0,0 0 0,1 0 1,8-6-465,-9 6 413,14-3-782,-3 3-5501,-27 15-3948,-4-3 8269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3.157"/>
    </inkml:context>
    <inkml:brush xml:id="br0">
      <inkml:brushProperty name="width" value="0.05" units="cm"/>
      <inkml:brushProperty name="height" value="0.05" units="cm"/>
    </inkml:brush>
  </inkml:definitions>
  <inkml:trace contextRef="#ctx0" brushRef="#br0">285 147 88,'-47'0'1436,"11"-6"200,1-1 108,-13 0-151,24-6-485,-11 6-520,11-6-440,12 6-404,0-13-388,1 7-388,11-1-337,0 1-131,11 0 24,1-1 156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3.528"/>
    </inkml:context>
    <inkml:brush xml:id="br0">
      <inkml:brushProperty name="width" value="0.05" units="cm"/>
      <inkml:brushProperty name="height" value="0.05" units="cm"/>
    </inkml:brush>
  </inkml:definitions>
  <inkml:trace contextRef="#ctx0" brushRef="#br0">182 74 416,'11'-27'10625,"-11"26"-10532,0 1-1,0 0 1,0-1 0,0 1 0,0 0 0,0-1 0,-1 1 0,1 0 0,0-1 0,0 1 0,0 0-1,-1 0 1,1-1 0,0 1 0,0 0 0,-1 0 0,1-1 0,0 1 0,0 0 0,-1 0 0,1 0-1,0 0 1,-1-1 0,1 1 0,0 0 0,-1 0 0,1 0 0,0 0 0,-1 0 0,1 0 0,0 0-1,-1 0 1,1 0 0,0 0 0,-1 0 0,1 0 0,0 0 0,-1 0 0,1 0 0,0 0 0,-1 1-1,1-1 1,0 0 0,-1 0 0,1 0 0,0 0 0,0 1 0,-1-1 0,-8 3 581,8-3-605,1 1 1,-1-1-1,0 0 0,1 0 1,-1 0-1,1 0 1,-1 1-1,1-1 1,-1 0-1,1 0 0,-1 1 1,1-1-1,-1 0 1,1 1-1,-1-1 1,1 1-1,-1-1 0,1 0 1,0 1-1,-1-1 1,1 1-1,0-1 1,-1 1-1,1 0 0,0-1 1,0 1-1,-1-1 1,1 1-1,0-1 1,0 1-1,0 0 0,0-1 1,0 1-1,0-1 1,0 1-1,0 0 1,0 0-1,0 3 235,-1 0 0,1 0 0,-1 0 0,0 0 0,-1 0 0,1 0 0,-1 0 0,1-1 1,-1 1-1,-3 3 0,-28 39 2080,21-31-1522,-4 8-113,1 0-1,1 2 1,2-1 0,-12 31 0,19-37-581,1 1-1,2-1 1,-1 1-1,2 0 1,1-1-1,0 1 1,5 32-1,-2-37-141,1 0-1,1-1 1,0 0 0,0 0-1,2-1 1,-1 1-1,17 21 1,0 2-2,-13-20-21,0 0 0,1-1 1,1 0-1,1-1 0,0 0 1,0-1-1,24 17 0,-25-19-2,1-2-1,0 0 0,1 0 0,0-1 1,1-1-1,-1 0 0,1-1 0,1-1 0,-1 0 1,1-1-1,17 2 0,-28-6 0,35 5 11,0-3 0,44-3 0,-70 0 0,-1-1 0,0 0-1,1-1 1,-1 0 0,0-2-1,0 1 1,-1-1 0,1-1-1,22-15 1,-8 4 44,-17 12-8,0-1-1,0-1 1,-1 0-1,0 0 1,9-10-1,-4 1 141,-1 0 1,0-1-1,-1 0 0,-1 0 0,10-23 1,-17 31-166,-1 1 0,0 0 0,-1-1 0,1 0 0,-2 1 0,1-1 0,-1 0 0,-1 0 1,0 0-1,0 0 0,-1 0 0,0 0 0,0 0 0,-4-12 0,-1 3-22,-1 1 0,-1 1 0,0-1 0,-1 2 0,-1-1 0,-11-14 0,-76-81 0,64 77 0,-49-38 0,65 59 0,0 2 0,0 0 0,-1 1 0,-1 1 0,-28-11 0,-115-34-3374,54 28-7841,105 26 10506,1-1 1,-1 1 0,0 0-1,1 0 1,-1 0 0,1 0 0,-1 0-1,1 1 1,-3 0 0,4-1 536,1 0 0,-1 0 0,1 1 0,-1-1 1,1 0-1,-1 0 0,1 1 0,-1-1 0,1 0 1,0 0-1,-1 1 0,1-1 0,-1 0 0,1 1 1,0-1-1,-1 1 0,1-1 0,0 0 0,0 1 1,-1-1-1,1 1 0,0-1 0,0 1 0,0-1 1,-1 1-1,1-1 0,0 1 0,0-1 0,0 1 0,0-1 1,0 1-1,0-1 0,0 1 0,0-1 0,0 1 1,0-1-1,1 1 0,-1-1 0,0 1 0,0-1 1,0 1-1,1 0 0,9 12-2007</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3.887"/>
    </inkml:context>
    <inkml:brush xml:id="br0">
      <inkml:brushProperty name="width" value="0.05" units="cm"/>
      <inkml:brushProperty name="height" value="0.05" units="cm"/>
    </inkml:brush>
  </inkml:definitions>
  <inkml:trace contextRef="#ctx0" brushRef="#br0">48 807 440,'11'31'4918,"-11"-28"-4171,1-1 0,-1 1 1,0 0-1,0 0 0,0 0 0,-1 0 0,1 0 1,-1 0-1,1 0 0,-1 0 0,0-1 1,0 1-1,0 0 0,-1-1 0,1 1 1,0-1-1,-1 1 0,0-1 0,0 1 1,1-1-1,-6 4 0,-17 6 1436,24-12-2139,-1 0 0,1 0 0,-1 0 1,1 0-1,-1 0 0,1 0 0,0 0 0,-1 0 0,1 1 0,-1-1 0,1 0 0,-1 0 0,1 0 0,-1 1 0,1-1 1,0 0-1,-1 0 0,1 1 0,0-1 0,-1 0 0,1 1 0,0-1 0,-1 0 0,1 1 0,0-1 0,0 1 0,-1-1 1,1 0-1,0 1 0,0-1 0,0 1 0,-1-1 0,1 1 0,0-1 0,0 1 0,0-1 0,0 1 0,0-1 0,0 1 0,0-1 1,0 0-1,0 1 0,0 1-426,0-37-13118,2 2 5118,8 14 6254</inkml:trace>
  <inkml:trace contextRef="#ctx0" brushRef="#br0" timeOffset="1">689 13 460,'-4'-2'1351,"1"0"0,-1 1 0,1-1 0,-1 1 0,0 0-1,0 0 1,0 0 0,1 1 0,-1-1 0,-5 1 0,7 0-893,0 0 1,1 0 0,-1 1-1,0-1 1,1 1-1,-1-1 1,0 1-1,1-1 1,-1 1-1,1 0 1,-2 1-1,1-1-341,1 0-1,0 0 0,0 0 0,0 0 1,-1 1-1,1-1 0,1 0 0,-1 1 1,0-1-1,0 1 0,0-1 1,1 1-1,-1 2 0,-6 17 469,2 0 0,0 0 0,1 1 0,2-1 0,0 1 0,1 0 0,3 26 0,4 2-329,-3-17-176,1-1 0,2 0 0,10 34 0,-10-45-69,-1 1 0,0 0 1,-2-1-1,-1 1 0,-1 35 0,-1-30-17,1 0 0,1 0-1,2 0 1,13 52 0,-1-4-10,-10-42-11,-4-19-195,-1 0 0,0 1 0,-2 22 0,0-2-4624,1-34 4626,1-1 0,0 1-1,0-1 1,-1 0 0,1 0-1,0 1 1,0-1-1,0 0 1,0 0 0,-1 0-1,1 0 1,0 0 0,0 0-1,0 0 1,-1 0 0,1 0-1,0-1 1,0 1-1,0 0 1,-1 0 0,1-1-1,0 1 1,0-1 0,0 0-1,26-11-3805,-1-14-1467,-20 20 4736,-1 0 0,1 0 1,0 1-1,1 0 0,12-9 0,25-6-1031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4.294"/>
    </inkml:context>
    <inkml:brush xml:id="br0">
      <inkml:brushProperty name="width" value="0.05" units="cm"/>
      <inkml:brushProperty name="height" value="0.05" units="cm"/>
    </inkml:brush>
  </inkml:definitions>
  <inkml:trace contextRef="#ctx0" brushRef="#br0">190 194 264,'0'-2'421,"-1"0"1,1 1-1,-1-1 0,1 0 1,-1 1-1,0-1 0,0 0 0,1 1 1,-1-1-1,0 1 0,0-1 1,-1 1-1,1 0 0,0-1 1,0 1-1,-1 0 0,1 0 0,0 0 1,-1 0-1,1 0 0,-1 0 1,0 1-1,1-1 0,-1 0 1,0 1-1,1-1 0,-1 1 1,0-1-1,0 1 0,1 0 0,-1 0 1,-2 0-1,2 0-200,-1-1 0,1 1 0,0 0 1,-1 0-1,1 0 0,0 0 0,-1 1 0,1-1 0,0 0 1,0 1-1,-1 0 0,1 0 0,0-1 0,0 1 0,0 0 0,0 1 1,0-1-1,0 0 0,0 1 0,0-1 0,1 1 0,-1-1 1,0 1-1,-1 2 0,-17 25 1404,-4 23-387,-1 1-608,20-43-571,1 1 0,1 0 0,-1 0 0,2 0 1,0 1-1,0-1 0,1 0 0,0 1 0,1-1 0,2 19 1,2-5-1,1-1 1,0 1-1,2-1 1,1-1-1,1 1 1,20 36-1,-4-12 116,-17-31 21,1-1 1,16 24-1,-22-35-124,1-1 1,-1 0-1,1 0 1,0-1-1,0 1 1,1-1-1,-1 0 0,1 0 1,-1 0-1,1 0 1,0-1-1,0 0 1,6 2-1,-4-2 48,13 4 302,0-1-1,25 3 1,-39-8-306,0 1 1,1-1-1,-1 0 0,0-1 0,0 0 0,0 1 1,0-2-1,0 1 0,0-1 0,-1 0 1,1 0-1,6-4 0,4-3 158,0-1 0,-1-1 0,0-1 0,-1 0 0,0-1 0,-1 0 1,0-1-1,-1-1 0,-1 0 0,0 0 0,-1-1 0,0 0 0,12-32 0,-17 28-274,-1-1 0,-1 1 0,-1-1 0,-1 0 0,0 0 0,-2 0 0,-5-33 0,2 34 0,0 1 0,-2 0 0,-1 0 0,0 0 0,-1 0 0,-1 1 0,-17-25 0,22 36 4,-1 1 0,-1-1 1,1 1-1,-1 0 0,0 0 0,0 0 0,-1 1 0,0 0 1,0 0-1,0 1 0,-8-4 0,-13-5-233,-52-14 0,34 12-824,-67-17-3805,-9-2-7281,120 33 11794,1 1 1,0-1-1,0 0 1,0 1-1,0-1 1,1 0 0,-1 0-1,0 0 1,0 0-1,0 0 1,1 0-1,-1 0 1,0 0 0,1 0-1,-1 0 1,1 0-1,-1 0 1,1 0-1,0-1 1,0 1-1,-1 0 1,1 0 0,0 0-1,0-1 1,0 1-1,0 0 1,0 0-1,0-1 1,1 1-1,-1 0 1,0 0 0,1 0-1,-1 0 1,0-1-1,2 0 1,8-6-1489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4.883"/>
    </inkml:context>
    <inkml:brush xml:id="br0">
      <inkml:brushProperty name="width" value="0.05" units="cm"/>
      <inkml:brushProperty name="height" value="0.05" units="cm"/>
    </inkml:brush>
  </inkml:definitions>
  <inkml:trace contextRef="#ctx0" brushRef="#br0">131 120 1892,'-95'0'12429,"59"0"1577,88 1-13038,-24 0-822,-1 0 0,1-2 0,0-2-1,47-9 1,-30 5-162,-38 6-110,1 0 1,-1 0 0,1 0-1,-1-1 1,14-5-1,-21 7 22,1-1-1,0 1 0,0-1 0,0 1 0,0-1 0,-1 1 0,1-1 1,0 0-1,-1 1 0,1-1 0,0 0 0,-1 0 0,1 0 0,-1 1 1,1-1-1,-1 0 0,1 0 0,-1 0 0,0 0 0,1 0 0,-1 0 1,0-1-1,-5-17-5822,5 18 5454,-1 0 0,1 0 0,-1 0 0,1 0 0,-1 0 0,1 0 0,0 0-1,-1 0 1,1 0 0,0 0 0,0 0 0,0 0 0,-1 0 0,1 0 0,0 0-1,1 0 1,-1-1 0,0 1 0,0 0 0,0 0 0,1 0 0,-1 0 0,0 0-1,1 0 1,-1 0 0,1 0 0,-1 0 0,1 1 0,0-1 0,-1 0 0,1 0-1,0 0 1,-1 0 0,1 1 0,0-1 0,0 0 0,0 1 0,1-2 0,20-10-1481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5.239"/>
    </inkml:context>
    <inkml:brush xml:id="br0">
      <inkml:brushProperty name="width" value="0.05" units="cm"/>
      <inkml:brushProperty name="height" value="0.05" units="cm"/>
    </inkml:brush>
  </inkml:definitions>
  <inkml:trace contextRef="#ctx0" brushRef="#br0">32 49 996,'-29'-20'8204,"29"19"-8065,0 1 0,-1 0 0,1 0-1,0 0 1,0-1 0,0 1 0,-1 0 0,1 0-1,0 0 1,0-1 0,0 1 0,0 0 0,0 0 0,-1-1-1,1 1 1,0 0 0,0-1 0,0 1 0,0 0-1,0 0 1,0-1 0,0 1 0,0 0 0,0-1-1,0 1 1,0 0 0,0 0 0,0-1 0,0 1 0,0 0-1,1 0 1,-1-1 0,0 1 0,0-1 0,19-2 1049,67-4 535,-37 1-1159,-11 3 244,73 3-1,-98 1-388,0 0 0,-1 1 0,1 1 0,-1-1 0,1 2 0,-1 0 0,0 0 0,0 1 0,20 12 0,-29-14-220,-1 0 1,1-1 0,0 1-1,-1 0 1,1 0 0,-1 1-1,0-1 1,0 0-1,0 1 1,-1-1 0,1 1-1,-1-1 1,0 1 0,0 0-1,0 0 1,0 0-1,-1 0 1,1-1 0,-1 7-1,0 9 800,-2 1 0,-5 33 0,4-38-597,-6 25 107,-1 0 1,-3 0-1,-24 52 0,35-88-509,0 0 0,1 0 0,-1 0 0,1 0 0,0 0 0,0 1 0,0-1 0,1 0 0,0 1 0,-1-1 0,1 0 0,1 1 0,-1-1 0,1 0 0,0 0 0,0 1 0,0-1 0,0 0 0,1 0 0,2 6 0,2 4 0,-5-12 0,-1-1 0,1 1 0,0 0 0,0 0 0,0 0 0,-1-1 0,2 1 0,-1-1 0,0 1 0,0-1 0,0 1 0,1-1 0,-1 1 0,1-1 0,2 2 0,6 2 0,0-1 0,1 1 0,0-2 0,0 1 0,0-2 0,0 1 0,0-2 0,0 1 0,1-1 0,-1-1 0,0 0 0,22-4 0,2 2-49,25-5 162,-57 6-161,0 0 0,0 0 0,0 0 0,0 0 0,0 0-1,-1 0 1,1-1 0,-1 0 0,1 1 0,-1-1 0,1 0 0,-1 0-1,0 0 1,0 0 0,0-1 0,2-3 0,-3 5-216,-1 0-1,1 0 1,-1 0 0,1-1 0,-1 1-1,0 0 1,0-1 0,0 1 0,0 0-1,0 0 1,0-1 0,0 1 0,0 0-1,0-1 1,-1 1 0,1 0 0,0 0-1,-1-1 1,1 1 0,-1 0 0,0 0-1,1 0 1,-1 0 0,0 0 0,0 0-1,1 0 1,-1 0 0,0 0 0,-2-1 0,1 0-675,0 0 1,0 0-1,0 1 1,0-1 0,0 1-1,0 0 1,-1 0 0,1-1-1,0 1 1,-1 1-1,1-1 1,-1 0 0,-4 0-1,-15 1-6021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6.094"/>
    </inkml:context>
    <inkml:brush xml:id="br0">
      <inkml:brushProperty name="width" value="0.05" units="cm"/>
      <inkml:brushProperty name="height" value="0.05" units="cm"/>
    </inkml:brush>
  </inkml:definitions>
  <inkml:trace contextRef="#ctx0" brushRef="#br0">0 260 1540,'3'1'9936,"4"0"-4831,44-11-2435,183-65 2583,7 10-3721,-101 19-1336,-21 5-596,-101 27-1689,-12 3-3160,-20 11-3307,3 2 6729,8-2 1368,0 0 0,0 0 0,-1 0 0,1 0-1,0 1 1,0 0 0,0 0 0,0 0 0,0 0 0,0 0-1,0 0 1,-4 4 0,5 7-1351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6.482"/>
    </inkml:context>
    <inkml:brush xml:id="br0">
      <inkml:brushProperty name="width" value="0.05" units="cm"/>
      <inkml:brushProperty name="height" value="0.05" units="cm"/>
    </inkml:brush>
  </inkml:definitions>
  <inkml:trace contextRef="#ctx0" brushRef="#br0">89 27 1368,'-2'2'530,"-3"5"1318,0-1 0,0-1 0,-1 1 0,0-1 0,0 0 1,0 0-1,0 0 0,-1-1 0,-10 5 0,-1-2 2724,37-9-2720,39-8-1104,191-32-2013,-235 40-289,-1 0 0,23-9 0,-18 4-2603,-2-2-3824,-13 9 6806,6-2-3446,1-4 2331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6.933"/>
    </inkml:context>
    <inkml:brush xml:id="br0">
      <inkml:brushProperty name="width" value="0.05" units="cm"/>
      <inkml:brushProperty name="height" value="0.05" units="cm"/>
    </inkml:brush>
  </inkml:definitions>
  <inkml:trace contextRef="#ctx0" brushRef="#br0">205 87 96,'-8'-4'632,"6"4"-356,1-1 0,-1 1 0,0-1 0,1 0 1,0 1-1,-1-1 0,1 0 0,-1 0 0,1 0 0,0 0 0,0 0 1,-1-1-1,1 1 0,0 0 0,0 0 0,0-1 0,0 1 1,1-1-1,-1 1 0,0-1 0,0 1 0,0-4 0,-5-10 5066,-10-3-1442,14 12 998,2 13-2796,0 3-1683,-1 0 0,0 0 0,-1 0 0,0 0 0,-1 0 0,0 0 0,0-1 0,-1 1 0,0-1 0,-1 0 0,0 0 1,0-1-1,-1 1 0,-9 9 0,4-3 10,1 0 0,0 0 0,-13 30 0,8-15-128,11-21-236,1 0 0,1 0-1,0 0 1,0 0 0,1 0-1,0 0 1,0 0 0,1 1 0,1 15-1,0 1 9,0-13-55,1 0-1,1 0 1,0 0 0,1 0 0,0-1 0,1 1 0,0-1 0,1 0 0,0-1 0,1 1 0,0-1-1,13 14 1,39 36-10,-49-52 19,0-1 1,1 0 0,0-1 0,0-1 0,18 9-1,-24-13-26,1 0 0,0 0 0,0 0 0,0-1 0,0 0 0,1 0 0,-1-1 0,0 1 0,0-1 0,1-1 1,-1 1-1,0-1 0,0 0 0,0-1 0,0 1 0,0-1 0,10-5 0,2-2-2,-1-1 0,0-1 1,-1-1-1,17-15 1,-6 5 1,-19 16-1,0 0 0,-1-1 0,0 0 0,0 0 0,0-1 0,-1 0 0,0 0 0,0 0 0,-1-1 0,0 0 0,-1 0 0,0 0 0,0 0 0,-1-1 0,-1 1 0,1-1 0,-1 0 0,-1 0 0,0 0 0,0 0 0,-1 0 0,0 0 0,-2-11 0,-5-24 0,5 30 0,-1-1 0,0 1 0,-8-23 0,9 32 0,-1 1 0,0-1 0,0 0 0,-1 1 0,0-1 0,0 1 0,0 0 0,0 1 0,-1-1 0,1 1 0,-1-1 0,-7-3 0,-21-14-15,-156-110-146,184 129-373,0 0 0,0 1 0,0-1 0,-1 1 0,1 0 1,-1 0-1,1 0 0,-1 1 0,-11-1 0,-11-4-3879,28 6 4028,-2-1-773,2 0 773,0 1-1,-1-1 0,1 1 0,0-1 0,0 1 1,-1-1-1,1 0 0,0 1 0,0-1 1,0 1-1,0-1 0,0 1 0,-1-1 1,1 0-1,0 1 0,0-1 0,1 0 0,23-5-12550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7.276"/>
    </inkml:context>
    <inkml:brush xml:id="br0">
      <inkml:brushProperty name="width" value="0.05" units="cm"/>
      <inkml:brushProperty name="height" value="0.05" units="cm"/>
    </inkml:brush>
  </inkml:definitions>
  <inkml:trace contextRef="#ctx0" brushRef="#br0">22 1 160,'6'26'2996,"-5"-24"-2579,0 0 0,0 1 0,-1-1 0,1 1 0,0-1 1,-1 0-1,0 1 0,0-1 0,0 1 0,0-1 0,0 1 0,-1 3 0,-4 23 5417,-4 43-1,-1 6-1704,7-61-3788,1-1 0,0 1 0,2 0-1,-1 0 1,2-1 0,0 1 0,1 0-1,6 24 1,0-14-642,16 38-1,-23-64 123,-1 0-1,1 0 0,-1 0 0,0 1 0,1-1 0,-1 0 0,0 0 0,0 0 1,1 0-1,-1 0 0,0 0 0,0 1 0,0-1 0,-1 0 0,1 0 0,0 0 0,0 0 1,-1 0-1,1 1 0,0-1 0,-1 0 0,1 0 0,-1 0 0,1 0 0,-1 0 1,0 0-1,-1 1 0,1-1 5,1-1 1,-1 0-1,0 1 1,0-1-1,1 0 1,-1 1-1,0-1 1,0 0-1,0 0 1,1 1-1,-1-1 0,0 0 1,0 0-1,0 0 1,0 0-1,1 0 1,-1 0-1,0-1 1,0 1-1,0 0 1,0 0-1,1-1 1,-1 1-1,0 0 1,0-1-1,1 1 0,-1 0 1,0-1-1,1 1 1,-1-1-1,0 0 1,1 1-1,-1-1 1,1 1-1,-2-2 1,2 1-197,0 1 1,-1-1-1,1 0 1,0 0 0,0 0-1,-1 1 1,1-1-1,0 0 1,0 0-1,0 0 1,0 1-1,0-1 1,0 0 0,0 0-1,0 0 1,0 0-1,1-1 1,10-28-4105,-9 24 3403,8-9-860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7.921"/>
    </inkml:context>
    <inkml:brush xml:id="br0">
      <inkml:brushProperty name="width" value="0.05" units="cm"/>
      <inkml:brushProperty name="height" value="0.05" units="cm"/>
    </inkml:brush>
  </inkml:definitions>
  <inkml:trace contextRef="#ctx0" brushRef="#br0">16 40 1204,'1'0'333,"-1"0"0,1 1-1,0-1 1,0 0 0,0 1 0,0-1-1,-1 0 1,1 1 0,0-1 0,0 1-1,-1 0 1,1-1 0,0 1 0,-1-1-1,1 1 1,-1 0 0,1 0 0,-1-1 0,1 1-1,-1 0 1,1 0 0,-1 0 0,0-1-1,1 1 1,-1 0 0,0 0 0,0 1-1,-1-1 508,0 1 0,0-1-1,0 0 1,0 0 0,-1 0-1,1 0 1,0 0 0,-1 0-1,1 0 1,-1 0 0,-2 1-1,-3 2-523,0-1 2478,23-5 443,-15 1-3275,7-3 35,-6 3 24,348-12 4438,248 7-3075,220-7-1384,-618 7 0,286-5 0,-473 10 24,-1-1 1,0 1-1,17-6 1,-21 4-292,0 1 0,0 0 1,0 1-1,1 0 0,-1 0 1,1 1-1,-1 0 0,0 0 1,16 3-1,-66 11-17575,-12 3 11899,17-1 3168,-5-3 457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7.664"/>
    </inkml:context>
    <inkml:brush xml:id="br0">
      <inkml:brushProperty name="width" value="0.05" units="cm"/>
      <inkml:brushProperty name="height" value="0.05" units="cm"/>
    </inkml:brush>
  </inkml:definitions>
  <inkml:trace contextRef="#ctx0" brushRef="#br0">122 48 652,'0'-2'361,"-1"0"0,1 1 0,0-1 0,0 0 0,1 1 0,-1-1 0,0 0 0,0 0 1,1 1-1,-1-1 0,1 0 0,-1 1 0,1-1 0,0 1 0,0-1 0,0 1 0,0-1 0,2-1 0,-3 2-214,0 1 1,1 0-1,-1 0 1,0 0-1,0-1 1,1 1-1,-1 0 1,0 0-1,0-1 1,0 1-1,1 0 1,-1 0-1,0-1 1,0 1-1,0 0 1,0-1-1,0 1 1,0 0-1,1-1 1,-1 1-1,0 0 0,0-1 1,0 1-1,0 0 1,0 0-1,0-1 1,0 1-1,0 0 1,-1-1-1,1 1 1,0 0-1,0-1 1,0 1-1,0 0 1,0-1-1,0 1 1,-1 0-1,1 0 1,0-1-1,0 1 1,0 0-1,-1 0 0,1-1 1,0 1-1,0 0 1,-1 0-1,1-1 1,-12 0 3619,8 4-3200,0 0-1,0 1 0,1-1 1,-1 1-1,1 0 0,0 0 1,0 0-1,0 0 0,-3 6 0,2-2-217,-1 0-1,-1 0 1,0-1-1,-7 8 1,8-9-245,1 0 1,0 0 0,0 1-1,1-1 1,0 1 0,0 0-1,0 0 1,1 0 0,0 0-1,-1 11 1,-5 10 179,7-20-201,-1 0 1,1 0 0,1 1 0,-1-1-1,2 0 1,0 9 0,0 11 180,-1-20-222,1 0 0,0 0 0,0 0 0,1 0 0,0 0 0,0-1 0,0 1-1,1-1 1,1 1 0,-1-1 0,1 0 0,0 0 0,1-1 0,-1 1 0,1-1 0,1 0 0,-1 0 0,1 0-1,11 8 1,9 3 16,1 0 0,1-2 0,53 22 0,12 7 17,60 29 386,-111-52-23,-31-16-165,0 0-1,-1 0 1,0 1 0,0 1 0,-1-1-1,0 2 1,11 10 0,-14-12-34,10 16 26,-16-21-265,1 0-1,-1 0 1,0 0 0,0 0-1,0 0 1,0 0-1,0 0 1,0 0-1,-1 0 1,1-1 0,0 1-1,0 0 1,-1 0-1,1 0 1,0 0-1,-1 0 1,1 0-1,-1-1 1,1 1 0,-1 0-1,1 0 1,-1-1-1,0 1 1,1 0-1,-1-1 1,0 1-1,-1 0 1,-11 10 0,-1-1 0,0 0 0,-1-1 0,0-1 0,0 0 0,-1-1 0,0-1 0,0-1 0,0 0 0,-24 4 0,-40 9-5,47-10-1497,-1 0 1,0-3 0,-48 3-1,74-8 1044,-42-3-4609,46 3 4284,0-1 0,0 0-1,0 0 1,1 0 0,-1 0 0,0-1-1,0 0 1,1 0 0,-1 0-1,-5-3 1,7 1 188,-1 1 0,1-1 1,0 1-1,0-1 0,0 0 0,1 0 0,-1 0 1,1 0-1,0 0 0,0 0 0,0 0 0,1 0 0,-1 0 1,1 0-1,0 0 0,0-1 0,2-6 0,17-10-1121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8.020"/>
    </inkml:context>
    <inkml:brush xml:id="br0">
      <inkml:brushProperty name="width" value="0.05" units="cm"/>
      <inkml:brushProperty name="height" value="0.05" units="cm"/>
    </inkml:brush>
  </inkml:definitions>
  <inkml:trace contextRef="#ctx0" brushRef="#br0">95 127 264,'-20'-12'2134,"8"4"1120,-1 1 0,1 1 1,-25-9-1,61 12 3208,57-3-6454,-58 4 493,54-4-416,188-22-2475,-242 24 1104,11-2-1501,-18-5-4230,-14 10 6358,8-5-3423,-6 6 3544,18-6-1654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48.563"/>
    </inkml:context>
    <inkml:brush xml:id="br0">
      <inkml:brushProperty name="width" value="0.05" units="cm"/>
      <inkml:brushProperty name="height" value="0.05" units="cm"/>
    </inkml:brush>
  </inkml:definitions>
  <inkml:trace contextRef="#ctx0" brushRef="#br0">72 74 360,'-14'-1'2978,"-8"-5"6707,2 1 113,7 4-6009,13 1-3722,0 0 0,0 0 0,-1 0 0,1 0 1,0 0-1,0 0 0,0 0 0,0 0 0,0 1 1,0-1-1,-1 0 0,1 0 0,0 0 0,0 0 0,0 0 1,0 0-1,0 0 0,0 1 0,0-1 0,0 0 1,0 0-1,0 0 0,0 0 0,0 0 0,0 1 0,-1-1 1,1 0-1,0 0 0,0 0 0,0 0 0,1 1 1,-1-1-1,0 0 0,0 0 0,0 0 0,0 0 0,0 0 1,0 1-1,0-1 0,0 0 0,0 0 0,0 0 1,0 0-1,0 0 0,0 0 0,0 1 0,1-1 0,-1 0 1,0 0-1,0 0 0,0 0 0,0 0 0,0 0 1,0 0-1,1 0 0,-1 0 0,0 0 0,0 0 0,0 1 1,0-1-1,0 0 0,1 0 0,-1 0 0,0 0 1,9 7 897,-9-7-940,31 21 818,-26-18-849,1 0 0,-1 0 0,0 1 0,0 0-1,0 0 1,6 7 0,30 27 6,-29-29 0,0 2 0,16 18 0,17 28 0,90 120 0,-8 16 0,-117-175 0,-1 2 0,0-1 0,-1 1 0,8 32 0,7 19 0,25 82 0,-29-89 0,30 73 0,9-44 0,-42-61 0,-7-24 0,-7-7 0,-1-1 0,1 1 0,-1 0 0,1-1 0,0 0 0,-1 1 0,1-1 0,-1 0 0,1 0 0,-1 0 0,1 0 0,0 0 0,-1 0 0,1 0 0,-1-1 0,1 1 0,0-1 0,-1 1 0,3-2 0,28-34 0,45-69 0,208-368 0,-210 352 0,2-4 0,-1-2 0,6-13 0,-41 76 0,-13 22 0,-16 25 0,0-1 0,22-22 0,-30 35 0,3-5 0,-14 7 0,5 2 0,-4 0-140,-1 1 0,1 0 0,0 0-1,0 1 1,-1-1 0,1 1 0,0 1 0,0-1 0,-9 5 0,3-3-913,-60 20-7588,29-2-5174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51.801"/>
    </inkml:context>
    <inkml:brush xml:id="br0">
      <inkml:brushProperty name="width" value="0.05" units="cm"/>
      <inkml:brushProperty name="height" value="0.05" units="cm"/>
    </inkml:brush>
  </inkml:definitions>
  <inkml:trace contextRef="#ctx0" brushRef="#br0">0 54 220,'24'-14'7101,"-22"-9"3185,6 12-6838,-5 10-3291,0 0-1,0 0 1,0 0-1,0 0 1,0 1-1,0 0 1,1-1-1,-1 1 1,6 1-1,8-1 424,21-1 948,72 10-1,-106-8-1442,0 0 1,0 1-1,0 0 0,0 0 1,0 0-1,-1 0 0,1 1 0,-1-1 1,1 1-1,-1 0 0,0 0 1,0 0-1,0 0 0,0 1 0,-1-1 1,1 1-1,-1 0 0,0 0 1,0-1-1,-1 1 0,1 1 1,-1-1-1,1 0 0,-1 0 0,-1 0 1,1 1-1,0 4 0,-2 3 30,1-1 0,-2 1 0,1-1-1,-2 1 1,0-1 0,0 0 0,-1 0-1,-6 13 1,-5 4 99,-30 43-1,-9 14-36,39-58-156,-2-1 0,0-1 0,-29 31-1,44-52-20,-1-1 0,1 1-1,0 0 1,0 0 0,0 0-1,0 0 1,1 0 0,-2 8-1,-5 12-5,4-17 5,3-6 1,0 0 0,0 1 1,0-1-1,1 1 0,-1-1 0,1 1 0,-1 0 1,1-1-1,0 1 0,-1-1 0,1 1 0,0 0 1,0-1-1,0 1 0,1 2 0,2-2 13,0 0 0,0-1 0,0 0-1,0 1 1,0-1 0,0 0 0,0 0 0,1-1-1,5 1 1,36-1 166,84-12-1,-94 8-159,-29 3-21,0 1 0,1-1 0,-1 0-1,0-1 1,0 0 0,0 0-1,11-5 1,-16 7 12,-1 0-1,0 0 1,0 0-1,0 0 1,1 0-1,-1-1 1,0 1 0,0 0-1,1 0 1,-1 0-1,0 0 1,0 0-1,0 0 1,1 0-1,-1 0 1,0 0-1,0 0 1,1 0 0,-1 0-1,0 0 1,0 1-1,1-1 1,-1 0-1,0 0 1,0 0-1,0 0 1,1 0-1,-1 0 1,0 1 0,0-1-1,0 0 1,0 0-1,1 0 1,-1 0-1,0 1 1,0-1-1,0 0 1,0 0-1,4 4-1847,12-9-5881,-14 4 6708,1 1 0,-1 0-1,0 0 1,1 0 0,-1 0 0,0 0 0,0 1 0,1-1 0,-1 1 0,0-1-1,0 1 1,3 1 0,6-5-3079,-6 1 3355,16 0-1228,3-4 319</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4:52.251"/>
    </inkml:context>
    <inkml:brush xml:id="br0">
      <inkml:brushProperty name="width" value="0.05" units="cm"/>
      <inkml:brushProperty name="height" value="0.05" units="cm"/>
    </inkml:brush>
  </inkml:definitions>
  <inkml:trace contextRef="#ctx0" brushRef="#br0">34 27 1680,'0'-1'586,"0"0"-1,0 0 1,0 0-1,0 0 1,-1 0 0,1 0-1,0 0 1,0 0-1,-1 0 1,1 0-1,-1 0 1,1 0 0,-1 0-1,1 0 1,-1 0-1,1 1 1,-2-2-1,0 1-160,1 0-1,0 0 1,-1 0 0,1 0-1,-1 0 1,0 1-1,1-1 1,-1 1-1,1-1 1,-1 1-1,0 0 1,1 0-1,-1 0 1,-3 0-1,17 1-59,0 1-1,-1 0 0,1 1 1,-1 0-1,1 1 0,17 8 1,1 1-23,-13-6-97,0 2 0,29 18 1,-7-4 69,-17-8-65,0 1 1,-1 1-1,0 1 0,-2 1 0,0 0 1,-1 1-1,-1 1 0,-1 1 0,-1 1 1,22 42-1,-16-19 229,-2 0-1,-2 1 1,-1 1-1,16 98 1,-26-104-87,-2 0 1,-2 71-1,-16 84 504,11-180-822,0 0 0,-1 0-1,-1 0 1,0-1-1,-13 27 1,-47 75 246,53-97-282,7-12-10,1 1 1,0 0-1,-6 20 0,9-24-94,0 0 0,-1 0 0,0-1 0,0 1 0,-1 0 0,1-1 0,-1 0 0,0 0 0,-1 0 0,1 0 0,-1 0 0,-4 4 0,-6 2-791,-17 14-5053,23-14 1498,8-11 4285,0 0 0,0 1 0,0-1-1,0 0 1,0 0 0,0 1 0,0-1 0,0 0 0,0 0 0,0 0-1,1 1 1,-1-1 0,0 0 0,0 0 0,0 1 0,0-1 0,0 0-1,0 0 1,0 0 0,0 1 0,1-1 0,-1 0 0,0 0 0,0 0 0,0 0-1,0 0 1,1 1 0,-1-1 0,0 0 0,0 0 0,0 0 0,1 0-1,-1 0 1,0 0 0,0 0 0,0 0 0,1 0 0,-1 0 0,36 14-9509,-24-13 7255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1.737"/>
    </inkml:context>
    <inkml:brush xml:id="br0">
      <inkml:brushProperty name="width" value="0.05" units="cm"/>
      <inkml:brushProperty name="height" value="0.05" units="cm"/>
    </inkml:brush>
  </inkml:definitions>
  <inkml:trace contextRef="#ctx0" brushRef="#br0">98 9 432,'0'0'1466,"21"1"3423,-20-1-4796,-1 0 1,1 0 0,-1 0 0,0 1 0,1-1 0,-1 0 0,0 0 0,1 0-1,-1 0 1,1 0 0,-1 0 0,0 0 0,1 0 0,-1 0 0,1 0 0,-1 0-1,0 0 1,1 0 0,-1-1 0,1 1 0,-1 0 0,0 0 0,1 0 0,-1 0-1,0-1 1,1 1 0,-1 0 0,0 0 0,1-1 0,-1 1 0,0 0-1,0-1 1,1 1 0,-1 0 0,0-1 0,0 1 0,0 0 0,1-1 0,-1 1-1,0 0 1,0-1 0,0 1 0,0-1 0,0 1 0,0 0 0,0-1 0,0 0 830,-3 3-473,0 0-1,-1 0 1,1-1-1,-1 1 0,0-1 1,1 0-1,-1 0 1,0 0-1,0-1 1,-7 1-1,-8-2 1444,26-2-285,-1 1-142,-12 2 620,5 0-1788,1 1-262,0-1-1,-1 1 0,1-1 0,-1 1 0,1-1 0,-1 1 0,1-1 0,-1 0 0,1 1 0,-1-1 0,0 0 0,1 0 1,-1 1-1,1-1 0,-1 0 0,0 0 0,1 0 0,-1 0 0,0 0 0,1 0 0,-2 0 0,-2 0 104,3 0-114,1 0-1,-1-1 1,1 1-1,-1 0 1,1 0-1,-1 0 1,0 0-1,1 0 1,-1 0-1,1 0 1,-1 0-1,1 0 1,-1 0-1,1 0 1,-1 0-1,0 0 1,1 0-1,-1 0 1,1 1-1,-1-1 1,1 0-1,-1 0 1,1 1-1,-1-1 1,1 0 0,0 1-1,-1-1 1,1 1-1,-1-1 1,1 0-1,0 1 1,-1-1-1,1 1 1,-1 0-1,1 0 184,-25-1 601,24 0-768,1 0 0,-1 0 0,1 0 0,-1 0 0,1 0 0,-1 0 1,1 1-1,-1-1 0,1 0 0,-1 0 0,1 0 0,-1 1 0,1-1 0,-1 0 0,1 0 1,0 1-1,-1-1 0,1 0 0,-1 1 0,1-1 0,0 1 0,-1-1 0,1 1 0,0-1 1,0 0-1,-1 1 0,1-1 0,0 1 0,0-1 0,0 1 0,0-1 0,-1 1 0,1-1 1,0 1-1,0-1 0,0 1 0,0-1 0,0 1 0,0-1 0,0 1 0,1 0 0,-1-1 1,0 1-1,0-1 0,0 0 0,0 1 0,1-1 0,-1 1 0,0-1 0,1 1 0,13 28 1014,-9-20-884,0 0 0,0 0 0,-1 0-1,-1 1 1,1 0 0,-1-1-1,1 13 1,8 51 447,-12 234-328,1-291-291,1-1 0,0 1 0,5 15 0,-3-15 0,-1 0 0,-1 0 0,1 17 0,9 101 0,-11-121 0,0 0 0,1-1 0,1 1 0,8 22 0,-7-22 0,-1-1 0,1 0 0,-2 1 0,2 23 0,-3-25 0,1-1 0,0 1 0,0-1 0,1 1 0,1-1 0,0 0 0,7 14 0,-6-13 0,15 16 0,-4-8 0,-1-5 0,-14-13 0,-1 0 0,1 0 0,-1-1 0,1 1 0,-1 0 0,1 0 0,0-1 0,-1 1 0,1-1 0,0 1 0,0 0 0,-1-1 0,1 1 0,0-1 0,0 0 0,0 1 0,-1-1 0,1 0 0,0 1 0,0-1 0,0 0 0,0 0 0,0 0 0,1 0 0,0 0 0,-1 1 0,0-1 0,0 1 0,0-1 0,0 1 0,0-1 0,0 0 0,0 0 0,0 1 0,0-1 0,0 0 0,0 0 0,0 0 0,0 0 0,0 0 0,0 0 0,0 0 0,0-1 0,1 1 0,-1 0 0,0-1 0,-1 1 0,1-1 0,0 1 0,0-1 0,2 0 0,7-4 0,118-21 0,143-48 0,-232 60 53,5-1-1160,63-14 0,-87 26 128,2-2-986,-24 2 751,-12-2-178,14 5 1344,0 0 0,-1 0 0,1 0 0,0 0-1,0 0 1,0 1 0,0-1 0,0 0-1,-1 0 1,1 0 0,0 0 0,0 0 0,0 0-1,0 0 1,0 0 0,-1 0 0,1-1 0,0 1-1,0 0 1,0 0 0,0 0 0,0 0 0,-1 0-1,1 0 1,0 0 0,0 0 0,0 0 0,0 0-1,0 0 1,0 0 0,0-1 0,-1 1 0,1 0-1,0 0 1,0 0 0,0 0 0,0 0 0,0 0-1,0-1 1,0 1 0,0 0 0,0 0 0,0 0-1,0 0 1,0 0 0,0-1 0,0 1 0,0 0-1,0 0 1,0 0 0,0 0 0,0 0 0,0-1-1,0 1 1,0 0 0,0 0 0,0 0 0,0 0-1,0 0 1,0-1 0,0 1 0,1 0 0,13-5-1725,27-4-833,-35 8 1635,-5 1 715,1-1 1,-1 1 0,0 0 0,0-1 0,0 0 0,0 1 0,0-1-1,0 0 1,0 1 0,0-1 0,0 0 0,0 0 0,0 0 0,0 0-1,-1 0 1,1 0 0,0 0 0,-1 0 0,1 0 0,-1 0-1,1 0 1,-1 0 0,1 0 0,-1-1 0,0 1 0,0 0 0,1 0-1,-1-1 1,0 1 0,0 0 0,0 0 0,0 0 0,-1-1 0,1 1-1,0 0 1,0 0 0,-1 0 0,1-1 0,-1 1 0,1 0 0,-1 0-1,1 0 1,-2-1 0,2 1 144,0 0 0,0 1 0,-1-1 1,1 0-1,0 1 0,0-1 0,0 0 0,0 1 0,0-1 0,1 0 0,-1 1 0,0-1 0,0 0 0,0 1 0,0-1 1,1 0-1,-1 1 0,0-1 0,1 1 0,-1-1 0,1 0 0,-1 1 0,0-1 0,1 1 0,-1-1 0,1 1 1,-1 0-1,1-1 0,0 1 0,-1-1 0,2 1 0,-1-1-224,11-7-1164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2.170"/>
    </inkml:context>
    <inkml:brush xml:id="br0">
      <inkml:brushProperty name="width" value="0.05" units="cm"/>
      <inkml:brushProperty name="height" value="0.05" units="cm"/>
    </inkml:brush>
  </inkml:definitions>
  <inkml:trace contextRef="#ctx0" brushRef="#br0">48 93 348,'0'-73'10088,"-1"72"-9970,1 0 1,-1 0-1,1 0 1,-1 0 0,0 0-1,1 0 1,-1 0 0,0 1-1,0-1 1,0 0-1,1 0 1,-1 1 0,0-1-1,0 0 1,0 1-1,0-1 1,0 1 0,0-1-1,0 1 1,-1 0-1,1-1 1,0 1 0,0 0-1,0 0 1,-2 0 0,-6-3 370,9 3-440,-1 0 0,1 0 0,-1 0 0,1 0 0,-1 0 0,1 0 0,0 0 0,-1 0 0,1 0-1,-1 0 1,1 0 0,-1 0 0,1 0 0,-1 0 0,1 0 0,-1 0 0,1 1 0,0-1 0,-1 0 0,1 0 0,-1 1 0,1-1 0,0 0 0,-1 1 0,1-1 0,0 0 0,-1 1 0,1-1 0,0 0 0,0 1 0,-1-1 0,1 1 0,0-1 0,0 0 0,0 1 0,-1-1 0,1 1 0,0-1 0,0 1 0,0-1 0,0 1 0,0-1 0,0 0 0,0 1 0,0-1 0,0 1 0,0-1 0,0 1 0,1 0 0,-2 28 1885,1-26-1893,1-1 50,-1 0 0,1 0 0,-1 1 1,1-1-1,-1 0 0,1 0 0,0 0 0,0 0 0,0 0 1,1 0-1,-1-1 0,0 1 0,1 0 0,1 2 0,31 26 882,-12-11-437,-16-12-349,1 0-1,-1 0 1,0 0-1,-1 1 0,0 0 1,0 0-1,7 15 1,-7-7 169,0 0 0,-1 0 1,3 28-1,-2-17 228,11 34 0,-9-35-6,8 47 0,11 340 2345,-26-370-2721,10 81 0,-7-91-163,-1 0 0,-4 41 0,1-15-88,1-58 19,0 0 1,1 1 0,-1-1 0,1 0-1,-1 0 1,1 1 0,0-1 0,-1 0-1,1 0 1,0 0 0,0 0 0,0 1-1,0-1 1,0-1 0,0 1 0,0 0-1,0 0 1,0 0 0,0 0 0,0-1-1,1 1 1,-1-1 0,0 1 0,0-1-1,3 1 1,6 7-1560,-19-12-3558,2-12-4337,6 15 9322,1 1-1,-1-1 1,1 1 0,0-1-1,-1 0 1,1 1 0,0-1-1,-1 1 1,1-1 0,0 0-1,0 1 1,0-1 0,0 0-1,0 1 1,0-1 0,0 0-1,0 0 1,0 1 0,0-1-1,0 0 1,0 1 0,0-1-1,0 0 1,0 1 0,1-1-1,-1 1 1,0-1 0,1 0-1,-1 1 1,0-1 0,1 1-1,-1-1 1,1 1 0,-1-1 0,1 1-1,-1-1 1,1 1 0,-1-1-1,1 1 1,-1 0 0,1-1-1,0 1 1,-1 0 0,2-1-1,19-13-2267,3-5 357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2.576"/>
    </inkml:context>
    <inkml:brush xml:id="br0">
      <inkml:brushProperty name="width" value="0.05" units="cm"/>
      <inkml:brushProperty name="height" value="0.05" units="cm"/>
    </inkml:brush>
  </inkml:definitions>
  <inkml:trace contextRef="#ctx0" brushRef="#br0">151 11 328,'-15'3'2435,"0"0"0,-21 1 1,-28 5 6891,46-11-6431,16 0-1255,12 0-6,107-11-397,-24 6-8231,-85 6 2805,-15-1-2279,5 2 6187,1 0 0,0 0 0,0 0 1,0 1-1,0-1 0,0 1 0,-1-1 0,1 1 0,-1 0 0,-20 11-1636,-2-5 300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2.948"/>
    </inkml:context>
    <inkml:brush xml:id="br0">
      <inkml:brushProperty name="width" value="0.05" units="cm"/>
      <inkml:brushProperty name="height" value="0.05" units="cm"/>
    </inkml:brush>
  </inkml:definitions>
  <inkml:trace contextRef="#ctx0" brushRef="#br0">80 1 140,'-10'13'1646,"0"0"0,1 1 0,-11 25 0,-3 2 3525,22-40-4932,0 1 0,1-1 0,-1 1-1,0-1 1,0 1 0,1-1 0,-1 1 0,1-1 0,-1 1 0,1 0-1,0 0 1,0-1 0,0 1 0,0 0 0,0-1 0,0 1-1,0 0 1,0-1 0,1 1 0,-1 0 0,1-1 0,-1 1 0,1 0-1,-1-1 1,1 1 0,0-1 0,0 1 0,1 0 0,1 1 479,0 0 0,0 0 0,0-1 0,0 0 0,0 1 0,1-1 0,-1 0 0,1-1 0,0 1 0,-1-1 0,8 2 0,-1-2-516,0 0-1,0-1 1,0 0-1,0-1 1,1 0 0,-1 0-1,0-1 1,-1-1 0,12-3-1,12-3-259,32-8-993,21-5-5407,-34 9-7051,6-2 7463,-12 9 4014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3.320"/>
    </inkml:context>
    <inkml:brush xml:id="br0">
      <inkml:brushProperty name="width" value="0.05" units="cm"/>
      <inkml:brushProperty name="height" value="0.05" units="cm"/>
    </inkml:brush>
  </inkml:definitions>
  <inkml:trace contextRef="#ctx0" brushRef="#br0">57 60 524,'0'-4'922,"0"0"1,-1-1-1,1 1 0,-1 0 1,0 0-1,0 0 0,-2-6 0,2 8-611,0 1-1,1 0 1,-1 0-1,0-1 0,1 1 1,-1 0-1,0 0 0,0 0 1,0 0-1,0 0 1,0 0-1,0 0 0,0 1 1,-1-1-1,1 0 0,0 0 1,0 1-1,-1-1 1,1 1-1,0-1 0,-1 1 1,1 0-1,0 0 0,-1-1 1,-2 1-1,-11 2 699,12 3 897,21 9 94,-12-9-1712,0 0 0,0 0-1,-1 0 1,1 1 0,-2-1 0,1 1 0,0 0 0,-1 1 0,0-1 0,-1 1 0,5 9 0,-3-2 105,-1 0 0,0 1 0,0-1 0,-1 1-1,-1-1 1,-1 1 0,0 0 0,-2 24 0,1-32-238,1 3 90,0 0-1,1 0 1,-1 0 0,6 12-1,-4-11 16,0 0-1,-1 0 1,0 0-1,0 16 0,-2-12-91,-1-11-126,1 0 1,-1 0-1,1 1 0,0-1 0,1 0 0,-1 0 0,1 1 0,0-1 0,0 0 0,0 0 1,1 0-1,3 8 0,-3-10-41,7 3-129,-6-11-2452,-3-2-987,0 7 3164,1 1-1,-1-1 0,0 0 1,0 1-1,0-1 1,1 0-1,-1 0 1,0 1-1,0-1 0,0 0 1,0 0-1,0 0 1,0 1-1,-1-1 1,1 0-1,0 0 0,0 1 1,0-1-1,-1 0 1,1 1-1,0-1 1,-1 0-1,1 1 0,-1-1 1,1 0-1,-1 1 1,1-1-1,-1 1 1,1-1-1,-1 1 1,1-1-1,-1 1 0,0-1 1,1 1-1,-1 0 1,0-1-1,0 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8.963"/>
    </inkml:context>
    <inkml:brush xml:id="br0">
      <inkml:brushProperty name="width" value="0.05" units="cm"/>
      <inkml:brushProperty name="height" value="0.05" units="cm"/>
    </inkml:brush>
  </inkml:definitions>
  <inkml:trace contextRef="#ctx0" brushRef="#br0">895 74 296,'9'-1'1672,"0"0"1,0 0-1,0-1 0,-1-1 1,1 0-1,12-5 0,-20 8-1566,-1-1-1,0 1 0,0 0 0,1 0 1,-1-1-1,0 1 0,0 0 0,1-1 0,-1 1 1,0 0-1,0 0 0,0-1 0,1 1 1,-1 0-1,0-1 0,0 1 0,0-1 1,0 1-1,0 0 0,0-1 0,0 1 0,0 0 1,0-1-1,0 1 0,0 0 0,0-1 1,0 1-1,0-1 0,0 1 0,0 0 1,0-1-1,-1 1 0,1 0 0,0-1 0,0 1 1,0 0-1,-1 0 0,1-1 0,-1 1 1,-7-10 1130,6 9-444,-9-5 2907,24 6-2551,-13 0-1072,0 0 0,0 0 0,0 0 1,-1-1-1,1 1 0,0 0 0,0 0 0,0 0 1,0-1-1,0 1 0,0 0 0,0 0 0,0 0 1,0 0-1,0-1 0,0 1 0,0 0 1,0 0-1,0 0 0,0-1 0,0 1 0,0 0 1,0 0-1,0 0 0,0-1 0,0 1 0,0 0 1,0 0-1,0 0 0,1 0 0,-1-1 0,0 1 1,-2 0 334,-29 0 1875,32 0-2273,-1 0 1,0 0 0,0 0 0,1 0 0,-1 0 0,0 0-1,0 0 1,1 0 0,-1 0 0,0 0 0,0 0-1,1 0 1,-1 0 0,0-1 0,0 1 0,1 0-1,-1 0 1,0 0 0,0 0 0,0 0 0,1-1 0,-1 1-1,0 0 1,0 0 0,0 0 0,0-1 0,0 1-1,1 0 1,-1 0 0,0 0 0,0-1 0,0 1 0,0 0-1,0 0 1,0-1 0,6-5 691,21 5-384,-25 1-229,-36-6 563,-8 6 1543,30 3-2198,9-1 0,-58 19 0,1 4 0,-91 50 0,87-42 0,-68 45 0,39-22 0,-134 92 0,217-139 0,0 0 0,1 0 0,0 1 0,-13 18 0,15-18 0,3-5 0,1 1 0,0 0 0,0 1 0,1-1 0,-1 0 0,1 1 0,1-1 0,-2 11 0,3-15 0,1 0 0,-1 0 0,1 0 0,-1 0 0,1 0 0,0 0 0,0 0 0,0-1 0,0 1 0,0 0 0,0-1 0,0 1 0,1-1 0,-1 1 0,0-1 0,1 1 0,-1-1 0,1 0 0,0 0 0,-1 0 0,1 0 0,0 0 0,0 0 0,2 1 0,9 3 0,0 0 0,21 4 0,-17-5 0,27 7 0,0-2 0,90 6 0,94-13 0,-133-3 0,-37 1 0,1-3 0,106-18 0,-157 19 0,0 1 0,0 1 0,0 0 0,1 0 0,8 1 0,14 1 0,-24-2 0,-14 0 0,6 0 0,-1 0 0,1 0 0,0 0 0,0 0 0,0 0 0,0 0 0,0 0 0,0 0 0,0-1 0,0 1 0,0 0 0,0-1 0,-1 1 0,1-1 0,1 1 0,-1-1 0,0 1 0,0-1 0,-1 0 0,2-1 0,-1 1 0,1 0 0,-1 0 0,1 0 0,-1 0 0,1 0 0,-1 0 0,0 0 0,1 0 0,-1 0 0,0 0 0,0 1 0,1-1 0,-1 0 0,0 0 0,0 1 0,0-1 0,0 0 0,0 1 0,-2-2 0,-34-13 0,4 0 0,-49-38 0,48 32 0,2 0 0,-49-43 0,28 17 0,24 23 0,-29-34 0,-33-47 0,27 39 0,63 63-121,-1 1 0,1 0 0,-1 0 0,0 0 0,0 1 0,0-1 1,0 0-1,0 1 0,-1-1 0,1 1 0,0 0 0,-1 0 0,1 0 0,-1 0 0,1 0 0,-1 0 0,1 1 0,-1-1 0,0 1 0,1 0 1,-4-1-1,-16-3-3315,18-2 674,6-7-7214,5 0 864,-1 8 7883,14-6-959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3.697"/>
    </inkml:context>
    <inkml:brush xml:id="br0">
      <inkml:brushProperty name="width" value="0.05" units="cm"/>
      <inkml:brushProperty name="height" value="0.05" units="cm"/>
    </inkml:brush>
  </inkml:definitions>
  <inkml:trace contextRef="#ctx0" brushRef="#br0">96 249 832,'-12'0'1948,"0"2"1,0-1-1,0 2 0,-21 6 1,19-5 874,69-17 5463,101-27-4525,281-105-2391,-268 95-3186,-96 31-5399,-73 19 6910,0 0-1,1 0 1,-1 0 0,1 0-1,-1 0 1,0-1 0,1 1-1,-1 0 1,0 0 0,-15 22-13885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4.039"/>
    </inkml:context>
    <inkml:brush xml:id="br0">
      <inkml:brushProperty name="width" value="0.05" units="cm"/>
      <inkml:brushProperty name="height" value="0.05" units="cm"/>
    </inkml:brush>
  </inkml:definitions>
  <inkml:trace contextRef="#ctx0" brushRef="#br0">131 1 180,'-4'4'861,"-1"0"0,1 0 0,-1-1 0,0 0 1,-1 0-1,1 0 0,0 0 0,-1-1 0,0 0 0,-6 2 0,-47 8 6234,51-11-4918,101-16-1235,-58 9-803,64-3 0,-51 5 42,-30 3 38,1 1 0,-1 0 0,0 1 0,0 1 0,1 1 0,-1 1 0,-1 0 0,1 1 0,21 10 0,-36-14-105,1 2 0,0-1 0,0 0 0,-1 1 1,0-1-1,1 1 0,-1 0 0,0 0 0,0 0 0,0 1 0,-1-1 1,1 1-1,-1-1 0,0 1 0,0 0 0,0 0 0,-1 0 1,1 0-1,-1 0 0,0 0 0,0 1 0,0-1 0,-1 0 1,0 0-1,1 1 0,-2 7 0,0 0 97,0 1 0,0-1 0,-2 1 1,1-1-1,-2 0 0,1 0 0,-2 0 0,0 0 0,0-1 1,-1 0-1,-8 12 0,-11 12 526,-56 62-1,23-33-179,32-34-347,-1-2 0,-34 28 0,7-3-42,-27 10-36,81-63-131,-1 0 2,0 1 0,0 0-1,0 0 1,0-1 0,1 1 0,-1 0 0,0 0 0,1 0-1,-1-1 1,0 1 0,1 0 0,-1 0 0,1 0 0,0 0-1,-1 0 1,1 0 0,-1 2 0,1-2 77,16-13 259,-9 11-295,-5 1-34,0 0 1,-1 0-1,1 0 0,0 0 0,-1-1 0,1 1 0,0-1 0,-1 1 1,1-1-1,-1 0 0,1 0 0,-1 1 0,3-3 0,5-3 13,0 1 0,0 0 0,1 0 0,-1 1 0,1 0 0,0 0 0,21-3 0,14-6 3,517-143-1175,-552 154 1045,139-47-6253,-73 22-1177,-66 23 6130,0-2-1,-1 1 1,0-1-1,0-1 1,10-9-1,20-13-2116,-1 6 1230,7 7 380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4.518"/>
    </inkml:context>
    <inkml:brush xml:id="br0">
      <inkml:brushProperty name="width" value="0.05" units="cm"/>
      <inkml:brushProperty name="height" value="0.05" units="cm"/>
    </inkml:brush>
  </inkml:definitions>
  <inkml:trace contextRef="#ctx0" brushRef="#br0">100 66 496,'0'-2'490,"0"0"0,-1-1 0,1 1 0,-1 0 1,1 0-1,-1-1 0,0 1 0,0 0 0,0 0 0,0 0 0,0 0 0,-1 0 0,1 0 1,-1 0-1,1 1 0,-1-1 0,0 0 0,1 1 0,-1-1 0,0 1 0,-4-2 0,2 0 109,0 1 0,0 0 0,0 0 0,0 1 0,-1-1 0,1 1 0,-1 0 0,1 0 0,-1 1-1,-4-1 1,-9 0 1071,18 1-1632,0 0-1,0 0 0,0 0 0,0 0 1,0 0-1,0 0 0,0 0 0,0 0 0,0 0 1,0 0-1,1 0 0,-1-1 0,0 1 1,0 0-1,0 0 0,0 0 0,0 0 1,0 0-1,0 0 0,0 0 0,0 0 1,0 0-1,0 0 0,0 0 0,0 0 1,0 0-1,0 0 0,0 0 0,0 0 1,0-1-1,0 1 0,0 0 0,0 0 1,0 0-1,0 0 0,0 0 0,0 0 1,0 0-1,0 0 0,0 0 0,0 0 1,0 0-1,0 0 0,0 0 0,0 0 1,0 0-1,0-1 0,0 1 0,0 0 1,0 0-1,-1 0 0,1 0 0,0 0 1,0 0-1,0 0 0,0 0 0,26-1 2127,-12 2-1782,-1 2 0,1 0 0,-1 0 1,1 1-1,-1 1 0,-1 0 0,1 1 0,-1 0 1,0 1-1,0 0 0,-1 1 0,16 14 0,8 9 356,-26-24-539,0 0 0,-1 0 0,0 1 0,-1 0 0,0 1 0,0-1 0,8 15 0,7 21 36,-2 1 0,-3 1 0,-1 0 1,-2 2-1,-2 0 0,9 86 0,3 25-235,-13-100 0,2 0 0,27 75 0,-35-119 0,-1-2 0,6 19 0,24 50 0,-22-44 0,-12-34 0,1-1 0,0 1 0,0 0 0,0 0 0,0-1 0,1 1 0,-1 0 0,1-1 0,0 0 0,0 1 0,1-1 0,3 5 0,3 0 0,-5-5 0,0 1 0,0-1 0,0 0 0,0 0 0,1-1 0,7 4 0,13 2 0,0-2 0,1-1 0,0-1 0,0-1 0,0-1 0,42-3 0,-39 1 0,-10-1 0,0-1 0,33-8 0,-21 4 0,50-7 0,-78 12 13,0 1 0,1-1 0,-1 1 0,0-1 0,0 1-1,1 1 1,-1-1 0,4 1 0,-7-1-48,0 0-1,0 0 1,1 1 0,-1-1-1,1 0 1,-1 0-1,0 0 1,1 0 0,-1 0-1,0 0 1,1 1-1,-1-1 1,1 0 0,-1 0-1,0 0 1,1 0-1,-1 0 1,1 0 0,-1-1-1,0 1 1,1 0 0,-1 0-1,1 0 1,-1 0-1,0 0 1,1 0 0,-1-1-1,0 1 1,1 0-1,-1 0 1,0-1 0,1 1-1,-1 0 1,0 0-1,0-1 1,1 1 0,-1 0-1,0-1 1,0 1-1,0 0 1,1-1 0,-1 1-1,0-1 1,0 1-1,0 0 1,0-1 0,0 1-1,0-1 1,0 1 0,0-1-1,1-1-689,0-1 1,1 1-1,-1 0 0,0 0 1,1 0-1,-1 0 0,1 0 0,0 0 1,0 0-1,-1 0 0,1 1 1,0-1-1,1 1 0,-1-1 0,0 1 1,4-2-1,5-4-1567,15-13-4825,-19 16 6155,0 0 1,0 0-1,1 0 0,-1 1 0,10-3 0,26-1-1236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4.941"/>
    </inkml:context>
    <inkml:brush xml:id="br0">
      <inkml:brushProperty name="width" value="0.05" units="cm"/>
      <inkml:brushProperty name="height" value="0.05" units="cm"/>
    </inkml:brush>
  </inkml:definitions>
  <inkml:trace contextRef="#ctx0" brushRef="#br0">85 41 936,'-1'-2'512,"1"0"0,-1 0 0,0 1 0,0-1 0,1 1 0,-1-1 0,-1 0 0,1 1 0,0 0 0,0-1 1,0 1-1,-1 0 0,1-1 0,-1 1 0,1 0 0,-1 0 0,1 0 0,-1 0 0,0 1 0,1-1 0,-1 0 0,-2 0 0,-34-9 6442,37 9-6671,0 1 0,0 0 0,1 0 1,-1 0-1,0 0 0,0 0 0,1 1 0,-1-1 0,0 0 0,0 0 0,1 0 0,-1 1 0,0-1 1,0 0-1,1 1 0,-1-1 0,0 0 0,0 2 0,3 8 1675,23 10-667,-11-10-873,-1 0 1,0 1 0,0 1 0,-1 0 0,-1 0-1,15 21 1,-18-21-152,0 0 0,-1 0 0,-1 1-1,6 15 1,11 21-60,-15-30-207,-2 0 0,1 0 0,-2 0 0,-1 1 0,0 0 0,1 29 0,3 14 0,0-21 0,-3-19 0,-1 0 0,1 35 0,-4-48 0,0 1 0,0-1 0,1 0 0,5 14 0,-4-14 0,-1 1 0,1 0 0,-2-1 0,2 16 0,-3-24 0,0 0 0,1 0 0,-1 0 0,1 0 0,-1 0 0,1 0 0,0 0 0,0 0 0,0-1 0,0 1 0,0 0 0,3 2 0,-3-2 0,0-1 0,0 1 0,0-1 0,0 1 0,0 0 0,0 0 0,0 0 0,0-1 0,0 1 0,-1 0 0,1 0 0,-1 4 0,1-6 0,-1 1 0,0 0 0,1-1 0,-1 1 0,0 0 0,1-1 0,-1 1 0,1-1 0,-1 1 0,1-1 0,-1 1 0,1-1 0,-1 1 0,1-1 0,-1 1 0,1-1 0,0 0 0,-1 1 0,1-1 0,1 1 0,0 0 0,-28-11-2564,18 8 471,0-1-1,0 0 1,0-1-1,-14-8 0,20 11 1490,0-1 0,-1 0-1,1 0 1,0 1 0,0-2-1,1 1 1,-1 0-1,0 0 1,1 0 0,0-1-1,-1 1 1,1-1 0,0 1-1,0-1 1,0 1-1,0-1 1,1 0 0,-1 1-1,1-1 1,0 0 0,-1-3-1,3-19-2286,8-1 535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5.497"/>
    </inkml:context>
    <inkml:brush xml:id="br0">
      <inkml:brushProperty name="width" value="0.05" units="cm"/>
      <inkml:brushProperty name="height" value="0.05" units="cm"/>
    </inkml:brush>
  </inkml:definitions>
  <inkml:trace contextRef="#ctx0" brushRef="#br0">0 14 292,'16'-12'12487,"-8"11"-6069,4 2-4309,52 8 430,-49-8-2053,0 1 0,21 5-1,13 2 427,-42-8-617,1 0-1,-1 0 1,0 1-1,0 0 1,0 0 0,0 1-1,0 0 1,0 0 0,0 0-1,-1 1 1,11 7-1,-14-8-116,0-1 0,-1 1-1,1 0 1,0-1 0,-1 1-1,1 1 1,-1-1 0,0 0 0,0 1-1,0-1 1,2 8 0,-2-3-3,-1-1 1,0 1-1,-1 0 1,0 14-1,0-9-167,0-2-8,0 1 0,0-1 0,-2 0 0,1 0 0,-1 0 0,-5 12 0,0-1 0,1-1 0,-4 29 0,0-2 0,9-44 0,0 0 0,1 0 0,0 0 0,0 0 0,0 0 0,0 0 0,1 0 0,0 0 0,-1 0 0,2 0 0,-1 0 0,0 0 0,1-1 0,2 5 0,-2-3 0,0-1 0,-1 1 0,1-1 0,-1 1 0,0 0 0,0 0 0,0 7 0,0-11 0,-1 0 0,1 1 0,-1-1 0,1 0 0,-1 1 0,1-1 0,0 0 0,0 0 0,0 1 0,0-1 0,-1 0 0,1 0 0,1 0 0,-1 0 0,0 0 0,0 0 0,0-1 0,0 1 0,1 0 0,-1-1 0,0 1 0,1-1 0,-1 1 0,0-1 0,1 1 0,-1-1 0,1 0 0,-1 0 0,1 0 0,1 0 0,5 1 0,-1 0 0,0-1 0,0 0 0,14-2 0,11-4 0,15-2 0,0-2 0,49-18 0,-92 24-675,-11 2-191,-12 1-1342,14 1 896,1 1 1,-1 0-1,0 0 0,0 0 1,1 0-1,-1 1 0,1-1 1,-1 1-1,1 0 0,-8 5 1,-38 32-8876,40-30 9193,-14 11-1567</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7.239"/>
    </inkml:context>
    <inkml:brush xml:id="br0">
      <inkml:brushProperty name="width" value="0.05" units="cm"/>
      <inkml:brushProperty name="height" value="0.05" units="cm"/>
    </inkml:brush>
  </inkml:definitions>
  <inkml:trace contextRef="#ctx0" brushRef="#br0">118 70 68,'2'-1'549,"28"-18"2831,-29 18-2960,0 0 0,0 0 0,1 0 0,-1 0-1,0 0 1,0 0 0,0 0 0,0-1 0,0 1-1,-1 0 1,1-1 0,0 1 0,-1 0 0,1-1-1,-1 1 1,1-1 0,0-2 0,-2 3-292,1 1 1,-1-1 0,1 0-1,-1 1 1,1-1-1,-1 1 1,1-1 0,-1 1-1,0-1 1,1 1 0,-1 0-1,0-1 1,1 1-1,-1 0 1,0-1 0,1 1-1,-1 0 1,0 0 0,0 0-1,1 0 1,-1 0-1,0 0 1,0 0 0,1 0-1,-2 0 1,1 0-2,0 0 1,1 0 0,-1 0-1,0 0 1,0 0-1,1 0 1,-1 0 0,0 0-1,0 0 1,1 0-1,-1-1 1,0 1-1,1 0 1,-1-1 0,0 1-1,1 0 1,-1-1-1,0 1 1,1-1 0,-1 1-1,1-1 1,-1 1-1,1-1 1,-1 1-1,0-2 1,1 2-13,0 0 0,0-1 0,0 1 0,1 0 0,-1 0 0,0-1 0,0 1 0,0 0 0,0 0 0,0-1 0,0 1 0,0 0 0,0 0 0,0-1-1,0 1 1,0 0 0,0 0 0,0-1 0,0 1 0,-1 0 0,1 0 0,0-1 0,0 1 0,0 0 0,0 0 0,0 0 0,0-1 0,-1 1 0,1 0 0,0 0 0,0 0 0,0 0 0,-1-1 0,1 1 0,0 0 0,0 0 0,0 0 0,-1 0 0,1 0 0,0 0 0,0-1 0,-1 1 0,1 0-1,0 0 1,0 0 0,-1 0 0,1 0 0,0 0 0,0 0 0,-1 0 0,1 0 0,0 0 0,-1 0 0,1 0 0,0 1 0,0-1 0,0 0 0,-1 0 0,1 0 0,0 0 0,0 0 0,-1 1 0,-14 1 1287,-32 4 1439,8 1-827,23 2-1274,15-9-733,1 1-1,0-1 1,0 0-1,-1 0 0,1 1 1,0-1-1,0 0 1,-1 1-1,1-1 1,0 0-1,0 1 1,0-1-1,0 0 0,-1 1 1,1-1-1,0 1 1,0-1-1,0 0 1,0 1-1,0-1 0,0 0 1,0 1-1,0-1 1,0 1-1,0-1 1,0 0-1,0 1 1,1-1-1,-1 0 0,0 1 1,0-1-1,0 1 1,10 14 28,1-1 0,18 19 1,12 17-43,-36-42 7,-1 0 0,0 0 0,0 0 0,2 12 0,11 22 0,13 16 0,-3 1 0,21 65 0,-20-53 0,-19-50 0,-1-1 0,-1 1 0,0 0 0,3 23 0,-10-42 0,12 86 0,2 112 0,-13-185 0,2 0 0,0-1 0,0 1 0,2-1 0,7 20 0,-6-17 0,-4-11 0,-1-1 0,1 0 0,0 0 0,0 0 0,1 0 0,0 0 0,-1-1 0,1 1 0,1-1 0,-1 1 0,7 5 0,-6-8 0,0-1 0,-1 1 0,1-1 0,0 0 0,0 0 0,0 0 0,0-1 0,0 1 0,0-1 0,0 0 0,0 0 0,0 0 0,0-1 0,0 0 0,-1 1 0,1-1 0,4-2 0,206-43 0,-100 20 0,59-26 0,-94 30 0,-60 20-159,-7 9-5278,-10-5 4170,32-2-8502,-22-1 7417,-1-8-5366,-6 5 6426,8-3-956,9 0 391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7.613"/>
    </inkml:context>
    <inkml:brush xml:id="br0">
      <inkml:brushProperty name="width" value="0.05" units="cm"/>
      <inkml:brushProperty name="height" value="0.05" units="cm"/>
    </inkml:brush>
  </inkml:definitions>
  <inkml:trace contextRef="#ctx0" brushRef="#br0">80 6 1516,'0'1'331,"-1"0"0,0 0 0,1 0 0,-1 0-1,0 0 1,0 0 0,0 0 0,0 0 0,0-1 0,0 1-1,0 0 1,0 0 0,0-1 0,0 1 0,0-1 0,0 1 0,0-1-1,0 0 1,-1 1 0,1-1 0,0 0 0,-3 0 0,-30 5 6651,14 1 1460,32-5-7033,146-15-170,-95 11-2057,-3 0-3879,-59 3 4293,0 0 1,1-1-1,-1 1 1,0 0-1,1 0 1,-1-1 0,0 1-1,0-1 1,0 1-1,1-1 1,-1 1-1,0-1 1,0 0 0,0 0-1,0 0 1,0 1-1,0-1 1,0 0-1,1-1 1,-26 7-12027</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7.987"/>
    </inkml:context>
    <inkml:brush xml:id="br0">
      <inkml:brushProperty name="width" value="0.05" units="cm"/>
      <inkml:brushProperty name="height" value="0.05" units="cm"/>
    </inkml:brush>
  </inkml:definitions>
  <inkml:trace contextRef="#ctx0" brushRef="#br0">48 1 1564,'-22'18'4053,"20"-17"-3511,0 1 1,0-1-1,0 0 1,0 1-1,0 0 1,1-1-1,-1 1 1,0 0-1,1 0 1,-1 0-1,1 0 1,-1 0-1,0 3 1,2-4-336,0 0 1,0-1-1,0 1 1,0 0-1,0-1 0,1 1 1,-1 0-1,0-1 1,0 1-1,1-1 1,-1 1-1,0 0 1,1-1-1,-1 1 0,1-1 1,-1 1-1,1-1 1,-1 1-1,1-1 1,-1 0-1,1 1 0,-1-1 1,1 0-1,0 1 1,-1-1-1,2 1 1,23 3 3040,22-7 124,-47 3-3355,116-13 2956,1 5-2876,-80 8-2622,-1 0-3538,38 8-10703,-39-3 14500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29.730"/>
    </inkml:context>
    <inkml:brush xml:id="br0">
      <inkml:brushProperty name="width" value="0.05" units="cm"/>
      <inkml:brushProperty name="height" value="0.05" units="cm"/>
    </inkml:brush>
  </inkml:definitions>
  <inkml:trace contextRef="#ctx0" brushRef="#br0">525 114 700,'-2'-13'11303,"-12"13"-10216,1-1 4405,20-12-2355,25-13-926,-8 7 533,-24 18-2671,0 1-1,0 0 1,0-1 0,0 1-1,0-1 1,0 1-1,-1 0 1,1-1-1,0 1 1,0-1-1,0 1 1,0 0-1,0-1 1,0 1-1,-1 0 1,1-1-1,0 1 1,0 0-1,-1-1 1,1 1-1,0 0 1,0 0-1,-1-1 1,1 1-1,0 0 1,-1 0-1,1-1 1,0 1 0,-1 0-1,1 0 1,-1 0-1,1 0 1,0 0-1,-1 0 1,1 0-1,0-1 1,-1 1-1,0 0 1,-20-9 1638,20 9-1481,-39-20 1093,31 19-1323,-3 1 0,-26 3 0,14 0 0,8-2 0,-1 1 0,0 1 0,1 0 0,-1 2 0,1-1 0,0 2 0,0 0 0,1 1 0,0 0 0,0 2 0,1-1 0,-21 18 0,16-14 0,16-10 0,-1 0 0,0 1 0,1-1 0,-1 1 0,1 0 0,0 0 0,-1 0 0,1 0 0,1 1 0,-4 3 0,-44 65 0,17-30 0,31-39 0,0 0 0,0 0 0,-1 0 0,1 0 0,0 1 0,1-1 0,-1 0 0,0 1 0,1 0 0,0-1 0,0 1 0,0 0 0,0 4 0,-6 12 0,6-19 0,0 0 0,1 0 0,-1 0 0,0 0 0,1 1 0,-1-1 0,1 0 0,-1 0 0,1 1 0,0-1 0,-1 0 0,1 1 0,0-1 0,0 0 0,0 1 0,0-1 0,0 0 0,0 1 0,1-1 0,-1 0 0,0 0 0,1 1 0,-1-1 0,0 0 0,2 2 0,2 2 0,1-1 0,0 0 0,-1 0 0,2 0 0,-1-1 0,0 1 0,1-1 0,-1 0 0,1-1 0,0 0 0,0 0 0,0 0 0,0 0 0,7 0 0,8 0 0,0-1 0,38-2 0,-15 0 0,53-6 0,-69 3 0,9-1 0,-36 5 0,1 0 0,-1 0 0,1 0 0,0 0 0,-1 0 0,1 0 0,-1 1 0,1-1 0,-1 1 0,1-1 0,-1 1 0,0-1 0,1 1 0,-1 0 0,1 0 0,-1-1 0,2 3 0,-3 0 0,1 0 0,-1-1 0,-1 1 0,1 0 0,0 0 0,0-1 0,-1 1 0,0 0 0,1-1 0,-1 1 0,0-1 0,0 1 0,-1-1 0,-1 4 0,1-2 0,-4 9 0,-1 1 0,0-2 0,-1 1 0,0-1 0,-1 0 0,-1-1 0,-16 16 0,8-7 0,-26 37 0,29-36 0,0-2 0,-23 23 0,9-12 0,1 2 0,3 0 0,0 2 0,-21 38 0,41-64 0,0 0 0,1 0 0,-1 1 0,2 0 0,-1 0 0,1 0 0,0 0 0,1 0 0,-1 13 0,3-20 0,0 1 0,0-1 0,1 0 0,-1 1 0,1-1 0,-1 0 0,1 1 0,0-1 0,0 0 0,0 0 0,0 1 0,1-1 0,-1 0 0,0 0 0,1-1 0,0 1 0,-1 0 0,1 0 0,0-1 0,0 1 0,0-1 0,2 2 0,1 0 0,1 0 0,-1-1 0,1 1 0,0-1 0,0-1 0,0 1 0,9 1 0,5-3 0,0 1 0,1-2 0,-1-1 0,0-1 0,22-5 0,-31 6 0,201-48 0,-193 44 0,-15 4 0,-1 1 0,1-1 0,-1 1 0,1 0 0,0 1 0,-1-1 0,1 1 0,0-1 0,5 2 0,-25 0-1207,-37 4-8756,84 27-9214,-29-24 17093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3.966"/>
    </inkml:context>
    <inkml:brush xml:id="br0">
      <inkml:brushProperty name="width" value="0.05" units="cm"/>
      <inkml:brushProperty name="height" value="0.05" units="cm"/>
    </inkml:brush>
  </inkml:definitions>
  <inkml:trace contextRef="#ctx0" brushRef="#br0">379 408 280,'-5'-2'512,"-10"-3"2099,-1 1 0,1 1-1,-1 0 1,-23 0 0,15 8 1295,20-3-3313,-1-1-1,1 1 1,-1-1-1,1-1 1,-1 1-1,-6 0 0,5 0-430,-1 0-1,1 0 0,0 1 1,-1 0-1,1 0 0,0 1 1,0 0-1,0 0 0,1 0 1,-1 0-1,1 1 0,-8 7 1,3-3 42,0 1 0,1 0 1,0 1-1,1 0 0,-13 18 0,14-17-140,1 0-1,1 1 1,0-1 0,0 1-1,-5 19 1,1-2-19,7-26-40,0 0 1,1 1-1,0-1 1,-1 1 0,1-1-1,1 1 1,-1-1-1,0 1 1,1 0 0,0 0-1,0-1 1,0 1-1,0 0 1,0-1 0,1 1-1,0 0 1,0-1-1,0 1 1,0-1 0,0 1-1,4 5 1,6 22 66,-10-28-83,-1 0 1,1 0-1,0 0 1,0 0 0,0 0-1,1 0 1,-1-1-1,1 1 1,-1 0 0,1-1-1,0 1 1,0-1-1,0 1 1,3 1 0,-2-1 5,-1 0 0,1-1 0,0 0 0,0 1 0,0-1 0,0 0 0,1 0 0,-1-1 1,0 1-1,1-1 0,-1 1 0,1-1 0,0 0 0,-1-1 0,1 1 0,0 0 0,-1-1 0,1 0 1,0 0-1,0 0 0,-1-1 0,6 0 0,-9 1 5,6-1-8,-1 0 1,1-1-1,-1 1 1,1-1-1,-1 0 1,0-1-1,0 1 1,0-1-1,0 0 1,0 0-1,-1 0 1,1-1-1,-1 0 1,0 0-1,4-5 1,19-23 51,-23 28-41,1-1 0,-1 0 1,1 0-1,-2-1 0,1 1 0,0-1 0,-1 0 0,0 0 0,-1 0 1,3-9-1,3-18 39,-2 13-9,-2 0-1,-1 0 1,2-34-1,-4 4 189,1 32-74,-1-1-1,-2 0 0,0 0 1,0 0-1,-2 1 0,-7-27 1,7 33-53,0-1 1,1 0 0,0 0-1,1 1 1,1-18 0,0 18 16,0 0 0,-1 0 1,-1 0-1,1 0 1,-5-14-1,-6-27 480,10 46-421,1 1 1,0-1 0,0 0-1,1 1 1,0-1-1,2-12 1,-1-4 794,-3 24-882,2-2-80,0 1 0,-1 0 0,1 0 0,0 0-1,-1 0 1,1 0 0,-1 0 0,1 0 0,0 0 0,-1 0 0,1 1-1,0-1 1,-1 0 0,1 0 0,0 0 0,-1 0 0,1 0 0,0 1-1,-1-1 1,1 0 0,0 0 0,0 0 0,-1 1 0,1-1 0,0 0-1,0 0 1,-1 1 0,1-1 0,0 0 0,0 1 0,0-1 0,0 0-1,-1 1 1,1-1 0,0 0 0,0 1 0,0-1 0,0 0 0,0 1 0,1 6 10,0 0 1,0-1-1,1 1 1,-1-1-1,2 0 1,-1 1 0,1-1-1,0 0 1,0 0-1,1 0 1,-1-1 0,8 8-1,-5-4-2,0 0-1,0 0 0,-1 0 0,5 13 1,47 137 49,-51-143-58,-2 0 1,0 0-1,-1 0 1,0 1-1,0 18 1,2 17-2,2 13-455,-4 101 1,-3-117-1045,-10-18-1480,7-21-3079,16-24-634,14-21-257,-21 25 5825,0 1 0,2 0 0,8-9 0,16-8-430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9.410"/>
    </inkml:context>
    <inkml:brush xml:id="br0">
      <inkml:brushProperty name="width" value="0.05" units="cm"/>
      <inkml:brushProperty name="height" value="0.05" units="cm"/>
    </inkml:brush>
  </inkml:definitions>
  <inkml:trace contextRef="#ctx0" brushRef="#br0">0 56 88,'42'-37'9528,"-42"37"-9442,0 0 0,0-1-1,0 1 1,0 0 0,1 0 0,-1-1-1,0 1 1,0 0 0,0 0 0,0-1-1,0 1 1,0 0 0,0-1 0,0 1-1,0 0 1,0 0 0,0-1 0,0 1-1,-1 0 1,1 0 0,0-1 0,0 1-1,0 0 1,0 0 0,0-1-1,0 1 1,-1 0 0,1 0 0,0 0-1,0-1 1,0 1 0,-1 0 0,1 0-1,0 0 1,0 0 0,0 0 0,-1-1-1,1 1 1,0 0 0,-16-7 4909,5 5-649,19 9-2861,-6-5-1332,0 1-1,0-1 1,0 1 0,0-1-1,0 1 1,-1 0-1,1 0 1,-1 0 0,0 0-1,0 0 1,0 0 0,-1 0-1,1 0 1,0 6-1,5 16 559,7 3-118,-8-19-388,-1 1 1,0-1 0,0 1-1,-1-1 1,3 14 0,7 70 784,21 175 1123,-2-48-1148,-29-195-965,1 1 0,0-1 0,15 42 0,-3-17 0,-12-33 0,1 0 0,1-1 0,0 0 0,2 0 0,-1-1 0,19 26 0,-10-21 0,1 0 0,22 20 0,-32-34 0,1 1 0,1-1 0,-1-1 0,1 0 0,0 0 0,0 0 0,0-1 0,14 4 0,3-1 0,-1-2 0,1-1 0,0 0 0,0-2 0,0-1 0,0-1 0,1-1 0,-1-2 0,47-10 0,-46 7-121,52-14 22,-73 17-401,0 1 0,0-1-1,0 0 1,0-1 0,9-6-1,-14 9 173,1 0 0,-1 0-1,0-1 1,0 1 0,0 0-1,0-1 1,0 1 0,0 0-1,0-1 1,-1 1 0,1-1-1,-1 1 1,1-1 0,-1 0-1,1 1 1,-1-1 0,0 1-1,1-1 1,-1 0 0,0 1-1,0-1 1,-1 0-1,1 1 1,0-1 0,0 0-1,-1 1 1,1-1 0,-1 1-1,0-3 1,-3-4-1963,0 1 0,-1-1 0,0 1 0,-9-11 0,2 3-1818,1-3 1618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4.337"/>
    </inkml:context>
    <inkml:brush xml:id="br0">
      <inkml:brushProperty name="width" value="0.05" units="cm"/>
      <inkml:brushProperty name="height" value="0.05" units="cm"/>
    </inkml:brush>
  </inkml:definitions>
  <inkml:trace contextRef="#ctx0" brushRef="#br0">79 35 1528,'0'-2'474,"0"1"0,0-1-1,1 1 1,-1-1 0,-1 1 0,1-1-1,0 1 1,0-1 0,0 1-1,-1-1 1,1 1 0,-1 0 0,1-1-1,-1 1 1,0-1 0,1 1 0,-1 0-1,0 0 1,-1-2 0,0 2 9,-1 0 0,1 1 0,0-1 0,0 1 1,-1-1-1,1 1 0,0 0 0,-1 0 0,1 0 0,-5 0 1,-3 0-769,8 0 532,-22 1 1153,19 1-185,17 3 784,-7-2-1680,1-1-1,0 2 1,-1-1 0,1 0 0,-1 1-1,0 0 1,0 0 0,-1 1 0,1-1-1,-1 1 1,0 0 0,5 8 0,0 1 19,0 0 0,-2 0 1,13 31-1,-4-11-72,-13-29-228,0 1 0,-1-1 0,1 1 0,-1-1 0,-1 1 0,1-1 0,-1 1-1,0 0 1,1 11 0,1 24 133,1 1 0,16 65 0,-9-59-110,-11-44-58,1-1 0,1 1 1,-1-1-1,0 0 0,1 0 1,0 1-1,0-1 0,0 0 0,3 3 1,-3-3-2,1 1 1,-1-1 0,0 1-1,0 0 1,0-1 0,2 8-1,0-1-188,0 1 1,0-1-1,1 0 0,0 0 0,1-1 0,14 18 0,-19-26 57,1 0 0,-1 0 0,1 0 0,-1 0 0,1 0 0,0 0 0,0 0-1,-1-1 1,1 1 0,0-1 0,0 1 0,0-1 0,0 0 0,0 0 0,0 0-1,0 0 1,-1 0 0,1 0 0,0 0 0,0 0 0,0-1 0,0 1 0,0-1-1,0 0 1,-1 1 0,1-1 0,0 0 0,2-2 0,25-5-1850,-23 7 1401,1 0-1,-1 0 1,1 0-1,-1-1 1,0 0 0,1-1-1,-1 1 1,0-1-1,-1 0 1,11-8-1,-11 7-272,0-1 0,0 1-1,-1-1 1,0 0 0,0-1 0,0 1-1,-1-1 1,1 1 0,-1-1 0,-1 0-1,3-7 1,1-1-1071,14 0 265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4.710"/>
    </inkml:context>
    <inkml:brush xml:id="br0">
      <inkml:brushProperty name="width" value="0.05" units="cm"/>
      <inkml:brushProperty name="height" value="0.05" units="cm"/>
    </inkml:brush>
  </inkml:definitions>
  <inkml:trace contextRef="#ctx0" brushRef="#br0">173 169 808,'-119'19'9423,"75"-14"-5102,34-5-1568,31-5-652,373-89 456,-223 49-2631,-28 1-1969,-139 43 1637,0 0-1,0 0 1,0 0-1,1 1 0,-1-1 1,0 1-1,1 0 0,5 2 1,5-1-2417,-23 12-7104,6-6 7898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5.068"/>
    </inkml:context>
    <inkml:brush xml:id="br0">
      <inkml:brushProperty name="width" value="0.05" units="cm"/>
      <inkml:brushProperty name="height" value="0.05" units="cm"/>
    </inkml:brush>
  </inkml:definitions>
  <inkml:trace contextRef="#ctx0" brushRef="#br0">85 141 144,'-22'11'1873,"16"-9"-1043,0 1 0,1 0 0,-1 0 0,1 0 0,-1 1 0,1 0 0,0 0-1,0 0 1,-6 7 0,11-10-712,0-1-1,0 0 1,-1 0-1,1 1 1,0-1-1,0 0 1,0 0 0,0 1-1,-1-1 1,1 0-1,0 1 1,0-1-1,0 0 1,0 1-1,0-1 1,0 0-1,0 1 1,0-1-1,0 0 1,0 1 0,0-1-1,0 0 1,0 1-1,0-1 1,0 0-1,0 1 1,0-1-1,0 0 1,0 1-1,0-1 1,1 0-1,-1 1 1,0-1-1,0 0 1,0 0 0,1 1-1,-1-1 1,0 0-1,0 0 1,1 1-1,-1-1 1,1 0-1,15 3 1396,-10-3-958,70 7 3014,121-3-1,404-36 1156,-25-43-3350,-426 50-1300,-93 16-77,145-28-340,-148 28-182,-1-1-2189,-15-5-3573,-35 13 5299,0 1 0,1 0 1,-1 0-1,1 0 0,-1 1 1,1-1-1,0 1 0,-1 0 0,6 0 1,-6 0 377,1 20-9766</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5.517"/>
    </inkml:context>
    <inkml:brush xml:id="br0">
      <inkml:brushProperty name="width" value="0.05" units="cm"/>
      <inkml:brushProperty name="height" value="0.05" units="cm"/>
    </inkml:brush>
  </inkml:definitions>
  <inkml:trace contextRef="#ctx0" brushRef="#br0">781 447 1528,'-19'5'3168,"-1"-2"0,-31 2 0,34-4-1154,0 1 0,0 0-1,-30 8 1,14 0 379,-47 6 1,-10 4 50,57-11-1657,0 2 0,1 2 0,-31 16 0,45-19-523,0 1-1,1 0 1,0 2 0,1 0 0,0 1-1,-16 19 1,22-22-126,2-3-50,0 1-1,1-1 0,0 1 0,0 0 0,1 1 0,1-1 1,0 1-1,-5 12 0,5-8-43,1-1 1,1 1-1,0-1 0,0 1 1,2 0-1,-1 0 0,2 0 1,0 0-1,1 0 0,0 0 1,4 15-1,-1-10-44,-3-9 0,0-1 0,1 0 0,0 0 0,1 0 0,0 0 0,0 0 0,1-1 0,0 1 0,0-1 0,1 0 0,8 10 0,-11-15 0,0-1 0,0 0 0,0 0 0,0 0 0,0 0 0,0 0 0,0-1 0,0 1 0,1-1 0,-1 1 0,1-1 0,-1 0 0,1 0 0,-1 0 0,1 0 0,0 0 0,0-1 0,-1 1 0,1-1 0,0 0 0,0 0 0,0 0 0,-1 0 0,1 0 0,0 0 0,5-2 0,6-2 0,1 0-1,-1-1 1,0-1-1,-1 0 1,25-16 0,-28 17-3,11-8-31,-1 0-1,0-1 1,-1-1 0,23-22-1,-32 27 7,-1 0-1,-1 0 0,0 0 1,0-1-1,-1 0 0,-1-1 1,1 0-1,-2 0 0,7-20 1,0-1-33,-9 26 44,0-1-1,-1 0 1,1 0 0,-2 0-1,3-12 1,-5 11 0,-1 1 0,1-1 0,-1 1 0,-1-1 0,-4-9-1,-5-21-44,7 19 32,1 1 1,1-1 0,1 1 0,1-1-1,0 0 1,3-22 0,3 1-9,-1 14 17,-1-1 0,-1 1 0,-4-51 0,-3 37 5,-3-19 10,-1-66 1,9 47 532,0 78-468,2 23 137,11 24-58,-11-36-115,0-1 0,1 1 0,0-1 0,1 0 0,5 11 0,6 10-6,-1 1 1,-2 1-1,-1 0 1,11 53-1,-15-56-15,2 13-2,3 46 0,-8-50 0,18 74 0,-10-72 0,24 73 0,-29-93 2,7 38 0,-1-8-51,-12-46-281,-1 1 0,1-1 0,-1 1 0,1 0 0,-1-1 0,-1 1 0,1-1 0,-1 1 0,1 0 0,-1-1 0,-1 1 0,1-1 0,-1 0 0,-1 5 0,0-2-2299,65-35-19253,-28 10 19737</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5.854"/>
    </inkml:context>
    <inkml:brush xml:id="br0">
      <inkml:brushProperty name="width" value="0.05" units="cm"/>
      <inkml:brushProperty name="height" value="0.05" units="cm"/>
    </inkml:brush>
  </inkml:definitions>
  <inkml:trace contextRef="#ctx0" brushRef="#br0">49 1 704,'-23'6'8361,"21"-5"-7845,0 1 0,1-1 1,-1 0-1,1 0 0,-1 1 0,1-1 0,0 1 1,-1-1-1,1 1 0,0 0 0,0-1 1,0 1-1,0 0 0,0 0 0,0 2 1,0 0 190,0 1-1,0 0 1,0-1 0,1 1 0,-1 0 0,2 5 0,0 8 784,2-1 0,7 27 0,-9-40-1263,13 37 646,-10-32-793,-1 0 0,0 1 1,0-1-1,-1 0 0,0 1 0,0 11 1,-1 1-59,0-17-71,0-1 1,-1 0 0,0 1-1,0-1 1,0 1 0,0-1-1,-1 0 1,0 1 0,0-1-1,0 0 1,0 1 0,-1-1 0,1 0-1,-1 0 1,-2 4 0,-30 39-5065,35-47 4723,-1 1 1,1-1 0,0 1 0,-1 0-1,1-1 1,0 1 0,0-1 0,-1 0-1,1 1 1,0-1 0,0 0 0,0 1-1,0-1 1,-1 0 0,1 0 0,0 0-1,0 0 1,0 0 0,0 0 0,0 0-1,0 0 1,0 0 0,0 0 0,1-1-1,1 2-303,0-1 0,-1 0 0,1-1 0,0 1 0,0 0-1,0-1 1,-1 0 0,1 1 0,0-1 0,4-3-1,7-8-1713,8-1 402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6.245"/>
    </inkml:context>
    <inkml:brush xml:id="br0">
      <inkml:brushProperty name="width" value="0.05" units="cm"/>
      <inkml:brushProperty name="height" value="0.05" units="cm"/>
    </inkml:brush>
  </inkml:definitions>
  <inkml:trace contextRef="#ctx0" brushRef="#br0">201 34 344,'-58'11'5086,"-70"19"11823,143-26-14523,13-2-2209,0-3-709,-1-2 0,41-7 0,11-10-4800,-20-6-1012,-11 7-2660,-36 18 7290</inkml:trace>
  <inkml:trace contextRef="#ctx0" brushRef="#br0" timeOffset="1">118 268 1304,'-12'7'1268,"0"0"-1,1 2 1,0-1-1,-10 11 1,-19 24 7634,39-42-8706,0 0-1,0-1 0,0 1 1,1 0-1,-1 0 1,0 0-1,1 0 1,-1 0-1,0 0 0,1 0 1,-1 0-1,1 0 1,0 1-1,-1-1 0,1 0 1,0 0-1,0 0 1,0 0-1,-1 1 1,1-1-1,1 0 0,-1 0 1,0 0-1,0 0 1,0 1-1,0-1 0,1 0 1,-1 0-1,1 0 1,-1 0-1,1 0 0,-1 0 1,1 0-1,0 0 1,-1 0-1,1 0 1,0 0-1,0 0 0,0 0 1,-1-1-1,3 2 1,-1 0 153,1 0 0,0 0 1,1 0-1,-1-1 0,0 0 0,0 1 1,1-1-1,-1 0 0,1 0 1,-1-1-1,7 1 0,133-8 171,-105 3-4361,19-12-11671,-12 3 8225,-19 6 5112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7.124"/>
    </inkml:context>
    <inkml:brush xml:id="br0">
      <inkml:brushProperty name="width" value="0.05" units="cm"/>
      <inkml:brushProperty name="height" value="0.05" units="cm"/>
    </inkml:brush>
  </inkml:definitions>
  <inkml:trace contextRef="#ctx0" brushRef="#br0">785 7 544,'-9'-3'1310,"0"2"-1,-1 0 0,1 0 1,-1 0-1,1 1 1,-1 1-1,1 0 1,-18 3-1,-41 3 3543,49-6-4215,-1 1 0,0 1 0,1 1 0,-1 1 0,1 0 0,1 2 0,-31 13 0,15-4 147,0 1 0,1 1 0,1 2 0,1 2 0,0 1-1,2 1 1,1 1 0,-32 37 0,40-40-507,1 1 0,-22 35 0,36-49-236,0 0 0,0 0 0,1 1 0,0 0 0,1 0 0,0 0 0,1 0 0,0 1 0,0-1 0,0 16 0,1 11 43,0-18-66,1 0 0,3 27 0,-2-41-18,0 0-1,0 1 1,1-1 0,-1 0-1,1 0 1,1 0 0,-1 0-1,0 0 1,1-1 0,0 1-1,0-1 1,8 8-1,3 1 9,0 0-1,1-2 1,0 1-1,1-2 0,0 0 1,0-1-1,1-1 1,1 0-1,-1-2 0,1 0 1,0 0-1,25 2 0,-30-7 5,-1-1 0,1-1 0,-1 0 0,1-1 0,22-6 0,55-21 158,-71 20-69,0-1-1,-1-1 0,22-18 0,-3 4 109,-26 17-102,0 0 0,0 0 0,0-1 0,-1 0 0,0-1 0,-1 0 0,8-12 0,-13 16-93,0 0-1,-1 0 1,0 0-1,0 0 1,-1-1-1,0 1 1,0-1-1,0 1 1,-1-1-1,0 0 1,0 0-1,-1 1 1,1-1-1,-2 0 1,-1-12-1,-1 3-13,-1 1 0,0 0 0,-1 1 0,-1-1 0,0 1 0,-1 0 0,-1 0 0,0 1 0,-12-15 0,-10-9 0,-57-52 0,64 66 0,12 12 0,0 1 0,0 1 0,-24-16 0,19 15 6,10 7-94,0-1-1,0 1 0,0 0 1,0 1-1,0 0 0,0 0 0,-11-2 1,-29-6-2041,-24-4-2628,22 11-6221,82 3-3074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7.765"/>
    </inkml:context>
    <inkml:brush xml:id="br0">
      <inkml:brushProperty name="width" value="0.05" units="cm"/>
      <inkml:brushProperty name="height" value="0.05" units="cm"/>
    </inkml:brush>
  </inkml:definitions>
  <inkml:trace contextRef="#ctx0" brushRef="#br0">181 0 680,'-4'2'416,"1"-1"0,0 0-1,0 0 1,0 0 0,-1 0 0,1 0-1,-1-1 1,1 1 0,0-1 0,-1 0-1,-3-1 1,2 1 220,1 0 0,-1 0 0,1 1-1,-1-1 1,0 1 0,1 0 0,-6 2 0,-8 2 1708,14-4-1840,-1 0-1,1 0 0,0 0 1,0 1-1,0 0 1,0-1-1,0 1 0,0 1 1,1-1-1,-1 0 1,0 1-1,1 0 0,0 0 1,-4 4-1,5-5-331,1 1-1,-1 0 1,0 0-1,1 0 1,0 0 0,-1 0-1,1 0 1,0 0-1,1 1 1,-1-1-1,1 0 1,-1 1-1,1-1 1,0 0-1,0 1 1,0-1 0,1 0-1,-1 0 1,2 7-1,6 12-71,-1 0 0,-1 1 0,-2 0 0,0 0 0,-1 1 0,-1 32 0,-2-52-103,0-1-1,0 1 1,0 0-1,-1-1 1,1 1-1,-1-1 1,0 1-1,0-1 1,-1 1-1,-2 5 1,-8 18-707,7-20-534,18-20-8301,-6-5 5930,-7 14 3084,1 1 0,1-1-1,-1 1 1,0 0 0,1-1 0,0 1 0,0 0-1,0 0 1,0 0 0,0 0 0,4-3 0,26-14-1393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8.166"/>
    </inkml:context>
    <inkml:brush xml:id="br0">
      <inkml:brushProperty name="width" value="0.05" units="cm"/>
      <inkml:brushProperty name="height" value="0.05" units="cm"/>
    </inkml:brush>
  </inkml:definitions>
  <inkml:trace contextRef="#ctx0" brushRef="#br0">119 22 896,'-3'-14'3060,"3"13"-2526,-1 1-1,1-1 0,-1 1 1,0-1-1,0 0 0,1 1 1,-1-1-1,0 1 0,0 0 1,0-1-1,0 1 0,1 0 1,-1-1-1,0 1 0,0 0 1,0 0-1,0 0 0,0 0 1,0 0-1,0 0 0,0 0 1,1 0-1,-1 0 0,-2 1 1,-6-1-932,6 1 637,0 0 0,0 0 0,0 0 0,1 0-1,-1 1 1,0-1 0,1 1 0,-1 0 0,1 0 0,-1 0-1,1 0 1,0 0 0,0 1 0,0-1 0,-3 6 0,-1-1 170,2-2-326,0 0 0,0 1-1,1 0 1,0-1 0,0 1-1,0 1 1,1-1 0,0 0-1,0 0 1,0 1 0,1-1-1,0 1 1,0-1 0,1 9-1,0 4 13,2 1-1,0-1 1,7 31-1,-7-43-74,0-1 0,1 1-1,0-1 1,0 0 0,0 1 0,1-1-1,-1-1 1,10 11 0,43 40 146,-31-32-81,10 6 94,2-1-1,1-2 0,2-1 1,42 20-1,-65-36-39,1 0 21,128 80 3220,-143-87-3197,0 0 1,-1 0-1,1 1 1,-1 0-1,0-1 0,0 1 1,0 0-1,0 0 1,-1 0-1,0 0 1,0 0-1,0 0 1,0 0-1,0 0 1,-1 1-1,0-1 1,0 0-1,0 0 1,-1 6-1,1-7-75,0-1-80,-1 0 0,1 0 1,0-1-1,-1 1 0,1 0 1,-1-1-1,0 1 0,1 0 0,-1-1 1,0 1-1,0-1 0,0 0 1,0 1-1,0-1 0,-1 0 1,1 1-1,0-1 0,0 0 1,-1 0-1,-2 2 0,-36 17 21,20-11-124,0 1-441,-1 0 1,1-1-1,-1-1 1,-1-1-1,-43 9 1,48-14-643,0 0 1,0-1 0,-23-2-1,27 0-608,-1-1-1,0 0 0,1-1 0,-21-8 0,31 10 1383,0 0 0,0 0-1,1 0 1,-1-1 0,1 1 0,-1-1-1,1 0 1,0 0 0,0 0-1,0 0 1,0 0 0,0 0-1,0 0 1,0-1 0,1 1-1,-1-1 1,1 1 0,0-1-1,-1 0 1,1 1 0,1-1-1,-1 0 1,0 0 0,1 0-1,-1 0 1,1 1 0,0-1 0,0 0-1,0 0 1,0 0 0,0 0-1,2-5 1,8-18-1471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8.510"/>
    </inkml:context>
    <inkml:brush xml:id="br0">
      <inkml:brushProperty name="width" value="0.05" units="cm"/>
      <inkml:brushProperty name="height" value="0.05" units="cm"/>
    </inkml:brush>
  </inkml:definitions>
  <inkml:trace contextRef="#ctx0" brushRef="#br0">34 87 980,'-15'-8'4271,"15"8"-3830,-1-1-1,0 0 1,1 1-1,-1-1 1,0 1-1,0-1 0,0 1 1,1-1-1,-1 1 1,0 0-1,0-1 1,0 1-1,0 0 1,0 0-1,0-1 1,0 1-1,0 0 1,0 0-1,0 0 1,-1 0-1,11-4 851,0 0 0,1 0-1,-1 1 1,1 0 0,0 1 0,13-2-1,68-2-152,-40 3-451,32-5-363,57-3-591,-51 4-1421,-6 1-4454,-45 2 604,-26 3 3274,-1 0 0,0 0 0,22 2 0,-9 5 334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49.793"/>
    </inkml:context>
    <inkml:brush xml:id="br0">
      <inkml:brushProperty name="width" value="0.05" units="cm"/>
      <inkml:brushProperty name="height" value="0.05" units="cm"/>
    </inkml:brush>
  </inkml:definitions>
  <inkml:trace contextRef="#ctx0" brushRef="#br0">0 160 228,'9'-12'14017,"-7"11"-13349,22-9 3798,32-2-4612,-48 10 1556,154-16 3087,-41 6-2698,53-7-302,-126 13-1290,70-12 61,-96 13-463,0 2-1,32-2 1,-54 5 155,0 0 1,0 0-1,0 0 0,-1 0 0,1 0 0,0 0 0,0 0 1,0-1-1,0 1 0,0 0 0,0 0 0,0 0 0,0 0 1,0 0-1,0 0 0,0-1 0,0 1 0,0 0 0,0 0 1,0 0-1,0 0 0,0 0 0,0 0 0,0 0 0,0-1 1,0 1-1,0 0 0,1 0 0,-1 0 0,0 0 0,0 0 1,0 0-1,0 0 0,0 0 0,0 0 0,0-1 0,0 1 1,0 0-1,0 0 0,1 0 0,-1 0 0,0 0 0,0 0 1,0 0-1,0 0 0,0 0 0,0 0 0,0 0 0,1 0 1,-1 0-1,0 0 0,0 0 0,0 0 0,0 0 0,0 0 1,0 0-1,0 0 0,1 0 0,-1 0 0,-16-10-3983,-28-5-4122,33 13 6172,-56-3-5993,36 5 5550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38.853"/>
    </inkml:context>
    <inkml:brush xml:id="br0">
      <inkml:brushProperty name="width" value="0.05" units="cm"/>
      <inkml:brushProperty name="height" value="0.05" units="cm"/>
    </inkml:brush>
  </inkml:definitions>
  <inkml:trace contextRef="#ctx0" brushRef="#br0">190 1 852,'-6'8'1861,"0"1"1,-1-1-1,1 0 0,-2 0 0,1-1 1,-1 0-1,-1 0 0,1-1 0,-1 0 1,0-1-1,0 1 0,-1-2 1,-16 7-1,-2 3 3773,20-8-5411,8-6-223,0 1 0,0-1 0,0 1 0,1-1 0,-1 1 0,0-1 0,0 0 0,0 1 0,1-1 0,-1 1 0,0-1 0,0 0 0,1 1 0,-1-1 0,0 0 0,1 1 0,-1-1 0,1 0 0,-1 0 0,0 1 0,1-1 0,-1 0 0,1 0 0,-1 1 0,0-1 0,1 0 0,-1 0 0,1 0 0,2 2 0,7-5 0,-18 2-1777,5 1 1021,1 1-1,-1-1 1,0 0 0,1 0 0,-1 0 0,0 0 0,1-1 0,-1 1 0,0-1 0,1 0 0,-1 0 0,1 1 0,-4-3 0,22-7-9900,-6 5 5588,-2-2 2513,-6-6 613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0.652"/>
    </inkml:context>
    <inkml:brush xml:id="br0">
      <inkml:brushProperty name="width" value="0.05" units="cm"/>
      <inkml:brushProperty name="height" value="0.05" units="cm"/>
    </inkml:brush>
  </inkml:definitions>
  <inkml:trace contextRef="#ctx0" brushRef="#br0">1010 40 936,'-5'0'1466,"-1"1"-1,1-1 1,0 1-1,-1 0 1,-9 4 0,-26 15 3236,19-4-2924,-30 26 1,35-28-995,7-3-500,0 0 0,0 1-1,1 0 1,0 1 0,1-1 0,0 2 0,-7 19 0,-4 4 119,-41 96 771,35-81-511,-29 86-1,17-36-76,30-82-508,1 0 0,2 0 1,0 1-1,1 0 1,1 0-1,0 0 1,4 31-1,-2-22-36,-1-28-36,1 1-1,0 0 1,0 0-1,0-1 1,1 1 0,-1 0-1,0-1 1,1 1-1,0-1 1,0 1 0,-1-1-1,2 1 1,-1-1-1,0 1 1,0-1 0,1 0-1,-1 0 1,1 1-1,0-1 1,0 0-1,-1-1 1,1 1 0,1 0-1,-1 0 1,0-1-1,0 1 1,0-1 0,1 0-1,-1 0 1,1 0-1,-1 0 1,4 1 0,7 1 40,1-1 0,-1-1 0,0 1 0,0-2 0,1 0 0,-1-1 1,0 0-1,1-1 0,17-5 0,2-2 100,0-1 1,45-22-1,-71 29-108,57-29 350,-58 29-292,-1 0-1,0-1 1,0 1-1,-1-1 1,1 0-1,-1-1 1,0 1-1,8-11 1,-6 4 74,-4 10-105,-1-1 0,0 1 0,0-1 0,0 1-1,0-1 1,0 1 0,0-1 0,0 0 0,0 0 0,-1 1 0,1-1-1,-1 0 1,1 0 0,-1 0 0,0 0 0,0 1 0,0-1 0,0 0-1,0 0 1,0 0 0,0 0 0,-1 0 0,1 0 0,-1 1 0,1-1-1,-1 0 1,0 0 0,1 1 0,-1-1 0,-2-1 0,-3-7 203,-1 1 1,0 0-1,0 0 0,-1 1 1,0 0-1,-1 1 1,0-1-1,0 2 1,-12-7-1,-20-20 62,3 15-330,0 2 0,-72-21 0,82 28 0,-148-35 0,119 32 0,0-2 0,1-3 0,-68-30 0,85 29 0,21 10 0,0 0 0,0-1 0,-30-22 0,46 29 0,-1 0 0,1-1 0,0 0 0,0 1 0,0-1 0,0 0 0,0 0 0,-2-6 0,-4-7 0,4 9 0,1 1 0,0-1 0,0 1 0,1-1 0,0 0 0,0 0 0,0 0 0,1 0 0,0 0 0,1 0 0,0 0 0,0 0 0,1-8 0,-1 12 0,0-2 0,1-1 0,-1 1 0,1 0 0,0 0 0,1 0 0,0 0 0,-1 0 0,1 0 0,1 0 0,-1 1 0,1-1 0,0 1 0,3-5 0,6-5 0,1 0 0,18-16 0,-7 8 0,-14 13 0,1 0 0,0 1 0,0 0 0,1 0 0,0 1 0,0 1 0,26-9 0,-13 7 0,0 1 0,0 1 0,34-3 0,-51 9 0,1 0 0,-1 0 0,0 1 0,1 0 0,-1 0 0,0 1 0,0 0 0,0 1 0,0-1 0,0 1 0,-1 1 0,1 0 0,-1 0 0,11 8 0,-7-5 0,-1 0 0,-1 0 0,1 1 0,-1 1 0,0-1 0,-1 1 0,0 1 0,-1 0 0,0 0 0,0 0 0,-1 1 0,0 0 0,4 12 0,1 11 0,-1 0 0,7 44 0,-8-33-12,-6-37-166,-1 0 0,0 0-1,-1-1 1,0 1-1,0 0 1,0 0-1,-1 0 1,-1 0 0,1 0-1,-1 0 1,0 0-1,-1 0 1,-4 11-1,-28 50-5397,23-50 12,-13 33 0,24-50 5181,-1-1 0,1 1 0,-1-1 0,1 1 0,0-1 0,-1 1 1,1 0-1,0-1 0,0 1 0,0-1 0,0 1 0,1 0 0,-1-1 0,1 2 0,0 0 33,0-1 0,0 0 0,1 0 0,-1-1 0,1 1 0,-1 0 0,1 0 0,0-1 0,0 1 0,0-1 0,3 3 0,-4-4 265,23 19-2255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0.992"/>
    </inkml:context>
    <inkml:brush xml:id="br0">
      <inkml:brushProperty name="width" value="0.05" units="cm"/>
      <inkml:brushProperty name="height" value="0.05" units="cm"/>
    </inkml:brush>
  </inkml:definitions>
  <inkml:trace contextRef="#ctx0" brushRef="#br0">212 1 408,'-154'34'13871,"152"-34"-13696,-7 1 553,1 1-1,-1-1 1,1 1-1,-14 5 1,34-7-7820,45-21-2292,-33 15 7792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1.348"/>
    </inkml:context>
    <inkml:brush xml:id="br0">
      <inkml:brushProperty name="width" value="0.05" units="cm"/>
      <inkml:brushProperty name="height" value="0.05" units="cm"/>
    </inkml:brush>
  </inkml:definitions>
  <inkml:trace contextRef="#ctx0" brushRef="#br0">121 1 1428,'-6'-1'1235,"0"2"0,0-1-1,0 0 1,0 1 0,0 0-1,0 1 1,-10 3 0,13-4-955,1 1 0,0-1 0,-1 1 0,1-1 1,0 1-1,0 0 0,0 0 0,0 0 0,0 0 1,0 0-1,1 0 0,-1 1 0,1-1 0,0 0 1,-1 1-1,1-1 0,0 1 0,0-1 0,0 5 1,0-1-7,1 0 1,0 0 0,0 1 0,1-1 0,-1 0 0,1 0 0,1 0-1,1 6 1,3 14 407,0 27 240,-1 60 1,3 34-582,-5-118-377,-2 0-1,-1 1 0,-2-1 0,-6 41 0,-17 49-2863,10-83-144,6-18 925,9-18 1951,-1 1-1,1-1 1,0 0 0,0 1-1,-1-1 1,1 0 0,0 1-1,0-1 1,-1 0 0,1 1 0,0-1-1,0 1 1,0-1 0,0 0-1,0 1 1,0-1 0,0 1-1,0-1 1,0 1 0,0-1-1,0 0 1,0 1 0,0-1-1,0 1 1,0-1 0,0 0 0,0 1-1,0-1 1,0 1 0,1-1-1,-1 0 1,0 1 0,0-1-1,1 0 1,-1 1 0,0-1-1,0 0 1,1 1 0,-1-1-1,0 0 1,1 1 0,-1-1 0,0 0-1,1 1 1,10-3-3891,-4-1 4639,7-9-2363</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1.710"/>
    </inkml:context>
    <inkml:brush xml:id="br0">
      <inkml:brushProperty name="width" value="0.05" units="cm"/>
      <inkml:brushProperty name="height" value="0.05" units="cm"/>
    </inkml:brush>
  </inkml:definitions>
  <inkml:trace contextRef="#ctx0" brushRef="#br0">119 261 1464,'0'0'165,"0"-1"0,0 1-1,0-1 1,0 1 0,0-1 0,0 0-1,0 1 1,0-1 0,0 1-1,-1-1 1,1 1 0,0-1 0,0 1-1,0-1 1,-1 1 0,1-1 0,0 1-1,-1 0 1,1-1 0,0 1 0,-1-1-1,1 1 1,-1 0 0,1-1-1,-1 1 1,1 0 0,-1-1 0,1 1-1,-1 0 1,1 0 0,-1 0 0,1-1-1,-1 1 1,1 0 0,-1 0 0,1 0-1,-1 0 1,1 0 0,-1 0-1,1 0 1,-1 0 0,1 0 0,-1 0-1,0 0 1,1 1 0,-1-1 0,1 0-1,-1 0 1,1 0 0,-1 1-1,1-1 1,0 0 0,-2 1 0,-24 17 4583,22-15-4488,1 1 1,0 0-1,0 0 1,0 0-1,0 0 0,1 0 1,-1 0-1,1 1 1,0-1-1,0 1 1,1 0-1,0-1 0,0 1 1,0 0-1,0 0 1,1 0-1,-1 0 0,1 0 1,0 0-1,2 7 1,14 94 963,-11-60-1009,19 75-1,-16-101-146,0-1 0,1 1-1,1-1 1,1-1 0,0 0-1,1 0 1,1-1 0,1-1 0,19 18-1,-28-29 114,0 0 0,0-1-1,1 0 1,0 0-1,-1 0 1,1 0-1,1-1 1,11 5 0,-14-7-2,1 0 0,-1-1 0,1 1 1,-1-1-1,0 0 0,1 0 1,-1-1-1,1 1 0,-1-1 0,0 0 1,1 0-1,-1 0 0,0-1 1,5-2-1,19-6 641,-21 7-641,1 1 0,-1-1-1,1 0 1,-1-1 0,0 1-1,0-2 1,0 1-1,-1-1 1,6-5 0,-7 5-20,2-2 44,0-1 0,0 0 0,-1 0 0,1 0 1,-2-1-1,0 1 0,0-1 0,0-1 1,-1 1-1,5-17 0,-6 13-135,-1-1 0,0 0 0,-1 0 0,-1 0 0,0 0 0,0 0 0,-5-20 0,5 28-68,-1 0 0,-1 0 0,1 0 0,-1 0 0,0 0 0,-1 0 0,0 1 0,1-1 0,-2 1 0,1 0 0,-1 0 0,-6-8 0,0 1 0,0 0 0,0 0 0,-2 1 0,1 1 0,-1 0 0,-1 1 0,1 0 0,-2 0 0,-24-11 0,-30-3-647,-31-13-5052,78 28 3453,11 4 454,0 0 1,0 0-1,1-1 0,-16-11 1,20 13 709,0 0 0,-1 0 0,1 0 1,-12-3-1,12 5 192,-1-1 1,1 0-1,-1-1 1,1 0-1,0 1 1,-6-6-1,-1 1-1191</inkml:trace>
  <inkml:trace contextRef="#ctx0" brushRef="#br0" timeOffset="1">155 88 464,'-12'0'4100,"0"-7"729,24 0-1893,0 1-2292,0 6-452,11-7-424,1 0-264,0 1-264,-1-8-344,-11 8-476,12-8-348,0 8-13,11 6 45,-11 0 160,0-7 316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2.176"/>
    </inkml:context>
    <inkml:brush xml:id="br0">
      <inkml:brushProperty name="width" value="0.05" units="cm"/>
      <inkml:brushProperty name="height" value="0.05" units="cm"/>
    </inkml:brush>
  </inkml:definitions>
  <inkml:trace contextRef="#ctx0" brushRef="#br0">12 41 1388,'0'0'129,"-1"-1"1,0 1-1,0 0 1,1-1-1,-1 1 0,0-1 1,1 1-1,-1-1 0,1 1 1,-1-1-1,1 1 0,-1-1 1,1 0-1,-1 1 0,1-1 1,0 0-1,-1 1 0,1-1 1,0 0-1,-1 0 1,1 1-1,0-1 0,0-1 1,-1-10 6255,5 12-4976,30 0 744,3 1-323,-1-1 0,43-8 0,-46 4-885,0 1 0,56 3 0,-46 1 164,-39-1-893,0 0 0,1 1 0,-1-1-1,0 1 1,0 0 0,0 0 0,0 1 0,0-1 0,0 1-1,0 0 1,-1 0 0,5 3 0,-6-4-131,-1 0 0,1 1-1,-1-1 1,1 0 0,-1 0 0,0 1 0,0-1 0,0 1-1,0-1 1,0 1 0,0-1 0,0 1 0,0 0 0,-1-1-1,1 1 1,-1 0 0,1 0 0,-1-1 0,0 1 0,1 0-1,-1 0 1,0 0 0,0 0 0,-1-1 0,1 1 0,0 0-1,0 0 1,-2 3 0,-9 28 917,7-17-677,-2-1 1,0 1-1,0-1 0,-1 0 1,-1-1-1,-15 22 1,11-22-292,0 1 1,1 0 0,0 1 0,1 0-1,1 1 1,1 0 0,1 0 0,0 1-1,-9 36 1,16-50-35,-4 16 0,0 0 0,2 0 0,1 0 0,0 1 0,1-1 0,1 0 0,2 1 0,5 27 0,-7-44 0,1 0 0,-1 0 0,1 0 0,0-1 0,0 1 0,0 0 0,0-1 0,1 1 0,0-1 0,-1 0 0,1 0 0,0 0 0,0 0 0,1 0 0,-1-1 0,1 1 0,-1-1 0,1 0 0,0 0 0,0-1 0,0 1 0,0-1 0,0 1 0,0-1 0,0-1 0,0 1 0,8 0 0,13 1 0,0 0 0,0-2 0,0-1 0,35-6 0,101-28 0,-147 30-260,0 0 0,21-12 1,6-3-3870,3-10-8377,-62 47-1443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2.855"/>
    </inkml:context>
    <inkml:brush xml:id="br0">
      <inkml:brushProperty name="width" value="0.05" units="cm"/>
      <inkml:brushProperty name="height" value="0.05" units="cm"/>
    </inkml:brush>
  </inkml:definitions>
  <inkml:trace contextRef="#ctx0" brushRef="#br0">94 408 512,'-47'18'6207,"45"-17"-5684,-1 0 0,0 0 0,0-1 0,0 1 0,0-1 0,0 0 0,0 1 1,1-1-1,-1-1 0,0 1 0,0 0 0,0-1 0,0 0 0,-3-1 0,6 2-466,0 0 0,0 0 0,0 0-1,0 0 1,-1 0 0,1-1 0,0 1-1,0 0 1,0 0 0,0 0 0,0 0 0,0 0-1,0-1 1,1 1 0,-1 0 0,0 0-1,0 0 1,0 0 0,0 0 0,0-1-1,0 1 1,0 0 0,0 0 0,0 0-1,0 0 1,0 0 0,0 0 0,1-1 0,-1 1-1,0 0 1,0 0 0,0 0 0,0 0-1,0 0 1,0 0 0,1 0 0,-1 0-1,0 0 1,0 0 0,0 0 0,0 0 0,0 0-1,1 0 1,-1 0 0,0 0 0,0 0-1,0 0 1,0 0 0,0 0 0,1 0-1,-1 0 1,0 0 0,0 0 0,0 0-1,0 0 1,0 0 0,1 0 0,-1 0 0,0 0-1,13-2 238,-11 2 91,53-14 3037,-39 9-2377,1 1 0,29-4 0,117-15 3535,-41 4-2176,570-41-1829,-328 34-574,38-7-1,594-53 0,-669 56 0,292-34 0,-538 52 0,-27 3 0,99-4 0,-81 6 0,-63 4 0,-4 0 0,0 2 0,-14 1 0,-103 7-130,46-1-2581,54-6 2012,-247 27-16618,118-5 9509,80-10 5046</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3.694"/>
    </inkml:context>
    <inkml:brush xml:id="br0">
      <inkml:brushProperty name="width" value="0.05" units="cm"/>
      <inkml:brushProperty name="height" value="0.05" units="cm"/>
    </inkml:brush>
  </inkml:definitions>
  <inkml:trace contextRef="#ctx0" brushRef="#br0">1 173 1596,'6'-3'1613,"8"-5"929,-11-1 4170,-2 8-6434,0 0-1,0 0 0,0-1 1,0 1-1,0 0 1,1 0-1,-1 0 1,0 0-1,0 0 0,1 0 1,-1 1-1,1-1 1,-1 0-1,0 1 1,1-1-1,-1 1 0,3-1 1,33-9 2128,69-24 1380,1 0-1157,-62 23-1888,-1-1-54,0 2-1,1 2 1,72-4 0,-100 12-554,22 1 485,47-7 1,-74 6-461,-1 0 0,0 0 0,1 1 0,-1 1 0,0 0 0,0 0 0,0 2 0,0-1 0,19 10 0,-26-12-156,0 1 0,0 1 0,-1-1 0,1 1 1,-1-1-1,1 1 0,-1 0 0,0 0 0,0 0 0,0 1 0,0-1 0,-1 1 0,0 0 0,1-1 0,-1 1 0,-1 0 0,1 0 0,0 0 0,-1 1 0,0-1 0,0 0 0,0 1 0,-1-1 0,1 0 0,-1 1 0,0 5 0,-1 9-2,-1-2-1,-1 1 0,0 0 0,-1 0 1,-8 19-1,6-22 1,-2 0 0,0 0 0,0 0 0,-2-1 0,-20 24 0,-4 8 0,5-10 0,-1-1 0,-1-1 0,-62 51 0,82-75 0,-118 90 0,-19 14 0,96-76 0,46-33 0,0-1 0,-1 0 0,0 0 0,0-1 0,0 0 0,-14 4 0,21-7 0,0 0 0,0 0 0,0 0 0,0 1 0,0-1 0,0 0 0,0 0 0,1 0 0,-1 0 0,0 0 0,0 0 0,0 0 0,0 0 0,0 0 0,0 0 0,0 0 0,0 0 0,0 0 0,0 0 0,0 0 0,0 0 0,0 0 0,0 0 0,0 0 0,0 0 0,0 1 0,0-1 0,0 0 0,0 0 0,0 0 0,0 0 0,0 0 0,0 0 0,0 0 0,0 0 0,0 0 0,0 0 0,0 0 0,0 0 0,0 0 0,0 0 0,-1 0 0,1 0 0,0 0 0,11 2 0,14-1 0,95-33 0,248-30 0,-170 25 0,-92 20 0,-34 7 0,-45 8 0,-25 2 0,1 0 0,0-1 0,0 1 0,0 0 0,0-1 0,-1 1 0,1-1 0,0 0 0,4-2 0,-6 2-5,-1 1 0,0-1 1,1 1-1,-1-1 0,0 1 0,1-1 1,-1 1-1,0-1 0,0 0 0,0 1 1,0-1-1,0 0 0,0 1 0,0-1 1,0 1-1,0-1 0,0 0 0,0 1 1,0-1-1,0 0 0,0 1 0,0-1 1,-1 1-1,1-1 0,0 1 0,0-1 0,-1 0 1,0 0-1,-44-6-8796,45 7 8669,-30-10-9141,30 10 8948,-1 0 0,0 0 0,0 0 0,1-1 1,-1 1-1,0 0 0,1 0 0,-1-1 0,0 1 0,1 0 0,-1-1 1,0 1-1,1-1 0,-1 1 0,1-1 0,-1 1 0,1-1 0,-1 1 1,1-1-1,-1 0 0,1 1 0,-1-1 0,1 0 0,0 1 0,-1-1 1,1 0-1,0 1 0,0-1 0,0 0 0,0 0 0,-1 1 0,1-1 1,0-1-1,10-11-1869</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4.285"/>
    </inkml:context>
    <inkml:brush xml:id="br0">
      <inkml:brushProperty name="width" value="0.05" units="cm"/>
      <inkml:brushProperty name="height" value="0.05" units="cm"/>
    </inkml:brush>
  </inkml:definitions>
  <inkml:trace contextRef="#ctx0" brushRef="#br0">1923 94 1160,'4'-4'1003,"0"-1"0,0 0 0,-1-1 0,0 1 1,0-1-1,0 1 0,0-1 0,-1 0 0,0 0 0,0 0 0,1-7 0,-4 12-795,1 0-1,-1 0 1,0 0-1,1 0 1,-1 0-1,0 0 0,1 0 1,-1 1-1,0-1 1,0 0-1,0 0 1,0 1-1,0-1 1,1 1-1,-1-1 1,0 1-1,0-1 1,-2 0-1,-3-3 1708,17 3 946,-47 9 1320,31-6-3823,-1 0 0,1 1-1,0 0 1,0 0-1,0 0 1,-8 7-1,-14 9 835,-64 44 1091,30-19-1647,-4 2-618,3 3-1,-59 59 1,58-51-14,-101 89-4,-325 309 0,290-242 0,91-105 0,-95 124 0,176-194 0,20-26 0,-1 0 0,-19 20 0,7-7 0,19-23 0,0 0 0,0 0 0,0 0 0,-1 0 0,1 0 0,-1 0 0,1-1 0,-1 1 0,0 0 0,1-1 0,-1 0 0,0 1 0,0-1 0,0 0 0,0 0 0,-3 1 0,5-2 0,0 0 0,-1 0 0,1 1 0,0-1 0,-1 0 0,1 0 0,-1 0 0,1 0 0,-1 0 0,1 0 0,0 0 0,-1 0 0,1 0 0,-1 0 0,1 0 0,0 0 0,-1 0 0,1 0 0,-1 0 0,1-1 0,0 1 0,-1 0 0,1 0 0,0 0 0,-1-1 0,1 1 0,0 0 0,-1 0 0,1-1 0,0 1 0,-1 0 0,1-1 0,0 1 0,0 0 0,-1-1 0,1 1 0,0 0 0,0-1 0,0 1 0,0-1 0,0 1 0,-1 0 0,1-1 0,0 1 0,0-1 0,0 1 0,0 0 0,0-1 0,0 1 0,0-1 0,0 1 0,1-1 0,-1-1 0,-26-36-1253,16 23-1663,0 1 0,-12-25 0,20 33 2097,0 0 0,0 1-1,0-1 1,0 0 0,1 0-1,0 0 1,0 0 0,1 0-1,0 0 1,0-1 0,1-8 0,2 3-265,1 0 1,-1 1-1,2-1 1,0 1-1,0 0 1,9-13 0,5-11-1042,5-16-77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5.160"/>
    </inkml:context>
    <inkml:brush xml:id="br0">
      <inkml:brushProperty name="width" value="0.05" units="cm"/>
      <inkml:brushProperty name="height" value="0.05" units="cm"/>
    </inkml:brush>
  </inkml:definitions>
  <inkml:trace contextRef="#ctx0" brushRef="#br0">1283 46 832,'2'-4'799,"0"1"0,0-1 0,1 1 0,-1-1-1,1 1 1,0 0 0,0 0 0,0 0 0,0 0 0,5-3 0,-8 6-744,0 0-1,0 0 1,-1 0 0,1 0 0,0 0 0,0 0 0,0 0 0,0 0 0,0 0 0,0 0 0,0 0 0,-1 0 0,1 0 0,0-1 0,0 1 0,0 0 0,0 0 0,0 0 0,0 0 0,0 0 0,0 0 0,0 0 0,0 0 0,0 0 0,-1-1 0,1 1 0,0 0 0,0 0 0,0 0 0,0 0 0,0 0 0,0 0-1,0-1 1,0 1 0,0 0 0,0 0 0,0 0 0,0 0 0,0 0 0,0 0 0,0-1 0,0 1 0,0 0 0,1 0 0,-1 0 0,0 0 0,0 0 0,0 0 0,0 0 0,0 0 0,0-1 0,0 1 0,0 0 0,0 0 0,0 0 0,0 0 0,1 0 0,-1 0 0,0 0 0,0 0 0,0 0 0,0 0 0,0 0 0,0 0-1,0 0 1,1 0 0,-1 0 0,0 0 0,-8-2 1203,5 4-767,-8 8 2874,11-9-2517,0-7 1425,0 22-232,1-7-1616,-1-1-1,0 0 1,-1 0-1,1 0 1,-2 0-1,1 0 1,-1 0 0,-5 12-1,-10 16 271,-1-1-1,-2 0 1,-2-2-1,-45 54 1,41-55-340,-183 237 1075,149-190-1430,-111 116 0,34-44 0,-25 27 0,76-86 0,-82 113 0,130-163 0,31-36 0,0 0 0,1 1 0,0 0 0,0 0 0,1 0 0,0 1 0,-8 14 0,12-17 0,-1-1 0,0 1 0,0 0 0,-1-1 0,0 0 0,1 0 0,-6 6 0,8-10 0,0 0 0,0 0 0,0 0 0,0 0 0,0 0 0,1 0 0,-1 0 0,0 0 0,0 0 0,0 0 0,0 0 0,0 0 0,0 1 0,0-1 0,1 0 0,-1 0 0,0 0 0,0 0 0,0 0 0,0 0 0,0 0 0,0 0 0,0 0 0,0 1 0,0-1 0,0 0 0,1 0 0,-1 0 0,0 0 0,0 0 0,0 0 0,0 0 0,0 1 0,0-1 0,0 0 0,0 0 0,0 0 0,0 0 0,0 0 0,0 0 0,0 1 0,0-1 0,0 0 0,0 0 0,0 0 0,0 0 0,-1 0 0,1 0 0,0 1 0,0-1 0,0 0 0,0 0 0,0 0 0,0 0 0,0 0 0,0 0 0,0 0 0,0 0 0,0 0 0,-1 0 0,1 1 0,0-1 0,0 0 0,0 0 0,1 0 0,-1 0 0,0 0 0,1 0 0,-1 0 0,0 0 0,1 0 0,-1 0 0,0 0 0,1 0 0,-1 0 0,0 0 0,1 1 0,-1-1 0,0 0 0,0 0 0,1 0 0,-1 1 0,0-1 0,0 0 0,1 0 0,-1 1 0,0-1 0,0 0 0,0 0 0,1 1 0,-1-1 0,0 0 0,0 1 0,0-1 0,0 0 0,0 1 0,0-1 0,0 0 0,1 1 0,-1 0 0,-2 4 0,-6-5 0,7 0 0,1 0 0,0 0 0,0-1 0,0 1 0,-1 0 0,1 0 0,0 0 0,0 0 0,0-1 0,-1 1 0,1 0 0,0 0 0,0-1 0,0 1 0,0 0 0,0 0 0,0-1 0,0 1 0,0 0 0,-1 0 0,1-1 0,0 1 0,0 0 0,0 0 0,0-1 0,0 1 0,0 0 0,0-1 0,1 1 0,-1 0 0,0 0 0,0-1 0,0 1 0,0 0 0,0 0 0,0-1 0,0 1 0,1 0 0,-1 0 0,0 0 0,0-1 0,0 1 0,0 0 0,1 0 0,-1 0 0,0-1 0,0 1 0,0 0 0,1 0 0,-1 0 0,10-2 0,1-4 0,-9 6 2,-1-1-1,1 0 1,-1 1 0,0-1 0,1 0-1,-1 0 1,0 0 0,0 0-1,0 0 1,1 0 0,-1 0-1,0 0 1,-1 0 0,1-1 0,0 1-1,0 0 1,0-2 0,-1 2-80,0 0 0,0 0 0,0 1 0,0-1 0,-1 0 0,1 0 0,0 1 0,0-1 0,-1 0 0,1 1 0,-1-1 0,1 0 0,-1 1 1,1-1-1,-1 1 0,1-1 0,-1 1 0,0-2 0,0 2-175,0-1 0,0 0 1,1 1-1,-1-1 0,0 0 0,1 0 0,-1 1 1,1-1-1,-1 0 0,1 0 0,-1 0 1,1 0-1,-1 0 0,1 0 0,0 0 1,-1-1-1,3-5-2542,0-1 1,0 0 0,0 1-1,1 0 1,6-14 0,-7 19 2187,1-1 0,-1 0 0,1 0 0,0 1 0,-1-1 0,1 1 0,0 0 0,7-3 0,5-5-757,10-16-1067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00.047"/>
    </inkml:context>
    <inkml:brush xml:id="br0">
      <inkml:brushProperty name="width" value="0.05" units="cm"/>
      <inkml:brushProperty name="height" value="0.05" units="cm"/>
    </inkml:brush>
  </inkml:definitions>
  <inkml:trace contextRef="#ctx0" brushRef="#br0">284 86 108,'-22'-12'2036,"11"-1"488,-11 1 269,-11 0 139,12 6-524,-12 0-784,11-1-708,11 1-580,-11 0-416,11 6-364,1-6-368,-1 6-2480,0 6 924,0 0-80,0 0 91,0 7 241,0-1 416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7.740"/>
    </inkml:context>
    <inkml:brush xml:id="br0">
      <inkml:brushProperty name="width" value="0.05" units="cm"/>
      <inkml:brushProperty name="height" value="0.05" units="cm"/>
    </inkml:brush>
  </inkml:definitions>
  <inkml:trace contextRef="#ctx0" brushRef="#br0">61 108 732,'0'0'1465,"-22"-1"4609,20 0-5550,0 1 1,1-1 0,-1 1-1,0-1 1,0 1 0,0 0-1,0 0 1,1 0 0,-1 0-1,0 0 1,0 0-1,0 1 1,0-1 0,1 1-1,-1-1 1,0 1 0,-3 1-1,3 2 1936,2-9 671,12-2 618,10 6-2558,0-1 0,27-7-1,1 0-682,56-18 192,23 1-53,-93 20-499,13-1-23,56 1-112,-81 5-13,-4-4 0,-19 5 0,0 0 0,0-1 0,1 1 0,-1 0 0,0 0 0,0 0 0,0 0 0,1 0 0,-1 0 0,0 0 0,0 0 0,0 0 0,1 0 0,-1 1 0,0-1 0,2 1 0,16 5 0,40 18 0,-58-24 0,-1 0 0,1 0 0,-1 0 0,0 0 0,1 0 0,-1 0 0,1 0 0,-1 0 0,0 0 0,1 0 0,-1 0 0,0 0 0,1 0 0,-1 0 0,0 1 0,1-1 0,-1 0 0,1 0 0,-1 0 0,0 0 0,0 1 0,1-1 0,-1 0 0,0 0 0,1 1 0,-1-1 0,0 0 0,0 1 0,1-1 0,-1 0 0,0 1 0,0-1 0,0 0 0,0 1 0,1-1 0,-1 0 0,0 1 0,0-1 0,0 0 0,0 1 0,0 1 0,0-2 0,0 0 0,0 0 0,0 0 0,0 0 0,-1 0 0,1 0 0,0 0 0,0 1 0,0-1 0,0 0 0,0 0 0,0 0 0,0 0 0,0 0 0,0 0 0,0 0 0,0 0 0,0 1 0,0-1 0,0 0 0,0 0 0,0 0 0,0 0 0,0 0 0,0 0 0,0 1 0,0-1 0,0 0 0,0 0 0,0 0 0,0 0 0,0 0 0,0 0 0,0 0 0,0 1 0,0-1 0,0 0 0,0 0 0,0 0 0,1 0 0,-1 0 0,0 0 0,0 0 0,0 0 0,0 0 0,0 0 0,0 0 0,0 1 0,0-1 0,1 0 0,-1 0 0,0 0 0,0 0 0,0 0 0,0 0 0,0 0 0,0 0 0,0 0 0,1 0 0,-1 0 0,0 0 0,0 0 0,0 0 0,0 0 0,2-1 0,0 1 0,-1 0 0,1 0 0,0 0 0,-1 0 0,1 0 0,0 1 0,-1-1 0,1 0 0,0 1 0,-1-1 0,1 1 0,-1 0 0,1-1 0,-1 1 0,1 0 0,2 2 0,-1 5 0,-4-4 0,1 3 0,0-3 0,2-7 0,6 3 0,-5 4 0,5-2 0,-6 4 0,-2 1 0,4-2 0,11-2 0,-34-5 0,11 2 0,14-1 0,-6 1 0,0 0 0,0-1 0,0 1 0,0 0 0,0 0 0,0-1 0,0 1 0,0 0 0,-1 0 0,1-1 0,0 1 0,0 0 0,0 0 0,0-1 0,-1 1 0,1 0 0,0 0 0,0 0 0,-1 0 0,1-1 0,0 1 0,0 0 0,-1 0 0,1 0 0,0 0 0,0 0 0,-1 0 0,1 0 0,0 0 0,0 0 0,-1 0 0,1 0 0,0 0 0,-1 0 0,1 0 0,0 0 0,0 0 0,-1 0 0,1 0 0,-2 0 0,-9 0 0,3 0 0,27 0 0,-9-2 0,-10 2 0,0 0 0,0 0 0,0-1 0,0 1 0,0 0 0,0 0 0,0-1 0,0 1 0,-1 0 0,1 0 0,0-1 0,0 1 0,0 0 0,0 0 0,-1 0 0,1-1 0,0 1 0,0 0 0,-1 0 0,1 0 0,0 0 0,0-1 0,-1 1 0,1 0 0,0 0 0,0 0 0,-1 0 0,1 0 0,0 0 0,0 0 0,-1 0 0,1 0 0,0 0 0,-1 0 0,1 0 0,0 0 0,0 0 0,-1 0 0,1 0 0,-2 0 0,-9 0 0,3 0 0,16 0 0,3 0 0,1 0 0,0 0 0,-6 0 0,-12 0 0,-1 0 0,11 1 0,-1-1 0,6 5 0,-17-1 0,-3 0 0,9-2 0,-1 0 0,1 0 0,-1 1 0,1-1 0,0 0 0,0 1 0,0-1 0,0 1 0,0 0 0,1 0 0,-1 0 0,1 0 0,0 0 0,-1 0 0,0 5 0,-2 4 0,1-6 0,1 0 0,0 0 0,0-1 0,0 1 0,1 0 0,0 1 0,0 6 0,0-5 0,1-5 0,-1 0 0,1 0 0,0 0 0,0 0 0,0 0 0,0 0 0,1 0 0,-1 0 0,1 0 0,1 4 0,41 54 0,-15-43 0,-18-16 0,31-4 0,1-1 0,61-13 0,-32 4 0,-35 8 0,-12 1 0,39-10 0,-18-1-1591,-45 14 1535,1 0 0,-1-1 0,0 1 0,0 0 0,1 0 0,-1 0 0,0 0 1,0-1-1,0 1 0,0 0 0,1 0 0,-1 0 0,0-1 0,0 1 1,0 0-1,0 0 0,0-1 0,1 1 0,-1 0 0,0 0 0,0-1 0,0 1 1,0 0-1,0 0 0,0-1 0,0 1 0,0 0 0,0 0 0,0-1 0,0 1 1,0 0-1,0 0 0,0-1 0,-1 1 0,1 0 0,0 0 0,0-1 1,0 1-1,0 0 0,0 0 0,0-1 0,-1 1 0,1 0 0,0 0 0,0 0 1,0 0-1,-1-1 0,1 1 0,0 0 0,0 0 0,-1 0 0,1 0 1,0 0-1,-1-1 0,-6-7-1460,7 7 1265,-1 0 1,1 0-1,0 0 0,-1 1 1,1-1-1,0 0 0,0 0 0,0 0 1,-1 0-1,1 0 0,0 0 1,0 0-1,0 0 0,1 0 1,-1 0-1,0 1 0,1-3 0,-1 3 91,0-1-1,0 1 0,0-1 0,1 0 1,-1 1-1,0-1 0,0 1 0,0-1 1,0 1-1,0-1 0,0 0 0,0 1 1,0-1-1,0 1 0,-1-1 0,1 1 1,0-1-1,0 0 0,0 1 0,-1-1 1,1 1-1,0-1 0,-1 1 0,0-1 1,1 1 73,0 0 0,0 0 0,-1 0 0,1 0 0,0 0 0,-1 0 0,1-1 0,0 1 1,0 0-1,-1 0 0,1 0 0,0 0 0,0 0 0,-1 0 0,1 0 0,0 0 0,0-1 0,0 1 1,-1 0-1,1 0 0,0 0 0,0-1 0,0 1 0,0 0 0,-1 0 0,1 0 0,0-1 1,0 1-1,0 0 0,0 0 0,0-1 0,0 1 0,0 0 0,-1 0 0,1-1 0,0 1 0,0 0 1,0 0-1,0-1 0,0 1 0,0 0 0,0 0 0,1-1 0,-1 1 0,0 0 0,0 0 0,0-1 1,0 1-1,0 0 0,0 0 0,0-1 0,0 1 0,1 0 0,-1 0 0,0-1 0,0 1 1,0 0-1,0 0 0,1 0 0,-1 0 0,1-1 0,6-10-2685,-5 8 2111,-1 0 0,1 0-1,-1-1 1,0 1 0,0-1 0,0 1-1,-1-1 1,1 1 0,-1-1-1,0 0 1,0-3 0,0-7-808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8.143"/>
    </inkml:context>
    <inkml:brush xml:id="br0">
      <inkml:brushProperty name="width" value="0.05" units="cm"/>
      <inkml:brushProperty name="height" value="0.05" units="cm"/>
    </inkml:brush>
  </inkml:definitions>
  <inkml:trace contextRef="#ctx0" brushRef="#br0">71 82 240,'-1'-5'758,"-1"-1"0,0 1-1,0-1 1,0 1 0,0-1 0,-1 1-1,0 0 1,0 0 0,-1 1 0,-5-8-1,5 1 2332,4 11-3036,0-1 1,0 1-1,-1 0 1,1 0-1,0-1 1,0 1-1,0 0 1,0 0-1,0-1 1,0 1-1,0 0 0,0 0 1,0 0-1,-1-1 1,1 1-1,0 0 1,0 0-1,0 0 1,0-1-1,-1 1 1,1 0-1,0 0 1,0 0-1,-1 0 0,1 0 1,0-1-1,0 1 1,0 0-1,-1 0 1,1 0-1,0 0 1,0 0-1,-1 0 1,1 0-1,0 0 1,0 0-1,-1 0 0,1 0 1,0 0-1,-1 0 1,1 0-1,0 0 1,0 0-1,-1 0 1,1 0-1,0 1 1,0-1-1,0 0 1,-1 0-1,1 0 1,0 0-1,-1 0 71,0 0 0,0 0-1,0 0 1,0 0 0,0 0 0,0 0 0,0 0 0,0 0-1,0 0 1,0 0 0,0 1 0,0-1 0,0 0-1,0 1 1,0-1 0,0 1 0,0-1 0,0 1-1,0-1 1,1 1 0,-1-1 0,-1 3 0,2-2 5,0 0 0,0 0 0,0 0-1,0 0 1,0 0 0,0 0 0,1 0 0,-1-1 0,0 1 0,1 0 0,-1 0 0,1 0 0,-1 0 0,1 0 0,-1 0 0,1-1-1,0 1 1,-1 0 0,1 0 0,1 0 0,9 24 2068,-6-10-1367,-3-11-596,1 3 44,0 0 1,0 0-1,-1 0 1,1 1-1,-2-1 0,1 1 1,0 11-1,10 47 953,-12-9-434,-14 89-1,8-77-94,3 79 0,2-130-413,-1 1-1,-8 33 0,7-34 13,-1-1 0,0 32 1,4-39-183,-1 28 269,3 0 0,7 50 0,-5-50-388,-4-31 0,1-1 0,0 1 0,0 0 0,0 0 0,1-1 0,4 10 0,-3-9 0,-2-4 0,0 0 0,0 0 0,0 0 0,0 0 0,0 0 0,-1-1 0,1 1 0,-1 1 0,0-1 0,0 0 0,-1 4 0,1-7 0,1 1 1,-1-1-1,0 0 1,0 1-1,0-1 0,0 0 1,0 1-1,0-1 1,0 0-1,1 1 1,-1-1-1,0 0 0,0 0 1,0 1-1,1-1 1,-1 0-1,0 0 0,1 1 1,-1-1-1,0 0 1,0 0-1,1 0 1,-1 1-1,0-1 0,1 0 1,-1 0-1,0 0 1,1 0-1,-1 0 0,0 0 1,1 0-1,-1 0 1,0 0-1,1 0 0,-1 0 1,0 0-1,1 0 1,-1 0-1,0 0 1,1 0-1,-1 0 0,0 0 1,1-1-1,-1 1 1,12-7-243,-13 3-410,0 1 0,0-1 0,0 0 0,-1 1 0,0-1 0,0 1 0,0 0 0,0-1 0,0 1-1,0 0 1,-1 0 0,0 1 0,0-1 0,-3-2 0,-18-24-8006,23 28 8422,1 1 0,0-1 1,-1 0-1,1 0 1,0 1-1,-1-1 1,1 0-1,0 0 0,0 0 1,0 1-1,0-1 1,-1 0-1,1 0 0,1 0 1,-1 0-1,0 1 1,0-1-1,0 0 1,0 0-1,0 0 0,1 1 1,-1-1-1,0 0 1,1 0-1,-1 1 1,1-1-1,0-1 0,17-13-3050,-15 13 3000,20-17-2158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49.750"/>
    </inkml:context>
    <inkml:brush xml:id="br0">
      <inkml:brushProperty name="width" value="0.05" units="cm"/>
      <inkml:brushProperty name="height" value="0.05" units="cm"/>
    </inkml:brush>
  </inkml:definitions>
  <inkml:trace contextRef="#ctx0" brushRef="#br0">148 165 712,'-21'0'3057,"-40"-1"13971,37-4-13681,-6 4 1674,18 0-1633,30-11-3176,-5 5-212,1 2 1,0 0-1,1 0 0,-1 2 0,1-1 1,18 0-1,43-11 0,133-32 0,-158 31-686,-21 1-2525,-30 14 2982,0 1-1,0-1 1,0 1 0,0 0 0,0-1-1,0 1 1,0-1 0,0 1 0,0-1-1,-1 1 1,1-1 0,0 1 0,0-1-1,-1 1 1,1 0 0,0-1 0,0 1-1,-1 0 1,1-1 0,-1 1 0,1 0-1,0-1 1,-1 1 0,1 0 0,-1 0-1,1-1 1,0 1 0,-1 0 0,1 0-1,-1 0 1,1 0 0,-2-1 0,-6-5-3535,-9 7-8344,11 0 11377,1 1 0,-6 3 0,-13 3-1289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50.092"/>
    </inkml:context>
    <inkml:brush xml:id="br0">
      <inkml:brushProperty name="width" value="0.05" units="cm"/>
      <inkml:brushProperty name="height" value="0.05" units="cm"/>
    </inkml:brush>
  </inkml:definitions>
  <inkml:trace contextRef="#ctx0" brushRef="#br0">180 0 1080,'-95'76'6807,"28"-25"-601,66-50-6055,0 0 0,0-1 0,0 1 0,0 0 0,0 0 0,0 0 0,0-1-1,0 1 1,0 0 0,0 0 0,0 1 0,0-1 0,1 0 0,-1 0 0,1 0 0,-1 0 0,1 1-1,-1-1 1,1 0 0,0 0 0,-1 1 0,1-1 0,0 0 0,0 1 0,0-1 0,0 0 0,0 1-1,0-1 1,0 0 0,1 1 0,-1-1 0,0 0 0,1 0 0,-1 1 0,1-1 0,-1 0 0,1 0-1,0 0 1,0 0 0,-1 0 0,1 1 0,0-1 0,0-1 0,0 1 0,0 0 0,0 0-1,1 1 1,4 1 418,-1 1-1,1-1 0,0 0 0,-1 0 1,1-1-1,1 0 0,-1 0 0,8 1 0,6-1-148,0-1-1,1-1 1,-1-1-1,0-1 1,0 0-1,0-2 0,20-6 1,38-5-370,-5 7-2529,-62 7 1583,3-4-4820,-29-2-5119,-17 13 4920,28-5 3552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57.562"/>
    </inkml:context>
    <inkml:brush xml:id="br0">
      <inkml:brushProperty name="width" value="0.05" units="cm"/>
      <inkml:brushProperty name="height" value="0.05" units="cm"/>
    </inkml:brush>
  </inkml:definitions>
  <inkml:trace contextRef="#ctx0" brushRef="#br0">57 131 752,'-19'0'4522,"12"0"551,-3 0-4740,-11-3 8700,28-2-8345,-2-2 617,-4 6-1273,-1 0 1,0 0-1,1 0 0,-1 0 0,1 0 0,-1 1 0,1-1 1,0 0-1,-1 0 0,1 1 0,0-1 0,-1 0 0,1 1 0,0-1 1,1 0-1,31-15 668,1 2 0,1 1 0,0 2 0,38-7 1,-40 10-317,-12 2-138,-1 1-1,1 1 1,0 0-1,0 2 1,1 1-1,-1 0 0,38 5 1,-35 0-29,0 2 0,-1 0 0,0 2 0,0 0 0,0 2 0,37 21 0,-55-27-161,0 0 0,0 1 0,0-1-1,-1 1 1,1 0 0,-1 0 0,0 0-1,-1 1 1,1-1 0,3 10 0,-5-11-17,0 0 0,-1 0 1,1 1-1,-1-1 1,0 1-1,0-1 0,-1 1 1,1-1-1,-1 1 1,0 0-1,0-1 0,-1 1 1,1-1-1,-1 1 0,-2 6 1,-8 15 117,-1-1 1,-1 0 0,-1 0-1,-1-2 1,-1 0-1,-1 0 1,-36 35 0,-160 127 449,179-158-549,-74 67-50,88-78-8,2 1 0,0 1 0,1 1 0,0 1 0,2 0 0,-21 35 0,35-54 0,1 0 0,-1 1 0,0-1 0,1 0 0,-1 0 0,1 0 0,0 1 0,-1-1 0,1 0 0,0 0 0,-1 1 0,1-1 0,0 0 0,0 1 0,0-1 0,0 0 0,1 1 0,-1-1 0,0 0 0,0 0 0,1 1 0,-1-1 0,1 0 0,-1 0 0,1 0 0,-1 1 0,1-1 0,0 0 0,0 0 0,-1 0 0,1 0 0,0 0 0,0 0 0,0-1 0,0 1 0,0 0 0,0 0 0,1-1 0,-1 1 0,0 0 0,0-1 0,0 1 0,1-1 0,-1 0 0,0 1 0,0-1 0,2 0 0,21 0 0,-7 1 0,0-1 0,0-1 0,29-6 0,43-7 0,-59 10 0,0-1 0,42-13 0,-45 9-679,1 1 1,38-6-1,-34 4-2407,0-7-4766,-22 11 3906,-1 1 1,1 0-1,15-5 1,-13 9 1566</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57.906"/>
    </inkml:context>
    <inkml:brush xml:id="br0">
      <inkml:brushProperty name="width" value="0.05" units="cm"/>
      <inkml:brushProperty name="height" value="0.05" units="cm"/>
    </inkml:brush>
  </inkml:definitions>
  <inkml:trace contextRef="#ctx0" brushRef="#br0">137 114 1408,'-10'6'2589,"-33"16"4457,13-16 1749,-3-2-2118,13-1-2988,38-9-2991,14 3-2069,-27 3 848,-1 0 0,1 0 0,-1 0 1,1-1-1,-1 0 0,0 0 0,6-1 0,-2-2-816,0 0 1,0 0 0,-1-1 0,1 0 0,-1 0-1,0-1 1,-1 0 0,1 0 0,-1-1 0,0 1-1,-1-1 1,1-1 0,-2 1 0,8-13-1,3 0-889,17 0 302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58.300"/>
    </inkml:context>
    <inkml:brush xml:id="br0">
      <inkml:brushProperty name="width" value="0.05" units="cm"/>
      <inkml:brushProperty name="height" value="0.05" units="cm"/>
    </inkml:brush>
  </inkml:definitions>
  <inkml:trace contextRef="#ctx0" brushRef="#br0">76 29 1136,'0'-1'359,"0"0"0,0 0 0,0-1 0,-1 1 0,1 0-1,0 0 1,0 0 0,-1 0 0,1 0 0,0 0 0,-1 0 0,1 0 0,-1 0 0,0 0 0,1 0-1,-1 0 1,0 0 0,1 0 0,-1 0 0,0 1 0,0-1 0,0 0 0,0 1 0,0-1-1,0 0 1,0 1 0,0-1 0,0 1 0,-2-1 0,1 0 49,0 1 0,0 0 0,0 0 1,-1 0-1,1 0 0,0 0 0,0 0 0,0 0 0,-1 1 1,1-1-1,0 1 0,0-1 0,0 1 0,0 0 1,-4 2-1,2 10 1881,2-7-1978,0-1 0,0 0 1,0 1-1,0 0 1,1 0-1,0-1 1,0 1-1,1 0 0,0 0 1,0 0-1,1 9 1,14 75 1009,-6-43-732,-1 4-112,0-8 17,2 75 0,-10-72-326,2-21-121,-2 1 0,-1-1 0,-1 0 0,-1 0 0,-7 25 0,7-34-594,0 0 0,1 0 0,0 1-1,2 26 1,0-31-750,0-12 1220,0 0 0,0 1 1,0-1-1,0 0 0,0 0 1,0 0-1,0 1 0,0-1 1,0 0-1,0 0 0,0 0 1,0 1-1,0-1 0,0 0 1,0 0-1,0 0 0,1 1 1,-1-1-1,0 0 0,0 0 1,0 0-1,0 0 0,0 1 1,0-1-1,1 0 0,-1 0 1,0 0-1,0 0 0,0 0 1,1 1-1,-1-1 0,0 0 1,0 0-1,0 0 0,0 0 1,1 0-1,-1 0 0,0 0 1,0 0-1,1 0 0,-1 0 1,0 0-1,0 0 0,0 0 1,1 0-1,-1 0 0,0 0 1,0 0-1,1 0 0,13-9-5228,13-16-1406,-22 18 5868,1 0-1,0 0 0,0 0 1,0 1-1,1 0 1,0 0-1,13-8 0,23-12-757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58.642"/>
    </inkml:context>
    <inkml:brush xml:id="br0">
      <inkml:brushProperty name="width" value="0.05" units="cm"/>
      <inkml:brushProperty name="height" value="0.05" units="cm"/>
    </inkml:brush>
  </inkml:definitions>
  <inkml:trace contextRef="#ctx0" brushRef="#br0">0 70 128,'0'-3'332,"1"0"0,-1 0-1,0 0 1,1 0 0,0 0 0,0 1 0,0-1-1,0 0 1,0 0 0,0 1 0,1-1 0,-1 1-1,3-4 1,3-4 1542,-7 9-1676,1 1 0,-1 0 1,0-1-1,0 1 0,1 0 1,-1-1-1,0 1 0,0-1 1,0 1-1,0-1 0,1 1 1,-1-1-1,0 1 0,0 0 1,0-1-1,0 1 0,0-1 1,0 1-1,0-1 0,0 1 1,0-1-1,-1 1 0,1-1 1,0 1-1,0 0 0,0-1 1,0 1-1,-1-1 1,1 1-1,0-1 0,0 1 1,-1 0-1,1-1 0,0 1 1,-1 0-1,1-1 0,0 1 1,-1 0-1,1 0 0,0-1 1,-6 0 4733,16 5-3589,-8-2-1199,-1-1 1,1 0-1,-1 0 0,1 1 1,-1-1-1,1 0 0,-1 1 0,0 0 1,0-1-1,0 1 0,0 0 1,0-1-1,0 1 0,0 0 1,-1 0-1,2 4 0,9 37 1241,-9-38-1212,6 34 753,-1-1 1,3 72-1,-9-89-679,1-1 0,7 30 0,-5-31-42,0 1 1,0 31-1,-3-39-134,1 1 0,0 0 0,1-1 0,0 1-1,1-1 1,0 0 0,1 0 0,12 21 0,13 35 158,-27-59-205,-1-1 0,2 0 1,-1 1-1,1-1 0,1 0 0,-1 0 0,1-1 1,0 0-1,1 0 0,12 13 0,0-8-48,-8-4 133,0-1-1,0 0 0,1-1 0,15 6 0,-21-10-16,1 0-1,-1-1 1,0 0 0,1 0 0,0-1-1,-1 1 1,1-1 0,-1-1 0,1 1-1,-1-1 1,1 0 0,10-3 0,-4 1-12,-1 0 0,1-1 1,-1-1-1,0 0 0,0 0 1,0-1-1,-1 0 1,19-16-1,-6 3-80,32-37 0,-49 49 0,0 0 0,-1 0 0,1 0 0,-1-1 0,-1 0 0,0 0 0,0 0 0,-1-1 0,5-14 0,-4-4 0,0-1 0,-2 1 0,-1-1 0,-2 0 0,0 0 0,-2 0 0,-1 1 0,-1-1 0,-14-42 0,15 60 0,-1 0 0,1 0 0,-2 0 0,0 1 0,0 0 0,-12-14 0,-16-24 0,32 44 0,-1-1 0,1 1 0,-1 0 0,1 0 0,-1 0 0,0 0 0,0 0 0,-1 1 0,1 0 0,-1-1 0,1 1 0,-5-2 0,-47-13 0,13 5 0,25 8-192,-1 0 1,1 1-1,0 1 1,-1 1-1,1 0 1,-25 3-1,10-2-1405,-33-6-2584,10 1-707,16 8-2231,33-2 5508,-1-1-1,0 0 0,0-1 1,0 1-1,-12-4 1,15 3-725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59.031"/>
    </inkml:context>
    <inkml:brush xml:id="br0">
      <inkml:brushProperty name="width" value="0.05" units="cm"/>
      <inkml:brushProperty name="height" value="0.05" units="cm"/>
    </inkml:brush>
  </inkml:definitions>
  <inkml:trace contextRef="#ctx0" brushRef="#br0">106 54 44,'-10'1'2098,"1"0"1,0 1-1,0 0 1,-10 3-1,11-3 373,0 0-1,-1 0 0,-15 1 1,24-3-2390,0 0 1,0 0-1,0 0 1,1 0-1,-1 0 1,0 0-1,0 0 1,0 0-1,0 0 1,0 0 0,1 0-1,-1 0 1,0 0-1,0 0 1,0 1-1,0-1 1,0 0-1,0 0 1,1 0-1,-1 0 1,0 0-1,0 0 1,0 0-1,0 0 1,0 0-1,0 0 1,0 1-1,0-1 1,0 0-1,1 0 1,-1 0-1,0 0 1,0 0-1,0 0 1,0 1-1,0-1 1,0 0-1,0 0 1,0 0-1,0 0 1,0 0-1,0 1 1,0-1-1,0 0 1,0 0-1,0 0 1,0 0-1,0 0 1,0 0-1,0 1 1,0-1-1,-1 0 1,1 0-1,0 0 1,0 0 0,0 0-1,0 0 1,0 0-1,0 1 1,0-1-1,0 0 1,0 0-1,-1 0 1,1 0-1,0 0 1,0 0-1,0 0 1,0 0-1,-1 0 1,10 7 1164,2-5-758,1 0-1,-1 0 0,1-1 1,20-1-1,-27 0-370,42 2 350,-29-1-401,0 0 0,29-4 0,27-3-138,-50 4-161,-20 2-100,0 0 1,1 0-1,-1-1 0,0 1 1,1-1-1,-1 0 0,0 0 1,5-2-1,-8 0-760,0 0 1,-1-1-1,1 1 1,-1 0-1,0 0 0,1-1 1,-1 1-1,-1 0 1,0-5-1,1-1-4568,2-3 184,8-1 2466,2 5 1104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5:59.419"/>
    </inkml:context>
    <inkml:brush xml:id="br0">
      <inkml:brushProperty name="width" value="0.05" units="cm"/>
      <inkml:brushProperty name="height" value="0.05" units="cm"/>
    </inkml:brush>
  </inkml:definitions>
  <inkml:trace contextRef="#ctx0" brushRef="#br0">12 55 1492,'-12'-7'9922,"38"7"-6392,21 0-1037,84-13-1,136-19 2356,-156 30-2262,-66 3-1476,-38-1-879,-1 1 1,0 0-1,0 0 1,0 1-1,0 0 1,0 0 0,0 0-1,-1 1 1,1 0-1,-1 0 1,1 0-1,-1 1 1,0 0-1,-1 0 1,8 7 0,-10-9-205,-1 0 1,0 0 0,1 0 0,-1 0 0,0 0-1,0 0 1,-1 0 0,1 1 0,0-1 0,-1 0-1,1 0 1,-1 1 0,0-1 0,0 0 0,0 1-1,0-1 1,0 0 0,0 1 0,-1-1 0,1 0-1,-2 4 1,-2 6-39,0-1 0,-1 0 0,-8 13 0,-5 13 33,6-10-22,-2 0 0,0-1 0,-1 0 0,-21 25 0,-4 7 0,26-36 0,0 0 0,1 2 0,2-1 0,0 1 0,-11 39 0,20-55 0,0-3 0,1 0 0,0 1 0,0-1 0,0 0 0,0 0 0,1 1 0,0 7 0,1-11 0,0 0 0,-1 0 0,1 0 0,0 0 0,0 0 0,0 0 0,0-1 0,0 1 0,0 0 0,1-1 0,-1 1 0,1 0 0,-1-1 0,1 0 0,-1 1 0,1-1 0,0 0 0,0 0 0,0 0 0,0 0 0,-1 0 0,1 0 0,4 0 0,11 4 0,0-1 0,0-1 0,0-1 0,0-1 0,1 0 0,27-3 0,-3 2 0,10-3 0,-1-2 0,59-13 0,-149 16-12619,8 9 3867,30-7 8450,0 1 1,0-1-1,0 1 0,0-1 1,1 1-1,-1-1 1,0 1-1,0-1 0,1 1 1,-1 0-1,0-1 1,1 1-1,-1 0 0,1 0 1,-1 0-1,1-1 1,-1 1-1,1 0 1,0 0-1,-1 0 0,1 0 1,0 0-1,0 0 1,-1 0-1,1 1 0,0 5-2212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9.527"/>
    </inkml:context>
    <inkml:brush xml:id="br0">
      <inkml:brushProperty name="width" value="0.05" units="cm"/>
      <inkml:brushProperty name="height" value="0.05" units="cm"/>
    </inkml:brush>
  </inkml:definitions>
  <inkml:trace contextRef="#ctx0" brushRef="#br0">186 116 108,'-1'-3'661,"-1"1"-1,1 0 1,-1 0-1,0-1 1,1 1 0,-1 1-1,0-1 1,0 0-1,0 0 1,-1 1 0,1-1-1,0 1 1,-1 0-1,1-1 1,-4 0 0,-15-11 2872,16 8-2905,1 1-1,-1 0 0,0 1 1,0-1-1,0 1 0,-1 0 1,1 0-1,-1 0 0,-10-2 1,16 5-533,-1 0 1,1 0 0,-1 0-1,1 1 1,0-1 0,-1 0 0,1 0-1,-1 0 1,1 0 0,0 0 0,-1 0-1,1 0 1,-1 0 0,1 0-1,0-1 1,-1 1 0,1 0 0,-1 0-1,1 0 1,0 0 0,-1-1 0,1 1-1,0 0 1,-1 0 0,1 0-1,0-1 1,-1 1 0,1 0 0,0-1-1,-1 1 1,1 0 0,0-1 0,0 1-1,0 0 1,-1-1 0,1 1-1,0 0 1,0-1 0,0 1 0,0-1-1,0 1 1,0 0 0,0-1 0,0 1-1,-1-1 1,2 1 0,-1-1-1,0 1 1,0 0 0,0-1 0,0 1-1,0-1 1,0-5 1610,0 5-1026,-21-4 2133,21 4-2344,-13-10 993,6 11-1388,5 5-69,0 0-5,-5-3 0,5 3 0,2-4 0,0-1 0,0 1 0,0-1 0,0 1 0,0-1 0,0 1 0,0-1 0,0 1 0,0-1 0,0 1 0,1-1 0,-1 1 0,0-1 0,0 1 0,1-1 0,-1 0 0,0 1 0,0-1 0,1 1 0,-1-1 0,1 0 0,-1 1 0,0-1 0,1 0 0,-1 0 0,1 1 0,-1-1 0,1 0 0,1 2 0,13 31 0,-12-25 0,1-1 0,-1 1 0,1-1 0,0 0 0,7 8 0,-8-10 0,0 0 0,0 0 0,0 1 0,0-1 0,-1 1 0,0 0 0,0 0 0,0 0 0,-1 0 0,0 0 0,0 0 0,-1 0 0,1 0 0,-1 0 0,-1 8 0,0-5 0,2 1 0,-1-1 0,1 1 0,0-1 0,5 15 0,38 74 0,32 153 0,-68-230 0,1-1 0,13 24 0,-12-25 0,0 0 0,7 23 0,-10-25 0,0 0 0,10 16 0,7 17 0,1 5 0,-16-37 0,13 39 0,-14-38 0,-6-15 0,0 0 0,0 0 0,-1 0 0,1 0 0,-1 1 0,1 7 0,2-3 0,-3-8 0,0 0 0,-1 0 0,1 0 0,0 0 0,-1 0 0,1 0 0,-1 0 0,1 0 0,-1 0 0,1 0 0,-1 0 0,0 0 0,0 0 0,1 1 0,-1-1 0,0 0 0,0 0 0,0 0 0,0 0 0,0 1 0,0-1 0,-1 2 0,1-3 0,0 0 0,0 1 0,0-1 0,0 0 0,0 1 0,0-1 0,0 0 0,0 1 0,0-1 0,0 0 0,1 0 0,-1 1 0,0-1 0,0 0 0,0 1 0,0-1 0,1 0 0,-1 0 0,0 1 0,0-1 0,0 0 0,1 0 0,-1 1 0,0-1 0,1 0 0,-1 0 0,0 0 0,0 0 0,1 1 0,-1-1 0,0 0 0,1 0 0,-1 0 0,0 0 0,1 0 0,-1 0 0,0 0 0,1 0 0,-1 0 0,0 0 0,1 0 0,0 0 0,11 3 0,3 0 0,-11-5 0,-4 1 0,1 1 0,-1-1 0,1 0 0,0 1 0,0-1 0,-1 1 0,1-1 0,0 1 0,0 0 0,0-1 0,-1 1 0,1 0 0,0-1 0,0 1 0,0 0 0,0 0 0,1 0 0,177-28 0,53-11 0,-166 30 0,-52 9 0,0-2 0,-1 0 0,1-1 0,17-5 0,48-12 0,-72 16 0,-14 3 0,-16 1-866,-47-1-5093,63 0 4082,0 1 0,0-1 0,1-1 0,-1 0 1,1 1-1,-1-2 0,-8-3 0,4-1-7223,2 1 7301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1.785"/>
    </inkml:context>
    <inkml:brush xml:id="br0">
      <inkml:brushProperty name="width" value="0.05" units="cm"/>
      <inkml:brushProperty name="height" value="0.05" units="cm"/>
    </inkml:brush>
  </inkml:definitions>
  <inkml:trace contextRef="#ctx0" brushRef="#br0">369 60 1456,'0'-1'306,"0"0"1,0 0-1,-1 0 0,1 1 1,0-1-1,0 0 0,0 0 0,-1 0 1,1 1-1,0-1 0,-1 0 0,1 0 1,-1 1-1,1-1 0,-1 0 1,1 0-1,-1 1 0,1-1 0,-1 1 1,0-1-1,1 1 0,-1-1 0,0 1 1,-1-1-1,-22-7 4618,21 7-4415,0 1-1,0-1 0,1 1 0,-1-1 0,1 0 0,-1 0 0,1 0 1,-1-1-1,1 1 0,-1 0 0,-2-3 0,2-8 2757,2 5 8,-8 13-1134,8 26-448,2-24-1415,-13 127 1662,2 124-1888,8-126-50,0-1 0,-8 49 0,-2 25 0,12-53 0,-5-121 0,3-27 0,1 1 0,-1-1 0,2 1 0,-1-1 0,0 12 0,1-15 0,0-2 0,10 11 0,-10-11-10,0 0 1,0 1-1,0-1 1,0 0-1,0 0 1,0 0-1,0 1 1,0-1-1,0 0 0,0 0 1,0 1-1,0-1 1,0 0-1,0 0 1,0 1-1,0-1 1,0 0-1,0 0 0,0 0 1,-1 1-1,1-1 1,0 0-1,0 0 1,0 0-1,0 0 1,-1 1-1,1-1 0,0 0 1,0 0-1,0 0 1,0 0-1,-1 0 1,1 1-1,0-1 1,0 0-1,-1 0 0,1 0 1,0 0-1,0 0 1,-1 0-1,1 0 1,0 0-1,0 0 1,0 0-1,-1 0 1,1 0-1,0 0 0,0 0 1,-1 0-1,1 0 1,0 0-1,0-1 1,0 1-1,-1 0 1,1 0-1,0 0 0,0 0 1,0 0-1,-1-1 1,0 1-188,-115-46-12406,111 44 12060,1 0 0,0 0 0,1-1-1,-1 1 1,0-1 0,1 0 0,-1 0 0,1 0-1,0 0 1,-3-5 0,-13-11-2162,15 16 2114,0-1-1,0 0 1,0 0 0,0 0 0,1 0 0,-1-1 0,1 1 0,0-1 0,1 0 0,-1 0 0,1 0 0,-3-9 0,3-13-1335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2.183"/>
    </inkml:context>
    <inkml:brush xml:id="br0">
      <inkml:brushProperty name="width" value="0.05" units="cm"/>
      <inkml:brushProperty name="height" value="0.05" units="cm"/>
    </inkml:brush>
  </inkml:definitions>
  <inkml:trace contextRef="#ctx0" brushRef="#br0">6 367 1264,'0'0'185,"0"0"1,-1 0-1,1 0 1,0 0-1,-1 0 0,1 0 1,0 0-1,0 0 0,-1 0 1,1-1-1,0 1 0,0 0 1,-1-1 555,1 1-555,-1 0-1,1 0 0,0-1 1,0 1-1,0 0 0,0 0 1,0-1-1,-1 1 0,1 0 1,0 0-1,0-1 0,0 1 1,0 0-1,0-1 1,0 1-1,0 0 0,0 0 1,0-1-1,0 1 0,0 0 1,0-1-1,13-5 3483,36 1-1018,-32 3-1210,30-5 842,69-21 0,-53 11-1517,148-28 389,-78 18-811,326-68 36,-435 91-379,-20 4-19,0 0-1,0-1 1,0 0 0,0 0-1,0 0 1,7-3-1,-8 3-23,-1 0 0,1 0 0,0 1 0,-1-1 0,1 1 0,0 0 0,-1 0 0,1 0 0,0 0 0,-1 0 0,1 0 0,0 1 0,3 0 0,-4 0-27,0-1 0,0 1 0,0-1 0,0 0 0,0 0 0,1 0 0,-1 0 0,0 0 0,0 0 0,0-1 0,1 1 0,1-1 0,-3 1 17,-1-1-1,0 1 1,0 0 0,0 0 0,1 0-1,-1 0 1,0-1 0,0 1-1,0 0 1,1 0 0,-1 0-1,0-1 1,0 1 0,0 0 0,0 0-1,0 0 1,1-1 0,-1 1-1,0 0 1,0 0 0,0-1 0,0 1-1,0 0 1,0-1 0,0 1-1,0 0 1,0 0 0,0-1-1,0 1 1,0 0 0,0 0 0,0-1-1,0 1 1,-1 0 0,1 0-1,0-1 1,0 1 0,0 0 0,0 0-1,0-1 1,0 1 0,-1 0-1,1 0 1,0 0 0,0-1 0,0 1-1,-1 0 1,1 0 0,-13-8-1239,9 6 960,-21-8-3064,25 10 3282,-1-1 0,1 1 1,0 0-1,-1-1 0,1 1 1,-1 0-1,1-1 0,-1 1 1,1-1-1,0 1 1,-1 0-1,1-1 0,0 1 1,0-1-1,-1 1 0,1-1 1,0 1-1,0-1 0,0 1 1,-1-1-1,1 0 1,0 1-1,0-1 0,0 1 1,0-1-1,0 1 0,0-1 1,0 1-1,0-1 0,0 1 1,1-1-1,-1 0 1,0 1-1,0-1 0,0 1 1,1-1-1,-1 1 0,0-1 1,0 1-1,1 0 0,-1-1 1,0 1-1,1-1 0,0 0 1,0 1-28,-1-1 0,1 1 0,-1-1-1,1 0 1,0 1 0,-1-1 0,1 0 0,-1 1 0,0-1 0,1 0 0,-1 0 0,1 0-1,-1 1 1,0-1 0,0 0 0,1 0 0,-1 0 0,0 0 0,0 0 0,0 1 0,0-1 0,0 0-1,0 0 1,0 0 0,-1 0 0,1 0 0,0 1 0,0-1 0,-1 0 0,1 0 0,0 0 0,-1 1-1,1-1 1,-1 0 0,1 0 0,-1 1 0,1-1 0,-1 0 0,1 1 0,-1-1 0,0 1-1,1-1 1,-2 0 0,-10-12-1247,0-1 162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2.538"/>
    </inkml:context>
    <inkml:brush xml:id="br0">
      <inkml:brushProperty name="width" value="0.05" units="cm"/>
      <inkml:brushProperty name="height" value="0.05" units="cm"/>
    </inkml:brush>
  </inkml:definitions>
  <inkml:trace contextRef="#ctx0" brushRef="#br0">192 172 264,'-28'-20'1656,"22"17"-1226,1 0 0,0-1 1,0 0-1,0 0 0,0 0 0,1 0 1,-1-1-1,1 0 0,0 1 0,-5-10 1,-9-19 2307,2 4-184,16 29-2464,-1 0-1,1-1 0,0 1 1,-1-1-1,1 1 0,0-1 0,-1 0 1,1 1-1,0-1 0,0 1 1,0-1-1,0 1 0,-1-1 0,1 0 1,0 1-1,0-1 0,0 1 1,0-1-1,0 0 0,1 1 0,-1-1 1,0 1-1,0-1 0,0 1 0,0-1 1,1 1-1,1-3 2075,-27-12 2950,23 15-4926,1-1 1,0 1-1,0-1 0,-1 1 1,1-1-1,0 1 0,-1 0 0,1 0 1,0-1-1,-1 1 0,1 0 1,0 0-1,-1 0 0,1 0 1,0 1-1,-1-1 0,1 0 1,0 1-1,-1-1 0,1 1 0,0-1 1,0 1-1,-1-1 0,1 1 1,0 0-1,0 0 0,0-1 1,0 1-1,0 0 0,0 0 1,0 0-1,0 0 0,0 0 0,1 1 1,-1-1-1,0 0 0,1 0 1,-1 0-1,1 1 0,-1-1 1,1 0-1,0 1 0,-1-1 1,1 0-1,0 1 0,0-1 0,0 0 1,0 1-1,0-1 0,0 0 1,0 1-1,0-1 0,1 0 1,-1 1-1,1-1 0,0 3 1,6 9-90,0 0 1,1 0 0,14 15 0,-17-18-100,0 0 0,-1 0 0,0 0 0,-1 1 0,0-1 0,0 1 0,-1-1 0,0 1 0,0 18 0,0-5 0,8 44 0,-3-26 0,2 69 0,-7-74 0,1 0 0,10 40 0,-6-41 0,-2 0 0,1 41 0,-6-54 0,1 0 0,2-1 0,0 1 0,2-1 0,0 1 0,2-1 0,16 39 0,-14-38 0,-2 0 0,0 0 0,-2 0 0,5 41 0,-2-14 0,-5 1 0,-4-44 0,1-1 0,1 1 0,-1-1 0,1 1 0,0-1 0,0 1 0,4 9 0,-2 2 0,-4-15 0,1-2 0,0-1 0,0 0 0,0 1 0,0-1 0,0 0 0,0 1 0,0-1 0,0 0 0,0 1 0,0-1 0,0 0 0,0 1 0,0-1 0,0 0 0,0 1 0,0-1 0,0 0 0,0 1 0,0-1 0,0 0 0,0 1 0,1-1 0,-1 0 0,0 1 0,0-1 0,0 0 0,1 0 0,-1 1 0,0-1 0,0 0 0,1 0 0,-1 0 0,0 1 0,0-1 0,1 0 0,-1 0 0,0 0 0,1 0 0,-1 0 0,0 1 0,1-1 0,-1 0 0,1 0 0,-1 0 0,0 0 0,1 0 0,-1 0 0,0 0 0,1 0 0,-1 0 0,0 0 0,0 1 0,1-1 0,-1 0 0,0 0 0,0 0 0,1 0 0,-1 1 0,0-1 0,0 0 0,0 0 0,1 1 0,-1-1 0,0 0 0,0 0 0,0 1 0,0-1 0,0 0 0,1 0 0,-1 1 0,0-1 0,0 0 0,0 1 0,0-1 0,0 0 0,0 0 0,0 1 0,0-1 0,0 0 0,0 1 0,0-1 0,0 0 0,0 1 0,0-1 0,-1 1 0,3 4 0,6-5 0,-6-5 0,4-6 0,-1 2 0,-5 8 0,-1 0-1,1 0 1,-1 0-1,1 0 1,0 0-1,-1 0 1,0 0-1,1 0 1,-1 0-1,1 1 1,-1-1-1,0 0 1,0 0-1,0 1 1,-1-2-1,-20-15-4081,-1 1 0,0 2 0,-1 0 0,-1 1 0,0 1 0,-43-13 0,64 24 1353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4.041"/>
    </inkml:context>
    <inkml:brush xml:id="br0">
      <inkml:brushProperty name="width" value="0.05" units="cm"/>
      <inkml:brushProperty name="height" value="0.05" units="cm"/>
    </inkml:brush>
  </inkml:definitions>
  <inkml:trace contextRef="#ctx0" brushRef="#br0">37 41 1356,'16'-11'2916,"-16"10"-2783,1 1-1,-1 0 0,0 0 0,1 0 0,-1-1 1,0 1-1,1 0 0,-1 0 0,0-1 0,1 1 1,-1 0-1,0-1 0,1 1 0,-1 0 0,0-1 1,0 1-1,1 0 0,-1-1 0,0 1 0,0 0 1,0-1-1,0 1 0,0-1 0,1 1 1,-1 0-1,0-1 0,0 1 0,0-1 0,0 1 1,0-1-1,0 1 0,0 0 0,-1-1 0,1 1 1,0-1-1,0 1 0,0-1 0,-6-2 2573,5 3-2317,0 0-1,0 0 1,0-1 0,0 1-1,0 0 1,0-1 0,0 1-1,1 0 1,-1-1 0,0 0-1,0 1 1,1-1-1,-1 1 1,0-1 0,1 0-1,-1 1 1,0-1 0,0-1-1,-2 1 1503,-17 0 568,20 1-2379,-1 0 0,1 0 0,-1-1 0,1 1 0,-1 0 0,1 0 0,-1 0 0,1 1 0,0-1 0,-1 0 0,1 0 0,-1 0 0,1 0 0,-1 0 0,1 1 0,-1-1 0,1 0 0,0 0 0,-1 0 0,1 1 0,0-1 0,-1 0 0,1 1 0,0-1 0,-1 0 0,1 1 0,0-1 0,-1 1 0,1-1 0,0 0 0,0 1 0,0-1 0,-1 1 0,1 6 737,0-4-598,0 0 0,0 0-1,0 0 1,0 0-1,0 0 1,1-1 0,-1 1-1,1 0 1,0 0-1,0 0 1,0-1 0,0 1-1,0 0 1,1-1 0,1 4-1,7 9 151,-1 0 1,-1 1-1,0 0 0,-2 0 0,6 19 1,20 89-659,-22-77 439,18 112-149,-8-43 0,4 56 0,-16-102 0,19 80 0,-24-135 0,1 1 0,0-1 0,1 0 0,1 0 0,1-1 0,0 0 0,16 25 0,3-4 0,-18-23 0,0 0 0,1 0 0,1-1 0,0-1 0,12 11 0,-3-6 0,-16-12 0,0 0 0,0 0 0,0-1 0,1 1 0,-1-1 0,1 0 0,0 0 0,0 0 0,0 0 0,0 0 0,0-1 0,0 0 0,0 0 0,0 0 0,9 0 0,10-2-36,0-1 0,0-1-1,0-1 1,-1-2 0,0 0 0,0-1-1,0-1 1,21-11 0,-25 9-1005,0 0 0,28-21 0,-36 21 176,0 1 0,0-2 0,9-12 0,17-17-1502,-19 22 1339,-2-1 0,0-1 0,0 0 0,-2-1 0,-1 0 0,-1-1 0,0 0 0,8-30 0,-10 26 276,-2-1 0,-1-1 0,5-53 0,-6-84-483,-5 154 1189,5-74-97,-2 66 251,-2 0 0,0-1 0,-1 1 1,-1 0-1,0-1 0,-7-26 0,-18-73 1783,24 111-1537,0-1 0,-1 1 0,-1 0-1,1 0 1,-1 0 0,-10-13 0,-9-23 2158,22 40-2134,0 0-1,0 0 0,1 0 1,-1 1-1,1-1 0,0 0 1,1-8-1,0-4 1896,-1 16-2198,0-1 1,0 1-1,0-1 0,0 1 0,0-1 1,0 1-1,-1-1 0,1 1 1,0 0-1,0-1 0,0 1 0,-1-1 1,1 1-1,0-1 0,0 1 0,-1 0 1,1-1-1,0 1 0,-1 0 1,1-1-1,0 1 0,-1 0 0,1 0 1,-1-1-1,1 1 0,0 0 0,-1 0 1,1 0-1,-1-1 0,1 1 0,-1 0 1,1 0-1,-1 0 0,1 0 1,0 0-1,-1 0 0,1 0 0,-1 0 1,1 0-1,-1 0 0,0 0 0,0 1 37,0-1 0,-1 0 0,1 0 0,0 1 0,0-1 0,0 1 0,0-1 0,0 1 0,0-1 0,0 1-1,0 0 1,0-1 0,0 1 0,0 0 0,0 0 0,0 0 0,-1 1 0,1 2 43,0 0 0,1 0 0,-1-1 0,1 1 0,0 0 0,-1 0 1,2 0-1,-1 0 0,0-1 0,1 1 0,0 0 0,0 0 0,3 7 0,0 8 223,44 182 1848,-10-3-2150,-27-125-72,20 203-4,-16-117 0,-12-100 0,-3 60 0,-1-44 0,-11-8-941,12-66 799,0-1 1,0 0 0,0 1 0,0-1 0,0 0 0,0 0-1,0 1 1,0-1 0,-1 0 0,1 1 0,0-1-1,0 0 1,0 0 0,0 1 0,0-1 0,0 0 0,-1 0-1,1 1 1,0-1 0,0 0 0,0 0 0,-1 0 0,1 1-1,0-1 1,0 0 0,-1 0 0,1 0 0,0 0-1,0 1 1,-1-1 0,1 0 0,0 0 0,0 0 0,-1 0-1,1 0 1,0 0 0,-1 0 0,1 0 0,0 0-1,0 0 1,-1 0 0,1 0 0,0 0 0,-1 0 0,1 0-1,-1-1 1,-11-7-5680,11 7 5284,1 0 0,-1 0-1,1-1 1,-1 1 0,1 0 0,-1-1-1,1 1 1,0 0 0,0-1 0,0 1-1,0-1 1,0 1 0,0 0 0,0-1-1,1-1 1,0-2-443,1 0 0,0 0-1,0 0 1,1 0-1,3-6 1,3-3-811,3-12-317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4.445"/>
    </inkml:context>
    <inkml:brush xml:id="br0">
      <inkml:brushProperty name="width" value="0.05" units="cm"/>
      <inkml:brushProperty name="height" value="0.05" units="cm"/>
    </inkml:brush>
  </inkml:definitions>
  <inkml:trace contextRef="#ctx0" brushRef="#br0">192 1 68,'11'5'2639,"-11"-5"-2556,1 0 0,-1 0 0,0 0 1,0 0-1,0 0 0,0 0 0,0 0 1,1 1-1,-1-1 0,0 0 0,0 0 1,0 0-1,0 0 0,0 1 0,0-1 1,0 0-1,0 0 0,0 0 0,0 0 1,0 1-1,1-1 0,-1 0 0,0 0 1,0 0-1,0 0 0,0 1 0,0-1 0,0 0 1,-1 0-1,1 0 0,0 0 0,0 1 1,0-1-1,0 0 0,0 0 0,0 0 1,0 0-1,0 1 0,0-1 0,0 0 1,0 0-1,-1 0 0,1 0 0,0 0 1,0 0-1,0 1 0,0-1 0,0 0 1,-1 0-1,1 0 0,0 0 0,0 0 1,0 0-1,0 0 0,-1 0 0,1 0 1,0 0-1,0 0 0,0 0 0,0 0 1,-1 0-1,1 0 0,0 0 0,0 0 1,-1 0-1,-9 2 2141,-14 2 2270,19-3-1632,13 0 478,87 12 921,53-17-4385,-102 2-3596,-15 2-5859,-36 1 8761,0 0 1,0 1-1,-1-1 0,2 1 0,-1 0 0,0 1 1,-9 5-1,-10 5-1173,-10 0 254,-1 1 268</inkml:trace>
  <inkml:trace contextRef="#ctx0" brushRef="#br0" timeOffset="1">74 308 668,'-12'31'3160,"-1"-1"1,-20 35-1,31-61-2533,0 1 0,-1 0 0,2 0 0,-1 0 0,0 0-1,1 0 1,-1 7 0,2-10-423,0-1 0,-1 1 0,1 0-1,0-1 1,0 1 0,0 0 0,0-1 0,1 1-1,-1 0 1,0-1 0,1 1 0,-1 0-1,1-1 1,0 1 0,-1-1 0,1 1 0,0-1-1,0 1 1,0-1 0,0 0 0,0 1-1,0-1 1,0 0 0,1 0 0,0 2 0,4-1 430,-5-2-466,1 0 0,0 1 0,-1-1 0,1 1 0,0-1 0,-1 1 0,1 0 0,-1 0 0,0 0 0,1 0 0,-1 0 0,0 0 0,1 0 0,-1 0 0,0 0 0,0 1 0,0-1 0,0 0 0,1 3 0,9-5 418,0 0 0,-1 0 1,19-5-1,38-7-522,-31 6-637,39-12 1,-32 6-477,-13 5-1956,40-18 0,33-22-9466,-76 35 9865,7-6 397</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4.787"/>
    </inkml:context>
    <inkml:brush xml:id="br0">
      <inkml:brushProperty name="width" value="0.05" units="cm"/>
      <inkml:brushProperty name="height" value="0.05" units="cm"/>
    </inkml:brush>
  </inkml:definitions>
  <inkml:trace contextRef="#ctx0" brushRef="#br0">28 60 1316,'1'-2'385,"1"0"-1,-1 1 1,0-1-1,0 0 0,0 1 1,0-1-1,-1 0 1,1 0-1,0 0 1,-1 0-1,1-2 1,0-22 8491,-1 17-4716,-24 9 1405,23 0-5397,0 1 1,0 0-1,-1 0 0,1 0 1,0 0-1,0 1 0,1-1 1,-1 0-1,0 0 1,0 1-1,0-1 0,1 0 1,-1 1-1,1-1 0,-1 0 1,1 1-1,-1-1 0,1 1 1,0-1-1,0 1 1,0-1-1,0 1 0,0-1 1,0 1-1,0-1 0,0 1 1,1 1-1,9 52 1836,-8-43-1759,14 135 1028,-9-107-1273,1 0 0,3 0 0,20 53 0,-28-83 0,0 0 0,-1 0 0,0 1 0,-1-1 0,0 1 0,-1 19 0,0-22 0,0-7 0,0 0-1,0 0 1,0 0 0,0 0 0,0 0-1,0 0 1,1 0 0,-1 0-1,0 0 1,0 0 0,1-1-1,-1 1 1,1 0 0,-1 0 0,1 0-1,-1 0 1,1 0 0,-1-1-1,1 1 1,0 0 0,-1-1-1,1 1 1,1 1 0,10 10-118,-46-25-28795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5.157"/>
    </inkml:context>
    <inkml:brush xml:id="br0">
      <inkml:brushProperty name="width" value="0.05" units="cm"/>
      <inkml:brushProperty name="height" value="0.05" units="cm"/>
    </inkml:brush>
  </inkml:definitions>
  <inkml:trace contextRef="#ctx0" brushRef="#br0">185 140 1620,'-150'53'12037,"115"-37"-2351,36-15-9561,-1-1 0,1 1 0,-1 0 0,1-1 0,-1 1 0,1 0 0,0-1 0,-1 1 0,1-1 0,0 1 1,0-1-1,-1 1 0,1-1 0,0 0 0,0 1 0,0-1 0,0 0 0,-1 0 0,1 1 0,0-1 0,0 0 0,0 0 0,0 0 0,0 0 0,1 0 0,64-11 1920,68-16-768,-88 16-1038,50-5 0,-11 3-138,30-10-699,134-43 0,-232 58-1114,0 0 0,22-14 0,-17 8-3183,-37 14-8129,14 1 12866,-1-1-1,1 0 0,0 0 1,0 1-1,0-1 1,0 1-1,1-1 0,-1 1 1,0-1-1,0 1 1,0 0-1,0-1 1,0 1-1,1 0 0,-1 0 1,0 0-1,1-1 1,-1 1-1,1 0 0,-1 0 1,1 0-1,-1 0 1,1 0-1,-1 0 0,1 0 1,0 1-1,-10 17-1623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5.541"/>
    </inkml:context>
    <inkml:brush xml:id="br0">
      <inkml:brushProperty name="width" value="0.05" units="cm"/>
      <inkml:brushProperty name="height" value="0.05" units="cm"/>
    </inkml:brush>
  </inkml:definitions>
  <inkml:trace contextRef="#ctx0" brushRef="#br0">464 17 992,'-69'18'5725,"50"-13"-3170,0 0 0,0-1 0,0 0 0,-26 0 0,53-5-2258,0 0 0,1 0 0,-1-1 0,11-4-1,12-3-19,-28 9-259,225-34 2149,-201 32-1600,0 2 0,-1 0 0,1 2 0,0 1 1,-1 1-1,44 12 0,-59-12-319,-1 1-1,1-1 1,-1 2 0,0 0 0,0 0 0,0 1-1,-1 0 1,0 0 0,12 14 0,-17-17-129,1 1 0,-1 0 0,-1 0 0,1 1 0,-1-1 0,1 1 0,-2-1 0,1 1 0,-1 0 1,0 0-1,0 0 0,0 0 0,-1 1 0,0-1 0,0 0 0,-1 1 0,1-1 0,-2 11 0,-4 4 89,0 0-1,-16 38 0,-5 19-210,21-60 3,-1 0 0,0 0 0,-2 0 0,1-1 0,-2 0 0,-1-1 0,0 0 0,0 0 0,-2-1 0,0-1 0,-1 0 0,0 0 0,-21 15 0,34-29 0,-66 56 0,-87 56 0,129-97 0,0-1 0,-1-1 0,-1-1 0,0-2 0,-1 0 0,0-2 0,-49 9 0,49-13 0,1-1 0,-1-1 0,0-1 0,0-1 0,1-2 0,-38-6 0,61 8 0,0-1 0,0 0 0,0 0 0,1 0 0,-1 0 0,0 0 0,0 0 0,1-1 0,-1 1 0,1-1 0,-1 0 0,1 0 0,0 1 0,0-2 0,-1 1 0,1 0 0,1 0 0,-1-1 0,0 1 0,-1-4 0,1 0 0,0 0 0,0 0 0,1 0 0,0-1 0,0 1 0,1-1 0,0-11 0,1 14 0,-1 1 0,1-1 0,1 0 0,-1 1 0,1-1 0,-1 1 0,1 0 0,0 0 0,0-1 0,0 1 0,1 0 0,-1 1 0,1-1 0,0 0 0,-1 1 0,1 0 0,4-3 0,58-37 0,-62 41 0,61-30 0,1 2 0,2 4 0,1 2 0,81-15 0,-105 29 26,1 2 0,0 2 1,0 1-1,49 4 0,177 23-1192,-218-17 294,-30-4-1901,0-1 1,32-2 0,-39-1-4,0 0 0,0-1 0,-1 0 0,19-7 0,15-5-2614,-13 3 3309</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6.057"/>
    </inkml:context>
    <inkml:brush xml:id="br0">
      <inkml:brushProperty name="width" value="0.05" units="cm"/>
      <inkml:brushProperty name="height" value="0.05" units="cm"/>
    </inkml:brush>
  </inkml:definitions>
  <inkml:trace contextRef="#ctx0" brushRef="#br0">83 168 516,'0'-5'523,"0"0"-1,-1 1 1,0-1-1,0 0 1,0 0 0,-1 1-1,1-1 1,-1 1-1,0-1 1,0 1 0,-5-6-1,-6-16 4338,12 24-4404,0 0 0,1-1 0,-1 1 0,1 0-1,0 0 1,-1-1 0,1 1 0,0 0 0,1 0 0,-1-3 0,1 4-227,-1-1 1,0 1-1,0 0 0,1 0 1,-1 0-1,0-1 1,0 1-1,0 0 1,0 0-1,0-1 1,-1 1-1,1 0 0,0 0 1,-1 0-1,1 0 1,0 0-1,-1-1 1,0 1-1,1 0 0,-1 0 1,0 0-1,1 0 1,-1 0-1,0 0 1,0 1-1,0-1 1,0 0-1,-1-1 0,-12-4 1585,-8-8 3808,26 14-5476,-1 1-1,1-1 1,-1 1-1,1 0 0,-1 0 1,0 0-1,1 0 0,-1 1 1,0-1-1,0 1 0,0 0 1,0 0-1,0 0 1,2 3-1,38 39-429,-18-15 403,-19-23-119,0 1 0,-1 1 0,1-1 0,-1 1 0,-1 0 0,0 0 0,5 13 0,18 66 0,-16-48 0,-5-14 0,6 49 0,-8-45 0,0 23 0,-4 96 0,-2-55 0,2 193 0,0-270 0,2-1 0,0 1 0,1-1 0,0 0 0,9 24 0,3-2 0,19 36 0,-31-68 0,0 0 0,0-1 0,0 1 0,1-1 0,0 1 0,0-1 0,0-1 0,0 1 0,1-1 0,-1 1 0,1-1 0,10 5 0,3-1 0,0 0 0,26 6 0,-31-9 0,4 0 0,0-1 0,28 2 0,22 3 0,-43-5 0,0 0 0,0-2 0,0 0 0,25-4 0,99-17 0,-77 9 0,1-9 0,-61 20 0,1 5 0,-2-4-95,-8-1-654,-2 0 580,-1 0 1,1 0 0,0 0-1,-1 0 1,1 0-1,0 0 1,-1 0-1,1 0 1,-1 0-1,1 0 1,0 0 0,-1 0-1,1 0 1,0 0-1,-1-1 1,1 1-1,0 0 1,-1 0-1,1 0 1,0 0 0,-1-1-1,1 1 1,0 0-1,0 0 1,-1-1-1,1 1 1,0 0-1,0-1 1,0 1 0,-1 0-1,1-1 1,0 1-1,0 0 1,0-1-1,0 1 1,0 0-1,-1-1 1,1 1 0,0-1-1,0 1 1,0 0-1,0-1 1,0 1-1,7-19-6913,-3 7-449,-4 11 7250,0 0-1,1 1 0,-1-1 1,0 0-1,0 1 0,1-1 1,-1 0-1,0 1 1,1-1-1,-1 0 0,1 1 1,-1-1-1,1 1 0,-1-1 1,1 1-1,-1-1 0,1 1 1,1-1-1,22-12-2011,-21 12 1875,20-6-1294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6.492"/>
    </inkml:context>
    <inkml:brush xml:id="br0">
      <inkml:brushProperty name="width" value="0.05" units="cm"/>
      <inkml:brushProperty name="height" value="0.05" units="cm"/>
    </inkml:brush>
  </inkml:definitions>
  <inkml:trace contextRef="#ctx0" brushRef="#br0">60 41 844,'0'-2'506,"0"1"0,0-1 1,0 1-1,0-1 0,-1 1 0,1-1 1,0 1-1,-1-1 0,1 1 0,-1 0 0,0-1 1,1 1-1,-1 0 0,0-1 0,0 1 0,0 0 1,0 0-1,0 0 0,0 0 0,0 0 0,0 0 1,0 0-1,-1 0 0,-1 0 0,0-1 830,0 1 0,-1-1 0,1 1 0,-1 1 0,1-1 0,-1 0 0,0 1-1,-6-1 1,8 1 300,4 8 2250,16 0-2710,-15-7-1134,0 0 0,0 0 0,0 1 0,0-1 0,0 0 0,0 1 0,-1 0 1,1 0-1,0 0 0,-1 0 0,0 0 0,4 5 0,18 31-42,36 76 0,-47-86 0,2 6 0,-2 1 0,-2 1 0,-1 0 0,8 61 0,-6 44 0,-5-95 0,-3 1 0,-1 54 0,-3-100 0,1 1 0,-1-1 0,0 1 0,1-1 0,-1 0 0,1 1 0,0-1 0,-1 1 0,1-1 0,0 0 0,0 0 0,0 0 0,0 1 0,0-1 0,0 0 0,0 0 0,2 1 0,1 5 0,-25-5-7,-17-7-2300,33 4 1458,1-1-1,-1 1 1,0-1 0,0 0-1,1 0 1,-1 0-1,1-1 1,0 0 0,0 1-1,-6-6 1,-10-11-4078,18 17 4505,0 0-1,0 1 1,0-1 0,0 0-1,0 0 1,0 0-1,1 0 1,-1 0 0,1 0-1,-1 0 1,1-1 0,0 1-1,0-1 1,0 1 0,0-1-1,0 1 1,1-1-1,-1 1 1,1-1 0,0 1-1,0-1 1,0-3 0,2-21-2320,8-6 455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40.746"/>
    </inkml:context>
    <inkml:brush xml:id="br0">
      <inkml:brushProperty name="width" value="0.05" units="cm"/>
      <inkml:brushProperty name="height" value="0.05" units="cm"/>
    </inkml:brush>
  </inkml:definitions>
  <inkml:trace contextRef="#ctx0" brushRef="#br0">284 13 1224,'66'-6'6467,"-33"0"819,-53 6-954,-80 0 3965,99 0-10260,1 0 0,-1 0 1,1 0-1,-1 0 1,1 0-1,-1 0 0,1 0 1,-1 0-1,1 0 1,-1 0-1,1 0 0,-1 0 1,1 1-1,-1-1 1,1 0-1,0 0 0,-1 0 1,1 1-1,-1-1 1,1 0-1,0 1 0,-1-1 1,1 0-1,0 1 1,-1-1-1,1 1 0,0-1 1,0 0-1,-1 1 1,1 0-1,-60 11-35,56-11-2,0 0 0,0 1 0,1-1 0,-1 1 0,0 0 0,1-1 0,0 2 0,-1-1 0,1 0 0,0 1 0,0-1 0,-4 6 0,-33 16 0,20-2 0,6-8 0,2 1 0,-18 25 0,19-30 0,10-9 0,0 0 0,0-1 0,0 1 0,0 0 0,0 0 0,0 0 0,0 0 0,0 0 0,1 0 0,-1 0 0,0 0 0,1 0 0,-1 0 0,0 2 0,1-2 0,1 0 0,-1 0 0,1 0 0,-1 1 0,1-1 0,-1 0 0,1 0 0,0 0 0,-1 0 0,1 0 0,0 0 0,0-1 0,0 1 0,0 0 0,0 0 0,1 0 0,3 0 0,-12 0 0,6-1 0,1 1 0,-1-1 0,1 0 0,-1 1 0,0-1 0,1 0 0,-1 1 0,1-1 0,0 1 0,-1-1 0,1 1 0,-1-1 0,1 1 0,0-1 0,-1 1 0,1-1 0,0 1 0,-1 0 0,1-1 0,0 1 0,0-1 0,0 1 0,-1 0 0,1 0 0,-1 24 0,1-21 0,45 33 0,-38-33 0,0-1 0,0 1 0,0-2 0,0 1 0,1-1 0,-1 0 0,9 1 0,31 1 0,-38-4 0,0 0 0,0 0 0,0 1 0,-1 1 0,1-1 0,11 5 0,-10-3 0,0-1 0,1 1 0,-1-2 0,1 1 0,0-2 0,11 0 0,0 1 0,1 0 0,21 5 0,20 4 0,-54-6 0,-9-1 0,-2 1 0,13 5 0,2-3 0,-12-6 0,-1 1 0,1 0 0,0-1 0,-1 1 0,1 0 0,-1 0 0,1 0 0,-1 0 0,1 0 0,-1 0 0,2 2 0,48 40 0,-50-41 0,-1 0 0,1-1 0,-1 1 0,1 0 0,-1 0 0,1 0 0,-1-1 0,0 1 0,0 0 0,0 0 0,0 0 0,0 0 0,-1 0 0,1-1 0,0 1 0,-1 0 0,0 0 0,1 0 0,-1-1 0,0 1 0,0 0 0,0-1 0,0 1 0,0-1 0,0 1 0,-2 1 0,-22 20 0,22-19 0,-1-1 0,1 1 0,-1-1 0,1 0 0,-1 0 0,-5 3 0,-16 10 0,19-11 0,-1-1 0,0 0 0,0 0 0,0-1 0,-10 4 0,-57 24 0,32-14 0,31-11 0,-1-1 0,0-1 0,-20 6 0,17-4 0,6-5 0,-2-1 0,8 0 1,1 0-1,-1 0 1,1 0 0,-1 0-1,1-1 1,-1 1-1,1-1 1,-1 1 0,1-1-1,0 0 1,-1 0 0,-1-1-1,2 1-7,1 0 0,-1 1 0,1-1 0,-1 0 0,1 1-1,-1 0 1,1-1 0,-1 1 0,1 0 0,-1 0 0,0-1-1,-1 2 1,-5-2-977,1 0 0,-1 0-1,1 0 1,-10-4 0,2 0-4498,0-1 0,-23-11-1,38 17 5403,0 0-1,0 0 0,0 0 0,-1 0 1,1-1-1,0 1 0,0 0 0,0 0 0,0 0 1,0 0-1,-1 0 0,1 0 0,0 0 1,0 0-1,0-1 0,0 1 0,0 0 1,0 0-1,0 0 0,0 0 0,-1 0 0,1 0 1,0-1-1,0 1 0,0 0 0,0 0 1,0 0-1,0 0 0,0-1 0,0 1 1,0 0-1,0 0 0,0 0 0,0 0 1,0-1-1,0 1 0,0 0 0,0 0 0,0 0 1,0 0-1,0-1 0,1 1 0,-1 0 1,0 0-1,0 0 0,0 0 0,0 0 1,0-1-1,0 1 0,0 0 0,0 0 0,1 0 1,-1 0-1,0 0 0,0 0 0,0 0 1,0 0-1,1-1 0,10-3-2240,18-3-315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6.984"/>
    </inkml:context>
    <inkml:brush xml:id="br0">
      <inkml:brushProperty name="width" value="0.05" units="cm"/>
      <inkml:brushProperty name="height" value="0.05" units="cm"/>
    </inkml:brush>
  </inkml:definitions>
  <inkml:trace contextRef="#ctx0" brushRef="#br0">105 47 208,'-7'-2'1404,"0"0"0,0 0 0,0 1 0,-1 0 0,1 0-1,0 1 1,-1-1 0,1 2 0,-10 0 0,-6 0 3460,24-1-4788,-1 1 0,0-1 1,0 0-1,0 0 0,0 0 0,1 0 0,-1 0 1,0 0-1,0 0 0,0 0 0,0-1 0,0 1 1,1 0-1,-1 0 0,0 0 0,0 0 0,0 0 0,0 0 1,0 0-1,1 0 0,-1 0 0,0 0 0,0 0 1,0 0-1,0-1 0,0 1 0,0 0 0,0 0 1,0 0-1,1 0 0,-1 0 0,0 0 0,0-1 0,0 1 1,0 0-1,0 0 0,0 0 0,0 0 0,0-1 1,0 1-1,0 0 0,0 0 0,0 0 0,0 0 1,0 0-1,0-1 0,0 1 0,0 0 0,0 0 0,0 0 1,0 0-1,0 0 0,0-1 0,-1 1 0,1 0 1,0 0-1,0 0 0,0 0 0,0 0 0,0 0 1,0-1-1,0 1 0,0 0 0,-1 0 0,1 0 0,0 0 1,0 0-1,0 0 0,-1 0 0,129-4 3124,182-24-1840,-300 27-1184,0 0 0,0 1-1,1 1 1,-1-1 0,20 6 0,-27-6-59,0 1 0,1 0 1,-1 0-1,0 0 1,0 0-1,1 1 0,-1-1 1,0 1-1,-1 0 0,1 0 1,0 0-1,0 0 1,-1 1-1,1-1 0,-1 1 1,0-1-1,0 1 0,0 0 1,0 0-1,0 0 1,2 6-1,-1 4-100,0 1 0,-1-1 0,-1 1 1,0 0-1,-1 0 0,0-1 0,-3 21 0,-2-7-21,-1 1 1,-16 46-1,20-66 4,-1 0 0,1 0 0,1 0 0,-1 0 0,1 0 0,0 11 0,0-11 0,0 0 0,-1 0 0,0 0 0,-1 0 0,-4 9 0,3-7 0,0 0 0,1 0 0,0 1 0,1-1 0,-2 14 0,4-21 0,0-1 0,0 0 0,0 1 0,1-1 0,-1 0 0,1 0 0,-1 1 0,1-1 0,-1 0 0,1 0 0,0 0 0,0 0 0,0 0 0,1 0 0,-1 0 0,0 0 0,1-1 0,-1 1 0,1 0 0,-1-1 0,1 1 0,0-1 0,0 1 0,0-1 0,0 0 0,0 0 0,0 0 0,0 0 0,3 1 0,4 1 0,0 0 0,1 0 0,-1-1 0,0-1 0,1 1 0,-1-1 0,1-1 0,-1 0 0,1 0 0,-1-1 0,1 0 0,-1-1 0,12-3 0,14-5 0,0-3 0,-1-1 0,0-1 0,37-24 0,36-16 0,-95 48 0,0 1 0,0-2 0,14-11 0,-17 12 0,-7 5-97,0 0-1,0 1 1,-1-1-1,1 0 1,-1 0-1,0 0 1,0 0 0,0-1-1,0 1 1,0 0-1,0 0 1,1-5-1,4-10-4231,9-2-3005,-8 12 1919,9 14-7779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7.343"/>
    </inkml:context>
    <inkml:brush xml:id="br0">
      <inkml:brushProperty name="width" value="0.05" units="cm"/>
      <inkml:brushProperty name="height" value="0.05" units="cm"/>
    </inkml:brush>
  </inkml:definitions>
  <inkml:trace contextRef="#ctx0" brushRef="#br0">14 26 60,'-1'1'195,"1"-1"1,-1 0-1,0 0 0,0 1 0,1-1 1,-1 0-1,1 1 0,-1-1 0,0 0 1,1 1-1,-1-1 0,1 1 0,-1-1 1,1 1-1,-1 0 0,1-1 0,-1 1 1,1-1-1,0 1 0,-1 0 0,1-1 1,0 1-1,0 0 0,-1 0 0,1-1 1,0 1-1,0 0 0,0-1 0,0 1 1,0 1-1,1-1 313,-1 0-1,1 0 1,0 0 0,0 0 0,0 0 0,0 0-1,0-1 1,0 1 0,0 0 0,0 0 0,0-1-1,0 1 1,0 0 0,0-1 0,2 1 0,33 10 8099,-16-7-6037,-19-4-2525,8 0 673,0 1 0,-1-2 0,1 1 0,-1-1 0,1-1 0,16-4 0,15-3 526,39 1-363,18-13-1640,-96 21 656,0 0-1,0 0 1,0 0 0,0 0 0,0-1 0,0 1 0,0 0 0,0-1 0,0 1 0,0 0 0,0-1 0,0 1 0,0-1-1,0 0 1,0 1 0,0-1 0,-1 0 0,1 1 0,0-1 0,1-2 0,-3 2-132,1 1-1,0-1 1,-1 0 0,1 0-1,0 1 1,-1-1 0,1 0-1,-1 1 1,1-1 0,-1 1-1,1-1 1,-1 0 0,0 1-1,1-1 1,-1 1 0,0-1 0,1 1-1,-1 0 1,0-1 0,0 1-1,1 0 1,-1-1 0,0 1-1,0 0 1,1 0 0,-1 0-1,0 0 1,-1 0 0,-2 0-578,1 0 0,-1 0 0,1 0 1,-1 0-1,1 1 0,-1 0 0,1 0 0,0 0 1,-1 0-1,-3 2 0,-32 15-5915,9 7 2907,22-16 3069,-15 16-1069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7.698"/>
    </inkml:context>
    <inkml:brush xml:id="br0">
      <inkml:brushProperty name="width" value="0.05" units="cm"/>
      <inkml:brushProperty name="height" value="0.05" units="cm"/>
    </inkml:brush>
  </inkml:definitions>
  <inkml:trace contextRef="#ctx0" brushRef="#br0">108 0 328,'-45'43'4411,"-3"-6"3859,47-36-7916,0 0 0,0 0-1,0-1 1,0 1 0,0 0-1,0 0 1,0 0 0,0 0 0,0 0-1,1 0 1,-1 1 0,0-1-1,1 0 1,-1 0 0,1 0 0,-1 3-1,1-3-22,0-1 1,0 1-1,0 0 0,0 0 0,0-1 0,0 1 1,0 0-1,1-1 0,-1 1 0,0 0 0,0-1 1,1 1-1,-1 0 0,1-1 0,-1 1 0,0 0 0,1-1 1,-1 1-1,1-1 0,-1 1 0,2 0 0,13 5 1844,-6-4-1227,1-1 0,-1 0 0,18-2 1,57-13-469,-21 3-469,-34 7-11,0-2 0,29-9 0,-54 13 0,-1 0-70,-10 1-26,-16-1-1766,4 1 98,-33 0-4773,27 6-489,6 5-4011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8.186"/>
    </inkml:context>
    <inkml:brush xml:id="br0">
      <inkml:brushProperty name="width" value="0.05" units="cm"/>
      <inkml:brushProperty name="height" value="0.05" units="cm"/>
    </inkml:brush>
  </inkml:definitions>
  <inkml:trace contextRef="#ctx0" brushRef="#br0">42 48 1764,'-25'-30'13225,"14"18"-8946,6 6-1630,8 13 208,7 6-1653,0 0 0,12 24 0,10 13 267,27 39 738,-52-78-2092,0 0 0,0 1 0,-1 0 0,-1 0 0,5 13 1,-4-7-119,19 34 0,-11-24 1,20 56 0,-26-68-1889,6 3 4777,-2-3-2147,-6-5-4565,-2 1-3647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8.574"/>
    </inkml:context>
    <inkml:brush xml:id="br0">
      <inkml:brushProperty name="width" value="0.05" units="cm"/>
      <inkml:brushProperty name="height" value="0.05" units="cm"/>
    </inkml:brush>
  </inkml:definitions>
  <inkml:trace contextRef="#ctx0" brushRef="#br0">73 113 944,'-31'20'3199,"25"-17"-1768,1 0 0,0 0 1,0 1-1,0-1 0,-7 8 0,12-11-1332,0 0 0,0 0-1,-1 0 1,1 1 0,0-1 0,0 0 0,-1 0 0,1 0 0,0 0-1,0 1 1,0-1 0,0 0 0,0 0 0,-1 1 0,1-1 0,0 0-1,0 0 1,0 1 0,0-1 0,0 0 0,0 0 0,0 1 0,0-1-1,0 0 1,0 1 0,0-1 0,0 0 0,0 0 0,0 1 0,0-1-1,0 0 1,0 0 0,0 1 0,0-1 0,0 0 0,1 0 0,-1 1-1,0-1 1,0 0 0,0 0 0,0 1 0,1-1 0,-1 0 0,0 0-1,0 0 1,0 0 0,1 1 0,-1-1 0,0 0 0,0 0 0,1 0-1,-1 0 1,0 0 0,0 0 0,1 0 0,-1 1 0,0-1 0,0 0-1,1 0 1,17 1 1623,-17-1-1474,140-6 6994,-90-1-6470,0-1 0,54-16 0,-16 3-544,148-13 1,-11-6-1426,-211 37 655,43-12-2567,-24 1-2208,-60 23-4993,18-5 8930,-51 28-3987,23-12 3239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8.946"/>
    </inkml:context>
    <inkml:brush xml:id="br0">
      <inkml:brushProperty name="width" value="0.05" units="cm"/>
      <inkml:brushProperty name="height" value="0.05" units="cm"/>
    </inkml:brush>
  </inkml:definitions>
  <inkml:trace contextRef="#ctx0" brushRef="#br0">82 87 580,'-37'5'3121,"32"-5"-2158,-1 1 0,1 0 0,-1-1-1,1 2 1,-12 6 3589,23-6-3595,7-1-380,-6-1-236,0-1-1,0 0 1,0 0-1,0-1 0,0 0 1,8-3-1,15-4 448,6 0-75,20-5 556,76-9 0,10 7 195,143-8 1567,-224 24-1957,98 12 0,-136-8-805,0 1 0,-1 0 0,1 2 0,-1 1 0,-1 1 0,0 0 0,31 20 0,-44-24-149,0 1 1,0 0-1,-1 1 0,0-1 0,0 1 0,-1 1 1,0-1-1,0 1 0,-1 0 0,0 0 0,7 17 1,-1 3 322,-2 0 0,9 45-1,-10-38-304,-6-21-134,0 0 0,-1 0 0,0 0 0,-1 0 0,-1 0 0,0 0 0,-1 0 0,-1 0 0,0 0 0,-9 24 0,5-18-5,-2-1 1,0 0-1,-1 0 1,0-1-1,-2-1 1,-22 28-1,8-18 1,-2 0 0,0-2 0,-2-1 0,-1-1 0,0-1 0,-2-2 0,-57 25 0,63-34 0,0-1 0,-1-2 0,0-1 0,0-1 0,-1-1 0,0-2 0,0 0 0,0-2 0,0-2 0,0 0 0,0-2 0,0-1 0,-28-8 0,49 9 0,0 0 0,0 0 0,1 0 0,-1-1 0,1 0 0,0 0 0,0-1 0,0 0 0,1 0 0,-9-9 0,14 12 0,-1 0 0,0 1 0,1-1 0,-1 0 0,1-1 0,0 1 0,0 0 0,0 0 0,0-1 0,0 1 0,0 0 0,1-1 0,-1 1 0,1-1 0,-1 1 0,1-1 0,0 1 0,0-1 0,0 1 0,0-1 0,1 1 0,-1-1 0,1 1 0,-1 0 0,1-1 0,0 1 0,0 0 0,0-1 0,0 1 0,1 0 0,-1 0 0,0 0 0,1 0 0,0 0 0,-1 0 0,1 0 0,0 1 0,2-3 0,9-6 0,1-1 0,0 2 0,1-1 0,0 2 0,0 0 0,1 1 0,0 1 0,0 0 0,20-4 0,27-4 0,69-5 0,-129 18 0,741-32 0,-614 40 0,-83-5 0,-38 0 0,1-2 0,-1 1 0,1-1 0,0-1 0,-1 1 0,20-5 0,-29 5-28,0 0 0,1 0 0,-1-1 0,1 1 0,-1 0 0,0 0 0,1 0 0,-1 0 0,0 0 0,1 0 0,-1 0 0,0-1 0,1 1 0,-1 0 0,0 0 0,0 0 0,1-1 0,-1 1 0,0 0-1,0 0 1,1-1 0,-1 1 0,0 0 0,0-1 0,0 1 0,1 0 0,-1-1 0,0 1 0,0 0 0,0-1 0,0 1 0,0 0 0,0-1 0,0 1 0,0 0 0,0-1 0,0 1 0,-8-14-2809,7 13 2420,-1 0-1,1-1 0,0 1 1,0-1-1,0 0 1,0 1-1,0-1 0,1 1 1,-1-1-1,0 0 0,1 0 1,-1-2-1,1 0-642,1 0 1,0 0-1,-1 0 0,2 0 0,-1 0 1,0 1-1,1-1 0,0 0 1,-1 1-1,1-1 0,1 1 0,2-4 1,-1 2-229,0 1 1,0-1 0,0 1-1,10-7 1,18-8-852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09.322"/>
    </inkml:context>
    <inkml:brush xml:id="br0">
      <inkml:brushProperty name="width" value="0.05" units="cm"/>
      <inkml:brushProperty name="height" value="0.05" units="cm"/>
    </inkml:brush>
  </inkml:definitions>
  <inkml:trace contextRef="#ctx0" brushRef="#br0">213 0 312,'-13'1'2938,"1"-1"1,0 2-1,-1 0 1,-19 5-1,25-5-1436,1 0-1,0 1 1,0-1 0,0 1-1,0 0 1,0 1 0,1 0-1,-1 0 1,1 0 0,-6 7-1,7-7-585,-5 0-612,-4 0-279,8-4-25,0 2 0,3 10 0,2-7 0,-2-10 0,-8 0 0,4 3 0,6 2 0,0 0 0,0 0 0,-1 0 0,1 0 0,0 0 0,0 0 0,0 0 0,0 0 0,0 0 0,-1 0 0,1 0 0,0 0 0,0 0 0,0 0 0,0 0 0,0 0 0,0 0 0,-1 0 0,1-1 0,0 1 0,0 0 0,0 0 0,0 0 0,0 0 0,0 0 0,0 0 0,-1 0 0,1 0 0,0-1 0,0 1 0,0 0 0,0 0 0,0 0 0,0 0 0,0 0 0,0 0 0,0-1 0,0 1 0,0 0 0,0 0 0,0 0 0,0 0 0,0 0 0,0-1 0,0 1 0,0 0 0,0 0 0,0 0 0,0 0 0,0 0 0,0 0 0,0-1 0,10 0 0,26 1 0,-41 3-2568,-12-5-4794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0.704"/>
    </inkml:context>
    <inkml:brush xml:id="br0">
      <inkml:brushProperty name="width" value="0.05" units="cm"/>
      <inkml:brushProperty name="height" value="0.05" units="cm"/>
    </inkml:brush>
  </inkml:definitions>
  <inkml:trace contextRef="#ctx0" brushRef="#br0">1 179 308,'11'-14'4835,"-11"13"-4533,0-1-1,0 0 1,0 0-1,0 0 1,0 1-1,0-1 1,1 0-1,-1 1 1,0-1 0,1 0-1,0 0 1,-1 1-1,1-1 1,0 1-1,0-1 1,0 1-1,0-1 1,1-1-1,3-1 43,1 1 0,-1 0 0,0 0 0,1 1 0,0-1 0,-1 1 0,1 0 0,0 1 0,0 0 0,0 0 0,8-1 0,19-4 741,121-33 2450,-129 31-3039,20-5 655,1 2 1,52-6 0,-59 12-416,-28 3-390,1 0-1,-1 1 1,1 0 0,-1 1 0,0 0-1,1 1 1,-1 1 0,1-1 0,14 6 0,-18-5-167,-1 0 1,1 1-1,-1 0 1,0 1 0,0 0-1,0 0 1,0 0 0,0 1-1,-1 0 1,0 0 0,0 0-1,-1 1 1,10 12-1,-7-3 137,0 1-1,-1 0 0,-1 0 1,0 0-1,-1 1 0,2 19 0,-6-22-259,-1-1 0,0 1 0,-1 0-1,-6 26 1,2-10-54,3-16-2,-2 0 0,0 0 0,-1 0 0,0-1 0,-1 1 0,-11 17 0,-7 16 0,-9 19 0,20-44 0,2 1 0,-15 40 0,25-60 0,0 0 0,1 0 0,-1 0 0,0 0 0,1 0 0,0 1 0,0-1 0,0 0 0,0 0 0,1 4 0,0-5 0,-1-1 0,1 0 0,-1 0 0,1 1 0,-1-1 0,1 0 0,0 0 0,0 0 0,-1 0 0,1 0 0,0 0 0,0 0 0,0 0 0,0 0 0,0-1 0,0 1 0,1 0 0,-1 0 0,0-1 0,0 1 0,0-1 0,1 1 0,-1-1 0,0 0 0,3 1 0,10 1 0,-1-1 0,1 0 0,0-1 0,0-1 0,22-3 0,72-20 0,-72 15 0,79-18 0,-105 25-62,3 0-60,1 0 1,-1 0-1,0-2 0,0 1 1,0-2-1,18-9 1,-29 13-255,-1 0 0,0 0 0,0 0 0,1-1 0,-1 1 1,0 0-1,0-1 0,0 1 0,-1-1 0,1 1 1,0-1-1,-1 1 0,1-1 0,-1 1 0,1-4 0,-1 4-44,0 0 0,1 0 0,-1 1 0,0-1 0,0 0 0,0 0 0,1 0-1,-1 0 1,1 0 0,-1 0 0,0 0 0,1 0 0,0 1 0,-1-1 0,1 0-1,-1 0 1,1 1 0,0-1 0,0 0 0,-1 1 0,1-1 0,0 1 0,0-1-1,0 1 1,-1-1 0,1 1 0,0-1 0,0 1 0,0 0 0,1-1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1.057"/>
    </inkml:context>
    <inkml:brush xml:id="br0">
      <inkml:brushProperty name="width" value="0.05" units="cm"/>
      <inkml:brushProperty name="height" value="0.05" units="cm"/>
    </inkml:brush>
  </inkml:definitions>
  <inkml:trace contextRef="#ctx0" brushRef="#br0">149 127 1520,'-43'2'5443,"31"-1"-2655,0 0 1,-1-1-1,-24-3 1,12 1 1456,19 1-2660,23-5-2418,21-8-2018,-34 12 2008,0-1 0,0 1 0,0 0 0,0-1 0,-1 0 0,1 0 0,-1 0 1,0 0-1,1-1 0,3-5 0,-1-8-3642,1 0 1942,7 2 648,8-4 271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1.417"/>
    </inkml:context>
    <inkml:brush xml:id="br0">
      <inkml:brushProperty name="width" value="0.05" units="cm"/>
      <inkml:brushProperty name="height" value="0.05" units="cm"/>
    </inkml:brush>
  </inkml:definitions>
  <inkml:trace contextRef="#ctx0" brushRef="#br0">31 27 292,'0'-1'494,"0"0"-1,0 0 1,1 0 0,-1 0-1,0 0 1,0 0 0,0 0 0,0 0-1,-1 0 1,1 0 0,0 0-1,-12-14 12305,-2 16-7712,14 0-5003,-1-1 0,1 0-1,0 0 1,0 1 0,-1-1 0,1 0-1,0 0 1,0 1 0,-1-1 0,1 0-1,0 1 1,0-1 0,0 0 0,-1 1-1,1-1 1,0 1 0,0-1 0,0 0-1,0 1 1,0-1 0,0 0 0,0 1-1,0-1 1,0 1 0,0-1 0,0 0-1,0 1 1,0-1 0,0 1 0,0-1 0,0 0-1,1 1 1,-1 0 0,13 18 1485,26 19-416,-31-30-852,78 75 1048,-77-73-1255,0 0-1,-1 1 0,0 1 1,0 0-1,9 21 1,22 68 190,-7-18-170,-28-71-103,0 1 0,0-1 0,-2 1 1,3 19-1,4 19 0,-6-38-10,4 20-19,4 48-763,-11-77 693,3 29-1898,-3-32 1782,0 0 0,1 0 0,-1 0 0,0-1 0,0 1 0,1 0 0,-1 0 0,1-1 0,-1 1 0,0 0 0,1-1 1,0 1-1,-1 0 0,1-1 0,-1 1 0,1-1 0,0 1 0,-1-1 0,1 1 0,0-1 0,-1 1 0,1-1 0,0 0 1,0 1-1,-1-1 0,1 0 0,0 0 0,0 1 0,0-1 0,1 0 0,1-20-11197,-2 6 7802,0 13 3259,0-1-1,1 0 1,-1 0-1,0 1 1,1-1-1,-1 1 1,1-1-1,-1 1 1,1 0-1,0-1 1,0 1-1,0 0 1,-1 0-1,4-1 1,27-16-1643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41.348"/>
    </inkml:context>
    <inkml:brush xml:id="br0">
      <inkml:brushProperty name="width" value="0.05" units="cm"/>
      <inkml:brushProperty name="height" value="0.05" units="cm"/>
    </inkml:brush>
  </inkml:definitions>
  <inkml:trace contextRef="#ctx0" brushRef="#br0">1 92 952,'60'-3'15159,"1"-6"-8612,117-36-5726,-143 35 1374,43-15-1409,-82 25-999,5 1-668,-1-1 709,1 0 0,-1 1 0,0-1 0,1 0 0,-1 1 0,0-1 0,1 0 0,-1 1 0,0-1 0,1 1 0,-1-1 0,0 0 0,0 1 0,0-1 0,0 1 0,1-1 0,-1 1 0,0-1 0,0 1 0,0-1 0,0 0 0,0 1 1,0-1-1,0 2 0,-2-1-444,0 1 0,0-1 1,0 1-1,0-1 0,0 0 1,0 0-1,0 0 0,-1 0 1,-2 1-1,-23 8-3069,14-6 1927,1 1 1,-1 0-1,1 1 1,-21 13 0,21-7-29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1.824"/>
    </inkml:context>
    <inkml:brush xml:id="br0">
      <inkml:brushProperty name="width" value="0.05" units="cm"/>
      <inkml:brushProperty name="height" value="0.05" units="cm"/>
    </inkml:brush>
  </inkml:definitions>
  <inkml:trace contextRef="#ctx0" brushRef="#br0">309 42 848,'0'-2'548,"0"-1"0,0 1 0,0 0 0,0 0 0,0 0-1,-1 0 1,1 0 0,-1-1 0,1 1 0,-1 0 0,0 0 0,0 0 0,0 0 0,0 1 0,-3-4-1,3 4-271,0 0-1,0 1 1,0-1-1,0 1 0,-1-1 1,1 1-1,0-1 1,-1 1-1,1 0 0,0 0 1,-1 0-1,1 0 1,0 0-1,-1 0 0,1 0 1,0 0-1,0 0 1,-1 1-1,1-1 0,0 0 1,-1 1-1,1-1 1,0 1-1,0 0 0,0-1 1,0 1-1,-3 1 1,0 1 95,0-1 1,-1 1-1,1-1 1,0 1-1,1 0 0,-1 1 1,0-1-1,1 1 1,0-1-1,0 1 1,0 0-1,0 0 1,0 1-1,1-1 1,0 0-1,-3 8 1,-7 17 383,1 1 0,2 0 1,0 1-1,2 0 0,-2 32 1,8-46-566,1 0 1,1 0-1,1-1 1,0 1-1,1 0 1,1-1-1,0 1 1,9 20-1,4 18 151,-10-36-262,0 0 0,2 0-1,0 0 1,1-1 0,0 0 0,2-1-1,0 0 1,1-1 0,1-1-1,24 22 1,-16-16-4,-16-14-43,1-1-1,0 0 1,0 0 0,0 0-1,1-1 1,0 0 0,0-1-1,0 0 1,14 5 0,-6-4 95,0-1-1,-1 0 1,1-1 0,1-1 0,-1-1 0,0 0 0,0-1 0,32-4 0,-37 2-117,0 0 0,0-1 0,-1 0 0,1-1 0,0 0 0,-1-1 0,0 0-1,0 0 1,-1-1 0,1 0 0,-1-1 0,0 0 0,14-15 0,-15 12-10,0 1 0,0-1 0,-1-1 0,0 0 0,0 1 0,-2-2 0,7-14 0,-10 19 0,0 0 0,-1-1 0,1 1 0,-1 0 0,-1-1 0,0 1 0,0-1 0,0 1 0,-1-1 0,0 1 0,0 0 0,-1-1 0,-4-11 0,2 8 0,2 3 0,0 0 0,-1 0 0,0 1 0,-1-1 0,0 1 0,0 0 0,0 0 0,-1 0 0,0 0 0,0 1 0,-9-9 0,-18-11-28,0 0 1,-2 2-1,-1 2 1,0 1-1,-2 1 1,0 3-1,-1 0 1,-1 3-1,-79-19 1,52 22-1906,-56-13-5666,72 7 1344,38 12 4023,1 1 1,-1 1 0,0-1 0,-1 2 0,-20-2 0,29 4 105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2.196"/>
    </inkml:context>
    <inkml:brush xml:id="br0">
      <inkml:brushProperty name="width" value="0.05" units="cm"/>
      <inkml:brushProperty name="height" value="0.05" units="cm"/>
    </inkml:brush>
  </inkml:definitions>
  <inkml:trace contextRef="#ctx0" brushRef="#br0">83 161 1428,'-9'5'2823,"0"-1"0,0 0 0,-1-1 0,1 0 0,-1 0 0,-16 3 3046,37-1-4264,117-11 1972,64-18-3289,-168 21-154,116-25-603,-116 23 182,35-15-2394,-57 19 2441,-1 1-1,0-1 0,1 0 0,-1 1 1,0-1-1,0 0 0,0 0 0,1 0 1,-1 0-1,0 0 0,0 0 0,0 0 1,0 0-1,0 0 0,-1 0 0,1-1 1,0 1-1,-1 0 0,1-1 0,0 1 1,-1 0-1,0-1 0,1 1 0,-1-1 1,0-1-1,1-1-592,-2 1-1,1 0 1,0-1 0,-1 1-1,1 0 1,-1-1 0,0 1-1,0 0 1,-2-4 0,3 6 460,-1 0 0,1-1 1,-1 1-1,1 0 0,0 0 1,-1 0-1,1 0 0,0 0 0,0-1 1,0 1-1,0 0 0,0 0 1,0 0-1,1-1 0,-1 1 1,0 0-1,0 0 0,1 0 0,-1 0 1,1 0-1,-1 0 0,2-2 1,18-9-1742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2.600"/>
    </inkml:context>
    <inkml:brush xml:id="br0">
      <inkml:brushProperty name="width" value="0.05" units="cm"/>
      <inkml:brushProperty name="height" value="0.05" units="cm"/>
    </inkml:brush>
  </inkml:definitions>
  <inkml:trace contextRef="#ctx0" brushRef="#br0">17 42 12,'-15'-11'4302,"15"11"-4218,0 0 0,0 0-1,0 0 1,0 0 0,0-1 0,-1 1-1,1 0 1,0 0 0,0 0-1,0 0 1,0 0 0,0-1 0,0 1-1,0 0 1,0 0 0,0 0-1,0 0 1,0-1 0,0 1 0,0 0-1,0 0 1,0 0 0,0 0-1,0-1 1,0 1 0,0 0 0,0 0-1,0 0 1,0 0 0,0-1-1,0 1 1,0 0 0,1 0-1,-1 0 1,0 0 0,0 0 0,0-1-1,0 1 1,0 0 0,0 0-1,1 0 1,-1 0 0,29-6 4902,-6 4-4019,40-6 1156,0 2 1,1 4-1,124 11 1,-174-8-1575,0 1 0,0 0 0,0 1 0,-1 1-1,17 6 1,-26-8-325,1 0 0,-1 0 0,0 0 0,0 0 0,-1 1 0,1 0 0,0 0-1,-1 0 1,0 0 0,1 1 0,-1-1 0,-1 1 0,1-1 0,0 1 0,-1 0 0,0 0-1,0 1 1,0-1 0,2 7 0,-1-1-4,-1 0-1,0 0 1,-1 1-1,1-1 1,-2 0 0,0 0-1,0 1 1,-1-1-1,0 0 1,0 0-1,-4 11 1,-7 18-220,1 0 0,3 1 0,1 0 0,-3 74 0,10-109 0,0 1 0,1-1 0,-1 0 0,1 0 0,0 0 0,0 0 0,0 0 0,1-1 0,0 1 0,0 0 0,0-1 0,0 1 0,1-1 0,0 1 0,0-1 0,3 4 0,-1-4 0,0 0 0,0 0 0,0 0 0,1-1 0,-1 0 0,1 0 0,0 0 0,0 0 0,0-1 0,0 0 0,7 1 0,13 1 0,1-1 0,0-1 0,-1-2 0,50-5 0,-75 5 0,22-3-188,-1-1 0,0-1 1,0-1-1,-1-1 0,0-1 0,36-18 0,-57 26 124,0 0-1,1 0 0,-1 0 1,0 0-1,0 0 1,1 0-1,-1 0 1,0 0-1,0 0 0,0 0 1,1 0-1,-1-1 1,0 1-1,0 0 1,0 0-1,0 0 0,1 0 1,-1 0-1,0 0 1,0-1-1,0 1 0,0 0 1,0 0-1,0 0 1,1-1-1,-1 1 1,0 0-1,0 0 0,0 0 1,0-1-1,0 1 1,0 0-1,0 0 0,0 0 1,0-1-1,0 1 1,0 0-1,0 0 1,0-1-1,0 1 0,0 0 1,0 0-1,0 0 1,0-1-1,0 1 1,0 0-1,-1 0 0,1 0 1,0-1-1,0 1 1,0 0-1,0 0 0,0 0 1,0 0-1,-1-1 1,1 1-1,0 0 1,0 0-1,0 0 0,-1 0 1,-20-7-5108,-29 4-4109,16 16 1905,34-13 7327,0 0-1,0 0 1,0 0 0,-1 0-1,1 0 1,0 0-1,0 0 1,0 0 0,0 0-1,0 0 1,0 0 0,-1 0-1,1 0 1,0 0 0,0 0-1,0 0 1,0 0 0,0 0-1,0 1 1,0-1 0,0 0-1,-1 0 1,1 0 0,0 0-1,0 0 1,0 0 0,0 0-1,0 1 1,0-1 0,0 0-1,0 0 1,0 0 0,0 0-1,0 0 1,0 1 0,0-1-1,0 0 1,0 0 0,0 0-1,0 0 1,0 0 0,0 0-1,0 1 1,0-1 0,0 0-1,0 0 1,0 0 0,0 0-1,0 0 1,1 0 0,-1 1-1,0-1 1,0 0 0,0 0-1,0 0 1,0 0 0,10 1-2195</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6.516"/>
    </inkml:context>
    <inkml:brush xml:id="br0">
      <inkml:brushProperty name="width" value="0.05" units="cm"/>
      <inkml:brushProperty name="height" value="0.05" units="cm"/>
    </inkml:brush>
  </inkml:definitions>
  <inkml:trace contextRef="#ctx0" brushRef="#br0">962 7 656,'-6'-5'15024,"0"4"-10391,6 1-4449,-1 0 0,1 0 0,-1 1 0,0-1 0,1 0 0,-1 0 0,1 1 0,-1-1 0,1 0 0,-1 1 0,1-1 0,0 1 0,-1-1 0,1 1 0,0-1 0,-1 1 0,1-1 0,0 1 0,-1-1 0,1 1 0,0-1 0,0 1 0,-1-1 0,1 1 0,0 0 0,-6 25 1780,-2 5-987,-7 8-80,11-28-566,0 1 0,-12 20 0,3-11-44,-29 56 588,25-45-432,0-1-1,-44 58 0,-1-1-115,16-20-315,-91 99-1,28-37-11,24-33 0,15-19 0,24-31 0,39-41 0,0 0 0,0 0 0,0 1 0,1 0 0,0 1 0,0-1 0,1 1 0,-8 17 0,8-15-5,4-8-9,1 0-1,-1 0 1,0 0 0,0 0-1,1 0 1,-1 0-1,1 0 1,0 0 0,0 4-1,0-5-22,-1-1 0,1 1 0,0-1-1,0 1 1,0 0 0,0-1 0,-1 1-1,1-1 1,0 0 0,-1 1 0,1-1-1,0 1 1,-1-1 0,1 1 0,-1-1-1,1 0 1,0 1 0,-1-1-1,1 0 1,-1 1 0,1-1 0,-1 0-1,1 0 1,-1 1 0,1-1 0,-1 0-1,0 0 1,0 0 0,-25 3-4471,20-3 2306,0 0 0,0-1 0,0 0 0,0 0 0,-7-2 0,-1-5-7264,4 6 7208,8-9 456</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7.121"/>
    </inkml:context>
    <inkml:brush xml:id="br0">
      <inkml:brushProperty name="width" value="0.05" units="cm"/>
      <inkml:brushProperty name="height" value="0.05" units="cm"/>
    </inkml:brush>
  </inkml:definitions>
  <inkml:trace contextRef="#ctx0" brushRef="#br0">1369 13 680,'-27'-12'7124,"25"12"-6846,1 0 0,0-1 0,-1 1 0,1 0 0,0 1-1,-1-1 1,1 0 0,0 0 0,-1 0 0,1 1 0,0-1 0,0 1 0,-1-1 0,1 1 0,-2 0 0,-7 1 605,10-2-803,-1 0 0,0 0 1,1 0-1,-1 0 1,0 1-1,1-1 1,-1 0-1,0 0 0,1 0 1,-1 0-1,0 1 1,1-1-1,-1 0 1,1 1-1,-1-1 1,1 0-1,-1 1 0,1-1 1,-1 1-1,0 0 1,-12 11 1220,0-1 0,0 0-1,-17 10 1,15-12-736,2 1 1,-1 0-1,1 1 0,-14 15 0,-20 30 1297,-3-3-1,-68 56 1,-55 56 801,47-41-1266,-287 269-1127,361-341-270,-49 62 0,71-84 0,26-27 0,0 0 0,0 1 0,0 0 0,1 0 0,-7 8 0,8-4 0,1-1 0,2-2 0,11-4 0,0-3-451,-12-4-369,-11-5-1004,10 10 1477,0 1-6,0-1 1,0 0-1,0 0 1,-1 0-1,2 0 1,-1 0-1,0 0 1,0 0-1,0-1 1,0 1 0,1 0-1,-1 0 1,0-1-1,1 1 1,-1 0-1,1-1 1,0 1-1,-1-1 1,1 1-1,0 0 1,0-1-1,0 1 1,0-1-1,0 1 1,0 0-1,1-1 1,-1 1 0,0-1-1,1 1 1,0-2-1,0-1-465,0 0 1,1 1-1,-1-1 1,1 1-1,0 0 0,0 0 1,0-1-1,0 1 0,1 1 1,3-5-1,1 1-204,1 0 1,-1 1-1,1-1 0,0 2 0,15-8 1,23-2-1249</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4.333"/>
    </inkml:context>
    <inkml:brush xml:id="br0">
      <inkml:brushProperty name="width" value="0.05" units="cm"/>
      <inkml:brushProperty name="height" value="0.05" units="cm"/>
    </inkml:brush>
  </inkml:definitions>
  <inkml:trace contextRef="#ctx0" brushRef="#br0">76 236 1624,'-4'0'6831,"-18"-1"-3041,18 0-3184,0 0 1,0 0-1,0 0 0,0-1 0,1 0 0,-1 1 1,-5-5-1,8 5-385,0 1 1,0-1 0,0 0-1,0 0 1,0 1 0,0-1-1,1 0 1,-1 0 0,0 0-1,1 0 1,-1 0 0,1 0-1,-1 0 1,1 0 0,-1 0-1,1 0 1,0-1 0,-1 1-1,1 0 1,0 0 0,0 0-1,0 0 1,0 0-1,0-1 1,0 1 0,0 0-1,1 0 1,-1 0 0,0 0-1,0 0 1,1-1 0,-1 1-1,1 0 1,-1 0 0,2-2-1,0 1-69,1-1 0,-1 0-1,0 1 1,1 0 0,0-1-1,0 1 1,-1 0 0,7-3-1,20-16 692,-23 14-565,0 1-1,1 0 0,0 1 0,1 0 0,-1 0 0,1 0 0,10-4 0,65-22 1809,-20 9-935,-48 15-1149,-1 1 0,1 1 0,0 1 1,0 0-1,1 1 0,-1 0 0,1 2 0,0-1 0,-1 2 0,1 0 0,0 1 0,-1 1 0,1 0 0,28 9 0,-25-5-2,0 1 0,0 1 0,-1 1 0,-1 0 0,0 1 0,0 1 0,-1 1 0,0 0 0,-1 1 0,0 1 0,-1 0 0,-1 1 0,0 1 0,-1 0 0,-1 0 0,0 1 0,14 32 0,-10-18 0,-2 1 0,16 54 0,-25-72 0,-2 0 0,0 1 0,0-1 0,-1 1 0,-1-1 0,0 0 0,-2 1 0,1-1 0,-5 15 0,-1 8 0,4-20 0,0-1 0,-1 0 0,-1 0 0,-12 27 0,2-20 0,-1-2 0,-1 0 0,0 0 0,-2-2 0,0 0 0,-1-1 0,-1-1 0,-29 18 0,30-22 0,0 0 0,-1-1 0,-1-1 0,0-1 0,0-1 0,-1-1 0,0-1 0,-35 5 0,27-7 0,20-3 0,1-1 0,-1 1 0,0-2 0,1 0 0,-1 0 0,0 0 0,-14-4 0,-17-3 0,33 6 0,0 0 0,0 0 0,1-1 0,-1 0 0,0-1 0,1 0 0,0 0 0,-1-1 0,1 0 0,1 0 0,-10-7 0,-1-1 0,17 11 0,0 1 0,0-1 0,-1 0 0,1 0 0,0 0 0,0 1 0,0-1 0,0 0 0,0 0 0,0-1 0,0 1 0,1 0 0,-1 0 0,0 0 0,1 0 0,-1-1 0,0 1 0,1 0 0,0-1 0,-1 1 0,1 0 0,0-1 0,0 1 0,-1-1 0,1 1 0,0 0 0,0-1 0,1 1 0,-1-3 0,0 3 0,0-1 0,0 0 0,0 1 0,0-1 0,0 0 0,0 1 0,0-1 0,1 0 0,-1 1 0,1-1 0,-1 0 0,1 1 0,0-1 0,-1 1 0,1-1 0,0 1 0,0-1 0,0 1 0,0 0 0,0 0 0,0-1 0,1 1 0,-1 0 0,0 0 0,1 0 0,-1 0 0,0 0 0,3-1 0,11-8 0,-5 3 0,1 0 0,-1 1 0,2 1 0,-1 0 0,0 0 0,1 1 0,24-6 0,4 4 0,46-3 0,-64 7 0,51 5 0,-18 0 0,25 1 0,136 24 0,-169-20 0,119 27 0,-136-26 0,-25-7 0,-1-1 0,0 1 0,0-1 0,1 0 0,-1 0 0,0 0 0,1-1 0,5 0 0,-8 0 0,1 0 0,0 0 0,0 0 0,0 0 0,0 1 0,0-1 0,0 1 0,0 0 0,0-1 0,4 3 0,2-2 0,8-4-15,-30-1-456,13 5 347,-1-1 0,1 0 0,-1 0 0,1 0-1,-1 0 1,1 0 0,-1 0 0,1 0 0,0 0 0,-1 0 0,1-1 0,-1 1 0,1 0-1,-1 0 1,1 0 0,-1 0 0,1-1 0,-1 1 0,1 0 0,0-1 0,-1 1 0,1 0-1,0-1 1,-1 1 0,1 0 0,0-1 0,-1 1 0,1 0 0,0-1 0,0 1 0,-1-1 0,1 1-1,0-1 1,0 1 0,0-1 0,0 1 0,0 0 0,-1-1 0,1 1 0,0-1 0,0 1-1,0-2 1,7-19-4537,-4 13 616,-3 5 3135,0 1 0,-1-1 0,0 0 0,0 0 0,0 0-1,0 1 1,0-1 0,0 0 0,-3-3 0,3 5 487,-1-1-1,1 0 0,0 0 0,0-1 1,0 1-1,0 0 0,0 0 1,1 0-1,-1-1 0,1 1 0,-1 0 1,1-1-1,0 1 0,0 0 1,0-1-1,1-3 0,9-14-1410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4.959"/>
    </inkml:context>
    <inkml:brush xml:id="br0">
      <inkml:brushProperty name="width" value="0.05" units="cm"/>
      <inkml:brushProperty name="height" value="0.05" units="cm"/>
    </inkml:brush>
  </inkml:definitions>
  <inkml:trace contextRef="#ctx0" brushRef="#br0">1 73 552,'3'-8'585,"14"2"11349,-24 1-9862,5 4-924,5 0-931,-1 0-1,0 0 1,0 0 0,1 0 0,-1 0 0,1 1-1,-1-1 1,1 1 0,-1 0 0,1-1 0,3 2 0,-5-2-23,60-10 1823,1 1-1,80-1 1,20-1 187,-149 12-1954,0 0-1,-1 1 0,1 1 1,-1 0-1,1 1 1,-1 0-1,0 1 0,0 0 1,-1 1-1,1 0 1,19 13-1,-27-16-175,-1 1-1,0-1 1,0 1-1,0 0 1,0 0-1,0 1 1,-1-1-1,1 0 1,-1 1-1,0 0 1,0-1-1,2 7 1,-1-3 35,-1 0 1,0 0-1,0-1 1,-1 1 0,0 0-1,1 10 1,-4 16 126,-1 0 1,-9 42-1,7-49-235,-12 40-1,12-51 0,1-1 0,0 1 0,1 0 0,1 0 0,-1 19 0,3 25 0,1-58 0,-1-1 0,1 1 0,-1 0 0,0 0 0,1-1 0,0 1 0,-1 0 0,1-1 0,-1 1 0,1-1 0,0 1 0,-1-1 0,1 1 0,0-1 0,-1 1 0,1-1 0,0 1 0,0-1 0,0 0 0,-1 0 0,1 1 0,0-1 0,0 0 0,0 0 0,0 0 0,1 0 0,26 1 0,44-12 0,-1-3 0,0-4 0,-1-2 0,95-43 0,-124 45-139,28-13-1362,-23 7-6705,-35 18 4115,-8 4 3102,-1 0 1,1 0 0,0 1-1,0 0 1,1-1 0,-1 1-1,0 0 1,0 1 0,1-1-1,-1 0 1,0 1 0,1 0-1,5 0 1,13 0-1568,2 0 531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5.334"/>
    </inkml:context>
    <inkml:brush xml:id="br0">
      <inkml:brushProperty name="width" value="0.05" units="cm"/>
      <inkml:brushProperty name="height" value="0.05" units="cm"/>
    </inkml:brush>
  </inkml:definitions>
  <inkml:trace contextRef="#ctx0" brushRef="#br0">109 33 800,'-20'14'4225,"1"0"0,-26 12-1,36-21-2380,8-4-1532,0-1 0,0 0 0,0 1 0,0 0-1,0-1 1,0 1 0,1-1 0,-1 1 0,0 0 0,0 0 0,1-1 0,-1 1-1,1 0 1,-1 0 0,1 0 0,-1 0 0,1 0 0,-1-1 0,1 1 0,0 0-1,-1 0 1,1 0 0,0 0 0,0 0 0,0 0 0,0 0 0,0 0 0,0 0 0,0 2-1,1-2-111,-1 0 0,1 0 0,-1 0 0,1 0 0,0 0 0,0 0 0,-1 0 0,1-1-1,0 1 1,0 0 0,0 0 0,0-1 0,0 1 0,0-1 0,0 1 0,0-1 0,0 1 0,0-1-1,0 1 1,0-1 0,1 0 0,-1 0 0,0 0 0,0 1 0,0-1 0,0 0 0,2-1-1,74-4 587,-1-3 0,122-29 0,-80 13-648,70-10-639,-148 22-2024,-30 10 102,-16-3-2203,4 4 3978,0 0-1,-1 0 0,1 0 1,0 1-1,-1-1 1,1 1-1,-1 0 0,1 0 1,-1 0-1,-3 0 0,-10 3-1600,-2 0 637,1 0-1,0 1 1,0 1 0,0 0-1,1 2 1,-20 10 0,-10 8-106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5.689"/>
    </inkml:context>
    <inkml:brush xml:id="br0">
      <inkml:brushProperty name="width" value="0.05" units="cm"/>
      <inkml:brushProperty name="height" value="0.05" units="cm"/>
    </inkml:brush>
  </inkml:definitions>
  <inkml:trace contextRef="#ctx0" brushRef="#br0">208 155 720,'-128'47'10339,"57"-21"783,63-25-5835,22-12-2772,27-12-1079,80-30-1507,138-41-1,-238 88-548,-12 4-424,0-1 0,0 0 0,0 0 0,0 0 0,16-11 0,-15 8-421,5-2-4903,-28 9-5328,-23 6 9018,-9-1 697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8.600"/>
    </inkml:context>
    <inkml:brush xml:id="br0">
      <inkml:brushProperty name="width" value="0.05" units="cm"/>
      <inkml:brushProperty name="height" value="0.05" units="cm"/>
    </inkml:brush>
  </inkml:definitions>
  <inkml:trace contextRef="#ctx0" brushRef="#br0">199 43 1200,'-155'-33'18595,"124"32"-15605,19-5 1946,21 4-4156,-4 1 64,-9 5-526,3-3-288,1-1 0,0 1 0,0 0 0,0 0 0,-1 0-1,1-1 1,0 1 0,0 0 0,0 0 0,0 0 0,0-1 0,0 1 0,1 0 0,-1 0 0,0 0 0,0 0 0,1-1 0,-1 1 0,0 0 0,1 0 0,-1-1 0,1 1 0,-1 0 0,1-1 0,-1 1 0,1 0 0,-1-1 0,1 1 0,0 0 0,3 4 83,1 5 102,0 2 1,0-1-1,-1 0 0,0 1 1,-1 0-1,0 0 1,2 23-1,-3 92 207,-3-78-475,1 2 53,2 0 0,10 54 0,-10-92 0,1 0 0,0 0 0,0 0 0,2 0 0,0-1 0,0 1 0,1-1 0,8 12 0,-12-21 0,1-1 0,0 1 0,0-1 0,0 1 0,0-1 0,1 0 0,-1 0 0,1 0 0,-1-1 0,1 1 0,0-1 0,-1 0 0,1 0 0,5 0 0,54 5 0,-46-6 0,0-2 0,0 0 0,0-1 0,0-1 0,0 0 0,-1-1 0,0-1 0,18-9 0,12-9 0,56-39 0,-85 52 0,1-1 0,-1-1 0,0-1 0,22-21 0,-37 32 0,0 0 0,0 0 0,-1 0 0,1-1 0,0 1 0,-1 0 0,0 0 0,0-1 0,0 1 0,0-1 0,0 1 0,0-6 0,-2-48 0,-1 27 0,2 27 0,1-8 0,-1 1 0,-1 0 0,0-1 0,0 1 0,-1 0 0,-4-12 0,5 17 0,1 0 0,-1 0 0,1 0 0,-1 0 0,2-8 0,-1-1 0,2 10 0,-3 4 0,1-1 0,0 1 0,-1-1 0,1 0 0,-1 1 0,1-1 0,0 1 0,-1-1 0,0 1 0,1 0 0,-1-1 0,1 1 0,-1 0 0,1-1 0,-1 1 0,0 0 0,1-1 0,-1 1 0,0 0 0,1 0 0,-2 0 0,1-1 0,1 1 0,0 0 0,-1 0 0,1 0 0,-1 0 0,1 0 0,0 0 0,-1 0 0,1 0 0,0 0 0,-1 0 0,1 0 0,-1 0 0,1 0 0,0 0 0,-1 0 0,1 0 0,0 0 0,-1 0 0,1 1 0,-1-1 0,1 0 0,0 0 0,-1 0 0,1 1 0,0-1 0,0 0 0,-1 0 0,1 1 0,0-1 0,0 0 0,-1 0 0,1 1 0,0-1 0,0 0 0,0 1 0,-1-1 0,1 1 0,0-1 0,0 0 0,0 1 0,0-1 0,0 0 0,0 1 0,0 0 0,1 10 0,-13 82 0,12-44 0,-2-3 0,3-1 0,1 0 0,3 0 0,13 60 0,-13-78 0,-1 0 0,-1 0 0,-1 1 0,-2 29 0,0-26 0,1-1 0,9 62 0,-6-72 0,-1-1 0,-1 1 0,-1 22 0,-1-41-12,0 0 0,0 0 0,0 0-1,0 0 1,-1 0 0,1 0 0,0 0 0,0 0 0,-1 0 0,1 0-1,-1 0 1,1-1 0,-1 1 0,1 0 0,-1 0 0,0 0-1,1-1 1,-1 1 0,0 0 0,0-1 0,1 1 0,-1-1 0,0 1-1,-1 0 1,0 0-496,0 0 0,-1 0 0,1-1 0,0 1 0,-1-1 0,1 1 0,-1-1 0,1 0 0,-5 0 0,5 0-78,0 1-1,1-1 1,-1 0 0,0 0 0,1-1 0,-1 1 0,0 0-1,1-1 1,-1 1 0,1-1 0,-1 1 0,1-1 0,-1 1-1,1-1 1,-1 0 0,1 0 0,0 0 0,-1 0 0,1 0-1,0 0 1,0 0 0,-1-1 0,1 1 0,0 0 0,0-1-1,1 1 1,-1 0 0,0-1 0,0 1 0,0-3 0,1 4 358,0-1 1,0 0 0,0 0 0,1 0 0,-1 0 0,0 0-1,0 0 1,1 0 0,-1 1 0,0-1 0,1 0 0,-1 0-1,1 0 1,-1 1 0,1-1 0,-1 0 0,1 1 0,0-1 0,-1 0-1,1 1 1,0-1 0,-1 1 0,1-1 0,0 1 0,0-1-1,1 0 1,20-6-1983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41.720"/>
    </inkml:context>
    <inkml:brush xml:id="br0">
      <inkml:brushProperty name="width" value="0.05" units="cm"/>
      <inkml:brushProperty name="height" value="0.05" units="cm"/>
    </inkml:brush>
  </inkml:definitions>
  <inkml:trace contextRef="#ctx0" brushRef="#br0">12 44 1472,'0'6'1441,"0"-1"0,0 1 0,-1 0 0,0-1 0,0 1 0,0 0 0,-4 9 1,5-14-1320,-1-1 1,1 1 0,0 0-1,-1 0 1,1 0 0,0-1 0,0 1-1,0 0 1,0 0 0,0 0-1,0 0 1,0-1 0,0 1-1,0 0 1,0 0 0,0 0 0,0-1-1,1 1 1,-1 0 0,0 0-1,0 0 1,1-1 0,-1 1 0,1 0-1,-1-1 1,1 1 0,-1 0-1,1-1 1,-1 1 0,1 0 0,0-1-1,-1 1 1,1-1 0,0 1-1,-1-1 1,1 0 0,0 1 0,0-1-1,-1 0 1,1 1 0,0-1-1,0 0 1,0 0 0,0 0 0,-1 0-1,3 0 1,45 3 2385,-40-3-1967,42-2 1693,94-15 0,40-26-3525,-178 42 668,22-8-788,-28 8 1209,1 1 0,0 0 0,0 0 0,0-1 0,-1 1 0,1-1 0,0 1 0,-1-1 0,1 1 0,0-1 0,-1 1 0,1-1 0,-1 0 0,1 1 0,-1-1 0,1 0 0,-1 1 0,1-1 0,-1 0 0,0 0 0,1 1 0,-1-1 0,1-1 0,-1 1-1,0 0-1,0 0 0,0 1 0,0-1 0,0 0 0,1 1 1,-1-1-1,0 0 0,1 0 0,-1 1 0,0-1 0,1 0 1,-1 1-1,1-1 0,-1 1 0,1-1 0,-1 1 1,1-1-1,0 1 0,-1-1 0,1 1 0,-1-1 0,2 1 1,-1-1-215,0 1 0,-1-1 0,1 1 0,0 0 0,-1-1 0,1 1 0,0-1 0,-1 0 0,1 1 0,-1-1 0,1 1 0,-1-1 0,1 0 0,-1 0 0,0 1 0,1-1 0,-1 0 0,0 0 0,1 1 0,-1-1 1,0 0-1,0 0 0,0-1 0,0-8-1716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8.942"/>
    </inkml:context>
    <inkml:brush xml:id="br0">
      <inkml:brushProperty name="width" value="0.05" units="cm"/>
      <inkml:brushProperty name="height" value="0.05" units="cm"/>
    </inkml:brush>
  </inkml:definitions>
  <inkml:trace contextRef="#ctx0" brushRef="#br0">131 141 804,'-38'6'3086,"-53"1"19966,91-7-23001,0 0 0,0 0 0,0 0 0,0-1-1,-1 1 1,1 0 0,0 0 0,0 0 0,0 0 0,0 0 0,0 0 0,0-1 0,0 1 0,0 0 0,-1 0 0,1 0 0,0 0 0,0 0 0,0-1 0,0 1 0,0 0-1,0 0 1,0 0 0,0 0 0,0-1 0,0 1 0,0 0 0,0 0 0,0 0 0,0-1 0,0 1 0,0 0 0,0 0 0,0 0 0,0 0 0,1 0 0,-1-1-1,0 1 1,0 0 0,0 0 0,0 0 0,0 0 0,0 0 0,0-1 0,1 1 0,-1 0 0,0 0 0,0 0 0,0 0 0,0 0 0,0 0 0,1 0 0,-1 0-1,0 0 1,0 0 0,0 0 0,0 0 0,1-1 0,5-4-45,-3 2-374,0 0 0,0 1 0,1 0 0,-1 0 0,0 0 0,1 0 0,5-2 0,-6 3-185,0 0 1,0-1-1,1 1 0,-1-1 0,0 0 1,-1 0-1,1 0 0,0 0 0,0 0 0,-1-1 1,0 1-1,3-4 0,-2 1-536,-1 1 1,0 0-1,-1-1 0,1 1 0,-1-1 1,0 0-1,0 1 0,0-1 0,-1 0 0,1 0 1,-1 0-1,-1-5 0,3-3-1258,8-1 309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9.329"/>
    </inkml:context>
    <inkml:brush xml:id="br0">
      <inkml:brushProperty name="width" value="0.05" units="cm"/>
      <inkml:brushProperty name="height" value="0.05" units="cm"/>
    </inkml:brush>
  </inkml:definitions>
  <inkml:trace contextRef="#ctx0" brushRef="#br0">24 1 188,'-5'0'12713,"4"0"-12317,0 0 1,0 1-1,-1-1 0,1 1 0,0 0 0,0-1 1,0 1-1,1 0 0,-1 0 0,0 0 0,0 0 1,0-1-1,0 1 0,1 0 0,-1 0 0,1 0 1,-1 1-1,0-1 0,1 0 0,0 0 0,-1 0 1,1 0-1,0 0 0,-1 1 0,1-1 0,0 0 1,0 0-1,0 2 0,1 27 2094,1-1-1,5 31 1,-5-47-2258,-1 1 1,-1-1-1,-1 18 0,0-17-239,1 1-1,3 26 1,3 18 7,-2 104 0,-4-111 0,1-38-6,1 0 1,0 0-1,1 0 0,1-1 1,6 16-1,-9-24-587,0 0-1,0 0 1,-1 0-1,0 0 1,0 0-1,-1 10 1,1 0-5206,23-15-3783,38-24 459,-25 8 6819,10-3 545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19.671"/>
    </inkml:context>
    <inkml:brush xml:id="br0">
      <inkml:brushProperty name="width" value="0.05" units="cm"/>
      <inkml:brushProperty name="height" value="0.05" units="cm"/>
    </inkml:brush>
  </inkml:definitions>
  <inkml:trace contextRef="#ctx0" brushRef="#br0">156 127 1572,'-1'-2'496,"1"0"0,-1 0 0,0 0-1,1 0 1,-1 0 0,0 0 0,0 1 0,0-1-1,0 0 1,0 1 0,-1-1 0,1 1 0,0-1-1,-1 1 1,0-1 0,1 1 0,-1 0 0,1 0-1,-1 0 1,0 0 0,0 0 0,0 0 0,0 0-1,0 1 1,1-1 0,-1 1 0,0-1 0,0 1-1,0 0 1,-3 0 0,3-1-213,0 1 1,-1-1-1,1 1 0,0 0 1,0 0-1,-1 0 0,1 0 1,0 0-1,0 1 0,0-1 1,-1 1-1,1 0 0,0-1 1,0 1-1,0 0 0,0 0 0,0 0 1,0 0-1,0 1 0,1-1 1,-1 0-1,0 1 0,1-1 1,-1 1-1,1 0 0,-1 0 1,1-1-1,-2 5 0,-27 84 4065,25-68-4022,0 1 0,1 0 1,1-1-1,0 31 1,3-43-281,-1 20 78,2 1 0,0-1 0,2 0 0,2 1 0,10 39 0,-12-62-111,0 3 3,0 0-1,1 0 1,1-1-1,-1 0 0,2 0 1,-1 0-1,10 11 0,3 3 7,41 39 0,-51-56-19,0 0-1,1 0 0,0-1 0,0 0 0,0-1 0,1 0 0,0-1 0,19 7 0,-13-7-2,-3 0-3,-1 0 0,1-1-1,1-1 1,-1 0 0,16 0 0,-29-2 3,27 0-9,0-1 0,0-1 1,45-9-1,-65 10 9,6-2 3,1-1 1,-1 0-1,0-1 1,0 0-1,0-1 1,21-13-1,-24 13 0,9-7 6,30-24 0,-44 33-5,-1 0 1,0-1 0,0 1 0,0-1-1,0 1 1,-1-1 0,1 0-1,-1 0 1,-1-1 0,1 1 0,-1-1-1,3-7 1,-2-2 54,-1 0 1,0 0 0,-1 0-1,-1 0 1,0 0-1,-4-29 1,1 26 10,3 10-54,-1 1 0,-1-1 0,1 1 1,-1 0-1,-5-12 0,0 2-15,-1 1-1,0 0 1,-1 0 0,-1 1-1,-17-22 1,7 17-1,1-1 0,-1 1 0,-1 0 0,-30-19 0,27 24-349,0 1 1,-1 1-1,-1 1 1,0 1-1,0 2 1,-1 0-1,-54-8 1,41 9-1072,-89-20-5639,112 23 3550,1-1-1,-31-16 1,42 19 2318,1-1 0,-1 1-1,1-1 1,0 0 0,0 0-1,-6-8 1,8 0-746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0.060"/>
    </inkml:context>
    <inkml:brush xml:id="br0">
      <inkml:brushProperty name="width" value="0.05" units="cm"/>
      <inkml:brushProperty name="height" value="0.05" units="cm"/>
    </inkml:brush>
  </inkml:definitions>
  <inkml:trace contextRef="#ctx0" brushRef="#br0">26 74 2052,'-25'20'25010,"62"-27"-23663,34 4-1976,-1 0-4650,-69 3 4915,1 0 1,0 0-1,0 0 1,0 0-1,0 0 0,0 0 1,0-1-1,0 1 1,-1-1-1,1 1 1,0-1-1,0 0 1,-1 0-1,1 0 1,0 0-1,-1 0 1,1 0-1,-1 0 1,1 0-1,-1-1 0,0 1 1,1 0-1,-1-1 1,0 1-1,0-1 1,0 0-1,0 1 1,0-1-1,0 0 1,-1 1-1,1-1 1,0 0-1,-1 0 0,0 0 1,1 0-1,-1 0 1,0 1-1,0-4 1,0 4 192,0 0 0,1 0 0,-1 0 0,0 0 0,1 0 0,-1 0 0,1 1 0,-1-1 0,1 0 0,0 0 0,-1 0 0,1 1 0,0-1 0,-1 0 0,1 0 0,0 1 0,0-1 0,0 1 0,-1-1 0,1 1 0,0-1 1,0 1-1,0-1 0,0 1 0,1 0 0,4-3-573,17-10-1302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0.479"/>
    </inkml:context>
    <inkml:brush xml:id="br0">
      <inkml:brushProperty name="width" value="0.05" units="cm"/>
      <inkml:brushProperty name="height" value="0.05" units="cm"/>
    </inkml:brush>
  </inkml:definitions>
  <inkml:trace contextRef="#ctx0" brushRef="#br0">0 11 732,'12'-1'3752,"1"-2"-1905,0 1 0,0 0 0,18 0-1,79 6 1683,-100-3-3116,236 4 7003,-221-5-6616,-19 0-528,0 0 0,0 0 0,-1 1 0,1 0 0,0 0 0,-1 0 0,1 1 0,0 0-1,-1 0 1,0 0 0,1 0 0,-1 1 0,6 4 0,-9-5-159,1 1 0,-1-1 1,0 0-1,0 1 0,0 0 0,0-1 0,-1 1 0,1 0 0,-1 0 0,1 0 0,-1 0 0,0 0 0,0 0 0,-1 0 1,1 0-1,-1 1 0,1-1 0,-1 0 0,0 0 0,0 1 0,0-1 0,-1 0 0,1 0 0,-2 4 0,-4 18 187,-1 0 0,-1-1 0,0 0 0,-2-1 0,-20 34 0,-38 45 4,62-92-304,0 1 0,1 0 0,0 0 0,-5 17 0,-9 20 0,17-45 0,1 0 0,-1-1 0,1 2 0,0-1 0,0 0 0,0 0 0,0 0 0,0 0 0,1 1 0,-1-1 0,1 0 0,0 1 0,0-1 0,0 0 0,1 1 0,0 3 0,0-5 0,1 1 0,-1-1 0,1 0 0,-1 1 0,1-1 0,0 0 0,0 0 0,0 0 0,0 0 0,1 0 0,-1-1 0,0 1 0,1-1 0,-1 1 0,1-1 0,-1 0 0,1 0 0,0 0 0,-1 0 0,6 0 0,8 3 0,1-1 0,0-1 0,0-1 0,0 0 0,0-1 0,0-1 0,17-3 0,13-4 0,58-17 0,-48 10 17,50-16-1806,-105 30 1327,0-1 0,0 0 0,0 1 0,0-1 0,-1 0 0,1 0 0,-1 1 0,1-1 0,-1-1 0,2-3 0,3-10-5817</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0.979"/>
    </inkml:context>
    <inkml:brush xml:id="br0">
      <inkml:brushProperty name="width" value="0.05" units="cm"/>
      <inkml:brushProperty name="height" value="0.05" units="cm"/>
    </inkml:brush>
  </inkml:definitions>
  <inkml:trace contextRef="#ctx0" brushRef="#br0">1 286 44,'52'-18'3419,"-26"9"303,0 0 1,38-21-1,-30 12-1210,1 0-1,58-19 1,26-4-275,-58 19-2730,105-23 0,-151 42-120,42-9-2167,-24-1-2488,-55 2-7063,11 17 10535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1.347"/>
    </inkml:context>
    <inkml:brush xml:id="br0">
      <inkml:brushProperty name="width" value="0.05" units="cm"/>
      <inkml:brushProperty name="height" value="0.05" units="cm"/>
    </inkml:brush>
  </inkml:definitions>
  <inkml:trace contextRef="#ctx0" brushRef="#br0">71 147 1548,'-13'14'1309,"4"-3"1260,0-1 0,-18 15 0,26-25-2401,1 1 1,-1-1-1,0 0 1,0 1-1,1-1 1,-1 0-1,1 1 1,-1-1-1,0 1 1,1 0-1,-1-1 1,1 1-1,-1-1 1,1 1-1,-1 0 1,1-1-1,-1 1 1,1 0-1,0 0 1,0-1-1,-1 1 1,1 0-1,0 0 1,0-1-1,0 1 1,0 0-1,-1 0 1,1 0-1,1 0 1,-1-1-1,0 1 1,0 0-1,0 0 1,0-1-1,0 1 1,1 0-1,-1 0 1,0-1-1,1 1 1,-1 0-1,0 0 1,1-1-1,-1 1 1,1-1-1,-1 1 1,1 0-1,0-1 1,-1 1-1,1-1 1,0 1-1,-1-1 1,1 1-1,0-1 1,-1 0-1,2 1 1,1 1 293,1-1 0,-1 1 1,1-1-1,-1 0 0,1 0 1,-1 0-1,1 0 0,0-1 0,-1 0 1,8 1-1,24-9 801,1 0 1,58-24-1,2 1-1353,-61 19-931,0-1 1,40-20 0,17-16-6180,-89 47 6615,-1 1-1,0-1 1,1 1-1,-1-1 0,0 0 1,0 0-1,0 0 0,0 0 1,0 0-1,0-1 1,-1 1-1,1-1 0,-1 1 1,1-1-1,-1 1 1,0-1-1,0 0 0,0 1 1,-1-1-1,2-6 1,0 2-2010,8 0 367</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1.737"/>
    </inkml:context>
    <inkml:brush xml:id="br0">
      <inkml:brushProperty name="width" value="0.05" units="cm"/>
      <inkml:brushProperty name="height" value="0.05" units="cm"/>
    </inkml:brush>
  </inkml:definitions>
  <inkml:trace contextRef="#ctx0" brushRef="#br0">559 1 944,'-35'1'6059,"-50"8"-1,-35 14 1278,51-10-4594,57-10-2377,0 0 0,0 1 1,0 0-1,0 1 0,1 1 0,-1-1 1,2 2-1,-1-1 0,1 2 0,0-1 1,0 1-1,1 1 0,0 0 0,0 0 1,1 1-1,0 0 0,1 0 0,-11 20 1,11-14 33,0 0-1,0 0 1,2 1 0,0 0 0,-4 22 0,5-6-252,1 60 1,3-83-148,1-1 0,1 1 0,0 0 0,0-1 0,1 1 0,0-1 0,0 0 0,7 13 0,-2-7 0,1 0 0,0-1 0,22 25 0,-22-27 0,1-2 0,0 1 0,1-1 0,0 0 0,1-1 0,0-1 0,0 0 0,1 0 0,0-1 0,0-1 0,1 0 0,-1-1 0,24 5 0,-3-3 0,0-3 0,48 1 0,-66-5 0,0-1 0,0 0 0,0-1 0,-1-1 0,1-1 0,-1 0 0,24-10 0,-2-2 0,-23 11 0,0-1 0,0 0 0,-1-1 0,0 0 0,0-1 0,0-1 0,-1 0 0,19-18 0,-20 14 0,0 0 0,-1-1 0,0 0 0,-1-1 0,0 1 0,-2-2 0,11-25 0,-3 6 0,-12 30 0,0-1 0,0 1 0,-1 0 0,0-1 0,0 0 0,-1 1 0,1-1 0,-1 0 0,0-9 0,0-4 0,-1 1 0,-1 0 0,-1-1 0,0 1 0,-2 0 0,0 0 0,-8-20 0,7 24 0,-1 1 0,0 0 0,-1 1 0,0 0 0,-1 0 0,-1 0 0,0 1 0,-18-18 0,19 22 0,-1 1 0,0-1 0,0 1 0,-1 1 0,0 0 0,0 0 0,0 1 0,0 0 0,-1 1 0,1 0 0,-1 1 0,-15-2 0,13 2-262,-16-1-1366,-40 0-1,57 3-851,-1 1-1,1 1 0,-20 5 0,31-7 2242,0 0-1,1 0 1,-1 0-1,0 0 1,0 1 0,1-1-1,-1 0 1,0 1-1,0-1 1,1 0-1,-1 1 1,0-1 0,1 1-1,-1-1 1,1 1-1,-1-1 1,1 1-1,-1-1 1,1 1 0,-1 0-1,1-1 1,-1 1-1,1 0 1,-1-1 0,1 1-1,0 0 1,0 0-1,-1-1 1,1 1-1,0 0 1,0 0 0,0-1-1,0 1 1,0 0-1,0 1 1,1 1-387,0 0-1,0 0 1,1-1 0,-1 1 0,1 0 0,-1-1 0,1 0-1,0 1 1,0-1 0,0 0 0,4 3 0,16 14-1526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2.098"/>
    </inkml:context>
    <inkml:brush xml:id="br0">
      <inkml:brushProperty name="width" value="0.05" units="cm"/>
      <inkml:brushProperty name="height" value="0.05" units="cm"/>
    </inkml:brush>
  </inkml:definitions>
  <inkml:trace contextRef="#ctx0" brushRef="#br0">249 0 952,'-69'75'16171,"65"-70"-15533,0 0 1,0 1-1,0-1 1,1 1-1,0 0 1,0 0-1,1 0 1,-1 0-1,1 1 1,-1 7-1,-11 25 1338,11-31-1780,0 0 1,1 0 0,0 0-1,1 0 1,0 0-1,0 1 1,1-1 0,0 0-1,0 1 1,2 12-1,0-11-172,-2 1-1,1-1 0,-1 0 1,-1 1-1,0-1 1,-3 13-1,0-15-346,0 0 0,0 0 0,-1-1-1,0 1 1,0-1 0,-1 0 0,0-1 0,0 1 0,-1-1 0,0 0 0,0-1-1,0 0 1,-13 7 0,10-8-784,9-10-3149,1 5 3706,0-1 0,0 1-1,1 0 1,-2 0-1,1-1 1,0 1 0,0 0-1,0 0 1,0-1 0,-1 1-1,1 0 1,-1 0 0,0-2-1,0 2 286,0-1-1,0 1 0,0-1 1,0 1-1,1-1 0,-1 0 0,0 1 1,1-1-1,-1 0 0,1 1 1,-1-1-1,1 0 0,0 0 1,0 1-1,0-1 0,0 0 0,0 0 1,0 1-1,0-1 0,1 0 1,-1 0-1,1 1 0,-1-1 1,1 0-1,0 1 0,-1-1 0,1 1 1,0-1-1,0 1 0,0-1 1,0 1-1,1-1 0,-1 1 1,2-2-1,29-11-1287</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2.469"/>
    </inkml:context>
    <inkml:brush xml:id="br0">
      <inkml:brushProperty name="width" value="0.05" units="cm"/>
      <inkml:brushProperty name="height" value="0.05" units="cm"/>
    </inkml:brush>
  </inkml:definitions>
  <inkml:trace contextRef="#ctx0" brushRef="#br0">191 81 956,'0'-1'202,"0"0"0,0 1-1,0-1 1,0 0 0,0 0-1,0 1 1,0-1 0,-1 0 0,1 1-1,0-1 1,0 0 0,-1 1 0,1-1-1,0 0 1,-1 1 0,1-1 0,-1 1-1,1-1 1,-1 0 0,1 1-1,-1 0 1,1-1 0,-1 1 0,0-1-1,1 1 1,-1 0 0,0-1 0,1 1-1,-1 0 1,0-1 0,1 1-1,-1 0 1,0 0 0,0 0 0,-1 0-1,-32 2 5238,14 0-1706,17-1-3295,1 0-1,-1 0 1,0 1-1,1-1 0,-1 0 1,0 1-1,1 0 1,0-1-1,-1 1 1,1 0-1,0 0 0,0 1 1,0-1-1,0 0 1,1 1-1,-4 4 0,-24 45 2576,17-23-1908,2 0 0,-14 59 1,23-70-932,0 0 0,1 0-1,0 1 1,2-1 0,0 0 0,1 0 0,1-1 0,7 23 0,5 25-127,-15-56-47,1 0 0,0 0 0,0-1 0,1 1 0,0-1 0,0 1 0,1-1 0,0 0 0,1 0 0,10 13 0,-3-7 0,1 0 0,15 12 0,-22-22 0,0 0 0,0 0 0,1 0 0,-1-1 0,1 0 0,0 0 0,-1 0 0,12 2 0,-15-5 0,12 4 0,0 0 0,1-1 0,0-1 0,0-1 0,-1 0 0,30-3 0,-17-3 0,0-2 0,0-1 0,30-13 0,-50 18 0,0-1 0,0 1 0,-1-2 0,1 1 0,-1-1 0,0 0 0,-1 0 0,1-1 0,-1 0 0,0 0 0,0-1 0,-1 0 0,0 0 0,8-12 0,-12 15 0,3-2 0,-1 0 0,0 0 0,-1-1 0,0 1 0,0-1 0,0 1 0,0-1 0,-1 0 0,-1 0 0,1 0 0,-1 0 0,0 0 0,-1-10 0,-2 4 0,0 1 0,-1-1 0,0 1 0,0 0 0,-2 0 0,1 0 0,-12-16 0,-12-10 0,-2 1 0,-2 1 0,-1 2 0,-1 1 0,-2 2 0,-61-39 0,80 58-210,0 1 0,-1 0 0,-1 1 1,0 2-1,0 0 0,-1 1 0,-29-6 0,47 13-231,-1-1 0,0 0 0,0 0 0,1 0-1,-1 0 1,0 0 0,1-1 0,-5-2 0,-2-8-3206,6-4-4928,20 15-3328,16 1 9878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6.312"/>
    </inkml:context>
    <inkml:brush xml:id="br0">
      <inkml:brushProperty name="width" value="0.05" units="cm"/>
      <inkml:brushProperty name="height" value="0.05" units="cm"/>
    </inkml:brush>
  </inkml:definitions>
  <inkml:trace contextRef="#ctx0" brushRef="#br0">219 1 136,'-37'22'4133,"-61"53"0,38-27 1161,58-47-4809,0 1 1,-1 0-1,1 1 0,0-1 1,0 0-1,1 0 1,-1 1-1,0-1 0,1 1 1,-1 0-1,0 3 0,3-4-156,0 0 0,1-1-1,0 1 1,-1-1-1,1 0 1,0 1-1,0-1 1,0 0-1,0 0 1,0 0-1,0 0 1,0-1 0,0 1-1,0 0 1,3 0-1,-5-1-317,11 2 308,0 0 1,0-1-1,1 0 1,-1-1-1,14-2 1,-15 2-369,-1-1 0,1 1 0,0 1 0,0 0-1,9 2 1,-16-2-241,12 1-2282,-15-2 2444,1 0 0,-1 0 0,0 0 0,1 0 0,-1 0 0,0 0 0,1 0 0,-1 0 0,0 0 0,1-1 0,-1 1 0,0 0-1,0 0 1,1 0 0,-1-1 0,0 1 0,1 0 0,-1 0 0,0-1 0,0 1 0,0 0 0,1 0 0,-1-1 0,0 1 0,0 0 0,0-1-1,0 1 1,1 0 0,-1-1 0,0 1 0,0 0 0,0-1 0,0 1 0,0 0 0,0-1 0,0 1 0,0-1 0,29-13-11873,-26 13 10176,12-3-765,14 3 584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2.556"/>
    </inkml:context>
    <inkml:brush xml:id="br0">
      <inkml:brushProperty name="width" value="0.05" units="cm"/>
      <inkml:brushProperty name="height" value="0.05" units="cm"/>
    </inkml:brush>
  </inkml:definitions>
  <inkml:trace contextRef="#ctx0" brushRef="#br0">72 0 336,'-4'3'997,"0"-1"0,0 0 0,0 0 0,0 0-1,0 0 1,-1-1 0,1 0 0,0 0 0,-1 0 0,-8 1 0,-3 1 4995,32 0-3053,258-9 1380,-57 6-3525,-208 1 2043,1 1-8320,10 3-11867,-5-7 13801,7-4 1768</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3.012"/>
    </inkml:context>
    <inkml:brush xml:id="br0">
      <inkml:brushProperty name="width" value="0.05" units="cm"/>
      <inkml:brushProperty name="height" value="0.05" units="cm"/>
    </inkml:brush>
  </inkml:definitions>
  <inkml:trace contextRef="#ctx0" brushRef="#br0">1 1 1792,'0'38'12107,"0"0"-5250,2 16-3208,9 68-1871,-9-115-1716,0 0 0,0 0-1,1 0 1,-1 0 0,1-1 0,1 1 0,7 11-1,8 13 49,-13-19-98,1 0 1,0-1-1,1 0 0,0 0 0,1-1 1,0 0-1,1 0 0,0-1 0,0 0 0,1-1 1,0 0-1,0-1 0,1 0 0,0-1 1,0 0-1,21 6 0,-24-8-20,1-1-1,0 1 0,0-2 1,1 0-1,-1 0 1,0 0-1,1-2 0,-1 1 1,1-1-1,-1-1 1,0 0-1,1 0 1,-1-1-1,0 0 0,17-7 1,44-30-134,-37 18 35,-27 16 62,0-1 0,-1 1 0,1-2 0,-1 1 0,0-1 0,-1 0 0,1 0 0,-1 0 0,-1-1 0,0 0 0,0 0 0,0 0 0,3-13 0,11-20-118,-13 32 134,-2-1-1,0 1 0,0-1 0,2-14 0,-3 14 28,0 1 0,0 0-1,1 0 1,5-12 0,-5 15 30,-1 0-1,0 0 1,-1 0 0,1 0 0,-1 0 0,0 0-1,0-1 1,-1 1 0,0 0 0,-1-9 0,1-4 307,-1 18-243,1-1 1,-1 0-1,0 0 0,1 1 1,-1-1-1,0 1 0,0-1 0,0 1 1,0-1-1,-1 1 0,1-1 1,0 1-1,-1 0 0,1 0 0,0 0 1,-1 0-1,1 0 0,-1 0 1,0 0-1,1 0 0,-4 0 0,0-2 305,5 3-337,-1 0-1,0 0 1,0 0-1,1 0 1,-1 0 0,0 0-1,1 1 1,-1-1 0,0 0-1,1 0 1,-1 1 0,0-1-1,1 0 1,-1 1-1,0-1 1,1 0 0,-1 1-1,1-1 1,-1 1 0,1-1-1,-1 1 1,1-1-1,-1 1 1,1 0 0,0-1-1,-1 1 1,1 0 0,0-1-1,-1 1 1,1 0 0,0-1-1,0 1 1,0 0-1,-8 24 1106,7-13-982,0-1 1,-1 1 0,0 0 0,-4 11-1,3-12-196,0 1-1,1 0 1,0 0-1,0 12 1,2 50 13,4 1 0,3-2 0,29 131 0,-21-129 0,-11-46 0,13 40 0,1 2 0,-14-54 0,-1-1 0,2 0 0,0 1 0,1-2 0,10 20 0,-16-35 0,1 0 1,-1 0-1,0 0 0,0 0 1,0 1-1,0-1 0,0 0 0,0 0 1,0 0-1,0 0 0,0 0 1,0 1-1,0-1 0,0 0 1,0 0-1,0 0 0,0 0 1,0 1-1,0-1 0,0 0 0,0 0 1,0 0-1,0 0 0,0 1 1,0-1-1,0 0 0,0 0 1,0 0-1,0 0 0,0 1 1,0-1-1,-1 0 0,1 0 0,0 0 1,0 0-1,0 0 0,0 0 1,0 0-1,0 1 0,-1-1 1,1 0-1,0 0 0,0 0 1,0 0-1,0 0 0,0 0 0,-1 0 1,1 0-1,0 0 0,0 0 1,0 0-1,0 0 0,-1 0 1,1 0-1,0 0 0,0 0 1,0 0-1,0 0 0,-1 0 1,1 0-1,0 0 0,0 0 0,-21-4-804,-21-12-3700,-4-15-5375,33 16 3184,12 13 6392,1 1-1,0 0 1,0-1-1,0 1 1,0 0-1,0-1 1,0 1-1,0-1 1,0 1-1,1 0 0,-1 0 1,1-1-1,-1 1 1,1 0-1,-1-1 1,1 1-1,-1 0 1,1 0-1,0 0 1,1-2-1,1-1-312,8-16-1930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6:23.927"/>
    </inkml:context>
    <inkml:brush xml:id="br0">
      <inkml:brushProperty name="width" value="0.05" units="cm"/>
      <inkml:brushProperty name="height" value="0.05" units="cm"/>
    </inkml:brush>
  </inkml:definitions>
  <inkml:trace contextRef="#ctx0" brushRef="#br0">48 247 536,'-24'0'7451,"18"1"-5164,5-1-1995,1 0 1,-1 0-1,-14-7 13392,64 2-6322,24-13-6697,-6 0-760,47-1 95,69-15 0,154-23 0,-33 6 0,-256 39 0,-31 7 0,1 0 0,0 1 0,35-2 0,7-1 0,-51 8 0,-5 8 0,-6-5 0,2 9 0,0 1 0,1-1 0,1 1 0,0-1 0,0 1 0,2-1 0,-1 0 0,2 0 0,0 0 0,0-1 0,14 23 0,-8-16 0,-5-8 0,1 0 0,0 0 0,9 10 0,-6-8 0,0-1 0,-2 2 0,14 26 0,2 2 0,-5-4 0,24 61 0,11 23 0,-5-16 0,-40-83 0,-6-12 0,0 1 0,-1 0 0,0 0 0,-1 0 0,0 0 0,-1 0 0,0 0 0,-1 0 0,0 0 0,-5 20 0,2-3 0,3-20 0,1 0 0,0 0 0,0 0 0,1 0 0,1 0 0,2 10 0,3 39 0,-6-23 0,0-23 0,0 0 0,-1 0 0,0-1 0,-1 1 0,-1 0 0,0-1 0,0 1 0,-7 19 0,1-15 0,-1-1 0,-1 0 0,0 0 0,0-1 0,-1 0 0,-1-1 0,-1-1 0,0 0 0,0 0 0,-23 14 0,14-13 0,0-1 0,0-1 0,-2-1 0,1-1 0,-1 0 0,-43 7 0,18-8 0,-1-3 0,0-2 0,-1-2 0,1-2 0,0-2 0,-93-19 0,-125-51-743,224 59-460,-2 0-1290,26 6-2089,-37-18 0,51 23 3632,0-1-1,0 1 1,0-1-1,0 0 1,1 0 0,0 0-1,0-1 1,0 0 0,0 0-1,1 0 1,0-1 0,0 0-1,0 1 1,1-1 0,0 0-1,0-1 1,-4-11 0,5-14-1028</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33.565"/>
    </inkml:context>
    <inkml:brush xml:id="br0">
      <inkml:brushProperty name="width" value="0.05" units="cm"/>
      <inkml:brushProperty name="height" value="0.05" units="cm"/>
    </inkml:brush>
  </inkml:definitions>
  <inkml:trace contextRef="#ctx0" brushRef="#br0">84 22 208,'-4'-1'-228,"-6"-1"1243,8 1-462,1 1-1,0 0 0,-1 0 1,1-1-1,-1 1 0,1 0 1,0 0-1,-1 1 0,1-1 1,0 0-1,-1 0 0,1 1 1,0-1-1,-1 1 1,-1 0-1,1 0-203,1-1 1,-1 1-1,1-1 1,-1 0-1,1 0 0,-1 0 1,0 0-1,1 0 1,-1 0-1,1 0 0,-1 0 1,0 0-1,1-1 1,-1 1-1,1-1 1,-1 1-1,-1-2 0,-11-1 578,14 2-831,0 1 0,0 0 0,0-1 1,-1 1-1,1-1 0,0 1 0,0 0 0,0-1 0,0 1 1,-1-1-1,1 1 0,0 0 0,0-1 0,0 1 0,0-1 1,0 1-1,0-1 0,0 1 0,0 0 0,1-1 0,-1 1 1,0-1-1,0 1 0,0 0 0,0-1 0,0 1 0,1-1 1,-1 1-1,0-1 0,2 1-9,-1-1 0,0 1 0,0-1 0,1 1 0,-1 0 0,0 0 0,1-1 0,-1 1 0,0 0 0,0 0 0,1 0 0,-1 0 0,0 0 1,2 1-1,-2-1 330,-1 1-10,48 0 2544,-18 6-2364,1-2 0,0-1-1,32 0 1,7 1-169,14 1-66,-30-3-106,-1 3 1,88 20-1,-138-25-211,0-1 0,-1 1 0,1 0 0,0 0 0,-1 0 0,1 0 0,-1 1 0,0-1 0,1 1 0,-1-1 0,0 1 0,0 0 0,0 0 0,0 0 0,0 0 0,-1 0 0,1 0 0,2 4 0,-4-3 18,1-1 1,0 1-1,-1-1 1,0 1-1,1 0 1,-1-1-1,0 1 1,0-1 0,-1 1-1,1 0 1,0-1-1,-1 1 1,0-1-1,0 1 1,1-1 0,-1 1-1,-1-1 1,1 0-1,-3 5 1,0 0 28,-1 1-1,0-1 1,0 0 0,0 0-1,-1 0 1,0-1 0,-1 0-1,-7 7 1,-69 71 344,44-49-300,31-27-103,-1 0 0,0 0-1,-1-1 1,-12 8 0,-9 8 29,29-22-55,1 0 1,-1 1-1,1-1 0,0 1 1,0-1-1,-1 1 0,1-1 1,0 1-1,1 0 0,-1-1 1,0 1-1,0 0 1,1 0-1,-1 0 0,1 0 1,-1 2-1,1-4-3,1 1 0,-1-1 0,0 1 0,1-1 0,-1 0 0,0 1 0,0-1 0,1 1 0,-1-1 0,1 0 0,-1 1 0,0-1 0,1 0 0,-1 0 0,1 1 0,-1-1 0,1 0 0,-1 0 0,1 1 0,-1-1 0,1 0 0,-1 0 0,1 0 0,-1 0 0,1 0 0,-1 0 0,1 0-1,0 0 1,20 1-85,-17-2 67,56 5-11,0 2 0,0 2 0,76 22 1,-122-26 30,0 0 0,-1 1 0,0 0 0,0 1 0,0 0 1,-1 1-1,0 1 0,0 0 0,-1 1 0,17 15 1,-25-20 7,-1 1 0,1-1 0,0 1 0,-1-1 0,0 1 0,0 0 0,-1 0 1,1 0-1,-1 0 0,0 0 0,0 1 0,-1-1 0,0 0 0,0 7 1,-3-3 18,-1 0 0,0 0 0,0-1 0,-1 1 0,0-1 1,-1-1-1,0 1 0,0-1 0,0 1 0,-13 9 1,6-6-64,-1-1 0,-1 0 0,1 0 0,-1-2 0,-22 10 0,9-8-827,0-2-1,-48 9 1,20-5-1090,25-5-1774,-45 4 0,5-8-8060,85-10 6994,-6 1 3985,16-1-1156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33.984"/>
    </inkml:context>
    <inkml:brush xml:id="br0">
      <inkml:brushProperty name="width" value="0.05" units="cm"/>
      <inkml:brushProperty name="height" value="0.05" units="cm"/>
    </inkml:brush>
  </inkml:definitions>
  <inkml:trace contextRef="#ctx0" brushRef="#br0">593 1 1136,'15'-1'1456,"-2"1"2663,-13 0-4057,0 0 1,0 1-1,0-1 0,0 0 1,0 0-1,1 0 0,-1 0 1,0 1-1,0-1 0,0 0 1,0 0-1,0 0 0,0 1 1,0-1-1,0 0 0,0 0 1,0 0-1,0 1 0,0-1 1,0 0-1,0 0 0,0 0 1,0 1-1,0-1 0,0 0 1,0 0-1,0 0 0,-1 0 1,1 1-1,0-1 0,0 0 1,0 0-1,0 0 0,0 0 1,0 1-1,-1-1 0,1 0 1,0 0-1,0 0 0,0 0 1,0 0-1,-1 0 0,1 0 1,0 1-1,-1-1 0,2 2 430,0 1 0,0-1-1,0 1 1,1-1 0,-1 1-1,1-1 1,-1 0 0,1 1 0,3 3-1,0 0 164,138 188 4972,-127-169-5294,0 2-1,-2 0 1,-1 1 0,-1 0 0,-1 1 0,8 33 0,-6-5 247,-2 1 0,4 74-1,-14-99-169,-2 1 0,-1-1 0,-2 0-1,-1 0 1,-2 0 0,-1 0 0,-21 55 0,4-16 474,11-31 108,-32 71 0,14-52-637,-3-2 0,-2-1-1,-3-1 1,-77 83 0,57-87-355,11-11 0,36-31 20,0-1 0,-1 0 1,0-1-1,0 0 0,-1-1 0,0-1 1,0 0-1,-17 4 0,-3-1-1096,-1-2-1,-53 5 0,29-12-4220,25-1-577,24-1 1955,9-3 265,16-7-2198,-5 4 3577,3-5-17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36.517"/>
    </inkml:context>
    <inkml:brush xml:id="br0">
      <inkml:brushProperty name="width" value="0.05" units="cm"/>
      <inkml:brushProperty name="height" value="0.05" units="cm"/>
    </inkml:brush>
  </inkml:definitions>
  <inkml:trace contextRef="#ctx0" brushRef="#br0">0 7 600,'14'3'2154,"1"-1"-1,-1 0 1,1-1-1,21-2 1,-13 1 429,-21 0-1485,14 0 191,15-7 2747,-5 14-2850,-26-7-1153,1 0 1,-1 0-1,1 0 1,-1 0-1,0 0 1,1 0-1,-1 0 0,1 0 1,-1 0-1,0 0 1,1 1-1,-1-1 0,1 0 1,-1 0-1,0 0 1,1 1-1,-1-1 1,0 0-1,1 0 0,-1 1 1,0-1-1,0 0 1,1 0-1,-1 1 1,0-1-1,0 0 0,0 1 1,1-1-1,-1 1 1,0-1-1,0 0 1,0 1-1,0-1 0,0 1 1,0-1-1,0 0 1,0 1-1,0-1 1,0 1-1,0-1 0,0 0 1,0 1-1,0-1 1,0 1-1,0 0 120,-3 3 349,-8-1-265,4-3-354,16 0 723,13 0 445,-20 0-423,-12 0 508,17 0-989,-13 1 78,6-1-199,-1 0-1,0 0 1,1 0 0,-1 0 0,0 0 0,1 0 0,-1 0 0,1 0 0,-1 0 0,0-1 0,1 1 0,-1 0 0,0 0 0,1-1 0,-1 1 0,1 0 0,-1-1-1,1 1 1,-1 0 0,1-1 0,-1 1 0,1-1 0,-1 1 0,1-1 0,-1 0 0,1 0 528,0 1-543,0 1 0,-1-1 1,1 0-1,0 0 0,-1 0 0,1 0 0,0 0 0,-1 0 1,1 0-1,0 0 0,-1 0 0,1 0 0,0 0 0,-1 0 1,1 0-1,0 0 0,0 0 0,-1 0 0,1 0 1,0 0-1,-1 0 0,1 0 0,0-1 0,-1 1 0,1 0 1,0 0-1,0 0 0,-1-1 0,1 1 0,0 0 1,0 0-1,0 0 0,-1-1 0,1 1 0,6-4 309,-36-2-110,28 5 4,12 1 47,-12 0-260,2 0 1,0 0 1,0 0-1,-1 0 0,1 0 0,0 0 0,0 0 0,-1 0 1,1 0-1,0 0 0,-1 0 0,1 0 0,0 0 0,0 0 1,-1 0-1,1 0 0,0 0 0,0 0 0,-1 0 0,1-1 1,0 1-1,0 0 0,0 0 0,-1 0 0,1 0 0,0-1 1,0 1-1,0 0 0,-1 0 0,1 0 0,0-1 0,0 1 1,0 0-1,0 0 0,0-1 0,0 1 0,-1 0 0,1 0 1,0-1-1,0 1 0,0 0 0,0 0 0,0-1 0,0 1 1,0 0-1,0-1 0,0 1 0,0 0 0,0-1 0,0-2 25,0 5-63,0 6-60,0-7 151,10-1 539,-34 0-487,50 0-26,-6-3-9,-38-1 173,16 4-197,12-6 483,-8 6-362,-2 4 121,0-7-172,0 2 23,0 2-92,2 3-40,4-3-9,-14 0 0,8-1 0,-1 0 0,1 0 0,-1 0 0,1 0 0,-1 0 0,0 1 0,1-1 0,-1 0 0,1 0 0,-1 0 0,1 0 0,-1 1 0,1-1 0,-1 0 0,1 0 0,0 1 0,-1-1 0,1 0 0,-1 1 0,1-1 0,0 1 0,-1-1 0,1 1 0,0-1 0,-1 0 0,1 1 0,0-1 0,0 1 0,-1-1 0,1 1 0,0-1 0,0 1 0,0-1 0,0 1 0,0 0 0,0-1 0,0 1 0,0-1 0,0 1 0,0-1 0,0 1 0,0-1 0,0 1 0,0-1 0,0 1 0,0-1 0,1 1 0,-1 0 0,4 81 0,4-1 0,28 130 0,-20-145 0,-9-36 0,7 48 0,18 81 0,-8-32 0,-24-123 0,0 1 0,1 0 0,-2 0 0,1 0 0,-1-1 0,1 1 0,-1 0 0,-1-1 0,1 1 0,-1 0 0,-2 4 0,2-4 0,0 0 0,0 0 0,1 0 0,0 1 0,0-1 0,-1 10 0,2-11 0,1-1 0,0 0 0,-1 0 0,1 0 0,0 0 0,1 0 0,-1-1 0,0 1 0,1 0 0,-1-1 0,1 1 0,0 0 0,0-1 0,0 0 0,0 0 0,1 1 0,-1-1 0,1 0 0,-1-1 0,1 1 0,-1 0 0,1-1 0,5 3 0,-7-4 0,-1 0 0,0 0 0,1 0 0,-1 0 0,0 0 0,1 1 0,-1-1 0,0 0 0,1 0 0,-1 0 0,0 0 0,1 0 0,-1 0 0,0 0 0,1 0 1,-1 0-1,0 0 0,1 0 0,-1 0 0,0-1 0,1 1 0,-1 0 0,0 0 0,1 0 0,-1 0 0,0 0 0,1-1 0,-1 1 0,0 0 0,0 0 0,1-1 0,-1 1 0,0 0 0,0 0 0,0-1 0,1 1 0,-1 0 0,0-1 0,0 1 0,0 0 0,0 0 0,0-1 0,1 1 0,-1 0 0,0-1 0,0 1 0,0-1 1,0 1-1,0 0 0,0-1 0,0 1 0,0-1 0,0-22-259,-1 20 49,1-1 13,0-45-5629,10-85 1,-8 113 4021,-1-1-1,-1 0 1,-1 1 0,-1-1-1,-7-33 1,4 24-1803,-3-55 1,8 47 1913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36.994"/>
    </inkml:context>
    <inkml:brush xml:id="br0">
      <inkml:brushProperty name="width" value="0.05" units="cm"/>
      <inkml:brushProperty name="height" value="0.05" units="cm"/>
    </inkml:brush>
  </inkml:definitions>
  <inkml:trace contextRef="#ctx0" brushRef="#br0">0 228 360,'0'-1'88,"0"0"-1,0 0 1,0 1-1,0-1 1,1 0-1,-1 0 1,0 1-1,0-1 1,0 0-1,1 1 1,-1-1-1,0 0 1,1 1-1,-1-1 1,1 0-1,-1 1 1,1-1-1,-1 1 1,1-1-1,-1 1 1,1-1-1,-1 1 1,1-1-1,0 1 1,-1 0-1,2-1 1,22-5 1678,-1 1 1224,-22 1-2112,-1 0-1,1 1 0,-1-1 0,1 0 1,-1 0-1,0 0 0,0 0 0,-1-4 1,0 1 3996,1 2-981,1 7-3698,-1 0 0,1 0 0,-1 0 0,1 1 0,-1-1 0,1 0 0,0 0 1,0 0-1,0 0 0,0-1 0,1 1 0,-1 0 0,0 0 0,4 2 0,28 25 667,-11-10-290,91 80 614,23 22-639,-70-52-349,141 161 185,-135-141-317,22 29-17,-23-24 173,-37-62 869,-34-32-1080,0 0 0,1 0 0,-1 1 0,1-1 0,-1 0 0,0 0 0,1 0 0,-1 0 0,0 0 0,1 0 0,-1 0 0,1 0 0,-1 0 0,0 0 0,1 0 0,-1 0 0,0 0 0,1-1 0,-1 1 0,0 0 0,1 0 0,-1 0 0,0 0 0,1-1 0,-1 1 0,0 0 0,1 0 0,-1-1 0,0 1 0,0 0 0,1-1 0,-1 1 0,0 0 0,0 0 0,0-1 0,1 1 0,-1 0 0,0-1 0,0 1 0,0-1 0,0 1 0,0 0 0,0-1 0,0 1 0,0 0 0,0-1 0,0 1 0,0-1 0,0 1 0,2-24-62,-2 23 75,-2-20-24,-1 1 0,-1 0 0,-1 0 0,-9-24 0,6 17 0,-49-130 0,29 87 0,3 16 0,16 34 0,-14-39 0,-47-208 0,65 239 0,1 0 0,1 0 0,2-35 0,-11 9 0,12 53-48,0 0 1,-1 0-1,1 0 1,0 0-1,0 0 1,-1 0-1,1 0 1,-1 0-1,1 0 0,-1 0 1,1 0-1,-1 0 1,1 0-1,-1 0 1,0 0-1,0 0 0,1 1 1,-1-1-1,0 0 1,0 1-1,0-1 1,0 0-1,0 1 1,0-1-1,0 1 0,-1-1 1,-2-1-513,4 2 307,-1-1 0,1 1 0,0-1 0,-1 1 0,1 0 0,0-1 1,0 1-1,0-1 0,-1 1 0,1-1 0,0 1 0,0-1 0,0 1 0,0-1 0,0 1 0,0-1 1,0 1-1,0-1 0,0 1 0,0-1 0,0 1 0,0-1 0,-1-9-3732,-2 7 5232,32-14-22095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37.353"/>
    </inkml:context>
    <inkml:brush xml:id="br0">
      <inkml:brushProperty name="width" value="0.05" units="cm"/>
      <inkml:brushProperty name="height" value="0.05" units="cm"/>
    </inkml:brush>
  </inkml:definitions>
  <inkml:trace contextRef="#ctx0" brushRef="#br0">26 0 760,'0'4'682,"-1"1"-1,1-1 1,-1 0-1,1 0 1,-1 0-1,0 0 1,-1 0-1,1 0 1,-1 0-1,-3 6 1,-3 6 1863,7-12-1837,0-1 0,1 1 0,-1-1 0,1 1 0,0-1 0,0 1 0,0 6 0,1 1 1074,13-10-522,152-9 269,-4-18-3544,-130 20 756,17-5-1870,-23 1-1784,-74 37-3501,15-7 7155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37.756"/>
    </inkml:context>
    <inkml:brush xml:id="br0">
      <inkml:brushProperty name="width" value="0.05" units="cm"/>
      <inkml:brushProperty name="height" value="0.05" units="cm"/>
    </inkml:brush>
  </inkml:definitions>
  <inkml:trace contextRef="#ctx0" brushRef="#br0">131 404 1004,'-9'23'1914,"-1"1"1,-2-1-1,0-1 0,-25 35 0,25-39-555,8-13-994,0-1 134,1 1 0,-1 0 0,1 1-1,0-1 1,0 0 0,0 1 0,1 0 0,0 0-1,0-1 1,1 1 0,-1 0 0,1 1 0,1-1-1,-1 11 1,1-16-352,0 0 0,0 0 0,0 0 0,1 1 0,-1-1 0,0 0 0,1 0 0,-1 0 0,1 0-1,-1 0 1,1 0 0,-1 0 0,1 0 0,0 0 0,-1 0 0,1 0 0,0 0 0,0-1 0,0 1 0,0 0 0,0 0 0,-1-1 0,2 1-1,-1-1 1,0 1 0,0-1 0,0 1 0,0-1 0,0 1 0,0-1 0,0 0 0,0 0 0,1 0 0,-1 0 0,0 0 0,0 0 0,0 0 0,3 0-1,7-1 613,0 0-1,-1-1 0,17-4 0,-10 2-1058,117-27-908,-47 3-5980,-23-5-4713,-17 14 6824,-13 11 3123</inkml:trace>
  <inkml:trace contextRef="#ctx0" brushRef="#br0" timeOffset="1">879 17 72,'-2'-2'649,"-1"0"0,0 0 1,0 0-1,0 1 0,1-1 0,-1 1 1,0 0-1,-1 0 0,1 0 0,0 1 1,0-1-1,0 1 0,0-1 0,-1 1 1,1 0-1,0 0 0,0 1 0,-1-1 1,1 0-1,0 1 0,-4 1 0,4 0-433,1-1 1,0 1-1,-1 0 0,1-1 0,0 1 0,0 0 0,0 0 0,0 1 0,1-1 0,-1 0 0,1 1 1,-1-1-1,1 1 0,0-1 0,0 1 0,0-1 0,0 1 0,0 0 0,0 0 0,1-1 0,0 1 1,-1 0-1,1 3 0,58 143 2080,1 24-1629,-47-121-601,-3 0 0,-2 1 0,-2 0 0,-2 62 0,-15-20-1149,12-86 1064,2 27-4618,-2-36 4509,0 1 1,0-1-1,0 0 0,0 0 1,1 1-1,-1-1 0,0 0 1,0 1-1,0-1 0,0 0 1,1 0-1,-1 1 1,0-1-1,0 0 0,0 0 1,1 0-1,-1 1 0,0-1 1,0 0-1,1 0 0,-1 0 1,0 0-1,1 1 0,-1-1 1,0 0-1,1 0 0,-1 0 1,0 0-1,0 0 0,1 0 1,0 0-1,14-12-4432,-7 4 2918,0 1 1,0 0-1,18-12 1,17-7 52</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38.131"/>
    </inkml:context>
    <inkml:brush xml:id="br0">
      <inkml:brushProperty name="width" value="0.05" units="cm"/>
      <inkml:brushProperty name="height" value="0.05" units="cm"/>
    </inkml:brush>
  </inkml:definitions>
  <inkml:trace contextRef="#ctx0" brushRef="#br0">357 21 420,'-5'-3'1177,"0"0"1,-1 0-1,1 1 1,-1 0-1,0 0 1,0 0-1,0 1 0,0 0 1,0 0-1,0 0 1,-6 1-1,8 1-838,-1-1 1,1 1-1,0 0 0,0 0 1,0 0-1,1 0 0,-1 1 1,0 0-1,0 0 0,1 0 1,-1 0-1,1 0 1,0 1-1,-1-1 0,1 1 1,-4 5-1,-22 21 1321,20-20-1264,0 0 0,1 1-1,-10 13 1,3 3-201,1 0 1,2 2-1,1-1 1,1 1-1,1 1 0,1-1 1,-4 39-1,11-56-190,1-1-1,0 1 0,0-1 0,1 1 1,1-1-1,3 14 0,22 62 36,-16-52-22,-4-16-8,1-1-1,0 0 0,2 0 0,-1-1 0,23 26 1,-25-33 16,0-1 0,1 0 1,0 0-1,1-1 1,0 0-1,10 6 0,-13-9 107,0 0 0,0-1 0,1 0 0,-1 0-1,1-1 1,0 1 0,0-2 0,0 1 0,0-1-1,10 1 1,-12-3 76,1 0 0,-1 0 0,0-1 0,1 1 0,-1-1 1,0-1-1,0 1 0,0-1 0,-1 0 0,1 0 0,-1 0 0,1 0 0,-1-1 0,0 0 0,0 0 0,-1 0 0,1 0 0,-1-1 0,0 1 0,0-1 1,-1 0-1,1 0 0,-1 0 0,0 0 0,0 0 0,-1 0 0,3-11 0,-4-3-209,1 12 0,-1 0 0,0 0 0,0 1 0,0-1 0,-1 0 0,0 1 0,0-1 0,-1 0 0,0 1 0,0-1 0,-4-7 0,-125-184 0,123 188-45,-1 0-1,0 1 1,-1 0 0,0 0-1,0 1 1,-1 1 0,-16-10-1,-9-1-2786,-41-15 0,37 16-1492,37 16 3625,0-1 0,0 0-1,1 0 1,-1 0 0,0 0 0,1 0 0,-1 0 0,1-1-1,0 1 1,-3-6 0,4 7 441,0 0 1,1 0-1,-1 0 0,1 0 1,-1 0-1,1 0 0,0 0 0,-1 0 1,1 0-1,0 0 0,0 0 1,0-1-1,0 1 0,0 0 1,0 0-1,0 0 0,0 0 1,0 0-1,0 0 0,1 0 0,-1-1 1,0 1-1,1 0 0,-1 0 1,1 0-1,-1 0 0,1 0 1,0 0-1,-1 1 0,1-1 1,0 0-1,-1 0 0,1 0 1,0 1-1,0-1 0,0 0 0,0 1 1,0-1-1,0 1 0,1-1 1,32-13-1871,11 1 412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38.639"/>
    </inkml:context>
    <inkml:brush xml:id="br0">
      <inkml:brushProperty name="width" value="0.05" units="cm"/>
      <inkml:brushProperty name="height" value="0.05" units="cm"/>
    </inkml:brush>
  </inkml:definitions>
  <inkml:trace contextRef="#ctx0" brushRef="#br0">309 53 276,'-11'1'4803,"23"2"-964,21 0 1008,-31-3-3963,-24 7 1824,22-7-2639,-1 0-1,1 1 1,0-1 0,0 1-1,-1-1 1,1 0 0,0 1 0,0-1-1,0 1 1,0-1 0,-1 0-1,1 1 1,0-1 0,0 1-1,0-1 1,0 1 0,0-1 0,0 1-1,0-1 1,0 0 0,0 1-1,0-1 1,1 1 0,-1-1-1,0 1 1,0-1 0,0 0 0,0 1-1,1-1 1,-1 1 0,0-1-1,0 0 1,1 1 0,-1-1-1,0 0 1,1 1 0,-1-1-1,0 0 1,1 0 0,0 1 0,6 11 1176,-9 7-446,-1 1 1,0-1-1,-2 0 1,0 0-1,-1 0 1,-1-1-1,-15 31 1,11-26-520,1 0 1,1 1-1,1 0 0,-6 32 1,4 0 22,5-28-97,-4 55 1,9-72-185,0 0 0,1-1 1,0 1-1,1-1 0,0 0 1,1 1-1,0-1 0,9 18 0,-5-14-8,1-1-1,0-1 0,1 1 1,1-2-1,0 1 0,0-1 1,1-1-1,0 0 0,1 0 1,0-1-1,1-1 0,0 0 1,0 0-1,1-2 0,-1 1 1,2-2-1,-1 0 0,0-1 1,1 0-1,0-1 0,0-1 1,30 1-1,-40-2 1,25-1 338,34-5 0,-53 4-153,-1-1 1,1-1-1,-1 0 0,1 0 0,-1-1 0,17-9 0,-10 4-96,-5 3-92,1-1 0,-1 0 0,-1 0 1,1-1-1,-1-1 0,-1 0 0,1 0 1,-2-1-1,18-22 0,-12 9-11,2 0 0,23-47 0,-37 62 0,1 1 0,-2-1 0,1 1 0,-1-1 0,0 0 0,-1 0 0,1 1 0,-2-1 0,1 0 0,-1 0 0,-1-12 0,1 20 0,-7-46 0,-14-51 0,17 83 0,-1 1 0,0-1 0,-1 1 0,0 0 0,-1 1 0,0 0 0,-1 0 0,-11-13 0,-1 4 25,0 2-1,-1 0 1,-1 1 0,-1 2-1,0 0 1,-1 1-1,-1 1 1,-29-11 0,18 11-485,0 1 1,-2 2-1,1 2 1,-1 1-1,-53-3 0,-18 1-4602,-15-2-3177,4 7-4031,116 5 9524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3.224"/>
    </inkml:context>
    <inkml:brush xml:id="br0">
      <inkml:brushProperty name="width" value="0.05" units="cm"/>
      <inkml:brushProperty name="height" value="0.05" units="cm"/>
    </inkml:brush>
  </inkml:definitions>
  <inkml:trace contextRef="#ctx0" brushRef="#br0">295 84 360,'-7'0'1774,"0"0"0,0 1 1,1 0-1,-1 0 0,0 1 0,-10 3 0,12-3-1174,0 1 0,0-1 0,0 1 0,1 0 0,-1 0 0,1 0 0,-6 6 0,4-1-443,-1-1 0,2 1 0,-1 0 0,1 1 0,1-1 0,-1 1 0,2 0 0,-1 0 0,-2 13 0,2-9-77,2 0 0,0 1-1,1-1 1,0 0 0,1 1 0,0-1 0,4 23-1,25 92 175,-29-128-254,22 72 70,9 39-20,-25-79-43,2 0 0,20 52 0,-23-68 150,0 0 0,-1 1 0,-1-1 0,0 1 1,-1 0-1,-1 26 0,-2-43-111,0 0 0,1-1 1,-1 1-1,0 0 0,0 0 0,0 0 0,0-1 1,1 1-1,-1 0 0,0-1 0,0 1 0,0-1 1,1 1-1,-1-1 0,0 1 0,1-1 1,-1 1-1,0-1 0,1 0 0,-1 0 0,1 1 1,-1-1-1,1 0 0,-1 0 0,-23-26 273,-21-63-93,35 71-186,-13-35 0,2 3-7,1 4 107,-17-66 0,8 24-28,-16-72-128,41 149 36,2-1 0,-1 0 0,2 0 0,0 0 1,1-25-1,0 25 27,11-31 135,-11 44-178,0-1-1,0 1 1,0-1 0,1 1 0,-1 0 0,0-1-1,0 1 1,0 0 0,1-1 0,-1 1 0,0 0-1,1-1 1,-1 1 0,0 0 0,1 0 0,-1-1-1,0 1 1,1 0 0,-1 0 0,1 0 0,-1 0 0,0-1-1,1 1 1,-1 0 0,1 0 0,-1 0 0,0 0-1,1 0 1,-1 0 0,1 0 0,-1 0 0,1 0-1,20 2 106,-19-2-88,26 4 172,-1 2 1,0 1 0,0 1-1,-1 1 1,0 1-1,0 2 1,25 15 0,163 115 779,-188-123-910,248 200 394,6 4-274,-205-166-173,-40-28 98,62 37 0,-90-62 107,-1 0-1,-1 0 1,1 0-1,0 1 1,8 10 0,-14-15-175,0 0 0,0 0 0,0 1-1,1-1 1,-1 0 0,0 0 0,0 0 0,0 1 0,0-1 0,1 0 0,-1 0 0,0 0 0,0 0 0,0 1 0,1-1 0,-1 0 0,0 0 0,0 0 0,1 0 0,-1 0 0,0 0 0,0 0 0,1 0 0,-1 0 0,0 0 0,0 0 0,1 0 0,-1 0 0,0 0-1,0 0 1,1 0 0,-1 0 0,0 0 0,0 0 0,1 0 0,3-10 878,-3-17-4,-1 25-790,0-29-12,-1-1-1,-1 1 1,-2 0-1,-13-52 1,3 37-112,1 5 0,1 1 0,-11-84 0,20 85 0,1 2 0,-1 1 0,-2 0 0,-14-53 0,-10-19 0,-1 0 0,30 106-16,-1 0 0,0 0 0,0 0 0,0 0 0,0 0 1,-1 1-1,1-1 0,0 0 0,-1 1 0,1-1 0,-1 1 0,0-1 0,-2-1 0,0 1-1148,-1-1 0,0 1 0,0 0-1,0 1 1,0-1 0,-10-1 0,-2-1-3060,13 1 1589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1.392"/>
    </inkml:context>
    <inkml:brush xml:id="br0">
      <inkml:brushProperty name="width" value="0.05" units="cm"/>
      <inkml:brushProperty name="height" value="0.05" units="cm"/>
    </inkml:brush>
  </inkml:definitions>
  <inkml:trace contextRef="#ctx0" brushRef="#br0">23 30 848,'-2'-7'4625,"-5"-15"14586,2 24-19329,-3-1 3564,20 13-1299,4 14-1774,-2 0-1,-1 2 1,-1-1-1,-1 1 1,-2 1-1,11 60 1,-15-63-373,11 32 0,-9-33 0,8 45 0,-9-22 0,14 187 0,-8-52 0,-12 149 0,1-313 0,2 0 0,0 0 0,1 0 0,9 26 0,-4-12 0,-8-31 0,0 0 0,0-1 0,1 1 0,-1-1 0,1 1 0,0-1 0,0 0 0,0 0 0,0 0 0,0 0 0,1 0 0,-1 0 0,1-1 0,0 1 0,-1-1 0,1 0 0,1 1 0,-1-1 0,0-1 0,0 1 0,1 0 0,-1-1 0,1 0 0,-1 0 0,1 0 0,0 0 0,-1 0 0,1-1 0,0 0 0,-1 0 0,1 0 0,0 0 0,4-1 0,49-6 0,-1-2 0,0-3 0,94-32 0,-69 20 0,-59 18 0,-1 0 0,1-1 0,32-16 0,-53 22-34,1 0 0,0 0 0,0 0 0,0 0 0,-1 0 0,1-1 0,-1 1 0,1-1 0,-1 1 0,0-1 0,1 0 0,1-2 0,0-23-4300,-2 23 3404,1 0 0,-1 0 0,1-1 1,0 1-1,0 0 0,0 1 1,1-1-1,-1 0 0,6-5 1,3-7-2404,-3 1 448,-6 11 2214,0-1 0,0 1-1,0 0 1,1 1 0,-1-1-1,1 0 1,0 1-1,0-1 1,0 1 0,5-4-1,34-13-1821,5 0 495</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1.765"/>
    </inkml:context>
    <inkml:brush xml:id="br0">
      <inkml:brushProperty name="width" value="0.05" units="cm"/>
      <inkml:brushProperty name="height" value="0.05" units="cm"/>
    </inkml:brush>
  </inkml:definitions>
  <inkml:trace contextRef="#ctx0" brushRef="#br0">54 27 1664,'-22'3'7798,"21"-3"-7273,0 1-1,-1-1 1,1 0 0,-1 1 0,1-1 0,0 0 0,-1 0 0,1 0 0,-1 0 0,1 0 0,-1 0 0,1-1 0,0 1 0,-1 0 0,1-1 0,-1 1-1,-1-2 1,-2-1 920,8 3 334,13 2-794,48-1-17,-25 1-2372,71-6 0,-55-8-2499,-12 3-1550,4 4-3859,-37 5 7589</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2.157"/>
    </inkml:context>
    <inkml:brush xml:id="br0">
      <inkml:brushProperty name="width" value="0.05" units="cm"/>
      <inkml:brushProperty name="height" value="0.05" units="cm"/>
    </inkml:brush>
  </inkml:definitions>
  <inkml:trace contextRef="#ctx0" brushRef="#br0">116 20 468,'-13'8'1244,"1"0"0,-1 0 0,1 1-1,-11 11 1,17-14-505,1-2 141,1 0 0,0 0 0,0 0 0,1 1 0,-7 8 0,9-11-588,1-2-208,-1 1 0,1-1-1,0 0 1,-1 1 0,1-1-1,-1 1 1,1-1 0,0 1 0,-1 0-1,1-1 1,0 1 0,0-1-1,0 1 1,-1-1 0,1 1-1,0 0 1,0-1 0,0 1 0,0-1-1,0 1 1,0 0 0,0-1-1,0 1 1,0 0 0,0-1-1,1 1 1,-1-1 0,0 1 0,0-1-1,0 1 1,1 0 0,-1-1-1,0 1 1,1-1 0,-1 1-1,0-1 1,1 1 0,-1-1 0,1 0-1,-1 1 1,1-1 0,-1 1-1,1-1 1,-1 0 0,1 1-1,-1-1 1,1 0 0,0 1 0,3 0 51,-1-1 1,1 1 0,-1 0 0,1-1-1,0 0 1,-1 0 0,1 0 0,-1 0-1,5-1 1,12 0 193,6 1-584,-1-1 0,1 0 0,-1-2 0,1-1 0,-1-2 0,0 0 0,34-13 0,-25 4-1229,51-25-5443,-24 12 2096,-17 10 2799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2.558"/>
    </inkml:context>
    <inkml:brush xml:id="br0">
      <inkml:brushProperty name="width" value="0.05" units="cm"/>
      <inkml:brushProperty name="height" value="0.05" units="cm"/>
    </inkml:brush>
  </inkml:definitions>
  <inkml:trace contextRef="#ctx0" brushRef="#br0">487 7 1116,'-4'-2'590,"1"1"-1,0 0 1,-1 0-1,1 1 1,-1-1-1,1 1 1,0 0-1,-1-1 1,1 1-1,-1 1 1,1-1-1,-1 1 1,1-1-1,-1 1 1,1 0-1,0 0 1,0 0-1,-1 1 1,-4 2-1,3-1-211,-1 0 0,1 0-1,0 1 1,0-1-1,0 1 1,0 1-1,0-1 1,1 1-1,0-1 1,-5 8 0,0 4 194,-2 0-65,2 1 0,0 0 0,-12 35 0,10-16-187,-9 57-1,18-78-304,1 0 0,1 0-1,0-1 1,1 1 0,0 0-1,7 27 1,10 59-37,-16-80 48,1-1-1,1 1 1,0-1-1,2 0 1,0 0-1,2 0 0,12 25 1,-13-31 34,-7-13-12,1 1 1,-1 0-1,0-1 1,1 1-1,0-1 1,-1 1-1,1-1 1,0 0 0,0 1-1,-1-1 1,1 0-1,0 1 1,0-1-1,1 0 1,-1 0-1,0 0 1,0 0-1,0 0 1,1 0 0,-1 0-1,1 0 1,-1-1-1,1 1 1,-1-1-1,1 1 1,-1-1-1,1 1 1,-1-1-1,1 0 1,-1 1 0,1-1-1,0 0 1,-1 0-1,4-1 1,1 0 205,1-1 1,-1-1 0,1 1-1,-1-1 1,0 0 0,0 0-1,0-1 1,0 0-1,-1 0 1,1 0 0,-1 0-1,0-1 1,5-7 0,-2 3 186,0-2 1,-1 1 0,-1-1-1,0 1 1,0-2 0,6-17-1,10-23 757,3-15-64,-23 63-1073,2-9 226,-1 0 1,3-25-1,-6 32-235,0 0-1,-1 0 1,1 0-1,-1 1 1,-1-1-1,1 0 1,-1 0-1,-4-8 1,-9-18-42,-2-1-1,-1 2 1,-2 1 0,-30-37 0,42 57-57,-1 0-1,0 1 1,-1 0-1,0 1 1,0 0-1,-1 1 1,1 0-1,-2 0 1,1 1-1,-1 1 1,0 0-1,-20-6 1,14 6-780,0 2 1,-1 0-1,-19-1 0,12 3-3031,-45 5-1,50-1 506,1 0 0,0 1 1,-22 7-1,31-5 1188,11-6 2111,0 0 1,0 0 0,0 0 0,-1 0 0,1 0 0,0 0 0,0 0 0,0 1 0,0-1 0,0 0 0,0 0 0,-1 0 0,1 0 0,0 0 0,0 1 0,0-1-1,0 0 1,0 0 0,0 0 0,0 0 0,0 1 0,0-1 0,0 0 0,0 0 0,0 0 0,0 1 0,0-1 0,0 0 0,0 0 0,0 0 0,0 0 0,0 1-1,0-1 1,0 0 0,0 0 0,0 0 0,0 0 0,0 1 0,0-1 0,0 0 0,0 0 0,1 0 0,-1 0 0,0 1 0,0-1 0,0 0 0,0 0-1,0 0 1,1 0 0,-1 0 0,0 0 0,0 0 0,0 0 0,0 1 0,1-1 0,-1 0 0,20 6-1868</inkml:trace>
  <inkml:trace contextRef="#ctx0" brushRef="#br0" timeOffset="1">1068 447 956,'3'7'640,"-1"0"0,0 0 0,-1 1 0,0-1-1,0 0 1,0 0 0,-1 1 0,0-1 0,0 1 0,-1-1 0,0 0 0,0 0-1,-4 10 1,-3 12 2370,-26 53 1,26-64-2488,-21 36 745,23-46-1233,1 1 0,0 0 0,0 0 0,1 0-1,1 1 1,-1 0 0,1-1 0,1 1 0,0 0 0,-2 17 0,4-23-185,0-1-1,-1 1 1,0-1 0,0 1 0,0-1 0,0 1 0,-1-1-1,1 0 1,-3 4 0,2-4-445,1 0 1,-1 0-1,1 0 0,0 0 0,0 0 0,0 0 1,0 1-1,0 5 0,13-28-9340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2.965"/>
    </inkml:context>
    <inkml:brush xml:id="br0">
      <inkml:brushProperty name="width" value="0.05" units="cm"/>
      <inkml:brushProperty name="height" value="0.05" units="cm"/>
    </inkml:brush>
  </inkml:definitions>
  <inkml:trace contextRef="#ctx0" brushRef="#br0">133 13 704,'1'-1'223,"-1"1"0,0-1 0,0 1 0,0-1 0,0 1 0,0-1 0,0 1 0,0 0 0,-1-1 0,1 1 0,0-1 0,0 1 0,0-1 0,0 1 0,0 0 0,-1-1 0,1 1 0,0-1 0,0 1 0,-1 0 0,1-1 0,0 1 0,-1 0 0,1-1 0,0 1 0,-1 0 0,1 0 0,0-1 0,-1 1 0,1 0 0,-1 0 0,1 0 0,0 0 0,-1-1 0,1 1 0,-1 0 0,1 0 0,-1 0 0,-21 7 3900,17-3-3492,-1-1 1,1 1 0,0 0-1,0 1 1,-9 8 0,6 0-267,0 0 0,1 1 1,0 0-1,1 0 1,1 0-1,0 1 1,1 0-1,1 0 0,0 0 1,-1 24-1,3-16-276,1 0 0,1-1 0,1 1 0,1 0 0,1-1-1,12 35 1,-2-11-54,-5-15-18,1 0-1,16 33 1,-23-60-19,0 1 0,0 0 0,1-1 1,-1 1-1,1-1 0,0 0 0,8 6 0,9 10-26,-17-16 6,1 0 0,-1 0-1,1 0 1,-1-1 0,1 1 0,0-1-1,0 0 1,1-1 0,-1 1-1,1-1 1,-1 0 0,1 0 0,-1-1-1,1 0 1,0 0 0,0 0-1,0 0 1,0-1 0,6-1 0,-4 1-3,1-2 1,-1 1-1,0-1 1,0 0 0,0-1-1,0 0 1,-1 0-1,1-1 1,-1 0 0,0 0-1,0 0 1,0-1-1,11-10 1,-15 12 17,8-7-27,-1 0 1,0-1 0,15-21-1,-5 2 62,23-47 0,-37 66 18,-2-1 1,1 1 0,-2-1 0,1 0-1,-2 0 1,1 0 0,-2-1 0,1-12-1,-2 20 17,0 0-1,0 0 0,1 0 0,-1 1 1,1-1-1,0 0 0,1 0 0,-1 0 1,3-4-1,-2-34 1226,-2 29-318,0 33-404,0-5-462,1 29 20,-2 1-1,-2 0 1,-2-1-1,-11 48 1,7-50-135,-5 55 0,9-53-141,-14 55 0,-43 144-4728,59-234 4079,-1-1 0,0 1 0,0-1 0,-1 0 0,0 0-1,0-1 1,-7 7 0,11-12 497,-20 14-8253,40-21 3731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3.355"/>
    </inkml:context>
    <inkml:brush xml:id="br0">
      <inkml:brushProperty name="width" value="0.05" units="cm"/>
      <inkml:brushProperty name="height" value="0.05" units="cm"/>
    </inkml:brush>
  </inkml:definitions>
  <inkml:trace contextRef="#ctx0" brushRef="#br0">71 42 848,'0'-7'1206,"1"6"-938,-1-1 1,0 1-1,1 0 0,-1 0 0,0 0 0,0 0 0,0 0 0,0 0 0,0 0 1,0-1-1,-1 1 0,1 0 0,0 0 0,0 0 0,-1 0 0,1 0 1,-1 0-1,1 0 0,-1 0 0,1 0 0,-1 0 0,0 0 0,1 0 0,-1 0 1,0 1-1,0-1 0,0 0 0,0 0 0,1 1 0,-3-2 0,3 2-88,-1-1-1,0 1 0,0 0 0,0-1 0,0 1 1,0 0-1,0 0 0,0 0 0,0 0 0,0 0 1,0 0-1,0 0 0,0 0 0,0 0 1,0 0-1,0 0 0,0 1 0,0-1 0,0 0 1,0 1-1,0-1 0,1 0 0,-1 1 1,0-1-1,0 1 0,0 0 0,0-1 0,1 1 1,-1 0-1,0-1 0,1 1 0,-1 0 1,1 0-1,-1 0 0,1-1 0,-1 1 0,1 0 1,-1 0-1,1 0 0,0 0 0,-1 0 0,1 0 1,0 0-1,0 0 0,0 1 0,-4 10 336,1 0-1,0 1 0,1-1 1,1 0-1,0 1 0,1 20 0,12 78 625,-2-42-799,-6-25-237,0 1-40,2 0 1,15 61 0,-14-79-56,-2 0 1,3 49-1,-4-32-17,-3-27-14,-1 0 0,-1 0 0,-3 19 1,-2 29-172,5-39-63,-1-1 0,-7 28 1,5-27-468,0-1-1,0 28 1,-2-22-865,6-30 1376,0 0 0,-1 0 1,1 0-1,0 0 0,-1 1 0,1-1 1,-1 0-1,1 0 0,-1 0 0,0 0 1,0 0-1,1 0 0,-1 0 0,0 0 1,0 0-1,0-1 0,0 1 0,0 0 1,0 0-1,0-1 0,0 1 0,-1 0 1,0-13-3669,-13-8 187,13 19 3446,0-1 0,1 1 0,-1-1 0,1 0 1,-1 0-1,1 0 0,0 0 0,0 0 0,0 0 0,0 0 1,0-1-1,0 1 0,1 0 0,-1 0 0,1-1 0,-1 1 1,1 0-1,0-3 0,0-15-1337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3.778"/>
    </inkml:context>
    <inkml:brush xml:id="br0">
      <inkml:brushProperty name="width" value="0.05" units="cm"/>
      <inkml:brushProperty name="height" value="0.05" units="cm"/>
    </inkml:brush>
  </inkml:definitions>
  <inkml:trace contextRef="#ctx0" brushRef="#br0">1 681 124,'0'-2'674,"0"-1"-1,0 1 1,1 0-1,-1 0 1,1-1-1,-1 1 1,1 0 0,0 0-1,0-1 1,0 1-1,0 0 1,0 0 0,3-2-1,-2 0 6,1 1 0,0 0-1,0 1 1,0-1 0,1 1 0,-1-1 0,5-1-1,8-4 361,0 2 0,1 0 0,17-4 0,8-3 110,151-44 839,-113 35-1854,31 1-215,-80 17-160,0-2 0,31-10 0,-10 1-624,-38 12 288,-1-1-1,0 0 1,0-1 0,0 0-1,0-1 1,-1-1 0,0 0-1,13-10 1,-21 14 422,-1 0 1,-1 0-1,1-1 0,0 1 1,-1-1-1,0 0 0,1 1 0,-2-1 1,1 0-1,0 0 0,-1 0 1,0-1-1,1 1 0,-2 0 1,1 0-1,0-1 0,-1 1 0,0 0 1,0-1-1,0 1 0,-1 0 1,1-1-1,-1 1 0,0 0 0,0 0 1,-4-8-1,-54-101 1613,52 100-946,0 1 0,-1 0 1,-16-19-1,-1-2 1140,18 22-1136,5 8-251,0-1 0,0 1 0,0 0 0,-1 0-1,1 0 1,-1 0 0,1 0 0,-1 0 0,-5-3-1,-14-2 1671,20 8-1348,0 16 1434,-2-1-1414,1 1-1,0 0 1,1 0-1,0 0 1,2 0 0,-1 0-1,5 25 1,-3 13 251,11 98 453,0 62-428,-13-155-756,-1-30-84,2 1-1,1 0 0,1 0 1,10 44-1,-7-51-32,-2 0 0,0 0 0,-2 1 0,-1 32 0,0-26-3,12 53-301,-12-82 93,0 0-1,0 1 1,0-1 0,0 0-1,0 0 1,0 1-1,0-1 1,-1 0 0,1 0-1,0 1 1,-1-1-1,1 0 1,-1 0 0,1 0-1,-1 1 1,1-1-1,-1 0 1,0 0 0,-1 1-1,1-1-154,0-1-1,-1 0 0,1 0 1,0 1-1,0-1 1,-1 0-1,1 0 1,0 0-1,0-1 1,-1 1-1,1 0 0,0 0 1,0-1-1,-1 1 1,1 0-1,0-1 1,0 1-1,0-1 1,0 0-1,0 1 0,-2-2 1,-9-4-3273,-4-4-3775,16 10 7253,0-1 0,0 1-1,0 0 1,0-1-1,-1 1 1,1 0 0,0-1-1,0 1 1,0 0-1,0-1 1,0 1 0,0 0-1,0-1 1,0 1-1,0 0 1,0-1 0,0 1-1,0 0 1,0-1-1,1 1 1,-1-1 0,0 1-1,0 0 1,0 0-1,0-1 1,1 1 0,-1 0-1,0-1 1,0 1 0,0 0-1,1 0 1,-1-1-1,0 1 1,1 0 0,-1 0-1,0-1 1,0 1-1,1 0 1,11-12-2170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5.396"/>
    </inkml:context>
    <inkml:brush xml:id="br0">
      <inkml:brushProperty name="width" value="0.05" units="cm"/>
      <inkml:brushProperty name="height" value="0.05" units="cm"/>
    </inkml:brush>
  </inkml:definitions>
  <inkml:trace contextRef="#ctx0" brushRef="#br0">655 15 256,'32'-7'3327,"-17"2"-508,-8 2-323,-14 4-263,-19 7 1091,-13 14-1370,18-12-1342,-1 2 1,2 0 0,0 2-1,1 0 1,0 1 0,-18 19-1,3 2 548,-75 61-1,-7 2 219,49-33-579,50-47-489,-36 30-1,41-40-252,7-6-35,1 0 0,-1 1-1,1 0 1,0 0 0,0 0-1,-3 5 1,-27 32 61,34-41-83,-1 0 0,1 1 0,0-1 0,0 0-1,0 0 1,-1 0 0,1 1 0,0-1-1,0 0 1,0 0 0,-1 1 0,1-1 0,0 0-1,0 1 1,0-1 0,0 0 0,0 0 0,0 1-1,0-1 1,0 0 0,0 1 0,0-1-1,0 0 1,0 1 0,0-1 0,0 0 0,0 1-1,0-1 1,0 0 0,0 0 0,0 1 0,0-1-1,0 0 1,1 1 0,-1-1 0,0 0-1,0 0 1,0 1 0,1-1 0,-1 0 0,0 0-1,0 0 1,0 1 0,1-1 0,-1 0 0,0 0-1,0 0 1,1 0 0,-1 1 0,0-1-1,1 0 1,-1 0 0,0 0 0,1 0 0,-1 0-1,0 0 1,0 0 0,1 0 0,-1 0 0,0 0-1,1 0 1,-1 0 0,1 0 0,23 1 3,-20-2 1,183-12 92,7 0-92,52-1 20,-199 8-12,-11-1 104,-34 7 84,-12-13 224,-12-14 57,-20-21-140,-56-31-203,20 19-235,19 6-877,42 41-618,1 0-1,-27-29 1,0-11-6107,41 51 7142,0-1-1,0 1 1,1-1 0,-1 0-1,0 0 1,1 0-1,0 0 1,0 0 0,-2-5-1,3 6 252,1 0 1,-1 0-1,0 1 0,1-1 1,-1 0-1,1 0 0,0 0 1,0 1-1,-1-1 0,1 0 0,0 1 1,0-1-1,1 1 0,-1-1 1,0 1-1,0-1 0,1 1 1,2-2-1,18-16-1727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5.779"/>
    </inkml:context>
    <inkml:brush xml:id="br0">
      <inkml:brushProperty name="width" value="0.05" units="cm"/>
      <inkml:brushProperty name="height" value="0.05" units="cm"/>
    </inkml:brush>
  </inkml:definitions>
  <inkml:trace contextRef="#ctx0" brushRef="#br0">0 1 168,'14'1'3620,"-8"0"-2471,0 1 1,0 0-1,-1 0 1,1 0-1,-1 0 1,0 1 0,9 6-1,-9-6-600,0 1 0,-1 0 0,1 0 0,-1 1 0,0-1 0,0 1 0,5 9 0,-3-7-191,-1 1-1,1-1 0,1 0 1,-1 0-1,9 6 0,9 11 196,-11-10-271,4 5 81,-1 0-1,24 36 1,-2 0-95,7 11-103,-30-37-146,-1 1 0,-1 1 0,-1-1 0,-2 2 0,11 55 0,-12-52-61,-7-30 9,-1-1 0,1 0 0,-1 0-1,0 0 1,0 1 0,-1-1 0,1 0 0,-1 1-1,0-1 1,0 1 0,0-1 0,-1 0 0,1 1-1,-1-1 1,0 0 0,0 1 0,-3 5 0,-4 7-4,5-12-535,0 1 0,1-1 0,-1 1 0,-1-1-1,-3 5 1,5-9 316,1 0 0,-1 1 0,1-1 0,-1 0 0,0 0-1,0 0 1,0 0 0,0 0 0,1 0 0,-1 0 0,0-1 0,0 1-1,-1-1 1,1 1 0,0-1 0,0 0 0,-4 0 0,4 0-323,0 0 1,0-1-1,0 1 1,0-1 0,0 0-1,0 0 1,0 1-1,0-1 1,0-1 0,-3 0-1,3 0 195,0 1 0,0 0-1,0-1 1,0 1 0,0-1-1,1 0 1,-1 0 0,0 0-1,1 0 1,-1 0 0,0-2-1,10-4-1303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6.121"/>
    </inkml:context>
    <inkml:brush xml:id="br0">
      <inkml:brushProperty name="width" value="0.05" units="cm"/>
      <inkml:brushProperty name="height" value="0.05" units="cm"/>
    </inkml:brush>
  </inkml:definitions>
  <inkml:trace contextRef="#ctx0" brushRef="#br0">200 10 956,'-2'-1'2180,"-3"-1"-1179,0 1 0,-1-1 0,1 1 0,-1 0 1,1 1-1,-1-1 0,0 1 0,1 0 0,-1 0 0,0 1 1,-7 1-1,-2 1-65,0 0 0,1 0 0,-20 9 0,30-10-867,0-1-1,1 2 0,-1-1 1,0 0-1,1 1 0,0-1 1,-1 1-1,1 0 0,0 0 1,0 0-1,1 1 0,-3 3 0,6-4-266,0 1-1,0 0 0,1-1 0,-1 0 0,1 1 0,0-1 0,0 0 1,0 0-1,1 0 0,3 5 0,8 1 164,11-5-4857,17-12-5627,-30 3 8790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4.040"/>
    </inkml:context>
    <inkml:brush xml:id="br0">
      <inkml:brushProperty name="width" value="0.05" units="cm"/>
      <inkml:brushProperty name="height" value="0.05" units="cm"/>
    </inkml:brush>
  </inkml:definitions>
  <inkml:trace contextRef="#ctx0" brushRef="#br0">588 465 1252,'3'-1'621,"-1"0"0,0 0 0,1 0 0,-1-1 0,0 1 0,0-1 0,0 1 0,0-1 0,0 0 0,0 0 0,2-3 0,-4 3-348,0 1 1,0-1-1,0 1 0,-1-1 1,1 1-1,-1-1 0,1 1 0,-1-1 1,0 1-1,0-1 0,1 1 1,-1 0-1,0-1 0,0 1 0,0 0 1,0 0-1,0 0 0,-3-2 1,4 3-232,-2-3 165,0 1 0,0 0 0,1 0 0,-1-1 0,0 1 0,-1 1 0,1-1 1,0 0-1,-1 1 0,1-1 0,-1 1 0,1-1 0,-1 1 0,1 0 0,-1 0 0,0 1 1,0-1-1,1 0 0,-1 1 0,0 0 0,-3-1 0,5 1-159,1 1-1,-1-1 1,1 0-1,0 0 1,-1 0-1,1 0 1,0 0-1,-1 0 1,1 0 0,-1 0-1,1 0 1,0-1-1,-1 1 1,1 0-1,0 0 1,-1 0-1,1 0 1,0 0 0,-1-1-1,1 1 1,0 0-1,-1 0 1,1-1-1,0 1 1,-1 0-1,1 0 1,0-1 0,0 1-1,0 0 1,-1-1-1,1 1 1,0 0-1,0-1 1,0 1-1,0 0 1,-1-1 0,1 1-1,0-1 1,0 1-1,0 0 1,0-1-1,0 1 1,0 0-1,0-1 1,0 1 0,0-1-1,0 1 1,1-1-1,-45 1 2958,17 6-2670,1 1 0,0 1 0,0 1 1,-27 14-1,6-2-56,24-12-134,1 2 1,1 0-1,0 1 1,1 1-1,0 1 1,1 1-1,0 1 0,2 1 1,-32 36-1,42-44-119,1 1 1,0-1-1,0 1 0,1 0 1,0 1-1,1-1 0,-4 14 1,6-17-24,1 0 0,-1 0 0,1 0 0,1 0 0,-1 1 0,1-1 0,1 0 0,-1 0 0,1 0 1,0 0-1,1 1 0,3 10 0,-1-8-6,1 1-1,0 0 1,0-1 0,1 0 0,0 0-1,1-1 1,0 0 0,11 12 0,-15-18-1,1 0 0,0-1 0,0 1 0,0-1 0,0 1 0,0-1 0,1 0 0,-1-1 0,0 1 0,1-1 0,-1 0 0,1 0 0,0 0 0,-1-1 0,1 0 0,0 1 0,-1-2 0,1 1 0,0 0 0,-1-1 0,1 0 0,0 0 0,8-4 0,10-4-7,0-2 1,-1-1 0,0 0 0,0-2 0,-2 0 0,0-2-1,0 0 1,-2-1 0,0-1 0,-1-1 0,-1 0 0,24-37-1,-33 45-3,-1-1-1,0 0 0,-1 0 1,0-1-1,-1 1 0,-1-1 0,0 0 1,3-25-1,-5 19-1,-1 0 0,0 0 0,-1 1 0,-1-1 0,-8-32 0,-15-99-12,5 18 20,19 131 8,-1-10-6,-1-1 0,2 0-1,-2-19 1,-7-31-30,10 59 36,0 2 0,0 1-1,0-1 1,0 1 0,0 0-1,-1-1 1,1 1-1,0 0 1,0-1 0,-1 1-1,1 0 1,0-1 0,-1 1-1,1 0 1,0 0-1,-1-1 1,1 1 0,0 0-1,-1 0 1,1 0-1,-1-1 1,1 1 0,-1 0-1,1 0 1,0 0 0,-1 0-1,1 0 1,-1 0-1,1 0 1,-1 0 0,1 0-1,0 0 1,-1 0-1,-8 5-7,7 0 17,1-1-1,0 1 1,1-1-1,-1 1 1,1 0-1,0-1 1,0 1-1,2 8 0,-1 5 27,-1-13-26,-1 27 44,2 0 1,10 58-1,4-17-7,46 129 1,-7-38-10,-40-125-37,-1 1 0,9 54 0,4 17-1258,-14-83-262,-12-27 1288,1 0 1,0 0-1,-1 0 0,1 0 1,0 0-1,-1-1 1,1 1-1,0 0 0,0 0 1,0-1-1,0 1 1,0 0-1,0-1 0,0 1 1,0-1-1,0 1 0,0-1 1,0 1-1,0-1 1,0 0-1,2 1 0,-3-2 57,1 1 0,-1 0 0,1 0-1,-1 0 1,1 0 0,-1-1-1,1 1 1,0 0 0,-1 0-1,0-1 1,1 1 0,-1 0 0,1-1-1,-1 1 1,1 0 0,-1-1-1,0 1 1,1-1 0,-1 1-1,0-1 1,1 1 0,-1-1 0,0 1-1,0-1 1,1 1 0,-1-1-1,0 1 1,0-1 0,0 0-1,0 1 1,0-1 0,1-21-3747,-1 18 2657,0 2 1075,0 0-88,0 0 1,0-1-1,0 1 1,1 0-1,-1-1 0,0 1 1,1 0-1,0 0 0,-1 0 1,1-1-1,0 1 1,0 0-1,0 0 0,0 0 1,1 0-1,-1 0 1,3-2-1,25-25-1801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6.479"/>
    </inkml:context>
    <inkml:brush xml:id="br0">
      <inkml:brushProperty name="width" value="0.05" units="cm"/>
      <inkml:brushProperty name="height" value="0.05" units="cm"/>
    </inkml:brush>
  </inkml:definitions>
  <inkml:trace contextRef="#ctx0" brushRef="#br0">3 51 616,'13'4'932,"34"12"11872,-45-16-12667,0 0 0,0 0 1,0-1-1,0 1 0,0-1 0,1 0 0,-1 0 1,0 0-1,2-1 0,3-3-214,-1 1-1,1 1 1,0-1 0,0 1-1,0 0 1,1 1-1,-1-1 1,15-1 0,-12 2-718,0-1 1,0 0-1,0 0 1,15-8 0,-20 8-373,7-5-118</inkml:trace>
  <inkml:trace contextRef="#ctx0" brushRef="#br0" timeOffset="1">15 285 924,'-4'17'1706,"0"0"0,2 0 0,-1 1 0,2-1-1,1 1 1,1 23 0,0 1 1642,0-40-3232,-1-1 1,1 1-1,-1 0 1,1-1-1,-1 1 0,1-1 1,0 1-1,0-1 1,0 1-1,0-1 0,0 0 1,0 1-1,0-1 1,1 0-1,-1 0 1,0 0-1,1 0 0,-1 0 1,0 0-1,1 0 1,-1 0-1,1 0 1,0-1-1,-1 1 0,4 0 1,1 1-10,-1-1-1,1 1 1,-1-1 0,1-1 0,0 1-1,-1-1 1,9 0 0,200-27-2351,-209 26 1833,1 0 1,-1 0-1,0 0 0,0-1 1,1 0-1,-1 0 1,0 0-1,-1-1 1,7-3-1,-8 4-180,-1 0 1,1-1-1,-1 1 0,1 0 0,-1-1 0,0 1 0,0-1 0,0 0 0,0 0 1,1-3-1,19-21-4019,-10 14 2771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6.822"/>
    </inkml:context>
    <inkml:brush xml:id="br0">
      <inkml:brushProperty name="width" value="0.05" units="cm"/>
      <inkml:brushProperty name="height" value="0.05" units="cm"/>
    </inkml:brush>
  </inkml:definitions>
  <inkml:trace contextRef="#ctx0" brushRef="#br0">1 14 1140,'4'-2'-126,"22"-10"11213,-31 19-8801,6-4-1904,-1 0 0,1 0 0,0-1 0,-1 1 0,1-1 1,0 1-1,1 0 0,-1-1 0,0 0 0,1 1 0,1 2 0,-1-3-200,0 0-1,0 1 1,0-1 0,0 1 0,-1-1-1,1 1 1,-1 0 0,0-1 0,1 1 0,-1 0-1,-1 0 1,1 0 0,0 0 0,-1 0-1,1 0 1,-1 0 0,0 0 0,0 0 0,-1 5-1,2 8 299,1 1 0,0-1 0,1 0 1,1 1-1,11 29 0,-6-20-266,14 93 154,-18-97-347,-1 0-1,-1 0 1,-1 0 0,-2 30-1,0-25-218,1 0 0,6 34 1,-3-25-193,-4-28-85,0-1 1,1 0-1,0 0 0,0 0 0,1 1 0,0-2 0,3 9 0,-5-14 287,1 0 0,0 0 0,-1 0 0,1 0 0,0 0 0,0 0-1,0 0 1,0 0 0,0 0 0,0 0 0,0 0 0,0 0 0,1-1 0,-1 1-1,0 0 1,0-1 0,2 1 0,0-1-149,-1 1 1,1-1-1,0 0 1,-1 0-1,1 0 1,-1 0-1,1-1 1,0 1-1,-1-1 1,1 0-1,-1 1 0,3-2 1,2-2-940,0 1-1,-1-1 1,0 0 0,1 0-1,9-10 1,10-7-1136,12 0 477,17-5 362</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7.208"/>
    </inkml:context>
    <inkml:brush xml:id="br0">
      <inkml:brushProperty name="width" value="0.05" units="cm"/>
      <inkml:brushProperty name="height" value="0.05" units="cm"/>
    </inkml:brush>
  </inkml:definitions>
  <inkml:trace contextRef="#ctx0" brushRef="#br0">272 7 68,'10'0'6474,"-14"1"-5849,1-1 0,0 1 1,0 0-1,0 1 0,0-1 0,0 0 0,0 1 1,1 0-1,-1-1 0,0 1 0,-3 4 0,-13 7 978,15-10-1338,-1 0-1,1 0 0,0 1 0,0-1 0,0 1 0,1 0 0,-1 0 0,1 0 0,0 0 1,0 1-1,0-1 0,1 1 0,0 0 0,-1-1 0,2 1 0,-1 0 0,1 0 0,-2 9 1,-10 26 511,10-33-700,1 1-1,0-1 1,0 1 0,1-1 0,0 1-1,1-1 1,-1 1 0,1 0-1,1-1 1,0 8 0,4 8 16,0-1 1,8 22 0,-2-10-52,-6-19-39,1 0 0,1 0 0,0-1 0,1 0-1,0 0 1,2-1 0,-1 0 0,1-1 0,15 14 0,-15-18 135,0 0 0,1 0 0,-1-1 1,2 0-1,-1-1 0,1-1 0,0 0 1,0 0-1,1-1 0,-1-1 0,1 0 1,0-1-1,0 0 0,0-1 0,0 0 0,0-1 1,0 0-1,0-2 0,0 1 0,-1-1 1,1-1-1,0 0 0,13-6 0,-22 7 15,-1 0 0,1 1 0,-1-1 0,0 0 0,1-1 0,-1 1 0,0 0 0,0-1 0,-1 0 0,1 0 0,-1 1 0,1-2 0,-1 1 0,0 0 0,0 0 0,2-5 0,1-4 321,0 0 1,-1-1-1,3-13 0,-7 25-463,1-3 50,-1 0 0,0 0 0,0 0 0,0-1 0,-1 1 0,1 0 1,-1 0-1,0 0 0,-1 0 0,1 0 0,0 0 0,-1 0 0,-3-5 0,-3-10 92,1 2-88,-1 1 1,0 0-1,-1 0 1,-1 1 0,0 0-1,-17-18 1,-79-74-213,101 102 128,2 3 6,-5-7-144,0 1 1,-1 0-1,0 1 1,-1 0-1,1 0 1,-1 1-1,-1 1 1,-21-10-1,11 9-245,-146-41-8327,122 37 4638,26 5-487,-1 1-1,-36-4 0,66 8 2474</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7.613"/>
    </inkml:context>
    <inkml:brush xml:id="br0">
      <inkml:brushProperty name="width" value="0.05" units="cm"/>
      <inkml:brushProperty name="height" value="0.05" units="cm"/>
    </inkml:brush>
  </inkml:definitions>
  <inkml:trace contextRef="#ctx0" brushRef="#br0">1 48 1540,'3'1'427,"-1"1"1,1-1-1,0 1 0,-1 0 1,1 0-1,-1 0 0,1 0 0,-1 0 1,3 5-1,-3-4 687,-1-1 0,0 1 0,0 0 0,0 0 0,-1 0 0,1 0 0,-1 0 0,1 0 0,-1 0 0,-1 5 0,27-9 729,-4-4-2453,41-15-1,-7-2-3159,-52 20 2982,-1 0-1,1-1 1,0 1-1,-1-1 0,1 0 1,3-4-1,25-18-5869,-10 13 4769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7.976"/>
    </inkml:context>
    <inkml:brush xml:id="br0">
      <inkml:brushProperty name="width" value="0.05" units="cm"/>
      <inkml:brushProperty name="height" value="0.05" units="cm"/>
    </inkml:brush>
  </inkml:definitions>
  <inkml:trace contextRef="#ctx0" brushRef="#br0">25 8 704,'-14'5'2990,"14"-5"-2886,-1 0 0,1 0 1,0 0-1,0 1 1,-1-1-1,1 0 0,0 0 1,-1 0-1,1 0 0,0 0 1,-1 0-1,1 0 0,0 0 1,0 0-1,-1 0 1,1 0-1,0-1 0,-1 1 1,1 0-1,0 0 0,-1 0 1,1 0-1,0 0 1,0-1-1,-1 1 0,1 0 1,0 0-1,0 0 0,0-1 1,-1 1-1,1 0 1,0 0-1,0 0 0,0-1 1,0 1-1,-1 0 0,1-1 1,0 1-1,0 0 1,0 0-1,0-1 0,0 1 1,0-1-1,0 1-24,0-1 0,0 1 0,0 0 0,1-1 1,-1 1-1,0 0 0,0-1 0,1 1 0,-1 0 0,0-1 0,0 1 0,1 0 0,-1 0 1,0-1-1,1 1 0,-1 0 0,0 0 0,1-1 0,-1 1 0,0 0 0,1 0 0,-1 0 0,1 0 1,-1 0-1,0 0 0,1 0 0,-1 0 0,1 0 0,-1 0 0,0 0 0,1 0 0,-1 0 0,1 0 1,-1 0-1,0 0 0,1 0 0,0 1 0,24 4 1287,-14-3-581,115 18 2315,-78-15-2055,0 2 0,0 3 0,-2 1 0,73 29 1,-115-39-874,-1 0 1,0 1 0,1-1 0,-1 1-1,0 0 1,0 0 0,0 0 0,-1 0-1,1 1 1,0-1 0,-1 1 0,1 0-1,-1-1 1,0 1 0,0 0 0,0 0-1,-1 1 1,1-1 0,-1 0 0,1 1-1,-1-1 1,0 0 0,0 1 0,-1-1-1,1 1 1,-1 0 0,1-1 0,-1 1-1,-1-1 1,1 1 0,0 0-1,-1-1 1,0 1 0,1-1 0,-1 1-1,-3 5 1,-8 18 779,-1 0-1,-1-1 1,-30 42 0,28-45-711,2 0 1,-21 46 0,17-33-258,16-33 15,1-1 0,0 1 0,0-1 0,0 0 0,1 1 0,-1 0 0,0-1 0,1 1 0,0-1 0,-1 1 0,1 0 0,0-1 0,1 1 0,-1-1 0,0 1 0,1 0 0,-1-1 0,1 1 0,0-1 0,0 1 0,0-1 0,0 0 0,0 1 0,1-1 0,-1 0 0,1 0 0,-1 0 0,1 0 0,0 0 0,0 0 0,0 0 0,0 0 0,0-1 0,0 1 0,0-1 0,1 0 0,-1 0 0,0 1 0,3-1 0,8 3 0,-1 0 0,1-1 0,0-1 0,0 0 0,0 0 0,0-2 0,0 1 0,0-2 0,26-3 0,50-10-438,-80 12-174,-1-1 0,1 0-1,-1 0 1,9-5-1,-15 8-7,0-1 0,-1 0 0,1 0 0,0 0 0,-1-1 0,1 1 0,-1 0 0,1 0 0,-1-1 0,0 1 0,0-1 0,1 1 0,-1-1 0,0 0 0,0 1 0,0-1 0,-1 0 0,1 0 0,0 0 0,-1 0 0,1 1 0,-1-1 0,1-4 0,-1 6 333,0-1 1,0 1 0,0-1 0,0 0-1,0 1 1,0-1 0,1 1 0,-1-1-1,0 1 1,0-1 0,1 0 0,-1 1-1,0-1 1,1 1 0,-1-1 0,1 1-1,-1 0 1,1-1 0,-1 1 0,1-1 0,0 1-1,22-8-3055,-18 6 2454,19-4-1595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8.358"/>
    </inkml:context>
    <inkml:brush xml:id="br0">
      <inkml:brushProperty name="width" value="0.05" units="cm"/>
      <inkml:brushProperty name="height" value="0.05" units="cm"/>
    </inkml:brush>
  </inkml:definitions>
  <inkml:trace contextRef="#ctx0" brushRef="#br0">341 141 1696,'-27'6'12183,"40"-5"-9696,6-2-1568,0-1 1,0-1 0,26-6 0,11-3-612,116-26-2265,-65 1-4410,-105 37 6119,-1-1 0,0 0-1,0 1 1,0-1 0,1 0 0,-1 0-1,0 0 1,0 0 0,0 0 0,0 0-1,-1 0 1,1 0 0,0-1 0,0 1 0,-1 0-1,1 0 1,0-1 0,0-1 0,-1 2-56,0 0 0,1 0 0,0-1 1,-1 1-1,1 0 0,0 0 0,-1 0 1,1-1-1,0 1 0,0 0 0,0 0 1,0 0-1,0 0 0,2-1 0,17-4-1508</inkml:trace>
  <inkml:trace contextRef="#ctx0" brushRef="#br0" timeOffset="1">199 495 256,'-72'40'3671,"-11"7"3886,79-45-7028,-31 21 5420,35-23-5856,-1 0 0,1 0-1,0 0 1,-1 1 0,1-1 0,0 0 0,0 0-1,-1 1 1,1-1 0,0 0 0,0 1-1,-1-1 1,1 0 0,0 0 0,0 1 0,0-1-1,0 0 1,0 1 0,0-1 0,-1 0 0,1 1-1,0-1 1,0 0 0,0 1 0,0-1-1,0 1 1,0-1 0,0 0 0,0 1 0,1-1-1,-1 0 1,0 1 0,1 0 23,0 0-1,1-1 1,-1 1-1,0-1 1,1 1-1,-1-1 1,0 0-1,1 1 1,-1-1 0,0 0-1,1 0 1,-1 0-1,0 0 1,3 0-1,19-2 577,1 0 0,22-6 0,1 0-343,36-8-2963,126-40-1,-109 26-2169,-23 4 250,-44 14 1795,39-10-1,7 2 180,4-5 500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8.806"/>
    </inkml:context>
    <inkml:brush xml:id="br0">
      <inkml:brushProperty name="width" value="0.05" units="cm"/>
      <inkml:brushProperty name="height" value="0.05" units="cm"/>
    </inkml:brush>
  </inkml:definitions>
  <inkml:trace contextRef="#ctx0" brushRef="#br0">323 305 924,'-33'5'1775,"-45"11"4361,72-14-5576,0 0 0,0 0 1,1 1-1,-1-1 0,1 1 0,0 1 0,0-1 0,0 1 0,0 0 1,-6 6-1,-5 7 352,0 1 1,1 0 0,1 1-1,0 1 1,2 0 0,0 1-1,-9 26 1,14-29-767,2 0-1,1 0 1,0 0 0,1 1-1,1-1 1,0 33-1,2-42-139,1-1 0,0 1 0,0-1-1,1 1 1,0-1 0,0 1 0,1-1-1,0 0 1,1 0 0,0-1 0,0 1-1,0-1 1,1 0 0,0 0 0,1 0-1,-1 0 1,9 6 0,-5-5-13,1-1 0,0 0 0,1 0 0,-1-1 0,1 0 0,0-1 0,0 0 0,1-1 0,0 0 0,0-1 0,0 0 0,0-1 0,0 0 0,0-1 0,0-1 0,1 0 0,19-2 0,-13 0 18,0-2-1,0 0 0,-1 0 1,26-11-1,-37 13 35,-1-1 1,1 0-1,-1-1 0,0 1 0,0-1 1,-1 0-1,1-1 0,-1 1 1,1-1-1,-2 0 0,1-1 0,0 1 1,-1-1-1,0 0 0,4-8 1,-7 11 24,1 0 1,-1-1 0,-1 1 0,1 0 0,0 0-1,-1-1 1,0 1 0,1 0 0,-2-1 0,1 1-1,0 0 1,0-1 0,-1 1 0,0 0 0,0-1 0,0 1-1,0 0 1,0 0 0,-1 0 0,1 0 0,-1 0-1,0 0 1,-3-4 0,-5-5 134,-1 1 0,0 0 0,-24-18 1,7 6 0,8 6-34,-30-18-1,-10-8 107,-104-96 175,158 134-437,1 0 0,0-1 0,0 0 1,0 0-1,1 0 0,0 0 0,0-1 0,0 0 1,1 0-1,0 0 0,1 0 0,-1 0 0,1-1 1,1 1-1,-2-15 0,2 16-6,1 0-1,0 0 1,0 0 0,1 0 0,0 0-1,0-1 1,0 1 0,1 0 0,-1 1-1,2-1 1,-1 0 0,1 1 0,-1-1-1,1 1 1,1 0 0,-1-1 0,1 2-1,0-1 1,9-8 0,3-1-24,0 1 0,1 0 1,1 1-1,22-10 0,22-7-74,113-33 0,-166 60 88,1 1 0,-1 0 1,1 0-1,16 1 0,-23 0 1,1 0-1,0 0 1,0 1-1,-1-1 1,1 1-1,0 0 1,-1 0-1,1 0 1,-1 0-1,1 1 1,-1-1-1,0 1 1,6 4-1,-7-3 4,0 1 0,0-1-1,-1 1 1,1 0 0,-1 0-1,0-1 1,0 1 0,0 0-1,0 0 1,-1 0 0,0 1-1,0-1 1,0 0 0,0 0-1,0 0 1,-1 0 0,-1 5-1,-2 9-15,0-1 0,-11 27 0,-16 16-320,12-27-37,-23 29-927,1-3-1144,30-43 513,-24 28-1,26-34 164,0 0 1,1 1-1,0-1 0,0 2 1,1-1-1,1 1 0,-7 18 1,13-12-703,9-3 366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9.474"/>
    </inkml:context>
    <inkml:brush xml:id="br0">
      <inkml:brushProperty name="width" value="0.05" units="cm"/>
      <inkml:brushProperty name="height" value="0.05" units="cm"/>
    </inkml:brush>
  </inkml:definitions>
  <inkml:trace contextRef="#ctx0" brushRef="#br0">948 1 892,'-8'0'1067,"1"1"-1,0 1 0,-1-1 1,1 1-1,0 0 1,0 1-1,0 0 0,0 0 1,1 0-1,-1 1 1,-5 4-1,-12 9 1911,-30 29 0,6 2-308,-57 73 0,80-90-2120,-187 247 1175,132-178-2161,-67 114-1,88-135-329,36-52 24,-24 41 0,45-64 674,-1 1-131,0 1 1,0-1 0,0-1-1,-1 1 1,0 0 0,-8 7-1,22-32-1012,50-86-248,-49 88 1263,17-37 0,-8 16 100,31-74-47,-19 39 134,-25 59 12,4-9 33,1 0-1,1 1 1,27-38-1,-22 37 115,20-36-1,13-16 422,-24 37-46,-20 29-208,0 0 0,0 0 0,1 0 0,0 1 0,1 1 0,13-12 0,-6 7 251,-11 9-251,-1 1 0,1-1 0,0 1-1,0 0 1,0 0 0,11-4 0,-14 6-275,14-5 634,0 0 0,1 1 0,0 1 0,0 1 0,0 0 0,0 1 0,0 1 0,23 1 0,-18 3-533,-1 1 1,0 1-1,0 1 0,0 1 1,26 13-1,-35-13-149,0 0 0,0 0 1,0 1-1,-1 0 0,0 1 0,-1 1 0,0-1 1,0 2-1,10 13 0,7 16 7,-3 0 0,34 74 0,-49-98 0,0 0 0,1-1 0,1 0 0,21 23 0,-19-24 0,-1 1 0,0 0 0,18 33 0,-23-32 0,-1 0 0,-1 0 0,6 32 0,-9-34 0,1 0 0,0 0 0,1-1 0,1 0 0,0 0 0,8 13 0,-4-16 0,-8-9 0,0 0 0,0 0 0,0 0 0,0-1 0,0 1 0,-1 0 0,1 0 0,0 0 0,0 0 0,-1 1 0,1-1 0,-1 0 0,1 0 0,-1 0 0,1 0 0,-1 1 0,0 1 0,0 0 0,0-2 0,10 10 0,-9-11-11,-1 0 0,0 0 0,0 0 0,0 0 0,0 1 0,1-1 0,-1 0 0,0 0 0,0 0 0,0 1-1,0-1 1,0 0 0,0 0 0,0 0 0,1 1 0,-1-1 0,0 0 0,0 0 0,0 1 0,0-1 0,0 0 0,0 0 0,0 1 0,0-1 0,0 0 0,0 0 0,0 0 0,-1 1 0,1-1-1,0 0 1,0 0 0,0 1 0,0-1 0,0 0 0,0 0 0,0 0 0,-1 1 0,1-1 0,0 0 0,0 0 0,0 0 0,0 0 0,-1 1 0,1-1 0,0 0 0,0 0 0,0 0 0,-1 0 0,-17 5-1875,-18-7-4973,16-10-176,-21-21-2949,33 24 7224,16-3 458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49.864"/>
    </inkml:context>
    <inkml:brush xml:id="br0">
      <inkml:brushProperty name="width" value="0.05" units="cm"/>
      <inkml:brushProperty name="height" value="0.05" units="cm"/>
    </inkml:brush>
  </inkml:definitions>
  <inkml:trace contextRef="#ctx0" brushRef="#br0">101 228 460,'-33'4'1697,"-26"4"5250,51-7-2133,18-5-1167,23-4 228,250-32 3941,146-50-5196,-243 32-4824,-185 58 1992,-1 0 0,1 0 1,-1 0-1,1-1 0,0 1 0,-1 0 0,1 0 1,-1 0-1,1-1 0,-1 1 0,1 0 0,-1-1 1,1 1-1,-1 0 0,1-1 0,-1 1 0,0-1 1,1 1-1,-1 0 0,1-1 0,-1 1 0,0-1 0,0 1 1,1-1-1,-1 0 0,0 1 0,0-1 0,1 1 1,-1-1-1,0 1 0,0-2 0,-1 1-113,1 0-1,-1 0 0,1 0 1,-1 0-1,0 0 0,0 0 1,1 1-1,-1-1 0,0 0 1,0 0-1,0 1 0,0-1 1,0 0-1,-2 0 0,-27-11-6894,16 10-609</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1.202"/>
    </inkml:context>
    <inkml:brush xml:id="br0">
      <inkml:brushProperty name="width" value="0.05" units="cm"/>
      <inkml:brushProperty name="height" value="0.05" units="cm"/>
    </inkml:brush>
  </inkml:definitions>
  <inkml:trace contextRef="#ctx0" brushRef="#br0">71 5 444,'26'-4'10687,"-40"15"-7083,10-6-3081,1 0 0,-1 1-1,1-1 1,0 0-1,0 1 1,0 0 0,1 0-1,0 0 1,0 0-1,1 0 1,0 0 0,-1 10-1,-2 6 144,-6 19 322,3-13-465,1 0-1,1 0 1,-1 48 0,-6 150 1523,19-44-943,-4-157-1022,1 0 0,1-1 0,1 1 0,1-1 0,11 25 0,-17-47-85,0 0 0,1 1 0,0-1 0,-1-1 0,1 1-1,0 0 1,0 0 0,0-1 0,0 1 0,1-1 0,-1 1-1,0-1 1,0 0 0,1 0 0,-1 0 0,1 0 0,-1 0-1,1-1 1,0 1 0,-1-1 0,1 0 0,-1 0 0,1 0-1,0 0 1,-1 0 0,4-1 0,9 0-272,0-1-1,0-1 1,17-6 0,-14 3-814,0-1 0,20-12 0,-7 5-608,-24 9 837,0 1-1,0-1 1,-1-1-1,1 1 1,-1-1-1,-1 0 1,1 0-1,-1-1 1,0 1 0,0-1-1,-1-1 1,0 1-1,4-10 1,19-27-5509,-16 27 4196,1-8 402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4.536"/>
    </inkml:context>
    <inkml:brush xml:id="br0">
      <inkml:brushProperty name="width" value="0.05" units="cm"/>
      <inkml:brushProperty name="height" value="0.05" units="cm"/>
    </inkml:brush>
  </inkml:definitions>
  <inkml:trace contextRef="#ctx0" brushRef="#br0">737 11 1176,'-13'-3'1674,"-1"0"0,-1 1 0,1 1 0,0 0 0,-23 2 0,-70 12 3649,94-11-5016,-17 4 644,0 1 1,1 1 0,-1 2 0,-27 13 0,37-14-612,0 1 0,1 2 1,0-1-1,0 2 0,2 1 1,-20 17-1,11-3 316,-39 51 1,54-64-474,2 0-1,0 1 1,1-1 0,0 2 0,-10 31 0,11-23-42,2-12-87,1 0 0,1 0 0,0 0 1,0 1-1,1 0 0,1-1 1,1 1-1,0 0 0,0-1 1,1 1-1,4 16 0,-1-13-35,1 1-1,1-1 1,0 0-1,1-1 0,1 1 1,1-1-1,0-1 1,1 0-1,0 0 1,1-1-1,1 0 1,22 20-1,-16-20-26,0 0 1,1-1-1,0-1 0,1 0 0,0-2 1,1 0-1,0-2 0,1 0 0,0-1 0,0-1 1,30 3-1,-35-7 9,3 2 42,0-2-1,0-1 0,1 0 0,34-5 1,-33-1 132,0-1 0,0-1 1,0-1-1,-1-1 1,0-1-1,-1-1 1,0-1-1,-1 0 0,0-2 1,-1 0-1,-1-1 1,0-1-1,-1 0 1,-1-1-1,0-1 0,15-25 1,-24 33-39,-1-2 0,0 1 0,-1 0 0,0-1 0,-1 0 0,0 0 0,-1 0 0,0 0 0,-1 0 0,-1-1 0,0 1 1,0 0-1,-4-20 0,1 16-106,0-1 0,-1 2 1,-1-1-1,-1 0 0,0 1 1,-1 0-1,0 1 0,-2-1 1,-16-21-1,15 24-31,0 1 0,-18-15 0,0 1 0,20 18 3,-1 0 0,0 0 0,0 1 0,0 0-1,-1 1 1,0 0 0,0 0 0,0 1 0,-15-4 0,-12-1-122,-53-6 0,23 5-797,-11-2-1328,34 6-1130,-43-13-1,77 16 2228,1-1-1,0 0 0,0-1 1,0 0-1,1 0 0,0-1 1,0 0-1,-12-12 0,-21-16-4909,35 30 5394,4 3 452,0 0 0,0 0 1,1 0-1,-1 0 0,0-1 0,1 1 1,-1-1-1,1 1 0,-1-1 0,1 0 0,0 1 1,0-1-1,0 0 0,0 0 0,0 0 1,-1-2-1,0-20-1386</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1.588"/>
    </inkml:context>
    <inkml:brush xml:id="br0">
      <inkml:brushProperty name="width" value="0.05" units="cm"/>
      <inkml:brushProperty name="height" value="0.05" units="cm"/>
    </inkml:brush>
  </inkml:definitions>
  <inkml:trace contextRef="#ctx0" brushRef="#br0">93 147 968,'-19'5'3887,"0"-2"1,-22 3-1,28-3-654,24 0-1782,15-4-908,1-2 0,33-8 0,-31 5-370,264-54-1179,-153 27-2820,-130 29 2598,0 1 0,-1-1 0,14-9 0,-15 8-355,1 1 1,-1 0-1,14-5 0,2 2-302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1.961"/>
    </inkml:context>
    <inkml:brush xml:id="br0">
      <inkml:brushProperty name="width" value="0.05" units="cm"/>
      <inkml:brushProperty name="height" value="0.05" units="cm"/>
    </inkml:brush>
  </inkml:definitions>
  <inkml:trace contextRef="#ctx0" brushRef="#br0">1 134 1432,'3'0'9315,"17"0"-6158,-10-1-2476,0 0 0,0-1-1,0 0 1,0 0 0,-1-1 0,0-1 0,11-4 0,-6 2-365,1 0 0,27-6 0,132-28-598,-56 8-5071,-101 27 3209,24-4-4176,-27 15 644</inkml:trace>
  <inkml:trace contextRef="#ctx0" brushRef="#br0" timeOffset="1">250 461 248,'0'37'3527,"0"-1"3092,0-36-6437,0 1-1,0 0 0,0-1 1,1 1-1,-1 0 0,0-1 1,0 1-1,1-1 1,-1 1-1,0 0 0,1-1 1,-1 1-1,1-1 0,-1 1 1,1-1-1,-1 1 0,1-1 1,-1 0-1,1 1 0,-1-1 1,1 1-1,0-1 1,-1 0-1,1 0 0,-1 1 1,1-1-1,0 0 0,-1 0 1,1 0-1,0 0 0,1 0 1,23 1 1284,-21-1-864,44-1 3335,51-8-1,-55 2-2279,52-15 0,102-19-1349,-196 40-729,1 0-1,-1 0 0,0 0 0,0 0 0,0 0 0,0 0 0,0-1 0,0 1 1,0-1-1,0 0 0,3-3 0,-53-14-15494,41 17 13715,14 2-3513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3.407"/>
    </inkml:context>
    <inkml:brush xml:id="br0">
      <inkml:brushProperty name="width" value="0.05" units="cm"/>
      <inkml:brushProperty name="height" value="0.05" units="cm"/>
    </inkml:brush>
  </inkml:definitions>
  <inkml:trace contextRef="#ctx0" brushRef="#br0">416 47 284,'-21'1'8049,"0"2"-4668,-20 0 3423,53 4-5233,-12-7-1556,0 0 0,1 0 0,-1 0 0,0 0 0,1 0 0,-1 1 0,0-1 0,1 0 0,-1 0 0,0 0 0,1 0 0,-1 0 0,0 0 0,1 0 0,-1 0 0,0 0 1,1-1-1,-1 1 0,0 0 0,1 0 0,-1 0 0,0 0 0,1 0 0,-1 0 0,0-1 0,1 1 0,-1 0 0,0 0 0,0-1 0,1 1 0,-1 0 0,0 0 0,0-1 0,0 1 0,1 0 1,-1-1-1,0 1 0,0 0 0,0 0 0,0-1 0,0 1 0,1-1 0,-1 0 409,0 7 63,-3 11 3328,-16-13-1592,17-4-1860,-10 14 599,11-11-984,12 0 803,-9-3-693,-2 5-74,2-6 28,0 0 1,0 0 0,0 0 0,0 1 0,1-1-1,-1 1 1,0-1 0,0 1 0,1 0-1,-1 0 1,0 0 0,5 0 0,3 0 158,-31 1 80,1-1 1054,18 0-1107,0-1-25,-8-3-122,7 4-80,1 0 0,-1 0-1,1 0 1,-1 1-1,0-1 1,1 0 0,-1 1-1,1 0 1,-1 0 0,1 0-1,-1 0 1,1 0-1,0 0 1,-1 0 0,1 1-1,-3 2 1,-11 6-1,-10-2 0,17-5 0,0 0 0,0 0 0,1 1 0,-1 0 0,1 0 0,-9 7 0,-33 18 0,37-23 0,1 1 0,-18 13 0,27-17 0,-1 0 0,0 1 0,1-1 0,-1 1 0,1 0 0,0 0 0,1 0 0,-1 1 0,1-1 0,-1 1 0,-1 4 0,-5 12 0,7-18 0,1-1 0,-1 1 0,1 1 0,0-1 0,-1 0 0,1 0 0,1 0 0,-1 1 0,0-1 0,1 0 0,0 1 0,0-1 0,0 0 0,0 1 0,0-1 0,2 5 0,1 5 0,2-1 0,0 0 0,0-1 0,1 1 0,0-1 0,1-1 0,1 1 0,-1-1 0,2 0 0,11 11 0,9 7 0,-22-20 0,0-1 0,1 0 0,0-1 0,16 11 0,35 22 0,-38-28 0,-16-8 0,-1-1 0,0 0 0,1 0 0,-1 0 0,1 0 0,6 1 0,34 7 0,-35-7 0,0-1 0,0 1 0,20 0 0,2-2 0,-26 0 0,1-1 0,0 1 0,0-1 0,-1-1 0,1 1 0,0-1 0,-1 0 0,1-1 0,0 1 0,-1-1 0,0-1 0,1 1 0,-1-1 0,0 0 0,11-8 0,-4 3 0,-9 6 0,-1 0 0,1-1 0,0 1 0,-1-1 0,0 0 0,0 0 0,5-5 0,-7 6 0,6-7 0,0 0 0,-1-1 0,0 0 0,0 0 0,-2-1 0,1 0 0,3-11 0,-7 19 0,0-1 0,1 0 0,0 1 0,0-1 0,0 1 0,0 0 0,1 0 0,3-4 0,-4 4 0,1 0 0,-1 0 0,1 0 0,-1-1 0,0 1 0,0-1 0,0 1 0,-1-1 0,2-4 0,-2 0 0,0 1 0,0-1 0,-1 0 0,0 1 0,-1-1 0,0 0 0,-3-14 0,-3-30 0,6 42 0,0-1 0,-1 1 0,-1-1 0,0 1 0,0 0 0,-7-13 0,-4-18 0,11 37 0,1-1 0,-1 0 0,1 1 0,-1-1 0,0 1 0,-1 0 0,1 0 0,-1 0 0,0 1 0,0-1 0,0 1 0,0 0 0,-9-5 0,-12-11 0,18 15 0,1-1 0,-1 1 0,0 0 0,0 1 0,0 0 0,-1 0 0,1 0 0,-1 1 0,-10-2 0,-11 0 0,-33-1 0,35 3 0,-103-1-468,52 3-3216,-1-6-5985,58 1 5965,20 5 3402,0 0-1,0-1 1,1 1 0,-1 0-1,0 0 1,1-1 0,-1 1-1,0 0 1,1-1 0,-1 1-1,0-1 1,1 1 0,-1-1-1,1 1 1,-1-1 0,1 0-1,-1 1 1,1-1 0,-1 0-1,1 1 1,0-1 0,-1 0-1,1 1 1,0-1 0,-1-1-1,7-6-3396,11 4 2393,-14 4 886,31-1-1436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3.782"/>
    </inkml:context>
    <inkml:brush xml:id="br0">
      <inkml:brushProperty name="width" value="0.05" units="cm"/>
      <inkml:brushProperty name="height" value="0.05" units="cm"/>
    </inkml:brush>
  </inkml:definitions>
  <inkml:trace contextRef="#ctx0" brushRef="#br0">165 1 1596,'-1'15'1915,"-1"-1"0,0 1 0,-8 25 1,-1 2 2136,-12 39 2706,19-69-6023,0-1-1,-1 1 1,0-1 0,-8 15-1,6-14-82,0 1 1,-8 23-1,14-31-664,0 0 0,-1-1-1,1 0 1,-1 1 0,0-1 0,0 0-1,-1 0 1,-4 7 0,5-10-115,1 0-1,0-1 1,1 1-1,-1 0 1,0 0 0,0 0-1,0 0 1,1 0-1,-1 1 1,0-1 0,1 0-1,-1 0 1,1 0-1,-1 1 1,1-1 0,0 0-1,-1 0 1,1 1-1,0-1 1,0 0-1,0 1 1,0-1 0,0 0-1,1 2 1,-1 1-791,-1-2 497,0-2 1,1 1-1,-1 0 0,0 0 1,0 0-1,0 0 0,0 0 1,0-1-1,1 1 0,-1 0 1,-1-1-1,1 1 0,0-1 1,0 1-1,0-1 0,0 1 1,0-1-1,0 0 0,0 1 1,-2-1-1,50-6-9878,-13 5 8512</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4.204"/>
    </inkml:context>
    <inkml:brush xml:id="br0">
      <inkml:brushProperty name="width" value="0.05" units="cm"/>
      <inkml:brushProperty name="height" value="0.05" units="cm"/>
    </inkml:brush>
  </inkml:definitions>
  <inkml:trace contextRef="#ctx0" brushRef="#br0">24 195 1272,'0'-1'267,"0"0"0,0 0 0,-1-1 0,1 1 0,0 0 0,-1 0 0,0 0 0,1-1 0,-1 1 0,1 0 0,-1 0 0,0 0 0,0 0 0,0 0 0,0 0 0,1 0 0,-3-1 0,2 1 92,0 1 0,0-1 1,0 0-1,0 0 1,1 0-1,-1 0 0,0 1 1,1-1-1,-1 0 0,0 0 1,1-1-1,-1 1 1,1 0-1,0 0 0,-1 0 1,1 0-1,0-2 0,1-1 451,1-1-1,1 0 1,-1 0-1,1 1 1,0-1-1,6-7 0,2-1 915,-1 0 0,15-26 0,-21 32-1118,27-21 2050,-16 16-625,-15 12-1979,0 0 1,0 0-1,0 0 1,1-1-1,-1 1 1,0 0-1,0 0 1,0 0-1,1 0 1,-1-1-1,0 1 1,0 0-1,1 0 1,-1 0-1,0 0 1,1 0-1,-1 0 0,0 0 1,0 0-1,1 0 1,-1 0-1,0 0 1,0 0-1,1 0 1,-1 0-1,0 0 1,1 0-1,-1 0 1,0 0-1,0 0 1,1 0-1,-1 0 1,0 1-1,0-1 1,1 0-1,-1 0 1,0 0-1,0 0 1,0 1-1,1-1 1,-1 0-1,0 0 1,0 0-1,0 1 1,0-1-1,1 0 1,-1 0-1,0 1 1,0-1-1,0 0 1,0 0-1,0 1 1,0-1-1,0 0 1,0 0-1,0 1 0,0-1 1,0 0-1,0 1 1,0-1-1,0 1 1,6 14 660,-6-14-704,1 0 0,0 0-1,-1 1 1,1-1 0,0 0 0,-1 0 0,1 1-1,-1-1 1,0 0 0,0 0 0,1 1-1,-1-1 1,0 2 0,1 55-9,12 83 0,1-68 0,-8-46 0,-1 0 0,3 54 0,-6-57 0,0 0 0,6 25 0,-3-24 0,-2 0 0,1 27 0,-4-36 0,1-1 0,1 0 0,5 25 0,-5-31 0,-1 0 0,0 1 0,-1-1 0,0 0 0,-1 11 0,0 7 0,1-26 0,0 0 0,0-1 0,0 1 0,0-1 0,0 1 0,0-1 0,0 1 0,1-1 0,-1 1 0,0-1 0,0 1 0,0-1 0,1 1 0,-1-1 0,0 1 0,1-1 0,-1 0 0,0 1 0,1-1 0,-1 1 0,0-1 0,1 0 0,-1 1 0,2-1 0,1 3 0,-3 4 0,-17 3-1,13-9-624,0 0 1,0 0 0,0-1-1,0 1 1,0-1 0,0 0-1,0 0 1,0 0-1,0-1 1,-4 0 0,5-2-946,1 0 1,0 0-1,1 0 1,-1-1-1,0 1 1,1 0-1,0-1 1,-1-4-1,2 7 1205,0 0 0,0-1 0,0 1-1,0-1 1,0 1 0,0 0 0,0-1-1,1 1 1,-1 0 0,1-1 0,-1 1-1,1 0 1,0-1 0,-1 1 0,1 0 0,0 0-1,0 0 1,1-2 0,24-8-1908,10 3 257</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4.758"/>
    </inkml:context>
    <inkml:brush xml:id="br0">
      <inkml:brushProperty name="width" value="0.05" units="cm"/>
      <inkml:brushProperty name="height" value="0.05" units="cm"/>
    </inkml:brush>
  </inkml:definitions>
  <inkml:trace contextRef="#ctx0" brushRef="#br0">724 8 660,'-74'-4'9194,"-6"1"2846,75 3-11625,0 0 1,1 1-1,-1 0 0,1 0 0,-1 0 1,1 1-1,-1-1 0,1 1 1,0 0-1,0 0 0,0 0 1,0 1-1,0 0 0,0-1 0,0 1 1,-5 7-1,-34 22 552,25-21-561,1 1 1,0 1 0,0 1-1,2 0 1,0 1-1,-14 18 1,25-29-407,0 0 0,0 1 0,1-1 0,0 1 0,0 0 0,0 0 0,1 0 0,-1 0 0,1 0 0,-2 10 0,4-12 0,-1 0 0,1 1 0,0-1 0,1 0 0,-1 1 0,1-1 0,-1 0 0,1 1 0,0-1 0,0 0 0,0 0 0,0 0 0,1 0 0,0 0 0,-1 0 0,1 0 0,0-1 0,0 1 0,4 3 0,13 12 0,1-1 0,1-1 0,0-1 0,1 0 0,1-2 0,44 19 0,13 9 0,-44-26 0,-29-12 0,0-1 0,0 1 0,0 1 0,0-1 0,0 1 0,-1 0 0,0 1 0,0-1 0,0 1 0,8 10 0,-14-15 0,0 1 0,0 0 0,0-1 0,0 1 0,-1 0 0,1 0 0,0-1 0,-1 1 0,1 0 0,0-1 0,-1 1 0,1-1 0,-1 1 0,1-1 0,-1 1 0,1-1 0,-1 1 0,1-1 0,-1 1 0,1-1 0,-2 1 0,-8 6 0,1 0 0,-1 0 0,1-1 0,-1 0 0,0 0 0,-1-1 0,1-1 0,-1 1 0,-21 4 0,-1 2 0,-181 53-826,70-31-5173,6-2-6964,106-21 8532,26-7 725</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6.373"/>
    </inkml:context>
    <inkml:brush xml:id="br0">
      <inkml:brushProperty name="width" value="0.05" units="cm"/>
      <inkml:brushProperty name="height" value="0.05" units="cm"/>
    </inkml:brush>
  </inkml:definitions>
  <inkml:trace contextRef="#ctx0" brushRef="#br0">1081 7 724,'-4'1'10330,"-16"5"-7506,-13-6 2897,31 0-4571,-12 0 1957,-33-6 1576,-13-2-3645,-136 21 807,107-5-1186,51-2-523,-1 2 0,1 1 0,1 2 0,-46 20 0,-14 3-130,77-27-6,0 1 0,0 0 0,1 1 0,1 1 0,-1 1 0,2 0 0,-1 2 0,2 0 0,-19 18 0,11-7 0,-15 18 0,37-38 0,0-1 0,0 0 0,0 1 0,0-1 0,1 1 0,-1 0 0,1 0 0,0 0 0,0 0 0,0-1 0,1 1 0,-1 6 0,1-6 0,0 0 0,0 0 0,0 1 0,0-1 0,1 0 0,0 0 0,0 0 0,0 0 0,0 1 0,1-2 0,-1 1 0,1 0 0,0 0 0,0 0 0,1-1 0,-1 1 0,1-1 0,0 0 0,-1 0 0,1 0 0,1 0 0,-1 0 0,0-1 0,1 1 0,-1-1 0,1 0 0,4 2 0,6 2 0,-1-1 0,1-1 0,-1 0 0,1 0 0,27 2 0,183 6 0,-106-5 0,-167 54 0,-139 142 0,117-120 0,49-56 0,1 0 0,1 2 0,2 1 0,1 0 0,-14 34 0,20-40 0,1 1 0,-11 47 0,18-61 0,2 0 0,-1-1 0,2 1 0,-1 0 0,1 0 0,1 0 0,0 0 0,1 0 0,4 17 0,-4-24 0,0 0 0,0 0 0,0 0 0,1 0 0,0 0 0,0 0 0,0-1 0,0 0 0,0 1 0,1-1 0,-1 0 0,1-1 0,0 1 0,0-1 0,0 1 0,0-1 0,0 0 0,1-1 0,7 3 0,2 0 0,1 0 0,-1-1 0,1-1 0,0 0 0,20 0 0,78-6 0,165-27 0,217-69 0,-470 93 0,0-1 0,26-14 0,2 0 0,-50 21 61,0 0 1,0 0-1,-1 0 1,1 0-1,0-1 1,-1 1-1,1-1 0,-1 0 1,4-3-1,0-7-2377,-4-6-8133,-6 7 2944,16 4 252,-5 5 6301,25-4-1686,4-1 626</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8:56.933"/>
    </inkml:context>
    <inkml:brush xml:id="br0">
      <inkml:brushProperty name="width" value="0.05" units="cm"/>
      <inkml:brushProperty name="height" value="0.05" units="cm"/>
    </inkml:brush>
  </inkml:definitions>
  <inkml:trace contextRef="#ctx0" brushRef="#br0">116 49 568,'-8'3'976,"-17"6"253,24-9-924,0 0 1,0 1-1,1-1 0,-1 1 0,0-1 0,0 0 1,1 1-1,-1 0 0,0-1 0,0 1 0,1-1 1,-1 1-1,1 0 0,-1-1 0,0 1 0,1 0 1,0 0-1,-1 0 0,1-1 0,-1 1 0,1 0 1,4 8 6386,-3-9-6364,-1 1-1,1-1 1,-1 0-1,1 0 1,-1 1-1,1-1 0,-1 0 1,0 1-1,1-1 1,-1 1-1,0-1 1,1 0-1,-1 1 1,0-1-1,0 1 0,1-1 1,-1 1-1,0-1 1,0 1-1,0-1 1,0 1-1,1-1 1,-1 1-1,0-1 0,0 1 1,0-1-1,0 1 1,0-1-1,-1 2 1,2-1-107,-1 0 1,1 0 0,-1 0-1,1 0 1,-1 0 0,1 0-1,0 0 1,0 0-1,-1 0 1,1 0 0,0 0-1,0-1 1,0 1 0,0 0-1,0-1 1,0 1-1,0-1 1,0 1 0,0-1-1,0 1 1,0-1 0,0 1-1,0-1 1,1 0 0,-1 0-1,0 0 1,0 0-1,0 0 1,3 0 0,49 1-295,-39-1 260,30-2-187,53-8 0,-86 8 0,11-1 0,-1 0 0,30-10 1,-45 11-2,-1 0 1,0 0-1,0 0 1,0 0 0,-1-1-1,1 0 1,-1 0-1,1-1 1,-1 1 0,0-1-1,0 0 1,-1 0-1,1 0 1,4-7 0,-8 11-154,1-1 0,-1 0 1,1 1-1,-1-1 1,1 0-1,-1 1 0,0-1 1,1 0-1,-1 1 1,0-1-1,0 0 0,0 0 1,1 1-1,-1-1 1,0 0-1,0 0 0,0 1 1,0-1-1,0 0 1,0 0-1,-1 0 0,1 1 1,0-1-1,0 0 1,0 0-1,-1 1 0,1-1 1,0 0-1,-1 1 1,1-1-1,-1 0 0,1 1 1,-1-1-1,1 1 1,-1-1-1,1 0 0,-1 1 1,1 0-1,-1-1 0,0 1 1,1-1-1,-1 1 1,0 0-1,1-1 0,-1 1 1,0 0-1,0 0 1,1-1-1,-1 1 0,0 0 1,0 0-1,0 0 1,1 0-1,-2 0 0,-27 0-6324,17 2 4920,-49 27-7728,39-17 7079,-37 29 1,48-31 2238,0 0 0,1 1 1,1 0-1,-1 1 1,-10 20-1,11-18 1182,-1 0 0,0 0 0,-24 23 0,-14-4 2034,40-28-2282,0-1-1,1 1 0,-1 1 1,1-1-1,0 1 1,0 1-1,1-1 1,-7 10-1,12-15-791,0 0-1,1 0 1,-1-1-1,0 1 0,0 0 1,0 0-1,0 0 1,0-1-1,0 1 1,0-1-1,0 1 1,0-1-1,0 1 1,0-1-1,-1 1 1,0-1-1,-16 10 2970,15-7-2386,0 2 1886,13-1-1469,9-2-330,-1-1-1,29-2 1,-16 0-839,147-5-5,-165 5 0,-1 0 0,1-1 0,17-5 0,-18 4 0,0 1 0,0 0 0,18-1 0,-24 4 0,22-7 0,-25 5-984,-5 2-165,-15 5-1489,-28 6-2950,13-12 340,23 0 3293,0 0-1,0 0 1,0 1-1,0 0 1,0 0-1,-16 6 1,-5 4-469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01.227"/>
    </inkml:context>
    <inkml:brush xml:id="br0">
      <inkml:brushProperty name="width" value="0.05" units="cm"/>
      <inkml:brushProperty name="height" value="0.05" units="cm"/>
    </inkml:brush>
  </inkml:definitions>
  <inkml:trace contextRef="#ctx0" brushRef="#br0">49 36 1248,'19'-14'6904,"-19"13"-6583,0 0 0,-1 1 0,1-1 0,0 0 0,-1 1 0,1-1 0,-1 1 0,1-1 0,-1 1 0,1-1 0,-1 1 0,1-1 0,-1 1 0,1 0 0,-1-1 0,0 1 0,1 0 0,-1-1 0,0 1 0,1 0 0,-2 0 0,-3-4 582,1-1 3463,4 5-4305,0 0 0,0 0 0,0 0 0,0-1 0,0 1 0,0 0 0,0 0 0,0 0 0,0 0 0,0 0 0,0 0 0,0 0 0,0 0 0,0 0 0,1-1 670,-1 1-670,0 0 0,0 0 0,0 0 0,0 0 0,0 0 0,0-1 0,0 1 0,0 0 0,0 0 0,0 0 0,0 0 0,1 0 0,-1 0 0,0 0 0,0 0 0,0 0 0,0 0 0,0 0 0,0 0 0,0 0 0,0 0 0,0 0 0,1 0 0,-1 1 670,0-1-670,0 0 0,1 0 0,-1 0 0,0 0 0,0 1 0,0-1 0,0 0-61,4 3 561,-6-4 1284,-16 0 437,-14 1-313,30 0-796,2 1-1012,0-1-160,0 0-1,0 0 1,0 1-1,0-1 0,0 0 1,0 0-1,0 0 1,0 0-1,0 0 0,-1 1 1,1-1-1,0 0 1,0 0-1,0 0 0,0 0 1,0 0-1,0 1 1,0-1-1,0 0 0,0 0 1,0 0-1,0 0 1,1 1-1,-1-1 0,0 0 1,0 0-1,0 0 1,0 0-1,0 0 1,0 1-1,0-1 0,0 0 1,0 0-1,0 0 1,1 0-1,-1 0 0,0 0 1,0 0-1,0 1 1,0-1-1,0 0 0,1 0 1,-1 0-1,0 0 1,0 0-1,0 0 0,0 0 1,0 0-1,1 0 1,-1 0-1,0 0 0,0 0 1,0 0-1,0 0 1,1 0-1,-1 0 0,0 0 1,0 0-1,0 0 1,0 0-1,0 0 1,1 0-1,-1 0 0,0 0 1,0-1-1,1 1 0,0 0 0,-1 0 0,1-1 0,0 1 0,0 0 0,0 0-1,-1 0 1,1 0 0,0 0 0,0 0 0,0 0 0,-1 0 0,1 0 0,0 0 0,0 1-1,-1-1 1,1 0 0,0 1 0,1 0 0,0 4 0,1-1 0,1 0 0,-1-1 0,1 1 0,0-1 0,0 0 0,0 0 0,1 0 0,-1-1 0,8 4 0,-9-5 0,-1-1 0,0 0 0,0 1 0,0-1 0,-1 1 0,1 0 0,0 0 0,-1-1 0,1 1 0,-1 0 0,1 0 0,2 3 0,6 2 0,-4-5 0,24 19 0,-27-18 0,-1 0 0,1 0 0,0 0 0,0 0 0,-1 1 0,0-1 0,1 1 0,-1 0 0,0 0 0,0 0 0,2 6 0,12 15 0,-1 0 0,-14-21 0,0 0 0,1 0 0,-1 0 0,1 0 0,0-1 0,0 1 0,0 0 0,0-1 0,4 3 0,3 5 0,0 0 0,0 1 0,14 22 0,-4-6 0,-16-22 0,0-1 0,-1 1 0,0 0 0,1 0 0,-2 0 0,3 5 0,4 12 0,1 3 0,-8-22 0,-1 1 0,2 0 0,-1-1 0,0 0 0,1 1 0,0-1 0,-1 0 0,5 6 0,2 0 0,-1 0 0,0 1 0,-1 0 0,0 1 0,-1-1 0,0 1 0,-1 0 0,0 0 0,4 18 0,15 44 0,1 20 0,-16-27 0,-3 1 0,-6 103 0,-1-59 0,14 15 0,-10-90 0,2 0 0,16 66 0,-18-92 0,2-1 0,-1 1 0,1-1 0,1 0 0,-1 0 0,2 0 0,-1-1 0,1 0 0,10 11 0,-12-16 0,0 0 0,-1 0 0,1-1 0,1 1 0,-1-1 0,0 0 0,1-1 0,-1 1 0,1-1 0,-1 0 0,1 0 0,-1 0 0,10 0 0,71 0 0,-61-1 0,500-29 0,-451 23 0,-36 2 0,-13 0 0,1 2 0,28 0 0,-4 2 0,-54 0 474,-54 1-5976,29-4-737,30 3 5949,-1 0 1,1 0-1,-1-1 0,0 1 1,1 0-1,-1 0 0,1 0 1,-1 0-1,1-1 1,-1 1-1,0 0 0,1-1 1,-1 1-1,1 0 0,0-1 1,-1 1-1,1-1 1,-1 1-1,1 0 0,0-1 1,-1 1-1,1-1 0,0 1 1,-1-1-1,1 0 1,-1 0-1,8-5-5270,16-2 2242,-5 1 1190,6-7-82</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02.425"/>
    </inkml:context>
    <inkml:brush xml:id="br0">
      <inkml:brushProperty name="width" value="0.05" units="cm"/>
      <inkml:brushProperty name="height" value="0.05" units="cm"/>
    </inkml:brush>
  </inkml:definitions>
  <inkml:trace contextRef="#ctx0" brushRef="#br0">404 687 416,'0'0'126,"1"1"1,-1-1-1,0 1 0,1-1 1,-1 1-1,0-1 0,1 1 1,-1-1-1,1 0 0,-1 1 1,1-1-1,-1 0 0,1 1 0,-1-1 1,1 0-1,-1 1 0,1-1 1,-1 0-1,1 0 0,0 0 1,-1 0-1,1 1 0,-1-1 1,1 0-1,0 0 0,-1 0 1,1 0-1,-1 0 0,1 0 1,0-1-1,7 0 6728,-8-11-571,0 16-5606,0-2 151,-7-2 423,7 0-1169,-1 0 0,1 1-1,-1-1 1,1 0 0,-1 0 0,1 0 0,-1 0 0,1 0-1,-1 0 1,1 0 0,-1 0 0,1 0 0,-1 0 0,0 0-1,1 0 1,-1 0 0,1 0 0,-1 0 0,1 0-1,-1-1 1,1 1 0,-1 0 0,1 0 0,0-1 0,-1 1-1,1 0 1,-1-1 0,1 1 0,-1 0 0,1-1 0,0 1-1,-1-1 1,1 1 0,0-1 0,-1 0 0,1 0 665,-24 2 2751,22 1-3284,0-1 0,-1 1-1,1-1 1,-1 1 0,0-1 0,0 0 0,1 0 0,-1 0 0,0-1-1,0 1 1,-4 0 0,-16 5 203,-8 10 133,-21 7 205,45-21-685,0 0 1,0 1 0,0 0-1,1 0 1,-1 0 0,1 1-1,0 0 1,0 0 0,0 1-1,1-1 1,-1 1 0,1 1-1,0-1 1,-6 10 0,-32 28-68,34-36-3,1 1 0,0 0 0,0 0 0,1 1 0,0 0 0,-8 12 0,9-7 0,0 0 0,1 0 0,0 1 0,1-1 0,1 1 0,0 0 0,1 0 0,1 0 0,1 28 0,0-38 0,1 0 0,0 0 0,0 0 0,0 0 0,1 0 0,0 0 0,0-1 0,0 1 0,1 0 0,-1-1 0,1 0 0,0 0 0,0 0 0,4 4 0,-5-2 0,-1-6 0,-1 1 0,0-1 0,0 1 0,1-1 0,-1 1 0,1-1 0,-1 1 0,0-1 0,1 1 0,-1-1 0,1 0 0,-1 1 0,1-1 0,-1 0 0,1 1 0,0-1 0,-1 0 0,1 0 0,-1 0 0,1 1 0,-1-1 0,1 0 0,0 0 0,-1 0 0,1 0 0,-1 0 0,1 0 0,0 0 0,-1 0 0,1 0 0,0-1 0,18-1 0,-9-2-15,1-1 0,-1 0 1,0-1-1,-1 0 0,1-1 0,-1 0 1,-1 0-1,1-1 0,-1 0 0,0-1 0,7-10 1,-8 8-34,0-1 1,0 0-1,-1 0 0,7-23 1,10-17-80,-16 39 114,-1-1-1,0 1 1,-1-1 0,0 0 0,-1 0-1,0 0 1,-2-1 0,1 1 0,-2-1-1,0 0 1,-1 1 0,0-1 0,-1 0-1,-1 1 1,-6-25 0,-63-237 22,55 224-22,10 37 11,1-1 0,-5-28 0,-22-122-10,30 151 18,1 1 1,0-1-1,2-19 1,0 6 37,-1 27-41,0 0 0,0 1 0,0-1 0,0 0 1,0 0-1,-1 1 0,1-1 0,0 0 0,0 1 0,-1-1 0,1 0 0,0 1 0,-1-1 1,1 0-1,-1 1 0,1-1 0,-1 1 0,0-2 0,1 2 7,-1-1-1,1 1 1,-1-1-1,1 1 1,-1-1-1,1 1 1,-1-1 0,1 0-1,0 1 1,-1-1-1,1 0 1,0 1-1,0-1 1,0 0-1,-1 0 1,1 1 0,0-1-1,0-1 1,-5 12 38,5-9-42,-1-1-1,0 1 1,1 0-1,-1-1 0,1 1 1,-1 0-1,1 0 1,-1 0-1,1 0 1,0-1-1,-1 1 1,1 0-1,0 0 1,0 0-1,0 0 0,-1 0 1,1 2-1,12 71 216,-10-49-201,1 0-1,2-1 1,0 0 0,8 24-1,-5-21-19,18 54 0,7 30 0,-21-58 0,2-1 0,2-1 0,25 55 0,-2-7 0,-20-46 0,12 54 0,2 3 0,-28-97 0,0-1 0,1-1 0,0 1 0,0-1 0,2 0 0,10 14 0,-16-23 1,1 1 1,-1 0-1,-1 0 0,1 0 0,0 0 1,-1 0-1,1 0 0,1 6 1,7 15-145,0-11-400,-7-11 42,0 1 0,-1 0 0,1 0 0,-1 0 0,0 0 0,0 0 0,0 1 0,0-1 0,1 4 0,0-2-1933,4-11-445,8-15-3888,-6-2 2134,-8 19 4012,0 0 0,1 0 0,-1 0-1,0 0 1,1 1 0,0-1-1,0 1 1,0-1 0,1 1-1,-1 0 1,1 0 0,4-5 0,24-10-1113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4.903"/>
    </inkml:context>
    <inkml:brush xml:id="br0">
      <inkml:brushProperty name="width" value="0.05" units="cm"/>
      <inkml:brushProperty name="height" value="0.05" units="cm"/>
    </inkml:brush>
  </inkml:definitions>
  <inkml:trace contextRef="#ctx0" brushRef="#br0">110 31 780,'-1'-1'295,"1"0"1,0 0-1,0 0 1,0-1-1,-1 1 1,1 0-1,-1 0 0,1 0 1,-1 0-1,1 0 1,-1 0-1,0 0 0,0 0 1,1 0-1,-1 0 1,0 0-1,0 0 0,0 1 1,0-1-1,0 0 1,0 0-1,0 1 1,0-1-1,0 1 0,0-1 1,0 1-1,-1 0 1,-1-1-1,-39-4 5723,40 5-5897,0-1 0,0 1-1,0 1 1,0-1 0,0 0-1,0 0 1,0 1-1,0-1 1,0 1 0,0 0-1,0-1 1,0 1 0,0 0-1,1 0 1,-1 0-1,-3 3 1,4-3-46,0 1 0,0-1-1,1 0 1,-1 0 0,0 1 0,1-1 0,-1 1-1,1-1 1,-1 0 0,1 1 0,0-1-1,0 1 1,0-1 0,-1 1 0,1-1 0,1 1-1,-1-1 1,0 2 0,3 8 188,0 0-1,0-1 1,2 0 0,-1 0-1,8 13 1,-1 0 100,55 116 841,130 259 456,-63-117-836,-111-233-698,-1 2 0,-2-1 0,-3 2 1,-2 1-1,12 78 0,-23-95-76,-3 65 0,-1-44-831,0-55 570,1 1 0,0 0 0,-1-1 0,0 1 0,1 0 0,-1-1 0,0 1 0,1-1 0,-1 1 0,0-1 0,0 1 0,0-1 0,-1 0 0,1 1 0,0-1 0,0 0 0,-1 0 0,1 0 0,-1 0-1,-1 1 2,-1 0-3101,-13 3-9408,-4-6 11346,8-4-521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02.808"/>
    </inkml:context>
    <inkml:brush xml:id="br0">
      <inkml:brushProperty name="width" value="0.05" units="cm"/>
      <inkml:brushProperty name="height" value="0.05" units="cm"/>
    </inkml:brush>
  </inkml:definitions>
  <inkml:trace contextRef="#ctx0" brushRef="#br0">0 3 432,'24'-1'2376,"-21"0"-1695,1 1-1,-1 0 1,0-1-1,1 1 0,-1 1 1,1-1-1,6 2 1,-9-2-408,1 1 1,-1 0 0,1 0 0,-1 0-1,1 0 1,-1 0 0,1 0-1,-1 1 1,0-1 0,0 0 0,0 1-1,0-1 1,0 1 0,0-1-1,0 1 1,0 0 0,0-1 0,-1 1-1,1 2 1,3 8 901,-1 1 0,0-1 0,2 22 0,-4 83 1503,-3-59-1914,14 136 115,-12-181-888,-1 1 0,0-1 1,-7 26-1,8-36-20,-1 1 0,0 0 0,1-1 0,0 1 0,0 0 0,0 0 0,1-1 0,-1 1 0,2 5 0,-2-8-34,1 1 0,-1-1 0,1 1 0,-1-1 0,1 1 0,0-1 0,-1 1 0,1-1 0,0 0 0,0 0 0,0 1 0,0-1 0,0 0 0,0 0 0,0 0 0,0 0 0,1 0 0,-1 0 0,0 0 0,3 1 0,6 2-645,-12 0-485,-16 0-1537,6-31-3179,9 21 4883,2 4 751,0 1 0,1-1 0,-1 1-1,0-1 1,0 0 0,1 1 0,-1-1 0,1 0-1,-1 0 1,1 1 0,0-1 0,0 0 0,0 0-1,0 0 1,0 1 0,0-1 0,0 0 0,1 0-1,-1 1 1,0-1 0,1 0 0,0 0 0,-1 1-1,1-1 1,0 1 0,0-1 0,1-1 0,10-22-1297</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03.165"/>
    </inkml:context>
    <inkml:brush xml:id="br0">
      <inkml:brushProperty name="width" value="0.05" units="cm"/>
      <inkml:brushProperty name="height" value="0.05" units="cm"/>
    </inkml:brush>
  </inkml:definitions>
  <inkml:trace contextRef="#ctx0" brushRef="#br0">49 56 48,'0'-3'474,"-1"0"-1,0 1 1,1-1 0,-1 1 0,0 0-1,0-1 1,0 1 0,0-1 0,-1 1-1,1 0 1,-1 0 0,1 0 0,-1 0-1,0 0 1,1 0 0,-1 0 0,0 1-1,0-1 1,-1 1 0,1-1 0,0 1-1,0 0 1,-1 0 0,-2-1 0,0-1 60,2 0 1971,6 5-4000,4-2 1729,3 0-5094,-15 6 404,5-4 2514,10 4 206</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03.540"/>
    </inkml:context>
    <inkml:brush xml:id="br0">
      <inkml:brushProperty name="width" value="0.05" units="cm"/>
      <inkml:brushProperty name="height" value="0.05" units="cm"/>
    </inkml:brush>
  </inkml:definitions>
  <inkml:trace contextRef="#ctx0" brushRef="#br0">130 48 132,'-106'28'15689,"104"-28"-15506,1 1 0,-1-1 0,1 1 0,-1-1 0,1 1 0,0 0 0,-1-1 0,1 1 0,0 0 0,0 0 1,-1 0-1,1 0 0,-2 2 0,3-2-26,0-1-1,-1 1 1,1-1 0,0 1 0,0 0-1,-1-1 1,1 1 0,0-1 0,0 1-1,0 0 1,0-1 0,0 1 0,0 0 0,0-1-1,0 1 1,0 0 0,0-1 0,0 1-1,1-1 1,-1 1 0,0 0 0,1 0-1,0 1 66,0 0 0,1 0 0,-1 0 0,1-1-1,-1 1 1,1 0 0,0-1 0,0 1 0,0-1 0,0 0-1,0 0 1,0 0 0,0 0 0,0 0 0,4 1-1,19 7 1096,-20-7-987,1 0 0,-1 0 0,1 0 0,0 0 0,-1-1 0,9 0 0,-12-1-151,0 0 0,0 0 0,0 1 0,0-1 0,-1 0 0,1 0 0,0 1 0,0 0 0,0-1 0,0 1 1,0 0-1,-1 0 0,1 0 0,0 0 0,-1 0 0,1 0 0,2 3 0,-4-4-166,1 1 0,-1-1 1,0 1-1,1-1 0,-1 0 0,0 1 1,0-1-1,1 0 0,-1 1 1,1-1-1,-1 0 0,0 1 1,1-1-1,-1 0 0,1 0 0,-1 1 1,1-1-1,-1 0 0,1 0 1,-1 0-1,1 0 0,-1 0 1,1 1-1,-1-1 0,1 0 0,-1 0 1,1 0-1,-1 0 0,2-1 1,24 1-36,-6-1 24,39 8-2,287 1 0,-241-8 0,643-50 0,-703 45 0,242-28 0,-72-1 0,40-3 0,-208 34 0,-10 1 0,36-7 0,-41 7 0,-15 3 0,17-5 0,-22 2 0,2 0 0,-119 17-7027,51-8 846,-22 5-5935,26 2 8433,14 0 1263</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04.276"/>
    </inkml:context>
    <inkml:brush xml:id="br0">
      <inkml:brushProperty name="width" value="0.05" units="cm"/>
      <inkml:brushProperty name="height" value="0.05" units="cm"/>
    </inkml:brush>
  </inkml:definitions>
  <inkml:trace contextRef="#ctx0" brushRef="#br0">761 457 1012,'-134'32'14169,"-54"17"-3148,170-42-10597,1 0-1,0 1 1,1 1 0,0 1 0,0 0-1,1 1 1,0 1 0,1 0 0,0 1 0,1 0-1,1 1 1,-19 27 0,25-32-275,0 0-1,-1-1 1,-11 11 0,11-13-79,1 1 0,0 0 0,0 0 0,0 1 0,-5 10 0,-21 37-25,24-43-46,0 1 0,1 0 1,1 1-1,-6 14 0,4-6 1,0-2 0,-21 36 0,25-50 0,2 1 0,-1-1 0,1 0 0,-1 1 0,2-1 0,-3 13 0,-1 7 0,4-21 0,0 1 0,0 0 0,1 0 0,0 0 0,0 0 0,1 0 0,-1 0 0,3 7 0,-3-10 0,1-1 0,-1 1 0,1-1 0,0 0 0,0 0 0,-1 1 0,2-1 0,-1 0 0,0 0 0,0 0 0,1 0 0,-1 0 0,1 0 0,-1-1 0,1 1 0,0 0 0,0-1 0,0 1 0,0-1 0,0 0 0,3 2 0,-4-2 0,0-1 0,0 1 0,0-1 0,0 0 0,0 1 0,0-1 0,0 0 0,0 0 0,-1 0 0,1 1 0,0-1 0,0 0 0,0 0 0,0 0 0,0-1 0,0 1 0,0 0 0,0 0 0,0 0 0,0-1 0,0 1 0,1-1 0,1-1 0,16-6 0,0-2 0,-1 0 0,0-1 0,-1 0 0,0-2 0,16-15 0,-26 21 0,-1 0 0,0 0 0,11-15 0,6-9 0,-17 23-42,0 0 0,-1 0 1,0-1-1,-1 0 0,1 0 0,-2-1 0,1 1 0,-2-1 1,1 1-1,1-18 0,8-23-277,-7 28 233,-2 1 0,0-1 0,-2 1 0,0-1 0,-1 0 0,-2 0 0,0 1 0,-6-27 0,2 11 1,-1-53-1,-2-63 43,6 117 57,3-51 0,1 37 10,10-42 76,1 16 246,-12 74-315,0 0 0,0 0 0,0-1 1,0 1-1,0 0 0,0 0 0,0 0 1,1-1-1,-1 1 0,1 0 0,0 0 1,0 0-1,0 0 0,0 0 0,0 0 1,2-4-1,-2 6-15,-1-1 0,0 0 0,1 1 0,-1-1 0,1 1-1,-1-1 1,1 1 0,-1-1 0,1 1 0,-1-1 0,1 1 0,0-1 0,-1 1 0,1 0 0,0-1 0,-1 1 0,1 0 0,0 0-1,0-1 1,-1 1 0,1 0 0,0 0 0,0 0 0,-1 0 0,1 0 0,0 0 0,0 0 0,-1 0 0,1 0 0,0 1-1,0-1 1,1 2 7,0 0 0,0-1 0,0 1 0,0 0 0,0 0 0,-1 1-1,1-1 1,-1 0 0,2 3 0,28 38-23,-21-30 0,-1 0 0,12 19 0,-3-2 0,-11-18 0,0 1 0,0-1 0,-1 1 0,6 19 0,46 168 0,-31-95 0,-14-61 0,-3 0 0,-1 0 0,3 49 0,4 24 0,-12-92 0,-1 1 0,0 30 0,8 24 0,-11-77-140,0-1 0,0 1 0,0 0 0,-1 0 0,1-1-1,-1 1 1,0 0 0,0 0 0,0-1 0,0 1 0,0-1 0,-1 1 0,1-1 0,-1 0 0,1 1-1,-1-1 1,-3 3 0,3-3-368,-1 0-1,1 0 1,-1-1-1,0 1 1,0-1-1,1 1 1,-1-1-1,0 0 1,0 0-1,0 0 1,0-1 0,-1 1-1,1-1 1,-6 1-1,57-43-19379,-15 23 17854</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04.707"/>
    </inkml:context>
    <inkml:brush xml:id="br0">
      <inkml:brushProperty name="width" value="0.05" units="cm"/>
      <inkml:brushProperty name="height" value="0.05" units="cm"/>
    </inkml:brush>
  </inkml:definitions>
  <inkml:trace contextRef="#ctx0" brushRef="#br0">74 82 672,'-2'-2'488,"1"-1"-1,-1 1 1,1 0-1,0-1 1,0 1-1,0-1 1,0 1-1,0-1 1,-1-4 0,2 4 291,-1 0 0,1 0 0,-1 1 0,0-1 1,0 0-1,0 1 0,-1-1 0,1 1 1,-4-5-1,4 5-329,0 0 0,-1 1-1,1-1 1,-1 1 0,1-1 0,-1 1 0,1 0 0,-1 0 0,0 0 0,1-1-1,-1 2 1,0-1 0,0 0 0,0 0 0,0 0 0,0 1 0,0-1-1,0 1 1,0 0 0,0 0 0,0 0 0,-3 0 0,4 0-365,1 0-1,0 0 1,-1 1 0,1-1 0,0 0 0,-1 1 0,1-1-1,0 0 1,0 1 0,-1-1 0,1 0 0,0 1 0,0-1-1,0 1 1,0-1 0,-1 0 0,1 1 0,0-1-1,0 1 1,0-1 0,0 1 0,0-1 0,0 0 0,0 1-1,0-1 1,0 1 0,0-1 0,0 1 0,1-1 0,-1 0-1,0 1 1,0-1 0,0 1 0,0-1 0,1 1-1,8 12 763,-8-11-389,4 8 138,-1 0-1,0 1 1,-1-1-1,0 1 1,3 18 0,7 29 458,-8-42-1035,-1 1-1,-1 0 1,-1 0-1,1 19 1,2 15-18,3 27-1,-2 90 0,-4-115 0,15 80 0,-11-92 0,1-10 0,2 0 0,0-1 0,2 0 0,1 0 0,2-1 0,17 28 0,-28-52 0,0 0 0,1 0 0,-1 0 0,1 0 0,0-1 0,0 0 0,1 0 0,-1 0 0,1 0 0,0-1 0,9 6 0,-12-8 0,4 3 0,0-1 0,0 0 0,0 0 0,0-1 0,0 1 0,0-1 0,11 1 0,0-1-9,-1-1 0,1-1 0,0 0 0,-1-1 0,1-1 0,-1-1 1,1 0-1,-1-2 0,0 1 0,0-2 0,-1 0 0,22-12 0,-34 16-361,-1 0 0,1-1 0,-1 1 0,0-1 0,0 1-1,0-1 1,0 0 0,0 0 0,0 1 0,-1-1 0,0 0 0,0-1 0,1 1 0,0-5 0,9-18-3731,14-13-2655,-19 29 5230,0 0 0,0 0 0,1 1 1,1 0-1,-1 1 0,1-1 0,14-10 0,0 1-664,-9 4 468</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05.112"/>
    </inkml:context>
    <inkml:brush xml:id="br0">
      <inkml:brushProperty name="width" value="0.05" units="cm"/>
      <inkml:brushProperty name="height" value="0.05" units="cm"/>
    </inkml:brush>
  </inkml:definitions>
  <inkml:trace contextRef="#ctx0" brushRef="#br0">81 181 1796,'-81'0'14835,"92"-2"-10414,10-5-2159,-7 3-1295,59-13 1728,77-7 0,-19 3-2314,-107 17-462,128-28-494,-55 3-2776,-96 28 3086,1 1 1,-1-1-1,1 1 1,0-1-1,-1 0 0,1 0 1,-1 0-1,0 0 0,1 0 1,-1 0-1,0 0 0,1 0 1,-1 0-1,1-2 0,1-21-8298,-11 23 3185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2.143"/>
    </inkml:context>
    <inkml:brush xml:id="br0">
      <inkml:brushProperty name="width" value="0.05" units="cm"/>
      <inkml:brushProperty name="height" value="0.05" units="cm"/>
    </inkml:brush>
  </inkml:definitions>
  <inkml:trace contextRef="#ctx0" brushRef="#br0">0 74 200,'12'0'23221,"-10"12"-15444,4-9-7605,1-1-1,-1 0 1,1 0-1,-1-1 1,1 0 0,0 0-1,0 0 1,-1-1-1,11-1 1,66-8-390,-78 9 289,173-21-71,-107 9 0,-32 7 0,41-12 0,-76 16 0,0 0 0,0 0 0,0 1 0,0-1 0,0 1 0,0 0 0,0 0 0,0 0 0,0 1 0,0-1 0,0 1 0,7 2 0,-6 0 0,0-2 0,7-13 0,-8 7 0,6 4 0,-54-2-3192,-29-1-5949,39-3-489,9 1 2582</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2.501"/>
    </inkml:context>
    <inkml:brush xml:id="br0">
      <inkml:brushProperty name="width" value="0.05" units="cm"/>
      <inkml:brushProperty name="height" value="0.05" units="cm"/>
    </inkml:brush>
  </inkml:definitions>
  <inkml:trace contextRef="#ctx0" brushRef="#br0">26 55 2016,'0'0'263,"-1"1"-1,1-1 1,0 0-1,-1 1 1,1-1-1,0 1 1,-1-1 0,1 0-1,-1 1 1,1-1-1,-1 0 1,1 1-1,-1-1 1,1 0-1,-1 0 1,1 1-1,-1-1 1,1 0 0,-1 0-1,1 0 1,-1 0-1,1 0 1,-1 0-1,0 0 1,0 0-1,-10 4 8772,11-4-8851,0 0 0,0 1 0,-1-1 0,1 0 0,0 0 0,0 1 0,0-1 0,0 0 0,0 0 0,0 1 0,0-1 0,0 0 0,0 0 0,0 1 0,0-1 0,0 0 0,0 1 0,0-1 0,0 0 0,0 0 0,0 1 0,0-1 0,0 0 0,0 0 0,0 1 0,0-1 0,1 0 0,0 2 1098,-1-2-1098,0 0 0,0 0 0,1 0 0,-1 1 0,3 0 362,1 1 0,-1 0 0,0-1 0,1 0 0,-1 0 0,1 0 0,-1 0 0,1-1 0,0 1 0,5-1 0,5 2 48,18 3-324,0-2 1,1 0 0,42-4 0,98-16-453,-115 11 270,7-3-87,38-4 0,-10 2 0,-52 4 0,47 0 0,-62 6 0,48-8 0,-50 4 0,43 0 0,-54 2-64,-17 0-252,3 3 166,-37-1-5321,23 1 622,-1 10-7396,2 2 4885,-5 0 5324</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13.711"/>
    </inkml:context>
    <inkml:brush xml:id="br0">
      <inkml:brushProperty name="width" value="0.05" units="cm"/>
      <inkml:brushProperty name="height" value="0.05" units="cm"/>
    </inkml:brush>
  </inkml:definitions>
  <inkml:trace contextRef="#ctx0" brushRef="#br0">99 6 1824,'-3'1'4763,"-17"4"-172,-9-3 4747,-4-4-3787,20 1-2835,40 4-1880,228 21 972,-152-17-1192,-80-5-344,44-5 0,43-1-92,-93 4-180,-16 0 0,17-6 0,9-7-8643,-26 13 8399,-1-1-1,0 1 1,1 0-1,-1 0 1,1-1-1,-1 1 0,0 0 1,1-1-1,-1 1 1,0 0-1,0-1 1,1 1-1,-1 0 1,0-1-1,0 1 0,1-1 1,-1 1-1,0 0 1,0-1-1,0 1 1,0-1-1,0 1 1,0-1-1,0 1 0,0-1 1,0 1-1,0-1 1,0 1-1,0-1 1,0 1-1,0 0 0,0-1 1,0 1-1,0-1 1,-1 1-1,1-1 1,0 1-1,0 0 1,-1-1-1,1 1 0,0-1 1,0 1-1,-1 0 1,1-1-1,0 1 1,-1 0-1,1 0 1,0-1-1,-1 1 0,1 0 1,-1 0-1,1-1 1,-1 1-1,0 0 1,-5 0-4288,-1 9 2656,4-6 108,-6 4-106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14.086"/>
    </inkml:context>
    <inkml:brush xml:id="br0">
      <inkml:brushProperty name="width" value="0.05" units="cm"/>
      <inkml:brushProperty name="height" value="0.05" units="cm"/>
    </inkml:brush>
  </inkml:definitions>
  <inkml:trace contextRef="#ctx0" brushRef="#br0">168 0 148,'-52'31'2699,"-12"9"2662,58-36-4102,0 1 1,0-1-1,1 1 0,-1 1 1,1-1-1,1 1 0,-6 7 0,9-12-1086,1 0 1,-1 0-1,1 0 0,-1 0 0,1 0 0,0-1 0,0 1 0,-1 0 0,1 0 0,0 0 1,0 0-1,0 0 0,0 0 0,0 0 0,0 0 0,1 0 0,-1 0 0,0 0 1,0 0-1,1 0 0,-1 0 0,0 0 0,1 0 0,-1 0 0,1 0 0,-1-1 0,1 1 1,0 0-1,-1 0 0,1-1 0,0 1 0,0 0 0,-1-1 0,1 1 0,0 0 1,0-1-1,1 1 0,2 2 262,1-1 1,-1 0-1,1 0 1,0 0-1,9 2 1,9-1 224,-1-1 1,1-1 0,0-1-1,36-4 1,-23 1-212,-4 0-21,33-8 0,6-1-124,104-20-2,-77 11-241,-3 2-274,-61 18-2236,-117 20-12573,78-19 14608,0 1-835,-1-1 0,0 1-1,1 0 1,-1 1 0,0-1-1,1 1 1,-7 3-1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5.273"/>
    </inkml:context>
    <inkml:brush xml:id="br0">
      <inkml:brushProperty name="width" value="0.05" units="cm"/>
      <inkml:brushProperty name="height" value="0.05" units="cm"/>
    </inkml:brush>
  </inkml:definitions>
  <inkml:trace contextRef="#ctx0" brushRef="#br0">75 466 1380,'-5'4'1330,"0"0"0,0-1 1,-1 0-1,1 0 0,-1 0 0,0-1 0,0 0 0,0 0 1,0 0-1,-12 1 3635,68-6-3381,-1-2-1,75-17 1,-116 20-1461,286-46 2109,-131 24-1603,-48 6-311,254-44 407,-7-5-331,760-154-504,-1089 211-506,-1 2-3705,-49 5-3094,-6-1 4317,7 4 814,-1 1 0,0 0 0,0 1 0,-26 7 0,21-3 493</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15.723"/>
    </inkml:context>
    <inkml:brush xml:id="br0">
      <inkml:brushProperty name="width" value="0.05" units="cm"/>
      <inkml:brushProperty name="height" value="0.05" units="cm"/>
    </inkml:brush>
  </inkml:definitions>
  <inkml:trace contextRef="#ctx0" brushRef="#br0">322 26 488,'15'-1'1913,"6"1"1163,-21 0-2976,1 0-1,-1 0 1,0 1-1,1-1 0,-1 0 1,0 0-1,1 0 1,-1 0-1,0 0 1,1 0-1,-1 0 1,0 0-1,1 0 0,-1 0 1,0 0-1,1 0 1,-1 0-1,0 0 1,1 0-1,-1-1 1,0 1-1,1 0 0,-1 0 1,0 0-1,0 0 1,1-1-1,-1 1 1,0 0-1,1 0 1,-1-1-1,0 1 0,0 0 1,0 0-1,1-1 1,-1 1-1,0 0 1,0-1-1,1-14 4788,-1 10-3941,-38 5 7440,31 2-7553,0-1-1,0 1 1,-1-1 0,1 0 0,0-1-1,-1 1 1,1-2 0,-1 1 0,-7-2-1,-7 15 133,7 22-965,12-32 0,0 1 0,0-1 0,0 0 0,0-1 0,0 1 0,-1 0 0,1-1 0,-1 0 0,0 1 0,-5 1 0,4-2 0,0 1 0,-1 0 0,1 0 0,1 1 0,-1 0 0,-4 4 0,1 0 0,-4 5 0,0 0 0,1 1 0,0 1 0,2 0 0,-12 20 0,5-4 0,13-25 0,-1 0 0,1 0 0,0 0 0,1 0 0,-4 13 0,2 3 0,0-1 0,2 0 0,0 1 0,2 31 0,1-40 0,1 1 0,0-1 0,1 0 0,0 0 0,1 0 0,0-1 0,1 1 0,11 19 0,-2-7 0,2-2 0,1 0 0,1 0 0,1-2 0,0 0 0,2-2 0,31 24 0,-35-32 0,0-1 0,1-1 0,0 0 0,0-2 0,24 7 0,-29-12 0,0-1 0,1 0 0,-1-1 0,0-1 0,0 0 0,25-5 0,-33 5 0,-1 0 0,1-1 0,-1 1 0,1-1 0,-1 0 0,0 0 0,1-1 0,-1 1 0,-1-1 0,1 0 0,0 0 0,6-7 0,-1-1 0,0 0 0,13-23 0,7-10 0,-27 42 0,0-1 0,0 0 0,0 0 0,-1 0 0,1 0 0,-1 0 0,0 0 0,0 0 0,0 0 0,1-6 0,7-21 0,15-35 0,-23 63 0,-1 0 0,1 1 0,0-1 0,-1 0 0,1 0 0,-1 1 0,1-1 0,-1 0 0,0 0 0,0 0 0,0 0 0,0 1 0,0-1 0,0 0 0,0 0 0,-1 0 0,1 0 0,-1 1 0,1-1 0,-1 0 0,0 1 0,0-1 0,-1-2 0,0 1 0,1-1 0,-1 1 0,1 0 0,0-1 0,0 1 0,0 0 0,1-1 0,-1-4 0,-11-52 0,12 55 0,0 0 0,0 1 0,-1-1 0,0 0 0,0 1 0,0-1 0,0 1 0,-1-1 0,1 1 0,-1 0 0,-1-1 0,1 1 0,0 0 0,-7-7 0,-86-76 0,83 79 0,-1 1 0,0 0 0,0 0 0,-1 2 0,-22-8 0,-15-5 0,37 13-160,-1 0 1,0 2-1,0 0 1,-1 0-1,1 2 0,-19-1 1,-32-3-5706,52 4 4873,-36 0-13908,35 3 11860,15-2 2952,0 0 1,-1 0 0,1 1 0,0-1 0,0 0-1,-1 0 1,1 0 0,0 0 0,0 1-1,0-1 1,-1 0 0,1 0 0,0 0 0,0 1-1,0-1 1,0 0 0,-1 0 0,1 1-1,0-1 1,0 0 0,0 0 0,0 1 0,0-1-1,0 0 1,0 0 0,0 1 0,0-1-1,0 0 1,0 1 0,0-1 0,0 0 0,0 0-1,0 1 1,0-1 0,0 0 0,0 1-1,0-1 1,0 0 0,1 0 0,-1 1 0,0-1-1,0 0 1,0 0 0,0 0 0,1 1 0,-1-1-1,0 0 1,0 0 0,0 0 0,1 1-1,-1-1 1,0 0 0,0 0 0,1 0 0,19 7-1665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16.082"/>
    </inkml:context>
    <inkml:brush xml:id="br0">
      <inkml:brushProperty name="width" value="0.05" units="cm"/>
      <inkml:brushProperty name="height" value="0.05" units="cm"/>
    </inkml:brush>
  </inkml:definitions>
  <inkml:trace contextRef="#ctx0" brushRef="#br0">14 0 1204,'0'2'262,"3"2"541,0 0 0,0 0-1,-1 1 1,0-1 0,0 1 0,0 0 0,-1-1 0,1 1 0,-1 0 0,0 0 0,0 0 0,-1 0 0,0 8-1,1-7-94,0 0 0,0 0 0,0 0 0,1-1-1,0 1 1,0 0 0,0-1 0,4 7-1,-3-7-164,-1 1 0,1 0 0,-1 0 0,0 0 0,0 0 0,-1 1 0,0-1 1,1 8-1,-2 28 1618,-1-11-949,1-1-1,2 1 1,7 41 0,3 15-709,-9-76-564,1 1-1,1-1 1,6 14 0,-10-25 1,0 1 1,-1 0 0,1-1 0,-1 1 0,1 0 0,-1 0 0,1-1 0,-1 1 0,0 0 0,1 0 0,-1 0 0,0 0 0,0 0 0,0-1 0,0 1 0,1 0 0,-1 0-1,0 0 1,0 0 0,-1 0 0,1 0 0,0 0 0,0-1 0,0 1 0,-1 0 0,1 0 0,0 0 0,-1 0 0,1-1 0,-1 1 0,1 0 0,-1 0 0,1-1 0,-1 1-1,1 0 1,-2 0 0,0 0-143,1 0 1,-1-1-1,0 1 0,1 0 0,-1-1 0,0 0 0,0 1 0,1-1 0,-1 0 1,0 0-1,0 0 0,0 0 0,1 0 0,-1-1 0,0 1 0,-2-1 0,-13-3-1383,14 4 1136,0-1 1,1 1 0,-1-1-1,0 1 1,1-1 0,-1 0 0,1 0-1,-1 0 1,1 0 0,0 0-1,-1-1 1,1 1 0,0-1 0,0 0-1,0 1 1,0-1 0,0 0-1,0 0 1,0 0 0,1-1 0,-1 1-1,1 0 1,0 0 0,-1-1-1,0-4 1,-1 0-463,1-1-1,0 1 1,1-1-1,-1 0 1,2 0 0,-1 0-1,1 0 1,0 0-1,1 1 1,1-9 0,8-16-835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16.747"/>
    </inkml:context>
    <inkml:brush xml:id="br0">
      <inkml:brushProperty name="width" value="0.05" units="cm"/>
      <inkml:brushProperty name="height" value="0.05" units="cm"/>
    </inkml:brush>
  </inkml:definitions>
  <inkml:trace contextRef="#ctx0" brushRef="#br0">0 73 388,'4'-4'557,"-1"1"185,0 0 1,-1 0-1,1 0 1,-1-1-1,0 1 1,3-7-1,-5 10-446,1-1-1,-1 0 1,0 0 0,0 0-1,0 0 1,0 0-1,0 0 1,0 0 0,0 0-1,0 0 1,0 0 0,0 0-1,0 0 1,-1 0-1,1 0 1,0 0 0,-1 0-1,1 1 1,-1-1-1,1 0 1,-1 0 0,1 0-1,-1 0 1,1 1 0,-1-1-1,0 0 1,0 1-1,1-1 1,-1 0 0,0 1-1,0-1 1,0 1 0,1 0-1,-3-1 1,3 1-256,0 0 0,0 0 0,0 0 0,-1 0 1,1-1-1,0 1 0,0 0 0,0 0 0,-1 0 0,1 0 1,0 0-1,0 0 0,0 0 0,-1 0 0,1 0 0,0-1 1,0 1-1,0 0 0,0 0 0,0 0 0,-1 0 0,1-1 1,0 1-1,0 0 0,0 0 0,0 0 0,0 0 0,0-1 1,0 1-1,0 0 0,0 0 0,0-1 0,0 1 0,0 0 0,0 0 1,0 0-1,0-1 0,0 1 0,0 0 0,0 0 0,0 0 1,0-1-1,0 1 0,0 0 0,0 0 0,0 0 0,0-1 1,1 1-1,11-3 1524,1 5 250,-12-2-1745,-1 1 1,0-1-1,0 0 1,1 0 0,-1 0-1,0 1 1,0-1-1,0 0 1,1 0-1,-1 1 1,0-1 0,0 0-1,0 0 1,0 1-1,0-1 1,0 0-1,1 0 1,-1 1 0,0-1-1,0 0 1,0 1-1,0-1 1,0 0 0,0 1-1,0-1 1,0 0-1,0 0 1,0 1-1,0-1 1,0 0 0,-1 1-1,1-1 1,0 0-1,0 0 1,0 1 0,0-1-1,0 0 1,-1 1-1,-1 3 285,0 0-1,1 0 1,-1 1 0,1-1-1,0 1 1,0-1-1,0 1 1,1-1 0,0 1-1,0-1 1,0 1-1,1 7 1,15 61 1087,-6-31-845,0-9-404,1-1-1,1-1 1,2 0-1,2 0 1,23 35-1,-38-65-190,4 6 6,0 1 0,0-1 1,1 0-1,0-1 0,1 0 1,0 0-1,8 6 0,24 23 2,-27-22 4,0-2 0,21 15 0,-5-3-15,-23-19-2,0-1 1,1 0 0,0 0 0,-1 0-1,1 0 1,0-1 0,1 0-1,-1 0 1,0-1 0,0 1 0,1-1-1,-1-1 1,1 1 0,-1-1-1,1 0 1,9-2 0,-5 0-5,0 0 0,0 0 0,-1-1 1,1 0-1,-1-1 0,0 0 0,0-1 0,-1 0 0,10-7 1,-5 1 6,-1 0 0,-1-1 1,0-1-1,-1 0 0,0 0 1,-1-1-1,14-25 0,-7 7 18,-11 23-4,-1 0 1,0-1-1,0 0 0,-1 0 0,0 0 0,0 0 0,-2-1 1,1 1-1,1-22 0,-4-94 309,0 124-322,0-1 0,-1 0 0,1 1 0,-1-1 0,0 1 0,0-1 0,0 1 0,0-1 0,0 1 0,0 0 0,-1-1 0,1 1 0,-1 0 0,0 0 0,1 0 0,-1 0 0,-4-3 0,-3-4 0,5-11 0,3 18 0,-10-8 0,1 10 0,9 0 0,0 1 0,0 0 0,0 0 0,0 0 0,0 0 0,0 0 0,0 0 0,0 0 0,1 0 0,-1 0 0,0 0 0,1 0 0,-1 0 0,1 1 0,-1-1 0,1 0 0,-1 0 0,1 1 0,0-1 0,0 0 0,0 0 0,0 1 0,0-1 0,0 0 0,0 1 0,0-1 0,0 0 0,0 1 0,1 0 0,-2 22 0,-10 8 0,7-24 0,1 1 0,0 0 0,1 0 0,0-1 0,0 1 0,-1 15 0,11 54 0,-6-48 0,1-1 0,7 33 0,1 11 0,-1-10 0,-6-39 0,0 1 0,0 31 0,-8 52 0,-26 150 0,28-229 0,1 52 0,2-38 0,-1-42 0,0 3 0,12 5 0,0-5 0,-2-8 0,-9 0 0,0 0 0,0 1 0,0-1 0,-1 0 0,0 0 0,1 0 0,-1 0 0,-1 0 0,1 0 0,-1-4 0,0-5 0,-2-36-119,-8 6-3525,6 30 671,-1 0 0,-1 0-1,0 0 1,-13-18 0,4 4-3591,16 26 6388,-1 0 1,1 1-1,0-1 1,0 0-1,-1 0 1,1 1-1,0-1 1,0 0-1,0 0 1,0 1-1,0-1 1,0 0-1,0 0 1,0 0-1,0 1 1,0-1 0,0 0-1,1 0 1,-1 1-1,0-1 1,1 0-1,-1 1 1,0-1-1,1 0 1,-1 1-1,1-1 1,-1 0-1,1 1 1,-1-1-1,1 1 1,-1-1-1,2 0 1,19-7-1600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17.138"/>
    </inkml:context>
    <inkml:brush xml:id="br0">
      <inkml:brushProperty name="width" value="0.05" units="cm"/>
      <inkml:brushProperty name="height" value="0.05" units="cm"/>
    </inkml:brush>
  </inkml:definitions>
  <inkml:trace contextRef="#ctx0" brushRef="#br0">341 13 940,'0'0'175,"-1"0"1,1 1-1,-1-1 1,1 0-1,0 0 1,0 0-1,-1 1 0,1-1 1,0 0-1,-1 0 1,1 1-1,0-1 0,0 0 1,-1 0-1,1 1 1,0-1-1,0 0 0,0 1 1,-1-1-1,1 0 1,0 1-1,0-1 0,0 1 1,0-1-1,0 0 1,0 1-1,0-1 0,0 0 1,0 1-1,0-1 1,0 1-1,0-1 0,0 0 1,0 1-1,0-1 1,0 0-1,1 1 1,-1-1-1,0 0 0,0 1 1,1 0-1,13 11 11208,-24-14-3681,-11 6-3728,-8 1-2573,13-5-1401,4 0 0,0 0 0,0 0 0,0 1 0,-17 4 0,-6-4 0,27-1 0,16 0 0,27 0 0,-93-5-2963,22 0-4801,-36-12-1,47 7 2615,25 10 5049,-1 0 1,1 0 0,0 0-1,0-1 1,-1 1 0,1 0-1,0 0 1,-1 0 0,1 0-1,0-1 1,0 1 0,-1 0-1,1 0 1,0-1-1,0 1 1,-1 0 0,1 0-1,0-1 1,0 1 0,0 0-1,0-1 1,-1 1 0,1 0-1,0 0 1,0-1 0,0 1-1,0 0 1,0-1 0,0 1-1,0 0 1,0-1-1,0 1 1,0 0 0,0-1-1,0 1 1,0 0 0,0-1-1,0 1 1,0 0 0,1-1-1,-1 1 1,0 0 0,0-1-1,0 1 1,0 0 0,1-1-1,-1 1 1,0 0-1,0 0 1,1 0 0,-1-1-1,0 1 1,0 0 0,1 0-1,-1 0 1,0-1 0,1 1-1,-1 0 1,1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3.810"/>
    </inkml:context>
    <inkml:brush xml:id="br0">
      <inkml:brushProperty name="width" value="0.05" units="cm"/>
      <inkml:brushProperty name="height" value="0.05" units="cm"/>
    </inkml:brush>
  </inkml:definitions>
  <inkml:trace contextRef="#ctx0" brushRef="#br0">1 6 1344,'24'-6'10715,"-24"8"-10512,0-1-1,1 0 1,-1 0 0,1 0-1,0 0 1,-1 0 0,1 0-1,0 0 1,-1 0 0,1 0-1,0 0 1,0 0 0,0 0-1,0 0 1,0-1-1,0 1 1,0 0 0,0-1-1,0 1 1,0-1 0,0 1-1,1-1 1,-1 0 0,0 1-1,0-1 1,0 0 0,1 0-1,1 0 1,49 5 513,-35-4 126,29 5 430,0 3-1,58 17 1,20 5 103,389 89 872,-211-47-1729,131 36-198,-391-98-308,385 104 22,-372-101-40,82 18 42,-66-22-78,1-4 0,129-6 0,-83-2-901,-120 14-4577,-53 1-5144,44-11 7891,10-2 2562,0 0 1,-1 0-1,1 0 0,0 0 1,0 0-1,0 0 1,0 0-1,0 0 0,0 0 1,0 0-1,0 1 1,0-1-1,0 1 1,0-1-1,0 1 0,0-1 1,0 1-1,0-1 1,0 1-1,0 0 0,1-1 1,-1 1-1,0 0 1,0 0-1,1 0 0,-2 1 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18.723"/>
    </inkml:context>
    <inkml:brush xml:id="br0">
      <inkml:brushProperty name="width" value="0.05" units="cm"/>
      <inkml:brushProperty name="height" value="0.05" units="cm"/>
    </inkml:brush>
  </inkml:definitions>
  <inkml:trace contextRef="#ctx0" brushRef="#br0">405 513 992,'34'-7'7089,"-34"6"-6744,0 1 0,1 0 0,-1-1-1,0 1 1,0-1 0,0 1 0,0-1 0,1 1 0,-1 0 0,0-1 0,0 1-1,0-1 1,0 1 0,0-1 0,0 1 0,0-1 0,0 1 0,-1-1-1,1 1 1,0-1 0,0 1 0,0 0 0,0-1 0,-1 1 0,1-1-1,-1 0 1,1 1-144,-1 0 0,1 0 0,-1 0 0,1 0 0,-1-1 0,1 1 0,-1 0 0,1 0 0,-1-1 0,1 1-1,-1 0 1,1 0 0,0-1 0,-1 1 0,1-1 0,-1 1 0,1 0 0,0-1 0,0 1 0,-1-1 0,1 1 0,0-1 0,-1 1 0,1-2-1,-6-5 5193,-1 9-5011,4-1-42,1 1-34,-5 1 3625,-3-1-3931,-4-1 0,11 2 0,16 6 0,-11-8 0,-4 0 0,0 1 0,0-1 0,0 0 0,0 0 0,0 0 0,-1 0 0,1 0 0,0-1 0,0 1 0,-1-1 0,-2 1 0,0 0 0,-40 7 0,45-8 0,-1 0 0,1 0 0,0 0 0,0 0 0,0 0 0,-1 0 0,1 0 0,0 0 0,0 0 0,0 0 0,-1 0 0,1 0 0,0 0 0,0 0 0,-1 0 0,1 0 0,0 0 0,0 0 0,0 1 0,0-1 0,-1 0 0,1 0 0,0 0 0,0 0 0,0 0 0,0 0 0,-1 1 0,1-1 0,0 0 0,0 0 0,0 0 0,0 1 0,0-1 0,0 0 0,0 0 0,0 0 0,-1 1 0,1-1 0,0 0 0,0 0 0,0 0 0,0 1 0,0-1 0,0 0 0,0 0 0,0 0 0,0 1 0,0-1 0,1 0 0,-1 0 0,0 0 0,0 1 0,0-1 0,0 0 0,0 0 0,0 0 0,0 1 0,0-1 0,1 0 0,-1 0 0,16 14 0,-14-13 0,0 0 0,0 1 0,0-1 0,-1 0 0,1 1 0,-1-1 0,1 1 0,-1 0 0,1-1 0,-1 1 0,0 0 0,2 4 0,-3 3 0,1 1 0,-1 0 0,0 0 0,-1 0 0,0 0 0,-1-1 0,0 1 0,-6 18 0,-11 20 0,11-27 0,0 0 0,-15 23 0,17-34 0,0 0 0,1 0 0,0 1 0,1-1 0,-3 12 0,4-12 0,0 0 0,-1 0 0,-9 17 0,8-18 0,1-1 0,0 1 0,0 0 0,1 1 0,-2 9 0,0 8 0,1 0 0,2 0 0,0 0 0,2 1 0,1-1 0,1 1 0,8 40 0,-6-51 0,0 0 0,2-1 0,0 1 0,0-1 0,2 0 0,16 25 0,-22-36 0,1-1 0,0 1 0,0-1 0,0 0 0,1 0 0,0 0 0,-1-1 0,1 1 0,1-1 0,-1 0 0,0 0 0,1 0 0,-1-1 0,1 1 0,0-1 0,0 0 0,0-1 0,7 2 0,3 2 0,17 3 0,-21-8 0,0 1 0,0 1 0,15 4 0,-21-4 0,0-1 0,0 1 0,0-1 0,1 0 0,-1 0 0,0-1 0,1 0 0,-1 0 0,0 0 0,1 0 0,-1-1 0,0 0 0,0 0 0,1 0 0,8-5 0,-4 1 0,0 1 0,1 0 0,-1 0 0,1 1 0,0 1 0,20-3 0,34-9 0,-23 2 0,-12 3 0,40-17 0,-44 16 0,45-11 0,-39 12 0,-28 8 0,1-1 0,0 0 0,0 0 0,-1 0 0,0 0 0,1-1 0,-1 0 0,0 0 0,0 0 0,0 0 0,-1-1 0,1 0 0,-1 1 0,6-9 0,-8 9 0,1 0 0,0 0 0,-1 0 0,1-1 0,-1 1 0,0 0 0,0-1 0,-1 1 0,1-1 0,-1 1 0,1-1 0,-1 1 0,0-1 0,0 1 0,-1-1 0,1 0 0,-1 1 0,0-1 0,0 1 0,-2-6 0,-3-6 0,4 10 0,0 1 0,0-1 0,0 1 0,-1-1 0,0 1 0,0 0 0,0 0 0,0 0 0,-4-4 0,-11-12 0,15 16 0,0 0 0,-1 0 0,1 1 0,-1-1 0,0 1 0,-8-6 0,-3 1 0,-28-18 0,33 18 0,-1 1 0,0 1 0,0-1 0,-1 2 0,0 0 0,-23-7 0,17 7 0,1-2 0,-24-11 0,-93-46 0,94 48 0,2-2 0,0-1 0,-44-31 0,-18-21 0,-49-39 0,121 88 0,11 10 0,1-1 0,-20-22 0,33 31 0,-1 0 0,1 0 0,0 0 0,0-1 0,1 1 0,-1-1 0,1 0 0,0 1 0,0-1 0,0 0 0,1 0 0,0 0 0,0-1 0,-1-8 0,2 11 0,0-6 0,-1 0 0,2-1 0,-1 1 0,1-1 0,0 1 0,1 0 0,0 0 0,1 0 0,0 0 0,0 0 0,8-14 0,-1 6 0,0 0 0,2 0 0,0 1 0,0 1 0,25-23 0,8 2 0,1 2 0,63-36 0,-75 50 0,-10 6 0,36-17 0,-31 19 0,-14 6 0,0 0 0,0 0 0,22-4 0,-33 11 0,0-1 0,-1 0 0,1 1 0,0 0 0,-1 0 0,1 0 0,-1 0 0,1 0 0,-1 1 0,1-1 0,-1 1 0,0 0 0,0 0 0,0 1 0,0-1 0,0 0 0,4 5 0,3 3 0,-1 0 0,0 1 0,11 15 0,-10-7 0,-1 0 0,-1 0 0,-1 0 0,0 1 0,-2 0 0,5 30 0,11 36 0,-6-40 0,6 19 0,-2 1 0,9 70 0,-24-107 0,-3-10 0,2-1 0,0 1 0,1-1 0,0 0 0,11 24 0,6 17-236,-20-59 170,-1 1 0,0-1 0,0 1 0,1-1 0,-1 0 0,0 1 0,0-1 0,0 1 0,0-1 0,0 1 0,0-1 0,0 1 0,0-1 0,0 1 0,0-1 0,0 1 0,0-1 0,0 1 0,0-1 0,-1 1 0,1-1 0,0 1 0,0-1 0,-1 0 0,1 1 0,0-1 0,0 1 0,-1-1 0,1 0 0,0 1 0,-1-1 0,1 0 0,-1 1 0,-5 10-5065,4-4 4166</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19.405"/>
    </inkml:context>
    <inkml:brush xml:id="br0">
      <inkml:brushProperty name="width" value="0.05" units="cm"/>
      <inkml:brushProperty name="height" value="0.05" units="cm"/>
    </inkml:brush>
  </inkml:definitions>
  <inkml:trace contextRef="#ctx0" brushRef="#br0">11 214 1356,'-3'-3'9454,"-5"3"-4320,13 0-2873,11-1 637,-2 0-814,-7 3-765,0-1-1,1 0 1,-1 0-1,12-1 0,30-3 1429,-35 1-2687,0 1 1,1 0-1,23 3 0,2 2-60,0-2 0,1-1 0,-1-2 0,74-12 0,267-24 0,-167 21 0,435-17 0,-131 11 0,-423 16 0,348-41 0,-279 21 0,-126 24 0,-24-1 0,-4 0 0,-22-2 0,9 5 0,-1-1 0,11 1 0,-17 0 258,-57 0-2040,-50 6-8242,83-3 4054,-50 12-1,68-11 4241,1 1 0,-22 10 0,1 3-938</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0.510"/>
    </inkml:context>
    <inkml:brush xml:id="br0">
      <inkml:brushProperty name="width" value="0.05" units="cm"/>
      <inkml:brushProperty name="height" value="0.05" units="cm"/>
    </inkml:brush>
  </inkml:definitions>
  <inkml:trace contextRef="#ctx0" brushRef="#br0">681 18 1852,'-24'-7'10242,"-73"0"9816,67 6-19444,20 0-614,0 0 0,0 1 1,0 0-1,-15 2 0,4 4 0,-1 0 0,2 1 0,-1 1 0,1 1 0,0 1 0,1 1 0,0 0 0,1 1 0,-26 23 0,-60 65 0,98-94 0,0 0 0,1 1 0,0 0 0,0 0 0,-6 11 0,-13 19 0,14-20 0,0 0 0,1 0 0,1 1 0,1 0 0,0 0 0,2 1 0,0 0 0,-3 23 0,6-26 0,0 0 0,1 0 0,1 1 0,0-1 0,5 33 0,-3-40 0,0 0 0,1 0 0,0 0 0,0-1 0,1 1 0,0-1 0,0 0 0,1 0 0,0 0 0,0-1 0,12 13 0,-4-7 0,1-1 0,0 0 0,0-1 0,1 0 0,1-2 0,0 0 0,0 0 0,1-1 0,-1-2 0,2 1 0,27 5 0,-27-8 0,0-1 0,0 0 0,1-1 0,-1-1 0,0-1 0,1-1 0,-1-1 0,0 0 0,0-1 0,0-1 0,0-1 0,25-10 0,-37 13 0,-1-1 0,1 1 0,-1-1 0,0-1 0,0 1 0,0-1 0,0 0 0,-1 0 0,0 0 0,0 0 0,0-1 0,0 0 0,5-9 0,13-13 0,-20 25 0,0 0 0,1 0 0,-1-1 0,0 1 0,0-1 0,-1 0 0,1 1 0,0-1 0,-1 0 0,0 0 0,0 0 0,0 0 0,0 0 0,0 0 0,0 0 0,-1 0 0,1-4 0,-1-6 0,0 1 0,0-1 0,-2 0 0,1 1 0,-2 0 0,1-1 0,-2 1 0,-8-22 0,2 11 0,-1-1 0,-1 2 0,-1-1 0,-1 2 0,-21-26 0,33 45 0,-8-10 0,0 1 0,-1 0 0,0 1 0,0 0 0,-1 0 0,-18-9 0,24 15 0,0 0 0,0 0 0,0 0 0,1 0 0,0-1 0,0 0 0,0 0 0,0 0 0,1-1 0,-1 0 0,-4-9 0,7 12 0,-1 0 0,0 1 0,1-1 0,-1 1 0,0 0 0,0 0 0,0 0 0,-1 0 0,1 0 0,0 1 0,-1-1 0,1 1 0,-6-1 0,4 0 0,0 1 0,0-1 0,0-1 0,1 1 0,-9-6 0,-58-33-260,68 40-80,1-1 1,-1 1 0,1 0-1,-1 0 1,0 1-1,1-1 1,-1 0-1,0 1 1,0 0-1,-3-1 1,-9 3-6857,7-6 829,32 7-5070,20-2 9108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0.896"/>
    </inkml:context>
    <inkml:brush xml:id="br0">
      <inkml:brushProperty name="width" value="0.05" units="cm"/>
      <inkml:brushProperty name="height" value="0.05" units="cm"/>
    </inkml:brush>
  </inkml:definitions>
  <inkml:trace contextRef="#ctx0" brushRef="#br0">1 1 828,'3'1'421,"-1"0"-1,1 0 1,-1 0-1,0 0 1,1 0-1,-1 1 1,0-1-1,0 1 1,3 3-1,1 1 2135,-1 0 0,0 1 0,8 13 0,3 6 2018,30 45 2260,-44-67-6514,1 0 1,-1 1-1,0-1 0,0 0 1,0 1-1,-1-1 0,1 1 1,-1-1-1,1 11 1,2 7 875,4 9-766,-2 0 1,-1 0 0,2 61 0,-7-91-430,1 1 0,-1 0 0,1 0 0,0-1 0,-1 1 0,1 0 0,0-1 0,0 1 0,0-1 0,0 1 0,0-1 0,0 0 0,3 3 0,8 14 0,-12-17 0,0 0 0,0 0 0,-1-1 0,1 1 0,0 0 0,0 0 0,0 0 0,-1-1 0,1 1 0,0 0 0,-1 0 0,1-1 0,0 1 0,-1 0 0,1-1 0,-1 1 0,0 0 0,1-1 0,-1 1 0,1-1 0,-1 1 0,0-1 0,1 1 0,-1-1 0,0 1 0,0-1 0,1 0 0,-2 1 0,-7 7-122,8-7 50,0 0 0,0 0 0,0 0 1,1 0-1,-1-1 0,0 1 1,0 0-1,0-1 0,0 1 0,0-1 1,0 1-1,0-1 0,0 1 1,-3 0-1,-51 6-2543,27-6-1592,26-2 3800,0 1 0,0 0 0,0-1 1,0 1-1,0-1 0,0 0 0,0 1 0,0-1 1,0 0-1,0 0 0,0-1 0,0 1 0,1 0 0,-1 0 1,0-1-1,1 1 0,-1-1 0,1 0 0,0 1 0,0-1 1,-1 0-1,1 0 0,-1-3 0,-1-11-4245,2 4 2260,4-23-2459,7 15 3015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1.322"/>
    </inkml:context>
    <inkml:brush xml:id="br0">
      <inkml:brushProperty name="width" value="0.05" units="cm"/>
      <inkml:brushProperty name="height" value="0.05" units="cm"/>
    </inkml:brush>
  </inkml:definitions>
  <inkml:trace contextRef="#ctx0" brushRef="#br0">48 69 952,'10'-18'2954,"-10"17"-2792,0 0-1,0 1 1,0-1-1,0 1 0,0-1 1,0 0-1,0 1 0,0-1 1,0 1-1,-1-1 1,1 1-1,0-1 0,0 1 1,-1-1-1,1 1 0,0-1 1,-1 1-1,1-1 0,0 1 1,-1-1-1,1 1 1,-1-1-1,1 1 0,-1 0 1,1-1-1,-1 1 0,0-1 1,-6-6 6202,0 0-4980,1 2 82,-13-9 2896,19 14-4299,0 0 0,0 0 0,0 0-1,0-1 1,-1 1 0,1 0-1,0 0 1,0 0 0,0 0 0,-1-1-1,1 1 1,0 0 0,0 0-1,-1 0 1,1 0 0,0 0 0,0 0-1,-1 0 1,1 0 0,0 0-1,0 0 1,-1 0 0,1 0 0,0 0-1,0 0 1,-1 0 0,1 0-1,0 0 1,0 0 0,-1 0 0,1 0-1,0 0 1,0 0 0,-1 1-1,1-1 1,0 0 0,0 0 0,-1 0-1,1 0 1,0 0 0,0 1-1,0-1 1,0 0 0,-1 0 0,1 1-1,0-1 1,0 0 0,0 0-1,0 0 1,0 1 0,0-1 0,0 0-1,-1 0 1,1 4 2623,12-5-432,-9 1-2102,0 0 1,0 0-1,0 0 1,0 0-1,0 1 0,0-1 1,-1 1-1,1 0 1,0 0-1,0 0 1,0 0-1,-1 0 1,1 1-1,-1-1 1,4 3-1,-4-3-152,-1 0 0,1-1 0,0 1 0,-1 1 0,1-1 0,-1 0 0,1 0 0,-1 0 0,0 1 0,1-1 0,1 4 0,0 25 0,9 10 0,-12-28 0,1 0 0,0 0 0,0 0 0,6 20 0,5 28 0,-8-15 0,12 15 0,25 63 0,-34-107 0,-2-5 0,0 1 0,0-1 0,-1 0 0,-1 1 0,0 0 0,-1 0 0,0 0 0,0 0 0,-2 0 0,0 21 0,-1-25 0,0 0 0,1 0 0,0 0 0,0-1 0,1 1 0,0 0 0,1 0 0,0 0 0,0 0 0,0-1 0,1 1 0,0-1 0,0 0 0,1 0 0,7 10 0,10 32 0,-18-41 0,0 1 0,0-1 0,1 0 0,0-1 0,9 13 0,-8-14 0,0 0 0,0 1 0,-1-1 0,0 1 0,0 0 0,0 1 0,-1-1 0,0 0 0,-1 1 0,0-1 0,3 15 0,6 26 0,-4-41 0,-7-7 0,0 0 0,1 0 0,-1 0 0,0 0 0,1 0 0,-1 0 0,0 0 0,0 1 0,1-1 0,-1 0 0,0 0 0,1 0 0,-1 0 0,0 1 0,0-1 0,0 0 0,1 0 0,-1 1 0,0-1 0,0 0 0,0 1 0,0-1 0,1 0 0,-1 0 0,0 1 0,0-1 0,0 0 0,0 1 0,0-1 0,0 0 0,0 1 0,0-1 0,0 0 0,0 1 0,0-1 0,0 0 0,0 1 0,0-1 0,0 0 0,0 1 0,0-1 0,-1 0 0,1 0 0,0 1 0,0-1 0,0 0 0,0 1 0,-1-1 0,1 0 0,0 0 0,-1 1 0,1-1 0,0 1 0,-1 0 0,1-1 0,0 1 0,-1-1 0,1 1 0,-1-1 0,1 1 0,-1-1 0,1 0 0,-1 1 0,1-1 0,-1 0 0,0 1 0,1-1 0,-1 0 0,1 0 0,-1 1 0,0-1 0,1 0 0,-1 0 0,0 0 0,1 0 0,-1 0 0,0 0 0,1 0 0,-1 0 0,0 0 0,1 0 0,-2-1 0,-3-5 0,-3 3-101,1 0 0,-1 0 0,0 1 0,0 0-1,-8-1 1,8 2-1187,0-1 0,1 1-1,-1-2 1,1 1-1,-14-7 1,19 8 739,0-1-1,0 1 1,0-1 0,0 0 0,1 1-1,-1-1 1,0 0 0,1 0 0,-1 0-1,1 0 1,0 0 0,0 0 0,0 0-1,0-1 1,0 1 0,0 0 0,1-1-1,-1 1 1,1-1 0,-1 1-1,1 0 1,0-1 0,0-3 0,0 3-112,0-1 0,1 1 0,-1 0 1,1-1-1,0 1 0,0 0 0,0-1 0,0 1 1,0 0-1,4-6 0,7-17-1934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5.967"/>
    </inkml:context>
    <inkml:brush xml:id="br0">
      <inkml:brushProperty name="width" value="0.05" units="cm"/>
      <inkml:brushProperty name="height" value="0.05" units="cm"/>
    </inkml:brush>
  </inkml:definitions>
  <inkml:trace contextRef="#ctx0" brushRef="#br0">698 350 220,'-15'6'1430,"1"-1"-1,-1 0 1,0-1-1,0-1 1,0 0 0,-1-1-1,1-1 1,-23-1 0,-13 3 960,22-1-1429,11-2-454,1 1-1,-1 1 1,1 0 0,0 1 0,0 2 0,0-1 0,-30 14 0,42-15-382,-35 19 921,-37 29 0,66-43-880,0 0-1,1 1 1,0 1-1,0 0 1,1 0 0,1 1-1,0 0 1,-7 12-1,10-13-39,-12 20 282,2 1-1,-13 38 0,25-60-365,1-1-1,-1 1 0,2-1 1,-1 1-1,1 0 1,0 0-1,1 0 0,0 0 1,1-1-1,-1 1 1,2 0-1,-1 0 0,6 14 1,-4-15-30,5 13 12,20 35 0,-26-51-25,0-1-1,1 0 0,0 0 0,0 0 1,0-1-1,0 1 0,1-1 1,-1 1-1,1-1 0,0 0 0,0-1 1,0 1-1,0-1 0,9 4 0,-6-5 3,0-1-1,0 0 1,0 0-1,0-1 1,0 0-1,0 0 1,-1-1-1,1 0 1,0 0-1,-1-1 1,11-4-1,0 0 1,-4 1-17,1-1 0,-1 0 0,-1-1 0,1 0 0,-1-1 0,11-11 0,1-1-72,35-45 0,-40 40-48,-2-1-1,-1 0 1,-1-1 0,-1 0-1,14-44 1,-24 59 100,-1 0-1,0 0 1,-1-1 0,-1 1 0,0-27-1,-11-68-52,6 83 83,1 5 11,-2 0 0,-7-21 1,7 26 16,1 0 1,0 0 0,1 0-1,0-1 1,1-16 0,-9-49 363,11-34 1148,0 114-1451,2 21 395,21 42 222,-3 1 0,17 84 0,-8-29-442,-11-37-162,-2-1 1,4 90 0,-10-98-91,4-1 1,37 118 0,-41-155-4,-6-19-105,1 0 0,0 0 0,1-1 0,0 0-1,12 19 1,-17-31-55,1-1-1,-1 1 1,0 0-1,0 0 1,0 1-1,0-1 0,0 0 1,-1 0-1,1 0 1,-1 0-1,1 1 1,-1-1-1,0 0 0,0 4 1,0-4-1281,0-21-5292,-11-43-2908,11 50 8216,-1 5 716,1 1 1,0-1-1,1 1 0,-1-1 0,4-10 0,14-23-1505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4.685"/>
    </inkml:context>
    <inkml:brush xml:id="br0">
      <inkml:brushProperty name="width" value="0.05" units="cm"/>
      <inkml:brushProperty name="height" value="0.05" units="cm"/>
    </inkml:brush>
  </inkml:definitions>
  <inkml:trace contextRef="#ctx0" brushRef="#br0">1 0 1440,'9'1'2100,"1"0"-1,-1 0 1,1 1 0,-1 0-1,0 1 1,11 4-1,38 9 2089,118 29 972,-22-4-2514,1241 306 1946,-1310-323-4557,215 66-26,-220-64-9,228 89 0,-268-96 0,1-3 0,0-1 0,66 15 0,-39-15 0,-54-10 0,-5 0 0,0-1 0,8-6 0,-50-1-1209,-29-10-7331,-33-3-6586,22 2 9318,28 6 3884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6.687"/>
    </inkml:context>
    <inkml:brush xml:id="br0">
      <inkml:brushProperty name="width" value="0.05" units="cm"/>
      <inkml:brushProperty name="height" value="0.05" units="cm"/>
    </inkml:brush>
  </inkml:definitions>
  <inkml:trace contextRef="#ctx0" brushRef="#br0">1 0 72,'0'0'15683,"23"0"-13091,23 7 200,-44-7-2069,-1 3 28,1 0 0,0 0 0,-1 0 1,1 0-1,1 0 0,-1 0 0,0-1 0,1 1 0,3 2 1,19 25 1280,-22-25-1826,-1 0 0,0 1 1,-1-1-1,1 1 0,0 8 0,6 18-82,-1-6-124,-6-21 0,0 1 0,1-1 0,0 0 0,0 1 0,0-1 0,0 0 0,5 6 0,17 42 0,-14-40 0,1-1 0,0 0 0,26 21 0,-35-32 0,12 12-12,-12-10-1,0-1-1,1 0 0,-1 0 1,1 0-1,-1-1 0,1 1 1,-1-1-1,1 1 0,0-1 1,0 0-1,0 0 1,0 0-1,0 0 0,0-1 1,4 1-1,5 0-613,-1 0 0,1-1 1,0 0-1,-1-1 0,1-1 1,-1 1-1,1-2 0,-1 0 0,12-4 1,-21 6 426,2-1-289,1-1 0,0 0 0,-1-1 0,0 1 0,0-1 0,0 0 0,0 0 0,0 0 0,-1 0 0,0-1 0,5-8 0,11-13-2119,-17 24 2357,-1-1 0,1 1 0,-1-1 0,0 0 0,0 1 0,0-1-1,0 0 1,0 0 0,0 0 0,-1 0 0,1 0 0,-1 0 0,0 0-1,0 0 1,0 0 0,0 0 0,-1 0 0,0-4 0,0 3-30,1-1 0,-1 0 1,1 0-1,0 0 0,1 0 0,-1 0 1,1 1-1,2-7 0,0-2 299,-1 0 1,0 0-1,0-1 0,-1 1 0,-1-18 0,0 30 38,-1-1 65,0 0 1,0 0-1,0 0 1,0 0-1,0 0 1,0 1-1,0-1 1,-1 0-1,1 1 1,-1-1-1,1 1 1,-1-1-1,1 1 1,-4-2-1,3 2 1001,2 0-1071,0 1-1,0 0 1,0-1-1,0 1 1,0 0-1,0-1 1,0 1 0,0-1-1,0 1 1,-1 0-1,1-1 1,0 1-1,0 0 1,0-1-1,0 1 1,-1 0-1,1-1 1,0 1-1,0 0 1,-1-1 0,1 1-1,0 0 1,0 0-1,-1-1 1,1 1-1,0 0 1,-1 0-1,1 0 1,0-1-1,-1 1 1,0 0 0,1 0-1,0 0 1,-1 0 0,1-1 0,0 1-1,-1 0 1,1 0 0,0 0 0,0-1-1,-1 1 1,1 0 0,0 0 0,0-1-1,-1 1 1,1 0 0,0-1 0,0 1-1,0 0 1,0-1 0,-1 1-1,1 0 1,0-1 0,0 1 0,0 0-1,0-4 3106,2 4-3010,0 0 0,0 1 0,1-1 0,-1 1 1,0-1-1,0 1 0,0 0 0,0 0 0,3 2 0,-3-1 40,-1 1 0,1 0 1,0 0-1,-1 0 0,0 0 0,1 0 0,-1 0 0,-1 0 0,1 1 0,0-1 0,-1 0 1,1 0-1,-1 1 0,0-1 0,-1 4 0,-3 52 1869,-2-18-1251,3 0 0,1 0 0,2 0 0,11 81-1,-3-44-415,7 37-32,-13-99-375,0-1 0,-2 1 1,-1 19-1,0-1-616,1-32 466,0-1-1,0 1 1,-1-1 0,1 0-1,-1 1 1,1-1-1,-1 0 1,0 1-1,1-1 1,-1 0-1,0 0 1,0 1-1,0-1 1,0 0 0,0 0-1,0 0 1,0 0-1,0 0 1,0 0-1,-1-1 1,1 1-1,0 0 1,-1-1 0,1 1-1,0 0 1,-1-1-1,1 0 1,0 1-1,-1-1 1,1 0-1,-1 0 1,1 0-1,-1 0 1,-2 0 0,-1 0-1411,0 0 1,0 0 0,0 0-1,0-1 1,1 0 0,-1 0-1,0 0 1,0 0 0,-6-4-1,45-3-6339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7.974"/>
    </inkml:context>
    <inkml:brush xml:id="br0">
      <inkml:brushProperty name="width" value="0.05" units="cm"/>
      <inkml:brushProperty name="height" value="0.05" units="cm"/>
    </inkml:brush>
  </inkml:definitions>
  <inkml:trace contextRef="#ctx0" brushRef="#br0">11 132 68,'-4'-3'8670,"-2"-1"-6446,6 4-2136,0 0 0,0 0 0,0 0 0,0 0 0,1 0-1,-1 0 1,0 0 0,0 0 0,0 0 0,0 0 0,0 0-1,1 0 1,-1 0 0,0 0 0,0 0 0,0 0 0,0 0-1,0 0 1,0 0 0,1 0 0,-1-1 176,0 1-177,0 0 1,0 0 0,0 0 0,0 0 0,0 0 0,0 0-1,0-1 1,0 1 0,1 0 0,-1 0 0,0 0 0,0 0-1,0 0 1,0 0 0,0-1 0,0 1 0,0 0 0,0 0-1,0 0 1,0 0 0,0 0 0,0-1 0,0 1 0,0 0 0,0 0-1,-1 0 1,1 0 0,0 0 0,0 0 0,0-1 0,0 1-1,0 0 353,0 0-353,-1 0 1,1 0 0,0-1 0,0 1 0,0 0 0,0 0-1,0 0 1,-1 0 0,10-6 1163,96-29 2396,191-25 1162,-272 56-4456,6-1 172,0 1 1,0 1-1,33 1 0,-55 3-419,0-1 0,0 1 0,0 0 0,0 1 0,-1 0 0,1 0 0,-1 1 0,1 0 0,-1 0 0,0 1 0,0 0 1,0 0-1,-1 0 0,1 1 0,-1 0 0,9 9 0,8 12 316,-7-9-211,0 1-1,-2 0 1,15 23-1,-26-35-184,0 0 0,0 0 0,0 1 0,-1-1 0,1 1-1,-2-1 1,1 1 0,-1 0 0,0 0 0,0 0 0,-1 0-1,0 0 1,0 0 0,-3 13 0,0 0 2,1-9-25,0-1-1,0 0 0,-1 0 1,-6 16-1,4-16-16,1 0-1,0 0 1,1 1-1,1 0 1,-1-1 0,2 1-1,-1 0 1,2 0-1,0 21 1,24-26-377,-18-4 338,0-1 0,0-1 0,1 1 0,-1-1-1,1 0 1,9-1 0,27 0-22,-14 5 77,-1 1 0,1 1 0,-1 1 1,0 1-1,0 2 0,-1 1 0,0 1 0,-1 1 1,0 1-1,28 22 0,-41-26 20,-4-5 21,-1 1 0,0 0 1,0 1-1,0 0 0,-1 0 0,0 1 1,0-1-1,-1 1 0,0 1 0,0-1 0,8 19 1,-11-20 11,0 1 1,-1-1-1,0 1 1,0 0-1,-1 0 1,2 15-1,-4-20-53,1 1 0,0 0 0,-1 0-1,0-1 1,0 1 0,0 0-1,0-1 1,0 1 0,-1-1-1,0 0 1,0 1 0,0-1-1,0 0 1,0 0 0,0 0-1,-5 4 1,-3 3-2,1 0 0,-2-1 0,1-1 0,-1 1 0,-1-2 0,1 0 0,-1 0 0,0-1 0,-25 9 0,-4-5-158,-1-2 1,0-2-1,0-1 0,-71-2 0,62-6-2481,-86-14-1,111 11 645,1-1 0,0-1 0,1-2 0,0 0 0,0-1 0,1-2-1,-30-21 1,48 30 1396,-1 0 0,1 0 0,0-1 0,0 1 0,1-1 0,-1-1 0,1 1 0,0-1 0,1 1 0,-1-1 0,1 0 0,0 0 0,-2-8 0,3-13-1269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8.425"/>
    </inkml:context>
    <inkml:brush xml:id="br0">
      <inkml:brushProperty name="width" value="0.05" units="cm"/>
      <inkml:brushProperty name="height" value="0.05" units="cm"/>
    </inkml:brush>
  </inkml:definitions>
  <inkml:trace contextRef="#ctx0" brushRef="#br0">1 121 168,'28'-21'3404,"-25"19"-2736,0 0-1,0 0 1,0 0 0,0 0 0,-1 0 0,1 0 0,-1-1-1,5-5 1,-5 6-31,-1 0 0,1 0 0,0 0 0,0 0 0,0 0 0,0 0 0,0 0 0,0 0 0,4-1 0,29-12 2226,46 1-1624,-50 10-176,52-6 219,129 0 1,-185 10-1051,-1 2 1,1 0 0,-1 2 0,0 1 0,0 1 0,49 18 0,-64-19-31,0 1 1,0-1-1,-1 2 1,0-1-1,0 2 1,0-1-1,13 15 1,-18-16-43,1 0 1,-2 1-1,1-1 0,-1 1 1,0 1-1,0-1 0,-1 0 1,0 1-1,0-1 1,-1 1-1,0 0 0,2 11 1,-4-8 18,1-1-1,-1 1 1,-1-1 0,0 0 0,0 1 0,-1-1 0,-5 15 0,-29 70 886,3-15-297,11-19-542,-59 113 1,64-141-194,-76 127-33,88-150 0,1 0 0,0 1 0,1-1 0,0 1 0,0 0 0,-1 20 0,4-30 0,0 1 0,0 0 0,0-1 0,0 1 0,1-1 0,-1 1 0,1-1 0,-1 1 0,1 0 0,-1-1 0,1 0 0,0 1 0,-1-1 0,1 1 0,0-1 0,0 0 0,0 0 0,0 1 0,0-1 0,1 0 0,1 1 0,-1 0 0,1-1 0,0 1 0,0-1 0,0 0 0,0 0 0,0 0 0,1-1 0,-1 1 0,0-1 0,5 1 0,10-2 0,-1 0 0,1-2 0,23-5 0,-23 5 0,88-18-390,-1-4 1,167-62-1,-222 59-5177,-27 14 1577,-21 13 3523,0 0-1,-1-1 1,1 1-1,-1-1 0,1 1 1,-1-1-1,1 1 1,-1-1-1,0 0 0,0 1 1,2-4-1,-2 2-48,0 1 0,1 0-1,-1 0 1,0 0-1,1 0 1,0 1 0,-1-1-1,1 0 1,0 1-1,0-1 1,4-2 0,5-1-793,1 0 1,0 1-1,0 0 1,22-3 0,23-1-1100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9.216"/>
    </inkml:context>
    <inkml:brush xml:id="br0">
      <inkml:brushProperty name="width" value="0.05" units="cm"/>
      <inkml:brushProperty name="height" value="0.05" units="cm"/>
    </inkml:brush>
  </inkml:definitions>
  <inkml:trace contextRef="#ctx0" brushRef="#br0">14 232 496,'6'-13'3775,"-5"13"-3668,-1 0-1,0 0 1,1-1-1,-1 1 0,0 0 1,1 0-1,-1-1 0,0 1 1,1-1-1,-1 1 1,0 0-1,0-1 0,1 1 1,-1-1-1,0 1 0,0 0 1,0-1-1,0 1 1,1-1-1,-1 1 0,0-1 1,0 1-1,0-1 0,0 1 1,0-1-1,0 1 1,0 0-1,0-1 0,-1 1 1,1-1-1,0 1 0,0-1 1,0 1-1,0-1 1,-1 1-1,1 0 0,0-1 1,0 1-1,-1-1 0,1 1 1,0 0-1,-1-1 1,1 1-1,0 0 0,-1 0 1,1-1-1,0 1 0,-1 0 1,1 0-1,-1-1 1,1 1-1,0 0 0,-1 0 1,1 0-1,-1 0 0,1 0 1,-1 0-1,1 0 1,-1-1-1,0 2 0,1-1 78,-1-1 0,1 1 0,-1 0 0,1 0 0,-1 0 0,1 0 0,-1 0-1,1 0 1,-1-1 0,1 1 0,-1 0 0,1 0 0,-1-1 0,1 1 0,-1 0 0,1-1-1,0 1 1,-1 0 0,1-1 0,0 1 0,-1-1 0,1 1 0,0 0 0,-1-1 0,1 1 0,0-1-1,0 1 1,-1-1 0,1 1 0,0-1 0,0 1 0,0-1 0,0 1 0,0-1 0,0 0-1,0 1 1,0-1 0,0 1 0,0-1 0,0 1 0,0-2 0,1-3 2048,-3-7 1679,110 82 3918,-62-36-7725,-2 1-1,44 46 1,-50-36-104,-1 1 0,30 54 0,-17-26 0,112 187 0,-41-60 0,6 5 0,-75-121 0,83 102 0,-119-166 0,-7-9 0,-6-7 0,1 0 0,0 0 0,0 0 0,0 0 0,10 7 0,-13-11 0,1 0 0,-1 0 0,0-1 0,1 1 0,-1 0 0,1-1 0,-1 1 0,1-1 0,-1 0 0,1 0 0,-1 1 0,1-1 0,0 0 0,-1 0 0,1 0 0,-1 0 0,1-1 0,-1 1 0,1 0 0,-1-1 0,1 1 0,-1-1 0,1 0 0,-1 1 0,1-1 0,-1 0 0,0 0 0,1 0 0,0-1 0,12-9 0,-1 0 0,0-2 0,-1 1 0,0-1 0,-1-1 0,-1 0 0,0-1 0,-1 0 0,12-26 0,-11 17 0,-1-2 0,-1 1 0,-1-2 0,-1 1 0,3-45 0,1-26 0,6-121 0,-26-56 0,6-137 0,6 223 0,-11 145 0,8 41 0,0-1 0,0 0 0,0 0 0,0 0 0,0 0 0,1 0 0,-1 0 0,1 0 0,0 0 0,0 0 0,0 0 0,0 0 0,0 0 0,1 0 0,0-3 0,0 6 8,-1 0-1,1-1 1,-1 1-1,0-1 1,1 1-1,-1-1 1,0 1-1,0-1 1,1 1-1,-1-1 1,0 1-1,0-1 1,0 1-1,0-1 1,1 1-1,-1-1 1,0 1-1,0-1 1,0 1-1,0-1 1,0 1-1,0-1 1,-1 0-1,1 1 1,0-1-1,0 1 1,0-1-1,0 1 1,-1-1-1,1 1 1,0-1-1,-1 0 1,-17-1-1965,-21 13-3616,39-11 5520,-2 1-485,1-1 0,-1 1-1,0-1 1,0 1-1,1 0 1,-1-1 0,1 1-1,-1 0 1,1 0 0,-1 0-1,1 0 1,0 0-1,-1 1 1,1-1 0,0 0-1,0 1 1,0-1-1,0 1 1,0-1 0,0 1-1,0-1 1,0 1 0,1-1-1,-1 1 1,1 0-1,-1 3 1,6 17-5688,11 3 3576,6 0 778</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9.619"/>
    </inkml:context>
    <inkml:brush xml:id="br0">
      <inkml:brushProperty name="width" value="0.05" units="cm"/>
      <inkml:brushProperty name="height" value="0.05" units="cm"/>
    </inkml:brush>
  </inkml:definitions>
  <inkml:trace contextRef="#ctx0" brushRef="#br0">456 0 1680,'-69'40'12622,"40"-11"-7323,-9 20-1964,32-40-2838,-23 29 1160,20-27-1291,0 0 1,1 1-1,0 0 1,0 0-1,2 0 1,-1 1-1,-4 15 1,-3 10 282,10-28-502,0-1 0,1 1 0,0-1 0,1 1 0,0 0-1,-2 20 1,5 4-49,0 0-1,3 0 0,0-1 0,2 1 1,2-1-1,18 50 0,33 38-26,-51-103-49,1-1 0,1 0 0,0-1 0,1 0 0,1-1-1,0 0 1,1-1 0,1 0 0,0-1 0,1-1 0,19 14 0,-28-23 42,-1-1-1,1 1 1,-1-1 0,1 0-1,0 0 1,0 0 0,0-1-1,0 0 1,0 0 0,0 0-1,0-1 1,0 0 0,0 0-1,0-1 1,0 0 0,0 0-1,0 0 1,0-1 0,0 1-1,-1-2 1,10-3 0,-8 1-21,1 1 1,-1-1-1,0-1 1,-1 1-1,1-1 1,-1 0-1,0-1 1,-1 0-1,1 0 1,-1 0-1,-1 0 1,1-1-1,-1 1 1,3-11-1,-2 6-43,0-2 0,-1 1 0,-1 0 0,0-1 0,-1 0 0,0 0 0,-1 0 0,0 0 0,-2 0 0,1 1 0,-2-1 0,0 0 0,0 0 0,-7-19 0,-6-4 0,-2 2 0,-1 0 0,-23-34 0,10 25 3,-47-55 0,64 84-14,-1 0 1,-1 1 0,0 1-1,-1 0 1,-1 1 0,-28-14-1,-107-37-4048,19 11-8363,123 48 11532,-28-14-5209,28 9 2300,10 8 3715,1 1 0,0 0 0,0 0-1,0-1 1,0 1 0,0 0 0,0 0 0,0-1 0,0 1-1,0 0 1,0 0 0,0-1 0,0 1 0,0 0 0,0 0 0,0-1-1,0 1 1,0 0 0,0 0 0,0-1 0,1 1 0,-1 0-1,0 0 1,0-1 0,0 1 0,0 0 0,0 0 0,1 0 0,-1-1-1,0 1 1,0 0 0,0 0 0,1 0 0,-1 0 0,0-1-1,0 1 1,1 0 0,-1 0 0,0 0 0,12-7-1661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29.992"/>
    </inkml:context>
    <inkml:brush xml:id="br0">
      <inkml:brushProperty name="width" value="0.05" units="cm"/>
      <inkml:brushProperty name="height" value="0.05" units="cm"/>
    </inkml:brush>
  </inkml:definitions>
  <inkml:trace contextRef="#ctx0" brushRef="#br0">35 28 864,'-7'-9'1411,"6"8"-941,1-1-1,-1 1 0,0 0 1,0 0-1,0-1 0,0 1 0,0 0 1,0 0-1,0 0 0,-1 0 1,1 0-1,0 1 0,-3-2 0,-6-1 7904,22 20-3600,-7-2-3829,0 1 0,-1-1 0,0 1 0,1 22 0,6 22 320,51 187 931,30 157-1163,-84-348-780,31 108-1,-25-124-130,11 59 0,-23-85-105,0 0-1,0 0 1,-2 0-1,0 0 1,0 0-1,-1 0 1,-1 0-1,-4 16 1,-1-3-506,1 1 0,2-1 0,-3 58 0,7-85 402,0 0 0,0 1 0,0-1 0,0 0 0,0 1-1,0-1 1,0 0 0,0 1 0,-1-1 0,1 0 0,0 1 0,0-1-1,0 0 1,0 0 0,-1 1 0,1-1 0,0 0 0,0 0-1,-1 1 1,1-1 0,0 0 0,0 0 0,-1 1 0,1-1-1,0 0 1,-1 0 0,1 0 0,0 0 0,-1 0 0,1 0 0,0 1-1,-1-1 1,1 0 0,0 0 0,-1 0 0,1 0 0,0 0-1,-1 0 1,1 0 0,0-1 0,-1 1 0,1 0 0,0 0 0,-1 0-1,0 0 1,1-1-104,-1 1-1,0 0 1,1 0-1,-1 0 1,1-1-1,-1 1 1,0-1-1,1 1 0,-1 0 1,1-1-1,-1 1 1,1-1-1,-1 1 1,1-1-1,-1 1 1,1-1-1,0 1 1,-1-1-1,1 0 1,0 1-1,-1-1 1,1 1-1,0-1 1,0 0-1,0 1 0,-1-2 1,1-23-4345,1-31-3716,-1 51 7679,1-1 0,0 0 0,0 0 0,0 0 0,1 1 0,0-1 0,3-6 0,17-21-1530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30.352"/>
    </inkml:context>
    <inkml:brush xml:id="br0">
      <inkml:brushProperty name="width" value="0.05" units="cm"/>
      <inkml:brushProperty name="height" value="0.05" units="cm"/>
    </inkml:brush>
  </inkml:definitions>
  <inkml:trace contextRef="#ctx0" brushRef="#br0">73 80 324,'0'-2'230,"0"0"1,0 0-1,0 1 1,0-1-1,0 0 1,1 0-1,-1 0 1,1 0-1,-1 1 1,1-1-1,0 0 1,0 1-1,0-1 1,0 0-1,0 1 0,0-1 1,2-1-1,-3 2 18,1-1-1,0 1 1,-1 0-1,1 0 1,-1 0-1,0 0 0,0-1 1,1 1-1,-1 0 1,0 0-1,0-1 1,0 1-1,0 0 1,0 0-1,0-1 0,-1 1 1,1 0-1,0 0 1,-1-1-1,1 1 1,0 0-1,-1 0 0,0 0 1,0-2-1,1 3 11,-1-1 0,1 0 0,0 0 0,-1 0 0,1 1 0,0-1-1,-1 0 1,1 1 0,-1-1 0,1 0 0,-1 1 0,0-1 0,1 1 0,-1-1-1,0 1 1,1-1 0,-1 1 0,0-1 0,1 1 0,-1-1 0,0 1 0,0 0-1,0 0 1,1-1 0,-1 1 0,0 0 0,0 0 0,0 0 0,0 0 0,-1 0-1,1 1 74,0-1 1,0 1-1,0 0 0,1-1 0,-1 1 0,0 0 0,0 0 0,1-1 0,-1 1 0,0 0 0,1 0 0,-1 0 0,1 0 0,-1 0 0,0 2 1,-1 28 2780,0-5-1589,-17 42 886,3 242-533,8-68-1979,5-196 103,2-1 0,3 1 0,1-1 0,2 0 0,2 0 0,23 78 0,-9-31 0,-17-70 0,1 1 0,0-1 0,2 0 0,0 0 0,17 33 0,-1-14 0,-16-28 0,0 0 0,0 0 0,2 0 0,-1-1 0,1 0 0,1-1 0,0 0 0,1-1 0,21 17 0,-22-20 0,-3-2 0,0 0 0,0 0 0,1 0 0,-1-1 0,1 0 0,0-1 0,0 0 0,0 0 0,1 0 0,-1-1 0,1-1 0,-1 1 0,11-1 0,-16-1 0,1 1 0,1-1 0,0 0 0,0 0 0,-1-1 0,1 1 0,0-1 0,-1 0 0,1 0 0,-1 0 0,1-1 0,-1 0 0,1 0 0,-1 0 0,0 0 0,6-5 0,17-8-20,-24 15-124,0-1 0,-1 0 0,1-1 1,0 1-1,-1 0 0,1-1 0,-1 1 1,1-1-1,-1 0 0,0 0 0,0 0 1,1 0-1,-2 0 0,1 0 0,0-1 1,2-3-1,31-86-13771,-28 67 9493,-5 17 2747,0 0 1,0 0 0,1 0 0,7-15-1,2 3-535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30.756"/>
    </inkml:context>
    <inkml:brush xml:id="br0">
      <inkml:brushProperty name="width" value="0.05" units="cm"/>
      <inkml:brushProperty name="height" value="0.05" units="cm"/>
    </inkml:brush>
  </inkml:definitions>
  <inkml:trace contextRef="#ctx0" brushRef="#br0">83 119 1560,'-41'0'6368,"0"-1"7059,44-5-8569,141-5-237,-41 1-4265,-24 3-1453,111-25 0,-182 31 86,0-1 0,0 0 0,-1 0 0,1-1 0,-1 0 0,0 0 0,12-7 0,-19 9 793,0 1 0,0-1 0,1 1-1,-1 0 1,0-1 0,0 1 0,0-1 0,1 1 0,-1-1 0,0 1 0,0-1-1,0 1 1,0-1 0,0 1 0,0-1 0,0 1 0,0-1 0,0 1 0,0-1-1,0 1 1,-1-1 0,1 1 0,0-1 0,0 1 0,0-1 0,-1 1 0,1-1-1,0 1 1,0 0 0,-1-1 0,1 1 0,0 0 0,-1-1 0,1 1 0,-1 0-1,1-1 1,0 1 0,-2-1 0,-3-7-4696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31.220"/>
    </inkml:context>
    <inkml:brush xml:id="br0">
      <inkml:brushProperty name="width" value="0.05" units="cm"/>
      <inkml:brushProperty name="height" value="0.05" units="cm"/>
    </inkml:brush>
  </inkml:definitions>
  <inkml:trace contextRef="#ctx0" brushRef="#br0">0 521 196,'12'-7'5508,"-6"2"-3037,1 0 0,0 0 1,0 1-1,12-5 0,4 0 756,35-8 0,9-3-1140,236-58 1473,-181 50-2914,354-72 158,-123 28-869,-147 31-320,84-19-1697,-249 50 1433,61-18-2742,-88 26 1956,-13 2 1345,-1 0 0,0 0 0,1 0 0,-1 0 0,0 0 0,1 0 0,-1 1 0,0-1 0,1 0 0,-1 0 0,0 0 1,1-1-1,-1 1 0,1 0 0,-1 0 0,0 0 0,1 0 0,-1 0 0,0 0 0,0 0 0,1-1 0,-1 1 0,0 0 0,1 0 0,-1 0 0,0-1 0,0 1 0,1 0 0,-1 0 0,0-1 0,0 1 0,0 0 0,1-1 0,-1 1 0,0 0 0,0-1 0,0 1 0,0-1 0,-3-1-2039,-7-2 1813,6 3-938,0-1 0,0 1 0,0 0-1,0 0 1,0 0 0,0 0 0,0 1-1,0 0 1,0 0 0,-1 0 0,-4 1 0,-30 4-590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6.305"/>
    </inkml:context>
    <inkml:brush xml:id="br0">
      <inkml:brushProperty name="width" value="0.05" units="cm"/>
      <inkml:brushProperty name="height" value="0.05" units="cm"/>
    </inkml:brush>
  </inkml:definitions>
  <inkml:trace contextRef="#ctx0" brushRef="#br0">171 23 52,'-2'-2'836,"0"0"0,0 1 0,-1-1 0,1 0 0,0 1-1,-1-1 1,0 1 0,1 0 0,-1 0 0,0 0 0,-3-1 0,0 1 114,1 0 1,-1 0-1,0 0 1,0 1-1,-10 0 1,12 0-687,0 1 1,0-1-1,0 1 0,0 0 1,0 0-1,0 0 1,0 0-1,0 1 1,0-1-1,1 1 0,-1 0 1,0 0-1,1 0 1,0 1-1,-1 0 1,1-1-1,0 1 0,-4 6 1,4-5-156,1 1 0,-1 0 1,1 0-1,0 0 0,1 0 0,-1 0 1,1 0-1,0 0 0,0 1 0,1-1 0,-1 0 1,2 6-1,0-1 53,0 0 0,1 0 1,1 0-1,0 0 0,7 15 0,1 2 69,39 86 454,7 3-91,6 12 155,-23-52-235,-31-57-405,1 0 0,0 0-1,1-1 1,1 0 0,1-1-1,24 25 1,-3-6-16,-29-29-90,1-1-1,-1 1 1,1-1 0,0-1-1,1 1 1,-1-1 0,1-1-1,11 7 1,-5-5-276,0-1 0,0 0 0,0-1 0,21 3 0,-29-6-99,1-1-1,-1 0 1,0 0-1,1 0 0,-1-1 1,0 0-1,1 0 1,-1 0-1,0-1 1,0 0-1,0 1 1,0-2-1,0 1 1,-1-1-1,7-4 0,-7 5-169,-1 0 0,0 0 0,0 0 0,-1 0 0,1-1 0,0 0 0,-1 1 0,1-1 0,-1 0 0,0 0 0,0 0 0,0 0 0,0-1 0,-1 1 0,1 0 0,-1-1 0,0 1 0,0-1 0,0 0-1,0-4 1,4-15-3238,-1 14 2403,-2-8-623</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39:31.623"/>
    </inkml:context>
    <inkml:brush xml:id="br0">
      <inkml:brushProperty name="width" value="0.05" units="cm"/>
      <inkml:brushProperty name="height" value="0.05" units="cm"/>
    </inkml:brush>
  </inkml:definitions>
  <inkml:trace contextRef="#ctx0" brushRef="#br0">116 280 180,'-62'14'4299,"9"6"14348,247-33-11219,101-35-5301,-219 34-2041,125-20-86,249-51 0,-221 38 101,74-19-2181,-289 60-1647,-48 5-22430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47.607"/>
    </inkml:context>
    <inkml:brush xml:id="br0">
      <inkml:brushProperty name="width" value="0.05" units="cm"/>
      <inkml:brushProperty name="height" value="0.05" units="cm"/>
    </inkml:brush>
  </inkml:definitions>
  <inkml:trace contextRef="#ctx0" brushRef="#br0">404 14 48,'2'-1'282,"0"0"0,0 0-1,0 1 1,1-1 0,-1 1 0,0 0 0,0 0-1,0-1 1,1 1 0,-1 1 0,0-1 0,0 0-1,1 0 1,-1 1 0,0-1 0,0 1 0,0 0 0,0 0-1,0 0 1,3 1 0,-1 0 260,0 0-1,0-1 1,0 0 0,0 1-1,0-2 1,0 1 0,5 0 0,-7-1-467,2 0 89,1 0-1,-1 0 1,0 0 0,1-1 0,-1 1 0,0-1 0,8-2 0,-11 2-98,0 1 0,0-1-1,0 1 1,0 0 0,1-1 0,-1 1 0,0 0 0,0 0 0,0 0 0,1 0 0,-1 0 0,0 0 0,0 1-1,3-1 1,-3 1 4,0-1-1,0 0 0,0 0 0,0 1 1,1-1-1,-1 0 0,0 0 0,0 0 1,0-1-1,1 1 0,-1 0 0,0 0 1,0-1-1,2 0 0,0 0 72,1 0-1,-1 0 1,1 0 0,-1 1-1,1-1 1,-1 1-1,5 0 1,-6 0 724,-3-1-792,1 1 0,0-1 0,-1 1 0,1-1 0,-1 1 0,1-1 0,-1 1 0,1 0-1,-1-1 1,1 1 0,-1 0 0,1-1 0,-1 1 0,0 0 0,1 0 0,-1 0 0,1-1 0,-1 1-1,0 0 1,0 0 0,-16-3 2116,13 0-689,11 2-1575,-17 16 1784,10-13-1658,0 1 1,-1 0 0,1-1-1,-1 1 1,0-1-1,0 1 1,0-1-1,0 0 1,0 1 0,0-1-1,0 0 1,-1 0-1,1 0 1,-3 3 0,-14 24 251,16-23-227,-1 0-1,-1 0 0,1 0 1,-9 11-1,-13 22 294,11-17-138,-1 1 1,-1-2 0,-1 0 0,-1-1 0,-39 34 0,-22 24 337,-20 16-40,72-70-438,-94 86 207,119-108-292,0 0 1,0-1-1,0 1 1,0 1-1,0-1 1,1 0-1,-1 0 0,1 1 1,-1-1-1,1 1 1,0-1-1,0 1 1,0 0-1,-1 3 1,2-5-2,33-3-7,0-1 0,39-9 1,28-3-29,-91 14 41,203-13 60,-203 11-83,-6 1 4,13 0 4,-5 6-647,-10-5 77,-1 0 534,-9 1-625,6 4-2062,4-10 2264,1 0 1,0 0-1,0 0 0,0 0 1,0 1-1,1-1 1,0 1-1,6-9 0,14-32-1306,-19 36 1656,0 0 0,-1-1 0,0 0 0,-1 0 0,-1 0 1,0 0-1,0 0 0,-1 0 0,0 0 0,-1 0 0,0 0 0,-4-13 0,-5-12 898,-27-65 0,35 96-642,1 2-60,0 0 0,0 0 0,0 0 0,-1 1-1,1-1 1,-1 0 0,0 1 0,1-1-1,-1 1 1,0 0 0,0 0 0,-1-1 0,1 1-1,0 1 1,-1-1 0,-3-2 0,3 1 673,4 13-444,-1 336 875,-1-325-1159,-1 0 0,-7 30 0,5-30-15,1 0-1,-1 31 1,2-2-1,-2 0 0,-12 57 0,14-88-6,0 1 0,3 35 0,0-17-78,-2-35 76,0-1 1,0 1 0,0-1 0,0 1-1,-1-1 1,1 0 0,-1 1 0,1-1-1,-1 0 1,0 0 0,0 0 0,0 0-1,0 0 1,0-1 0,0 1-1,-4 1 1,-3 4-481,9-7 456,0 0 1,0 0-1,1 0 1,-1 0-1,0 0 1,0 0-1,0 0 1,0 0-1,0 0 1,0 0-1,0 0 1,0 0-1,0 0 1,0 0-1,0 0 1,0 0-1,0 0 1,1 0-1,-1 0 1,0 0-1,0 0 1,0 0-1,0 0 1,0 0-1,0 0 1,0 0-1,0 0 0,0 0 1,0 0-1,0 1 1,0-1-1,0 0 1,0 0-1,0 0 1,0 0-1,1 0 1,-1 0-1,0 0 1,0 0-1,0 0 1,0 0-1,0 0 1,0 0-1,0 0 1,0 0-1,0 1 1,0-1-1,0 0 1,0 0-1,0 0 1,0 0-1,0 0 1,0 0-1,0 0 1,0 0-1,0 0 1,0 0-1,0 0 1,0 0-1,-1 0 0,1 1 1,0-1-1,0 0 1,0 0-1,-3-2-684,0 1 0,0-1-1,1 0 1,-1 1 0,0-1-1,1-1 1,-1 1 0,1 0-1,-3-4 1,-23-18-3404,23 21 3517,2 2 322,1 0-1,0 0 0,0 0 1,0 0-1,0 0 0,0-1 1,1 1-1,-1-1 0,0 0 1,1 1-1,-1-1 1,1 0-1,-1 0 0,-1-3 1,1-14-1717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48.089"/>
    </inkml:context>
    <inkml:brush xml:id="br0">
      <inkml:brushProperty name="width" value="0.05" units="cm"/>
      <inkml:brushProperty name="height" value="0.05" units="cm"/>
    </inkml:brush>
  </inkml:definitions>
  <inkml:trace contextRef="#ctx0" brushRef="#br0">0 1 876,'69'0'9696,"-66"1"-9328,0 0-1,-1-1 0,1 2 1,-1-1-1,0 0 1,1 0-1,-1 1 0,0-1 1,0 1-1,0 0 0,0 0 1,3 3-1,0 0-58,70 58 2242,73 82 0,-123-114-2245,-2 1 0,-1 1 0,33 70 0,-11-21 124,29 78 437,-53-113-601,-4-5 17,-2 1 0,-1 0 0,-3 1 0,7 59 0,-2 182 1258,-18-254-1254,0 1-1,-2-1 1,-2 0 0,-1 0 0,-1-1-1,-1 0 1,-2 0 0,-16 30 0,16-39 57,-21 30 0,18-29-142,8-13-154,0-1-1,0 0 0,-1 0 0,0-1 0,0 0 0,-1 0 0,0-1 0,-12 6 0,-83 37-721,93-45 125,0 0-1,0-1 1,0 0 0,0-1 0,-1-1-1,1 0 1,-22 0 0,15-2-1558,1-1 0,0-1 0,0 0 0,-26-9 0,40 11 1538,0 0 1,0 0-1,0-1 0,1 1 1,-1-1-1,0 0 0,1 0 1,-1 0-1,1 0 0,-3-3 1,4 4 419,1 0 1,-1 1 0,1-1 0,-1 0 0,1 0 0,0 1 0,-1-1-1,1 0 1,0 0 0,0 0 0,-1 1 0,1-1 0,0 0 0,0 0-1,0 0 1,0 0 0,0 1 0,0-1 0,1 0 0,-1 0 0,0 0-1,0 0 1,1 1 0,-1-1 0,0 0 0,1 0 0,-1 1 0,0-1-1,1 0 1,-1 1 0,1-1 0,0 0 0,-1 1 0,1-1 0,-1 1-1,1-1 1,0 1 0,-1-1 0,1 1 0,0-1 0,0 1 0,-1 0-1,1-1 1,1 1 0,30-14-1676</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1.684"/>
    </inkml:context>
    <inkml:brush xml:id="br0">
      <inkml:brushProperty name="width" value="0.05" units="cm"/>
      <inkml:brushProperty name="height" value="0.05" units="cm"/>
    </inkml:brush>
  </inkml:definitions>
  <inkml:trace contextRef="#ctx0" brushRef="#br0">1 1138 164,'9'-13'913,"1"1"0,1-1 1,0 2-1,1-1 0,0 2 0,0-1 1,23-13-1,-12 8-93,32-30 0,-17 4-326,-27 29-303,0 0-1,22-19 1,-25 25-103,1-1 0,-1-1 1,-1 1-1,8-13 0,11-11 175,55-56 389,-61 65-406,25-36 0,-13 16 18,-26 35-168,0 0 1,0-1-1,-1 0 1,0 0 0,-1-1-1,0 1 1,0-1-1,-1 0 1,3-16-1,-4 21-43,0 0 1,0 0-1,0 0 0,1 0 1,0 0-1,0 1 0,0-1 0,0 1 1,1 0-1,6-7 0,-4 5 39,-1 0 0,1-1 0,-1 1-1,6-12 1,22-40 562,52-71 0,-81 121-568,0-1 0,0 1 0,-1-1 0,0 0 0,-1 0 0,0 0 0,-1 0 0,0-1 0,0 1 0,-1 0 0,-1-16 0,1 17 6,0 6-80,-1 1 1,1-1 0,-1 1-1,1-1 1,-1 1 0,0 0-1,1-1 1,-1 1 0,0 0 0,0 0-1,0-1 1,0 1 0,0 0-1,0 0 1,0 0 0,-1 0-1,1 0 1,0 0 0,0 1 0,-1-1-1,1 0 1,-3 0 0,-31-12 129,26 11-142,0 1 1,0 0 0,0 1 0,1 0 0,-1 0 0,0 1 0,-13 3 0,-27 0 36,41-4-13,0 1 0,0 0 0,0 0-1,0 0 1,0 1 0,0 0 0,0 1 0,0-1 0,1 2-1,0-1 1,-1 1 0,1 0 0,-10 8 0,-24 14 138,33-22-104,-1 1 0,1 0-1,1 1 1,-1-1 0,1 1 0,0 1-1,0-1 1,-8 12 0,-9 36 198,22-51-242,0 1 0,0 0 1,1 0-1,-1 0 1,1 0-1,0 0 0,0 0 1,0 0-1,1 0 0,-1 6 1,2 48 151,0-26-74,0-18-48,1 0 0,0 1 1,0-1-1,6 14 0,3 20 89,23 106 354,-21-101-305,7 21 39,-13-55-175,-2 1 0,0 0 1,2 30-1,-3-26-46,-2-15 4,0-1-1,1 1 1,0-1-1,1 0 1,-1 0 0,2 0-1,-1-1 1,1 0-1,8 10 1,12 21 24,-10-13-12,-6-11 12,0 0 1,-1 0-1,-1 1 1,0 0-1,7 28 1,-13-38-26,0 0-1,0 0 1,1 0 0,-1 0-1,1 0 1,0 0 0,1-1 0,-1 1-1,1-1 1,0 0 0,0 1-1,0-1 1,0-1 0,1 1-1,-1 0 1,8 4 0,1 2 7,-7-6-2,-1-1 0,1 1 0,-1-1 0,1 0 0,0 0 0,0-1 0,0 1 0,1-1 0,9 2 0,-4-2-5,1-1 0,0-1-1,-1 0 1,1-1 0,-1 0 0,1-1 0,-1 0-1,0 0 1,17-7 0,0-2-1098,0-1 0,34-20 1,-60 32 913,-1-1 0,1 0 1,-1 1-1,0-1 0,1 0 1,-1 0-1,0 0 1,0 0-1,1 0 0,-1 0 1,0 0-1,0-1 0,0 1 1,0 0-1,-1-1 0,1 1 1,0-1-1,-1 1 1,1-1-1,0 1 0,-1-1 1,0 1-1,1-1 0,-1 1 1,0-1-1,0-1 0,-1-1-597,1 0-1,-2 1 0,1-1 1,0 0-1,-1 1 0,0 0 0,0-1 1,-2-3-1,-1 0-359,5 6 1086,0 1 0,0 0 0,0 0-1,-1-1 1,1 1 0,0 0-1,0 0 1,0 0 0,0-1 0,0 1-1,0 0 1,0 0 0,0-1-1,0 1 1,0 0 0,0-1 0,0 1-1,0 0 1,0 0 0,0-1-1,0 1 1,0 0 0,0 0-1,0 0 1,0-1 0,1 1 0,-1 0-1,0 0 1,0-1 0,0 1-1,0 0 1,0 0 0,1 0 0,-1-1-1,0 1 1,0 0 0,0 0-1,1 0 1,-1 0 0,20-13-1733</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2.026"/>
    </inkml:context>
    <inkml:brush xml:id="br0">
      <inkml:brushProperty name="width" value="0.05" units="cm"/>
      <inkml:brushProperty name="height" value="0.05" units="cm"/>
    </inkml:brush>
  </inkml:definitions>
  <inkml:trace contextRef="#ctx0" brushRef="#br0">12 72 1484,'23'20'10730,"-31"-20"-7070,-12-1-1585,14 0-1248,7-2 478,36 1-855,195-32-2515,-214 32 431,0-2 0,29-9-1,-46 13 1474,0 0 0,-1-1-1,1 1 1,0-1-1,0 1 1,0-1 0,-1 1-1,1-1 1,0 1 0,0-1-1,-1 0 1,1 1 0,-1-1-1,1 0 1,-1 0 0,1 1-1,-1-1 1,1 0 0,-1 0-1,0 0 1,1 0 0,-1 0-1,0 1 1,0-1-1,1 0 1,-1 0 0,0 0-1,0 0 1,0 0 0,0 0-1,0 0 1,-1 0 0,1-1-1,0-4-1918</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2.431"/>
    </inkml:context>
    <inkml:brush xml:id="br0">
      <inkml:brushProperty name="width" value="0.05" units="cm"/>
      <inkml:brushProperty name="height" value="0.05" units="cm"/>
    </inkml:brush>
  </inkml:definitions>
  <inkml:trace contextRef="#ctx0" brushRef="#br0">26 0 1256,'-6'15'1286,"2"0"-1,-1 0 1,2 1-1,0-1 1,1 1 0,1-1-1,0 1 1,2 22-1,-1-18-316,0-11-499,-1-7-375,1-1 0,0 1 1,0-1-1,-1 1 1,1-1-1,0 1 1,1-1-1,-1 1 0,0 0 1,0-1-1,1 1 1,-1-1-1,1 1 1,-1-1-1,1 0 0,-1 1 1,1-1-1,0 1 1,0-1-1,0 0 0,0 0 1,0 1-1,0-1 1,2 1-1,11 8 333,-13-8-422,1-1 1,0 1 0,0-1-1,0 1 1,0-1 0,0 0-1,0 0 1,0 0 0,0 0-1,1 0 1,-1 0 0,0-1-1,1 1 1,-1-1 0,0 0-1,1 1 1,-1-1 0,0 0-1,5-1 1,6-1-321,-2 0-184,0 0 0,0-1 0,16-6-1,-24 8-8,0-1 0,0 1 0,0-1 0,0 0-1,0 0 1,-1 0 0,1 0 0,-1-1 0,1 1-1,-1-1 1,0 1 0,0-1 0,0 0 0,0 0-1,2-5 1,-4 6 305,1 1-1,0-1 0,0 1 1,-1-1-1,1 0 0,0 1 1,0 0-1,0-1 0,1 1 1,-1 0-1,0-1 0,0 1 1,1 0-1,-1 0 0,1 0 1,-1 0-1,1 0 1,-1 1-1,1-1 0,3-1 1,28-11-1572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2.788"/>
    </inkml:context>
    <inkml:brush xml:id="br0">
      <inkml:brushProperty name="width" value="0.05" units="cm"/>
      <inkml:brushProperty name="height" value="0.05" units="cm"/>
    </inkml:brush>
  </inkml:definitions>
  <inkml:trace contextRef="#ctx0" brushRef="#br0">214 33 300,'-1'2'8134,"-12"4"-5677,-57 20 2949,63-24-5213,0 1 0,-1 0 0,1 1 0,0-1 0,0 1 0,1 1 0,-1-1 0,1 1 0,0 0 0,0 1-1,1 0 1,0-1 0,0 2 0,0-1 0,0 0 0,1 1 0,0 0 0,1 0 0,0 0 0,-4 12 0,4-8-111,1-8-59,1 0-1,0 1 0,1-1 0,-1 0 1,1 1-1,-1-1 0,1 0 0,0 1 0,0-1 1,1 5-1,2 10 31,1-1 1,1 0-1,1 0 1,0-1 0,1 0-1,17 30 1,-3-7-26,-18-32-24,0 0-1,1 0 1,0 0 0,0-1 0,7 8 0,72 68 90,-57-58-79,-22-21-15,2 1 0,-1-1 0,0 0 0,1-1 0,0 1 0,-1-1-1,1 0 1,10 2 0,8 3-19,-15-4 35,0 0-1,1-1 0,0 0 0,-1 0 1,1-1-1,0 0 0,0-1 0,0 0 1,-1-1-1,20-3 0,-22 2 87,-1 0 1,0 0-1,1-1 0,-1 1 0,0-2 0,0 1 0,-1-1 1,1 0-1,-1 0 0,0 0 0,0-1 0,0 1 0,0-1 1,-1-1-1,0 1 0,6-11 0,-6 10 34,0 0-1,0 0 1,-1-1-1,0 1 1,0-1-1,-1 0 1,1 0-1,-2 0 1,1 0-1,-1 0 1,0-1 0,0 1-1,-1 0 1,0 0-1,0-1 1,-1 1-1,0 0 1,0 0-1,-1-1 1,0 1-1,0 0 1,-1 1-1,0-1 1,-4-8-1,-6-15 245,7 16-201,-1 0 1,0 1-1,0-1 0,-12-14 1,-13-13 104,16 19-202,0 1-1,-2 1 1,0 0-1,-1 2 1,-25-19 0,32 28-235,-6-3 69,0 0 0,-23-10 0,32 18-572,0 1 0,0 0-1,0 0 1,-1 1 0,1 1 0,-1-1 0,-18 1 0,-5 4-3606,-1 1-3480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3.192"/>
    </inkml:context>
    <inkml:brush xml:id="br0">
      <inkml:brushProperty name="width" value="0.05" units="cm"/>
      <inkml:brushProperty name="height" value="0.05" units="cm"/>
    </inkml:brush>
  </inkml:definitions>
  <inkml:trace contextRef="#ctx0" brushRef="#br0">121 0 404,'3'26'2477,"-3"-23"-2089,1 0 0,-1-1 1,1 1-1,-1 0 1,0 0-1,0 0 0,-1 0 1,1-1-1,0 1 0,-2 3 1,-1 4 568,0-1 0,-1 1 1,0-1-1,0-1 1,-1 1-1,-8 10 1,3 0 44,0 0 0,1 0 0,-11 35 1,-4 8-9,21-51-933,0 0 0,0-1 1,1 1-1,1 0 0,0 0 0,0 0 0,1 0 0,2 13 0,-2 6-142,12 49-2019,-12-72 1741,1 8-3704,-1-15 3878,0 1 0,0-1 1,1 0-1,-1 1 0,0-1 0,0 0 1,0 0-1,1 1 0,-1-1 1,0 0-1,0 1 0,1-1 0,-1 0 1,0 0-1,1 0 0,-1 1 1,0-1-1,1 0 0,-1 0 1,0 0-1,1 0 0,-1 0 0,0 0 1,1 0-1,-1 0 0,0 1 1,1-1-1,-1 0 0,0 0 0,1-1 1,-1 1 89,-1 0 0,1 0 0,-1 0 0,1 0 0,0 0 0,-1 0 1,1 0-1,-1 0 0,1 0 0,0-1 0,-1 1 0,1 0 0,-1 0 0,1 0 1,0-1-1,-1 1 0,1 0 0,0-1 0,-1 1 0,1 0 0,0-1 0,0 1 1,-1 0-1,1-1 0,0 1 0,0 0 0,0-1 0,0 1 0,-1-2 0,3-17-2296,8 0 962</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3.547"/>
    </inkml:context>
    <inkml:brush xml:id="br0">
      <inkml:brushProperty name="width" value="0.05" units="cm"/>
      <inkml:brushProperty name="height" value="0.05" units="cm"/>
    </inkml:brush>
  </inkml:definitions>
  <inkml:trace contextRef="#ctx0" brushRef="#br0">72 31 480,'-5'-2'999,"1"0"1,-1 1-1,1 0 0,-1 0 0,0 0 0,1 1 1,-1 0-1,0 0 0,-9 1 0,1-1 2177,12 0-3052,1-1 1,0 1-1,0 0 0,-1-1 1,1 1-1,0-1 0,0 1 0,0 0 1,0-1-1,0 1 0,0-1 1,-1 1-1,1 0 0,0-1 1,0 1-1,0-1 0,0 1 1,1-1-1,-1 1 0,0 0 1,0-1-1,0 1 0,0-1 1,0 1-1,0 0 0,1-1 1,-1 1-1,0 0 0,1-1 1,5-2 95,0 1 0,1 0 0,-1 1 0,1 0 0,0 0 1,0 0-1,-1 1 0,10 0 0,56 4 182,-13 4 249,91 25 0,-100-21-311,-39-9-230,-1 0 1,0 1-1,15 7 0,-22-10-69,0 1 0,0-1 1,-1 1-1,1 0 0,0 0 1,-1 0-1,1 0 0,-1 0 1,0 1-1,0-1 0,0 0 0,0 1 1,0 0-1,0-1 0,1 5 1,8 20 420,-8-23-397,-1 0-1,0 0 1,-1 1 0,1-1 0,-1 0 0,0 0 0,0 1 0,0-1 0,0 6 0,-1-6-36,0 0-1,0 1 1,0-1 0,0 0-1,-1 0 1,1 0 0,-1 1-1,0-1 1,0 0-1,-1 0 1,1 0 0,-1 0-1,0-1 1,0 1 0,0 0-1,-5 4 1,2 0-14,1-1 0,0 0 0,0 1 0,1 0 0,0 0 0,-3 13 0,3-12-6,0 1 1,0-1-1,-8 15 1,9-21-9,1-1 1,0 0-1,0 1 1,0-1-1,0 1 1,0 0-1,0-1 1,1 1-1,-1-1 1,1 1 0,0 0-1,0-1 1,0 1-1,0 0 1,0-1-1,1 1 1,-1 0-1,1-1 1,0 1 0,0-1-1,0 1 1,0-1-1,2 5 1,3 2 2,1 0 1,0 0 0,0-1 0,14 12-1,15 19 16,-27-28-13,1 0 0,22 19 1,10 11 2,-30-24-5,-6-8 8,1 0 0,0 0 1,0-1-1,1 1 0,0-2 0,0 1 0,18 11 0,-25-19-14,46 31 363,-45-29-293,1 0 0,-1-1-1,1 2 1,-1-1 0,0 0 0,0 0 0,0 0 0,-1 1-1,1-1 1,0 1 0,-1 0 0,0-1 0,0 1-1,1 0 1,-1 0 0,-1 0 0,2 4 0,-3-6-28,1 0 1,0 0-1,0 0 1,-1 0-1,1 0 0,-1 1 1,1-1-1,-1 0 1,0 0-1,1 0 1,-1 0-1,0-1 1,0 1-1,0 0 1,1 0-1,-1 0 0,0 0 1,0-1-1,0 1 1,-2 0-1,-24 12 241,22-11-220,-24 9-366,-2-1-1,1-1 0,-1-2 0,-46 6 1,-126-4-8555,159-14 3630,42 5 4976,1 0 1,0 0 0,-1 0 0,1-1 0,0 1-1,-1 0 1,1-1 0,0 1 0,0-1 0,-1 0-1,1 1 1,0-1 0,0 0 0,0 0 0,0 0-1,0 1 1,0-1 0,0 0 0,0 0 0,0-1-1,1 1 1,-1 0 0,0 0 0,1 0 0,-1 0-1,1-1 1,-1-1 0,1 3 167,-1-1 0,1 1-1,0-1 1,1 1 0,-1-1 0,0 1 0,0 0-1,0-1 1,0 1 0,0-1 0,0 1-1,0-1 1,1 1 0,-1-1 0,0 1 0,0 0-1,1-1 1,-1 1 0,0 0 0,1-1 0,-1 1-1,0 0 1,1-1 0,-1 1 0,1 0-1,-1-1 1,30-7-1787</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4.492"/>
    </inkml:context>
    <inkml:brush xml:id="br0">
      <inkml:brushProperty name="width" value="0.05" units="cm"/>
      <inkml:brushProperty name="height" value="0.05" units="cm"/>
    </inkml:brush>
  </inkml:definitions>
  <inkml:trace contextRef="#ctx0" brushRef="#br0">181 0 1048,'-23'7'8326,"7"-1"-3927,15-5-4030,0 0 1,-1-1-1,1 1 1,-1 0 0,1 0-1,-1-1 1,0 1-1,1-1 1,-1 0-1,1 1 1,-1-1-1,-2 0 1,2 0-160,-1 0 0,1 0-1,-1 0 1,1 0 0,0 0 0,-1 1-1,1-1 1,0 1 0,-1-1 0,1 1-1,0 0 1,0 0 0,0 0 0,-4 2-1,-1 2 248,6 73 1691,2-43-1634,-2 27 203,-8 62 0,-3 5-131,2-70-343,4-24 90,-4 63 0,9-84-197,-1-1-1,0 1 0,-1-1 1,0 0-1,-8 19 0,10-29-53,0 0 0,1-1-1,-1 1 1,0 0 0,1 0-1,0 0 1,-1-1 0,1 1-1,1 0 1,-1 0-1,1 3 1,-1-5-69,0-1 1,0 0-1,0 0 1,0 0-1,0 0 0,0 0 1,0 1-1,0-1 0,0 0 1,0 0-1,0 0 0,0 0 1,0 0-1,0 0 0,1 1 1,-1-1-1,0 0 0,0 0 1,0 0-1,0 0 0,0 0 1,0 0-1,0 0 0,1 0 1,-1 0-1,0 0 1,0 0-1,0 0 0,0 0 1,0 0-1,1 0 0,-1 1 1,0-1-1,0 0 0,0 0 1,0-1-1,0 1 0,1 0 1,-1 0-1,0 0 0,0 0 1,0 0-1,0 0 0,0 0 1,0 0-1,1 0 0,-1 0 1,0 0-1,0 0 0,0 0 1,0 0-1,0 0 1,0-1-1,1 1 0,8-19 353,3-20-237,12-73-1,-24 111-127,1-5-3,1-1 0,0 1-1,0 0 1,1 0 0,3-7 0,-3 9-3,-1-1 1,1 1-1,-2-1 0,1 0 1,0 0-1,-1 0 0,0 0 1,0 0-1,0-8 0,1 3 3,-1 0 0,1 0 0,1 0 0,0 0 0,0 1 0,1-1-1,9-16 1,4-11 6,42-78 25,-54 106-32,0 0-1,0 1 0,1-1 0,14-14 0,10-17-15,-24 31 15,1 1 1,-1 0-1,1 0 1,9-8-1,4-4 24,-20 20-19,0-1-1,0 1 0,0 0 0,0 0 0,0-1 0,1 1 0,-1 0 1,0 0-1,0-1 0,0 1 0,0 0 0,1 0 0,-1 0 0,0-1 1,0 1-1,1 0 0,-1 0 0,0 0 0,0 0 0,1 0 0,-1-1 0,0 1 1,0 0-1,1 0 0,-1 0 0,0 0 0,1 0 0,-1 0 0,0 0 1,1 0-1,-1 0 0,0 0 0,0 0 0,1 0 0,-1 0 0,0 0 0,1 0 1,-1 1-1,0-1 0,0 0 0,1 0 0,1 5 3,7 13 2,0 0 0,0 0 0,-2 1 0,0 0 0,-1 1 0,4 27 0,-4-3 11,0 86 1,-7-107-14,1-14-4,-1 1 0,1-1-1,1 0 1,0 1 0,0-1-1,1 0 1,5 16 0,-3-14-7,0-5-9,6-12 8,-5 2 10,20-17 14,-2 0 0,0-2 0,24-32 0,17-18-44,-53 63 15,15-18 1,1 2-1,1 1 1,1 1-1,38-24 0,-65 47 15,0 0-1,-1 0 0,1 1 1,0-1-1,0 0 0,0 1 0,-1 0 1,1-1-1,0 1 0,0 0 0,0 0 1,0 0-1,0 0 0,0 0 0,0 0 1,0 0-1,-1 1 0,1-1 1,0 1-1,0-1 0,0 1 0,-1 0 1,1 0-1,0 0 0,-1 0 0,1 0 1,0 0-1,-1 0 0,2 3 0,1-1 2,-1 1 0,0 0 0,0 0 0,0 0 0,0 1 0,-1-1 0,0 0 0,0 1 0,0 0 0,1 6 0,4 17 32,-2-1 0,0 1 0,0 55 0,7-4-47,-6-42-80,-5-33 27,0 0 0,0 0-1,0 0 1,-1 0 0,1 0-1,-1 7 1,0-9-8,-1-1 0,1 1 0,-1 0-1,1-1 1,-1 1 0,0-1 0,0 1 0,0-1-1,0 1 1,0-1 0,0 1 0,0-1 0,0 0 0,0 0-1,0 0 1,-1 1 0,1-1 0,-1-1 0,1 1-1,-3 1 1,-3 2-1079,0-1-1,0 0 0,0 0 0,-1-1 0,1 0 0,-1-1 1,1 1-1,-1-2 0,0 1 0,0-1 0,-12-1 1,13 1 336,-19 4-2508,-3-1-3511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6.695"/>
    </inkml:context>
    <inkml:brush xml:id="br0">
      <inkml:brushProperty name="width" value="0.05" units="cm"/>
      <inkml:brushProperty name="height" value="0.05" units="cm"/>
    </inkml:brush>
  </inkml:definitions>
  <inkml:trace contextRef="#ctx0" brushRef="#br0">97 221 1448,'-14'4'2718,"0"-1"1,0-1-1,0 0 0,-18-1 0,32 0-2657,0-1 0,0 0 1,-1 0-1,1 0 0,0 0 0,0 0 0,-1 0 0,1 0 0,0 0 0,0 0 0,-1 0 0,1 0 0,0 0 0,0 0 0,-1 0 0,1 0 0,0 0 0,0 0 0,-1 0 0,1 0 0,0 0 0,0 0 0,-1 0 0,1 0 1,0-1-1,0 1 0,-1 0 0,1 0 0,0 0 0,0 0 0,0-1 0,-1 1 0,1 0 0,0 0 0,0 0 0,0-1 0,0 1 0,0 0 0,-1 0 0,1-1 0,11-7 891,22-6-594,239-60-537,-24 8-6521,-207 54 3827,-27 9 1749,-1-1 1,1-1 0,-1 1-1,0-2 1,18-10 0,-16-2-661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6.630"/>
    </inkml:context>
    <inkml:brush xml:id="br0">
      <inkml:brushProperty name="width" value="0.05" units="cm"/>
      <inkml:brushProperty name="height" value="0.05" units="cm"/>
    </inkml:brush>
  </inkml:definitions>
  <inkml:trace contextRef="#ctx0" brushRef="#br0">314 0 1372,'12'4'2641,"-15"2"621,2-5-2967,0 0 1,0 0-1,-1 0 1,1 0-1,0 0 1,0 0-1,-1-1 1,1 1-1,0 0 1,-1-1-1,1 1 1,-2-1-1,1 28 3308,1-13-2989,-1 0 1,0-1 0,-7 23 0,-3 16 181,0 15-78,-3 0 0,-25 74-1,35-125-628,0 0 0,2 1 0,-3 24 0,5-27-42,-1 1 1,-1-1 0,0 1-1,-9 21 1,-47 84 69,37-74-93,-27 52 100,44-89-86,1-3 84,3-18-45,13-54-123,-14 41 43,-1-1 1,-1 1 0,0 0 0,-12-32 0,9 30 19,5 16-11,1 0 0,0 0-1,0 0 1,1 0-1,0-1 1,1 1 0,0 0-1,5-19 1,-3 13-4,0 0 0,0-22 1,-3 20-5,0 0 1,1 0 0,1 0 0,1 0-1,1 1 1,10-31 0,-2 17 17,9-31 51,-18 54-36,0-1 1,1 1 0,-1 0 0,2 0 0,-1 0 0,1 1-1,0-1 1,7-5 0,5-11 146,-14 20-140,1 0 0,-1 0 1,0 1-1,1-1 1,0 1-1,-1 0 0,1 0 1,0 1-1,1-1 0,-1 1 1,0 0-1,1 0 1,0 0-1,4-1 0,0 1 19,0 0 0,0 1 0,0 0 0,0 1 0,0 0 0,1 0 0,8 2 0,9 3 83,-1 2 0,0 0 0,0 1 0,30 15 0,-29-9-33,-1 1 0,-1 1-1,32 26 1,-38-28-66,40 39 61,-19-15-58,205 209-65,-124-93 102,-93-115-27,-25-33 3,1 0 1,0 0-1,0 0 0,0 0 1,1-1-1,0 0 1,0 0-1,0 0 0,9 5 1,-12-9 224,-14-49 865,11 22-948,-2-1 0,-1 1 0,-1 0 1,-2 0-1,-10-30 0,-4 4 4,10 25-64,-15-53-1,13 23-103,-4 0 1,-34-80 0,6 36-29,32 66 16,11 29-32,1 1-1,-1 0 0,0 0 1,0 1-1,-5-8 0,6 10-101,0 1-1,0 0 1,0-1-1,-1 1 0,1 0 1,0 0-1,-1 0 1,1 0-1,-1 0 0,1 1 1,-1-1-1,0 0 1,1 1-1,-1-1 0,0 1 1,1-1-1,-1 1 0,0 0 1,1 0-1,-5 0 1,1 0-642,4-1 554,1 1 1,-1 0-1,1 0 0,-1 0 0,0-1 0,1 1 0,-1 0 1,0 0-1,1 0 0,-1 0 0,1 0 0,-1 0 0,0 0 0,1 1 1,-1-1-1,1 0 0,-1 0 0,0 0 0,1 1 0,-1-1 1,1 0-1,-1 1 0,1-1 0,-1 0 0,1 1 0,-1-1 1,1 0-1,-1 1 0,1-1 0,0 1 0,-1 0 0,26 7-16468,9-1 14910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7.021"/>
    </inkml:context>
    <inkml:brush xml:id="br0">
      <inkml:brushProperty name="width" value="0.05" units="cm"/>
      <inkml:brushProperty name="height" value="0.05" units="cm"/>
    </inkml:brush>
  </inkml:definitions>
  <inkml:trace contextRef="#ctx0" brushRef="#br0">1 54 420,'34'32'5999,"-33"-30"-5641,1 0 0,0-1 0,-1 1 0,1-1 0,0 1 0,0-1 1,0 0-1,0 0 0,1 0 0,-1 0 0,0 0 0,0 0 0,1 0 0,-1-1 1,0 1-1,4-1 0,41 1 848,259-60-2970,-304 59 1651,0 0 1,-1-1-1,1 1 0,-1-1 1,1 0-1,-1 1 0,1-1 1,-1 0-1,1 0 0,-1 0 1,1 0-1,-1 0 1,0 0-1,2-2 0,-2 2 12,-1 0-1,0 1 1,0-1-1,0 1 1,0-1-1,0 0 1,1 1-1,-1-1 1,0 1-1,0-1 1,-1 0-1,1 1 1,0-1-1,0 0 1,0 1-1,0-1 1,0 1-1,-1-1 1,1 1-1,0-1 1,-1 0-1,1 1 1,0-1-1,-1 1 1,1-1-1,0 1 1,-1 0-1,1-1 1,-1 1-1,1-1 1,-1 1-1,1 0 1,-1-1-1,1 1 1,-1 0-1,0-1 1,1 1-1,-1 0 1,0 0-1,-6-7-1727,14 2 98,5 3 140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7.379"/>
    </inkml:context>
    <inkml:brush xml:id="br0">
      <inkml:brushProperty name="width" value="0.05" units="cm"/>
      <inkml:brushProperty name="height" value="0.05" units="cm"/>
    </inkml:brush>
  </inkml:definitions>
  <inkml:trace contextRef="#ctx0" brushRef="#br0">48 41 484,'-21'27'2681,"18"-26"-2193,1 1 1,0 1 0,0-1-1,0 0 1,0 0 0,0 1 0,1-1-1,-1 1 1,1-1 0,0 1 0,0 0-1,-1 0 1,2 0 0,-1-1 0,0 1-1,1 0 1,-1 0 0,1 4-1,0-6-346,1-1-1,-1 1 1,1-1-1,-1 1 1,1 0-1,0-1 1,-1 1-1,1-1 1,0 1-1,0-1 1,-1 0-1,1 1 1,0-1-1,0 0 1,-1 1-1,1-1 1,0 0-1,0 0 1,0 0-1,0 0 1,-1 1-1,1-1 1,0-1-1,0 1 0,1 0 1,27-1 1159,88-23 257,-55 11-1427,7-3-965,-22-4-2762,-46 19 3257,0 0 1,0 0-1,0 0 0,0 0 0,0 0 0,0 0 0,0 0 0,0 0 0,-1-1 0,1 1 0,0 0 0,-1-1 1,1 1-1,-1 0 0,0-1 0,1 1 0,-1-1 0,0 1 0,0-1 0,0 1 0,0-1 0,0 1 0,0-1 0,0 1 1,-1-3-1,1-7-2318,0 5 684</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7.843"/>
    </inkml:context>
    <inkml:brush xml:id="br0">
      <inkml:brushProperty name="width" value="0.05" units="cm"/>
      <inkml:brushProperty name="height" value="0.05" units="cm"/>
    </inkml:brush>
  </inkml:definitions>
  <inkml:trace contextRef="#ctx0" brushRef="#br0">0 35 1480,'11'-11'4019,"-11"10"-3670,1 1 1,-1-1 0,1 0-1,-1 0 1,1 1 0,0-1-1,-1 1 1,1-1 0,-1 0 0,1 1-1,0 0 1,0-1 0,-1 1-1,1-1 1,0 1 0,0 0-1,1-1 1,14-3 1272,1 0-1,27-1 1,79 5-133,-62 1-894,-18 1-277,1 3-1,-1 2 0,0 1 1,-1 2-1,0 2 1,69 30-1,-96-35-128,1 0 0,-1 1 0,16 12 0,-26-17-112,0 1-1,0 0 0,0 1 0,-1-1 0,1 1 0,-1 0 0,0 0 1,0 1-1,-1-1 0,0 1 0,3 6 0,-3-4 27,0-4-49,-1 0 1,0 0 0,-1 1-1,1-1 1,-1 0 0,0 1 0,0-1-1,0 0 1,-1 1 0,1 0-1,-1-1 1,0 1 0,-1-1 0,1 1-1,-1-1 1,0 1 0,-2 7-1,-6 15 231,6-16-153,0 0-1,-1 0 1,0-1-1,-1 0 1,0 1-1,-1-1 1,0-1-1,-10 13 1,-115 92 1213,72-75-989,38-27-212,-27 23 0,25-21-92,22-13-45,0-1-1,-1 1 0,1-1 0,-1 1 1,1 0-1,0-1 0,0 1 1,-1 0-1,1 0 0,0 0 0,0 0 1,0 0-1,0 0 0,0 0 0,0 1 1,0-1-1,0 0 0,1 0 1,-1 1-1,0-1 0,1 1 0,-1-1 1,0 2-1,49-2 318,9-7-227,-12 4-50,51-8 1,-21 1-31,128-23-1593,-195 30 1211,-1 0-430,0 0-1,0-1 0,0 0 0,-1-1 0,1 1 0,-1-1 0,0-1 1,8-6-1,16-11-2937,-7 8-426,30-23 0,6-6-150,-16 17 2561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8.232"/>
    </inkml:context>
    <inkml:brush xml:id="br0">
      <inkml:brushProperty name="width" value="0.05" units="cm"/>
      <inkml:brushProperty name="height" value="0.05" units="cm"/>
    </inkml:brush>
  </inkml:definitions>
  <inkml:trace contextRef="#ctx0" brushRef="#br0">190 74 420,'12'-59'10871,"-13"58"-10495,0 0-1,0 0 1,0 0-1,0 0 0,0 0 1,0 0-1,0 0 1,-1 1-1,1-1 1,0 1-1,0-1 1,-1 1-1,-1-1 1,3 0-267,-1 1 0,1 0 0,-1-1-1,1 1 1,-1 0 0,0-1 0,1 1 0,-1 0 0,0 0 0,1 0 0,-1-1 0,0 1-1,1 0 1,-1 0 0,0 0 0,1 0 0,-1 0 0,0 0 0,1 1 0,-1-1-1,0 0 1,1 0 0,-1 0 0,0 1 0,1-1 0,-1 1 0,0-1-68,1 1 1,0 0 0,0 0-1,0-1 1,0 1-1,-1 0 1,1 0-1,0-1 1,-1 1 0,1 0-1,-1-1 1,1 1-1,0-1 1,-1 1 0,0 0-1,1-1 1,-1 1-1,1-1 1,-1 1-1,0-1 1,1 0 0,-1 1-1,0-1 1,1 1-1,-1-1 1,0 0 0,-1 1-1,1-1 27,-1 1 0,0 0-1,0 0 1,1 0 0,-1 0 0,1 0 0,-1 0-1,1 1 1,-1-1 0,1 0 0,0 1 0,-2 2-1,-27 37 974,23-33-889,0 0 1,1 0-1,0 1 0,1 0 1,-5 11-1,0 5 22,-3 6-56,2 0-1,-8 34 1,17-54-115,0-1 1,1 1-1,0 0 0,1 0 1,0 0-1,1 0 0,0-1 1,0 1-1,1 0 0,4 12 1,-3-13-2,1 3 5,0 1 0,1-1 0,1 0 0,0 0 0,0-1 0,1 0 0,16 20 0,-18-26-2,15 18 26,2-2 0,30 25 0,-46-41-14,2-1 0,-1 0 1,0 0-1,1-1 0,0 0 0,0-1 0,0 1 1,0-1-1,1-1 0,-1 0 0,1 0 0,0-1 1,10 1-1,2-2 159,1-2 1,-1 0-1,0-1 1,0-1-1,-1-1 0,1-1 1,35-15-1,-44 15 21,1 0-1,-1-1 1,0-1-1,-1 0 1,0 0-1,0-1 1,-1 0 0,0-1-1,0-1 1,-1 1-1,-1-1 1,14-23-1,-19 27-105,0-1 0,0 0-1,-1 0 1,0 1 0,0-1-1,-1 0 1,0 0 0,-1-1-1,1 1 1,-2 0 0,0-12 0,-2 0 44,-1 0 0,-1 0 1,-9-24-1,11 34-143,-1 1-1,0 0 1,-1 0-1,0 1 0,0-1 1,-1 1-1,0 0 1,0 1-1,-1-1 0,0 1 1,0 1-1,-1-1 1,0 1-1,0 0 1,0 1-1,-1 0 0,1 0 1,-1 1-1,-1 0 1,-17-4-1,-8 0-1300,0 2 0,0 2 0,-1 1 0,-50 2 0,82 1 1089,-101 7-8368,86-7 4162,24 0 139,31-1 974,-1-5 1567</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8.637"/>
    </inkml:context>
    <inkml:brush xml:id="br0">
      <inkml:brushProperty name="width" value="0.05" units="cm"/>
      <inkml:brushProperty name="height" value="0.05" units="cm"/>
    </inkml:brush>
  </inkml:definitions>
  <inkml:trace contextRef="#ctx0" brushRef="#br0">307 1 956,'-24'5'6694,"-30"19"-148,0 0-4535,40-19-1611,0 0-1,1 1 1,0 1 0,0 0 0,-22 16 0,29-18-296,0-1 0,1 1 1,0 0-1,0 0 0,0 1 1,1-1-1,0 1 0,0 0 1,0 0-1,1 1 0,-1-1 1,2 1-1,-1 0 0,-2 8 1,2 4-40,1 1 1,0-1 0,2 1 0,0 0 0,1-1-1,4 21 1,3 2 20,23 71 0,-22-93-48,1 0 0,0 0 0,2 0 0,0-2 0,1 1 0,1-2 0,1 0 0,0 0 0,29 23 0,-34-33 33,-1 1-1,1-2 0,1 1 1,-1-1-1,1-1 1,0 0-1,1 0 0,-1-1 1,1-1-1,0 0 1,24 3-1,-30-5 90,0-1-1,0 0 1,0 0 0,0-1-1,0 0 1,0 0 0,0 0-1,0-1 1,0 0 0,0 0-1,-1 0 1,1-1 0,-1 0-1,0 0 1,1 0 0,-1-1-1,-1 0 1,1 0 0,-1 0-1,1 0 1,-1-1 0,0 1-1,-1-1 1,1 0 0,-1 0-1,0-1 1,0 1 0,0-1-1,-1 1 1,0-1 0,0 0-1,-1 0 1,1 0 0,0-12 0,-1-18 610,0 23-626,-1 0 1,1 1-1,-2-1 1,0 1 0,0-1-1,-2 1 1,1-1-1,-7-17 1,-9-7-29,-1 1-1,-36-51 1,46 75-250,0 1 0,0 0 0,-1 1 1,-1 0-1,0 1 0,0 0 0,-1 1 0,0 0 1,0 1-1,-1 0 0,-15-6 0,5 5-248,-13-7-2993,-1 2 1,-49-10-1,82 23 2612,1-1-1,-1 1 1,1-1 0,0 0-1,-1 0 1,1-1 0,0 1-1,-5-3 1,5 2-28,25 1-8251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5:59.067"/>
    </inkml:context>
    <inkml:brush xml:id="br0">
      <inkml:brushProperty name="width" value="0.05" units="cm"/>
      <inkml:brushProperty name="height" value="0.05" units="cm"/>
    </inkml:brush>
  </inkml:definitions>
  <inkml:trace contextRef="#ctx0" brushRef="#br0">392 0 416,'4'0'482,"23"2"5831,-26-2-6143,-1 0 1,0 0-1,1 0 0,-1 0 1,1 0-1,-1 1 0,0-1 1,1 0-1,-1 0 1,0 0-1,1 1 0,-1-1 1,0 0-1,1 0 0,-1 1 1,0-1-1,1 0 0,-1 1 1,0-1-1,0 0 1,0 1-1,1-1 0,-1 0 1,0 1-1,0-1 0,0 1 1,0-1-1,0 0 1,1 1-1,-1-1 0,0 1 1,0-1-1,0 0 0,0 1 1,0-1-1,0 1 0,0-1 1,-1 0-1,1 1 1,0-1-1,0 1 0,0-1 1,0 0-1,0 1 0,-1-1 1,1 0-1,0 1 0,0-1 1,-1 0-1,1 1 1,0-1-1,0 0 0,-1 1 1,1-1-1,0 0 0,-1 0 1,1 1-1,0-1 1,-1 0-1,-5 11 567,0 0 0,1 0 1,0 0-1,1 0 0,0 1 0,1 0 1,-3 22-1,1-13-194,1 11 67,4-25-514,-1 0 0,0 0 0,0 0 0,-1-1 0,-3 9 0,0 2 31,0 1 0,-4 33 1,7-33-92,1-10-22,1-1 1,0 1 0,0-1-1,0 1 1,1-1 0,1 0-1,2 11 1,20 53 52,-9-31-45,-6-15-11,1-1-1,2 1 1,0-2 0,1 1-1,28 35 1,-37-55 8,1 1 1,-1-1 0,1 0-1,0 0 1,0-1 0,11 6 0,7 6 89,-16-11 17,-1 0 0,1-1 0,0 0 0,0 0 0,0 0 0,0-1 0,0 0 0,1 0 0,-1-1 0,1 0-1,-1 0 1,1-1 0,14-1 0,-13 0 123,0 0 0,0 0-1,-1-1 1,1 0-1,-1-1 1,0 1-1,0-2 1,0 1 0,0-1-1,0 0 1,13-11-1,-3 0 266,-10 10-398,0-2 0,0 1 1,-1-1-1,0 0 0,0 0 1,-1-1-1,0 1 0,0-2 1,0 1-1,-1-1 0,-1 1 1,7-17-1,-7 13-116,0-2 0,-1 1 0,-1 0 0,0-1 0,0 1 0,-1-23 0,-2 28 0,0-1 0,0 1 0,-1 0 0,0 0 0,-1 0 0,0 1 0,0-1 0,0 1 0,-1-1 0,0 1 0,-1 0 0,-7-9 0,-4-3 17,-2 0-1,1 2 1,-2 0-1,0 1 1,-1 1-1,-1 1 1,0 1 0,-25-12-1,11 10-596,-1 1 0,-1 1 0,0 2 0,-56-9 0,43 11-1144,-88-14-5467,97 18 2081,0 1-1,-81 3 1,90 3 2068,27-2 794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2.129"/>
    </inkml:context>
    <inkml:brush xml:id="br0">
      <inkml:brushProperty name="width" value="0.05" units="cm"/>
      <inkml:brushProperty name="height" value="0.05" units="cm"/>
    </inkml:brush>
  </inkml:definitions>
  <inkml:trace contextRef="#ctx0" brushRef="#br0">394 0 1584,'2'1'8380,"-20"0"-3885,-21 3-1658,35-3-1931,-2 27 2823,0 6-3395,8 97 882,-6 163 807,-5-219-1676,-28 110 0,-35 68 349,28-147-383,28-71-220,-41 58 74,34-65-138,21-26-34,0 0 0,0 0 1,0-1-1,0 1 0,0 0 0,1 1 0,-1-1 1,1 0-1,0 0 0,-1 1 0,1-1 1,0 0-1,0 1 0,1 0 0,-1-1 0,0 1 1,0 4-1,1-6-139,0-11-925,0 9 1023,0 0 0,1 0 0,-1 0 0,0 0 1,0 0-1,-1 0 0,1 0 0,0 0 0,0 0 0,0 0 0,-1 0 0,1 0 1,0 1-1,-1-1 0,1 0 0,-2-2 0,-2-3-175,0 0-123,-1 0 1,1 0-1,1 0 0,-6-14 0,8 17 245,0 0-1,0 0 1,1 0 0,-1 0-1,1 0 1,0 0 0,0 0-1,0 0 1,0-1 0,0 1-1,1 0 1,0 0-1,-1 0 1,1 0 0,0 0-1,3-4 1,3-6-370,1 0 1,16-19-1,-14 20 21,-1-2-1,0 1 1,13-25-1,-6 1-307,37-90-1496,-47 109 1959,-1 1-1,0-1 1,-2 0 0,0 0 0,1-27 0,-5 18 123,1 0 0,2 0 1,0 0-1,2 0 1,1 0-1,2 1 0,9-28 1,27-83 298,-26 77 195,-5-6 383,-10 54-402,0 0 1,0 1-1,1-1 1,0 0-1,8-17 1,11-18 1504,-22 47-1779,0-1 0,0 1-1,0-1 1,0 1 0,0-1 0,0 1 0,0-1-1,0 1 1,0-1 0,0 1 0,0-1 0,0 1 0,0-1-1,0 1 1,0-1 0,-1 1 0,1-1 0,0 1 0,0 0-1,-1-1 1,1 1 0,0-1 0,-1 1 0,1 0-1,0-1 1,-1 1 0,1 0 0,-2-2 1280,11 2-1122,0 0 0,1 1 0,-1 0 0,0 0 0,0 1 0,0 1 0,0-1 0,-1 1 0,1 1 0,-1 0 0,1 0 0,-1 0 0,-1 1 0,11 8 0,33 28 180,-1 3 0,-3 1 0,-2 2 0,57 77 1,-58-64-334,-2-2 23,62 110 0,-94-148-202,-1 1 0,0 1 0,-2-1 0,-1 1 0,0 1 0,-2-1 0,0 1 0,-2-1 0,0 35 0,-1-55-3,-1-1 0,0 0 0,0 1 0,0-1 0,0 1 0,0-1 0,0 0 0,-1 1 0,1-1 0,0 0 0,-1 0 0,1 1 0,-1-1 0,1 0 0,-1 0 0,0 1 0,1-1 0,-1 0 0,0 0 0,0 0 0,0 0 0,-1 1 0,0-1-349,-1 0 0,0-1 0,1 1 0,-1-1 0,0 1 0,0-1 0,0 0 0,1 0 0,-5 0 0,1 0-218,-38-5-6447,7-9 3513,23 6 1917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2.499"/>
    </inkml:context>
    <inkml:brush xml:id="br0">
      <inkml:brushProperty name="width" value="0.05" units="cm"/>
      <inkml:brushProperty name="height" value="0.05" units="cm"/>
    </inkml:brush>
  </inkml:definitions>
  <inkml:trace contextRef="#ctx0" brushRef="#br0">218 214 256,'-52'-1'2376,"16"0"1583,0 1 0,-51 7 0,80-5-2054,9 1-716,19 2-295,34-1-416,-23-7-212,171-20 644,284-65-640,-409 73-1854,127-41 0,-188 51 698,-13 3 426,1 1 0,-1 0-1,1-1 1,-1 0 0,0 0-1,0 0 1,0-1 0,6-4-1,-6 5-295,0-1-1,0 1 1,0-1-1,0 1 1,0 1-1,1-1 0,-1 1 1,0-1-1,1 1 1,0 0-1,7 0 1,0 1-1110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2.856"/>
    </inkml:context>
    <inkml:brush xml:id="br0">
      <inkml:brushProperty name="width" value="0.05" units="cm"/>
      <inkml:brushProperty name="height" value="0.05" units="cm"/>
    </inkml:brush>
  </inkml:definitions>
  <inkml:trace contextRef="#ctx0" brushRef="#br0">22 53 1200,'28'1'2117,"37"-2"7990,-39-4-8861,-15 2-1082,-1 2 0,1-1 0,20 1 0,13-1-137,2-6-520,-25 4-740,1 1 1,33-1 0,-53 4 906,1 0 0,-1-1 0,0 1 0,0 0 0,0-1 0,0 1 0,1-1 0,-1 0 1,0 0-1,0 0 0,0 0 0,0 0 0,-1 0 0,3-2 0,7-4-2197,-9 7 806,-2 6 227</inkml:trace>
  <inkml:trace contextRef="#ctx0" brushRef="#br0" timeOffset="1">165 260 644,'-24'24'3938,"-1"-1"0,-42 29 0,66-51-3816,-4 3 447,1 1 0,-1-1-1,1 1 1,0 0-1,0 0 1,1 0-1,-1 0 1,-3 9 0,-1 0 202,9-14-742,-1 1 0,0-1 0,0 1 0,0-1 0,0 0 0,0 1 0,0-1 0,0 0 0,0 1 0,1-1 0,-1 0 0,0 1 0,0-1 0,0 0 0,1 1 0,-1-1 0,0 0 0,1 0 0,-1 1 0,0-1 0,0 0 0,1 0 0,-1 1-1,0-1 1,1 0 0,-1 0 0,1 0 0,-1 0 0,0 0 0,1 1 0,-1-1 0,0 0 0,1 0 0,-1 0 0,1 0 0,-1 0 0,0 0 0,1 0 0,-1 0 0,1-1 0,-1 1 0,0 0 0,1 0 0,-1 0 0,28 0 422,-23 0-470,30-3-234,1-1 1,66-17 0,-75 15-355,45-18-3298,-49 15 1872,62-18-8924,-62 21 9367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7.021"/>
    </inkml:context>
    <inkml:brush xml:id="br0">
      <inkml:brushProperty name="width" value="0.05" units="cm"/>
      <inkml:brushProperty name="height" value="0.05" units="cm"/>
    </inkml:brush>
  </inkml:definitions>
  <inkml:trace contextRef="#ctx0" brushRef="#br0">87 55 224,'-11'-5'17269,"13"-4"-16299,7 5-1184,0 1 1,-1 0-1,1 0 0,0 1 1,0 0-1,11-1 0,-10 2-846,-1 0-1,1-1 1,-1 0-1,0-1 1,1 0-1,9-6 1</inkml:trace>
  <inkml:trace contextRef="#ctx0" brushRef="#br0" timeOffset="1">0 447 1680,'12'25'3557,"-12"-23"-3006,1 0 0,-1 0 0,1 0 0,0 0-1,0-1 1,-1 1 0,1 0 0,1 0 0,-1-1 0,0 1 0,0-1 0,0 1 0,1-1 0,-1 1 0,1-1 0,-1 0 0,1 0 0,0 1 0,0-1 0,2 1 0,25-1 1768,131-29 1579,84-36-2912,-93 22-1577,2 0-2362,-71 18-1680,-41 6-1509,-11 4-395,-10 8 4299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3.243"/>
    </inkml:context>
    <inkml:brush xml:id="br0">
      <inkml:brushProperty name="width" value="0.05" units="cm"/>
      <inkml:brushProperty name="height" value="0.05" units="cm"/>
    </inkml:brush>
  </inkml:definitions>
  <inkml:trace contextRef="#ctx0" brushRef="#br0">0 92 420,'1'-5'545,"-1"1"0,1-1 0,0 1 0,0 0 0,0-1 0,1 1 0,-1 0 0,3-4 0,-2 4 423,0 0-1,0 0 1,-1-1 0,1 1 0,-1 0-1,0 0 1,-1-1 0,1-4 0,-1 9-886,0-1 1,-1 1 0,1-1 0,0 1-1,-1 0 1,1-1 0,0 1-1,-1 0 1,1-1 0,-1 1 0,1 0-1,-1-1 1,1 1 0,0 0 0,-1 0-1,1 0 1,-1 0 0,1-1-1,-1 1 1,1 0 0,-1 0 0,1 0-1,-1 0 1,1 0 0,-1 0 0,1 0-1,-1 0 1,1 0 0,-1 1-1,1-1 1,-2 0 0,2 0-55,-1 0 0,1 0 0,0 0 0,-1 1 0,1-1 0,-1 0 0,1 0 0,0 0 0,-1 0 0,1 1 0,-1-1 0,1 0 0,0 0 0,-1 0 0,1 1 0,0-1 0,0 0 0,-1 1 0,1-1 0,0 0 0,0 1 0,-1-1 0,1 0 0,0 1-1,0-1 1,0 1 0,-1-1 0,1 0 0,0 1 0,0-1 0,0 1 0,0-1 0,0 0 0,0 1 0,0-1 0,0 1 0,0-1 0,0 0 0,0 1 0,0-1 0,0 1 0,1-1 0,-1 0 0,0 1 0,0-1 0,0 1 0,1-1 0,-1 0 0,0 1 0,5 8 385,-1 1 0,0-1 0,5 18 0,-6-15-214,1 0 0,0-1 1,11 21-1,6 4 140,-2 1 0,-1 0-1,-2 1 1,15 54 0,-20-38 84,6 98 0,-8-59-226,1 133-55,-10-220-175,-1 0-1,-1 0 0,1 0 0,-1 0 0,0 0 0,0 0 0,-4 7 0,4-11-89,1 0-1,0 1 1,-1-1-1,1 1 0,0-1 1,0 1-1,1-1 1,-1 1-1,0 0 0,1 0 1,0-1-1,-1 1 1,1 0-1,0-1 0,0 1 1,1 0-1,-1 0 1,1 3-1,4 3-5007,-8-24-1149,3 13 5877,0-1 1,0 1-1,0 0 1,0-1-1,0 1 1,1 0-1,-1-1 1,1 1-1,-1 0 1,1 0-1,0 0 1,0-1-1,0 1 1,0 0-1,0 0 1,3-3-1,8-14-1333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3.632"/>
    </inkml:context>
    <inkml:brush xml:id="br0">
      <inkml:brushProperty name="width" value="0.05" units="cm"/>
      <inkml:brushProperty name="height" value="0.05" units="cm"/>
    </inkml:brush>
  </inkml:definitions>
  <inkml:trace contextRef="#ctx0" brushRef="#br0">12 0 1116,'-3'5'4254,"-5"-8"3039,7 3-7090,1 0 0,0-1-1,2 52 5026,-1-32-4355,2-1 0,5 21 1,-6-31-710,3 15 117,1-1-1,1 0 1,1 0 0,21 40 0,-24-54-275,6 17 7,-11-24-15,0 0 0,0 1-1,0-1 1,-1 0 0,1 0-1,-1 0 1,1 0 0,-1 0-1,1 0 1,-1 0 0,1 0-1,-1 0 1,0-1 0,1 1 0,-1 0-1,0 0 1,0 0 0,0-1-1,0 1 1,0 0 0,-1 0-1,-23 21-295,25-22 277,0 0 0,-1 0 0,1 1 0,-1-1 0,1 0 0,0 1 1,0-1-1,-1 0 0,1 1 0,0-1 0,-1 0 0,1 1 0,0-1 0,0 1 0,0-1 0,-1 1 0,1-1 1,0 1-1,0-1 0,0 0 0,0 1 0,0-1 0,0 1 0,0-1 0,0 1 0,0-1 0,0 1 0,0-1 1,0 1-1,0-1 0,0 1 0,1-1 0,-1 0 0,0 1 0,0-1 0,1 1 0,-1-1 0,0 0 0,0 1 1,1-1-1,-1 0 0,0 1 0,1-1 0,0 1 0,-1 0-128,1-1 0,0 1 0,0 0 0,0-1 0,1 1 0,-1-1-1,0 1 1,0-1 0,0 0 0,0 1 0,0-1 0,1 0 0,-1 0 0,0 0 0,0 1 0,2-2 0,-1 0-248,-1 0-1,1 0 1,-1-1 0,1 1 0,-1-1 0,1 1-1,-1-1 1,0 0 0,0 1 0,0-1-1,1-3 1,7-7-1238,1-1-1,0 1 1,1 1-1,14-13 1,15-16-1631,-16 13 1646</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4.014"/>
    </inkml:context>
    <inkml:brush xml:id="br0">
      <inkml:brushProperty name="width" value="0.05" units="cm"/>
      <inkml:brushProperty name="height" value="0.05" units="cm"/>
    </inkml:brush>
  </inkml:definitions>
  <inkml:trace contextRef="#ctx0" brushRef="#br0">523 242 476,'6'-23'3220,"-5"23"-3019,0-1-1,-1 0 1,1 0 0,-1 0-1,1 0 1,-1 0-1,1 0 1,-1 0 0,0 0-1,1 0 1,-1 0-1,0 0 1,0 0 0,0 0-1,0 0 1,0 0 0,0 0-1,0 0 1,0 0-1,0 0 1,0 0 0,0 0-1,-1 0 1,1 0 0,0 0-1,-1 0 1,1 0-1,-1 0 1,1 0 0,-1 0-1,0 0 1,1 1 0,-1-1-1,0 0 1,1 0-1,-1 1 1,-1-2 0,-2-8 4141,4 10-4325,0 1 1,-1-1 0,1 0 0,0 0-1,0 0 1,0 0 0,0 0 0,0 1-1,0-1 1,0 0 0,-1 0 0,1 0 0,0 0-1,0 0 1,0 0 0,0 0 0,-1 0-1,1 1 1,0-1 0,0 0 0,0 0 0,0 0-1,-1 0 1,1 0 0,0 0 0,0 0-1,0 0 1,-1 0 0,1 0 0,0 0-1,0 0 1,0 0 0,0 0 0,-1-1 0,1 1-1,0 0 1,0 0 0,0 0 0,0 0-1,-1 0 1,1 0 0,0 0 0,0 0-1,0-1 1,0 1 0,0 0 0,0 0 0,-1 0-1,1 0 1,0 0 0,0-1 0,0 1-1,0 0 1,0 0 0,0 0 0,0 0 0,0-1-1,0 1 1,0 0 0,0 0 0,0 0-1,0 0 1,0-1 0,0 1 0,0 0-1,0 0 1,0 0 0,0-1 0,0 1 0,-5 3 403,-1 0 1,1 1-1,0 0 1,0 0-1,0 0 1,1 0-1,0 1 1,-1 0 0,-4 8-1,6-8-395,1 0 0,-1 0 1,1 0-1,0 1 0,1-1 0,-1 1 0,1 0 0,0-1 1,1 1-1,-1 0 0,1-1 0,0 1 0,1 0 0,-1-1 1,1 1-1,0 0 0,4 10 0,-4-9-5,1-1 0,0 1 0,1-1-1,-1 0 1,1 0 0,0 0 0,1 0 0,0 0 0,-1 0-1,7 6 1,50 73 504,-49-68-283,0 1 1,-1 0-1,-1 1 0,9 24 0,4 9 364,-18-41-385,0 0 0,-1 0 1,0 0-1,2 21 0,0-8 124,-3-8-76,-1 1 1,0-1-1,-2 25 1,-1-4 7,2-33-272,0 1 0,-1-1 0,0 0-1,0 0 1,-1 0 0,1 1 0,-1-1 0,0-1 0,0 1-1,0 0 1,0 0 0,-1-1 0,1 1 0,-1-1 0,0 0-1,0 0 1,0 0 0,-1 0 0,1 0 0,-1-1 0,1 0-1,-1 0 1,0 0 0,0 0 0,-5 2 0,-13 4-403,1-1 0,-1 0 0,-33 4 0,54-11 367,-26 3-1223,0-2 0,0-1 1,0-1-1,1-1 0,-50-10 0,60 9 687,-9-2-919,0-1-1,0-2 0,1 0 0,0-1 1,0-2-1,-27-16 0,48 25 1220,0 0 0,1 0 0,-1 0-1,0-1 1,1 1 0,-1-1 0,1 0-1,0 0 1,0 1 0,0-2 0,0 1-1,0 0 1,1 0 0,-1 0 0,1-1-1,-1-5 1,0-23-1517</inkml:trace>
  <inkml:trace contextRef="#ctx0" brushRef="#br0" timeOffset="1">321 196 1496,'25'-31'2985,"-15"19"-18,-1 1 0,2 0 0,20-18 0,2 10-1166,72-35 596,-97 49-2389,0 2 0,0-1 1,1 1-1,-1 0 0,1 0 0,0 1 0,0 1 0,0-1 0,0 1 0,15 1 1,1-1-387,34 0-1708,-55 1 1352,-1 1 1,1-1-1,-1 1 1,0 0-1,1 0 1,-1 0 0,4 2-1,14 14-6565,-2-1 4229,2-8 1302</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4.467"/>
    </inkml:context>
    <inkml:brush xml:id="br0">
      <inkml:brushProperty name="width" value="0.05" units="cm"/>
      <inkml:brushProperty name="height" value="0.05" units="cm"/>
    </inkml:brush>
  </inkml:definitions>
  <inkml:trace contextRef="#ctx0" brushRef="#br0">808 1 1088,'-42'13'4989,"-77"34"-1,85-30-3621,1 1 0,-45 34-1,53-33-1164,1 1 1,1 1-1,1 1 0,1 1 0,1 1 0,1 1 0,1 0 0,2 2 0,-14 28 0,8-9-131,-49 94-615,68-136 337,1 0 0,-1 0 1,0 0-1,0 0 0,0 0 0,-1-1 0,1 1 1,-1-1-1,0 0 0,0 0 0,0 0 1,0-1-1,0 1 0,-1-1 0,1 0 0,-1-1 1,1 1-1,-1-1 0,0 1 0,0-1 1,-7 0-1,10-1 22,1-1 0,-1 1 1,1 0-1,-1-1 0,1 1 0,-1-1 1,1 0-1,0 1 0,-1-1 1,1 0-1,0 0 0,0 0 0,0 0 1,-1 0-1,1 0 0,0 0 0,0 0 1,1 0-1,-1-1 0,0 1 1,0 0-1,1-1 0,-1 1 0,0-1 1,0-1-1,-7-11-1349,-8-3-157,12 13 1356,0 0 0,0 0 0,0-1 0,1 0 0,0 1 0,0-1 0,-3-7 0,-6-15-849</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4.885"/>
    </inkml:context>
    <inkml:brush xml:id="br0">
      <inkml:brushProperty name="width" value="0.05" units="cm"/>
      <inkml:brushProperty name="height" value="0.05" units="cm"/>
    </inkml:brush>
  </inkml:definitions>
  <inkml:trace contextRef="#ctx0" brushRef="#br0">1 105 636,'0'-85'7461,"0"85"-7356,0-1-1,0 0 1,0 1-1,0-1 1,0 0-1,0 1 0,0-1 1,0 0-1,0 1 1,0-1-1,0 1 1,0-1-1,0 0 0,0 1 1,1-1-1,-1 0 1,0 1-1,0-1 1,1 1-1,-1-1 1,0 1-1,1-1 0,-1 1 1,1-1-1,-1 1 1,1-1-1,-1 1 1,1-1-1,-1 1 0,1 0 1,-1-1-1,1 1 1,-1 0-1,1-1 1,0 1-1,-1 0 0,1 0 1,0 0-1,-1 0 1,1 0-1,-1-1 1,1 1-1,0 0 0,-1 0 1,1 1-1,0-1 1,-1 0-1,1 0 1,0 0-1,-1 0 1,1 0-1,-1 1 0,1-1 1,0 0-1,-1 1 1,1-1-1,-1 0 1,1 1-1,0 0 0,43 31 2765,-28-19-1840,48 22 910,86 52 468,101 57-1257,8 5-885,-23 10-1890,-177-126-1005,-53-30 164,-16-9-1870,-22-15-2212,30 20 6166,0-1-1,0 0 1,0 0 0,0 0-1,1 0 1,-1 0-1,0 0 1,1 0 0,-1 0-1,-1-5 1,1-8-1317</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5.242"/>
    </inkml:context>
    <inkml:brush xml:id="br0">
      <inkml:brushProperty name="width" value="0.05" units="cm"/>
      <inkml:brushProperty name="height" value="0.05" units="cm"/>
    </inkml:brush>
  </inkml:definitions>
  <inkml:trace contextRef="#ctx0" brushRef="#br0">0 14 804,'0'-1'196,"0"1"0,0-1 0,0 1-1,1-1 1,-1 0 0,0 1 0,0-1 0,0 1 0,1-1-1,-1 1 1,0-1 0,0 0 0,1 1 0,-1-1 0,3-3 3881,-2 4-3889,0 0 0,1 0 0,-1 0 0,0 0 0,0 0 0,0 0 0,0 1 0,0-1 0,0 1 0,1-1 0,-1 1 0,0-1 0,0 1 0,0-1 0,0 1 0,-1 0 0,1-1 0,0 1 0,0 0 0,0 0 0,-1 0 0,1 0 0,0 0 0,-1 0 0,1 0 0,0 0 0,-1 0 0,0 0 0,1 0 0,-1 0 0,0 0 0,1 0 0,-1 1 0,0-1 0,0 0 0,0 2 0,0 7 315,0 0 1,-1 0 0,-3 18-1,-1 12 190,6-10-502,2 0 1,2 0 0,0-1-1,2 0 1,1 0-1,20 48 1,-13-32-262,-2 0 0,11 71-1,-14-81-246,-9-32 224,1 0 0,-1 0 0,0 0 0,0 1-1,0-1 1,0 0 0,-1 0 0,0 0 0,1 1-1,-1-1 1,0 0 0,0 1 0,-1-1 0,1 0-1,-1 0 1,1 1 0,-1-1 0,0 0 0,0 0-1,-3 6 1,-29 30-2951,20-25 1034,10-23-5413,4-2 6009,-1-2-89</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5.614"/>
    </inkml:context>
    <inkml:brush xml:id="br0">
      <inkml:brushProperty name="width" value="0.05" units="cm"/>
      <inkml:brushProperty name="height" value="0.05" units="cm"/>
    </inkml:brush>
  </inkml:definitions>
  <inkml:trace contextRef="#ctx0" brushRef="#br0">107 408 980,'0'-28'3203,"0"9"5490,-22 34-3990,19-9-4382,0 1 0,1 0 0,-1 0 0,2 0-1,-1 0 1,1 0 0,-1 0 0,2 0 0,-1 1 0,1-1 0,0 0 0,3 12 0,1 12 128,15 48-1,-17-72-358,31 84 290,-16-50-289,-8-19-68,1 0 0,2-1 0,0 0 0,1-1-1,22 26 1,85 82 67,-113-122 2,0-1-1,0 1 1,0-1-1,1 0 1,0 0-1,0-1 1,0 0-1,0-1 1,1 0-1,13 3 1,-17-4 61,0-1 1,1 0-1,-1-1 0,1 1 0,0-1 1,-1 0-1,1-1 0,-1 1 1,1-1-1,-1 0 0,1-1 1,-1 1-1,0-1 0,0 0 1,0 0-1,0-1 0,9-5 0,-1-1 220,-9 6-244,1 0 0,-1 0 0,0 0 0,1-1 0,4-5 0,4-9 248,-8 13-277,0 0-1,-1-1 0,0 1 1,0-1-1,0 0 0,-1 0 0,1-1 1,-2 1-1,1-1 0,-1 1 0,0-1 1,0 0-1,-1 0 0,1 0 1,-1-9-1,-1-29 242,-11-76 0,9 106-318,-1 1 0,0-1 0,-1 1 0,-1 0 0,0 1 0,-1-1 0,0 1 0,-1 0 0,-12-17 0,2 9-9,12 12-43,-1 1-1,0 1 1,0-1 0,-1 1-1,0 0 1,-1 0 0,1 1-1,-1 0 1,0 0 0,-1 1-1,1 0 1,-13-5-1,-16-2-1055,0 2-1,-1 1 0,0 2 1,-43-3-1,-14-2-4659,29 3-548,-3 5-4611,59 4 8975</inkml:trace>
  <inkml:trace contextRef="#ctx0" brushRef="#br0" timeOffset="1">285 81 776,'-8'-7'14067,"20"2"-6596,0 3-10546,17 0 2958,42-8-1,-11 1-854,23-4-2685,-38 3 72,-16-1-1637,-16 6 1767,9-1 1846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6.017"/>
    </inkml:context>
    <inkml:brush xml:id="br0">
      <inkml:brushProperty name="width" value="0.05" units="cm"/>
      <inkml:brushProperty name="height" value="0.05" units="cm"/>
    </inkml:brush>
  </inkml:definitions>
  <inkml:trace contextRef="#ctx0" brushRef="#br0">24 40 520,'-14'-12'6221,"10"9"-5367,4 3-740,0 1 0,0-1 0,0 0 0,0 0-1,0 0 1,0 0 0,0 0 0,0 1 0,-1 2 2390,1-3-2391,-1 0 1,1 0 0,0 0 0,0 0 0,0 0-1,0 0 1,0 0 0,-1 0 0,1 0 0,0 0 0,0 0-1,0 0 1,0 0 0,-1 0 0,1 0 0,0 0-1,0 0 1,0 0 0,0 0 0,0 0 0,-1 0-1,1 0 1,0 0 0,-1-1 455,1 1-455,0 3 15,1 0-1,-1 0 1,1 0-1,0-1 1,0 1 0,0 0-1,0-1 1,0 1-1,1 0 1,-1-1-1,1 1 1,0-1 0,-1 0-1,1 0 1,0 1-1,0-1 1,1-1 0,2 4-1,9 5 11,1 0 0,17 8 1,9 6 25,-23-11-205,1-1-1,1-1 0,0-1 0,0-1 1,1-1-1,0 0 0,32 6 0,-47-13 37,0-1 0,1 0-1,-1 0 1,0 0 0,1-1-1,-1 0 1,0 0 0,0 0-1,0-1 1,0 0 0,0 0-1,0-1 1,0 1 0,0-1-1,7-6 1,-2 1 58,0 0-1,0-1 1,-1 0-1,-1-1 1,1 0-1,10-17 1,50-77 1367,-67 95-761,0 4-139,6 13 144,-1 0-423,0 0 1,-1 1-1,0 0 1,-1 0-1,0 1 1,-1-1-1,0 1 1,0 0 0,6 20-1,9 59 88,7 35-311,-19-74-109,0-6-1010,2 75 0,-11-110 520,0-1 1,0 0-1,-1-1 1,0 1-1,-3 8 1,2-7-1130,0-1 0,-1 1 0,-10 15 0,6-14-389,7-9 1910,0 0 0,0 0 1,0-1-1,0 1 0,0 0 0,0 0 1,0 0-1,1 0 0,-1 0 1,0 0-1,1 0 0,-1 1 1,0-1-1,1 0 0,0 0 1,-1 0-1,1 0 0,0 1 1,-1-1-1,1 0 0,0 1 1,0-1-1,0 0 0,0 0 1,0 1-1,0-1 0,1 0 1,-1 0-1,0 1 0,2 1 1,17 11-1835</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6.894"/>
    </inkml:context>
    <inkml:brush xml:id="br0">
      <inkml:brushProperty name="width" value="0.05" units="cm"/>
      <inkml:brushProperty name="height" value="0.05" units="cm"/>
    </inkml:brush>
  </inkml:definitions>
  <inkml:trace contextRef="#ctx0" brushRef="#br0">312 92 1280,'-14'7'6315,"10"-3"-5662,1 0 0,-1 1 1,1-1-1,0 1 1,0 0-1,0 0 0,1 0 1,0 0-1,-2 6 1,-4 17 692,1 0 0,-5 46 1,11-60-1170,1 1 1,0 0-1,0-1 1,2 1-1,0-1 1,0 1-1,6 15 1,7 13 57,-4-14-118,7 33-1,-16-54-95,-1 0 0,0 1-1,0 0 1,0-1-1,-1 1 1,-1-1-1,1 1 1,-4 14-1,3-18 32,-1 0-1,0 0 1,-1-1-1,1 1 0,-1 0 1,0-1-1,0 0 1,0 1-1,0-1 1,-5 4-1,-3 1 249,10-9-266,0 1 1,1 0-1,-1 0 1,0 0-1,1-1 1,-1 1-1,0 0 1,0-1-1,0 1 1,0-1-1,1 1 1,-1-1-1,0 1 1,0-1-1,0 0 1,0 1 0,0-1-1,0 0 1,0 0-1,0 0 1,0 0-1,0 0 1,0 0-1,0 0 1,0 0-1,0 0 1,0 0-1,0 0 1,0-1-1,0 1 1,0 0-1,0-1 1,0 1-1,0-1 1,0 1-1,0-1 1,1 1-1,-1-1 1,-1-1-1,-57-52 413,46 40-430,1 0-1,0-1 1,1 0-1,1-1 1,1 0-1,0-1 1,-7-17-1,11 22-13,-12-20 0,11 22-6,1 0 1,0 0 0,0-1-1,1 0 1,0 0 0,1 0-1,0 0 1,1 0 0,1-1-1,-2-14 1,2-8 2,0 22-2,1 1-1,-1-1 0,2 1 1,0-1-1,0 1 1,1-1-1,0 1 0,1 0 1,4-13-1,2 5-12,-1 2 13,0 0 0,1 0 1,1 1-1,1 0 1,14-18-1,-22 31 19,0 0 0,0 0-1,1 0 1,-1 1 0,1-1 0,-1 1 0,1 0-1,0-1 1,0 2 0,0-1 0,0 0 0,0 1-1,0 0 1,0 0 0,0 0 0,1 0 0,-1 1-1,0 0 1,1 0 0,-1 0 0,0 0 0,1 1-1,-1-1 1,0 1 0,0 0 0,0 1 0,0-1-1,8 4 1,8 5 106,-1 0-1,0 1 1,-1 1 0,0 1-1,-1 0 1,0 2 0,-1 0-1,-1 0 1,-1 2-1,0-1 1,23 37 0,12 14 21,-37-52-122,0-1 1,-2 2-1,11 18 0,5 12 9,-19-35-20,0 0 1,-1 0 0,8 23-1,-12-27-1,0 1 0,1-1 0,1 1 0,5 9 0,-9-16-10,1 0 1,-1 0-1,1 0 1,-1 0-1,1 0 0,0 0 1,0 0-1,0 0 1,-1 0-1,1-1 1,0 1-1,0 0 0,0 0 1,0-1-1,0 1 1,1-1-1,-1 1 1,0-1-1,0 1 0,0-1 1,0 0-1,1 1 1,-1-1-1,0 0 1,0 0-1,0 0 0,1 0 1,-1 0-1,0 0 1,0 0-1,1 0 1,-1-1-1,0 1 0,0 0 1,0-1-1,2 0 1,-2-3-8,0 1 0,0 0 0,-1-1-1,0 1 1,1-1 0,-1 1 0,0-1 0,-1 1 0,0-5 0,1 1-6,12-66-93,-11 56 71,0 0-1,6-22 0,-2 13-3,1-2-15,1 0 0,2 1 0,1 0 0,25-49 0,-30 66 46,1 0 0,0 1-1,1-1 1,0 1 0,0 1-1,1-1 1,17-13 0,-22 20 9,0-1 1,0 1-1,0 0 0,1 0 1,-1 1-1,1-1 0,-1 1 1,1-1-1,0 1 0,-1 0 1,1 1-1,0-1 0,0 1 1,0-1-1,0 1 0,0 0 1,-1 1-1,1-1 0,0 1 1,0-1-1,0 1 1,-1 0-1,1 1 0,0-1 1,6 4-1,-1 1 18,1 1 1,-1 0-1,-1 0 1,0 1-1,0 0 1,0 1-1,-1-1 1,0 2-1,-1-1 1,0 0-1,-1 1 0,0 0 1,0 1-1,-1-1 1,6 21-1,11 19 51,-16-41-56,-1 0-1,0 0 0,0 0 1,3 18-1,-2 8 15,-3-21-31,-1 1 1,2-1-1,0 0 0,0 0 0,1 0 1,1 0-1,1 0 0,0-1 0,0 0 1,10 13-1,-14-22-64,0 0 0,0 0-1,0 0 1,-1 0 0,1 0 0,-1 1 0,0-1 0,0 0-1,-1 1 1,1-1 0,-1 1 0,0-1 0,0 0 0,-1 7-1,0 6-713,1-17 683,0 1-1,0 0 1,-1-1-1,1 1 1,0-1-1,-1 1 1,1-1 0,-1 1-1,1-1 1,-1 1-1,1-1 1,-1 1-1,1-1 1,-1 0 0,1 1-1,-1-1 1,1 0-1,-1 0 1,0 1-1,1-1 1,-1 0-1,1 0 1,-1 0 0,0 0-1,1 0 1,-1 0-1,0 1 1,1-2-1,-1 1 1,0 0-1,1 0 1,-1 0 0,0 0-1,1 0 1,-2-1-1,-23-5-3217,21-7-1191,2 10 4029,1 1 0,0 0 0,0-1-1,-1 1 1,2-1 0,-1 1 0,0-1 0,0 1 0,1-1-1,-1 0 1,1 1 0,0-1 0,0 0 0,0 1-1,0-1 1,0 0 0,1 1 0,-1-1 0,2-4 0,8-12-1282</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7.300"/>
    </inkml:context>
    <inkml:brush xml:id="br0">
      <inkml:brushProperty name="width" value="0.05" units="cm"/>
      <inkml:brushProperty name="height" value="0.05" units="cm"/>
    </inkml:brush>
  </inkml:definitions>
  <inkml:trace contextRef="#ctx0" brushRef="#br0">1 82 1488,'0'-2'368,"0"0"-1,0 0 1,1 0 0,-1 1-1,0-1 1,1 0 0,0 0-1,-1 1 1,1-1 0,0 0-1,0 1 1,0-1 0,0 0 0,0 1-1,0 0 1,0-1 0,3-2-1,0 2 135,0-1-1,0 0 1,0 1-1,0-1 1,0 1 0,9-3-1,7 0 260,0 0-1,32-3 1,-32 5-271,27-2 289,0 2 1,56 4-1,-39 0-162,-38-2-140,0 2 0,0 1 1,-1 1-1,1 1 0,47 15 0,-66-16-271,1 0 0,-1 0 0,0 1 0,0 0 0,0 0 0,-1 1 0,1 0 0,-1 0 0,10 11-1,-13-11-31,1 0-1,-1 0 1,0 0-1,0 0 1,0 1-1,-1-1 0,0 1 1,0 0-1,0 0 1,-1 0-1,0 0 0,0 0 1,-1 0-1,1 8 1,-3 15 444,-1-1 0,-1 0 0,-2 1 1,0-1-1,-2-1 0,-23 53 0,26-65-510,1-1 0,0 1 0,0 0-1,2 0 1,0 0 0,0 15-1,2-28-103,0-1-1,0 0 1,1 0 0,-1 1-1,0-1 1,1 0-1,-1 0 1,1 0-1,0 0 1,-1 0-1,1 0 1,0 0-1,0 0 1,-1 0 0,1 0-1,0 0 1,0 0-1,0 0 1,0 0-1,0-1 1,1 1-1,-1-1 1,0 1-1,0-1 1,0 1 0,0-1-1,1 1 1,-1-1-1,0 0 1,0 0-1,1 0 1,-1 1-1,2-2 1,7 2 8,1 0 0,0-1 1,13-2-1,18-5 11,1-2 1,-1-2-1,49-19 0,-27 8-30,-31 12-11,-19 7-52,-1-1 1,0 0 0,0-1-1,0-1 1,0 0 0,14-10-1,-27 16-19,1 0 0,0-1-1,-1 1 1,1-1 0,-1 1-1,0-1 1,1 0-1,-1 1 1,1-1 0,-1 1-1,0-1 1,1 0 0,-1 1-1,0-1 1,0 0-1,0 1 1,0-1 0,1 0-1,-1 0 1,0 1 0,0-1-1,0 0 1,0 1 0,0-1-1,-1 0 1,1 1-1,0-1 1,0 0 0,0 0-1,-1 1 1,1-1 0,0 1-1,-1-1 1,1 0 0,0 1-1,-1-1 1,1 1-1,-1-1 1,1 1 0,-1-1-1,1 1 1,-1-1 0,1 1-1,-1-1 1,0 1-1,1 0 1,-1-1 0,0 1-1,1 0 1,-1 0 0,0-1-1,-2 0-968,-1-1-1,1 1 1,0-1-1,0 1 1,-1 0-1,1 0 1,-1 1-1,1-1 1,-1 1 0,1 0-1,-1 0 1,1 0-1,-6 1 1,2 1-269,-8 1-3958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6.639"/>
    </inkml:context>
    <inkml:brush xml:id="br0">
      <inkml:brushProperty name="width" value="0.05" units="cm"/>
      <inkml:brushProperty name="height" value="0.05" units="cm"/>
    </inkml:brush>
  </inkml:definitions>
  <inkml:trace contextRef="#ctx0" brushRef="#br0">41 54 820,'-2'3'77,"-9"9"2511,10-11-1810,0 1 1,-1-1 0,1 0-1,-1 1 1,1-1 0,-1 0-1,1 0 1,-1 0-1,0 0 1,1-1 0,-1 1-1,0 0 1,-6 4 6010,18-2-5471,16-4-1275,0-1 0,-1-1-1,1-1 1,-1-1 0,40-15 0,-63 19-238,23-10-416,-17 2-2874,-4-1-197,-3 8 3032,-1 1 1,1 0-1,0-1 1,0 1-1,-1 0 1,1-1-1,-1 1 1,0 0-1,1-1 1,-1 1-1,0-1 1,0-1 0,0-2-1690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7.706"/>
    </inkml:context>
    <inkml:brush xml:id="br0">
      <inkml:brushProperty name="width" value="0.05" units="cm"/>
      <inkml:brushProperty name="height" value="0.05" units="cm"/>
    </inkml:brush>
  </inkml:definitions>
  <inkml:trace contextRef="#ctx0" brushRef="#br0">109 166 848,'-27'2'2503,"20"-1"-1146,-1-1 1,0 1-1,1-1 1,-1-1-1,0 1 1,1-1-1,-1-1 1,-11-3-1,17 4-460,6-1-626,1 0 1,-1 1-1,0-1 0,1 1 1,-1 0-1,9-1 0,-8 1-94,85-25 237,1 5 1,109-13-1,-192 34-552,58-10-952,-34-3-2381,-5-8-4387,-26 20 7553,0 0-87,1-1 1,-1 1 0,1-1-1,-1 1 1,1-1 0,0 1-1,0 0 1,0 0 0,0 0-1,2-1 1,16-4-1438</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9.326"/>
    </inkml:context>
    <inkml:brush xml:id="br0">
      <inkml:brushProperty name="width" value="0.05" units="cm"/>
      <inkml:brushProperty name="height" value="0.05" units="cm"/>
    </inkml:brush>
  </inkml:definitions>
  <inkml:trace contextRef="#ctx0" brushRef="#br0">0 1022 84,'0'0'185,"0"0"0,0 1 0,0-1 0,0 0-1,0 1 1,1-1 0,-1 0 0,0 0 0,0 1 0,0-1 0,0 0-1,0 0 1,1 1 0,-1-1 0,0 0 0,0 0 0,0 1 0,1-1 0,-1 0-1,0 0 1,0 0 0,1 0 0,-1 1 0,0-1 0,0 0 0,1 0 0,-1 0-1,0 0 1,1 0 0,-1 0 0,0 0 0,1 0 0,-1 0 0,0 0 0,1 0-1,17-1 5893,2-5-2216,-5 0-4104,-15 6 167,129-61 2489,-111 51-2212,-1-1 0,0 0 1,19-17-1,16-11 115,-21 17-173,-2 0 0,-1-2 0,27-29 1,40-54 110,-55 44-193,-5 7-36,139-217 907,-150 227-460,-17 32-260,1-1 1,12-17-1,-9 19 10,-7 9-72,0 0-1,-1-1 1,1 1-1,-1-1 0,0 0 1,0 0-1,-1 0 1,0 0-1,1 0 1,-2-1-1,1 1 0,0-1 1,-1 1-1,0-1 1,0-6-1,-15 20 284,8 3-322,1 1 0,1-1 0,0 1 0,0 0 1,1 0-1,-3 22 0,6-33-108,-5 32 59,1 0 0,2 0 0,1 1 0,1-1 0,2 0 0,1 1 0,2-1 0,2-1 0,0 1 0,17 42 0,2-23-62,-17-38-1,-2 0 1,8 20-1,-12-26-1,-1-1-1,2 0 0,-1 0 1,1 0-1,0 0 1,0-1-1,0 1 0,1-1 1,0 0-1,1 0 1,7 6-1,-9-10 1,0 1-1,0-1 0,0 0 1,0 0-1,0 0 1,1 0-1,-1-1 0,1 0 1,-1 0-1,1 0 1,0 0-1,-1-1 1,1 0-1,0 0 0,-1 0 1,1 0-1,0-1 1,-1 0-1,10-3 0,-8 2 4,0-1-1,0 0 0,0 0 1,0-1-1,0 0 0,-1 0 1,1 0-1,-1-1 0,0 0 1,0 0-1,-1 0 0,8-11 0,0-2-6,-1-1-1,16-34 1,-9 9 0,-2 0 1,-3-1 0,-1 0 0,-2-1-1,4-49 1,-3 22-9,-5 40 6,3-62 0,-9 9 94,-22 85-45,21 1-36,0 0 0,0 1 0,-1-1 0,1 0 0,0 1 0,0 0 0,0-1 0,0 1 0,0 0 0,0-1 1,0 1-1,0 0 0,0 0 0,0 0 0,1 0 0,-1 0 0,0 0 0,1 0 0,-1 0 0,0 0 0,1 0 0,-1 0 0,1 1 0,0-1 0,-1 0 1,1 0-1,0 0 0,0 1 0,0 1 0,-4 43 150,14 181 264,-6-75-196,-1-129-204,0-1 1,1 0-1,1 0 1,12 31 0,3 14 23,-16-50-30,1-1-1,0 1 1,12 25-1,-5-19 29,-4-7-30,0 1 0,1-2 0,1 1 0,1-1 0,0 0-1,13 12 1,-7-12-24,-12-9-12,0-1 0,0-1 0,1 1 0,-1-1 0,1 0 0,0 0 0,0 0 0,0-1 0,0 0-1,1 0 1,-1-1 0,1 0 0,0 0 0,10 1 0,-10-3-360,1 0 1,-1-1-1,0 1 1,0-2-1,0 1 0,13-5 1,-17 4-6,0 1-1,0 0 1,0-1 0,0 0 0,-1 1 0,1-1-1,-1 0 1,1-1 0,-1 1 0,0 0 0,0-1 0,0 1-1,0-1 1,0 1 0,0-1 0,-1 0 0,3-5-1,23-77-13313,-13 69 11514,18-9 356</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09.980"/>
    </inkml:context>
    <inkml:brush xml:id="br0">
      <inkml:brushProperty name="width" value="0.05" units="cm"/>
      <inkml:brushProperty name="height" value="0.05" units="cm"/>
    </inkml:brush>
  </inkml:definitions>
  <inkml:trace contextRef="#ctx0" brushRef="#br0">48 95 1388,'1'1'415,"2"1"392,0 0 1,0-1-1,-1 1 0,1-1 0,0 0 0,0 0 0,0 0 0,8 1 6298,3 4-4292,29-2-2380,-30-3-494,-1 1 1,1-2-1,23-1 0,-20-2-424,0-1 0,-1 0-1,25-11 1,-22 9 50,-17 5 406,0 1 0,0-1 0,0 1 0,0-1 0,0 0 0,-1 1 0,1-1 1,0 0-1,0 0 0,0 0 0,-1 0 0,1 1 0,0-1 0,-1 0 0,1 0 0,-1 0 0,1 0 0,-1 0 0,1-1 0,-1 1 0,0 0 0,0 0 0,1 0 0,-1 0 0,0 0 0,0 0 0,0-1 0,0 1 1,-1-2-1,1 0-21,0 1 0,-1-1 0,0 1 0,1-1 0,-1 1 0,0-1 0,0 1 0,0 0 0,0 0 1,-3-4-1,3 5 55,1 0 0,-1 0 1,1 0-1,0 1 0,0-1 1,-1 0-1,1 0 0,0 0 1,0 0-1,0 1 0,0-1 1,0 0-1,0 0 0,0 0 0,0 0 1,0 0-1,0 1 0,1-1 1,-1 0-1,0 0 0,1 0 1,-1 1-1,0-1 0,1 0 1,0-1-1,0-3 452,-17 13-142,9-4-178,-2 0 121,1 0-1,0 1 1,1 1 0,-1-1-1,1 1 1,-12 13 0,-1-4 162,17-14-357,1 0 1,-1 1-1,1-1 1,0 1-1,0 0 1,-1 0-1,1 0 1,-3 4-1,4-4-43,0 1 52,-1 0 1,0 0 0,1 0 0,-1-1-1,-1 1 1,1 0 0,0-1-1,-1 0 1,1 1 0,-1-1-1,0 0 1,1 0 0,-5 1-1,5-1-15,0-1 0,0 1 0,0 0 0,1-1 0,-1 1 0,0 0 0,1 0-1,-1 0 1,1 1 0,-2 2 0,2-2-5,0-1 0,-1 0 0,1 0 0,0 0 0,-1 0 0,1-1 0,-1 1 0,0 0 0,1-1 1,-4 3-1,1-2 3,1 0 0,0 0 1,0 0-1,0 0 1,0 1-1,0-1 0,0 1 1,1 0-1,-1 0 1,1 0-1,0 0 0,-1 0 1,2 0-1,-1 1 1,0-1-1,1 1 1,-1 0-1,-1 6 0,2-7-15,0-1-1,0 1 0,0 0 0,-1-1 0,0 0 1,1 1-1,-1-1 0,0 0 0,0 0 0,-4 3 1,4-3-2,0 0 1,0 0 0,0 0-1,0 0 1,0 0-1,1 1 1,-1-1 0,0 1-1,1-1 1,0 1-1,-2 4 1,-5 24 249,2-1-1,1 1 1,-2 55-1,7-81-283,1 0-1,-1 0 0,1 0 1,0 0-1,1 0 1,-1 0-1,1 0 0,0 0 1,0-1-1,0 1 1,1-1-1,-1 0 1,1 0-1,0 0 0,1 0 1,-1 0-1,1 0 1,-1-1-1,1 0 0,0 0 1,0 0-1,1 0 1,-1 0-1,0-1 0,1 0 1,0 0-1,8 3 1,-1-2-4,1 1-1,-1-2 1,1 0 0,-1 0 0,1-1 0,-1 0 0,1-1 0,0-1 0,-1 0 0,16-4 0,-22 4 1,1-1 0,0 0 0,0-1 0,-1 0 0,1 0 0,-1 0 0,0-1 0,0 0 0,0 0 0,0 0 0,7-8 0,9-9-13,-10 12 22,0-2 0,-1 1-1,-1-2 1,0 1-1,0-1 1,-1-1 0,11-21-1,-16 24 47,-1 0-1,0-1 1,-1 0-1,0 0 1,-1 0 0,0 0-1,-1 1 1,0-1-1,-1 0 1,0 0-1,-1 0 1,0 0 0,0 0-1,-1 1 1,-1-1-1,0 1 1,0 0 0,-1 0-1,-8-13 1,5 14-45,0 1 1,0 1 0,-12-10-1,-4-3-5,18 15-97,-1 0 1,0 1 0,0 0-1,-1 0 1,1 0 0,-1 1-1,0 0 1,0 0 0,0 1-1,0 0 1,0 1 0,-1-1-1,1 2 1,-13-1 0,-15 2-2258,1 1 0,-38 8 0,47-6-495,-3 3-1050,28-6 3594,0-1 1,0 0-1,0 1 0,0-1 1,0 1-1,0-1 0,0 1 1,0-1-1,0 1 0,1 0 1,-1-1-1,0 1 0,0 0 1,0 0-1,1 0 0,-1-1 1,0 1-1,1 0 0,-1 0 1,1 0-1,-1 0 0,0 2 1,1 4-1704</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0.368"/>
    </inkml:context>
    <inkml:brush xml:id="br0">
      <inkml:brushProperty name="width" value="0.05" units="cm"/>
      <inkml:brushProperty name="height" value="0.05" units="cm"/>
    </inkml:brush>
  </inkml:definitions>
  <inkml:trace contextRef="#ctx0" brushRef="#br0">1 40 732,'22'9'3095,"3"0"819,-24-9-3630,0 1 0,0-1 0,-1 1 0,1-1 0,0 0 0,-1 1 0,1-1 0,-1 1 1,1 0-1,-1-1 0,1 1 0,-1-1 0,1 1 0,-1 0 0,1-1 0,-1 1 0,0 0 0,1 0 0,-1-1 0,0 1 0,0 0 1,1 0-1,-1 1 0,0-1-177,0 0 0,0-1 1,0 1-1,0 0 1,1 0-1,-1 0 1,0 0-1,1 0 0,-1 0 1,1-1-1,-1 1 1,0 0-1,1 0 0,0-1 1,-1 1-1,1 0 1,-1 0-1,1-1 1,0 1-1,0-1 0,-1 1 1,1-1-1,0 1 1,1 0-1,28 7 683,-16-8-737,0 1 1,24-4-1,5-2-1000,71-19 1,-80 14-1501,34-15-1,-9 4-3007,-59 21 5403,0 0 1,-1-1-1,1 1 0,0 0 1,0 0-1,-1 0 0,1 0 0,0 0 1,0 0-1,-1-1 0,1 1 1,0 0-1,0 0 0,0 0 0,-1-1 1,1 1-1,0 0 0,0 0 1,0 0-1,0-1 0,0 1 0,0 0 1,-1 0-1,1-1 0,0 1 1,0 0-1,0-1 0,0 1 0,0 0 1,0 0-1,0-1 0,0 1 1,0 0-1,0 0 0,0-1 0,0 1 1,0 0-1,0 0 0,1-1 1,-1 1-1,0 0 0,0 0 0,0-1 1,0 1-1,0 0 0,0 0 1,1-1-1,-1 1 0,0 0 0,0 0 1,0 0-1,1 0 0,-1-1 1,0 1-1,0 0 0,1 0 0,-1 0 1,0 0-1,0 0 0,1 0 1,-1 0-1,0-1 0,0 1 0,1 0 1,-1 0-1,0 0 0,0 0 1,1 0-1,-3-1-1451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0.724"/>
    </inkml:context>
    <inkml:brush xml:id="br0">
      <inkml:brushProperty name="width" value="0.05" units="cm"/>
      <inkml:brushProperty name="height" value="0.05" units="cm"/>
    </inkml:brush>
  </inkml:definitions>
  <inkml:trace contextRef="#ctx0" brushRef="#br0">107 1 1116,'-9'17'1943,"0"0"0,-2 0 0,-20 25-1,22-30-1041,4-6-321,1 0-1,0 1 1,0-1 0,1 1-1,0 0 1,0 0-1,0 0 1,1 0-1,0 0 1,0 1 0,1-1-1,0 0 1,0 12-1,2-18-547,-1 0-1,0 0 1,1 0-1,-1 0 1,1 0-1,-1-1 1,1 1-1,0 0 0,-1 0 1,1-1-1,0 1 1,0 0-1,-1-1 1,1 1-1,0-1 1,0 1-1,0-1 1,0 1-1,0-1 0,0 1 1,0-1-1,0 0 1,0 0-1,0 1 1,0-1-1,0 0 1,0 0-1,0 0 1,0 0-1,0 0 0,0 0 1,0-1-1,0 1 1,0 0-1,1-1 1,38-7 203,26-18-151,-31 14-2017,56-30 0,-89 41 1777,-1 0 0,0 0 1,1 0-1,-1 0 0,0 0 0,1 0 0,-1 0 0,0 0 0,0 0 1,0 0-1,0-1 0,0 1 0,0 0 0,-1-1 0,1 1 0,1-3 1,0-30-7818,-2 23 5019,0-1 1386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1.206"/>
    </inkml:context>
    <inkml:brush xml:id="br0">
      <inkml:brushProperty name="width" value="0.05" units="cm"/>
      <inkml:brushProperty name="height" value="0.05" units="cm"/>
    </inkml:brush>
  </inkml:definitions>
  <inkml:trace contextRef="#ctx0" brushRef="#br0">0 8 624,'3'-2'343,"-1"1"1,0 0-1,1 0 0,-1 1 1,0-1-1,1 0 0,-1 1 0,1 0 1,-1-1-1,1 1 0,-1 0 1,5 1-1,3-1 1789,-10 0-2005,0 0 0,1 0 1,-1 0-1,0 0 0,0 1 0,0-1 1,1 0-1,-1 0 0,0 0 1,0 1-1,0-1 0,0 0 1,1 0-1,-1 0 0,0 1 0,0-1 1,0 0-1,0 0 0,0 1 1,0-1-1,0 0 0,0 0 1,0 1-1,0-1 0,0 0 0,0 0 1,0 1-1,0-1 0,0 0 1,0 0-1,0 1 0,0-1 1,0 0-1,0 0 0,0 1 0,0-1 1,0 0-1,-1 0 0,1 1 1,0-1-1,0 0 0,0 0 1,0 0-1,-1 1 0,1-1 0,0 0 1,0 0-1,0 0 0,-1 0 1,1 0-1,0 1 0,0-1 1,-1 0-1,-6 9 1501,6-8-1434,1 1 0,0 0 0,-1-1-1,1 1 1,0-1 0,0 1 0,0 0 0,0-1 0,0 1 0,0 0 0,0-1 0,1 1 0,-1 0 0,1-1 0,-1 1 0,1-1-1,0 1 1,1 2 0,4 17 809,-5 4 48,10 44-1,-9-57-958,1-1-28,0-1 0,1 0 1,1 1-1,-1-2 0,2 1 1,-1 0-1,9 9 1,13 25 54,-22-37-108,0 1 1,0-1 0,1 0-1,0-1 1,1 1-1,7 6 1,19 18-9,-23-19-3,1-1 1,1-1-1,-1 0 1,2-1 0,-1 0-1,1-1 1,0 0-1,1-1 1,0 0-1,0-1 1,1-1-1,-1-1 1,1 0-1,0 0 1,24 1-1,-26-4-90,-1-2-1,0 1 0,0-2 1,0 1-1,0-2 0,0 0 1,0 0-1,0-1 0,-1 0 0,0-1 1,0-1-1,0 1 0,0-2 1,-1 1-1,0-2 0,-1 1 0,1-1 1,-2-1-1,1 0 0,9-12 1,21-52-1383,-33 63 1295,0 0-1,-1 0 0,0-1 0,0 0 0,2-12 0,5-9-16,-10 24 227,1 1 1,-2-1-1,1 0 1,-1 0-1,0 0 1,0 0-1,-1 0 0,0 0 1,-1 1-1,0-1 1,0 0-1,-1 0 1,1 0-1,-2 0 1,1 1-1,-1 0 1,0-1-1,-1 1 1,-8-13-1,12 20-9,-1-1-1,1 1 1,0-1 0,0 1-1,-1-1 1,1 1 0,0-1-1,0 1 1,0-1 0,0 1-1,0-1 1,-1 1-1,1-1 1,0 1 0,0-1-1,0 1 1,0-1 0,1 1-1,-1-1 1,0 1 0,0-1-1,0 1 1,0 0 0,0-1-1,1 1 1,-1-1-1,0 1 1,0-1 0,1 1-1,-1-1 1,0 1 0,1 0-1,-1-1 1,0 1 0,1 0-1,-1-1 1,1 1-1,0 0 1,5-11 574,0 2-12,-6 9-565,0 0 1,0 0-1,0 0 1,0 0-1,0 0 1,0 0 0,0-1-1,1 1 1,-1 0-1,0 0 1,0 0-1,0 0 1,0 0 0,0 0-1,0 0 1,1 0-1,-1 0 1,0 0-1,0 0 1,0 0-1,0 0 1,0 0 0,1 0-1,-1 0 1,0 0-1,0 0 1,0 0-1,0 0 1,0 0-1,0 0 1,1 0 0,-1 0-1,0 0 1,0 0-1,0 0 1,0 0-1,0 0 1,0 0-1,1 0 1,-1 0 0,0 1-1,0-1 1,0 0-1,0 0 1,0 0-1,0 0 1,0 0-1,0 0 1,0 0 0,1 1-1,-1-1 1,0 0-1,0 0 1,0 0-1,0 0 1,0 0 0,0 0-1,0 1 1,0-1-1,0 0 1,0 0-1,0 0 1,0 1-1,-1 24 674,-2 0-1,-5 28 0,3-28-484,2 0 1,-1 28-1,8 42-12,24 138 0,-26-220-184,1 25-238,-1 0 0,-4 40 0,1-13-4532,1-82-1789,0 15 5894,4-38-5615,15-13 1409,-7 26 3247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1.611"/>
    </inkml:context>
    <inkml:brush xml:id="br0">
      <inkml:brushProperty name="width" value="0.05" units="cm"/>
      <inkml:brushProperty name="height" value="0.05" units="cm"/>
    </inkml:brush>
  </inkml:definitions>
  <inkml:trace contextRef="#ctx0" brushRef="#br0">0 54 392,'19'-27'4576,"-14"7"2209,-5 20-6730,0 0-1,0 0 1,0 0-1,1-1 1,-1 1-1,0 0 1,0 0 0,0 0-1,0 0 1,0-1-1,0 1 1,0 0-1,0 0 1,0 0 0,0-1-1,0 1 1,-1 0-1,1 0 1,0 0-1,0-1 1,0 1 0,0 0-1,0 0 1,0 0-1,0 0 1,0-1-1,0 1 1,-1 0-1,1 0 1,0 0 0,0 0-1,0 0 1,0 0-1,-1-1 1,1 1-1,0 0 1,0 0 0,0 0-1,0 0 1,-1 0-1,1 0 1,0 0-1,0 0 1,0 0-1,-1 0 1,1 0 0,0 0-1,0 0 1,0 0-1,-1 0 1,1 0-1,0 0 1,0 0 0,0 0-1,-1 0 1,1 1 50,-1-1 0,1 1 0,-1-1 1,1 1-1,-1-1 0,1 1 0,0-1 0,-1 1 1,1-1-1,0 1 0,0-1 0,-1 1 1,1 0-1,0-1 0,0 1 0,0-1 0,-1 1 1,1 0-1,0-1 0,0 2 0,1 3 132,-1-1 1,1 1-1,0 0 0,0-1 1,1 1-1,-1-1 0,1 1 0,0-1 1,0 0-1,1 0 0,4 6 0,40 47 439,-10-13-322,-27-29-296,-2 1-1,14 30 1,-3-3-19,-3-7-7,-3-1 1,-1 2-1,9 40 1,1 5 70,-15-51-409,-1 0 0,-1 1 0,-2-1 0,-1 57 0,-2-87-568,1-39-5917,1 20 4157,0 0-1,7-29 0,-1 20 950,-6-5 205</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2.002"/>
    </inkml:context>
    <inkml:brush xml:id="br0">
      <inkml:brushProperty name="width" value="0.05" units="cm"/>
      <inkml:brushProperty name="height" value="0.05" units="cm"/>
    </inkml:brush>
  </inkml:definitions>
  <inkml:trace contextRef="#ctx0" brushRef="#br0">3 79 1244,'3'-4'347,"-1"1"0,0-1 0,1 0-1,0 1 1,0 0 0,4-5 0,-5 7 120,0-1 0,0 0 1,0 0-1,0 0 0,0 0 1,-1-1-1,1 1 0,-1 0 1,1-1-1,-1 1 0,0-1 1,0 1-1,0-1 0,0 0 1,0 1-1,0-6 0,-1 8-403,0-1 0,0 1 0,0 0 0,0 0 0,0-1 0,0 1 0,0 0 0,0 0 0,0-1 0,-1 1 0,1 0 0,0 0 0,0 0 0,0-1 0,0 1 0,0 0-1,0 0 1,-1 0 0,1 0 0,0-1 0,0 1 0,0 0 0,-1 0 0,1 0 0,0 0 0,0 0 0,0-1 0,-1 1 0,1 0 0,0 0 0,0 0 0,-1 0 0,1 0 0,0 0 0,0 0-1,0 0 1,-1 0 0,1 0 0,0 0 0,-15 4 1443,12-3-1290,1 0 0,-1 0 0,1 1 0,-1-1 0,1 1 0,0 0 0,-1 0 0,-2 2 0,5-2-103,-1 0 0,0 0 1,1 0-1,-1 0 0,1 0 0,-1 0 0,1 0 0,0 1 0,0-1 0,0 0 0,0 0 1,0 0-1,0 0 0,1 0 0,-1 0 0,1 0 0,1 3 0,18 39 634,-6-13-231,36 88 491,-29-75-737,27 85 1,-1 43 24,-31-102-248,-10-38-43,-4-15-21,-1 0-1,-1 29 1,-1-12-333,1-34 305,0 1 0,0-1 0,0 1-1,0 0 1,0-1 0,0 1-1,0 0 1,0-1 0,0 1 0,-1-1-1,1 1 1,0 0 0,0-1-1,0 1 1,-1-1 0,1 1 0,0-1-1,-1 1 1,1-1 0,-1 1-1,1-1 1,0 1 0,-1-1 0,1 0-1,-1 1 1,1-1 0,-1 0-1,0 1 1,1-1 0,-1 0 0,1 0-1,-1 1 1,-1-1-166,0 0 1,0 0-1,0 0 0,0 0 1,0 0-1,0-1 0,1 1 1,-1-1-1,0 1 0,0-1 1,-2 0-1,-2-2-555,0 0 0,1 0-1,-1-1 1,0 0 0,1 0-1,-9-9 1,-45-61-7939,35 48 6795,0 0 241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2.377"/>
    </inkml:context>
    <inkml:brush xml:id="br0">
      <inkml:brushProperty name="width" value="0.05" units="cm"/>
      <inkml:brushProperty name="height" value="0.05" units="cm"/>
    </inkml:brush>
  </inkml:definitions>
  <inkml:trace contextRef="#ctx0" brushRef="#br0">236 194 1324,'-17'-9'1529,"0"0"0,0 0 1,-1 2-1,0 0 0,0 1 0,0 1 0,-23-4 0,-31-3 2595,72 12-4098,1 0 1,-1 0-1,0 0 0,0 0 1,0 0-1,0 0 0,0 0 1,0 0-1,0 0 0,0 0 1,0 0-1,0 0 0,0 0 1,0 0-1,1 0 0,-1-1 1,0 1-1,0 0 0,0 0 1,0 0-1,0 0 0,0 0 1,0 0-1,0 0 1,0 0-1,0 0 0,0 0 1,0 0-1,0 0 0,0 0 1,0-1-1,0 1 0,0 0 1,0 0-1,0 0 0,0 0 1,0 0-1,0 0 0,0 0 1,0 0-1,0 0 0,0 0 1,0 0-1,0-1 0,0 1 1,0 0-1,0 0 0,0 0 1,0 0-1,0 0 0,0 0 1,0 0-1,0 0 0,0 0 1,0 0-1,-1 0 0,12-4 312,255-15 1351,-107 4-1417,-6-5-296,7 1-364,-55 4-2306,-48 4-641,-23-2-2198,-20 12-3074</inkml:trace>
  <inkml:trace contextRef="#ctx0" brushRef="#br0" timeOffset="1">2289 455 1508,'-2'1'2386,"-30"16"2927,17-10-3560,-1 2 0,1 0 0,-26 21 0,12-5-656,18-17-787,0 1-1,1 0 1,0 1 0,-12 16-1,10-8-142,0 2-1,1-1 0,1 1 1,1 1-1,-8 27 0,10-30-119,0-1-1,-11 19 1,-9 22-49,20-41-259,0 0 1,-1-1 0,-1 0-1,-19 28 1,25-41-75,0 1 0,0-1 0,-1 0 0,1 0 0,-1 0 0,1 0 0,-1 0 0,0-1 0,0 0 0,-8 4 0,8-5-104,1-1 0,0 1 0,0-1-1,0 1 1,0-1 0,0 0 0,-1 0-1,1 0 1,0-1 0,0 1 0,0-1-1,0 0 1,0 0 0,0 0-1,0 0 1,0 0 0,-5-3 0,6 2 110,0 0 0,0 0 0,0 1 0,0-1 0,0 0 0,1-1 0,-1 1 0,0 0 0,1 0 0,0-1 0,-1 1 0,1-1 0,0 1 0,0-1 0,0-3 1,-9-13-1068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2.780"/>
    </inkml:context>
    <inkml:brush xml:id="br0">
      <inkml:brushProperty name="width" value="0.05" units="cm"/>
      <inkml:brushProperty name="height" value="0.05" units="cm"/>
    </inkml:brush>
  </inkml:definitions>
  <inkml:trace contextRef="#ctx0" brushRef="#br0">1 54 20,'0'-3'590,"0"-1"-1,1 0 1,0 0-1,0 0 1,0 1-1,0-1 1,1 0 0,-1 1-1,1-1 1,0 1-1,0-1 1,0 1 0,3-3-1,-3 6-190,-1 0 0,1 0 0,-1-1 0,0 1 0,1 1 0,-1-1 0,1 0 0,-1 0 0,0 0-1,1 1 1,-1-1 0,1 1 0,-1-1 0,0 1 0,0 0 0,1-1 0,-1 1 0,0 0 0,0 0 0,0 0 0,1 1 0,44 31 387,-23-16-201,331 216-284,-336-223-462,1 0-1,0-1 1,22 7-1,-17-7-511,33 18 0,-44-20-38,-1-1 0,22 8 1,-31-13 423,0 1 1,0-2 0,0 1 0,0 0 0,1-1 0,-1 1 0,0-1 0,1 0 0,-1 0 0,0 0 0,1 0 0,-1-1 0,0 0 0,0 1 0,1-1 0,4-2 0,-7 2 97,0 0 0,0 1 1,-1-1-1,1 0 1,0 1-1,0-1 1,0 0-1,-1 0 1,1 0-1,0 1 0,-1-1 1,1 0-1,-1 0 1,1 0-1,-1 0 1,0 0-1,1 0 0,-1 0 1,0 0-1,0 0 1,0-1-1,1 1 1,-1 0-1,0 0 1,0 0-1,-1 0 0,1 0 1,0-1-1,0-4-1227,0 0-175</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3.156"/>
    </inkml:context>
    <inkml:brush xml:id="br0">
      <inkml:brushProperty name="width" value="0.05" units="cm"/>
      <inkml:brushProperty name="height" value="0.05" units="cm"/>
    </inkml:brush>
  </inkml:definitions>
  <inkml:trace contextRef="#ctx0" brushRef="#br0">0 15 336,'4'-14'6440,"4"15"623,4 11-2193,0 4-5245,0-1 1116,-9-11-573,0 0 1,0 0-1,-1 0 1,1 0 0,-1 0-1,0 0 1,0 1-1,0-1 1,1 9 0,1 1 168,1 0 1,0 0 0,11 20-1,12 30 266,-17-25-348,1-5-110,-2 0 1,-2 1 0,-1 0 0,4 69 0,-12-68-119,0-21-47,1 0-1,0 1 1,1-1-1,1 0 1,0 0-1,5 17 0,-4-5-680,-3-27 633,0 1 0,0 0 1,0-1-1,0 1 1,0-1-1,0 1 0,0-1 1,-1 1-1,1 0 1,0-1-1,0 1 0,-1-1 1,1 1-1,0-1 1,0 1-1,-1-1 0,1 1 1,-1-1-1,1 0 1,0 1-1,-1-1 1,1 1-1,-1-1 0,1 0 1,-1 1-1,1-1 1,-1 0-1,1 0 0,-1 0 1,1 1-1,-2-1 1,-10-13-4441,11 8 3593,0 0 0,0 0-1,1 0 1,-1 0-1,1 0 1,0 0 0,1 0-1,-1 0 1,3-9-1,-1 7 184,1 0-1,0 1 0,0-1 1,0 1-1,7-9 1,12-12-1072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8.218"/>
    </inkml:context>
    <inkml:brush xml:id="br0">
      <inkml:brushProperty name="width" value="0.05" units="cm"/>
      <inkml:brushProperty name="height" value="0.05" units="cm"/>
    </inkml:brush>
  </inkml:definitions>
  <inkml:trace contextRef="#ctx0" brushRef="#br0">15 48 1180,'0'0'273,"-1"0"1,0 0-1,0-1 0,0 1 0,1 0 1,-1-1-1,0 1 0,1-1 0,-1 1 0,0 0 1,1-1-1,-1 0 0,0 1 0,1-1 1,-1 1-1,1-1 0,-1 0 0,1 1 1,-1-1-1,1 0 0,0 0 0,-1 1 1,1-1-1,0 0 0,0 0 0,-1 0 0,1 1 1,0-1-1,0 0 0,0 0 0,0 0 1,0 1-1,0-1 0,0 0 0,0 0 1,1 0-1,-1 0 0,0 1 0,1-2 0,1-20 5597,0 24-5716,0 1 0,-1-1 0,1 0 0,0 0 0,0-1 0,0 1 0,1 0 0,-1-1 0,0 1 0,0-1 0,1 0 0,-1 0 0,5 2 0,5 3 177,5 4 31,0 1-1,-1 1 1,0 0 0,-1 2-1,0-1 1,-2 2 0,1 0-1,-2 0 1,0 1 0,0 1-1,-2 0 1,17 37 0,-18-36-116,-2 2-1,0-1 1,-1 1 0,-1 0 0,-1 0 0,2 22 0,23 115 996,-15-99-809,4 63 0,-11-52-222,3 0-1,28 104 1,-8-51-74,-21-78-103,2-1 0,28 69-1,-36-105-33,1 0 0,0 0 0,0 0 0,1 0-1,0-1 1,0 0 0,0 0 0,1 0 0,0-1-1,0 1 1,0-2 0,1 1 0,0-1 0,0 0-1,0 0 1,0 0 0,1-1 0,-1-1 0,1 1-1,-1-1 1,1 0 0,0-1 0,16 1 0,39-3 254,115-16 1,26-19-93,-193 32-63,-17 1-3085,5 3 2774,1 0 1,-1 0-1,1 0 1,-1-1-1,0 1 0,1 0 1,-1 0-1,1-1 1,-1 1-1,1 0 1,-1-1-1,1 1 1,-1 0-1,1-1 0,-1 1 1,1-1-1,0 1 1,-1-1-1,1 1 1,-1-1-1,3-8-1957,-1 8 1951,-1 1 0,0 0 0,0-1 0,0 1 0,0-1 0,1 1 0,-1-1 0,0 1 0,0-1 0,0 1 0,0-1 0,0 1 0,0-1 0,0 1 0,0 0 0,-1-1 0,1 1 0,0-1 0,0 1 0,0-1 0,0 1 0,-1-1 0,1 1 0,0 0 1,0-1-1,-1 1 0,1 0 0,0-1 0,-1 1 0,1 0 0,0-1 0,-1 1 0,0-1 0,1 1-23,0-1 1,0 0-1,0 1 1,0-1-1,0 1 1,0-1-1,0 0 1,0 1-1,0-1 1,0 0-1,0 1 1,1-1-1,-1 0 1,0 1-1,0-1 1,1 1-1,-1-1 1,0 1-1,0-1 1,1 1-1,-1-1 1,1 1-1,-1-1 1,1 1-1,-1-1 1,1 0-1,15-13-2953,4 1 830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3.494"/>
    </inkml:context>
    <inkml:brush xml:id="br0">
      <inkml:brushProperty name="width" value="0.05" units="cm"/>
      <inkml:brushProperty name="height" value="0.05" units="cm"/>
    </inkml:brush>
  </inkml:definitions>
  <inkml:trace contextRef="#ctx0" brushRef="#br0">224 28 644,'-8'-12'2103,"8"11"-1872,0 0 0,-1 0 0,1 1 0,0-1 0,0 0 0,0 0 0,-1 1 0,1-1 0,-1 0 0,1 1 0,0-1 0,-1 1 0,1-1 0,-1 0 0,1 1 0,-1-1 0,0 1 0,1-1 0,-1 1 0,1 0 1,-1-1-1,0 1 0,1 0 0,-1-1 0,0 1 0,0 0 0,1 0 0,-1-1 0,0 1 0,1 0 0,-1 0 0,0 0 0,0 0 0,1 0 0,-1 0 0,0 0 0,0 0 0,1 1 0,-1-1 0,0 0 0,0 0 0,1 1 0,-2-1 1,0 2 361,1-1 1,-1 1-1,1 0 1,-1 0-1,1 0 1,0 0-1,0-1 1,-1 2 0,0 2-1,-9 12 884,8-12-1285,0 0 1,0 0-1,0 0 1,1 0-1,-1 1 1,1-1 0,0 1-1,1-1 1,-1 1-1,1 0 1,1 0 0,-1 9-1,0 2 46,1 0 0,1 1-1,4 18 1,2-8-150,1 0 0,1-1 0,1 0 0,16 28 0,-7-14-54,-9-18-24,7 17 17,2 0 1,32 48-1,-39-70-6,1-2 0,1 0 0,1-1 1,0 0-1,1-1 0,0-1 0,1 0 0,19 10 1,-29-20-9,0 0 1,0-1-1,0 0 1,1 0-1,-1 0 1,0-1 0,1 0-1,-1-1 1,1 0-1,0 0 1,-1 0-1,1-1 1,-1 0-1,10-3 1,1-1 0,0 0 1,0-1-1,-1-1 1,27-15-1,-37 18-2,0-1 0,-1 0 0,0 0 0,0-1-1,0 0 1,-1 0 0,0 0 0,0-1 0,0 1 0,-1-1 0,0 0 0,0-1 0,-1 1-1,0 0 1,0-1 0,-1 0 0,0 0 0,-1 0 0,1 0 0,-1 0 0,-1 0 0,0-9-1,0 3 16,0-1 0,-1 0 0,-1 0 0,-1 0 0,0 1 0,0 0 0,-2-1 0,0 1 0,0 1 0,-2-1 0,-8-14 0,-7-8 66,18 28-80,0-1-1,-1 1 0,0 0 1,-1 1-1,0-1 0,0 1 1,0 0-1,-1 0 0,0 1 0,-1 0 1,1 0-1,-1 1 0,-14-7 1,-8-1-573,-1 1 1,-1 2 0,0 1 0,-47-7 0,-136-6-5549,199 21 5586,-68-11-4007,56 7-122,-48-3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3.898"/>
    </inkml:context>
    <inkml:brush xml:id="br0">
      <inkml:brushProperty name="width" value="0.05" units="cm"/>
      <inkml:brushProperty name="height" value="0.05" units="cm"/>
    </inkml:brush>
  </inkml:definitions>
  <inkml:trace contextRef="#ctx0" brushRef="#br0">1 74 1580,'1'2'15180,"12"-5"-13342,151-16 1507,-34-1-4815,-102 17 599,-23 4 351,1-1 0,-1-1 1,0 1-1,1-1 0,-1 0 0,0 0 0,0-1 0,0 1 0,0-1 1,0 0-1,7-5 0,-6 3-1280,10-5-8612</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4.285"/>
    </inkml:context>
    <inkml:brush xml:id="br0">
      <inkml:brushProperty name="width" value="0.05" units="cm"/>
      <inkml:brushProperty name="height" value="0.05" units="cm"/>
    </inkml:brush>
  </inkml:definitions>
  <inkml:trace contextRef="#ctx0" brushRef="#br0">1 55 628,'6'-5'3012,"0"1"0,1 1 1,-1-1-1,12-3 0,-12 4-1244,-1 2-1428,-1-1 0,1 1 1,0 1-1,0-1 0,-1 1 0,7 0 0,8-2 425,105-10 1620,157 3 1,-261 9-2206,0 1 1,1 0-1,-1 2 1,24 5-1,-38-6-62,0 0 0,0 0-1,1 0 1,-1 1 0,-1 0-1,1 0 1,0 0 0,-1 1-1,0 0 1,1 0-1,-2 0 1,1 1 0,0 0-1,-1 0 1,0 0 0,0 0-1,4 9 1,0 0 101,-1 1 0,0 0 0,-2 1 0,0-1 0,0 1 0,-2 0 0,0 0 0,-1 0 0,1 25-1,-3-36-180,-1 32 168,2 1 0,2-1 0,8 39 1,-5-50-153,-1-5-26,5 38 1,-10-51-39,0-1 1,0 0-1,0 0 0,-1 0 0,0 0 0,-1 0 0,1 0 1,-1 0-1,-4 10 0,2-10-26,-2 11-149,6-16 106,-1-1 1,1 1 0,0-1 0,-1 1 0,1-1-1,-1 1 1,1-1 0,-1 0 0,0 1-1,0-1 1,1 0 0,-1 0 0,0 1 0,0-1-1,0 0 1,0 0 0,0 0 0,-1 0 0,1 0-1,0 0 1,0-1 0,-1 1 0,1 0 0,-1-1-1,1 1 1,0 0 0,-1-1 0,1 0 0,-1 1-1,1-1 1,-3 0 0,-8 2-1110,1-1 0,-1-1 0,-13 0 1,12 0-1504,-8-10-5299,4 0 3952,10 7 2808,5 3 796,-1-1 0,1 1 0,0-1 0,0 0 0,0 0 0,-1 0 0,1 0 0,0 0 0,-2-3 0,2-2-1785</inkml:trace>
  <inkml:trace contextRef="#ctx0" brushRef="#br0" timeOffset="1">274 368 284,'-11'-10'12731,"11"9"-12125,9-8 4107,32-2-4611,-31 9 1258,136-26 463,74-18-2659,-176 40-764,-41 6 409,13-3-2625,-8-1 2560,-10-1-1454,1 4 2285,-1 0 1,0 0 0,1 1 0,-1-1-1,0 1 1,1 0 0,-1-1-1,0 1 1,0 0 0,1 0 0,-1 0-1,0 0 1,0 0 0,1 1-1,-1-1 1,-2 1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5.157"/>
    </inkml:context>
    <inkml:brush xml:id="br0">
      <inkml:brushProperty name="width" value="0.05" units="cm"/>
      <inkml:brushProperty name="height" value="0.05" units="cm"/>
    </inkml:brush>
  </inkml:definitions>
  <inkml:trace contextRef="#ctx0" brushRef="#br0">142 0 300,'13'0'3432,"3"0"576,-15 2-2439,-7 3-60,4-3-1228,0 0 1,0 0 0,0 0 0,0 0-1,0 0 1,1 1 0,-1-1 0,1 1 0,-1-1-1,1 1 1,0-1 0,0 1 0,0 0-1,0 0 1,1-1 0,-1 1 0,1 0-1,-1 0 1,1 3 0,0 67 1935,1-46-1512,0-11-271,1 0 0,4 26 0,-1-16-136,15 48 344,-8 8-395,2 123 1,-14-126-790,-2-79 346,1 1 1,-1-1-1,1 0 0,-1 0 1,1 0-1,-1-1 0,1 1 1,-1 0-1,1-1 0,-1 1 1,1 0-1,0-1 0,-1 0 1,1 1-1,-2-2 0,2 2 73,-12-6-1270,0-1-1,0 0 1,1-1-1,0 0 1,-12-11-1,-19-13-2602,36 27 3511,4 4 271,0 0 0,1-1 0,-1 0 0,1 0 0,-1 1 0,1-1 0,0-1 0,0 1 0,0 0 0,0 0 0,0-1 0,1 0 0,-1 1 0,1-1 0,-1 0 0,-1-5 0,1-19-1390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5.511"/>
    </inkml:context>
    <inkml:brush xml:id="br0">
      <inkml:brushProperty name="width" value="0.05" units="cm"/>
      <inkml:brushProperty name="height" value="0.05" units="cm"/>
    </inkml:brush>
  </inkml:definitions>
  <inkml:trace contextRef="#ctx0" brushRef="#br0">14 173 664,'-1'-1'370,"0"0"-1,0 0 1,0 0 0,0 0-1,1 0 1,-1 0-1,0 0 1,0 0 0,0 0-1,1 0 1,-1 0 0,1-1-1,-1 1 1,1 0 0,-1 0-1,1-1 1,0 1-1,-1-2 1,1 2-208,0 0-1,0 1 1,0-1-1,0 1 1,0-1-1,0 1 1,0-1-1,0 0 1,0 1-1,0-1 1,0 1-1,0-1 1,1 1-1,-1-1 1,0 0-1,0 1 1,1-1-1,-1 1 1,0-1-1,1 1 1,-1-1-1,0 1 1,1 0 0,-1-1-1,1 1 1,-1-1-1,1 1 1,-1 0-1,1-1 1,-1 1-1,1 0 1,-1 0-1,1-1 1,-1 1-1,1 0 1,-1 0-1,1 0 1,-1 0-1,1 0 1,0 0-1,140-6 4776,65-21-3554,181-13-877,-359 38-539,-1-2 0,1 0 0,-1-2-1,29-11 1,-42 13-511,0 1 1,-1 0-1,1 1 0,0 0 0,24 1 0,-81-11-10191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6.106"/>
    </inkml:context>
    <inkml:brush xml:id="br0">
      <inkml:brushProperty name="width" value="0.05" units="cm"/>
      <inkml:brushProperty name="height" value="0.05" units="cm"/>
    </inkml:brush>
  </inkml:definitions>
  <inkml:trace contextRef="#ctx0" brushRef="#br0">0 1 1012,'0'1'375,"0"0"-1,0 0 1,0 0 0,1 0 0,-1 1-1,0-1 1,1 0 0,-1 0-1,0 0 1,1 0 0,-1 0-1,1 0 1,0 0 0,0 1 0,5 14 3339,-1 26 967,15 16-2743,-6-22-1040,0-8-578,1-1 0,2 0 0,0-1 0,38 43 0,-44-56-252,23 30 162,35 61 1,-65-97-203,-1 1 0,0 0 0,-1-1 0,1 1 0,1 14 0,1-2 30,-2 9 26,-3-27-66,-1-1 0,1 1 0,0-1 1,0 1-1,1-1 0,-1 1 0,0-1 0,0 1 0,1-1 1,-1 1-1,1-1 0,-1 1 0,1-1 0,-1 0 0,1 1 1,0-1-1,0 0 0,0 0 0,0 1 0,0-1 0,0 0 1,0 0-1,0 0 0,0 0 0,1 0 0,-1-1 1,0 1-1,2 1 0,-11-14 629,3 3-610,1 1-1,-1-1 1,1 0-1,1 0 0,-1-1 1,2 1-1,-4-20 1,4 20-31,-1-11 1,1-1 0,1 1 0,3-41 0,0 11-17,-2 30 22,-1-7 3,2-1 1,1 1-1,6-32 0,-6 34 40,-2 17-24,1 0 1,0 1 0,0-1-1,1 0 1,3-9 0,-5 17-20,0-1 0,0 1 1,0-1-1,1 0 1,-1 1-1,0-1 0,1 1 1,-1-1-1,1 1 1,-1 0-1,0-1 0,1 1 1,-1-1-1,1 1 1,-1 0-1,1-1 1,-1 1-1,1 0 0,-1-1 1,1 1-1,0 0 1,-1 0-1,1 0 0,-1 0 1,1-1-1,0 1 1,0 0-1,1 1 31,0-1 1,-1 1 0,1 0-1,0 0 1,-1 0-1,1 0 1,0 0-1,-1 0 1,1 0-1,-1 0 1,0 0-1,1 1 1,-1-1-1,1 2 1,22 37 557,-16-30-542,-1 0 0,0 1 0,8 16 0,-10-17-61,0 0 0,1-1 0,0 1 0,1-1 0,12 13 0,-14-17-5,-4-5 5,1 1-1,-1 0 1,0 0-1,0 0 0,0 0 1,0 1-1,0-1 1,0 0-1,0 0 0,0 1 1,0-1-1,-1 0 1,1 1-1,0-1 0,-1 1 1,1-1-1,-1 1 1,0-1-1,1 2 1,-1-1-5,0-1 0,0 1 0,1-1 0,-1 1 0,1-1 0,-1 1-1,1-1 1,-1 0 0,1 1 0,0-1 0,-1 0 0,1 0 0,0 0 0,0 1 0,0-1 0,0 0 0,0 0 0,1 0 0,-1 0 0,0-1 0,0 1 0,0 0 0,1 0 0,-1-1 0,1 1 0,-1-1 0,0 1 0,1-1 0,-1 0 0,1 1 0,-1-1 0,2 0 0,1 1-13,0-1-1,-1 0 0,1 0 0,0 0 1,-1 0-1,1 0 0,-1-1 0,1 1 1,0-1-1,-1 0 0,5-2 0,24-16-119,-1-1 0,-1-1 0,31-30 0,-54 45 134,0 1 0,0 0-1,1 0 1,0 0-1,-1 1 1,13-4-1,-16 6 30,-1 1-1,1 0 1,-1-1 0,1 1-1,0 1 1,-1-1-1,1 1 1,0-1 0,0 1-1,-1 0 1,1 0-1,0 1 1,0-1-1,-1 1 1,1 0 0,6 2-1,-8-1 2,1 0 0,0 0-1,-1 0 1,1 1 0,-1-1 0,0 1-1,0 0 1,0 0 0,0 0 0,0 0-1,0 0 1,-1 0 0,0 0 0,0 0-1,1 0 1,0 7 0,11 23 39,-8-21-101,0 0 1,-1 0-1,0 0 1,-1 0-1,0 1 0,1 16 1,6 22-631,-3-30 34,6 21-1058,-13-40 1561,1-1 0,-1 0 0,0 0 0,0 0 0,0 0 0,0 1 1,0-1-1,0 0 0,0 0 0,0 1 0,0-1 0,-1 0 0,1 0 1,0 0-1,-1 0 0,1 0 0,-1 0 0,1 1 0,-1-1 0,0 0 1,1 0-1,-1-1 0,0 1 0,0 0 0,0 0 0,1 0 0,-2 0 1,-4 1-1493,-5 0-5050,4-6 853,9-3 5717,8-6-1636</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6.479"/>
    </inkml:context>
    <inkml:brush xml:id="br0">
      <inkml:brushProperty name="width" value="0.05" units="cm"/>
      <inkml:brushProperty name="height" value="0.05" units="cm"/>
    </inkml:brush>
  </inkml:definitions>
  <inkml:trace contextRef="#ctx0" brushRef="#br0">629 21 180,'0'-3'57,"-1"-11"6405,1 14-6344,0 0 1,0-1-1,0 1 1,0 0-1,0 0 1,0 0-1,-1-1 1,1 1-1,0 0 1,0 0-1,0 0 0,0 0 1,0-1-1,-1 1 1,1 0-1,0 0 1,0 0-1,0 0 1,-1 0-1,1 0 1,0-1-1,0 1 1,0 0-1,-1 0 0,1 0 1,0 0-1,0 0 1,-1 0-1,1 0 1,0 0-1,0 0 1,0 0-1,-1 0 1,1 0-1,0 0 1,0 0-1,-1 0 1,1 0-1,0 1 0,0-1 1,0 0-1,-1 0 1,1 0-1,0 0 1,0 0-1,0 0 1,-1 1-1,0 1 286,1 1 0,-1-1-1,1 1 1,-1-1 0,1 1-1,0-1 1,0 1 0,0 0-1,0-1 1,1 4 0,-1 3 347,-1-1-410,0-1 0,-1 1 0,0-1 0,0 1 0,-1-1 0,0 0 0,-4 8 0,-7 17 444,-16 44 537,16-42-778,1 0 0,-13 58 0,-6 20 269,6-25-203,19-56-290,-3 0 0,-22 53-1,-61 129 843,41-69-706,36-93-338,-25 54-1,21-66-646,-1 0-1,-3-1 1,0-2 0,-53 60-1,71-89-117,6-6 366,-1 0 0,1 0 0,0-1-1,-1 1 1,0 0 0,1 0 0,-1-1-1,1 1 1,-1-1 0,0 1 0,0 0 0,1-1-1,-1 1 1,0-1 0,0 1 0,0-1-1,1 0 1,-1 1 0,0-1 0,0 0-1,0 0 1,-2 1 0,5-9-4570,29-31-1975,-20 30 5547,-1 0 1,1 1-1,21-14 0,14-4-262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7.011"/>
    </inkml:context>
    <inkml:brush xml:id="br0">
      <inkml:brushProperty name="width" value="0.05" units="cm"/>
      <inkml:brushProperty name="height" value="0.05" units="cm"/>
    </inkml:brush>
  </inkml:definitions>
  <inkml:trace contextRef="#ctx0" brushRef="#br0">237 36 832,'7'-11'324,"-2"-7"4925,-6 11 194,-8 17-2441,-12 29 407,-29 70-1,-23 129-1306,58-156-1728,10-50-194,-11 34-1,-9 48 265,15-79-334,7-29-88,1 0-1,0 1 1,0-1 0,1 1 0,-1 12-1,-10 47-22,13-71-86,-1 0 0,1 0 0,1 1-1,-1-1 1,0 0 0,1 0 0,0 1 0,0-1 0,1 1 0,-1-1 0,1 1 0,0 0-1,0 0 1,5-4 0,-6 5 20,0 0 0,0 0 0,0-1 0,0 1 1,-1-1-1,1 1 0,-1-1 0,0 1 0,0-1 0,0 0 0,-1 0 0,1-3 0,6-26-383,18-28-137,-15 41 470,-1-1-1,-2 0 1,0 0 0,5-28 0,-8 19 47,17-58 0,-9 40 79,4-15 120,-15 60-54,0-1 0,0 1 0,1 0 0,-1 0 1,1 1-1,0-1 0,-1 0 0,1 0 0,0 1 0,1-1 0,-1 1 0,0 0 1,6-4-1,-7 5-28,1 1 0,-1-1 1,1 1-1,-1 0 1,1 0-1,-1-1 0,1 1 1,-1 0-1,1 0 0,-1 0 1,1 1-1,-1-1 1,1 0-1,-1 1 0,1-1 1,-1 1-1,1-1 0,1 2 1,29 16 514,-21-10-319,-5-4-128,0 1 0,0 0 0,-1 0 1,1 0-1,5 8 0,8 9 195,-2-4-160,0 1-1,-2 0 1,0 2-1,-1 0 1,-2 0-1,0 1 1,-1 1-1,-1 0 1,10 33-1,-16-45-131,0 0-1,1-1 1,0 1-1,1-1 0,7 11 1,-6-11-22,0 0 1,-1 1-1,8 20 0,7 11-30,-17-36 32,0 0 0,0 0 1,-1 1-1,0 0 0,3 12 0,-2-1-77,1 0-1,10 26 0,-14-40-76,0 0-1,-1-1 0,1 1 0,-1-1 1,0 1-1,0-1 0,0 7 0,-1 1-1335,-23-23-2774,21 10 3727,1 0 1,-1 0-1,0 0 1,1-1 0,-1 1-1,1-1 1,0 1-1,0-1 1,0 0-1,0 0 1,0 0 0,1 0-1,-3-5 1,3 4-84,-1 0 1,0 1 0,0-1 0,0 1-1,0 0 1,-1-1 0,1 1 0,-1 0-1,0 0 1,-3-2 0,-16-9-1573,-1 1 290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7.397"/>
    </inkml:context>
    <inkml:brush xml:id="br0">
      <inkml:brushProperty name="width" value="0.05" units="cm"/>
      <inkml:brushProperty name="height" value="0.05" units="cm"/>
    </inkml:brush>
  </inkml:definitions>
  <inkml:trace contextRef="#ctx0" brushRef="#br0">96 180 944,'-66'-3'7181,"37"0"2754,68-12-7088,230-37-2867,-194 37-1087,-67 13 610,-1 0-1,1 0 1,-1-1 0,0-1 0,1 1 0,-2-1-1,11-7 1,3-5-1792,-15 13 1381,-1 0 0,0 0 0,0 0 0,-1-1 0,1 0 0,-1 0 0,1 0 0,2-5-1,-2 2-1183,6 6 220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17.784"/>
    </inkml:context>
    <inkml:brush xml:id="br0">
      <inkml:brushProperty name="width" value="0.05" units="cm"/>
      <inkml:brushProperty name="height" value="0.05" units="cm"/>
    </inkml:brush>
  </inkml:definitions>
  <inkml:trace contextRef="#ctx0" brushRef="#br0">0 55 452,'0'-1'110,"0"0"0,0 0 0,0 0 0,1 1 1,-1-1-1,0 0 0,0 0 0,1 0 0,-1 1 0,0-1 0,1 0 0,-1 0 0,0 1 1,1-1-1,-1 0 0,1 1 0,0-1 0,5-13 6386,-5 13-6240,-1 0-1,1 0 1,0 0 0,-1 1-1,1-1 1,0 0-1,0 0 1,0 1 0,-1-1-1,1 1 1,0-1 0,0 1-1,0-1 1,0 1-1,0-1 1,0 1 0,0 0-1,0 0 1,0-1-1,0 1 1,0 0 0,1 0-1,0 0 1,40-4 1717,-24 2-1383,12-2-114,-1 1 0,1 2 0,43 2 0,-56 1-236,-7-1 171,-1 0 0,1 1-1,15 5 1,-23-7-317,-1 0 1,1 1 0,-1 0-1,1-1 1,-1 1-1,1 0 1,-1 0 0,0 0-1,1 0 1,-1 0 0,0 0-1,0 0 1,0 0-1,0 0 1,0 0 0,0 1-1,0-1 1,0 1 0,-1-1-1,1 0 1,0 1-1,-1-1 1,1 1 0,-1-1-1,1 1 1,-1 0 0,0 2-1,0-1 23,1 5 316,-1 1 0,-1 0 0,1-1 0,-1 1 0,-1-1 0,0 1 0,-5 14 0,-12 22 761,3 0 1,-18 72-1,32-109-1144,1 1 0,0 0 0,0 0-1,1-1 1,0 1 0,1 0 0,0 0 0,0 0-1,1-1 1,0 1 0,0-1 0,6 13 0,-7-19-44,1-1 0,-1 0 0,0 0 0,1 0 0,-1 0 0,1 0 1,0 0-1,-1 0 0,1 0 0,0-1 0,-1 1 0,1-1 0,0 1 1,0-1-1,-1 1 0,1-1 0,2 0 0,37 1 31,-32-1-38,13-1-1,1-1-1,-1-1 1,0-1-1,0-1 1,41-15 0,-53 16-59,0-2 0,0 1 0,16-14 0,-21 14-3,-1 3-81,0-2 0,0 1 1,-1 0-1,0-1 0,1 1 0,-1-1 0,-1 0 0,5-6 0,-7 8 10,1 1 1,0 0-1,-1 0 0,1-1 0,-1 1 1,0 0-1,1-1 0,-1 1 0,0 0 1,0-1-1,0 1 0,0-1 0,0 1 1,0 0-1,0-1 0,0 1 0,-1 0 0,1-1 1,-1 1-1,1 0 0,-1-1 0,1 1 1,-1 0-1,1 0 0,-1 0 0,0-1 1,0 1-1,0 0 0,0 0 0,0 0 0,-1-1 1,-5-8-2276,-3-4-1180,-1 11-2643,-18 3-861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3.855"/>
    </inkml:context>
    <inkml:brush xml:id="br0">
      <inkml:brushProperty name="width" value="0.05" units="cm"/>
      <inkml:brushProperty name="height" value="0.05" units="cm"/>
    </inkml:brush>
  </inkml:definitions>
  <inkml:trace contextRef="#ctx0" brushRef="#br0">0 1296 1440,'18'3'3264,"-17"-2"-2919,0-1 1,0 1 0,0-1-1,0 1 1,0-1-1,0 0 1,0 0 0,0 0-1,0 0 1,0 0 0,0 0-1,0 0 1,0 0-1,0 0 1,0 0 0,0 0-1,0-1 1,0 1 0,0 0-1,0-1 1,0 1-1,0-1 1,0 1 0,0-1-1,2-1 1,6-6 213,0 1-1,0 0 1,1 0-1,0 1 1,15-7 0,8-6-7,69-40 876,130-55 0,-181 91-1130,646-248 2939,-427 175-1980,105-38 452,211-81 453,-97 30-284,-416 164-1580,-54 16-200,0 0 1,1-2 0,-2 0 0,20-10-1,-33 14-65,0 0 0,0-1 0,-1 0 0,1 0 0,-1 0 0,0 0 0,0 0 1,0-1-1,0 0 0,4-9 0,0-1-508,-16 16-1394,-13 6 717,-116 30-8664,-61 12-6318,164-43 13918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2.537"/>
    </inkml:context>
    <inkml:brush xml:id="br0">
      <inkml:brushProperty name="width" value="0.05" units="cm"/>
      <inkml:brushProperty name="height" value="0.05" units="cm"/>
    </inkml:brush>
  </inkml:definitions>
  <inkml:trace contextRef="#ctx0" brushRef="#br0">34 30 460,'-2'3'8156,"-2"-4"-5680,-2-8 789,-15 1 961,32 5-3235,-10 3-749,1 0 0,-1 0 0,1 0 0,-1-1 0,1 1 1,-1 0-1,1-1 0,-1 0 0,1 1 0,-1-1 0,0 0 0,1 1 0,1-4 2273,-3 4-2440,0-1 0,0 1 0,-1 0 0,1 0 1,0 0-1,-1-1 0,1 1 0,0 0 1,0 0-1,-1 0 0,1 0 0,0 0 0,-1 0 1,1 0-1,0-1 0,-1 1 0,1 0 0,0 0 1,-1 0-1,1 0 0,0 1 0,-1-1 0,1 0 1,0 0-1,-1 0 0,1 0 0,0 0 0,0 0 1,-1 0-1,1 0 0,0 1 0,-1-1 0,1 0 1,0 0-1,0 0 0,-1 1 0,1-1 1,0 0-1,-1 1 0,0 1-30,0-1-1,-1 1 1,1 0 0,0-1 0,0 1 0,0 0-1,0 0 1,0 0 0,0 0 0,1 0-1,-1 0 1,1 0 0,0 1 0,-1-1 0,1 3-1,1 39 525,0-22-385,-1-4-34,-1 16 57,2-1 0,1 0 0,7 35 0,53 279 272,-52-283-481,-6-41 4,0 0 0,-1 26 0,-4-3 3,0-31-6,0 1 0,1-1 0,0 0 0,1 1 0,1-1 0,1 0 0,6 25 0,-6-34 6,-1 1 0,0 0 0,0 0 0,-1 1 0,0-1 0,0 0 0,0 0 0,-2 13 0,1-9 15,14-25-38,-11 10 13,-1-1 0,1 1 0,0 1 0,1-1-1,-1 0 1,1 1 0,0-1 0,5-3 0,27-27-53,10-19-5,-30 35-5,27-36-1,-32 38 22,1 1 1,22-22-1,2-2-30,-14 14 10,35-31 0,-34 36 26,31-39-1,-37 39 19,38-33-1,2-2 37,-57 55-13,0 0 0,0 0 0,0 0 0,0-1 0,0 1 0,0 0 1,1 0-1,-1 0 0,0 0 0,0-1 0,0 1 0,0 0 0,0 0 0,0 0 0,0 0 0,0-1 0,0 1 0,0 0 0,0 0 0,0 0 0,0-1 0,0 1 0,-1 0 0,1 0 1,0 0-1,0 0 0,0 0 0,0-1 0,0 1 0,0 0 0,0 0 0,0 0 0,-1 0 0,1 0 0,0 0 0,0-1 0,0 1 0,0 0 0,0 0 0,0 0 0,-1 0 1,1 0-1,0 0 0,0 0 0,0 0 0,0 0 0,-1 0 0,1 0 0,0 0 0,0 0 0,0 0 0,-1 0 0,1 0 0,0 0 0,0 0 0,0 0 0,0 0 0,-1 0 0,1 0 1,0 0-1,0 0 0,0 0 0,0 0 0,0 0 0,-1 0 0,1 1 0,0-1 0,0 0 0,-2 0-1,-61 46-5,28-26 16,1 1-1,1 2 0,-53 47 1,63-49-11,14-13 1,0 1-1,0 1 1,1-1 0,0 1-1,-9 15 1,1-1-6,12-19 6,1-1 1,0 1-1,1 0 0,-1-1 1,1 1-1,-3 8 1,4-11-1,0 0 0,0 0 1,0 0-1,1 1 0,-1-1 0,0 0 1,1 1-1,0-1 0,0 0 0,-1 1 1,1-1-1,1 1 0,-1-1 0,0 0 1,0 1-1,1-1 0,0 0 0,-1 1 1,1-1-1,0 0 0,0 0 0,0 0 1,0 0-1,1 0 0,-1 0 1,0 0-1,1 0 0,0 0 0,-1-1 1,3 3-1,2 2-1,1-1 0,0 1 0,0-1 0,0-1 0,0 1 1,1-1-1,0 0 0,0-1 0,0 0 0,0 0 0,13 2 0,15 2-10,50 4-1,-59-8 5,13 0-457,57-5 0,-22 0-1551,-65 2 1174,1 0 1,0-1 0,-1 0 0,1 0 0,-1-2-1,18-4 1,-28 5 367,0 1-1,0-1 1,-1 1-1,1 0 1,0-1-1,-1 1 1,1-1-1,0 1 1,-1 0-1,0-1 1,1 1-1,-1 0 1,0 0-1,0 0 1,-1-2-1,-9-22-6528,11 21 6129,2-12-2799,8 4 1870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3.211"/>
    </inkml:context>
    <inkml:brush xml:id="br0">
      <inkml:brushProperty name="width" value="0.05" units="cm"/>
      <inkml:brushProperty name="height" value="0.05" units="cm"/>
    </inkml:brush>
  </inkml:definitions>
  <inkml:trace contextRef="#ctx0" brushRef="#br0">1 34 292,'-1'-2'356,"1"0"0,0 0 0,1 0 0,-1 0 1,0 0-1,1 0 0,-1 1 0,1-1 0,-1 0 0,1 0 0,0 1 0,-1-1 1,1 0-1,5-6 5838,-2 37-916,-6 20-2956,0-12-1242,3 2 105,8 60 1,-5-64-637,-2 1 0,-4 52 0,0-19-195,2 70-91,0-138-210,10-16 1,-9 12-53,0 0 0,0-1-1,0 1 1,-1-1 0,1 1 0,-1-1-1,0 1 1,0-1 0,-1-6 0,1-21-7,3 20 7,0 0 0,0 0 0,1 0 0,1 1 0,9-17 0,12-33 6,-21 47-4,0 1 1,1-1 0,13-21 0,40-65 22,-49 87-21,40-49-16,-45 56 10,0 0 1,1 0-1,-1 0 0,1 1 0,0-1 1,0 1-1,12-5 0,-14 7 21,0 1 0,0-1 0,0 1 0,0 0-1,0 0 1,0 1 0,0-1 0,5 1 0,-7 0 5,0 0 0,-1 1 1,1 0-1,0 0 0,0-1 1,0 1-1,0 0 0,0 0 1,-1 0-1,1 1 0,-1-1 1,1 0-1,-1 1 0,1-1 0,-1 1 1,0-1-1,1 1 0,0 2 1,3 5 62,-1-1 0,-1 0 0,0 1 0,0-1 1,0 1-1,-1 0 0,0 0 0,-1 0 0,0 0 1,-1 1-1,0-1 0,-1 15 0,0-11-38,1 0-1,0 0 0,1 0 1,1-1-1,0 1 0,4 13 1,-2-10-39,-1 0 0,0 0 0,-1 1 0,-1-1 0,0 1 0,-3 21 0,2-2 62,0-35-71,0-1-1,-1 1 0,1 0 0,0-1 0,0 1 0,0-1 0,0 1 0,0-1 0,0 1 0,0 0 0,1-1 0,-1 1 0,0-1 0,0 1 0,0-1 0,1 1 1,-1-1-1,0 1 0,0-1 0,1 1 0,-1-1 0,0 1 0,1-1 0,-1 0 0,1 1 0,-1-1 0,0 1 0,1-1 0,-1 0 0,1 0 0,-1 1 0,1-1 1,-1 0-1,1 0 0,0 1 0,0-1 0,0 0 0,0-1 1,0 1-1,0 0 0,0 0 1,0-1-1,0 1 0,0-1 1,0 1-1,-1-1 0,1 1 1,0-1-1,0 1 0,0-1 1,-1 0-1,1 1 0,0-2 0,44-45 10,-22 24-8,-1-2 0,-1 0-1,23-36 1,15-25-34,-51 76 26,0 1-1,1 0 1,13-12 0,10-10 0,-31 31 6,-1-1 1,0 1-1,1-1 0,-1 1 0,0-1 1,1 1-1,-1 0 0,1-1 1,-1 1-1,0 0 0,1-1 0,-1 1 1,1 0-1,-1 0 0,1 0 0,0-1 1,-1 1-1,1 0 0,-1 0 0,1 0 1,-1 0-1,1 0 0,-1 0 1,1 0-1,0 0 0,-1 0 0,1 0 1,-1 0-1,1 0 0,-1 0 0,1 1 1,-1-1-1,1 0 0,13 19 67,3 28 43,-15-2-37,0-5-36,-1-32-32,-1 0 0,1 0 1,-1-1-1,-1 1 1,-1 11-1,1-11-1,0 0 0,0 0 0,1 0 0,0 0 0,0 0 0,4 15 0,-2-12-9,1 0-1,-1 0 1,1 21 0,-3-29-10,0-1 1,0 0-1,0 0 1,1 0-1,-1 1 1,1-1-1,0 0 1,0 0-1,0 0 1,0 0-1,0 0 1,0 0-1,0-1 1,3 4-1,4 7-178,-7-10 93,0-1-1,0 1 0,-1 0 1,1-1-1,-1 1 0,1 0 1,-1-1-1,0 1 0,0 0 1,0 0-1,0 2 0,0-3 38,0-1 0,0 1 0,0-1 0,0 1 0,0 0 0,0-1 0,0 1-1,0-1 1,0 1 0,0 0 0,0-1 0,0 1 0,1-1 0,-1 1 0,0-1 0,0 1-1,1-1 1,-1 1 0,0-1 0,1 1 0,-1-1 0,0 1 0,1-1 0,-1 1 0,1-1-1,-1 0 1,1 1 0,-1-1 0,1 0 0,-1 1 0,1-1 0,-1 0 0,1 0 0,-1 1-1,1-1 1,0 0 0,-1 0 0,1 0 0,-1 0 0,1 0 0,0 0 0,-1 0 0,1 0-1,-1 0 1,1 0 0,-1 0 0,1 0 0,0 0 0,0-1 0,0 1-207,1 0-1,-1 0 1,1 0 0,-1 0 0,0-1 0,1 1-1,-1 0 1,0-1 0,1 1 0,-1-1 0,0 0-1,0 1 1,1-1 0,-1 0 0,0 0 0,0 1 0,0-1-1,0 0 1,0 0 0,1-2 0,12-27-6139,-12 26 5745,-1 0-1,1 0 0,-1 0 0,1 0 1,0 0-1,1 0 0,-1 1 0,5-6 0,15-6-1532,2 2 318</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3.612"/>
    </inkml:context>
    <inkml:brush xml:id="br0">
      <inkml:brushProperty name="width" value="0.05" units="cm"/>
      <inkml:brushProperty name="height" value="0.05" units="cm"/>
    </inkml:brush>
  </inkml:definitions>
  <inkml:trace contextRef="#ctx0" brushRef="#br0">201 1 1016,'-1'0'6341,"-12"7"629,11-6-5977,-15 6 1326,17-7-2236,0 0-1,0 0 1,-1 0 0,1 0 0,0 0 0,0 0-1,0 0 1,-1 0 0,1 1 0,0-1 0,0 0 0,0 0-1,-1 0 1,1 0 0,0 0 0,0 1 0,0-1 0,0 0-1,-1 0 1,1 0 0,0 0 0,0 1 0,0-1 0,0 0-1,0 0 1,0 0 0,0 1 0,0-1 0,0 0 0,-1 0-1,1 1 1,0-1 0,0 0 0,0 0 0,0 0 0,0 1-1,0-1 1,1 0 0,-1 0 0,0 1 0,0-1 0,0 0-1,0 0 1,0 0 0,0 1 0,0-1 0,0 0-1,0 0 1,1 0 0,-1 1 0,0-1 0,0 0 0,0 0-1,0 0 1,1 0 0,-1 1 0,0-1 0,0 0 0,0 0-1,1 0 1,-1 0 0,10 2 644,-9-2-688,-1 0 0,1 0 1,0 0-1,-1 0 0,1 0 0,0 0 1,-1 1-1,1-1 0,0 0 0,-1 0 1,1 1-1,0-1 0,-1 0 0,1 0 1,-1 1-1,1-1 0,-1 1 0,1-1 0,-1 1 1,2 0-1,2 1 0,-1 0 0,1-1 0,1 0 0,-1 1-1,0-1 1,0-1 0,0 1 0,0-1 0,1 1 0,4-1 0,8 1-63,55 7-1227,-26-8-2501,-34 0 1796,-18-10-6659,4 8 7830,0 1 0,-1 0 0,1 0 0,-1 0 0,0 0 0,1 0 0,-1 0 0,-4 0 0</inkml:trace>
  <inkml:trace contextRef="#ctx0" brushRef="#br0" timeOffset="1">189 261 380,'-57'44'4261,"-29"24"7275,77-59-9121,7-7-1979,1-1 1,-1 1 0,1-1-1,-1 1 1,0-1 0,1 0-1,-1 1 1,0-1 0,0 0-1,0 0 1,0 0 0,0-1-1,0 1 1,-1 0 0,1-1-1,-4 1 1,22-2-74,-1-1-1,1-1 1,-1 0-1,28-10 1,18-5-919,-39 14-103,39-9-1924,-57 12 1830,-1 0 1,1 0-1,-1 0 0,0-1 0,1 0 0,-1 1 0,0-1 0,0 0 0,0 0 0,-1-1 1,1 1-1,0-1 0,4-5 0,-4 5 19,0 0 0,0 0-1,0 0 1,1 0 0,0 1 0,-1-1 0,1 1-1,0 0 1,0 0 0,0 1 0,0-1-1,1 1 1,-1 0 0,5-1 0,34-10-1139</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4.195"/>
    </inkml:context>
    <inkml:brush xml:id="br0">
      <inkml:brushProperty name="width" value="0.05" units="cm"/>
      <inkml:brushProperty name="height" value="0.05" units="cm"/>
    </inkml:brush>
  </inkml:definitions>
  <inkml:trace contextRef="#ctx0" brushRef="#br0">414 42 1244,'12'-11'2240,"10"-10"5528,-23 21-7674,1 0 0,0 0-1,0 0 1,0 0 0,-1 0-1,1 0 1,0 0 0,0 0-1,0 0 1,-1 0-1,1 0 1,0 0 0,0-1-1,0 1 1,0 0 0,-1 0-1,1 0 1,0 0 0,0 0-1,0 0 1,0 0 0,0 0-1,-1 0 1,1-1 0,0 1-1,0 0 1,0 0 0,0 0-1,0 0 1,0-1-1,0 1 1,-1 0 0,1 0-1,0 0 1,0 0 0,0-1-1,0 1 1,0 0 0,0 0-1,0 0 1,0 0 0,0-1-1,0 1 1,0 0 0,0 0-1,0 0 1,0-1-1,0 1 1,0 0 0,0 0-1,0 0 1,1 0 0,-1-1-1,0 1 1,0 0 0,0 0-1,0 0 1,0 0 0,1-1-1,12 0 2293,-4 4-1590,-24 3 58,-23-1 452,25-3-983,0 0 1,1 1-1,-15 4 0,22-5-226,1 0 0,0 0 0,0 0-1,0 0 1,0 1 0,0 0 0,0 0 0,0 0-1,1 0 1,0 1 0,0-1 0,-4 6-1,2-1 151,0 1-1,1 0 1,-1 1 0,2-1-1,-4 12 1,-13 32 767,-38 69 715,48-100-1565,2 1 0,0 1 0,1-1 0,1 1 0,1 0 1,-2 27-1,-1 149 183,9-181-331,1 1 0,0-1-1,2 1 1,0-1 0,1 0-1,1 0 1,1 0-1,0-1 1,2 0 0,16 27-1,-17-34-11,0 0 0,0-1-1,1 1 1,0-2-1,1 1 1,0-2 0,14 11-1,-17-15-2,1 1-1,-1-1 1,1 0-1,1-1 1,-1 0 0,0 0-1,1 0 1,-1-1-1,1-1 1,0 0-1,14 1 1,15-4 4,-1-2 1,0-1 0,67-18 0,-67 13-1,-17 6 3,-1-2 0,0-1 0,27-13 0,-37 16 81,0-1 0,-1-1 0,1 0-1,-1 0 1,0 0 0,-1-1 0,0 0-1,12-15 1,-18 20-42,1 0 0,-1 1 0,0-1 0,0 0 0,0 0 1,0 0-1,0 0 0,0 0 0,-1 0 0,1 0 0,0 0 0,-1 0 0,0 0 0,0-1 0,0 1 0,0 0 0,0 0 0,0 0 0,0 0 0,0 0 0,-1-1 0,1 1 0,-2-3 0,0 1-32,-1 1-1,1 0 1,0 0-1,-1 0 1,1 0-1,-1 1 0,0-1 1,0 1-1,0-1 1,0 1-1,-1 0 0,-3-2 1,-6-2-29,0 1-1,0 0 1,0 1 0,-1 0 0,1 1-1,-17-1 1,-5 0 14,0 3 0,0 0 0,0 3 0,-55 8 0,27 2 5,-157 33-1828,176-32-1004,-54 22-1,93-34 1853,1 1 0,-1 1-1,0-1 1,1 0 0,0 1-1,-1 0 1,1 0 0,-5 6-1,8-9 872,1 0-1,0 0 0,0 0 1,0 0-1,0 0 0,0 1 1,0-1-1,0 0 0,0 0 1,0 0-1,1 0 0,-1 0 1,0 1-1,0-1 0,0 0 1,0 0-1,0 0 0,0 0 1,0 0-1,0 1 1,2 0-1675,-2-1 1674,0 0 0,1 0 1,-1 0-1,0 0 0,0 0 1,0 0-1,0 0 0,0 0 1,1 0-1,-1 0 0,0 0 1,17 2-5109,17-2 803,-32 0 4873,33 0-2119</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4.638"/>
    </inkml:context>
    <inkml:brush xml:id="br0">
      <inkml:brushProperty name="width" value="0.05" units="cm"/>
      <inkml:brushProperty name="height" value="0.05" units="cm"/>
    </inkml:brush>
  </inkml:definitions>
  <inkml:trace contextRef="#ctx0" brushRef="#br0">201 46 852,'22'-18'4515,"-20"17"-3927,-1-1 1,0 1-1,0 0 1,0-1-1,0 1 1,0 0 0,0-1-1,0 1 1,0-1-1,0 0 1,-1 1-1,2-4 2013,-4 4-2060,0 0 0,0 0-1,0 1 1,0-1 0,0 0 0,0 1 0,0 0-1,0-1 1,-4 1 0,-5 5 66,0 0 0,1 0-1,0 1 1,0 0 0,0 0 0,1 2 0,0-1 0,0 1 0,-7 9-1,4-2-350,1 1-1,0 1 0,1 0 0,1 0 0,0 1 1,-8 28-1,11-31-163,1 1-4,0 0 0,-2 25 0,2-16-37,5-19-40,-1 1 1,1 0-1,0-1 0,1 1 1,-1 0-1,1-1 0,1 1 1,2 9-1,1 3 21,-2-10-6,0 1 0,1-1-1,0 1 1,0-1 0,1 0 0,0-1 0,1 1 0,0-1-1,0 0 1,0-1 0,1 1 0,1-1 0,-1-1 0,14 10-1,-11-10 32,0 0 0,1-1 0,-1 0 0,1 0 0,0-2 0,0 1-1,1-1 1,-1-1 0,0 0 0,1-1 0,0 0 0,-1 0 0,13-2-1,4-1 219,1-1 0,-1-1 0,-1-1 0,38-13 0,-48 12-33,-1 0 0,1-2 1,-2 0-1,27-17 0,-34 19-227,0 0 0,0-1 0,0 0 0,-1 0-1,0 0 1,0-1 0,-1 0 0,0 0 0,0-1 0,4-9 0,-6 9-15,0 0 0,0-1 0,3-15 0,-7 21 0,1 0 0,-1 0 0,0 0 0,0 0 0,-1-1 0,1 1 0,-1 0 0,0 0 0,0 0 0,0 0 0,-2-4 0,-4-10 0,-28-62 0,31 74 0,0-1 0,0 0 0,-1 1 0,0 0 0,0 0 0,0 0 0,-1 1 0,-11-9 0,8 8-2,-1-2-2,-1 0 0,-1 1 0,1 1 0,-1 0 0,-1 0 0,1 1 1,-15-3-1,-86-10-3684,96 17 1637,0 0-1,-1 1 0,1 0 0,-24 5 1,32-4 1110,-2-1-5067,41-13-5223</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5.044"/>
    </inkml:context>
    <inkml:brush xml:id="br0">
      <inkml:brushProperty name="width" value="0.05" units="cm"/>
      <inkml:brushProperty name="height" value="0.05" units="cm"/>
    </inkml:brush>
  </inkml:definitions>
  <inkml:trace contextRef="#ctx0" brushRef="#br0">166 2 1344,'17'0'843,"-14"-1"139,1 1 0,-1-1-1,1 1 1,0 0-1,-1 0 1,1 1-1,-1-1 1,1 1-1,-1-1 1,1 1-1,-1 0 1,1 1 0,-1-1-1,0 1 1,1-1-1,4 5 1,-6-3-490,0 0 0,0 0 0,-1 0 0,1 1 0,-1-1 1,0 0-1,0 1 0,0 0 0,0-1 0,-1 1 0,1-1 0,-1 1 0,0 0 1,0-1-1,0 1 0,-2 5 0,-1 13 617,-11 34 0,6-25-268,4-9-762,1 1 0,0-1 0,2 1 0,1 0 0,0-1 0,2 1 0,0-1 0,2 1 0,0-1 0,2 0 0,0 0 0,2-1 0,0 0 0,13 23 0,-17-37-70,1 0 0,0-1 0,0 0 0,0 0 0,1 0 0,0-1 0,0 1 1,1-1-1,-1-1 0,1 1 0,0-1 0,1-1 0,-1 1 0,0-1 0,16 4 0,5 1 130,1-1 0,0-2 0,32 2-1,-41-6-76,-1-1 0,1-1-1,-1 0 1,1-2-1,-1 0 1,0-2 0,0 0-1,0-1 1,18-8-1,-11 2-66,-1 0-1,0-2 1,-1-1-1,0-1 1,35-30-1,-52 39 6,0 0 0,0-1 0,-1 0 0,0 0 0,-1 0 0,1-1 0,-1 1 0,-1-1 0,0-1 0,0 1 0,-1 0 0,0-1 0,0 0 0,-1 0 0,-1 0 0,0 0 0,0 0 0,-1 0 0,0 0 0,0 0 0,-1 0 0,-4-16 0,-2 5 0,6 13 0,-1 1 0,-1 0 0,1-1 0,-1 1 0,0 1 0,-1-1 0,0 0 0,0 1 0,0 0 0,-1 0 0,-5-6 0,-7-2-42,0 1 0,-1 1-1,0 1 1,-1 0 0,-1 1 0,0 2-1,0 0 1,-1 0 0,1 2 0,-42-7 0,-19 2-3974,-124-2 0,170 12 1976,-10-1-906,1 2-1,-1 1 0,1 3 0,0 2 0,-49 12 0,24 1 5</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7.190"/>
    </inkml:context>
    <inkml:brush xml:id="br0">
      <inkml:brushProperty name="width" value="0.05" units="cm"/>
      <inkml:brushProperty name="height" value="0.05" units="cm"/>
    </inkml:brush>
  </inkml:definitions>
  <inkml:trace contextRef="#ctx0" brushRef="#br0">0 347 168,'1'-1'233,"-1"-1"-1,1 0 1,-1 1 0,1-1-1,0 1 1,-1-1-1,1 1 1,0 0 0,0-1-1,0 1 1,0 0 0,0-1-1,1 1 1,-1 0 0,0 0-1,3-2 1,12-13 3597,-14 12-3282,0 1 0,0-1 0,-1 0-1,1-1 1,-1 1 0,0 0 0,0 0-1,0 0 1,0-1 0,-1 1 0,0 0-1,0-7 1,0 9-389,0-1 0,1 1 0,-1 0 0,1-1 0,-1 1 1,1 0-1,0 0 0,0 0 0,0-1 0,0 1 0,1 0 0,-1 0 0,1 1 0,2-4 0,31-26 1677,-5 5 49,-27 22-1511,0-1 0,0 1 1,-1 0-1,1-1 0,2-7 0,13-21 1855,-16 30-1943,0 0 0,0-1 1,-1 1-1,1-1 0,-1 1 0,0-1 0,0 1 0,-1-1 1,1 0-1,-1 1 0,1-1 0,-1 0 0,0 0 1,-1-6-1,0-2 633,1 11-689,-1 1-210,1 0 1,-1 0 0,0 0-1,0 0 1,0 0-1,0 0 1,1 0-1,-1 0 1,0 0-1,0 0 1,0 0-1,1 0 1,-1 0 0,0-1-1,0 1 1,0 0-1,1-1 1,-1 1-1,0-1 1,1 1-1,-1-1 1,0 1 0,1-1-1,-1 1 1,1-1-1,-1 1 1,0-1-1,1 0 1,-1 1-1,1-1 1,0 0-1,-1 0 1,0-1 0,1 1 223,-11 14 377,1-6-515,7-3-106,1-1 0,0 0 0,0 1 0,1 0 0,-1-1 0,1 1 0,0 0 0,0 0 0,0 0 0,0 0 0,1 0 0,-1 0 0,1 0 0,1 6 0,8 66 0,-5-52 0,21 123 0,13 110 0,-31-206 0,26 98 0,-19-96 0,11 83 0,-22-113 0,0 17 0,1-1 0,3 0 0,1-1 0,17 48 0,-21-75 0,0 0 0,0 0 0,-1 1 0,0 0 0,-1-1 0,1 23 0,9-8 0,-12-26 0,0 0 0,0 1 0,0-1 0,0 0 0,0 1 0,0-1 0,0 1 0,0-1 0,1 0 0,-1 1 0,0-1 0,0 0 0,0 1 0,0-1 0,1 0 0,-1 0 0,0 1 0,0-1 0,0 0 0,1 1 0,-1-1 0,0 0 0,1 0 0,-1 0 0,0 1 0,0-1 0,1 0 0,-1 0 0,0 0 0,1 0 0,-1 1 0,0-1 0,1 0 0,-1 0 0,1 0 0,-1 0 0,0 0 0,1 0 0,-1 0 0,0 0 0,1 0 0,0 0 0,12 3 0,-9-2 0,-1 0 0,1 0 0,0 0 0,-1-1 0,1 0 0,0 1 0,0-1 0,0-1 0,-1 1 0,7-1 0,2-1 0,17 0 0,51-9 0,-25 3 0,-36 5 0,0-1 0,0-1 0,-1 0 0,0-1 0,0-1 0,28-15 0,-36 15 0,-1-1-4632,-48-16-15516,15 9 16091,24 15 4024,0 0 1,1 0 0,-1 0 0,0 0-1,0 0 1,0 0 0,0 0 0,0 0-1,0 0 1,0 0 0,1 0 0,-1 0-1,0 0 1,0-1 0,0 1 0,0 0-1,0 0 1,0 0 0,0 0 0,0 0-1,0 0 1,0 0 0,0 0 0,1-1-1,-1 1 1,0 0 0,0 0 0,0 0-1,0 0 1,0 0 0,0 0 0,0 0-1,0-1 1,0 1 0,0 0 0,0 0-1,0 0 1,0 0 0,0 0 0,0 0-1,0-1 1,0 1 0,0 0 0,-1 0-1,1 0 1,0 0 0,0 0 0,0 0-1,0 0 1,0 0 0,0-1 0,0 1-1,0 0 1,0 0 0,0 0 0,0 0-1,-1 0 1,1 0 0,0 0 0,0 0-1,0 0 1,0 0 0,0 0 0,0 0-1,-1 0 1,1 0 0,20-2-1701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7.675"/>
    </inkml:context>
    <inkml:brush xml:id="br0">
      <inkml:brushProperty name="width" value="0.05" units="cm"/>
      <inkml:brushProperty name="height" value="0.05" units="cm"/>
    </inkml:brush>
  </inkml:definitions>
  <inkml:trace contextRef="#ctx0" brushRef="#br0">213 29 1224,'35'-4'2225,"-27"4"-1104,0-1-1,0 0 1,0 0 0,0-1 0,-1 0 0,1 0 0,7-4 0,-15 6-999,0 0 1,0-1-1,0 1 0,-1 0 1,1-1-1,0 1 1,0 0-1,0-1 0,0 1 1,0 0-1,-1-1 0,1 1 1,0 0-1,0-1 1,0 1-1,-1 0 0,1 0 1,0-1-1,-1 1 1,1 0-1,0 0 0,0-1 1,-1 1-1,1 0 0,0 0 1,-1 0-1,1 0 1,-1 0-1,1-1 0,0 1 1,-1 0-1,1 0 1,0 0-1,-1 0 0,1 0-52,-1 0-1,1 0 1,0 0-1,-1-1 1,1 1-1,0 0 1,-1 0-1,1 0 1,0 0-1,-1 0 1,1 0-1,0 0 1,-1 0-1,1 0 1,0 0-1,-1 0 0,1 0 1,-1 0-1,1 0 1,0 0-1,-1 0 1,1 0-1,0 1 1,-1-1-1,1 0 1,0 0-1,0 0 1,-1 0-1,1 1 1,0-1-1,-1 0 1,1 0-1,0 1 1,0-1-1,-1 0 1,1 0-1,0 1 0,0-1 1,0 0-1,0 1 1,-1-1-1,1 0 1,0 1-1,0-1 1,0 0-1,0 1 1,0-1-1,0 1 1,0-1-1,-2 4 281,-1-1 0,0 0-1,1 1 1,-1-1 0,0 0-1,-1-1 1,-5 5 0,2-1 4,-5 5 252,0 1 0,-13 19 0,16-20-285,0 0-1,-1 0 1,-17 14-1,23-22-278,1 0 1,0-1-1,0 1 0,0 1 0,0-1 1,0 0-1,1 1 0,0-1 0,0 1 1,0 0-1,-2 5 0,3-7-34,0 0 1,1 0-1,-1 0 0,1 0 0,0 0 0,-1 0 1,1 0-1,0 0 0,0 0 0,0 0 0,1 0 1,-1 0-1,0 0 0,1 0 0,-1 0 1,1 0-1,0 0 0,0 0 0,0 0 0,0-1 1,0 1-1,0 0 0,2 2 0,17 22 39,-16-21-37,0 1-1,1 0 1,-1-1-1,1 0 1,0 0-1,7 4 0,166 131 126,-85-66-101,-86-68-31,0 1-1,-1 0 1,0 0-1,7 12 1,7 7 16,-12-17 40,-2 1 0,0-1 0,10 20 0,-4-7 228,-12-21-270,0 0 1,1 0-1,-1-1 0,0 1 1,0 0-1,0 0 0,0-1 1,0 1-1,0 0 1,0 0-1,0 0 0,0-1 1,0 1-1,0 0 0,0 0 1,-1-1-1,1 1 0,0 0 1,-1-1-1,1 1 1,0 0-1,-1-1 0,1 1 1,-1 0-1,1-1 0,-1 1 1,1-1-1,-1 1 0,1-1 1,-1 1-1,0-1 1,1 1-1,-1-1 0,0 1 1,1-1-1,-1 0 0,0 0 1,0 1-1,0-1 0,-34 11 292,-32-1-1258,-98 3-1,10-10-5083,139-3 4207,0-1-1,0 0 1,0-1-1,0-1 1,-23-6-1,38 9 1668,1 0 1,-1-1-1,0 1 0,1 0 0,-1 0 1,1-1-1,-1 1 0,0-1 0,1 1 0,-1 0 1,1-1-1,-1 1 0,1-1 0,-1 1 0,1-1 1,-1 1-1,1-1 0,0 0 0,-1 1 1,1-1-1,0 0 0,-1 0 0,1 0 4,0 0 0,1 0 1,-1 1-1,0-1 0,0 0 0,1 0 0,-1 1 0,0-1 0,1 1 0,-1-1 0,1 0 0,-1 1 1,1-1-1,-1 1 0,1-1 0,0 1 0,-1-1 0,1 1 0,0-1 0,-1 1 0,1 0 0,0-1 1,-1 1-1,1 0 0,1-1 0,30-11-1676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8.064"/>
    </inkml:context>
    <inkml:brush xml:id="br0">
      <inkml:brushProperty name="width" value="0.05" units="cm"/>
      <inkml:brushProperty name="height" value="0.05" units="cm"/>
    </inkml:brush>
  </inkml:definitions>
  <inkml:trace contextRef="#ctx0" brushRef="#br0">1 7 960,'47'-3'3344,"-23"0"993,0 2 4472,-12 9-6142,9-2-1896,8 3-872,49 7 1,-48-14-794,-23-2 154,0 0 0,0 1 0,0 0 0,0 0 1,-1 0-1,1 1 0,10 4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8.437"/>
    </inkml:context>
    <inkml:brush xml:id="br0">
      <inkml:brushProperty name="width" value="0.05" units="cm"/>
      <inkml:brushProperty name="height" value="0.05" units="cm"/>
    </inkml:brush>
  </inkml:definitions>
  <inkml:trace contextRef="#ctx0" brushRef="#br0">152 1 1664,'-45'36'3599,"25"-19"1023,-44 29 1,63-45-4510,-1-1 0,1 1 0,0 0 0,-1 0 0,1 0 0,0 0 0,-1 0 0,1 0 0,0 1 0,0-1 0,0 0 0,0 0 0,0 1 0,0-1 0,1 1 0,-1-1 0,0 1 0,1-1 0,-1 1 0,1-1 0,0 1 0,-1-1 0,1 1 0,0 0 0,0-1 0,0 1 0,0 0 0,0-1 0,0 1 0,0 0-1,1-1 1,-1 1 0,1-1 0,-1 1 0,1-1 0,0 1 0,-1-1 0,1 1 0,0-1 0,0 0 0,0 1 0,0-1 0,0 0 0,0 0 0,0 0 0,1 1 0,-1-1 0,0-1 0,3 3 0,3 0-106,0 0 0,0-1 0,0 0 0,0 0 0,0 0 0,1-1 0,-1 0 0,1 0 0,11-1 0,70-9-2860,-84 9 2459,31-12-5622,-29 9 4642,0 0 1,0 1-1,1-1 0,12-1 0,18 2-839,17-4 407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9.336"/>
    </inkml:context>
    <inkml:brush xml:id="br0">
      <inkml:brushProperty name="width" value="0.05" units="cm"/>
      <inkml:brushProperty name="height" value="0.05" units="cm"/>
    </inkml:brush>
  </inkml:definitions>
  <inkml:trace contextRef="#ctx0" brushRef="#br0">341 221 1128,'3'-1'286,"0"1"0,-1-1 0,1 0 0,-1 0 0,1 0 0,-1 0 0,1 0 0,-1 0 0,0-1 0,1 1 0,-1-1 0,0 0 0,0 1 0,0-1 0,0 0 0,-1 0 0,1 0 0,0-1 0,1-2 0,4-4 753,0 0 0,0 0 0,14-12 1,2-3 1656,0 15-903,-22 9-1737,0 0-1,0 0 1,0 0 0,0 0-1,0 0 1,-1 0 0,1-1-1,0 1 1,0 0 0,0-1-1,0 1 1,0 0-1,0-1 1,-1 1 0,1-1-1,0 0 1,0 1 0,0-1-1,-1 1 1,1-1 0,0-1-1,23-6 1208,-16 4-966,-7 4-229,-1 0 0,1 0 0,0 0 0,-1-1 0,1 1 0,-1 0 0,1-1 0,0 1 0,-1 0 0,1-1 0,-1 1 0,1-1 0,-1 1 0,1-1 0,-1 1 0,0-1 0,1 1 0,-1-1 0,1 0 0,-1 1 0,0-1 0,0 0 0,1 1 0,-1-1 0,0 0 0,0 1 0,0-1 0,0 0 0,0 1 1,0-1-1,0 0 0,0 1 0,0-1 0,0 0 0,0 0 0,0-1 30,0 1 0,0 0 0,1 0 0,-1 0 0,0-1 1,1 1-1,-1 0 0,1 0 0,0 0 0,-1 0 0,1 0 1,0 0-1,0 0 0,-1 0 0,1 0 0,0 0 0,0 0 0,0 1 1,0-1-1,0 0 0,0 1 0,0-1 0,1 1 0,1-2 1,38-10 1453,-17 6-1147,-17 3-262,4-1 228,0-1-1,0 2 1,0 0-1,0 0 0,16-1 1,-37 11 290,1 0 0,-17 17 0,-82 91 479,44-54-824,-113 82 0,-70 46-77,192-128-216,54-60-25,-1 1 1,1-1-1,0 1 1,-1-1-1,1 1 1,0 0-1,0-1 1,0 1-1,0 0 1,0 0-1,1 0 1,-1 0-1,1 0 1,-1 0 0,1 0-1,-1-1 1,1 1-1,0 0 1,0 0-1,0 0 1,1 4-1,0-4 0,-1 0 0,2 0 0,-1 0 0,0-1 0,0 1 0,1 0 0,-1 0 0,0-1 0,1 1 0,0-1 0,-1 1 0,1-1 0,0 0 0,0 1 0,0-1 1,2 1-1,10 4-10,-1-1 1,1-1 0,0 0 0,22 3 0,-32-6 8,96 14-38,1-6 0,113-2 1,154-13-263,-366 6 326,-2 0-22,0 1 0,-1-1 1,1 0-1,-1 1 1,1-1-1,-1 0 1,1 1-1,0-1 0,-1 0 1,1 0-1,-1 0 1,0 1-1,1-1 1,-1 0-1,1 0 1,-1 0-1,1 0 0,-1 0 1,1 0-1,-1 0 1,1 0-1,-1 0 1,1 0-1,-1 0 0,1 0 1,-1 0-1,0-1 1,1 1-1,-1 0 1,1 0-1,0-1 1,-1 1-1,1 0 0,-1 0 1,1-1-1,-1 1 1,1-1-1,0 1 1,-1 0-1,1-1 0,0 1 1,-1-1-1,1 1 1,0-1-1,-1 1 1,1-1-1,0 1 1,0-1-1,0 1 0,0-1 1,-2-3-2,1 0 1,0 0 0,-1 0-1,0 0 1,0 1-1,0-1 1,0 1-1,-1-1 1,-2-2 0,-30-33-7,-3 5-4,15 14-10,1-1 1,-24-29-1,-52-58-36,74 78 46,4 6-4,-23-38-1,40 58 15,0 0-1,0 0 1,-1 0-1,0 0 1,1 1-1,-1-1 1,-5-2-1,-14-17-113,21 21 8,1 1 1,-1-1 0,1 0-1,-1 1 1,0-1-1,1 1 1,-1-1 0,0 1-1,0 0 1,0-1-1,0 1 1,0 0 0,0 1-1,0-1 1,-5-1-1,5 1-280,-1 1 0,1-1-1,-1 0 1,1 0 0,0 0-1,-1-1 1,1 1 0,0-1 0,0 1-1,-3-4 1,5 5 212,0 0-1,0-1 1,0 1 0,0-1-1,0 1 1,0-1 0,0 1-1,0 0 1,0-1 0,0 1 0,0-1-1,0 1 1,0-1 0,1 1-1,-1 0 1,0-1 0,0 1-1,1-1 1,-1 1 0,0 0 0,0-1-1,1 1 1,-1 0 0,0 0-1,1-1 1,-1 1 0,0 0-1,1 0 1,-1-1 0,1 1-1,-1 0 1,0 0 0,1 0 0,-1 0-1,1 0 1,-1-1 0,1 1-1,19-7-3969,-14 6 3192,12-3-2762,1 1 1,31 0-1,-11 3 2090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9.175"/>
    </inkml:context>
    <inkml:brush xml:id="br0">
      <inkml:brushProperty name="width" value="0.05" units="cm"/>
      <inkml:brushProperty name="height" value="0.05" units="cm"/>
    </inkml:brush>
  </inkml:definitions>
  <inkml:trace contextRef="#ctx0" brushRef="#br0">1 1318 1524,'0'0'228,"1"0"-1,0 0 1,-1-1-1,1 1 1,-1 0-1,1 0 1,-1-1-1,1 1 1,-1 0-1,1 0 1,-1-1-1,0 1 1,1 0-1,-1-1 1,1 1-1,-1-1 1,0 1-1,1-1 1,-1 1-1,0-1 1,1 1 0,-1-1-1,0 1 1,0-1-1,0 1 1,1-1-1,-1 1 1,0-1-1,0 1 1,0-1-1,0 1 1,0-1-1,0 0 1,0 1-1,0-1 1,0 1-1,0-1 1,0 1-1,-1-1 1,1 1-1,0-1 1,0 1-1,0-1 1,-1 1-1,1-1 1,0 1-1,-1-1 1,1 1-1,0-1 1,-1 1 0,0-1-1,1 0-42,-1 1 0,0-1 1,1 0-1,-1 0 0,1 0 0,-1 0 0,1 1 1,0-1-1,-1 0 0,1 0 0,0 0 0,0 0 1,-1 0-1,1 0 0,0 0 0,0 0 0,0 0 1,0 0-1,0 0 0,0 0 0,1 0 0,-1 0 1,0 0-1,1-1 0,3-6 382,1 1 0,0-1-1,1 1 1,0 0 0,12-11 0,9-13 275,26-17-135,-11-14-388,14 0-233,90-106-45,-122 136 29,-1 0 0,-2-2-1,27-56 1,-19 29 152,37-99 864,-48 111-610,-10 30-101,-1 0 0,6-28 0,-11 35-120,2-1-1,-1 1 1,1-1-1,9-15 1,-12 26-172,1-1 0,-1 0 0,0 0 1,0 0-1,0 0 0,0 0 0,0 0 1,-1 0-1,1 0 0,-1-1 0,0 1 0,0 0 1,0 0-1,0 0 0,-1 0 0,1-1 0,-1 1 1,0 0-1,0 0 0,0 0 0,0 0 0,0 1 1,-1-1-1,0 0 0,1 0 0,-1 1 0,0-1 1,-2-2-1,-1-8 539,5 13-607,0-1-1,0 0 1,0 1-1,0-1 0,0 1 1,-1-1-1,1 1 1,0-1-1,0 1 0,0-1 1,0 1-1,-1-1 1,1 1-1,0-1 1,-1 1-1,1-1 0,0 1 1,-1-1-1,1 1 1,0 0-1,-1-1 1,1 1-1,-1 0 0,1-1 1,-1 1-1,-2-4 212,4 13-154,-13 31-3,11 16 7,3 0 0,3 0-1,13 63 1,1-31-35,0 7-41,48 136 1,-51-180 33,19 91 1,-31-129-41,0 0-1,0 0 1,2 0-1,8 15 1,-14-26 0,1-1 0,1 1 0,-1 0 0,0-1 0,0 1 0,0-1 0,1 0 0,-1 1 0,1-1-1,-1 0 1,1 0 0,0 0 0,-1 0 0,1 0 0,0 0 0,0 0 0,-1 0 0,1-1 0,0 1 0,0-1 0,0 1 0,0-1 0,2 0 0,0 0-2,0-1 1,0 0-1,0 1 1,0-1 0,0-1-1,0 1 1,0-1-1,-1 1 1,1-1-1,5-4 1,6-5-32,0-1 1,-1 0 0,23-27-1,-35 37 32,74-91-248,-66 79 213,-1 0 0,0-1 0,-2-1 0,12-30 0,5-39-71,15-98 0,13-50 72,-22 87 61,-1 5-4,-17 95 21,-10 25-13,-2 12 8,0 12 44,-5 10 7,0-4-48,-2 20 31,1 0-1,1 0 1,-1 37 0,4 95 7,3-96-33,0-32-11,9 49 0,-5-49 0,2 52 0,-6-43-33,2 1 0,1-1 0,2 0-1,2 0 1,16 46 0,-23-85-2,-1-1 1,1 1-1,1-1 1,-1 0 0,0 0-1,1 0 1,-1 1-1,1-1 1,-1 0-1,1-1 1,0 1-1,0 0 1,0 0-1,0-1 1,0 1-1,0-1 1,1 0-1,-1 0 1,0 0-1,1 0 1,-1 0 0,0 0-1,4 0 1,3 0-6,1 0 0,-1 0-1,1-1 1,18-3 0,-20 2 5,3-1-16,0-1 0,0 0 0,-1-1 0,1 0 1,-1-1-1,0 0 0,0-1 0,-1 0 1,0 0-1,13-12 0,30-18-88,-42 31 94,-8 4 16,0-1 1,0 1-1,0-1 1,0 1-1,1 0 1,-1 0-1,1 0 1,-1 0-1,1 1 0,-1-1 1,4 0-1,1 10 49,-5 14 20,-4 35 58,1-30-87,0-1 0,7 52 0,-5-73-40,1 0 0,0-1 0,0 1 0,1-1 0,-1 0 0,1 1 0,7 7 0,10 22 10,-16-26 0,1-1 0,0 1 0,0-1 0,1 0 0,-1 0 0,2-1 0,7 9 0,-11-14-9,-1 0-1,1 0 1,-1 0 0,1 0 0,-1 0 0,1 0-1,0-1 1,0 1 0,0-1 0,0 0 0,0 0-1,0 0 1,1 0 0,-1 0 0,0-1 0,0 1-1,0-1 1,1 0 0,-1 0 0,0 0 0,0-1-1,1 1 1,5-3 0,4-1 54,1-2 1,-1 0-1,0 0 1,-1-1-1,1-1 1,-2 0-1,1-1 1,-1 0-1,19-21 1,-27 27-43,-1 0 0,0-1 1,0 1-1,0-1 0,0 1 0,-1-1 1,0 0-1,1 0 0,-1 1 1,-1-1-1,1 0 0,0 0 1,-1 0-1,0 0 0,0 0 1,0 0-1,0 0 0,-1 0 1,0 0-1,0 0 0,0 1 0,0-1 1,0 0-1,-1 0 0,1 1 1,-1-1-1,0 1 0,-5-6 1,-1-3-1,2 3-4,-1-1 0,2 0 0,-1 0 0,1 0 0,-5-16 0,9 23-49,-1 0-1,1 0 1,-1 0-1,0 0 1,0 0 0,0 0-1,0 1 1,0-1-1,-1 1 1,1 0 0,-1 0-1,1 0 1,-1 0-1,0 0 1,0 0 0,0 1-1,0-1 1,0 1 0,0 0-1,0 0 1,0 0-1,-1 0 1,1 0 0,0 1-1,-4 0 1,-13-2-807,0 1 0,0 1 0,-22 3 0,6-1-1462,-3-3-1361,26 0 1383,-1 1 1,1 0-1,0 1 0,0 0 1,-16 5-1,21-1-1438,18 3 1503,11 0 103</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29.600"/>
    </inkml:context>
    <inkml:brush xml:id="br0">
      <inkml:brushProperty name="width" value="0.05" units="cm"/>
      <inkml:brushProperty name="height" value="0.05" units="cm"/>
    </inkml:brush>
  </inkml:definitions>
  <inkml:trace contextRef="#ctx0" brushRef="#br0">270 1 12,'-12'16'3260,"11"-14"-2412,0 1-1,-1-1 1,1 0-1,-1 0 1,1-1-1,-1 1 0,0 0 1,0 0-1,0-1 1,0 1-1,-4 1 1,-10 8 4036,13-9-4408,0 0-1,1 0 1,-1-1 0,-1 1-1,1 0 1,0-1-1,0 0 1,-6 2 0,-7 1 547,0 2 0,-19 8 0,-17 6-2215,45-18-262,-1 0 0,0 0-1,0-1 1,-16 1 0,13-3-2814,24-4-5387,-5 4 9885,16 1-2618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0.703"/>
    </inkml:context>
    <inkml:brush xml:id="br0">
      <inkml:brushProperty name="width" value="0.05" units="cm"/>
      <inkml:brushProperty name="height" value="0.05" units="cm"/>
    </inkml:brush>
  </inkml:definitions>
  <inkml:trace contextRef="#ctx0" brushRef="#br0">96 141 1212,'-2'-1'438,"1"-1"1,0 1-1,-1 0 0,1 0 0,0-1 1,0 1-1,0 0 0,0-1 1,0 1-1,0-1 0,0 1 0,1-1 1,-2-2-1,-8-14 3596,9 17-3794,0 0 0,0 0-1,0 0 1,1 0 0,-1 0-1,0 0 1,0 0 0,1 0-1,-1 0 1,1-1 0,-1 1-1,1 0 1,0 0 0,-1 0-1,1-1 1,0 1 0,0 0-1,0 0 1,0-1 0,0-1 0,-1 3-119,0 0 1,0 0 0,-1 0 0,1 0 0,0 0-1,0 0 1,0 0 0,0 0 0,0 1 0,0-1-1,-1 0 1,1 1 0,0-1 0,0 1 0,0-1-1,0 1 1,0 0 0,-1 1 0,1 3 191,0 1 1,0 0-1,0 0 1,0 0-1,1 0 1,0 0-1,1 0 1,0 7-1,0 4 242,-13 92 2293,1 48-370,-1 7-1032,12 194-369,0-357-1074,0 1-1,0-1 1,0 0-1,0 0 0,0 0 1,1 1-1,-1-1 0,1 0 1,-1 0-1,1 0 0,-1 0 1,1 0-1,-1 0 0,2 1 1,4 14 93,-6-16-93,0 0-1,0 0 1,1 0-1,-1 0 1,0 0-1,0 0 1,1 1-1,-1-1 1,0 0-1,0 0 1,1 0-1,-1 0 1,0 0-1,1 0 1,-1 0-1,0 0 1,1 0-1,-1 0 1,0 0-1,0-1 1,1 1-1,-1 0 0,0 0 1,0 0-1,1 0 1,-1 0-1,0 0 1,0-1-1,1 1 1,-1 0-1,1-1 11,11-44 51,-3 14-65,-5 18-3,0 0 0,-1-1-1,-1 1 1,2-22 0,-3 11-5,1 0 0,7-27 0,-5 26-5,0 1 1,0-30-1,-2 5-22,16-83 0,-13 100 29,0 14-1,1 0-1,0 1 0,1 0 1,1 0-1,18-29 1,-21 39 6,1-1 1,1 1 0,-1 0-1,1 0 1,12-8 0,-10 7 7,-5 6 10,1-1 0,-1 1-1,1-1 1,-1 1-1,1 0 1,0 1-1,0-1 1,-1 1-1,1 0 1,0 0-1,0 1 1,0-1-1,0 1 1,1 0 0,-1 1-1,0-1 1,8 3-1,2 0 67,1 1 0,-1 0 0,1 2 0,19 9 0,20 16 107,-2 2-1,-1 3 1,-1 2-1,56 55 1,64 82-41,-19-17-114,-46-50-10,43 36 43,-131-126-62,-15-15 21,0 0 0,0 0 0,0 0 0,0 0 1,0-1-1,1 0 0,5 4 0,-9-6-19,1 0 0,-1 0 0,1 0 0,0 0-1,-1 0 1,1 0 0,-1 0 0,1 0 0,0 0 0,-1 0 0,1 0-1,-1 0 1,1 0 0,-1 0 0,1 0 0,-1-1 0,1 1 0,0 0 0,-1 0-1,1-1 1,0 0 0,10-17 143,-9 8-133,-1 0 1,0 0 0,-1 0 0,0 0 0,-1 0-1,0 0 1,0 0 0,-1 0 0,-3-10-1,-1-8 19,-1-4-12,-2 0 0,-1 1 0,-2 0 0,-24-47-1,18 43-24,3-1-1,-18-58 0,25 62-68,-39-131 228,38 138-366,-1 0-1,-1 1 1,-1 1 0,-22-33 0,28 49-342,0 1 1,-1 0-1,0 0 0,0 0 1,0 1-1,-1 0 1,0 1-1,-10-6 1,-1 1-1217,17 7 1183,0-1-1,-1 1 1,1 0-1,0-1 1,1 1 0,-1-1-1,0 0 1,1 0-1,-1 1 1,1-1-1,0 0 1,0 0-1,0 0 1,0 0 0,1 0-1,-1-1 1,1 1-1,0 0 1,0 0-1,0 0 1,0 0-1,1-1 1,-1 1-1,1 0 1,-1 0 0,1 0-1,0 0 1,1 0-1,-1 0 1,3-5-1,-1 6 174,0-1 0,-1 1 0,1-1 0,0 1-1,0 0 1,0 0 0,0 1 0,0-1 0,6-1 0,4-3-332,23-13-1022</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1.087"/>
    </inkml:context>
    <inkml:brush xml:id="br0">
      <inkml:brushProperty name="width" value="0.05" units="cm"/>
      <inkml:brushProperty name="height" value="0.05" units="cm"/>
    </inkml:brush>
  </inkml:definitions>
  <inkml:trace contextRef="#ctx0" brushRef="#br0">1 0 252,'21'8'6163,"-19"0"-1278,-2-8-4787,0 0 1,0 1 0,0-1-1,0 0 1,0 1-1,0-1 1,0 0-1,0 1 1,0-1 0,0 0-1,0 1 1,0-1-1,0 0 1,0 1-1,0-1 1,0 0 0,0 1-1,0-1 1,1 0-1,-1 1 1,0-1-1,0 0 1,0 0 0,1 1-1,-1-1 1,0 0-1,0 0 1,1 1-1,-1-1 1,0 0 0,0 0-1,1 0 1,-1 1-1,85 21 2829,-31-9-1977,-1 2 1,82 36-1,-122-44-683,0 1 0,0 1 0,-1 0 0,0 1 0,0 0-1,-1 0 1,0 1 0,-1 1 0,-1 0 0,0 0 0,0 1 0,-1 0 0,8 19 0,-11-19 45,0 1 1,-1 0 0,-1 0 0,0 1-1,-1-1 1,0 0 0,-1 1-1,-1-1 1,0 1 0,-1 0 0,-1-1-1,0 0 1,-8 28 0,6-24-6,0 1 1,2 0 0,0 0-1,2 37 1,0-36-160,0-16-129,0-1 0,0 1 1,1-1-1,-1 1 0,1-1 0,0 1 0,0-1 0,0 0 1,1 1-1,-1-1 0,1 0 0,0 0 0,0 0 1,0 0-1,0 0 0,0 0 0,1-1 0,-1 1 0,1-1 1,-1 0-1,1 1 0,0-1 0,5 2 0,-1 0-2,0-1 1,0 0-1,1-1 0,0 0 0,-1 0 0,1 0 1,0-1-1,0 0 0,12 0 0,1-2 3,0-1 0,-1 0 0,0-2 0,28-8 0,80-32-914,-89 29-141,40-27-8531,-57 25 4280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1.446"/>
    </inkml:context>
    <inkml:brush xml:id="br0">
      <inkml:brushProperty name="width" value="0.05" units="cm"/>
      <inkml:brushProperty name="height" value="0.05" units="cm"/>
    </inkml:brush>
  </inkml:definitions>
  <inkml:trace contextRef="#ctx0" brushRef="#br0">50 0 1756,'0'3'814,"0"-1"-1,0 1 1,-1 0 0,1-1-1,-1 1 1,1-1-1,-1 0 1,0 1 0,0-1-1,0 0 1,0 1-1,-1-1 1,1 0 0,-1 0-1,1 0 1,-1 0-1,0 0 1,1 0 0,-1 0-1,0-1 1,0 1-1,0-1 1,0 0 0,-1 1-1,1-1 1,0 0-1,-5 1 1,4 0-208,-1 3 526,11-3-3862,0-2-823,-10-4 1535,-1 0 454,12-14-12822,14 12 12498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2.366"/>
    </inkml:context>
    <inkml:brush xml:id="br0">
      <inkml:brushProperty name="width" value="0.05" units="cm"/>
      <inkml:brushProperty name="height" value="0.05" units="cm"/>
    </inkml:brush>
  </inkml:definitions>
  <inkml:trace contextRef="#ctx0" brushRef="#br0">665 1 1068,'-10'0'2381,"-1"0"1,0 1-1,1 0 1,-1 1-1,-17 5 0,10 1-677,1-1-1,-23 15 1,27-13-1263,0 0 1,1 1-1,0 1 1,1 0 0,0 0-1,0 2 1,1-1-1,1 1 1,0 0-1,1 1 1,-11 25 0,-54 123 1695,60-129-1857,-103 251 1450,19-64-999,88-203-721,0 0-1,2 0 1,0 1 0,0 0-1,2 0 1,0 0-1,2 1 1,0 0 0,-1 23-1,4-42-9,0 1 0,0 0 0,0 0 0,0 0 0,0-1 0,0 1 0,-1 0 0,1 0 0,0 0 0,0-1 0,0 1 0,-1 0 0,1 0 1,-1-1-1,1 1 0,0 0 0,-1-1 0,1 1 0,-1 0 0,0-1 0,1 1 0,-1-1 0,1 1 0,-1-1 0,0 1 0,0 0 0,-1 0-10,2-3-48,0 0 29,0 0 0,1 0 0,-1 0 0,1 0 0,-1 0 0,1 1 0,0-1 0,0 0 0,0 0 0,-1 1 0,2-1 0,-1 0 0,1-1 0,9-15-154,38-196-2282,-33 155 1509,14-114 0,-25 144 880,1 0 1,2 1-1,1 0 1,18-37-1,3-11 73,-21 55 6,1 0 0,19-30 0,-16 29 16,8-18 40,15-24 314,-17 45-70,-17 18-260,0 0 0,-1-1-1,1 1 1,-1-1 0,1 1-1,-1-1 1,1 1 0,-1-1-1,0 0 1,0 0-1,2-3 1,6-9 346,4-6 364,-13 20-743,-1 0 1,1 0-1,0-1 0,0 1 0,0 0 0,0-1 0,0 1 1,0 0-1,0 0 0,0-1 0,0 1 0,0 0 0,1 0 1,-1-1-1,0 1 0,0 0 0,0 0 0,0-1 0,0 1 1,0 0-1,0 0 0,1-1 0,-1 1 0,0 0 0,0 0 1,0 0-1,1-1 0,-1 1 0,0 0 0,0 0 0,0 0 1,1 0-1,-1 0 0,0 0 0,1-1 0,9 6 680,10 16 265,-19-19-1028,18 21 448,-12-14-260,0-1 0,0 1 1,15 10-1,71 60 259,-82-68-354,1 0-1,-1 0 1,-1 1-1,0 0 1,11 18-1,-11-15-12,0-1-1,1 0 1,25 23 0,-22-23 82,0 0 0,-1 1 0,-1 1 0,0 0 0,10 19 0,21 28 333,-23-36-145,20 38-1,-23-37-164,25 34-1,-4-10-111,17 22 0,-52-70 0,0 0 0,0 0 0,-1 1 0,0-1 0,0 1 0,0-1 0,1 6 0,-1-5 0,-1 0 0,1-1 0,0 1 0,0-1 0,0 1 0,7 7 0,-7-8 0,1 0 0,-1 0 0,0 1 0,0-1 0,0 1 0,2 8 0,-2-7 0,-1 0 0,2 0 0,-1 0 0,6 10 0,-4-11 0,-1 1 0,0 0 0,0 0 0,-1 0 0,0 0 0,0 1 0,0-1 0,-1 0 0,0 1 0,0-1 0,-1 1 0,0 12 0,0-18 0,0-1 0,0 0 0,0 1 0,0-1 0,0 0 0,0 1 0,0-1 0,0 0 0,0 1 0,0-1 0,0 0 0,0 1 0,1-1 0,-1 0 0,0 0 0,0 1 0,0-1 0,0 0 0,1 1 0,-1-1 0,0 0 0,0 0 0,1 1 0,-1-1 0,0 0 0,0 0 0,1 0 0,-1 0 0,0 1 0,1-1 0,-1 0 0,1 0 0,-1 0 0,1 1 0,-1-1 0,0 0 0,1 0 0,-1 1 0,1-1 0,-1 0 0,0 1 0,0-1 0,1 0 0,-1 1 0,0-1 0,1 0 0,-1 1 0,0-1 0,0 1 0,0-1 0,1 0 0,-1 1 0,0-1 0,0 1 0,0-1 0,0 1 0,0-1 0,0 1 0,0-1 0,0 1 0,0-1 0,0 1 0,2 5 0,6-5 0,-8-7 0,0 5 0,-11-9-996,1 0 0,-2 1 1,1 0-1,-24-14 0,31 21 529,1-1-1,-1 0 1,1 0 0,0 0-1,0-1 1,1 1 0,-1-1 0,1 1-1,-1-1 1,1 0 0,0 0-1,1 0 1,-1 0 0,1 0 0,-2-8-1,1 6-537,0-1-1,-1 0 1,0 0-1,0 1 1,-7-10-1,4 7 20,2 5 257,0-1-1,0 0 1,0 0 0,1 0-1,0 0 1,0 0 0,0-1 0,1 0-1,0 1 1,0-1 0,0 0-1,1 0 1,-1-9 0,2-5-1297</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2.726"/>
    </inkml:context>
    <inkml:brush xml:id="br0">
      <inkml:brushProperty name="width" value="0.05" units="cm"/>
      <inkml:brushProperty name="height" value="0.05" units="cm"/>
    </inkml:brush>
  </inkml:definitions>
  <inkml:trace contextRef="#ctx0" brushRef="#br0">58 20 1308,'-5'2'811,"1"1"562,1-1-1,-1 0 1,0 0 0,0 0 0,-1 0-1,1-1 1,0 0 0,-6 2-1,0-2 1193,15 1-1001,25 1 1127,140-5 3978,84-8-4016,-3-3-2327,-158 11-574,-58 3-579,-33-1 15,39-9-14710,-7 0 6838,-14 8 6490,4 6 184</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3.115"/>
    </inkml:context>
    <inkml:brush xml:id="br0">
      <inkml:brushProperty name="width" value="0.05" units="cm"/>
      <inkml:brushProperty name="height" value="0.05" units="cm"/>
    </inkml:brush>
  </inkml:definitions>
  <inkml:trace contextRef="#ctx0" brushRef="#br0">251 0 1280,'-22'14'7787,"1"1"-1,-19 17 1,27-17-4992,12-13-2594,0 0-1,0-1 0,0 1 0,0-1 1,0 1-1,-1-1 0,1 0 1,0 1-1,-1-1 0,1 0 0,-1 0 1,1 0-1,-1 0 0,1 0 1,-1 0-1,0-1 0,1 1 0,-1 0 1,0-1-1,0 1 0,-3-1 1,4 0-180,1 0 0,-1 0-1,0 0 1,1-1 0,-1 1 0,0 0 0,0 0 0,1 0 0,-1 1 0,0-1 0,1 0 0,-1 0 0,0 0 0,1 0 0,-1 1 0,0-1 0,1 0 0,-1 1 0,0-1 0,1 0 0,-1 1 0,1-1 0,-1 1 0,0-1 0,1 1 0,-1-1 0,0 2 0,2-2-27,-1 1 0,0 0 1,1-1-1,-1 1 0,1-1 1,-1 0-1,1 1 0,-1-1 1,1 1-1,-1-1 0,1 0 0,0 1 1,-1-1-1,1 0 0,0 0 1,-1 1-1,1-1 0,0 0 1,-1 0-1,1 0 0,0 0 0,-1 0 1,1 0-1,0 0 0,-1 0 1,2 0-1,0 0-353,-24 0-2539,3-1-2104,0 0 1,-26-5-1,33-1 792,12 7 4084,-1-1 0,1 1 0,0 0 0,0 0 0,0-1 0,0 1 0,-1 0 0,1 0 0,0-1 0,0 1 1,0 0-1,0 0 0,0-1 0,0 1 0,0 0 0,-1-1 0,1 1 0,0 0 0,0 0 0,0-1 0,0 1 0,0 0 0,0-1 0,0 1 1,1 0-1,-1 0 0,0-1 0,0 1 0,0 0 0,0-1 0,0 1 0,0 0 0,0 0 0,1-1 0,-1 1 0,0 0 0,0 0 1,0 0-1,1-1 0,-1 1 0,0 0 0,0 0 0,1 0 0,-1 0 0,0-1 0,0 1 0,1 0 0,-1 0 0,20-7-2270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3.974"/>
    </inkml:context>
    <inkml:brush xml:id="br0">
      <inkml:brushProperty name="width" value="0.05" units="cm"/>
      <inkml:brushProperty name="height" value="0.05" units="cm"/>
    </inkml:brush>
  </inkml:definitions>
  <inkml:trace contextRef="#ctx0" brushRef="#br0">83 14 1380,'-5'-1'1882,"0"1"0,0-1 0,0 0 0,0 0 0,-7-4 0,-8 0 1979,19 5-3741,0 1-1,0-1 1,0 0-1,0 0 1,0 1 0,0-1-1,0 0 1,0 1 0,0-1-1,0 1 1,0-1 0,1 1-1,-1-1 1,0 1 0,0 0-1,1-1 1,-1 1 0,0 0-1,1 0 1,-1 0 0,0-1-1,1 1 1,-1 0 0,1 0-1,0 0 1,-1 0-1,1 2 1,-5 24 1502,7-2-584,0 0 0,9 38 0,0 0 19,-8-47-794,1 0-1,1 1 1,8 16-1,7 29 374,-9 7-41,-10-52-465,1 0 0,1 0 0,6 18 0,4 13 79,-2 1-1,8 79 0,-3-6-132,-13-109-73,0 1 6,-1 1-1,0 23 0,-2-36-8,1 1 0,-1-1 0,0 0-1,1 0 1,-1 0 0,1 0 0,0 1 0,0-1 0,-1 0 0,1 0 0,1 0-1,-1-1 1,0 1 0,3 3 0,4 7-41,-2 2-391,-2-7-718,12-14 203,0-3-451,0-1 0,27-25 1,1 0-313,-26 20 701,0 0 1,26-30 0,-4 3-358,-11 10 459,41-59 0,-26 32 1120,-18 37 228,-23 21-340,0 0 1,0 0-1,-1 0 1,1-1-1,0 1 1,-1-1-1,0 0 1,1 1-1,2-6 1,9-11 1097,-7 10-420,-14 9 2550,-24 17-1495,14-6-1156,-1 0-182,1 2-1,0 0 0,1 1 1,0 1-1,2 0 0,-1 1 1,-16 25-1,-13 13 458,1-1-252,30-39-562,0 1 1,1 0 0,-17 29 0,27-41-127,0 0 0,1 1 0,-1-1 1,1 0-1,0 1 0,0-1 0,0 1 0,0 0 0,1-1 0,-1 1 0,1 0 0,0-1 0,0 1 0,0 0 1,1-1-1,-1 1 0,1-1 0,0 1 0,0-1 0,0 1 0,0-1 0,1 1 0,-1-1 0,5 6 0,-1-1 13,1-1 0,0 1 0,1-1 0,8 8-1,-12-13-23,0 0 1,1 0-1,-1 0 0,0 0 0,0 0 0,1-1 0,-1 1 0,1-1 0,0 0 1,-1 0-1,1 0 0,0 0 0,7-1 0,23 1 42,65-4-1180,-89 2 486,0 0 1,0-1-1,0 0 0,-1-1 1,1 0-1,-1 0 1,13-7-1,-19 8 36,-1-1 0,1 1 1,-1 0-1,0-1 0,0 1 0,0-1 0,0 1 1,0-1-1,-1 0 0,1 0 0,-1 0 0,0 0 1,1 0-1,-1 0 0,-1 0 0,2-5 1,-2 5-21,1-1 1,0 1 0,0 0 0,0-1 0,1 1 0,-1 0 0,1 0 0,0 0 0,-1 0-1,1 0 1,4-3 0,19-15-3836,-3 8 2811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4.613"/>
    </inkml:context>
    <inkml:brush xml:id="br0">
      <inkml:brushProperty name="width" value="0.05" units="cm"/>
      <inkml:brushProperty name="height" value="0.05" units="cm"/>
    </inkml:brush>
  </inkml:definitions>
  <inkml:trace contextRef="#ctx0" brushRef="#br0">1 74 116,'12'-46'6029,"-12"46"-5742,0-1 0,0 0 1,1 0-1,-1 1 0,0-1 1,1 0-1,-1 0 0,1 1 1,-1-1-1,1 0 0,-1 1 1,1-1-1,0 1 0,-1-1 1,1 1-1,-1-1 1,1 1-1,0-1 0,0 1 1,1-1-1,-2 1-235,0 0 1,1 0-1,-1 0 0,0 0 1,0 0-1,1 0 0,-1 0 1,0 0-1,1 0 1,-1 0-1,0-1 0,0 1 1,1 0-1,-1 0 0,0 0 1,0 0-1,1 0 0,-1-1 1,0 1-1,0 0 0,1 0 1,-1 0-1,0-1 1,0 1-1,0 0 0,0 0 1,1-1-1,-1 1 0,0 0 1,0 0-1,0-1 0,0 1 1,0 0-1,0-1 1,0 1-1,0 0 0,0 0 1,0-1-1,0 1 0,0 0 1,0-1-1,0 1 0,0 0 1,0 0-1,0-1 0,0 1 1,0 0-1,0-1 1,-1 1-1,1 0 0,0 0 1,0-1-1,0 1 0,0 0 1,-1 0-1,1 0 0,0-1 1,0 1-1,0 0 1,-1 0-1,1 0 0,0-1 1,0 1-1,-1 0 0,1 0 1,0 0-1,-1 0 0,1 0 1,0 0-1,-2-1 1174,2 2-875,0 1 0,1 0 0,-1 0 0,1 0 0,-1-1 0,1 1 0,0 0 1,0 0-1,-1-1 0,1 1 0,1-1 0,-1 1 0,2 1 0,6 13 865,4 11-111,-11-22-923,1 0 0,-1 1 0,1-1 0,-2 1 0,3 8 0,5 13 149,1 0 0,1 0 0,1-1 0,25 39 0,-34-59-304,-1 0 0,1 0-1,-1 0 1,0 0 0,1 11 0,8 22 119,-6-24 72,0 0-1,-1 0 1,-1 0 0,0 1 0,-1 0-1,0 17 1,-2-43-174,-1 1-37,1 0 0,0-1 1,1 1-1,0-1 1,1 1-1,0 0 1,4-15-1,-3 17-7,-1 0-1,0 0 0,0-1 0,-1 1 1,0 0-1,0-1 0,-1 1 1,-1-10-1,4-34-10,1 30 5,-1-2 14,2-1-1,1 1 1,12-33 0,-17 54 9,0 0 0,0 0 1,0 0-1,0 0 0,0 1 1,0-1-1,1 0 0,-1 1 1,1-1-1,-1 1 0,1 0 1,-1-1-1,1 1 1,0 0-1,0 0 0,0 0 1,0 0-1,-1 0 0,1 1 1,0-1-1,1 0 0,-1 1 1,0 0-1,0-1 0,0 1 1,0 0-1,0 0 0,0 0 1,0 0-1,0 1 0,0-1 1,0 0-1,1 1 1,-1 0-1,0-1 0,-1 1 1,1 0-1,0 0 0,0 0 1,0 0-1,0 0 0,-1 1 1,1-1-1,2 3 0,46 42 472,59 70 0,-104-110-471,23 33 32,-23-34-49,14 17 0,0-7 7,-16-12 5,-1-1-1,1 0 0,0 1 0,-1-1 0,1-1 0,0 1 0,0 0 1,0-1-1,1 0 0,-1 1 0,0-1 0,0 0 0,1-1 0,-1 1 1,0-1-1,1 1 0,-1-1 0,1 0 0,-1 0 0,0 0 0,1-1 0,-1 1 1,1-1-1,3-1 0,421-213 119,-412 207-85,0 1 1,0 0-1,1 2 0,0 0 0,0 1 0,1 0 0,19-1 1,-33 6-1,0 1 0,0-1 1,0 1-1,0-1 0,0 1 1,-1 1-1,1-1 1,-1 0-1,1 1 0,-1 0 1,0-1-1,0 1 0,0 0 1,0 1-1,3 4 1,10 9 77,-8-8-171,0 0 1,-1 0 0,0 1 0,-1-1 0,0 1-1,-1 1 1,0-1 0,0 1 0,5 20 0,-9-28-66,-1-1 0,0 1-1,0-1 1,0 1 0,-1-1 0,1 1 0,0 0 0,-1-1 0,0 0 0,1 1 0,-1-1 0,0 1 0,0-1 0,-1 0 0,1 0 0,0 0 0,-3 4 0,2-5-121,1 1 0,0-1 1,0 1-1,0-1 0,0 1 0,0-1 0,0 1 1,0 0-1,0 0 0,1-1 0,-1 1 1,1 0-1,0 0 0,-1 0 0,1 0 0,0 0 1,0-1-1,0 1 0,0 0 0,0 0 1,0 0-1,1 0 0,-1 0 0,2 2 1,-2-3-721,1 1 0,0-1 0,-1 1 0,1 0 0,-1-1 0,1 1 0,-1 0 0,0-1 0,0 1 0,0 0 0,0 2 0,2 11-8210,5-6 7644,5-1-395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59.691"/>
    </inkml:context>
    <inkml:brush xml:id="br0">
      <inkml:brushProperty name="width" value="0.05" units="cm"/>
      <inkml:brushProperty name="height" value="0.05" units="cm"/>
    </inkml:brush>
  </inkml:definitions>
  <inkml:trace contextRef="#ctx0" brushRef="#br0">0 12 1380,'22'-11'18742,"-9"48"-17435,29 91 122,31 104-564,-16-60-600,0-11-103,-56-160-177,0 1 1,-1 0-1,1 0 1,0 0-1,-1 0 1,1 0-1,-1 0 1,1 0-1,-1 0 1,0 0 0,0 0-1,0 0 1,0 0-1,0 0 1,-1 0-1,1 0 1,-1 0-1,1 0 1,-1 0-1,0 0 1,-1 4 0,1-6-83,1 0 0,0 1 1,-1-1-1,1 0 0,-1 0 1,1 1-1,0-1 0,-1 0 1,1 0-1,-1 0 1,1 1-1,-1-1 0,1 0 1,-1 0-1,1 0 0,0 0 1,-1 0-1,1 0 1,-1 0-1,1 0 0,-1 0 1,1 0-1,-1 0 0,1 0 1,-1 0-1,1-1 1,-1 1-1,1 0 0,0 0 1,-1 0-1,1-1 0,-1 1 1,1 0-1,0-1 1,-1 1-1,1 0 0,0-1 1,-1 1-1,1 0 0,0-1 1,-1 1-1,1-1 0,-21-24-4656,14 17 2029,-10-9-1103,14 14 3246,-1 0 1,1-1-1,0 1 1,0 0 0,1-1-1,-1 0 1,-2-5-1,-6-15-1599</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6.154"/>
    </inkml:context>
    <inkml:brush xml:id="br0">
      <inkml:brushProperty name="width" value="0.05" units="cm"/>
      <inkml:brushProperty name="height" value="0.05" units="cm"/>
    </inkml:brush>
  </inkml:definitions>
  <inkml:trace contextRef="#ctx0" brushRef="#br0">8 569 960,'0'0'5447,"-7"0"-2301,22 0-129,-15 0-2985,0 0 0,0 0 0,-1 0 0,1 0-1,0 0 1,0 0 0,-1 0 0,1 0 0,0 0 0,0 0 0,-1-1 0,1 1 0,0 0 0,0 0 0,0 0 0,-1 0 0,1 0-1,0-1 1,0 1 0,0 0 0,0 0 0,-1 0 0,1-1 0,0 1 0,0 0 0,0 0 0,0-1 0,0 1 0,0 0 0,0 0-1,0-1 1,-1 1 0,1 0 0,3-1 97,-1 0-1,1 1 1,-1-1-1,1 1 0,-1 0 1,1-1-1,0 1 1,-1 1-1,6 0 0,21-2 1204,23-5 737,0 1-1,75 4 0,-75 1-1419,118 2 616,146-3 199,-164-4-1115,159-9-88,-14-1-201,59-4-16,106 12-28,-364 3-8,291-20 490,-164 5-179,143-15-56,-262 27-208,-58 5 16,61-10 1,1-3 410,0 6 0,118 4 0,-43 2 203,1150-77 1702,-945 53-2316,67 0-71,95-6-15,-14 19 319,-507 14-285,129-6-19,230-1 0,-90 6 0,597 8 0,-201-18 0,-635 8 0,51-2 0,99-2 0,133-6 0,-93-2 0,-85 2 0,48-17 0,-3 0 0,-139 21 0,-46 5 0,44-2 0,71-1 0,-131 6 0,-8-5 0,-6 1 0,-3 4-52,-1 0 1,1 1-1,0 0 1,0 0-1,0 1 1,-9 1-1,-32 2-1801,-32-2-1541,-46 3-6932,-5 0-557,45-3 7045,14-2 1890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0.003"/>
    </inkml:context>
    <inkml:brush xml:id="br0">
      <inkml:brushProperty name="width" value="0.05" units="cm"/>
      <inkml:brushProperty name="height" value="0.05" units="cm"/>
    </inkml:brush>
  </inkml:definitions>
  <inkml:trace contextRef="#ctx0" brushRef="#br0">550 54 1760,'-3'-3'851,"0"0"0,-1 0 0,1 0 1,-1 0-1,0 1 0,0-1 0,0 1 0,0 0 0,0 1 0,0-1 0,0 1 0,-1-1 1,-4 1-1,-3-3 730,-2-5 1396,14 8-2846,-1 1 0,0-1-1,0 0 1,0 0-1,0 0 1,0 1-1,0-1 1,0 1-1,0-1 1,0 1-1,0-1 1,0 1-1,0-1 1,0 1 0,-1 0-1,1 0 1,0 0-1,0-1 1,-2 1-1,0 1 92,-1-1 0,0 1 0,0-1-1,1 1 1,-1 0 0,1 1 0,-1-1 0,1 1-1,-1-1 1,1 1 0,0 0 0,0 0 0,-4 4 0,-38 37 1253,24-20-727,-62 70 1448,62-71-1596,1 1 0,1 0 0,-20 35-1,7-12 64,16-19-439,0 1-1,2 0 1,2 1-1,0 0 1,-10 41-1,21-67-229,-4 20 6,0 0 0,2 0 0,1 1 0,0-1 0,2 1 0,1 0 0,3 25 0,-2-31 0,1-1 0,0 0 0,1 0 0,1 0 0,0-1 0,11 21 0,-3-18 0,1-2 0,0 1 0,1-2 0,1 0 0,1-1 0,0-1 0,0 0 0,2-1 0,37 19 0,-46-27 0,1-1 0,-1 1 0,1-2 0,0 0 0,0 0 0,1-1 0,-1 0 0,0-1 0,15 0 0,-4-2 0,0 0 0,0-1 0,35-9 0,-38 6 0,0-1 0,0-1 0,-1 0 0,0-2 0,0 0 0,-1-1 0,0-1 0,0 0 0,-2-1 0,1-1 0,16-19 0,-28 29 0,-1-1 0,0 0 0,0 1 0,-1-1 0,1 0 0,-1 0 0,0-1 0,0 1 0,0 0 0,0-1 0,-1 1 0,0-1 0,0 0 0,0 1 0,0-1 0,-1 0 0,0 1 0,0-1 0,0 0 0,-1 0 0,1 1 0,-1-1 0,0 0 0,0 1 0,-1-1 0,0 1 0,1 0 0,-1-1 0,-1 1 0,-2-4 0,1 0 0,-1 0 0,0 0 0,-1 1 0,0-1 0,0 1 0,-1 1 0,1-1 0,-2 1 0,1 0 0,0 1 0,-1 0 0,0 0 0,-1 0 0,1 1 0,-1 0 0,-11-3 0,-12-1 0,0 0 0,-1 2 0,-41-2 0,20 3 0,-9-1-1540,-83 4-1,82 3-2559,14-4-1644,28 0 493,-1 2-5200,39 0 8301,26-4 440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0.456"/>
    </inkml:context>
    <inkml:brush xml:id="br0">
      <inkml:brushProperty name="width" value="0.05" units="cm"/>
      <inkml:brushProperty name="height" value="0.05" units="cm"/>
    </inkml:brush>
  </inkml:definitions>
  <inkml:trace contextRef="#ctx0" brushRef="#br0">151 6 8,'5'-1'1209,"25"-4"12339,-32 14-8556,-5-3-3559,0 1 0,0-1-1,-16 10 1,16-12-1059,1 0 0,-1 1 0,1 0-1,0 0 1,0 0 0,1 1 0,0 0 0,-8 10 0,-3 7 214,14-20-528,-1 0 0,1 1 0,0-1 1,0 0-1,0 1 0,0 0 0,1-1 1,-1 1-1,1 0 0,-1 6 0,-4 38 489,1 0-1,5 91 0,1-61 321,-6-44-733,4-31-135,0 0 0,0 0-1,0 0 1,1 1 0,-1-1 0,1 0-1,0 0 1,0 1 0,0-1-1,0 0 1,1 0 0,-1 1 0,1-1-1,0 0 1,0 0 0,0 0 0,0 0-1,3 4 1,-1-3-1,5 8 0,1 0 0,0 0 0,13 11 0,-17-19 0,-1 0 0,1-1 0,0 0 0,1 0 0,-1 0 0,0 0 0,1-1 0,0 0 0,-1 0 0,13 2 0,-9-3 0,0 0 0,1 0 0,-1-1 0,1-1 0,-1 1 0,1-1 0,-1-1 0,0 0 0,0 0 0,0-1 0,0 0 0,0-1 0,0 0 0,-1 0 0,0-1 0,0 0 0,0 0 0,0-1 0,-1 0 0,0 0 0,0-1 0,-1 0 0,1 0 0,-2 0 0,10-16 0,-11 14 0,0 1 0,0-2 0,-1 1 0,-1 0 0,1-1 0,-1 1 0,-1-1 0,0 1 0,0-1 0,-1 0 0,-1-9 0,-1 5 0,0 0 0,0 1 0,-1-1 0,-1 1 0,-1 0 0,1 0 0,-2 0 0,0 1 0,-1-1 0,-11-16 0,-8-16 0,19 33 0,-1 0 0,-1 0 0,1 1 0,-2 0 0,-16-15 0,-60-44 0,77 66-271,0-1-1,1 1 1,-1 0 0,-1 1-1,1 0 1,0 0 0,-1 1-1,-12-1 1,-24-7-4757,29 1 43,17 9 4698,0-1-1,-1 1 0,1 0 1,0-1-1,0 1 0,0-1 0,-1 1 1,1 0-1,0-1 0,0 1 1,0-1-1,0 1 0,0-1 1,0 1-1,0 0 0,0-1 0,0 1 1,0-1-1,0 1 0,0-1 1,0 1-1,0 0 0,0-1 1,1 1-1,-1-1 0,1-1-261,0 1 1,0 0-1,-1 0 1,1 0-1,0 0 0,0 1 1,0-1-1,0 0 0,1 0 1,-1 1-1,0-1 0,0 0 1,2 0-1,15-4-1179,14 4-403</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0.846"/>
    </inkml:context>
    <inkml:brush xml:id="br0">
      <inkml:brushProperty name="width" value="0.05" units="cm"/>
      <inkml:brushProperty name="height" value="0.05" units="cm"/>
    </inkml:brush>
  </inkml:definitions>
  <inkml:trace contextRef="#ctx0" brushRef="#br0">369 80 1272,'0'0'309,"1"0"-1,0 0 1,0 0-1,0 0 1,0 0-1,0 0 1,-1 0-1,1 1 1,0-1-1,0 0 1,0 0 0,0 1-1,-1-1 1,1 1-1,0-1 1,0 1-1,-1-1 1,1 1-1,0-1 1,-1 1-1,1 0 1,-1-1-1,1 1 1,-1 0 0,1-1-1,-1 1 1,1 1-1,0 0 367,-1 0 0,1 0 0,-1 0 0,0 0 0,1 1 0,-1-1 0,0 0 0,-1 0 0,1 0 0,-1 4 0,-9 27 4486,0-8-3490,9-22-1800,-20 38 2098,16-33-1704,0 1-1,1 0 0,0 0 0,0 0 1,1 0-1,0 0 0,1 1 1,0 0-1,-1 13 0,5-10-183,0-1 0,0 1 1,2-1-1,-1 1 0,1-1 0,1 0 0,1-1 0,-1 1 0,2-1 0,10 16 0,-2-8-22,0-1-1,1 0 1,1-1 0,0-1-1,22 16 1,-28-26 117,-1-1 0,1 0 1,0-1-1,0 0 0,1-1 1,13 2-1,-19-5-31,0 1-1,0-2 1,0 1 0,0-1 0,0 0 0,-1 0-1,1-1 1,0 1 0,-1-1 0,7-3 0,5-2-100,-7 3-45,1-1 0,-1 0 0,-1-1 0,1 0 0,-1 0 0,0-1 0,-1-1 0,0 1 0,0-1 0,0-1 0,-1 1 0,8-13 0,-5 6 0,-2 0 0,1 0 0,-2 0 0,0-1 0,0 0 0,-2-1 0,6-26 0,-9 34 0,-1 0 0,-1 1 0,1-1 0,-1 0 0,-1 1 0,0-1 0,0 0 0,-1 1 0,0-1 0,0 1 0,-1 0 0,0-1 0,0 1 0,-9-14 0,-3-3 0,3 6 0,0 0 0,-1 1 0,-28-31 0,32 43-241,0 0 0,0 0 0,-1 1 0,0 0 0,0 0 1,0 1-1,-1 1 0,1 0 0,-1 0 0,-15-1 0,-1-1-867,-11-4-1631,0 2 1,0 2 0,-1 2 0,0 1-1,0 2 1,-56 7 0,77-5 1889,-136 23-4953,71 0 3444</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7.555"/>
    </inkml:context>
    <inkml:brush xml:id="br0">
      <inkml:brushProperty name="width" value="0.05" units="cm"/>
      <inkml:brushProperty name="height" value="0.05" units="cm"/>
    </inkml:brush>
  </inkml:definitions>
  <inkml:trace contextRef="#ctx0" brushRef="#br0">225 1374 1644,'-95'14'14292,"91"-14"-13679,-52-4 4371,55 4-4823,-1-1 0,0 1 0,0-1 0,1 1 0,-1-1 0,0 0 0,1 0 1,-1 0-1,0 0 0,1 0 0,-3-1 0,4 1-137,0 0 0,-1 1 0,1-1 0,0 1 0,-1-1 0,1 0 0,0 1 0,-1-1 0,1 0 0,0 1 0,0-1 0,0 0 0,0 1 0,0-1 0,0 0 0,0 1 0,0-1 0,0 0 0,0 0 0,0 1 0,0-1 0,1 0 0,-1 1 0,0-1 0,0 0 0,1 1 0,-1-1 0,0 1 0,2-2 0,19-45 322,4 4-290,-20 33-43,0 1 0,0-1 0,15-17 0,-13 17 26,1 0 0,-1-1-1,9-19 1,5-8 105,12-19 340,-3-2 0,-2-1 0,-3-1 0,23-84 0,0-59 126,-11 36-360,-23 88-208,-12 62-33,1 0-1,1 0 1,9-28 0,-10 37 0,0 1 0,-1-1 1,0 0-1,2-15 0,-4 21-2,0-1-1,0 1 0,0 0 1,0 0-1,0-1 1,-1 1-1,1 0 0,-1 0 1,0-1-1,0 1 1,0 0-1,0 0 0,-1 0 1,1 0-1,-4-5 1,-6-4 40,8 7-20,0 1-1,-1 0 0,0 0 0,0 1 0,0-1 0,0 1 0,-7-5 0,6 6-5,0 0-1,-1 0 1,0 1 0,1-1-1,-1 1 1,0 0-1,1 1 1,-1-1-1,-8 1 1,0 1-15,0 0 0,-22 5 0,13 0-2,0 1 0,0 2 0,1 0 0,-32 18 0,42-20 85,1 1 1,-1 0 0,2 1 0,-1 1 0,1-1-1,0 1 1,1 1 0,0 0 0,1 0-1,0 1 1,1 0 0,0 0 0,1 1-1,1 0 1,0 0 0,-7 27 0,11-29 8,1 1 0,1-1-1,0 1 1,0-1 0,4 16 0,0 0 72,-2-14-95,1 0-1,0 0 0,1 0 1,0-1-1,1 0 0,8 14 1,16 34 202,-17-33-144,1-1 0,21 29 0,8 15 84,-32-53-186,0 0 1,2 0-1,26 28 1,6 5-33,-12-14 1,-25-28 0,0-1 0,-1 2 0,10 13 0,-11-14 0,1 0 0,1 0 0,13 11 0,-4-3 0,-14-14 0,1 1 0,-1-1 0,1 0 0,-1 0 0,1 0 0,0 0 0,0 0 0,6 1 0,22 10 0,-23-9 1,0 1-1,1-2 1,-1 0-1,1 0 1,0 0 0,-1-1-1,1-1 1,0 0-1,15 0 1,-7-1-16,0-2 0,0 0 1,0 0-1,23-8 0,-23 5-257,-14 5-12,1-1 0,-1-1 0,1 1-1,-1-1 1,0 0 0,1 0 0,-1 0-1,0 0 1,0-1 0,6-5 0,18-20-4773,-6 7-765,-3 5-4116</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8.856"/>
    </inkml:context>
    <inkml:brush xml:id="br0">
      <inkml:brushProperty name="width" value="0.05" units="cm"/>
      <inkml:brushProperty name="height" value="0.05" units="cm"/>
    </inkml:brush>
  </inkml:definitions>
  <inkml:trace contextRef="#ctx0" brushRef="#br0">69 41 344,'-28'10'8178,"-12"-10"5902,39 0-13953,12-3 1544,17 5-852,-22-1-702,-1 0 1,1 0 0,0-1-1,-1 0 1,1 0 0,0 0-1,0-1 1,-1 1-1,11-4 1,27-6-8,-35 9-114,0 0-1,0-1 1,0 0-1,0 0 1,14-7-1,-18 7-66,0 1 0,0-1 0,0 1 0,0 0-1,0 0 1,7-1 0,-7 2-344,0-1-1,0 1 1,0-1 0,0 0 0,0-1 0,6-2-1,-8 3-896,-16 9-5818,9-5 5075,-17 10-3887,18-10 5274,0 0-1,0 0 0,0 1 0,1 0 0,-1 0 1,-3 5-1,-5 10-856</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9.232"/>
    </inkml:context>
    <inkml:brush xml:id="br0">
      <inkml:brushProperty name="width" value="0.05" units="cm"/>
      <inkml:brushProperty name="height" value="0.05" units="cm"/>
    </inkml:brush>
  </inkml:definitions>
  <inkml:trace contextRef="#ctx0" brushRef="#br0">55 14 544,'-2'2'359,"1"1"0,-1 0-1,1 0 1,0 0 0,0 0 0,0 0-1,0 0 1,0 0 0,1 0 0,-1 0-1,1 4 1,-1-5 41,1 0 1,-1 1-1,0-1 0,0 1 0,0-1 1,-1 0-1,1 0 0,0 0 1,-1 0-1,0 0 0,1 0 0,-1 0 1,0 0-1,0 0 0,-3 1 1,-8 9 3408,9-5-1964,8-7 983,12 1-1315,-12 0-1361,0 0 0,0-1 0,0 1 0,0-1 0,0 0 0,0 0 1,0 0-1,0-1 0,6-1 0,29-4 412,-34 5-581,1 1-1,0-1 1,-1 0-1,1 0 1,-1-1-1,1 0 1,-1 0-1,7-3 1,19-8-975,-26 11 268,0 1 0,0-1 0,0 0 0,0-1 0,-1 1 1,1-1-1,-1 0 0,8-6 0,-7-1-3919,4 0 915,18-9-1092,5 11 2969</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9.606"/>
    </inkml:context>
    <inkml:brush xml:id="br0">
      <inkml:brushProperty name="width" value="0.05" units="cm"/>
      <inkml:brushProperty name="height" value="0.05" units="cm"/>
    </inkml:brush>
  </inkml:definitions>
  <inkml:trace contextRef="#ctx0" brushRef="#br0">1 32 1084,'5'-11'3388,"0"-10"13661,-9 26-15293,-2 15 183,6-7-1393,1 1-1,1-1 0,0 0 0,0 0 1,2 0-1,6 20 0,2-6-318,28 47 0,19 7 31,-45-63-259,0 0 0,1-1 0,21 18 0,-19-17-44,-14-15 43,0 1 0,1-1 0,-1 0 0,0 0 0,1 0 0,0 0 0,-1-1 0,1 1 0,0-1-1,8 3 1,0-1 14,0 0-1,1-1 1,-1-1 0,1 0-1,-1-1 1,1 0-1,0-1 1,14-1-1,-18 0-32,0 0-1,0-1 1,0 0-1,-1 0 1,1-1-1,-1 0 1,1 0-1,-1-1 0,0 0 1,0-1-1,-1 0 1,14-11-1,-14 10 1,-1-1-1,0 0 0,0 0 0,0 0 0,-1-1 0,0 0 1,-1 0-1,1-1 0,-2 1 0,1-1 0,-1 0 0,0 0 1,-1 0-1,0 0 0,-1 0 0,0 0 0,0-1 0,-1 1 0,-1-12 1,1 10 19,0-1 1,-1 1-1,0-1 1,-1 1-1,-4-13 1,6 6 14,0 16-8,0 0-1,1 0 1,-1 0-1,0 0 1,-1 0-1,1 0 1,0 0-1,0 0 0,-1 0 1,1 0-1,-1 0 1,-1-2-1,2 3 4,0 0 0,-1 0 0,1 0 0,-1 1 0,1-1 0,-1 0 0,0 0 0,1 1-1,-1-1 1,0 1 0,1-1 0,-1 0 0,0 1 0,0 0 0,1-1 0,-1 1 0,0-1 0,0 1 0,0 0-1,0-1 1,0 1 0,1 0 0,-1 0 0,0 0 0,0 0 0,0 0 0,0 0 0,0 0 0,0 0 0,0 0-1,-1 1 1,1 0 16,0 1 0,0 0 1,0-1-1,0 1 0,0 0 0,1-1 0,-1 1 0,1 0 0,-1 0 0,1 0 0,0 0 0,-1 0 0,1 0 0,0-1 0,0 1 0,1 3 0,1 44 341,14 82 0,-9-85-316,-2-26-41,1 1 0,0-1 0,2 0 0,10 20-1,9 25-8,42 115-2721,-68-178 2590,11 25-2965,-11-26 2865,-1 0 1,1 0 0,0 0-1,0-1 1,-1 1-1,1 0 1,0 0-1,0-1 1,0 1-1,0-1 1,0 1 0,0-1-1,0 1 1,0-1-1,0 1 1,0-1-1,0 0 1,1 0-1,-1 1 1,0-1 0,1 0-1,7-6-4303,-8 5 4114,1-1 1,-1 1-1,0 0 1,1 0-1,-1-1 0,0 1 1,0-1-1,0 1 1,0-1-1,0 1 0,0-1 1,-1 0-1,1 1 1,0-1-1,-1 0 1,1 0-1,-1 0 0,0 1 1,0-1-1,0 0 1,0 0-1,0-3 0,0-10-1694,0-4 260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39.982"/>
    </inkml:context>
    <inkml:brush xml:id="br0">
      <inkml:brushProperty name="width" value="0.05" units="cm"/>
      <inkml:brushProperty name="height" value="0.05" units="cm"/>
    </inkml:brush>
  </inkml:definitions>
  <inkml:trace contextRef="#ctx0" brushRef="#br0">0 80 564,'0'-3'265,"0"1"1,1-1-1,-1 1 1,1-1-1,-1 1 1,1-1-1,0 1 1,-1 0-1,1-1 0,0 1 1,1 0-1,-1 0 1,2-3-1,7-13 2707,-10 18-2772,1-1 0,-1 0 0,0 1 0,1-1 0,-1 0 0,0 0 0,0 1 0,0-1 0,0 0 0,0 0 0,0 1 1,0-1-1,0 0 0,0 0 0,0 1 0,0-1 0,0 0 0,0 0 0,-1 1 0,1-1 0,0 0 0,-1 1 0,1-1 0,0 0 0,-1 1 0,1-1 0,-1 0 0,1 1 0,-1-1 0,1 1 0,-1-1 0,1 1 0,-1-1 0,0 1 1,1 0-1,-1-1 0,0 1 0,1 0 0,-1-1 0,0 1 0,0 0 0,1 0 0,-1-1 0,0 1 0,0 0 0,1 0 0,-1 0 0,0 0 0,0 0 0,1 0 0,-1 0 0,-1 1 0,2 0-141,0-1-1,1 1 1,-1 0 0,0-1-1,0 1 1,0-1-1,1 1 1,-1 0 0,0-1-1,0 1 1,1-1-1,-1 1 1,1 0 0,-1-1-1,0 1 1,1-1-1,-1 0 1,1 1 0,-1-1-1,1 1 1,0-1-1,-1 0 1,1 1 0,-1-1-1,1 0 1,0 1-1,-1-1 1,2 0-1,5 6 480,-6-4-444,-1 0 1,1 0 0,-1 0-1,1 0 1,-1 0 0,0 0-1,0 0 1,1 0 0,-2 0 0,1 3-1,1 17 359,3-12-361,1 1 0,0-1 0,1 0 1,0 0-1,0 0 0,15 15 1,7 13 25,39 76 82,-27-41-143,-32-60-73,-1 0 0,0 0 0,0 1 0,-2 0 0,1 0 0,-2 1 0,0-1 0,-1 1 0,2 19 0,-2 41-6135,9-135-5191,-10 15 7873,8 24 2105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0.343"/>
    </inkml:context>
    <inkml:brush xml:id="br0">
      <inkml:brushProperty name="width" value="0.05" units="cm"/>
      <inkml:brushProperty name="height" value="0.05" units="cm"/>
    </inkml:brush>
  </inkml:definitions>
  <inkml:trace contextRef="#ctx0" brushRef="#br0">0 39 1396,'5'-12'3035,"4"-7"925,-9 11 1462,1 10-5204,1-1 1,-1 1 0,0-1 0,0 1 0,0 0-1,0-1 1,0 1 0,-1 0 0,1 0 0,0-1-1,-1 1 1,0 0 0,1 0 0,-1 0 0,0 0-1,0 0 1,0 0 0,0 0 0,0 0 0,0 0-1,-1 3 1,2 26 1044,7 9-277,4 48 1,-8-51-778,1 0 1,11 40 0,-5-25-142,2 9-25,21 73-81,-33-128-65,0 1-1,-1-1 0,1 1 1,-2 12-1,1-5-445,0-14 473,0 1 1,0-1-1,0 1 1,0-1 0,0 1-1,0-1 1,0 0-1,0 1 1,0-1 0,-1 1-1,1-1 1,0 1-1,0-1 1,0 0 0,0 1-1,-1-1 1,1 1-1,0-1 1,-1 0 0,1 1-1,0-1 1,0 0-1,-1 1 1,1-1 0,-1 0-1,1 1 1,0-1-1,-1 0 1,1 0 0,-1 0-1,1 1 1,0-1-1,-1 0 1,1 0 0,-1 0-1,1 0 1,-1 0-1,1 0 1,-1 0 0,1 0-1,-1 0 1,1 0-1,0 0 1,-1 0 0,1 0-1,-1 0 1,-19-11-4616,-5-11-1038,22 19 5206,-1 0 0,0 0-1,1 0 1,0 0 0,0 0 0,0-1-1,0 1 1,0-1 0,-2-5 0,3-5-1146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00.372"/>
    </inkml:context>
    <inkml:brush xml:id="br0">
      <inkml:brushProperty name="width" value="0.05" units="cm"/>
      <inkml:brushProperty name="height" value="0.05" units="cm"/>
    </inkml:brush>
  </inkml:definitions>
  <inkml:trace contextRef="#ctx0" brushRef="#br0">1 166 572,'0'1'531,"0"0"0,0 0 0,0 0-1,0 0 1,0 0 0,1 0 0,-1 0 0,0 0 0,1 0-1,-1 0 1,1 0 0,-1 0 0,1-1 0,-1 1 0,1 0-1,0 0 1,-1 0 0,1-1 0,1 2 0,21 8 3843,38-4-3264,-44-5-65,386-2 4350,-282-3-4416,864-66 2646,-860 59-3390,257-32 219,137-11-247,-474 50-243,271-11-548,-313 15 372,-1 1 1,0-1 0,0 1-1,0 0 1,0-1 0,1 1 0,-1 0-1,0 0 1,-1 0 0,5 3 0,-6-4 142,0 0 1,1 0 0,-1 0-1,0 0 1,0 0 0,1 0-1,-1 1 1,0-1 0,1 0 0,-1 0-1,0 0 1,0 1 0,1-1-1,-1 0 1,0 0 0,0 1-1,0-1 1,1 0 0,-1 1 0,0-1-1,0 0 1,0 1 0,0-1-1,0 0 1,0 1 0,0-1 0,0 0-1,0 1 1,0-1 0,0 0-1,0 1 1,0-1 0,0 0-1,0 1 1,0-1 0,0 0 0,0 1-1,0-1 1,0 0 0,0 0-1,0 1 1,-1-1 0,1 0-1,0 1 1,0-1 0,0 0 0,-1 0-1,1 1 1,0-1 0,0 0-1,-1 0 1,1 1 0,0-1 0,-1 0-1,1 0 1,0 0 0,0 0-1,-1 0 1,1 1 0,0-1-1,-1 0 1,1 0 0,0 0 0,-1 0-1,1 0 1,-1 0 0,-38 9-5150,-41 4 1,46-8 1115,-62 16 1,62-9 2154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0.733"/>
    </inkml:context>
    <inkml:brush xml:id="br0">
      <inkml:brushProperty name="width" value="0.05" units="cm"/>
      <inkml:brushProperty name="height" value="0.05" units="cm"/>
    </inkml:brush>
  </inkml:definitions>
  <inkml:trace contextRef="#ctx0" brushRef="#br0">48 92 336,'-17'-14'4341,"16"13"-3836,0 0 0,0 0 0,0 0 0,0 0 0,-1 0 0,1 0-1,0 1 1,0-1 0,0 0 0,-1 1 0,1-1 0,0 1 0,-1-1-1,1 1 1,0-1 0,-1 1 0,1 0 0,-1 0 0,1 0 0,-5 0 2441,8 1-2788,0 0-1,0 0 1,1 0 0,-1-1 0,0 1-1,0 0 1,0-1 0,1 1 0,-1-1-1,0 0 1,1 0 0,-1 0-1,0 0 1,3-1 0,-3 1-11,59 0 1234,51 1 299,186-22 0,-236 13-1558,-32 5-130,46-11-1,-56 13-194,-18 1 107,-1 1 0,0-1 0,0 0 0,0 0 0,0 0 0,0 0 0,0 0 0,0 0-1,0 0 1,0 0 0,0 0 0,1 0 0,-1 0 0,0-1 0,0 1 0,0 0 0,0-1 0,0 1 0,0-1 0,0 1 0,0-1 0,-1 0 0,1 1-1,1-2 1,-16-14-11378,13 15 10387,-4-2 73</inkml:trace>
  <inkml:trace contextRef="#ctx0" brushRef="#br0" timeOffset="1">1567 780 2248,'-14'8'1571,"5"-2"628,-1 0-1,0-1 1,0 0-1,0 0 0,-1-1 1,1-1-1,-1 0 1,0 0-1,0-1 0,-15 1 1,-8 7 1071,23-3-2679,11-7-592,0 1 1,0-1-1,0 0 1,0 0-1,1 0 1,-1 0-1,0 1 1,0-1-1,0 0 1,0 0-1,0 0 1,0 1-1,0-1 1,0 0-1,0 0 1,1 0-1,-1 0 1,0 0-1,0 1 1,0-1-1,0 0 1,0 0-1,1 0 1,-1 0-1,0 0 1,0 0-1,0 0 1,1 0-1,-1 0 1,0 0-1,0 0 1,0 0-1,0 0 1,1 0-1,-1 0 1,0 0-1,0 0 1,0 0-1,1 0 1,-1 0-1,0 0 1,0 0-1,0 0 1,1 0-1,-1 0 1,0 0-1,0 0 0,0 0 1,0 0-1,1-1 1,1 1-601,-38-13-16734,30 10 15251,5 3 1734,0-1 1,0 1 0,0 0 0,0-1 0,0 1 0,0-1 0,0 1 0,1-1 0,-1 0 0,0 1 0,0-1 0,0 0-1,1 1 1,-1-1 0,0 0 0,1 0 0,-1 0 0,1 0 0,-1 0 0,1 1 0,-1-1 0,0-2 0,1-4-2055</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1.357"/>
    </inkml:context>
    <inkml:brush xml:id="br0">
      <inkml:brushProperty name="width" value="0.05" units="cm"/>
      <inkml:brushProperty name="height" value="0.05" units="cm"/>
    </inkml:brush>
  </inkml:definitions>
  <inkml:trace contextRef="#ctx0" brushRef="#br0">1 68 224,'20'-25'4656,"-17"20"-3061,0 0 0,1 0-1,0 0 1,0 1 0,0 0-1,1 0 1,5-4 0,-9 7-1424,0 1 0,1-1 0,-1 1 0,0 0 0,0-1 0,0 1 0,0 0 0,0 0 0,1 0 0,-1 0 1,0 0-1,0 0 0,0 0 0,0 1 0,1-1 0,-1 0 0,0 1 0,0-1 0,0 1 0,0-1 0,0 1 1,0-1-1,0 1 0,0 0 0,0-1 0,0 1 0,0 0 0,-1 0 0,1 0 0,0-1 0,0 1 0,-1 0 0,1 0 1,0 2-1,21 41 1469,-18-36-1188,53 133 1677,-36-69-1870,-2-4-146,6 7-115,29 149 0,-43-144-777,-9-26-3485,-2-54 4163,0 0 0,0 0 0,0 0 1,0 0-1,0-1 0,0 1 0,0 0 0,0 0 0,0 0 0,0 0 0,-1-1 0,1 1 0,0 0 1,0 0-1,0 0 0,0 0 0,0 0 0,-1 0 0,1 0 0,0-1 0,0 1 0,0 0 0,0 0 1,-1 0-1,1 0 0,0 0 0,0 0 0,0 0 0,-1 0 0,1 0 0,0 0 0,0 0 0,0 0 1,0 0-1,-1 0 0,1 0 0,0 0 0,0 0 0,0 0 0,-1 0 0,1 1 0,0-1 0,0 0 1,0 0-1,0 0 0,-1 0 0,1 0 0,0 0 0,0 0 0,0 1 0,0-1 0,0 0 0,0 0 1,0 0-1,-1 0 0,1 1 0,0-1 0,0 0 0,0 0 0,0-1-107,-1 0 0,1 0 0,-1 0 0,1 0 0,0 0 0,-1 0 0,1-1 0,0 1 0,0 0-1,0 0 1,0 0 0,0 0 0,0 0 0,0-1 0,0 1 0,1 0 0,-1 0 0,0 0 0,1 0 0,-1 0 0,2-2-1,13-20-2623,13-21-1978,-14 17 2707,8 1 280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1.711"/>
    </inkml:context>
    <inkml:brush xml:id="br0">
      <inkml:brushProperty name="width" value="0.05" units="cm"/>
      <inkml:brushProperty name="height" value="0.05" units="cm"/>
    </inkml:brush>
  </inkml:definitions>
  <inkml:trace contextRef="#ctx0" brushRef="#br0">283 41 880,'16'-13'2137,"0"-1"79,-12 0 3122,-15 22 1433,-12 26-2469,-3 67-120,23-92-4039,-1 1 1,1 0 0,1 0-1,-1-1 1,2 2 0,-1-1-1,2 0 1,-1 0 0,1 0-1,1 0 1,0 0 0,0 1 0,4 10-1,35 99 339,-32-104-459,-1-1-1,2 0 1,0 0-1,1-1 1,15 18 0,-5-9 11,0-2 0,1 0 0,36 26 0,-51-42-8,1 0 0,0-1 0,0 0 0,1-1 0,-1 1 0,1-1 0,0-1 0,-1 0 0,1 0 0,0 0 0,1-1 0,-1 0 0,0 0 0,0-1 0,0 0 0,0-1 0,13-2 0,-13 1 33,-1-1 0,0 0 0,0 0 0,-1 0 0,1-1 0,-1 0 0,12-10 0,35-37 517,-49 46-507,-1 0-1,1 0 1,-1-1 0,0 1 0,-1-1 0,1 0 0,-1 0 0,0 0-1,-1 0 1,1 0 0,-1 0 0,-1 0 0,1 0 0,-1-1-1,0 1 1,0 0 0,-1 0 0,-2-11 0,1 4 0,-1 0 1,-1 1 0,0 0 0,-1-1-1,-1 1 1,1 1 0,-15-21-1,4 9-36,-2 2-1,0 0 0,-1 0 1,-28-21-1,33 30-72,0 0 0,-1 1 0,0 1 0,-32-16 0,27 17-313,-1 1 0,1 2 0,-2 0 0,1 1 1,-32-3-1,-67 3-3617,-2 4-4787,103 1 6813,-62-7-9666</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2.085"/>
    </inkml:context>
    <inkml:brush xml:id="br0">
      <inkml:brushProperty name="width" value="0.05" units="cm"/>
      <inkml:brushProperty name="height" value="0.05" units="cm"/>
    </inkml:brush>
  </inkml:definitions>
  <inkml:trace contextRef="#ctx0" brushRef="#br0">1 74 1488,'49'0'13427,"-1"-1"-6794,19-2-5013,89-12-6056,-117 7 885,-25 2 522,-14 6 2951,0-1 0,0 1 1,0 0-1,0 0 0,0 0 0,0 0 0,0-1 1,1 1-1,-1 0 0,0 0 0,0 0 0,0-1 1,0 1-1,0 0 0,0 0 0,0 0 0,0-1 1,0 1-1,0 0 0,0 0 0,0 0 0,0-1 1,0 1-1,0 0 0,0 0 0,-1 0 0,1-1 1,0 1-1,0 0 0,0 0 0,0 0 0,0 0 1,0-1-1,0 1 0,-1 0 0,1 0 0,0 0 1,0 0-1,0 0 0,0 0 0,-1-1 0,1 1 1,0 0-1,0 0 0,0 0 0,-1 0 0,1 0 1,0 0-1,0 0 0,-1 0-22,1-1 0,0 1 0,0 0 0,0-1 0,0 1 0,0 0 0,0 0 0,0-1 0,0 1 0,0 0 0,0-1 0,0 1-1,0 0 1,0-1 0,0 1 0,0 0 0,0 0 0,1-1 0,-1 1 0,0 0 0,0-1 0,0 1 0,0 0 0,1 0 0,-1-1 0,0 1 0,0 0 0,0 0 0,1 0 0,-1-1 0,0 1 0,0 0 0,1 0-1,-1 0 1,0 0 0,0 0 0,1-1 0,-1 1 0,0 0 0,1 0 0,-1 0 0,1 0 0,18-10-2218,13-2 744</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2.444"/>
    </inkml:context>
    <inkml:brush xml:id="br0">
      <inkml:brushProperty name="width" value="0.05" units="cm"/>
      <inkml:brushProperty name="height" value="0.05" units="cm"/>
    </inkml:brush>
  </inkml:definitions>
  <inkml:trace contextRef="#ctx0" brushRef="#br0">40 23 528,'-27'-9'7772,"14"0"2779,14 9-10453,-1 0 0,0 0 0,0 0-1,0 0 1,0-1 0,0 1 0,0 0 0,1 0 0,-1 0 0,0 0 0,0 0 0,3 0 236,0-1-1,1 0 1,-1 0 0,0 1 0,0 0-1,1 0 1,-1 0 0,0 0-1,0 0 1,4 1 0,4 0 164,209 6 3670,-178-3-3670,0 2 1,0 1-1,49 16 0,-80-19-358,1 1-1,0 0 0,-1 1 1,0 0-1,-1 1 1,1 0-1,-1 1 0,0 0 1,-1 0-1,0 1 1,11 13-1,-6-2 9,0 0-1,-1 1 1,-1 1-1,16 39 1,-21-47-148,0 0 0,14 19 0,-15-24 0,0-1 0,-1 1 0,0-1 0,0 1 0,-1 1 0,0-1 0,-1 1 0,3 12 0,-2 14 0,-3 1 0,-2 38 0,-1-9 0,5-48 75,-3-15-221,1-1 0,0 1-1,-1-1 1,0 1 0,0-1-1,0 1 1,0-1-1,0 1 1,-1 3 0,1-5 19,-1-1 0,0 1 1,1 0-1,-1 0 0,0 0 1,1 0-1,-1-1 0,0 1 1,0 0-1,0 0 0,0-1 1,1 1-1,-1-1 0,0 1 1,0-1-1,0 1 0,0-1 1,0 0-1,0 1 0,-1-1 1,1 0-1,0 0 0,0 0 1,0 0-1,0 0 0,0 0 1,0 0-1,-1 0 0,-4-1-864,0 0 0,0 0-1,1-1 1,-1 1 0,0-1-1,1 0 1,0-1 0,-1 1 0,1-1-1,0 0 1,0-1 0,-6-5-1,5 5-244,1-1 0,-1 0 0,1 0-1,1-1 1,-1 1 0,1-1-1,0 0 1,0 0 0,-5-11 0,7 2-544</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2.848"/>
    </inkml:context>
    <inkml:brush xml:id="br0">
      <inkml:brushProperty name="width" value="0.05" units="cm"/>
      <inkml:brushProperty name="height" value="0.05" units="cm"/>
    </inkml:brush>
  </inkml:definitions>
  <inkml:trace contextRef="#ctx0" brushRef="#br0">85 107 164,'-56'-8'6358,"33"0"-452,23 9-5777,0-1 1,-1 0 0,1 0 0,0 0 0,0 0-1,0 0 1,-1 0 0,1 0 0,0 0 0,0 0 0,0 0-1,0 0 1,-1 0 0,1 0 0,0-1 0,-2 0 1557,2 1-1557,0 0 0,0 0 0,0-1 0,0 1-1,-1 0 1,1 0 0,0 0 0,0 0 0,0-1-1,0 1 1,0 0 0,0 0 0,0 0 0,0-1 0,0 1-1,0 0 1,0 0 0,0 0 0,0-1 0,0 1-1,0 0-86,0 0-1,1-1 0,-1 1 0,0 0 0,0 0 1,0 0-1,0 0 0,0 0 0,0-1 0,0 1 1,0 0-1,0 0 0,1 0 0,-1 0 0,0 0 1,0-1-1,0 1 0,0 0 0,0 0 0,1 0 1,-1 0-1,0 0 0,0 0 0,0 0 0,0 0 1,0 0-1,1 0 0,-1 0 0,0 0 0,0 0 1,0 0-1,1 0 0,-1 0 0,0 0 0,0 0 1,0 0-1,0 0 0,1 0 0,-1 0 0,0 0 1,0 0-1,0 0 0,0 0 0,1 0 0,-1 0 1,0 0-1,0 1 0,0-1 0,0 0 0,0 0 1,0 0-1,1 0 0,-1 0 0,0 1 1,0-1-1,3 3 737,12-5-103,2-2-472,0 1 1,0 1-1,26 0 1,6 0-103,6-2-71,-32 3-173,0 0-1,0-2 0,31-7 0,-11 4-801,-36 6 570,-1-1 0,0 1 0,0-1 0,0 0 1,0-1-1,0 1 0,0-1 0,8-4 0,0-1-1460,0-1-2350,-13 8 4068,-1 0 1,0-1 0,0 1 0,0 0-1,1-1 1,-1 1 0,0 0 0,0-1-1,0 1 1,0 0 0,0-1 0,0 1-1,0-1 1,0 1 0,0 0 0,0-1-1,0 1 1,0 0 0,0-1 0,0 1-1,0-1 1,0 1 0,-1 0 0,1-1-1,0 1 1,0 0 0,0-1 0,-1 1-1,1 0 1,0 0 0,0-1 0,-1 1 0,1 0-1,0 0 1,-1-1 0,1 1 43,0 0 0,0 0 0,0 0 0,-1 0 0,1 0 0,0 0-1,0-1 1,0 1 0,0 0 0,0 0 0,0 0 0,0 0 0,-1 0 0,1 0 0,0 0 0,0 0 0,0-1 0,0 1 0,0 0 0,0 0 0,0 0 0,0 0 0,0 0 0,0 0 0,0-1 0,0 1 0,0 0 0,0 0-1,0 0 1,0 0 0,0 0 0,0-1 0,0 1 0,0 0 0,0 0 0,0 0 0,0 0 0,0 0 0,0 0 0,0-1 0,0 1 0,0 0 0,0 0 0,1 0 0,-1 0 0,0 0 0,0 0 0,0 0 0,0 0 0,0-1-1,0 1 1,0 0 0,0 0 0,1 0 0,-1 0 0,0 0 0,11-1-2657,-8 1 2840,29 0-1767</inkml:trace>
  <inkml:trace contextRef="#ctx0" brushRef="#br0" timeOffset="1">1331 674 1824,'1'7'1903,"-1"-3"416,1 0 1,-1 0-1,0-1 0,0 1 1,0 0-1,-1 0 0,1-1 1,-3 6-1,0-8-1127,3-1-1112,-1 0-1,1 0 1,0 0 0,-1 0-1,1 0 1,0 0-1,0 0 1,0 0-1,-1 1 1,1-1 0,0 0-1,0 0 1,-1 0-1,1 0 1,0 0-1,0 0 1,0 1 0,-1-1-1,1 0 1,0 0-1,0 0 1,0 1-1,0-1 1,-1 0 0,1 0-1,0 0 1,0 1-1,0-1 1,0 0-1,0 0 1,0 1 0,0-1-1,0 0 1,0 0-1,0 1 1,0-1-1,0 0 1,0 1 0,-5 5 1534,6-5-313,3-1-346,6 1-3247,-19-1-2071,8 0 3825,0 0 0,0 0 0,0 0 0,0 0 0,0 0 0,0 0 1,0 0-1,0 0 0,0 0 0,0-1 0,0 1 0,0 0 0,0-1 0,0 1 1,1 0-1,-1-1 0,0 1 0,0-1 0,0 0 0,1 1 0,-1-1 1,0 0-1,1 1 0,-1-1 0,0 0 0,1 0 0,-1 0 0,1 1 0,-1-3 1,13-4-8147</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3.762"/>
    </inkml:context>
    <inkml:brush xml:id="br0">
      <inkml:brushProperty name="width" value="0.05" units="cm"/>
      <inkml:brushProperty name="height" value="0.05" units="cm"/>
    </inkml:brush>
  </inkml:definitions>
  <inkml:trace contextRef="#ctx0" brushRef="#br0">136 107 1148,'-66'-4'8883,"1"1"-2747,60 2-4809,20-3-402,13-4 493,6-7-2,-28 11-1201,1-1 1,1 2-1,-1-1 0,0 1 0,1 0 0,11-3 0,13-6 527,-14 6-332,0 0 0,1 1 0,-1 1 0,1 1 0,18-1 0,97 0 2127,-124 4-2325,0 2 2,0 0 0,0 0 0,-1 1 0,0 0 0,1 1 1,-1 0-1,-1 0 0,10 7 0,-13-8-133,-1 0 0,0 0 1,0 1-1,-1 0 0,1 0 1,-1 0-1,0 0 0,0 0 1,0 1-1,0-1 0,-1 1 1,0 0-1,0 0 0,0 0 0,-1 0 1,2 5-1,0 6 101,0 1 0,-1 0 0,1 29 0,-6 11-177,-2-1 0,-3 0 0,-22 80 0,26-122-5,1 1 0,0 0 0,1 0 0,0 19 0,2-32 0,0 2 0,12 5 0,0-4 0,-10-4 0,0 0 0,0-1 0,-1 1 0,1-1 0,0 1 0,0-1 0,0 0 0,0 0 0,0 0 0,0 0 0,0 0 0,0-1 0,0 1 0,-1 0 0,1-1 0,0 1 0,0-1 0,0 0 0,-1 0 0,3-1 0,1 0 0,105-45 0,7 6 0,-87 29-3,69-34-1449,-98 45 1135,1-1 0,-1 0 0,1 1 0,-1-1 0,0 0 0,0 1 0,1-1 0,-1 0 0,0 0 0,-1 0 0,1 0 0,0 0 0,-1 0 0,1-1 0,-1 1 0,1 0 0,-1 0 0,0 0 0,0 0 0,0-1 0,0 1 0,-1-4 0,0-2-1518,0 1 0,-1-1-1,1 1 1,-1 0 0,-3-8-1,4 13 1446,0 1-1,1-1 1,-1 1-1,1-1 1,-1 0-1,1 1 1,0-1-1,0 0 1,0 1-1,0-1 1,0 0-1,0 1 1,0-1 0,0 0-1,1 1 1,-1-1-1,1 0 1,0-1-1,17-22-3081,-16 23 3340,12-18-1614</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4.166"/>
    </inkml:context>
    <inkml:brush xml:id="br0">
      <inkml:brushProperty name="width" value="0.05" units="cm"/>
      <inkml:brushProperty name="height" value="0.05" units="cm"/>
    </inkml:brush>
  </inkml:definitions>
  <inkml:trace contextRef="#ctx0" brushRef="#br0">248 47 916,'-13'-12'3606,"13"11"-3279,-1 0 1,1 0-1,-1 0 0,0 1 0,1-1 0,-1 0 0,1 0 0,-1 1 0,0-1 0,0 0 0,1 1 0,-1-1 0,0 1 0,0-1 0,0 1 0,0-1 0,0 1 0,0 0 0,0-1 0,0 1 0,1 0 0,-1 0 0,0 0 0,-2 0 0,-8 6 1934,6-4-1722,-1 1 0,1 0 0,0 0 0,0 1 0,0-1 0,0 1 0,1 0 0,0 0 0,0 1 0,0 0 0,-6 8 0,2 0-207,0 2 0,0-1 0,2 1 0,0 0 0,0 0 0,2 1 0,0 0 0,0 0 0,2 0 0,0 0 0,1 0 1,0 0-1,4 30 0,1-20-232,2 0 1,16 48-1,-18-64-92,0-1 0,0 1 0,1-1 0,1 0 0,-1-1 0,1 1 0,1-1 0,0-1 0,0 1-1,9 6 1,-3-3 0,7 5-27,0-1 0,38 22 0,-49-33 14,-1-1-1,0 1 1,1-1 0,0-1-1,-1 0 1,1 0 0,0-1-1,0 0 1,0 0 0,0-1-1,11-1 1,-11-1 12,0 1 1,0-2-1,0 1 0,0-1 0,-1 0 1,1-1-1,-1 0 0,0 0 0,11-8 1,1-3 18,0-1 1,21-22-1,-33 30 46,0-1-1,0 1 1,-1-1-1,0 0 1,-1-1-1,0 0 1,-1 0 0,0 0-1,0-1 1,-1 1-1,0-1 1,-1 0-1,0-1 1,1-17 0,-5 19 3,0 0 0,-1 0 1,0 0-1,-1 0 1,0 1-1,0-1 1,-1 1-1,0 0 0,-1 0 1,0 0-1,0 1 1,-1 0-1,0 0 1,-1 0-1,-13-12 1,-2-1-25,-1 2 1,-1 1 0,0 1 0,-31-17 0,35 24-190,-1 0 0,1 2 0,-1 0 0,-1 1 0,-24-4-1,-115-10-3949,60 8-2048,64 1-1314,47 6 230,5 4 5399,17-4 346</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4.584"/>
    </inkml:context>
    <inkml:brush xml:id="br0">
      <inkml:brushProperty name="width" value="0.05" units="cm"/>
      <inkml:brushProperty name="height" value="0.05" units="cm"/>
    </inkml:brush>
  </inkml:definitions>
  <inkml:trace contextRef="#ctx0" brushRef="#br0">272 0 1596,'2'0'550,"0"0"0,0 1-1,0-1 1,0 0 0,0 0-1,0 1 1,0-1 0,0 1 0,0 0-1,-1 0 1,1-1 0,0 1-1,3 3 1,-5-4-345,1 1 0,-1-1 0,0 1-1,1-1 1,-1 1 0,0 0 0,1-1 0,-1 1 0,0 0-1,0-1 1,0 1 0,1 0 0,-1-1 0,0 1 0,0 0-1,0 0 1,0-1 0,0 1 0,-1 0 0,1-1 0,0 1-1,0 0 1,0-1 0,0 1 0,-1 0 0,1-1 0,0 1-1,-1-1 1,1 1 0,-1 0 0,1-1 0,0 1 0,-1-1-1,1 1 1,-1-1 0,1 1 0,-1-1 0,0 0-1,1 1 1,-1-1 0,-1 1 0,-11 13 1846,0 0 1,0 0-1,-11 20 0,6-10-973,11-15-867,1 1 0,0-1 0,1 1 0,0 0 1,0 1-1,1-1 0,1 1 0,-1 0 0,2 0 1,-3 18-1,4-13-118,1 0 0,0 0 0,1-1 0,0 1 0,2 0 0,8 30 0,-2-19-84,2 1 0,1-1 0,1-1 0,1 0 0,2-1 0,0 0 0,35 39-1,-46-59-4,7 10 10,1-1-1,0-1 1,1 0-1,0 0 1,1-2-1,18 11 0,-26-18-3,0 0-1,0-1 0,0 1 0,1-2 0,-1 1 1,1-1-1,0-1 0,-1 1 0,1-1 0,0 0 1,0-1-1,0 0 0,0 0 0,0-1 0,0 0 1,0 0-1,0-1 0,-1 0 0,1 0 0,-1-1 1,1 0-1,-1-1 0,8-4 0,14-6-2,-23 12-3,-1 0 0,1-1-1,-1 0 1,0 0 0,0 0 0,0-1-1,0 0 1,5-4 0,19-22 66,-22 24-35,0 0 0,-1 0 0,0-1 0,-1 0 1,8-12-1,-11 16-22,-1 0 1,0 1 0,0-1 0,0 0 0,0-1-1,-1 1 1,1 0 0,-1 0 0,0 0 0,0 0-1,0 0 1,0-1 0,-1 1 0,1 0 0,-1 0-1,1 0 1,-1 0 0,0 0 0,-3-5 0,-5-11 29,-2 0 1,0 1 0,0 0 0,-2 1 0,0 0 0,-1 1 0,-23-20 0,-15-10-109,-3 2 0,-63-39 0,102 74-84,0 1 1,0 0-1,-24-8 1,7 4-242,14 5-68,0 2-1,-39-6 1,4 0-743,-55-9-5436,87 19 4658,19 2 1546,0-1-1,0 0 1,0 0 0,0-1 0,0 1 0,0-1 0,0 1 0,0-1 0,0 0 0,-2-1 0,26-13-13315</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4.985"/>
    </inkml:context>
    <inkml:brush xml:id="br0">
      <inkml:brushProperty name="width" value="0.05" units="cm"/>
      <inkml:brushProperty name="height" value="0.05" units="cm"/>
    </inkml:brush>
  </inkml:definitions>
  <inkml:trace contextRef="#ctx0" brushRef="#br0">127 2 272,'11'0'1056,"-7"-1"-313,1 1-1,-1 0 0,0 0 0,1 0 1,-1 0-1,1 0 0,-1 1 1,0 0-1,0 0 0,1 0 0,-1 1 1,0-1-1,0 1 0,6 4 0,-10-6-488,1 1 0,-1 0 0,1 0 0,-1 0 0,0 0 0,1 0 0,-1 0 0,0 0 0,0 0 0,0 0 0,0 0 0,0 0-1,0 0 1,0 0 0,0 0 0,0 2 0,1 12 1719,2-5-715,1 1 0,-2 0 1,3 16-1,-4-18-876,1 1-1,0-1 1,0 0 0,1 0 0,0 0 0,5 9 0,11 19 320,-3 0 0,0 1 0,11 48 0,0-2-331,-19-65-303,1 0 0,0-1-1,2 0 1,0-1-1,14 17 1,24 17 148,-38-41-148,-5-5 34,0 0 0,1 0-1,0-1 1,0 0 0,0 0-1,0 0 1,1-1-1,-1 0 1,1 0 0,0-1-1,0 0 1,0-1 0,14 2-1,-15-3-41,0 0 0,-1 0 0,1 0-1,0-1 1,0 0 0,-1-1 0,1 1 0,0-1 0,-1 0-1,0-1 1,1 0 0,-1 0 0,0 0 0,0-1-1,-1 0 1,9-7 0,-12 10-60,-1-1 0,1 0 0,0 0 0,-1 0 0,0 0 0,1 0 0,-1-1 0,0 1 0,0 0 0,-1-1 0,1 1 0,0 0 0,0-6 0,8-18 0,-7 22 0,0 0 0,0-1 0,0 1 0,-1-1 0,1 0 0,-1 1 0,0-1 0,0 0 0,-1 0 0,0 0 0,1 0 0,-2 1 0,1-1 0,-2-9 0,-2-2 0,-1-1 0,-13-29 0,9 23 0,3 9 10,-1 1 1,0-1-1,-1 1 0,-1 1 1,0 0-1,0 0 0,-1 1 1,-1 0-1,0 0 0,0 1 1,-1 1-1,0 0 0,-1 1 1,0 0-1,-15-7 0,-19-5-940,-1 1 1,-102-24-1,146 42 785,-86-16-2802,56 12 131,-36-11 0,59 12 1200,1 1 0,-1-1 0,1-1 1,0 0-1,1-1 0,-1 1 0,-12-12 0,22 17 1517,-1 0 0,1 0 1,-1 0-1,1-1 0,0 1 0,-1 0 0,1 0 0,-1-1 1,1 1-1,0 0 0,-1-1 0,1 1 0,0 0 0,0-1 1,-1 1-1,1 0 0,0-1 0,0 1 0,-1-1 0,1 1 0,0 0 1,0-1-1,0 1 0,0-1 0,0 1 0,0-1 0,0 1 1,0-1-1,0 1 0,0 0 0,0-1 0,0 1 0,0-1 1,0 1-1,0-1 0,0 1 0,0-1 0,1 1 0,-1 0 1,0-1-1,0 1 0,0-1 0,1 1 0,-1 0 0,0-1 0,1 1 1,-1 0-1,0-1 0,1 1 0,-1 0 0,0 0 0,1-1 1,-1 1-1,1 0 0,-1 0 0,1-1 0,11-6-1975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00.974"/>
    </inkml:context>
    <inkml:brush xml:id="br0">
      <inkml:brushProperty name="width" value="0.05" units="cm"/>
      <inkml:brushProperty name="height" value="0.05" units="cm"/>
    </inkml:brush>
  </inkml:definitions>
  <inkml:trace contextRef="#ctx0" brushRef="#br0">666 1 100,'21'-1'17651,"-41"9"-15345,16-2-1806,-1 1 0,1-1 0,0 1 1,1 0-1,0 1 0,-3 8 0,-12 27 962,-2-12-760,-1 0 0,-1-2-1,-2 0 1,-46 43 0,22-22-195,-28 26 94,-24 27 10,-73 68 107,153-150-660,16-18-51,0 0 1,1 1 0,-1-1 0,1 1 0,0 0-1,0 0 1,0 0 0,0 0 0,1 1-1,0-1 1,0 0 0,0 1 0,0 0-1,1 0 1,-1-1 0,1 1 0,0 8 0,24-13-52,145-25 53,55-11 82,-161 25-67,114-5 0,-11 1 15,-133 14-25,12-4 35,-40 5-44,12-6 22,-15 3-19,0 0 0,0 1 0,-1-1 1,0 0-1,1 0 0,-1 0 0,0 0 1,0 0-1,-1-5 0,0 4 2,1 2-7,-1 0 0,1 0-1,-1 0 1,0 0 0,0 0 0,0 0-1,0 0 1,0 0 0,0 0 0,-1 1-1,1-1 1,-3-3 0,-27-24 49,14 13-29,-105-106-20,11 29-5,4-17-87,63 71-422,23 22-402,-4 2-452,23 13 909,-1 1 0,0 0 0,0-1 0,1 0-1,-1 1 1,1-1 0,0 0 0,-1 0 0,1-1 0,0 1-1,-3-4 1,4 4-337,0 0 0,-1-1 0,1 1 0,0 0 0,1 0 0,-1-1 0,0 1 0,1 0-1,-1-1 1,1 1 0,-1-5 0,2 6 379,-1 0-1,0-1 1,1 1 0,-1 0-1,1 0 1,-1 0-1,1-1 1,-1 1 0,1 0-1,0 0 1,0 0 0,0 0-1,-1 0 1,1 0-1,0 0 1,0 1 0,0-1-1,0 0 1,1 0-1,-1 1 1,0-1 0,0 1-1,0-1 1,0 1-1,1-1 1,-1 1 0,3-1-1,25-5-1303</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5.417"/>
    </inkml:context>
    <inkml:brush xml:id="br0">
      <inkml:brushProperty name="width" value="0.05" units="cm"/>
      <inkml:brushProperty name="height" value="0.05" units="cm"/>
    </inkml:brush>
  </inkml:definitions>
  <inkml:trace contextRef="#ctx0" brushRef="#br0">1 35 1508,'0'-2'413,"0"1"0,0 0-1,0 0 1,0 0 0,0 0-1,0 0 1,0 0 0,0 0 0,1-1-1,-1 1 1,0 0 0,1 0-1,-1 0 1,1 0 0,-1 0-1,1 0 1,-1 0 0,1 0 0,0 0-1,-1 1 1,1-1 0,1-1-1,0 1 257,0 1-1,0-1 1,0 1-1,0-1 0,0 1 1,0 0-1,0 0 0,0 0 1,0 0-1,2 0 1,9 1-1529,41-5 3299,-41 2-1966,0 1 1,0 1-1,26 1 1,-33 0-361,67 13 1611,-67-12-1496,0 0 1,-1 0-1,1 0 1,-1 1-1,0 0 1,0 0-1,0 0 1,0 1-1,0-1 1,6 8-1,2 3 553,-10-12-634,0 1 0,0 0 0,-1 0 0,1 0 0,-1 0 0,1 0 0,-1 1 0,0-1 0,0 1 0,-1-1 0,1 1 0,-1 0 0,0-1 0,1 1 0,-2 0 0,1 0 0,0 0-1,-1 6 1,0 5 199,0-1-1,-1 1 0,-1 0 1,0-1-1,-2 0 0,1 1 0,-9 18 1,8-22-314,0 0-1,0 1 1,1 0 0,0-1 0,1 1 0,0 0 0,1 20 0,1-30-32,0 0 0,0-1 0,0 1 0,0 0 0,1-1 0,-1 1 0,0 0 0,1-1 0,-1 1 0,1 0 0,0-1 0,0 1 0,0-1 0,-1 0 0,1 1 0,1-1 0,-1 0 0,0 1 0,0-1 0,0 0 0,1 0 0,-1 0 0,0 0 0,1 0 0,-1 0 0,1 0 0,-1-1 0,1 1 0,0 0 0,-1-1 0,1 0 0,-1 1 0,1-1 0,0 0 0,0 0 0,-1 1 0,3-2 0,8 1 0,1 0 0,-1-1 0,0-1 0,16-3 0,-5 0 0,-6 2 0,-1-1 0,1-1 0,-1 0 0,-1-1 0,24-12 0,7-3 0,-8-4-8,-23 9-424,-15 16 405,0-1 0,0 1 0,0 0 0,0 0 0,0-1-1,0 1 1,1 0 0,-1 0 0,0-1 0,0 1 0,0 0 0,0-1-1,0 1 1,0 0 0,0 0 0,0-1 0,0 1 0,0 0 0,0-1 0,0 1-1,-1 0 1,1 0 0,0-1 0,0 1 0,0 0 0,0 0 0,0-1 0,0 1-1,-1 0 1,1 0 0,0 0 0,0-1 0,0 1 0,-1 0 0,1 0-1,0 0 1,0 0 0,-1-1 0,1 1 0,0 0 0,0 0 0,-1 0 0,1 0-1,0 0 1,0 0 0,-1 0 0,1 0 0,-25-9-3179,19 6 1660,0 1 1,1 0 0,-1 0 0,0 1 0,-9-1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5.762"/>
    </inkml:context>
    <inkml:brush xml:id="br0">
      <inkml:brushProperty name="width" value="0.05" units="cm"/>
      <inkml:brushProperty name="height" value="0.05" units="cm"/>
    </inkml:brush>
  </inkml:definitions>
  <inkml:trace contextRef="#ctx0" brushRef="#br0">134 1 1588,'-4'4'1375,"-1"-1"-1,1 1 0,-1-1 1,0 0-1,0-1 1,-1 1-1,1-1 0,0 0 1,-1 0-1,-10 2 1,-22 9 8071,27-10-7244,10-4-2182,1 1-1,-1 0 1,0 0-1,1 0 0,-1 0 1,1 0-1,-1 0 0,1 0 1,-1 0-1,0 0 1,1 1-1,-1-1 0,1 0 1,-1 0-1,1 0 0,-1 1 1,1-1-1,-1 0 1,1 1-1,-1-1 0,1 0 1,0 1-1,-1-1 0,1 0 1,-1 1-1,1-1 1,0 1-1,-1-1 0,1 1 1,-4 3 2547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6.448"/>
    </inkml:context>
    <inkml:brush xml:id="br0">
      <inkml:brushProperty name="width" value="0.05" units="cm"/>
      <inkml:brushProperty name="height" value="0.05" units="cm"/>
    </inkml:brush>
  </inkml:definitions>
  <inkml:trace contextRef="#ctx0" brushRef="#br0">48 89 64,'-1'-3'363,"-1"1"0,1 0-1,0-1 1,0 1 0,0-1 0,0 1-1,0-1 1,0 0 0,1 1 0,-1-6-1,1 8-172,0-1 0,0 1 0,0-1 0,0 1-1,0-1 1,0 1 0,0-1 0,0 0 0,-1 1-1,1-1 1,0 1 0,0-1 0,0 1-1,-1-1 1,1 1 0,0-1 0,0 1 0,-1 0-1,1-1 1,0 1 0,-1-1 0,1 1 0,0 0-1,-2-1 1,2 1-128,0-1 0,0 1 0,0 0 1,0 0-1,0 0 0,-1 0 0,1-1 0,0 1 0,0 0 0,0 0 0,0 0 0,0-1 0,0 1 0,0 0 0,0 0 0,0-1 0,0 1 1,0 0-1,0 0 0,0 0 0,0-1 0,0 1 0,0 0 0,0 0 0,0 0 0,0-1 0,0 1 0,0 0 0,0 0 0,1 0 1,-1-1-1,0 1 0,0 0 0,0 0 0,0 0 0,0 0 0,0-1 0,1 1 0,-1 0 0,0 0 0,0 0 0,0 0 0,0 0 0,1 0 1,-1 0-1,0-1 0,0 1 0,0 0 0,1 0 0,-1 0 0,0 0 0,1 0 0,-1 0 82,0 0 0,1-1-1,-1 1 1,0 0 0,1 0 0,-1-1-1,0 1 1,0 0 0,1-1-1,-1 1 1,0 0 0,0-1 0,1 1-1,-1-1 1,0 1 0,0 0 0,0-1-1,0 1 1,0-1 0,0 1 0,0-1-1,0 1 1,0 0 0,0-1 0,0 1-1,0-1 1,0 1 0,0-1 0,0 1-1,0 0 1,0-1 0,0 1-1,-1-1 1,1 1 0,0 0 0,0-1-1,0 1 1,-1 0 0,1-1 0,-18-7 2233,17 7-2199,0 1 1,0 0-1,0 0 0,0 0 0,0 0 0,0-1 0,0 1 1,0-1-1,1 1 0,-1 0 0,0-1 0,0 1 0,0-1 0,1 0 1,-1 1-1,0-1 0,1 0 0,-1 1 0,0-1 0,0-1 1,86 56 5688,-74-46-5671,0 0 0,-1 1 0,0 0 0,0 0 0,-1 1 1,0 0-1,-1 1 0,0 0 0,-1 0 0,0 1 0,-1 0 1,0 0-1,-1 0 0,7 24 0,8 40-196,17 114 0,-33-157 0,-3-16 0,1 0 0,1 0 0,1 0 0,0 0 0,1-1 0,0 1 0,14 26 0,-12-32 15,-1 1-1,0 0 1,-1 0-1,4 13 1,-8-21-68,0 0-1,0 0 1,0 0 0,-1-1 0,1 1 0,-1 0-1,0 0 1,0 0 0,-1 0 0,1 0-1,-1 0 1,0 0 0,0-1 0,0 1-1,0 0 1,-3 4 0,1 3-1373,3-10 1288,0-1 0,0 0 0,0 0 0,0 1 0,0-1 0,0 0 0,0 1-1,0-1 1,0 0 0,0 1 0,0-1 0,0 0 0,0 0 0,0 1 0,-1-1 0,1 0 0,0 0 0,0 1 0,0-1 0,0 0 0,-1 0 0,1 1 0,0-1 0,0 0 0,-1 0 0,1 0 0,0 1 0,0-1 0,-1 0 0,1 0-1,0 0 1,0 0 0,-1 0 0,1 0 0,0 0 0,-1 0 0,1 1 0,0-1 0,0 0 0,-1 0 0,1 0 0,0 0 0,-1-1 0,1 1 0,-1 0 0,-1-19-8071,1 0 3634,1 16 4063,-1 0 1,1 0-1,0 0 0,0-1 0,0 1 0,0 0 0,0 0 0,1-1 0,-1 1 0,1 0 1,0 0-1,0 0 0,0 0 0,0 0 0,1 0 0,-1 0 0,1 0 0,3-4 0,17-12-1069</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6.808"/>
    </inkml:context>
    <inkml:brush xml:id="br0">
      <inkml:brushProperty name="width" value="0.05" units="cm"/>
      <inkml:brushProperty name="height" value="0.05" units="cm"/>
    </inkml:brush>
  </inkml:definitions>
  <inkml:trace contextRef="#ctx0" brushRef="#br0">1 0 456,'14'3'3052,"-13"-3"-2544,-1 0 0,1 1 0,0-1 0,0 1 1,0-1-1,-1 1 0,1-1 0,0 1 0,-1 0 0,1-1 0,-1 1 1,1-1-1,0 1 0,-1 0 0,0 0 0,1-1 0,-1 1 0,1 0 1,-1 0-1,0 0 0,1 0 0,-1-1 0,0 1 0,0 0 1,0 0-1,0 0 0,0 0 0,0 0 0,0 0 0,0 1 0,-5 11 549,3-10-813,1 0 1,-1 0 0,1 0 0,0 0 0,0 1 0,0-1-1,1 0 1,-1 1 0,1-1 0,-1 0 0,1 1 0,0-1-1,1 0 1,0 6 0,16 43 552,-9-31-883,23 26-1491,-23-40 273,-4-2-229,-16-3-1926,14-8 2184,0 0 1,0 0 0,0 1-1,1-1 1,0 0-1,0 1 1,1 0 0,-1 0-1,1 0 1,8-8-1,9-6-389</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7.181"/>
    </inkml:context>
    <inkml:brush xml:id="br0">
      <inkml:brushProperty name="width" value="0.05" units="cm"/>
      <inkml:brushProperty name="height" value="0.05" units="cm"/>
    </inkml:brush>
  </inkml:definitions>
  <inkml:trace contextRef="#ctx0" brushRef="#br0">13 54 180,'6'-25'3236,"0"-3"4180,-13 28-3600,-7-1-1710,14 1-2071,0 0 1,0 0-1,0 0 1,0 0-1,-1 0 1,1 0-1,0 1 1,0-1-1,0 0 1,0 0-1,0 0 1,0 0-1,-1 0 1,1 0-1,0 0 1,0 0-1,0 0 1,0 0-1,0 1 1,0-1-1,-1 0 1,1 0-1,0 0 1,0 0-1,0 0 1,0 0-1,0 1 1,0-1-1,0 0 1,0 0-1,0 0 1,0 0 0,0 0-1,0 1 1,0-1-1,0 0 1,0 0-1,0 0 1,0 0-1,0 1 1,0-1-1,0 0 1,0 0-1,0 0 1,0 0-1,0 0 1,0 1-1,0-1 1,0 0-1,0 0 1,1 0-1,-1 0 1,0 0-1,0 0 1,0 0-1,0 1 1,0-1-1,0 0 1,0 0-1,1 0 1,-1 0-1,0 0 1,0 0-1,0 0 1,13 11 939,-11-10-898,-1 0 0,1 0-1,-1 0 1,0 0-1,0 0 1,1 0-1,-1 0 1,0 0 0,0 1-1,0-1 1,0 0-1,0 1 1,0-1-1,-1 0 1,1 1 0,0 0-1,-1-1 1,1 1-1,-1-1 1,1 3-1,0 3 86,0-1 0,1 0 0,0 0 0,0 0 0,0 0 0,1 0 0,0 0 0,0-1 0,6 10 0,-1-4 71,0 2 66,1-1-1,1-1 1,0 0-1,20 17 1,-18-17 112,0 0 0,-1 1 0,15 20-1,-14-14 101,2 0 0,-1-1-1,19 17 1,29 37 831,-43-47-782,34 32-1,-43-48-374,-1 1 0,14 19 0,-17-21-119,0 0 0,1 0-1,-1-1 1,1 0 0,13 10 0,0-3 33,24 17 22,-42-30-119,0 1 1,0 0-1,0 0 1,0-1-1,-1 1 1,1 0-1,0 0 1,0 0-1,-1 0 1,1 0-1,0 0 1,-1 0-1,1 0 1,-1 0 0,1 0-1,-1 0 1,0 0-1,0 0 1,1 0-1,-1 1 1,0-1-1,0 0 1,0 0-1,0 0 1,0 0-1,0 1 1,0-1-1,-1 0 1,1 0-1,-1 2 1,-3 11 24,4-13-27,0-1 1,0 1-1,0-1 1,0 1-1,0-1 1,0 1-1,0-1 1,-1 1-1,1-1 1,0 1-1,0-1 1,0 1-1,-1-1 1,1 1-1,0-1 1,-1 1-1,1-1 1,0 0-1,-1 1 1,1-1-1,0 1 0,-1-1 1,1 0-1,-1 0 1,1 1-1,-1-1 1,0 1-1,-7 2-130,0 0 0,0-1 0,0 0 0,0 0 0,0-1 0,-1 1 0,1-2 0,-11 0 0,-76-3-2257,82 2 1992,-5-1-607,0 0 0,0-2 0,1 0 0,-29-10 0,37 11 183,0-1 0,0 0 0,1-1 0,-1 0 0,1 0 0,0-1 0,0 0 0,1 0 0,0 0 0,-9-12 0,-11-14-2583,20 25 2645,0 0-1,1-1 1,0 0 0,0 0 0,1-1 0,0 1 0,0-1-1,1 0 1,0-1 0,1 1 0,-3-14 0,4-16-858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7.565"/>
    </inkml:context>
    <inkml:brush xml:id="br0">
      <inkml:brushProperty name="width" value="0.05" units="cm"/>
      <inkml:brushProperty name="height" value="0.05" units="cm"/>
    </inkml:brush>
  </inkml:definitions>
  <inkml:trace contextRef="#ctx0" brushRef="#br0">1 247 464,'10'-23'1205,"-8"15"-364,1 0 0,1 0 0,0 1 0,0-1 0,0 1 0,1 0 0,0 0 0,0 0 0,1 1 0,11-11 0,11-6 2339,-20 16-2672,0 1 0,1 0 0,-1 0 0,1 0 0,0 1 0,1 1 0,12-6 0,4 4-172,1 0 1,40-3-1,-13 3-324,-32 2-203,144-20-2216,-56 18-7318,-108 6 9366,0 0 0,0 1-1,0-1 1,0 0 0,0 1 0,0-1 0,0 1-1,-1-1 1,1 1 0,0 0 0,1 1 0,9 5-1397</inkml:trace>
  <inkml:trace contextRef="#ctx0" brushRef="#br0" timeOffset="1">1389 708 324,'-2'2'471,"-1"0"-1,1 0 1,0 0-1,0 0 1,0 0-1,0 1 1,0-1-1,0 1 1,1 0-1,-1-1 1,-1 6 0,0-4 735,1-1 1,-1 0 0,0 0 0,0 0 0,0 0 0,0-1 0,0 1 0,-1-1 0,1 0 0,-6 3-1,-20 16 5404,21-15-4275,8-6-2237,0 0 1,-1 1-1,1-1 0,-1 0 0,1 0 1,0 1-1,-1-1 0,1 0 1,0 1-1,-1-1 0,1 1 1,0-1-1,0 0 0,-1 1 1,1-1-1,0 1 0,0-1 0,0 1 1,-1-1-1,1 1 0,0-1 1,0 0-1,0 1 0,0-1 1,0 1-1,0-1 0,0 1 1,0-1-1,0 2 0,0-1 205,22-2-2607,-24-1 1731,0 1 0,0-1-1,0 0 1,0 0 0,0 0-1,0 0 1,1 0 0,-1 0-1,1 0 1,-1 0 0,1-1-1,0 1 1,0 0 0,-1-4-1,0 3-137,1 0-1,0 0 1,-1 0 0,1 0-1,-1 0 1,0 0-1,0 1 1,0-1-1,-3-2 1,4 4 393,0 0 1,0 1-1,0-1 1,0 0-1,0 0 1,1 0 0,-1 0-1,0 0 1,1 0-1,-1 0 1,0-1 0,1 1-1,0 0 1,-1 0-1,1 0 1,0 0-1,-1-1 1,1 1 0,0 0-1,0 0 1,0-3-1,12-24-3611,0 7 2077</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7.907"/>
    </inkml:context>
    <inkml:brush xml:id="br0">
      <inkml:brushProperty name="width" value="0.05" units="cm"/>
      <inkml:brushProperty name="height" value="0.05" units="cm"/>
    </inkml:brush>
  </inkml:definitions>
  <inkml:trace contextRef="#ctx0" brushRef="#br0">13 8 976,'0'0'160,"0"0"0,0-1 0,0 1-1,0 0 1,0 0 0,0-1 0,0 1 0,0 0-1,0 0 1,0-1 0,0 1 0,0 0 0,0 0-1,0-1 1,0 1 0,0 0 0,0 0 0,-1-1-1,1 1 1,0 0 0,0 0 0,0 0 0,0-1-1,-1 1 1,1 0 0,0 0 0,0 0 0,0 0 0,-1-1-1,1 1 1,0 0 0,0 0 0,-1 0 0,1 0-1,0 0 1,0 0 0,-1 0 0,1 0 0,0 0-1,0 0 1,-1 0 0,1 0 0,0 0 0,0 0-1,-1 0 1,1 0 0,0 0 0,0 0 0,-1 0 0,1 0-1,0 0 105,-1 1-1,1-1 0,-1 1 264,1-1-263,0 0-1,0 1 0,-1-1 1,1 0-1,0 1 0,0-1 1,-1 0-1,1 1 1,0-1-1,0 1 0,0-1 1,0 0-1,0 1 0,0-1 1,0 1-1,0-1 0,0 1 1,0-1-1,0 0 1,0 1-1,0-1 0,0 1 1,0-1-1,0 0 0,0 1 1,1-1-1,-1 1 1,0-1-1,0 0 0,0 1 1,1-1-1,-1 1 0,4 8 670,0 0 0,-1 0-1,0 0 1,0 0-1,-1 1 1,0 0-1,-1-1 1,0 1 0,-1 16-1,0-10-214,1-1-1,0 1 1,8 28 0,19 92 702,-9-35-1404,-11-68-16,-2 0 0,-1 0 0,0 55 0,-5-60-1,4 81 3,-3-99-4,0 1 0,2-1 0,-1 0 0,1 1 0,1-1 0,0 0 0,8 15 0,-12-25-71,1 1 0,-1 0 0,0 0 0,1-1 0,-1 1 0,0 0 0,1 0-1,-1-1 1,0 1 0,0 0 0,0 0 0,0 0 0,0 0 0,0-1 0,0 1 0,0 0-1,0 0 1,0 0 0,0 0 0,-1-1 0,1 1 0,0 0 0,0 0 0,-1 0-1,1 0-11,-1-1-1,1 0 1,0 0-1,0 1 0,0-1 1,-1 0-1,1 0 0,0 0 1,0 1-1,-1-1 0,1 0 1,0 0-1,-1 0 1,1 0-1,0 1 0,-1-1 1,1 0-1,0 0 0,-1 0 1,1 0-1,0 0 0,-1 0 1,1 0-1,0 0 1,-1 0-1,1 0 0,0 0 1,-1 0-1,1 0 0,0 0 1,0 0-1,-1 0 0,1-1 1,0 1-1,-1 0 1,1 0-1,0 0 0,-1 0 1,1-1-1,0 1 0,0 0 1,-1 0-1,1-1 0,-1-1-245,0 1 0,0-1 0,1 0-1,-1 1 1,0-1 0,1 0 0,-1 1-1,1-1 1,0 0 0,-1 0 0,1 0 0,0 1-1,0-1 1,0 0 0,1 0 0,-1 0-1,0 1 1,1-1 0,-1 0 0,1 0-1,-1 1 1,1-1 0,0 1 0,0-1-1,0 0 1,0 1 0,2-3-1,6-10-1799,1 1-1,15-15 0,-2-1-1330,7-31-1311,-1 27 2973,-3 0 357</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8.281"/>
    </inkml:context>
    <inkml:brush xml:id="br0">
      <inkml:brushProperty name="width" value="0.05" units="cm"/>
      <inkml:brushProperty name="height" value="0.05" units="cm"/>
    </inkml:brush>
  </inkml:definitions>
  <inkml:trace contextRef="#ctx0" brushRef="#br0">35 234 852,'5'-22'2117,"-4"20"-1827,0 1 1,0-1-1,-1 0 0,1 1 1,-1-1-1,1 0 1,-1 0-1,0 0 0,1 1 1,-1-1-1,0 0 1,0 0-1,0 0 1,-1 0-1,0-2 0,-22-35 16215,20 45-16137,0 0 0,0 0 0,1 0 0,-1 0 0,2 0 0,-1 1 1,1-1-1,0 1 0,0-1 0,1 1 0,0 6 0,1 8 145,2-1 1,5 25-1,0-7-129,-3 5-68,-5-34-256,1 1-1,1-1 1,-1 1-1,1-1 0,1 0 1,0 0-1,7 16 0,0-6 20,-6-9-41,1-1 1,1 1-1,-1-1 1,1 0-1,1-1 1,10 12-1,21 18 71,24 20 107,-56-53-142,0-1 1,0 1 0,1-2-1,-1 1 1,1-1 0,0 0 0,0 0-1,15 3 1,-16-5-66,0 0 0,0-1 1,0 0-1,0 0 0,1 0 0,-1-1 1,0 0-1,0 0 0,0-1 0,0 1 1,-1-1-1,1-1 0,0 1 0,-1-1 1,1 0-1,-1 0 0,0 0 0,0-1 1,6-6-1,2-3-12,0 0 1,-1-1-1,-1 0 1,-1-1-1,12-19 1,-17 23 2,0-1 0,0 0 0,-1 0 0,0 0 0,2-19 0,6-17 0,-4 28 0,-6 16 0,-1 1 0,1-1 0,-1 0 0,0 0 0,0 0 0,0 0 0,0 0 0,-1 1 0,0-1 0,1 0 0,-2-8 0,-2 0 0,0 1 0,-1-1 0,0 1 0,-1 0 0,0 1 0,0-1 0,-2 1 0,1 0 0,-1 0 0,0 1 0,-14-14 0,-7-10 0,12 17 0,0 0 0,-2 1 0,1 1 0,-2 1 0,0 0 0,-28-13 0,30 17-785,0 2 1,-1 0-1,0 1 0,-25-6 1,-34-3-8186,53 11 4030,-13-4-7381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8.671"/>
    </inkml:context>
    <inkml:brush xml:id="br0">
      <inkml:brushProperty name="width" value="0.05" units="cm"/>
      <inkml:brushProperty name="height" value="0.05" units="cm"/>
    </inkml:brush>
  </inkml:definitions>
  <inkml:trace contextRef="#ctx0" brushRef="#br0">24 100 1200,'-2'-2'1698,"-1"0"0,1 0 0,0 0-1,-1 0 1,1 0 0,0-1 0,-3-4 0,5 6-1410,-1 1 0,1-1 0,0 1 0,0-1 0,-1 1 1,1-1-1,0 1 0,0-1 0,-1 1 0,1-1 1,0 1-1,0-1 0,0 1 0,0-1 0,0 0 0,0 1 1,0-1-1,0 1 0,0-1 0,0 1 0,0-1 1,1 0-1,-1 1 0,0-1 0,12-3 854,66-5-1350,-40 4-748,50-9-4235,-31 1-2964,-32 1 3033,-3 5 3065</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9.026"/>
    </inkml:context>
    <inkml:brush xml:id="br0">
      <inkml:brushProperty name="width" value="0.05" units="cm"/>
      <inkml:brushProperty name="height" value="0.05" units="cm"/>
    </inkml:brush>
  </inkml:definitions>
  <inkml:trace contextRef="#ctx0" brushRef="#br0">81 39 88,'-12'-7'2257,"8"4"-1211,1 1-1,-1 0 0,1 0 0,-1 0 0,0 0 0,0 1 0,0-1 1,0 1-1,0 0 0,-5-1 0,6 2-492,3 0-344,-1 0-1,1 0 1,-1 0 0,1 0-1,0 0 1,-1 0-1,1 0 1,0 0 0,-1 0-1,1 0 1,0 0-1,-1 0 1,1 0 0,-1 0-1,1 0 1,0 0 0,-1 0-1,1 0 1,0 0-1,-1 0 1,1 1 0,0-1-1,-1 0 1,1 0 0,0 0-1,-1 1 1,1-1-1,0 0 1,0 1 0,-1-1-1,1 0 1,0 0-1,0 1 1,0-1 0,-1 0-1,1 1 1,0-1 0,0 0-1,0 1 1,-7 12 766,7-10-853,1 0 0,-1-1 0,1 1 0,-1-1 0,1 1 0,0-1 0,0 1 0,0-1 0,0 0 0,0 1 1,1-1-1,2 4 0,5 5-33,1 1 0,0-2 1,1 0-1,0 0 0,22 14 1,69 38-116,-5-16-78,-90-43 98,1 0 1,-1 0-1,1 0 1,0-1 0,0 0-1,0-1 1,0 0-1,0 0 1,1-1 0,-1 0-1,0 0 1,0-1-1,0 0 1,0 0-1,0-1 1,0 0 0,0 0-1,0-1 1,-1 0-1,1 0 1,-1-1-1,0 0 1,11-8 0,-9 4 9,1-1 0,-1 1 1,0-2-1,-1 1 0,12-19 1,-15 22-2,-2-1 1,1 1-1,-1-1 1,0 0-1,0 0 1,0 0 0,-1 0-1,0 0 1,-1 0-1,2-12 1,-3 16 20,0 1-1,0-1 1,1 1 0,0 0-1,-1-1 1,1 1 0,0 0-1,0 0 1,0-1 0,0 1-1,1 0 1,-1 0 0,0 0-1,1 1 1,3-4 0,-4 3 158,1 0 0,0 1 1,-1-1-1,0 0 0,1 0 1,-1 0-1,0 0 1,0 0-1,0 0 0,0 0 1,0 0-1,-1 0 0,1-1 1,-1 1-1,1-4 0,-1 7-137,0-1 0,0 1 0,0-1-1,0 1 1,0-1 0,0 1 0,0 0 0,0-1-1,0 1 1,-1-1 0,1 1 0,0-1 0,0 1-1,0-1 1,-1 1 0,1-1 0,0 0 0,-1 1-1,1-1 1,0 1 0,-1-1 0,1 0-1,-1 1 1,0 0-16,1-1 0,-1 0 0,1 1 0,-1 0 0,1-1 0,-1 1-1,1-1 1,-1 1 0,1-1 0,0 1 0,-1 0 0,1-1 0,0 1 0,0 0 0,0-1-1,-1 1 1,1 0 0,0 0 0,0-1 0,0 1 0,0 0 0,0-1 0,0 2-1,0 28 904,-1 4-744,1-1 0,2 1 0,1 0 0,2-1 0,10 39 0,-5-39-188,51 136 0,-51-141 1,4 10-13,-12-33-277,0-1 0,0 0 0,-1 1 0,1-1 0,-1 1 0,0-1 0,-1 1 0,1-1 0,-1 1 0,0 0 0,0 6 0,-4-5 1587,-4 1-6526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01.459"/>
    </inkml:context>
    <inkml:brush xml:id="br0">
      <inkml:brushProperty name="width" value="0.05" units="cm"/>
      <inkml:brushProperty name="height" value="0.05" units="cm"/>
    </inkml:brush>
  </inkml:definitions>
  <inkml:trace contextRef="#ctx0" brushRef="#br0">41 31 720,'5'-15'3192,"1"1"3312,-19 12-175,-5 2-3930,16 1-2407,-13 0 1027,12 3-105,19 9 673,8 6-3,-23-17-1492,105 161 4296,-93-134-3923,-2 0-1,-1 1 1,-1 0-1,5 34 1,-4-18-116,1 10-12,-7-33-118,12 43-1,19 26 144,-30-76-328,1 0 0,-2 0 0,0 0 0,-1 1 0,-1 0 0,1 22 0,4 26-33,-3-54-1,0 0 0,0 0 0,1 0 0,0-1 0,1 0 0,1 0 0,8 11 0,-12-18 0,4 5 0,1 0 0,0-1 0,0 0 0,0-1 0,1 0 0,0 0 0,1-1 0,9 5 0,4 2 0,-14-9 0,0 0 0,1 0 0,0-1 0,-1 0 0,1-1 0,0 0 0,0 0 0,0-1 0,19-3 0,6 2 0,-27 1-43,0-1 0,0 0 0,0-1 0,0 1 0,0-1 0,0-1 0,11-5 0,16-4-708,-31 11 519,-1-1 1,1 1 0,-1 0 0,0-1 0,1 0 0,-1 0-1,0 0 1,0 0 0,-1 0 0,1 0 0,0-1-1,-1 1 1,1-1 0,-1 0 0,3-5 0,-2 4-669,-1-1 0,0 1 0,0-1 0,0 0 0,-1 0 1,0 1-1,0-1 0,0 0 0,-1 0 0,1-8 0,-2 11 499,1 0 1,-1 0-1,1 0 0,-1 0 0,0 0 0,0 0 0,0 0 1,0 0-1,0 0 0,0 0 0,-1 1 0,1-1 0,-1 0 1,1 1-1,-1-1 0,1 1 0,-1 0 0,0-1 0,0 1 0,-2-1 1,1 0-246,1 0 1,-1 1 0,1-1 0,0 0 0,-1 0 0,1-1-1,0 1 1,0 0 0,-2-5 0,2-5-1420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49.382"/>
    </inkml:context>
    <inkml:brush xml:id="br0">
      <inkml:brushProperty name="width" value="0.05" units="cm"/>
      <inkml:brushProperty name="height" value="0.05" units="cm"/>
    </inkml:brush>
  </inkml:definitions>
  <inkml:trace contextRef="#ctx0" brushRef="#br0">167 0 1316,'-19'35'6757,"-19"44"14609,34-62-18326,4-14-3016,0-1 0,0 0 0,0 1 0,0-1 0,0 0 0,0 0 0,0 1 0,1-1 0,-1 0 0,1 0 0,1 3 0,7 1-24,3 0 0,-12-6 1,0 0 0,0 0 0,0-1 0,0 1 0,0 0 0,0 0 0,1 0 0,-1 0 0,0 0 0,0 0 0,0 0-1,0 0 1,0 0 0,0 0 0,0 0 0,0 0 0,0-1 0,-15-4-345,-3 2-140,-6-1-4361,20 4 3454,0-1 0,1 0 1,-1 0-1,1 0 1,-1 0-1,1-1 0,0 0 1,-1 1-1,1-1 1,0 0-1,0 0 0,-5-5 1,0-1-3299,-1 4 3635,5 3 188,0-1-1234</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2.681"/>
    </inkml:context>
    <inkml:brush xml:id="br0">
      <inkml:brushProperty name="width" value="0.05" units="cm"/>
      <inkml:brushProperty name="height" value="0.05" units="cm"/>
    </inkml:brush>
  </inkml:definitions>
  <inkml:trace contextRef="#ctx0" brushRef="#br0">0 654 144,'104'1'2594,"245"-7"6279,-187 1-7627,66-5 596,-157 2-1235,121-12 702,-44 8-472,-50 3 530,140 4-1,246 11 2339,-2-26-1071,-223 8-2057,-39 4-345,197-9-116,-172 8-111,-63 3-2,346-1 227,-46 2 994,-299-1-307,170-9 418,-269 9-1158,766-54 759,-224 26-818,-313 20-92,352-6 134,-390 15 16,-18 1-164,186-7-13,1015-70 1,-1051 57 0,230-17 0,61 7 0,-532 28 0,19 2 0,105-6 0,140-8 0,-124 8 0,-246 7 0,157-12 0,32 0 0,20-12 0,-168 15 0,-55 6 0,58-2 0,-102 8 0,1 0 0,-1 1 0,0-1 0,0 0 0,0 1 0,1-1 0,-1 1 0,0 0 0,0 0 0,0 0 0,0 0 0,0 0 0,4 3 0,94-16 0,-84 12 0,212-7 0,-219 6 0,79-4 0,-80 5 0,-16 0 0,-60 1 1472,0 3-3684,-251 31-26760,263-28 26737</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3.460"/>
    </inkml:context>
    <inkml:brush xml:id="br0">
      <inkml:brushProperty name="width" value="0.05" units="cm"/>
      <inkml:brushProperty name="height" value="0.05" units="cm"/>
    </inkml:brush>
  </inkml:definitions>
  <inkml:trace contextRef="#ctx0" brushRef="#br0">461 1 1028,'-59'6'12170,"58"-6"-11963,1 0 0,-1 0 0,1 0 0,-1 0 0,1 0 0,-1 0 0,1 0 0,-1 1 0,1-1-1,-1 0 1,1 0 0,-1 0 0,1 0 0,0 1 0,-1-1 0,1 0 0,-1 0 0,1 1 0,0-1 0,-1 0 0,1 1 0,-1-1 0,1 0 0,0 1 0,0-1 0,-1 1 0,1 0-54,-1 0 0,1-1 1,-1 1-1,1-1 0,-1 1 1,0-1-1,1 1 0,-1-1 1,1 1-1,-1-1 0,0 1 1,1-1-1,-1 0 0,0 1 0,0-1 1,1 0-1,-1 0 0,0 1 1,-1-1-1,-10 2 345,0 2 1,0-1-1,0 2 1,1-1-1,-1 1 1,1 1-1,0 0 0,1 1 1,0 0-1,0 1 1,0 0-1,1 0 1,-15 18-1,4-6 138,13-13-384,1 0-1,-1 0 1,1 0-1,-7 13 0,-9 13 316,16-25-432,0 0 1,0 1-1,1 0 0,0 0 1,1 0-1,0 1 1,0-1-1,-2 12 0,3-8-106,1-1 0,0 1 0,1-1-1,0 1 1,1 0 0,1-1 0,0 1-1,2 13 1,2 0-29,-4-20 0,-1 0 0,1-1 0,0 1 0,0-1 0,1 0 0,0 1 0,0-1 0,0 0 0,0 0 0,1 0 0,0 0 0,0-1 0,0 1 0,0-1 0,1 1 0,8 6 0,-2-4 0,-3 0 0,0-2 0,1 1 0,0-1 0,0-1 0,0 1 0,0-1 0,1-1 0,0 1 0,0-1 0,0-1 0,0 0 0,0 0 0,15 0 0,-14-2 0,0 0 0,0-1 0,0 0 0,0-1 0,-1 0 0,1 0 0,-1-1 0,1-1 0,-1 1 0,0-2 0,-1 1 0,1-1 0,11-8 0,-7 4 0,4-3 0,0 0 0,28-28 0,-41 36 0,0 0 0,-1-1 0,1 1 0,-1-1 0,0 0 0,-1 1 0,1-1 0,-1-1 0,0 1 0,0 0 0,0 0 0,-1-1 0,0 1 0,0-1 0,0-8 0,-1-13 0,-1 0 0,-7-39 0,6 57 0,0-1 0,-1 1 0,0-1 0,0 1 0,-1 0 0,0 0 0,-1 1 0,0-1 0,0 1 0,-9-9 0,-17-27 0,27 36 0,0 1 0,-1-1 0,0 1 0,-1 0 0,0 1 0,0 0 0,-10-9 0,-4 0 0,14 10 0,0 0 0,0 1 0,0 0 0,0 0 0,-1 0 0,1 1 0,-1 0 0,0 0 0,0 1 0,0 0 0,-11-2 0,-5 3-654,0 1-1,0 1 1,-1 1-1,1 1 1,1 1 0,-1 1-1,-38 14 1,14 4-3426,46-23 3797,0 1 1,-1-1 0,1 1-1,-1 0 1,1 0 0,0-1-1,0 1 1,-1 0 0,1 0-1,0 0 1,0 1 0,0-1-1,0 0 1,0 0 0,0 1-1,1-1 1,-1 0 0,0 1-1,1-1 1,-1 0 0,1 1-1,-1-1 1,1 1 0,0-1-1,-1 1 1,1-1 0,0 1-1,0 2 1,1-1-707,1 1 0,-1-1 0,1 0 0,-1 0 0,1 0 0,0 0 0,0-1 0,0 1 0,1 0 0,-1-1 0,4 3 1,16 6-468,11 1-217</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3.845"/>
    </inkml:context>
    <inkml:brush xml:id="br0">
      <inkml:brushProperty name="width" value="0.05" units="cm"/>
      <inkml:brushProperty name="height" value="0.05" units="cm"/>
    </inkml:brush>
  </inkml:definitions>
  <inkml:trace contextRef="#ctx0" brushRef="#br0">1 1 600,'5'2'779,"0"0"0,0 0 0,0 1 0,0-1 0,0 1 0,0 0 0,-1 1-1,1-1 1,-1 1 0,0 0 0,0 0 0,-1 0 0,1 0 0,-1 1 0,5 7 0,-2 0 487,0 0 1,0 1-1,-2 0 1,1 0-1,2 17 1,3 0-229,-7-25-851,-1 0 0,-1 1 0,1 0 0,-1-1 0,0 1 0,1 11 0,-1-9-31,0 0 0,1 0 0,0-1 0,0 1 0,0 0 0,1-1-1,6 12 1,7 21 74,15 34-1176,-5-42-2566,-49-23-1573,13-9 2254,17-7 432,-7 7 2254,0 0 0,-1 0-1,1 0 1,-1 0 0,1 0 0,0-1 0,-1 1 0,1 0-1,0 0 1,-1 0 0,1 0 0,0-1 0,-1 1 0,1 0-1,0 0 1,0-1 0,-1 1 0,1 0 0,0-1 0,0 1-1,-1 0 1,1-1 0,0 1 0,0 0 0,0-1 0,0 1-1,0 0 1,-1-1 0,1 1 0,0 0 0,0-1 0,0 1-1,0-1 1,0 1 0,0 0 0,0-1 0,0 0 0,-2-16-2355,2 4 1059</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4.279"/>
    </inkml:context>
    <inkml:brush xml:id="br0">
      <inkml:brushProperty name="width" value="0.05" units="cm"/>
      <inkml:brushProperty name="height" value="0.05" units="cm"/>
    </inkml:brush>
  </inkml:definitions>
  <inkml:trace contextRef="#ctx0" brushRef="#br0">45 54 1088,'-22'-8'8461,"15"5"-4631,-8-6 2295,15 8-6016,0 1 0,0 0 0,0 0 1,0-1-1,0 1 0,-1 0 0,1-1 0,0 1 0,0 0 0,0-1 1,0 1-1,0 0 0,0-1 0,0 1 0,0 0 0,0-1 0,0 1 0,0 0 1,0-1-1,1 1 0,-1 0 0,0-1 0,0 1 0,0 0 0,0 0 1,0-1-1,1 1 0,-1 0 0,0-1 0,0 1 0,1 0 0,-1 0 1,0 0-1,0-1 0,1 1 0,-1 0 0,0 0 0,0 0 0,1 0 0,-1-1 1,0 1-1,1 0 0,-1 0 0,0 0 0,1 0 0,1-1-2,0 1 0,0-1 0,-1 1 0,1-1 0,0 1-1,0 0 1,0-1 0,0 1 0,0 0 0,0 0 0,-1 1 0,3-1 0,8 1 69,92-12 846,124 3 1,-212 8-609,-1 1 0,1 0 0,-1 2 0,1-1 0,-1 2 0,20 7 0,-31-10-350,0 1 0,1-1 0,-1 1 0,-1 0 1,1 0-1,0 0 0,0 1 0,-1 0 1,1-1-1,-1 1 0,0 0 0,0 1 1,0-1-1,0 0 0,-1 1 0,1 0 1,-1-1-1,0 1 0,0 0 0,0 0 1,-1 0-1,1 1 0,-1-1 0,0 0 1,0 0-1,0 8 0,-1-8-64,0 30 0,-1 0 0,-1 0 0,-9 42 0,9-67 0,-1 4 0,0 1 0,-1-1 0,-6 14 0,8-21 0,0-1 0,0 0 0,1 0 0,-1 1 0,1-1 0,0 7 0,1-7 0,-1-1 0,0 1 0,0 0 0,0-1 0,0 1 0,-1-1 0,-4 8 0,4-7 0,0 1 0,0-1 0,0 0 0,1 1 0,0-1 0,0 1 0,0 0 0,1-1 0,0 1 0,0 0 0,0 5 0,1 5 0,-1-14 0,0-1 0,0 0 0,1 0 0,-1 1 0,1-1 0,-1 0 0,1 0 0,0 0 0,-1 0 0,1 1 0,0-1 0,0 0 0,0 0 0,-1 0 0,1-1 0,0 1 0,0 0 0,1 0 0,-1 0 0,0-1 0,0 1 0,0-1 0,3 2 0,38 12 0,-20-7 0,-2-1 0,0-1 0,35 4 0,-10-2 0,-32-5 0,116 27 0,-114-25 0,1 2 0,-1 0 0,0 0 0,-1 1 0,0 1 0,14 10 0,-27-17 0,1 0 0,-1 0 0,0 0 0,0 0 0,0 0 0,0 0 0,0 1 0,0-1 0,-1 0 0,1 0 0,0 1 0,-1-1 0,1 0 0,0 1 0,-1-1 0,0 1 0,1-1 0,-1 0 0,0 1 0,0-1 0,0 1 0,0-1 0,0 2 0,0 1 0,-1-1 0,0 0 0,0 1 0,0-1 0,-1 0 0,1 0 0,-1 0 0,1 0 0,-5 5 0,1-1 0,-1 0 0,0-1 0,-1 1 0,0-1 0,0-1 0,-9 7 0,-11 2-78,-1-2 0,0-1 0,-1-1-1,-58 12 1,33-9-1405,-92 13-6405,50-19-6365,90-7 10773</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5.367"/>
    </inkml:context>
    <inkml:brush xml:id="br0">
      <inkml:brushProperty name="width" value="0.05" units="cm"/>
      <inkml:brushProperty name="height" value="0.05" units="cm"/>
    </inkml:brush>
  </inkml:definitions>
  <inkml:trace contextRef="#ctx0" brushRef="#br0">176 68 492,'-23'0'8172,"2"-1"-2294,16 0-5016,0 1 1,0 0-1,0 0 1,0 0-1,-1 0 0,1 1 1,0 0-1,0 0 1,0 0-1,-7 3 1,-57 17 4775,70-20-5566,-1 0-1,1-1 0,-1 1 0,1-1 0,0 1 0,-1-1 0,1 1 1,0-1-1,-1 1 0,1-1 0,0 0 0,0 1 0,-1-1 0,1 0 1,0 1-1,0-1 0,0 0 0,-1 0 0,1 0 0,0 0 0,0 0 1,1 0-1,24 5 453,40-5-211,0-2 0,100-16 0,-107 7-313,143-32 0,-170 36 0,-23 6 0,-1-1 0,1 0 0,-1 0 0,0-1 0,13-6 0,-18 6-447,3 0 980,9 2-9377,-48 10-8053,23-5 14841,4 3-318,-4 0 432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46:55.739"/>
    </inkml:context>
    <inkml:brush xml:id="br0">
      <inkml:brushProperty name="width" value="0.05" units="cm"/>
      <inkml:brushProperty name="height" value="0.05" units="cm"/>
    </inkml:brush>
  </inkml:definitions>
  <inkml:trace contextRef="#ctx0" brushRef="#br0">11 67 1588,'-2'1'4537,"-6"10"3910,41-24 439,23 4-5355,7-1-2233,-36 3-1261,42-4-1,-46 8-444,-22 3 253,0 0 63,0 0-1,0 0 1,0 0-1,0 0 0,0 0 1,0-1-1,0 1 1,0 0-1,0 0 0,0-1 1,0 1-1,0 0 1,0-1-1,0 1 0,-1-1 1,1 1-1,0-1 1,0 0-1,-1 1 0,1-1 1,0 0-1,-1 1 1,1-1-1,0-1 0,-6-4-2390,2 5 765,-48-7-19527</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18.582"/>
    </inkml:context>
    <inkml:brush xml:id="br0">
      <inkml:brushProperty name="width" value="0.05" units="cm"/>
      <inkml:brushProperty name="height" value="0.05" units="cm"/>
    </inkml:brush>
  </inkml:definitions>
  <inkml:trace contextRef="#ctx0" brushRef="#br0">60 194 204,'0'1'125,"1"0"0,0-1 0,-1 1 0,1 0 1,0-1-1,0 1 0,-1 0 0,1-1 0,0 1 0,0-1 0,0 0 0,0 1 0,0-1 1,0 0-1,0 1 0,-1-1 0,1 0 0,0 0 0,0 0 0,0 0 0,0 0 1,0 0-1,0 0 0,0 0 0,0 0 0,0-1 0,2 1 0,28-7 3172,-27 6-3071,-1 0 1,1-1-1,-1 1 1,1 0-1,0 1 0,-1-1 1,1 1-1,7 0 0,-7-1-21,-4 1-167,1 0-1,-1 0 1,1 0-1,-1-1 1,1 1-1,-1 0 1,1 0-1,-1 0 0,1 0 1,-1 0-1,1 0 1,0 0-1,-1 0 1,1 0-1,-1 0 1,1 0-1,-1 1 1,1-1-1,-1 0 1,1 0-1,-1 0 1,1 1-1,-1-1 1,1 0-1,-1 1 0,0-1 1,1 0-1,-1 1 1,1-1-1,-1 1 1,0-1-1,1 0 1,-1 1-1,0-1 1,0 1-1,1-1 1,-1 1-1,0-1 1,0 1-1,2 1 282,8-5 3398,-10 3-3665,0 1 0,1-1 0,-1 0-1,0 0 1,0 0 0,0 0 0,0 0 0,0 0-1,0 1 1,0-1 0,0 0 0,0 0-1,0 0 1,0 0 0,0 1 0,0-1-1,0 0 1,0 0 0,0 0 0,0 0 0,0 0-1,0 1 1,0-1 0,0 0 0,0 0-1,0 0 1,0 0 0,0 0 0,-1 0 0,1 1-1,0-1 1,0 0 0,0 0 0,0 0-1,0 0 1,0 0 0,0 0 0,-1 0-1,1 0 1,0 1 0,0-1 0,0 0 0,0 0-1,0 0 1,-1 0 0,-2-1 87,0-1-1,-1 1 1,1 0 0,-1 1-1,1-1 1,-1 1 0,1-1 0,-1 1-1,0 0 1,-4 1 0,-4-1 527,10 6-428,2 1 92,0-6-50,6-2-194,-6 1-79,1 0 0,-1 0 0,1 0 0,-1-1 0,1 1 0,0 0 0,-1 0 0,1 0 1,0 0-1,-1 0 0,1 0 0,-1 0 0,1 0 0,0 1 0,-1-1 0,1 0 0,-1 0 0,1 0 1,0 1-1,-1-1 0,1 0 0,-1 0 0,1 1 0,-1-1 0,1 1 0,-1-1 0,1 0 0,-1 1 1,0-1-1,1 1 0,0 0 0,-1 0 476,-3 3-196,-6-1-216,7-3-61,1 0-1,-1 0 1,1 0-1,-1 0 1,1 1-1,-1-1 1,1 1-1,0-1 0,-1 1 1,1-1-1,-1 1 1,1-1-1,0 1 1,0 0-1,-1 0 1,1 0-1,0 0 1,0 0-1,-2 2 0,2-2-2,0 0 0,0 0 0,0 1-1,-1-1 1,1 0 0,-1 0-1,1 0 1,-1-1 0,1 1 0,-1 0-1,1-1 1,-1 1 0,0-1-1,1 1 1,-1-1 0,0 0 0,1 1-1,-1-1 1,-3 0 0,1 0 97,0 1 0,-1-1 0,1 1 0,-1 0 0,1 1 0,0-1 0,0 1 0,-5 2 0,-13 3 6,21-7-51,1 0-1,0 0 0,-1 0 1,1 0-1,-1 0 0,1 1 1,-1-1-1,1 0 0,-1 0 1,1 0-1,-1 0 1,1 0-1,-1 0 0,1-1 1,-1 1-1,1 0 0,-1 0 1,1 0-1,0 0 0,-1 0 1,1-1-1,-1 1 1,1 0-1,-1 0 0,1-1 1,0 1-1,-1 0 0,1-1 1,0 1-1,-1 0 0,1-1 1,0 1-1,0-1 1,-1 1-1,1 0 0,0-1 1,-1 0-1,2-1-33,-1 0 0,0 0 0,1 0 0,0 0 0,-1 0 0,1 0 0,0 0-1,0 1 1,0-1 0,0 0 0,0 0 0,0 1 0,1-1 0,-1 1 0,1-1 0,-1 1 0,1 0 0,-1-1 0,1 1 0,0 0 0,-1 0 0,1 0 0,0 0-1,2 0 1,-2 0-3,2-18 0,-4 19-21,1-1 3,0 0 0,0 0 0,0 0 0,-1 0 1,1 0-1,0 0 0,0 0 0,-1 0 0,1-1 0,-1 1 0,1 0 0,-1 0 0,0 0 0,1-1 0,-1 1 1,0 0-1,0 0 0,0-1 0,0 1 0,0-3 0,0 3-6,1 0 0,-1-1 0,1 1 0,-1 0 0,1 0 0,0-1 0,-1 1 0,1 0 0,0 0 0,0 0 0,0 0 0,0 0 0,0 0 0,0 0 0,0 0 0,0 1 0,1-1 0,-1 0 0,2 0 0,-2 0-1,0 1 0,0-1-1,0 1 1,0-1 0,0 0-1,0 0 1,0 0 0,0 1-1,0-1 1,0 0 0,0 0-1,-1 0 1,1 0 0,0 0 0,-1-1-1,1 1 1,-1 0 0,1-2-1,1-1 10,1 0 0,-1 0-1,1 0 1,-1 0 0,1 1-1,0-1 1,1 1 0,4-5-1,0 0-2,0 1-5,-6 5 2,1 1 0,-1-1 0,0 1 0,0-1 0,0 0 0,0 0 0,0 0 0,0 0 0,-1-1 0,1 1 0,2-5 0,0-12-24,5 16 25,-1-1 5,-2-1 3,2-8-9,-8 11 6,14-4 34,-7 7-23,-9 3 31,-5 11 19,9-13-67,1 0-1,-1-1 0,0 1 0,1-1 0,0 1 0,-1-1 1,1 0-1,0 0 0,5 2 0,7 3 15,-3 12 19,-10-14-28,0 0 0,1 0 1,0-1-1,0 1 1,0 0-1,0-1 0,5 4 1,-5-4-5,0-1 1,-1 1-1,1 0 0,-1 0 1,0 0-1,0 0 1,0 0-1,0 0 1,-1 1-1,1-1 0,1 8 1,16 26 25,-10-20 37,-1 0-1,0 1 0,-1-1 1,-1 2-1,0-1 0,-1 0 0,2 24 1,-6-36-46,15 122 423,32 59-397,-41-163-88,-5-15 43,-1 0-1,0 0 0,0 0 0,-1 0 0,0 0 0,-1 10 0,-1 9 23,2-27 31,-47-1-2098,-84-6-12341,127 6 13686,1-1 1,-1 1-1,0-1 1,0 0-1,1 0 0,-1 0 1,0-1-1,1 1 0,-1-1 1,-4-3-1,6 0-1257</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19.173"/>
    </inkml:context>
    <inkml:brush xml:id="br0">
      <inkml:brushProperty name="width" value="0.05" units="cm"/>
      <inkml:brushProperty name="height" value="0.05" units="cm"/>
    </inkml:brush>
  </inkml:definitions>
  <inkml:trace contextRef="#ctx0" brushRef="#br0">1 13 1036,'14'-3'2663,"0"-1"-1,0 2 0,27-2 3840,-39 5-6322,1 0 0,-1 0 0,1 0 0,-1 1 0,1-1 0,-1 1 0,4 2 0,6 30 725,-11-28-795,0 0 0,0 0-1,1 0 1,-1 0-1,1-1 1,1 1 0,-1 0-1,1-1 1,4 7 0,-3-6-42,-1-1 0,0 1 0,0 0 0,-1 0 0,0 0 0,0 0 0,0 0 0,-1 1 0,2 8 0,-2 28 221,0-30-230,0-1-1,-1 1 0,0 0 0,-1-1 1,0 1-1,-1 0 0,-1-1 0,-5 18 1,-13 34 61,20-54-131,-1-1 0,-1 0 0,0 0 0,0 0 0,-1 0-1,0-1 1,-1 1 0,1-1 0,-8 8 0,5-6-650,14-12-699,-13-2-485,0 0-1,1 0 1,-1-1-1,-6-6 1,9 9 1101,3 1 592,-1 1 0,1 0 0,-1 0 0,1-1 0,-1 1 0,1 0 0,0-1 0,-1 1 0,1-1 0,-1 1 0,1-1 0,0 1 0,0-1-1,-1 1 1,1-1 0,0 1 0,0-1 0,-1 1 0,1-1 0,0 1 0,0-1 0,0 1 0,0-1 0,0 1 0,0-1 0,0 0 0,0 1 0,0-1 0,0 1 0,0-1 0,0 1 0,0-1 0,1 1-1,-1-1 1,0 1 0,0-1 0,1 0 0,9-11-1612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0.444"/>
    </inkml:context>
    <inkml:brush xml:id="br0">
      <inkml:brushProperty name="width" value="0.05" units="cm"/>
      <inkml:brushProperty name="height" value="0.05" units="cm"/>
    </inkml:brush>
  </inkml:definitions>
  <inkml:trace contextRef="#ctx0" brushRef="#br0">0 1 584,'60'0'16317,"-60"0"-16246,0 1 1,0 0 0,0-1-1,0 1 1,0 0-1,0 0 1,0-1 0,0 1-1,0 0 1,0-1-1,0 1 1,0 0 0,-1-1-1,1 1 1,0 0-1,-1-1 1,1 2 0,-22 4 693,22-6-752,0 0 1,-1 0-1,1 0 1,0 0 0,0 1-1,-1-1 1,1 0-1,0 0 1,-1 0-1,1 0 1,0 0-1,0 0 1,-1 1 0,1-1-1,0 0 1,0 0-1,0 0 1,-1 0-1,1 1 1,0-1-1,0 0 1,0 0 0,0 1-1,-1-1 1,1 0-1,0 0 1,0 1-1,0-1 1,0 0 0,0 1-1,0-1 1,0 0-1,0 0 1,0 1-1,0-1 1,0 0-1,0 1 1,0-1 0,0 0-1,0 0 1,0 1-1,0-1 1,0 0-1,0 0 1,0 1-1,1-1 1,-1 0 0,0 0-1,0 1 1,0-1-1,0 0 1,1 0-1,-1 1 1,0-1-1,0 0 1,0 0 0,1 0-1,-1 0 1,0 1-1,1-1 1,1 1 149,-2 5 795,0-7-948,0 1 0,0 0 0,0-1-1,0 1 1,0 0 0,0 0 0,0-1-1,0 1 1,1 0 0,-1 0 0,0-1-1,0 1 1,0 0 0,0 0 0,1-1 0,-1 1-1,0 0 1,0 0 0,0 0 0,1-1-1,-1 1 1,0 0 0,0 0 0,1 0-1,-1 0 1,0 0 0,1 0 0,-1-1-1,0 1 1,0 0 0,1 0 0,0 0 0,-6 1 351,3-1 662,2 0-1002,0 0-1,0 0 1,-1 0-1,1 1 1,0-1 0,0 0-1,0 0 1,0 0-1,0 0 1,0 0 0,0 1-1,0-1 1,0 0-1,0 0 1,0 0 0,0 0-1,0 0 1,0 1-1,0-1 1,0 0 0,0 0-1,0 0 1,0 0-1,0 1 1,0-1 0,0 0-1,0 0 1,1 0-1,-1 0 1,0 0 0,0 0-1,0 1 1,0-1-1,0 0 1,0 0 0,0 0-1,0 0 1,1 0-1,-1 0 1,0 0 0,0 0-1,0 0 1,0 0-1,0 0 1,1 1-1,7-9 647,-8 7-653,0 1 0,0 0-1,0 0 1,0-1 0,0 1 0,0 0 0,-1 0 0,1 0 0,0-1-1,0 1 1,0 0 0,0 0 0,0 0 0,-1-1 0,1 1-1,0 0 1,0 0 0,0 0 0,-1 0 0,1-1 0,0 1 0,0 0-1,0 0 1,-1 0 0,1 0 0,0 0 0,0 0 0,-1 0 0,1 0-1,0 0 1,0 0 0,-1 0 0,1 0 0,0 0 0,0 0 0,-1 0-1,1 0 1,0 0 0,0 0 0,-1 0 0,1 0 0,0 0 0,-2 0 493,9 0 8,-6-2-371,-7 5-145,2 4 190,4-7-179,0 0 0,0 1 0,0-1 1,0 0-1,0 0 0,0 1 0,0-1 0,0 0 0,0 0 1,0 1-1,-1-1 0,1 0 0,0 0 0,0 1 1,0-1-1,0 0 0,-1 0 0,1 0 0,0 1 0,0-1 1,0 0-1,-1 0 0,1 0 0,0 0 0,0 0 1,0 1-1,-1-1 0,1 0 0,0 0 0,0 0 1,-1 0-1,1 0 0,0 0 0,-1 0 0,1 0 0,0 0 1,0 0-1,-1 0 0,1 0 0,0 0 0,0 0 1,-1 0-1,-1 0 294,-10 14-118,12 66-40,0-77-143,1 0-1,0 0 1,-1 0-1,1 0 1,0-1-1,0 1 1,1 0-1,2 4 1,7 18 9,-4 10-5,-2 0 0,-2 0 0,0 0 1,-6 66-1,2-24-14,0-58 7,1-12 3,-1 0-1,1 0 0,0 0 1,1 0-1,0 0 0,0 0 1,0 0-1,1 0 0,4 10 1,-6-15 1,1-1 1,-1 1-1,1 0 1,-1-1-1,1 1 1,-1 0-1,0 0 1,0 0-1,0-1 1,0 1-1,0 0 1,-1 3-1,1 2 41,0-6-28,15-14 78,-8 9-86,2 0 3,0-1-1,-1-1 0,0 1 0,0-1 1,11-11-1,62-56 15,-77 69-31,0 1 0,0 0-1,0 0 1,0 1 0,1-1 0,0 1 0,-1 0 0,1 0 0,5-2-1,49-9-34,3 2 34,-36 6 20,0 1 0,38-2 0,-54 6-15,211 9-69,-197-6 61,0 1-1,0 1 1,-1 1 0,0 1 0,0 2 0,43 20 0,-54-22 14,0 1 0,0 0 1,0 0-1,-1 1 0,-1 0 1,16 17-1,-24-23-2,0 0-1,0 1 1,0-1 0,0 1-1,-1-1 1,1 1 0,-1 0-1,0 0 1,0-1 0,0 1-1,-1 0 1,1 0 0,-1 0-1,0 0 1,0 0 0,-1 0-1,1-1 1,-1 5 0,-1 1 13,0 0 1,-1 0-1,1 0 1,-2 0-1,1-1 0,-7 12 1,3-9 22,-1-1-1,0 0 1,-1 0 0,1-1 0,-2 0 0,1-1-1,-1 1 1,-1-2 0,1 0 0,-17 9 0,-11 5-33,17-7-126,-2-1 0,0-1 0,-1-1 0,1-1 0,-2-1 0,-39 8 0,-16-1-1725,-66 7-4718,98-20 1157,-1-2 0,-85-9 0,118 7 3453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01.834"/>
    </inkml:context>
    <inkml:brush xml:id="br0">
      <inkml:brushProperty name="width" value="0.05" units="cm"/>
      <inkml:brushProperty name="height" value="0.05" units="cm"/>
    </inkml:brush>
  </inkml:definitions>
  <inkml:trace contextRef="#ctx0" brushRef="#br0">1 99 1280,'40'1'10036,"-24"0"-8770,0-1 0,1 0 0,-1-1 0,0-1 0,16-3 0,-7-1 67,0 1-1,1 1 1,48 0 0,24-8-1083,-65 6-2481,-31-30-12634,0 23 9832,7 7 3161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1.643"/>
    </inkml:context>
    <inkml:brush xml:id="br0">
      <inkml:brushProperty name="width" value="0.05" units="cm"/>
      <inkml:brushProperty name="height" value="0.05" units="cm"/>
    </inkml:brush>
  </inkml:definitions>
  <inkml:trace contextRef="#ctx0" brushRef="#br0">1 39 680,'17'-2'2469,"1"4"3928,-4-3-5272,-8-5-996,-6 6-116,0 0-1,0 0 1,1 1-1,-1-1 1,0 0 0,0 0-1,0 0 1,0 0-1,0 0 1,0 0 0,0 0-1,0 0 1,0 0-1,0 0 1,0 0 0,0 0-1,1 0 1,-1 0-1,0 0 1,0 0-1,0 0 1,0 0 0,0 0-1,0 0 1,0 0-1,0 0 1,0 0 0,1 0-1,-1 0 1,0 0-1,0 0 1,0 0 0,0 0-1,0 0 1,0 0-1,0 0 1,0 0 0,0 0-1,0 0 1,1 0-1,-1 0 1,0 0 0,0 0-1,0-1 1,0 1-1,0 0 1,0 0-1,0 0 1,0 0 0,0 0-1,0 0 1,0 0-1,0 0 1,0 0 0,0 0-1,0-1 1,0 1-1,0 1 474,-12 6 4170,-1-6-3933,12-1-746,-5 4 713,13-2 678,-6-2-1307,23 1 410,2 4 43,-1-2 0,1 0-1,0-1 1,27-3-1,-29 1-353,-10 0-87,53 0 565,113-13 1,-107 5-428,-43 6-78,0-2-1,37-9 0,28-6 588,-95 19-721,0 0-1,0 0 0,0 0 0,0 0 1,0 1-1,0-1 0,0 0 1,0 0-1,0 0 0,0 0 0,0 0 1,0 0-1,0 0 0,0 0 1,0 0-1,0 0 0,1 0 0,-1 0 1,0 0-1,0 1 0,0-1 1,0 0-1,0 0 0,0 0 1,0 0-1,0 0 0,0 0 0,0 0 1,0 0-1,0 0 0,1 0 1,-17 9-1107,11-6 314,-1-1 1,1 0 0,0 0-1,-1 0 1,1-1 0,-8 2-1,-19 2-4235,32-4 4735,-1-1 0,1 0 0,-1 0 0,1 1 0,0-1 1,-1 1-1,1-1 0,0 0 0,-1 1 0,1-1 0,0 1 1,0-1-1,0 1 0,-1-1 0,1 1 0,0-1 1,0 0-1,0 1 0,0-1 0,0 1 0,0-1 0,0 1 1,0-1-1,0 1 0,0-1 0,0 1 0,0 0 0,-1 7-2371,-9-1 719</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2.889"/>
    </inkml:context>
    <inkml:brush xml:id="br0">
      <inkml:brushProperty name="width" value="0.05" units="cm"/>
      <inkml:brushProperty name="height" value="0.05" units="cm"/>
    </inkml:brush>
  </inkml:definitions>
  <inkml:trace contextRef="#ctx0" brushRef="#br0">178 8 72,'48'-7'12762,"-60"14"-8692,-2-6-2144,11 0-1791,0 0-1,0 0 0,-1 0 0,1 0 0,0 0 0,-1 0 1,1-1-1,0 0 0,-1 0 0,-4 0 0,5 0-99,0-1-1,1 1 1,-1 0 0,0 0-1,1 1 1,-1-1-1,0 0 1,1 1-1,-1 0 1,1 0-1,-1-1 1,1 1 0,-1 1-1,1-1 1,0 0-1,0 1 1,-1-1-1,1 1 1,0-1-1,-2 3 1,-20 22 117,23-23-130,-1 0 0,1 0-1,0 1 1,0-1 0,0 1 0,0-1 0,0 1-1,1-1 1,-1 1 0,1-1 0,0 1-1,1 4 1,10 85 1010,-10-67-816,0 0 0,2-1 0,6 31 0,-7-47-197,-1 1 1,-1 0-1,1 0 0,-2 10 1,0-12-10,0 0 0,1 0 0,0 1 0,1-1 0,0 0 1,0 0-1,5 15 0,0-10 6,1 1 0,11 16 1,11 21-13,-21-36-9,0 0-1,2 0 1,0-1 0,21 23-1,8 12 30,-35-44-21,1-1 0,-1 0-1,1 0 1,0 0-1,0-1 1,0 0-1,11 5 1,-5-2-8,2 0 10,0-1 0,0-1 0,1 0 0,0-1 0,0 0 0,-1-2 0,2 1 0,-1-2 0,25-1 0,-23 1 25,-1 0 35,0-1-1,0-1 1,0 0-1,0-1 1,-1 0-1,1-1 1,-1-1-1,0-1 1,0 0-1,0 0 1,-1-1-1,0-1 1,0-1-1,-1 0 1,0 0-1,-1-1 1,18-19-1,-16 13 120,-9 13-107,-1-1 1,0 0-1,0 1 0,0-1 1,0 0-1,-1 0 0,1-1 0,-1 1 1,2-7-1,-1-3 137,0 1 1,-1-1-1,-1 1 1,0-1-1,-1 0 1,0 1-1,-1-1 0,0 0 1,-7-22-1,6 30-174,1 1 0,-2-1 0,1 1 0,-1-1 0,0 1 0,0 0 0,0 0-1,-1 1 1,-5-7 0,-13-19 91,2-1-102,-1 1 0,-2 1-1,-46-46 1,32 48-45,1 1-9,31 21 14,-1 1 1,0 0-1,0 0 1,0 1-1,-1 0 1,1 0 0,-1 1-1,-9-3 1,-64-13-633,57 14 209,-26-1-2405,0 1-1,-83 5 1,46 1-4800,18-2-187,64 0 5759</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3.418"/>
    </inkml:context>
    <inkml:brush xml:id="br0">
      <inkml:brushProperty name="width" value="0.05" units="cm"/>
      <inkml:brushProperty name="height" value="0.05" units="cm"/>
    </inkml:brush>
  </inkml:definitions>
  <inkml:trace contextRef="#ctx0" brushRef="#br0">0 141 932,'5'-2'905,"-1"0"0,1 1 1,-1-1-1,1 1 0,0 0 0,0 1 0,8-1 0,14-2 1528,137-23 1005,74-15-1782,-1 1-543,-188 32-299,0 2 0,88-1 1,-132 8-698,0 0 0,0 0-1,0 0 1,-1 0 0,1 1 0,0 0 0,-1 0 0,0 0 0,1 1 0,-1-1 0,0 1 0,0 0-1,0 0 1,-1 0 0,1 1 0,-1-1 0,0 1 0,0 0 0,0 0 0,0 0 0,-1 0 0,1 1-1,2 8 1,17 112 1017,-16-83-787,16 63 0,-14-65-148,-1 0-1,-2 0 1,-1 1-1,-4 71 1,0-63-39,0 48 152,21 164 0,-13-191-417,-2 118 0,-6-179 51,-1-5-279,0-1 1,-1 1-1,0 0 1,1-1-1,-1 0 1,-1 0-1,1 1 1,0-1 0,-1 0-1,-4 3 1,3-5-247,0 0 0,-1 0 0,1-1 0,-1 0 0,1 1 0,0-2 0,-1 1 0,1 0 0,-1-1 1,1 0-1,0 0 0,-1 0 0,-5-3 0,-9-8-3893,-8-4 625,26 16 3731,1 0 0,-1-1 0,0 1 0,1-1 0,-1 1 0,1-1 0,-1 0 0,1 1 0,-1-1 0,1 0-1,-1 1 1,1-1 0,-1 0 0,1 1 0,0-1 0,-1 0 0,1 0 0,0 0 0,0 1 0,0-1 0,-1 0 0,1 0 0,0 0 0,0 1 0,0-1 0,0 0 0,1-1 0,17-17-1556</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3.825"/>
    </inkml:context>
    <inkml:brush xml:id="br0">
      <inkml:brushProperty name="width" value="0.05" units="cm"/>
      <inkml:brushProperty name="height" value="0.05" units="cm"/>
    </inkml:brush>
  </inkml:definitions>
  <inkml:trace contextRef="#ctx0" brushRef="#br0">17 241 1492,'-1'-1'517,"-1"1"0,1-1 1,0 0-1,0 0 0,-1 1 0,1-1 0,0 0 0,0 0 1,0 0-1,0-1 0,0 1 0,0 0 0,0-2 0,1 3-331,0 0 0,-1-1 0,1 1 0,0-1-1,0 1 1,0-1 0,0 1 0,0-1 0,0 1-1,1-1 1,-1 1 0,0 0 0,0-1 0,0 1-1,0-1 1,0 1 0,1-1 0,-1 1 0,0 0-1,0-1 1,1 1 0,-1-1 0,0 1 0,1 0-1,-1 0 1,0-1 0,1 1 0,0-1 0,5-3 546,1 1 0,0-1 1,1 1-1,13-4 0,219-65 2009,-33 12-2622,-164 49-339,-34 9 50,0 0 0,0 0 1,-1-1-1,1 0 0,10-6 0,-4 2-776,-15 7 800,1 0 0,-1 0 0,1 0 1,-1 0-1,1 0 0,-1 0 0,1 0 0,-1-1 0,1 1 0,-1 0 0,1 0 0,-1-1 1,1 1-1,-1 0 0,0-1 0,1 1 0,-1 0 0,0-1 0,1 1 0,-1-1 0,0 1 1,1 0-1,-1-1 0,0 1 0,0-1 0,1 1 0,-1-1 0,0 1 0,0-1 0,0 1 1,0-1-1,0 1 0,0-1 0,0 1 0,0-1 0,0 0 0,5-1-3664,1 2 2247,7-6-5239</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4.791"/>
    </inkml:context>
    <inkml:brush xml:id="br0">
      <inkml:brushProperty name="width" value="0.05" units="cm"/>
      <inkml:brushProperty name="height" value="0.05" units="cm"/>
    </inkml:brush>
  </inkml:definitions>
  <inkml:trace contextRef="#ctx0" brushRef="#br0">1 2 604,'0'0'1666,"2"-1"-989,-1 1 0,1 0 0,0 0 0,0 0 0,0 0 0,0 0 1,0 1-1,0-1 0,-1 0 0,4 2 0,-3 4-490,-1 0-1,1 0 0,0 0 0,1 0 1,-1 0-1,1-1 0,5 8 1,7 14 241,24 52 385,0-2-220,35 99 1,-68-159-573,143 471 254,-132-403-268,11 38-381,-27-118 233,0-1 0,-1 1 0,1 0 0,-1 0 0,-1 9 0,1 0-626,0-14 727,0 1 1,0-1-1,0 0 1,0 0-1,-1 0 0,1 1 1,0-1-1,0 0 1,0 0-1,0 0 0,0 1 1,0-1-1,0 0 1,0 0-1,0 1 0,0-1 1,1 0-1,-1 0 1,0 0-1,0 1 0,0-1 1,0 0-1,0 0 0,0 0 1,0 1-1,0-1 1,1 0-1,-1 0 0,0 0 1,0 0-1,0 1 1,0-1-1,1 0 0,-1 0 1,0 0-1,0 0 1,0 0-1,1 0 0,-1 0 1,0 1-1,0-1 1,0 0-1,1 0 0,-1 0 1,0 0-1,0 0 0,1 0 1,-1 0-1,0 0 1,0 0-1,0 0 0,1 0 1,-1-1-144,1 0 0,0 1-1,-1-1 1,0 1 0,1-1 0,-1 1 0,1-1 0,-1 0 0,0 1-1,1-1 1,-1 0 0,0 0 0,0 1 0,1-1 0,-1 0 0,0 0-1,0 1 1,0-1 0,0 0 0,0-1 0,-6-20-2417,2 12 1504,2-9-528</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5.162"/>
    </inkml:context>
    <inkml:brush xml:id="br0">
      <inkml:brushProperty name="width" value="0.05" units="cm"/>
      <inkml:brushProperty name="height" value="0.05" units="cm"/>
    </inkml:brush>
  </inkml:definitions>
  <inkml:trace contextRef="#ctx0" brushRef="#br0">1 221 912,'8'0'1516,"1"-1"1,-1-1-1,0 1 1,11-4-1,-11 2-996,1 1 0,0 0 0,0 0 0,13 0 0,40-1 529,90-17-1,-83 10-907,11-3-312,89-26 0,-121 27-389,-24 6-838,46-16 1,-60 18 1119,-7 2-106,1 1 0,0 0 1,-1-1-1,0 0 1,1 0-1,5-4 1,-9 5 289,1 0-1,-1 1 1,1-1 0,-1 0 0,0 1 0,1-1-1,-1 0 1,0 0 0,1 1 0,-1-1 0,0 0-1,0 0 1,0 0 0,0 1 0,0-1 0,0 0-1,0 0 1,0 0 0,0 1 0,0-1 0,0 0-1,0 0 1,-1 0 0,1 1 0,0-1 0,-1 0-1,1 0 1,0 1 0,-1-1 0,1 0 0,-1 1-1,1-1 1,-1 0 0,0 1 0,1-1 0,-1 1-1,0-1 1,-11-13-1287,0 1 142</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5.524"/>
    </inkml:context>
    <inkml:brush xml:id="br0">
      <inkml:brushProperty name="width" value="0.05" units="cm"/>
      <inkml:brushProperty name="height" value="0.05" units="cm"/>
    </inkml:brush>
  </inkml:definitions>
  <inkml:trace contextRef="#ctx0" brushRef="#br0">94 128 468,'-3'-3'352,"1"0"1,0-1-1,0 1 0,0-1 0,0 1 1,1-1-1,-2-4 0,1 4 33,1 0 1,-1 0-1,0 0 0,0 0 0,0 1 0,0-1 1,-4-4-1,-40-39 3491,44 40-2931,2 6-907,0 1-1,0 0 0,0 0 1,0 0-1,0-1 0,0 1 1,0 0-1,0 0 0,0-1 1,0 1-1,0 0 0,0 0 1,-1 0-1,1-1 0,0 1 1,0 0-1,0 0 0,0 0 1,0-1-1,0 1 0,0 0 1,-1 0-1,1 0 0,0 0 1,0-1-1,0 1 1,0 0-1,-1 0 0,1 0 1,0 0-1,0 0 0,0 0 1,-1 0-1,1-1 0,0 1 1,0 0-1,0 0 0,-1 0 1,1 0-1,0 0 0,0 0 1,-1 0-1,1 0 0,0 0 1,0 0-1,0 0 0,-1 0 1,1 0-1,0 0 0,0 1 1,-1-1-1,1 0 0,0 0 1,0 0-1,0 0 1,-1 0-1,1 0 0,0 1 1,0-1-1,0 0 0,0 3 99,1 0-1,0 0 1,0 0-1,1 0 1,-1-1-1,1 1 1,-1 0 0,5 4-1,0 3 249,16 32 743,26 55 918,-29-48-1318,-4-13-170,-2 1 0,13 57 0,33 151 717,-46-192-1111,2-1 0,23 51 0,-31-84-134,86 180-43,-89-191-201,0 0-1,1 0 0,0 0 0,0 0 1,1-1-1,0 0 0,0 0 0,0-1 1,1 0-1,0 0 0,15 9 0,-21-14-141,0 0-1,0 0 1,0-1-1,0 1 1,0 0-1,0-1 0,1 1 1,-1-1-1,0 0 1,0 1-1,0-1 0,0 0 1,1 0-1,-1 0 1,0 0-1,0 0 1,1 0-1,-1 0 0,0 0 1,0 0-1,0 0 1,1-1-1,-1 1 0,0 0 1,0-1-1,0 1 1,0-1-1,0 0 1,0 1-1,0-1 0,0 0 1,2-1-1,6-3-717,36-16-3573,-19 2 2833</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5.911"/>
    </inkml:context>
    <inkml:brush xml:id="br0">
      <inkml:brushProperty name="width" value="0.05" units="cm"/>
      <inkml:brushProperty name="height" value="0.05" units="cm"/>
    </inkml:brush>
  </inkml:definitions>
  <inkml:trace contextRef="#ctx0" brushRef="#br0">344 67 1208,'-3'4'794,"-14"0"11043,26-7-10017,46-13-945,101-14-1,-97 17-1796,-56 13 478,0 0 0,0 0 0,-1-1 0,1 0 0,0 1 0,-1-1 0,1 0 0,-1 0 0,1 0 0,3-3 0,-3 2-37,-1 1-1093,-14 8-3890,-2-1 3763,-7 1 187</inkml:trace>
  <inkml:trace contextRef="#ctx0" brushRef="#br0" timeOffset="1">226 254 528,'-17'14'1539,"1"0"-1,-2-1 1,0 0-1,0-2 1,-36 17 0,-29 18 5274,81-45-5577,16-2-268,67-13-286,51-10-956,-95 15-1658,49-17 0,-31 10-4666,27 2 1973,-57 10 3626,45-8-1028</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6.642"/>
    </inkml:context>
    <inkml:brush xml:id="br0">
      <inkml:brushProperty name="width" value="0.05" units="cm"/>
      <inkml:brushProperty name="height" value="0.05" units="cm"/>
    </inkml:brush>
  </inkml:definitions>
  <inkml:trace contextRef="#ctx0" brushRef="#br0">1 1 36,'24'0'15503,"-15"13"-12682,7 13-932,1-7-1132,-1 1 1,-1 0-1,0 1 0,-2 1 0,-1 0 0,15 35 1,-7-3 118,-2 1 1,-3 1 0,-2 0 0,7 76-1,-19-124-823,15 65 306,-11-57-328,-1 0-1,-1 0 1,0 0-1,-1 0 1,-1 0 0,0 1-1,-1-1 1,-3 22-1,-19 28-94,12-40-97,7-1-351,3-24 442,0 0 1,0 1-1,0-1 0,0 1 1,0-1-1,0 0 0,-1 1 0,1-1 1,0 1-1,-1-1 0,1 0 1,-1 1-1,1-1 0,-1 0 0,0 0 1,1 1-1,-1-1 0,0 0 1,0 0-1,-2 2 0,-8 9-1529,10-11 1386,1 0 0,-1 0 0,0 0 0,0 0 1,0 0-1,1 0 0,-1 0 0,0 0 0,0 0 1,0 0-1,-1-1 0,1 1 0,0 0 0,0-1 0,0 1 1,0-1-1,-1 1 0,1-1 0,-2 1 0,-15 1-5187,18-2 5040,-1 0-1,0 0 0,0 0 1,0 0-1,0 0 0,0 0 1,0 0-1,0 0 0,0 0 0,0 0 1,0 0-1,0 0 0,0-1 1,0 1-1,0 0 0,1-1 1,-1 1-1,0-1 0,0 1 1,-1-2-1,-14-13-3405,16 15 3655,-1-1 0,1 1 0,0-1 0,0 1 0,0-1 1,-1 1-1,1-1 0,0 0 0,0 1 0,0-1 0,0 1 1,0-1-1,0 1 0,0-1 0,0 0 0,1 1 0,-1-1 0,0 1 1,0-1-1,0 1 0,1-1 0,-1 1 0,0-1 0,0 1 1,1-1-1,-1 1 0,1-1 0,-1 1 0,0-1 0,1 1 1,-1 0-1,1-1 0,11-11-1666</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7.006"/>
    </inkml:context>
    <inkml:brush xml:id="br0">
      <inkml:brushProperty name="width" value="0.05" units="cm"/>
      <inkml:brushProperty name="height" value="0.05" units="cm"/>
    </inkml:brush>
  </inkml:definitions>
  <inkml:trace contextRef="#ctx0" brushRef="#br0">273 1 1036,'1'0'117,"-1"0"0,0 0 0,1 0 0,-1 0 0,1 0 0,-1 0 0,0 0 0,1 0 0,-1 0 0,1 0 0,-1 0 0,0 0 0,1 0 0,-1 1 0,0-1 0,1 0 0,-1 0 0,1 0 0,-1 1 0,0-1 0,0 0 0,1 0 0,-1 1 0,0-1 0,1 0 0,-1 1 0,0-1 0,0 0 0,0 1 0,1-1 0,-1 0 0,0 1 0,0-1 0,0 1 0,0-1 0,0 0 0,0 1 0,1-1 0,-1 1 0,0-1 0,0 0 0,0 1 0,0-1 0,-1 1 0,1-1 0,0 0 0,0 1 0,0-1 0,0 0 0,0 1 0,0-1 0,-1 1 0,1-1 0,0 0 0,0 1 0,0-1 0,-1 0 0,1 1 0,-1-1 0,-20 30 4093,10-16-3022,-46 86 2738,54-94-3777,0-1-1,1 1 0,0 0 0,0-1 1,0 1-1,1 0 0,-2 8 1,-5 19 264,2-14-302,1 1 0,1-1-1,1 1 1,0 0 0,1 36-1,1-48-157,0 1 0,-1-1 0,0 1-1,0-1 1,-1 1 0,0-1 0,0 0-1,-1 0 1,0-1 0,-7 11-1,7-13-399,-1-1 1,0 1-1,0-1 0,0 0 0,0 0 0,0 0 0,-1-1 0,0 0 0,0 0 0,-9 3 0,-10-2-5814,24-4 6126,1 1-1,-1-1 1,1 0-1,-1 0 1,1 0-1,-1 0 1,1 0-1,-1-1 1,1 1-1,-1 0 1,1 0-1,-1 0 1,1 0-1,-1 0 1,1-1-1,-1 1 1,1 0-1,-1 0 1,1-1-1,-1 1 1,1 0 0,0-1-1,-1 1 1,1-1-1,0 1 1,-1 0-1,1-1 1,0 1-1,0-1 1,-1 1-1,1-1 1,0 1-1,0-1 1,0 1-1,-1-1 1,1 1-1,0-1 1,0-12-1608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03.820"/>
    </inkml:context>
    <inkml:brush xml:id="br0">
      <inkml:brushProperty name="width" value="0.05" units="cm"/>
      <inkml:brushProperty name="height" value="0.05" units="cm"/>
    </inkml:brush>
  </inkml:definitions>
  <inkml:trace contextRef="#ctx0" brushRef="#br0">6 68 68,'-6'7'11071,"33"-6"-5917,-12-1-4476,1 0 0,-1-1 0,27-5 0,-5 2 233,-5 2-211,91-9 1255,-77 9-1234,0-3 0,69-15 0,-81 10-128,-26 7-323,0 0-1,0 1 1,1 0-1,-1 0 1,17 0-1,-23 2 99,-24 0-680,-6 3-1365,-9-1-1401,9-4-1182,1 1 0,-33 3 0,2 0-2445,46-2 4473</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7.578"/>
    </inkml:context>
    <inkml:brush xml:id="br0">
      <inkml:brushProperty name="width" value="0.05" units="cm"/>
      <inkml:brushProperty name="height" value="0.05" units="cm"/>
    </inkml:brush>
  </inkml:definitions>
  <inkml:trace contextRef="#ctx0" brushRef="#br0">0 57 864,'10'-10'1838,"-7"8"-1088,-1 0-1,0 0 1,0 0 0,0 0-1,0 0 1,0-1 0,-1 1-1,1-1 1,-1 1 0,1-1-1,-1 1 1,0-1 0,2-5-1,-3 7-576,-1 1 0,1-1 0,0 1 0,-1-1 0,1 1 0,0-1 0,-1 1 0,1 0 0,-1-1 0,1 1-1,0-1 1,-1 1 0,1 0 0,-1-1 0,1 1 0,-1 0 0,0 0 0,1-1 0,-1 1 0,1 0 0,-2 0 0,-2 1 2124,9 7-1570,2-1-579,7 10 214,0 0 1,16 24 0,-27-37-299,-1 0 1,1 0-1,-1 0 1,0 1 0,-1-1-1,1 0 1,-1 1 0,0-1-1,0 1 1,0 0 0,0-1-1,-1 1 1,0 0 0,0-1-1,0 1 1,-2 9 0,-2 5 197,0 0 1,1 0 0,1 0-1,1 39 1,2-53-254,-1 0 0,1-1 0,0 1 0,0 0 0,1-1 0,0 0 0,-1 1 0,1-1 0,1 0 0,-1 0 0,1 0 0,-1 0 0,1 0 0,4 3 0,-2-1-7,0-1 0,0 0 0,1-1 0,0 1-1,-1-1 1,2 0 0,-1 0 0,11 4 0,2-1 3,0-2 0,1 0 0,28 4 0,-43-8-5,199 24-28,-125-17 23,66 4 10,47 6 41,-156-12-37,1 1-1,-1 1 1,36 14-1,-65-19 1,0 0-1,-1 1 1,1 0-1,-1 0 1,8 6-1,16 10 86,-27-18-85,10 5 88,-1 0 0,20 17 0,-29-22-54,0 0 0,0 1 0,-1-1 0,0 1-1,1 0 1,-1 0 0,0 0 0,0 0 0,-1 0 0,1 0-1,0 0 1,-1 0 0,0 1 0,0-1 0,0 0 0,0 1-1,0 5 1,-1-5 12,1 0 0,-1-1 0,-1 1 0,1 0 0,0 0 0,-1-1 0,0 1 0,0 0 0,0-1 0,0 1 1,0-1-1,-1 1 0,0-1 0,0 0 0,0 0 0,0 0 0,0 0 0,0 0 0,-1 0 0,1 0 0,-1-1 0,-5 4 0,-141 106 1158,148-111-1210,-17 10 36,0 0-1,-1-1 1,-1-1 0,0-1 0,0 0 0,-28 6-1,-7-2-1218,-65 5-1,110-16 400,0 0 0,0-1-1,0 0 1,0 0 0,1-1 0,-17-3-1,21 2 178,0 0-1,0 1 0,0-2 1,1 1-1,-1 0 0,1-1 1,0 0-1,-1 0 0,1 0 0,0-1 1,1 1-1,-1-1 0,1 0 1,-4-5-1,0 1-1249,6 7 1600,-1 0 0,1 0 1,0-1-1,0 1 1,0 0-1,0 0 1,0-1-1,0 1 1,0 0-1,0-1 1,1 1-1,-1-1 0,1 1 1,-1-1-1,1 0 1,-1 1-1,1-1 1,0 1-1,0-1 1,-1 0-1,1 1 1,1-4-1,9-13-1727</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7.920"/>
    </inkml:context>
    <inkml:brush xml:id="br0">
      <inkml:brushProperty name="width" value="0.05" units="cm"/>
      <inkml:brushProperty name="height" value="0.05" units="cm"/>
    </inkml:brush>
  </inkml:definitions>
  <inkml:trace contextRef="#ctx0" brushRef="#br0">25 120 980,'0'-1'367,"0"0"1,0 0-1,0 0 0,0 0 1,0 0-1,-1 0 0,1 0 0,0 0 1,0 0-1,-1 0 0,1 0 1,0 1-1,-1-1 0,1 0 0,-1 0 1,0 0-1,1 0 0,-1 1 1,1-1-1,-1 0 0,0 0 0,0 1 1,0-1-1,-1 0 0,1 0-108,0 0 0,1 1 0,-1-1 0,0 0 0,0 1 0,0-1 0,1 0 0,-1 0-1,0 0 1,1 0 0,-1 0 0,1 0 0,-1 0 0,1 0 0,-1 0 0,1 0 0,0 0 0,-1 0-1,1 0 1,0 0 0,0 0 0,0 0 0,0-1 0,0 0 0,10-2 134,1 0-1,-1 1 1,1 0 0,16-1-1,131-19-261,-84 13-292,-52 6-383,1 1 0,-1 1-1,1 0 1,37 3 0,-11 0-2815,-44-2 2229,0 1 0,0-1 0,1 0 0,-1-1 1,0 1-1,8-5 0,-7 5-862,14 1 233</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8.324"/>
    </inkml:context>
    <inkml:brush xml:id="br0">
      <inkml:brushProperty name="width" value="0.05" units="cm"/>
      <inkml:brushProperty name="height" value="0.05" units="cm"/>
    </inkml:brush>
  </inkml:definitions>
  <inkml:trace contextRef="#ctx0" brushRef="#br0">0 27 1004,'8'-6'1018,"-7"5"-427,-1 0 0,1 0-1,-1 0 1,1 0 0,-1 0 0,0 0-1,1 0 1,-1 0 0,0 0 0,0 0 0,0 0-1,0 0 1,0-1 0,0 1 0,0-1 0,0-1 1238,0 4-1505,-1-1-1,0 0 1,1 0 0,-1 0-1,1 0 1,-1 1 0,1-1 0,-1 0-1,1 1 1,-1-1 0,1 0-1,-1 1 1,1-1 0,0 1 0,-1-1-1,1 0 1,-1 1 0,1-1-1,0 1 1,-1 0 0,14 7 153,-1 0-1,0 1 1,-1 0 0,0 1-1,-1 0 1,0 1 0,0 0 0,-1 0-1,0 1 1,-1 1 0,-1-1-1,0 1 1,7 17 0,45 108 1207,-2 70-163,-9-54-665,-27-64-522,15 73-24,-33-150-300,1 0 0,9 21 0,3 12-13,-15-41-69,0 0 0,0 1 0,1-1 0,0 0 1,0 0-1,0 0 0,1-1 0,0 1 0,3 4 0,-5-8-37,-1-1 0,1 0 0,-1 1 0,0-1 0,1 0 0,-1 1 0,0-1 0,1 1 0,-1-1 0,0 0 0,0 1 0,1-1 0,-1 1 0,0-1 0,0 1 0,0-1 0,0 1 1,0-1-1,0 1 0,1-1 0,-1 0 0,0 1 0,0-1 0,-1 1 0,1-1 0,0 1 0,0-1 0,0 1 0,0-1 0,0 2 0,-15 4-5205,-26-6-3424,37-1 8354,3 2 98,0-1 0,0 0 0,1 0 0,-1 0 0,0 1 0,0-1 0,0 0 0,0-1 0,0 1 0,0 0 0,0 0 0,1 0 0,-1 0 0,0-1 0,0 1 0,0 0 0,0-1 0,1 1 0,-1-1 0,0 1 0,0-1 0,1 1 0,-1-1 0,0 1 0,1-1 0,-1 0 0,0 1 0,1-1 0,-1 0 0,1 1 1,-1-1-1,1 0 0,-1-1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9.260"/>
    </inkml:context>
    <inkml:brush xml:id="br0">
      <inkml:brushProperty name="width" value="0.05" units="cm"/>
      <inkml:brushProperty name="height" value="0.05" units="cm"/>
    </inkml:brush>
  </inkml:definitions>
  <inkml:trace contextRef="#ctx0" brushRef="#br0">1 27 424,'0'-1'320,"1"0"-1,0-1 0,0 1 1,0 0-1,0-1 1,0 1-1,0 0 1,0 0-1,0 0 1,1 0-1,-1 0 1,0 0-1,1 0 1,-1 0-1,1 1 1,-1-1-1,1 1 1,-1-1-1,1 1 1,-1-1-1,1 1 1,-1 0-1,3-1 1,11-4 4909,-22 6-4028,7-1-1176,0 0 0,0 0 0,0-1 0,-1 1 1,1 0-1,0 0 0,0 0 0,0 0 0,0 0 0,0 0 1,-1 0-1,1 0 0,0 0 0,0 0 0,0 0 1,0 0-1,0 0 0,-1 0 0,1 0 0,0 0 0,0 0 1,0 1-1,0-1 0,0 0 0,-1 0 0,1 0 1,0 0-1,0 0 0,0 0 0,0 0 0,0 0 0,0 0 1,0 1-1,-1-1 0,1 0 0,0 0 0,0 0 1,0 0-1,0 0 0,0 0 0,0 1 0,0-1 0,0 0 1,0 0-1,0 0 0,0 0 0,0 1 0,0-1 1,0 0-1,0 0 0,0 0 0,0 0 0,0 0 0,0 1 1,0-1-1,0 0 0,0 0 0,-14 16 1401,14-15-1353,-1 0-1,0 0 1,1 1 0,-1-1 0,1 0 0,-1 1 0,1-1 0,0 0 0,-1 1 0,1-1 0,0 0 0,0 1 0,0-1 0,0 1 0,0-1 0,0 0 0,1 1 0,-1-1-1,0 0 1,1 1 0,0 1 0,20 24 1027,-4-6-460,-7-1-84,-1 0 1,0 0-1,-2 1 0,0 1 1,-1-1-1,3 28 0,-5-27-205,54 222 2337,-11-55-1782,-18-64-657,-22-84-227,2-1 0,2 0-1,28 66 1,-18-57-19,7 14-8,-17-40-77,-11-21 45,1 0 0,0 1 0,0-1 1,0 0-1,0 0 0,0 0 0,0 0 0,0-1 0,1 1 0,-1 0 0,1 0 0,-1-1 0,1 1 1,0-1-1,0 1 0,3 1 0,6 8-1263,-69-114-22117,46 81 21422</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9.609"/>
    </inkml:context>
    <inkml:brush xml:id="br0">
      <inkml:brushProperty name="width" value="0.05" units="cm"/>
      <inkml:brushProperty name="height" value="0.05" units="cm"/>
    </inkml:brush>
  </inkml:definitions>
  <inkml:trace contextRef="#ctx0" brushRef="#br0">0 395 276,'18'-9'2196,"1"0"0,20-5 0,18-8 2424,-1 1-2449,0 3-1,87-18 0,-42 12-901,305-57 349,-365 74-1570,271-47 158,-76 20-893,-196 21-91,-35 11-14,-1 0 0,1 0 0,-1 1 0,1-1 0,0 1 0,0 0 0,5 0 0,-12 0 253,0 1-1,0-1 1,1 0-1,-1 0 1,0 0-1,0 0 1,1 0-1,-1 0 1,1-1-1,-1 1 1,1 0-1,-2-3 1,-10-7-2559,1 4 1523,1 1 198</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29.993"/>
    </inkml:context>
    <inkml:brush xml:id="br0">
      <inkml:brushProperty name="width" value="0.05" units="cm"/>
      <inkml:brushProperty name="height" value="0.05" units="cm"/>
    </inkml:brush>
  </inkml:definitions>
  <inkml:trace contextRef="#ctx0" brushRef="#br0">98 169 996,'-6'-10'955,"1"0"-1,1-1 0,-1 1 1,2-1-1,-1 0 1,2 1-1,-1-1 0,1-1 1,1 1-1,0 0 1,1-18-1,0 28-840,0 0-1,0 0 0,-1 0 1,1 0-1,0 0 0,-1 0 1,1 0-1,-1 0 0,1 0 1,-1 1-1,0-1 1,1 0-1,-1 0 0,0 1 1,1-1-1,-1 0 0,0 1 1,0-1-1,0 0 0,0 1 1,1 0-1,-1-1 1,0 1-1,0-1 0,0 1 1,0 0-1,0 0 0,0-1 1,-2 1-1,0 0 220,-1-1 0,1 1 0,-1-1 0,1 1 0,-1 0 0,1 1 0,-1-1 0,-5 2 0,9-2-308,0 0 1,-1 0-1,1 0 0,0 0 0,0 0 0,0 1 1,0-1-1,0 0 0,-1 0 0,1 0 1,0 0-1,0 0 0,0 1 0,0-1 0,0 0 1,0 0-1,0 0 0,0 1 0,0-1 1,0 0-1,0 0 0,0 0 0,-1 1 1,1-1-1,0 0 0,0 0 0,1 0 0,-1 1 1,0-1-1,0 0 0,0 0 0,0 0 1,0 0-1,0 1 0,0-1 0,0 0 0,0 0 1,0 0-1,0 1 0,0-1 0,1 0 1,-1 0-1,0 0 0,0 0 0,12 16 859,25 21 421,-24-24-779,43 49 1444,86 122 1,-117-145-1479,-1 2 1,30 71-1,22 94 534,-51-137-747,40 79 172,-2-3-138,-55-126-282,-1 0 0,-1 1 1,-1 0-1,-1 0 0,-1 0 0,2 35 0,-5-44-24,0 0-1,1-1 1,3 19-1,-3-26-11,0 1 0,1 0-1,-1 0 1,1 0 0,0-1-1,0 1 1,0-1 0,1 1-1,-1-1 1,1 0-1,5 4 1,-4-3-73,0 1 1,0-1-1,0 1 0,0 0 0,-1 0 1,4 6-1,-6-8-293,0 0 0,0-1 0,0 1-1,0 0 1,0 0 0,-1-1 0,1 1 0,-1 4 0,0-6 91,0 0 1,-1 0-1,1 0 1,0 0 0,-1-1-1,1 1 1,-1 0-1,1 0 1,-1 0-1,0-1 1,1 1-1,-1 0 1,0-1-1,1 1 1,-1 0 0,0-1-1,0 1 1,1-1-1,-1 1 1,0-1-1,0 1 1,0-1-1,0 0 1,0 0 0,0 1-1,0-1 1,1 0-1,-2 0 1,-29 4-5398,27-4 5583,-23 8-4757,4-3 492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30.578"/>
    </inkml:context>
    <inkml:brush xml:id="br0">
      <inkml:brushProperty name="width" value="0.05" units="cm"/>
      <inkml:brushProperty name="height" value="0.05" units="cm"/>
    </inkml:brush>
  </inkml:definitions>
  <inkml:trace contextRef="#ctx0" brushRef="#br0">1 444 340,'106'-3'11457,"-1"-7"-5371,20-6-3475,62-15-2980,-22 3 1830,177-38-572,170-43-55,-136 26-746,-53 8-1123,-238 57-1427,-78 15-522,-26 2-3173,-27 5 2317,-15 8-281,26-6 2375</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01:51:30.919"/>
    </inkml:context>
    <inkml:brush xml:id="br0">
      <inkml:brushProperty name="width" value="0.05" units="cm"/>
      <inkml:brushProperty name="height" value="0.05" units="cm"/>
    </inkml:brush>
  </inkml:definitions>
  <inkml:trace contextRef="#ctx0" brushRef="#br0">22 402 1320,'0'1'391,"0"0"0,0 0-1,0-1 1,0 1 0,0 0 0,0 0-1,0 0 1,0-1 0,0 1-1,-1 0 1,1 0 0,0-1 0,-1 1-1,1 0 1,-1-1 0,1 1 0,-1 0-1,1-1 1,-1 1 0,1 0 0,-1-1-1,1 1 1,-1-1 0,0 1-1,1-1 1,-1 0 0,0 1 0,1-1-1,-1 0 1,0 1 0,0-1 0,1 0-1,-1 0 1,0 0 0,0 1 0,0-1-1,1 0 1,-1 0 0,0 0 0,-1-1-1,54-2 2200,1-2-1,60-15 1,-11 2-1087,489-95 1214,-294 51-2584,229-71-3078,-486 121 1984,-23 7-298,-1 0 0,19-10-1,5-6-4229,-33 14 127,-17 5 1026,-26 3-52,26 0 4543,-57 4-2213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7.477"/>
    </inkml:context>
    <inkml:brush xml:id="br0">
      <inkml:brushProperty name="width" value="0.05" units="cm"/>
      <inkml:brushProperty name="height" value="0.05" units="cm"/>
    </inkml:brush>
  </inkml:definitions>
  <inkml:trace contextRef="#ctx0" brushRef="#br0">196 0 1072,'1'1'229,"-1"-1"0,1 0-1,-1 0 1,0 0 0,1 0 0,-1 0 0,1 1-1,-1-1 1,0 0 0,1 0 0,-1 1 0,0-1-1,1 0 1,-1 1 0,0-1 0,1 0 0,-1 1-1,0-1 1,0 0 0,1 1 0,-1-1 0,0 1-1,0-1 1,0 0 0,0 1 0,0-1 0,0 1-1,1-1 1,-1 1 0,0-1 0,0 0 0,0 1-1,0-1 1,0 1 0,-1-1 0,1 1 0,0 0-1,-4 27 3261,0-1-2285,-7 53 705,2 105-481,3-81-1057,4-51-73,-13 76 0,-3-11-52,-6 33 103,11-116 446,13-33-183,0-16-34,0 11-567,-1-1 0,1 1 0,-1-1 0,0 1-1,0 0 1,0-1 0,-4-5 0,-5-18-3,-18-82-53,18 78 24,2-1 0,1 1 0,1-2 0,-2-43 0,-3-89 137,11-2 810,11 131 740,-11 36-1660,0-1 0,0 1 0,0 0 0,1-1 0,-1 1 0,0 0 0,0-1 0,0 1 0,0 0 0,1-1 0,-1 1 0,0 0 0,0-1 0,1 1 0,-1 0 0,0 0 0,1-1 0,-1 1 0,0 0 0,1 0 0,-1 0 0,0-1 0,1 1 0,-1 0 0,0 0 0,1 0 0,-1 0 0,1 0 0,-1 0 0,0 0 0,1 0 0,-1 0 0,1 0 0,-1 0 0,0 0 0,1 0 0,-1 0 0,0 0 0,1 0 0,-1 0 0,1 0 0,-1 1 0,0-1 0,1 0 0,-1 0 0,0 0 0,1 1 0,-1-1 0,1 1 0,25 12 202,-21-10-112,17 10 91,160 98 906,-103-53-734,116 110 0,-35-22-218,-71-66-118,-53-50-39,74 46 0,16 14 582,-125-89-505,0-1 0,0 1 0,0 0 1,0-1-1,0 1 0,-1-1 0,1 1 0,0-1 1,0 1-1,0-1 0,0 0 0,0 0 0,1 1 1,-1-1-1,0 0 0,0 0 0,0 0 0,0 0 1,0 0-1,0 0 0,0 0 0,0-1 0,0 1 1,0 0-1,0-1 0,0 1 0,0 0 0,0-1 1,0 1-1,0-1 0,0 1 0,0-1 0,-1 0 1,1 0-1,0 1 0,0-1 0,-1 0 0,1 0 1,0 0-1,-1 1 0,2-3 0,2-4 200,1-1 1,-1 0-1,0 0 0,3-9 1,-5 11-166,1-3 30,-1 1 0,0-1-1,0 0 1,0 0 0,-2 0 0,1 0 0,-1-10 0,-8-66 349,2 42-459,-23-194-16,16-39 0,13 271 0,0 0 0,-1-1 0,1 1 0,-1 0 0,-1 0 0,1 0 0,-1 0 0,1 0 0,-2 0 0,-3-8 0,-8-16 0,13 27 0,-7-8 0,6 9 0,1-3-121,-32 3-5733,26 0 5806,-2-1-6638,26-2-7301,-14 4 13232,1-1 0,-1 1-1,0-1 1,7-3 0,10-2-1272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4.767"/>
    </inkml:context>
    <inkml:brush xml:id="br0">
      <inkml:brushProperty name="width" value="0.05" units="cm"/>
      <inkml:brushProperty name="height" value="0.05" units="cm"/>
    </inkml:brush>
  </inkml:definitions>
  <inkml:trace contextRef="#ctx0" brushRef="#br0">93 1294 1372,'-5'4'877,"0"1"-1,0-1 1,-1-1-1,1 1 1,-1-1 0,0 0-1,0 0 1,0-1-1,-7 2 1,-17 11 7767,33-15-8506,0 0 1,0-1-1,0 0 0,0 1 0,0-1 0,-1 0 0,1 0 1,3-2-1,13-6 381,1 0 0,0 2 0,24-6 0,7-3 241,264-88 2144,83-29-608,0 1-752,532-170 1046,-511 171-2025,-277 86-561,663-223-2,-391 120-2,-404 142 0,-9 4 0,1 1 0,0 0 0,0 0 0,-1 0 0,1 0 0,0 0 0,0 0 0,0 0 0,0 1 0,0-1 0,3 0 0,6 0 0,-4 1 0,-14 1 0,-8 3-21,-113 32-4742,-67 9-8833,-3-1 2746,123-27 8357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6.922"/>
    </inkml:context>
    <inkml:brush xml:id="br0">
      <inkml:brushProperty name="width" value="0.05" units="cm"/>
      <inkml:brushProperty name="height" value="0.05" units="cm"/>
    </inkml:brush>
  </inkml:definitions>
  <inkml:trace contextRef="#ctx0" brushRef="#br0">197 19 508,'15'-3'1591,"24"-12"12407,-40 14-13846,0 1 0,0 0 0,0 0 0,0 1 0,0-1 0,0 0 0,0 0 0,0 0 0,0 1 0,0-1 0,0 0 0,0 1 0,0-1 0,0 1 0,0-1 0,1 1 0,-1 0 0,0-1-1,0 1 1,1 0 0,-1 0 0,0-1 0,1 1 0,-1 0 0,0 1 0,-16 28 76,14-22 111,-12 27-5,2 0 0,2 1 0,1 1 0,-7 55-1,6-32 3,-8 44 155,7-29-83,-42 135-1,10-68-288,42-95-103,2-34-25,1-13 5,-1 0 0,0 0-1,0 0 1,0 1 0,0-1 0,0 0 0,1 0-1,-1 0 1,0 0 0,0 0 0,0 0-1,1 0 1,-1 1 0,0-1 0,0 0-1,1 0 1,-1 0 0,0 0 0,0 0-1,0 0 1,1 0 0,-1 0 0,0 0-1,0 0 1,1 0 0,-1 0 0,0 0-1,0 0 1,1 0 0,-1-1 0,0 1 0,0 0-1,0 0 1,1 0 0,-1 0 0,0 0-1,0 0 1,0-1 0,0 1 0,1 0-1,-1 0 1,0 0 0,0 0 0,0-1-1,0 1 1,0 0 0,1 0 0,-1 0-1,0-1 1,0 1 0,10-11-258,34-80-1020,-42 88 1224,-1-1-1,1 1 1,-1-1 0,0 0-1,1 1 1,-2-1-1,1 0 1,0 0 0,-1 0-1,0 0 1,0 1 0,0-1-1,-1-8 1,-2-2-176,-1-1 0,-7-19 1,-1-2-72,-2-28 97,2 0-1,3-1 1,3 0-1,3-87 0,4 143 228,-1 1-1,1-1 0,1 1 0,-1-1 0,1 1 0,1-1 0,0 1 0,5-12 0,-5 16 7,-1 0 0,0 0 0,1 0 0,0 0 1,0 0-1,0 0 0,0 1 0,0-1 0,1 1 0,0 0 0,0 0 0,0 0 0,0 1 0,0 0 0,0-1 0,0 1 0,6-1 1,2 0 69,1 1 0,-1 0 0,1 0 1,0 1-1,0 1 0,0 1 0,0-1 1,-1 2-1,1 0 0,0 0 0,-1 1 1,13 5-1,14 8 292,0 1 0,48 30 0,-79-42-340,31 19 208,-1 1 0,62 55 0,60 74 59,-83-77-250,181 173 34,-199-200-67,-39-33 322,34 35 1,-52-51-260,-1 1 0,1 0 0,-1-1 0,1 1 1,0-1-1,0 1 0,0-1 0,0 0 0,0 0 0,0 0 1,0 0-1,0 0 0,0 0 0,0-1 0,1 1 1,2 0-1,-4-1-36,0 0 1,-1-1 0,1 1-1,0 0 1,0-1 0,0 1-1,0 0 1,0-1 0,0 1-1,-1-1 1,1 1 0,0-1-1,0 1 1,-1-1-1,1 0 1,0 1 0,-1-1-1,1 0 1,-1 0 0,1 1-1,0-1 1,-1 0 0,0 0-1,1 0 1,-1 0 0,0 1-1,1-1 1,-1 0-1,0 0 1,0 0 0,0 0-1,0 0 1,0 0 0,0 0-1,0 0 1,0 0 0,0-1-1,0-10 186,0-21 305,-1 0 1,-9-60 0,-35-231 133,33 206-655,-8 16-42,8 46-156,9 47-64,0 0 0,-1 0 0,1 0 0,-2 1 0,-7-12 0,-13-15-7417,17 30 5434,7 5 1688,0 0 0,0 0 0,0-1 0,0 1 0,0 0 0,0 0 0,1 0-1,-1 0 1,0 0 0,0 1 0,0-1 0,0 0 0,0 0 0,0 1 0,0-1 0,0 0 0,0 1 0,0-1 0,1 1 0,-1-1-1,-1 2 1,2-2 438,0 0 0,0 0 0,0 1-1,0-1 1,0 0 0,0 0 0,0 1 0,0-1-1,0 0 1,0 0 0,0 1 0,0-1-1,0 0 1,0 0 0,0 0 0,0 1 0,0-1-1,0 0 1,0 0 0,0 1 0,0-1-1,0 0 1,1 0 0,-1 0 0,0 0 0,0 1-1,0-1 1,0 0 0,1 0 0,-1 0-1,0 0 1,0 1 0,0-1 0,0 0-1,1 0 1,-1 0 0,0 0 0,0 0 0,1 0-1,-1 0 1,0 0 0,0 0 0,0 0-1,1 0 1,13 5-926,-13-5 564,21 6-1531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7.777"/>
    </inkml:context>
    <inkml:brush xml:id="br0">
      <inkml:brushProperty name="width" value="0.05" units="cm"/>
      <inkml:brushProperty name="height" value="0.05" units="cm"/>
    </inkml:brush>
  </inkml:definitions>
  <inkml:trace contextRef="#ctx0" brushRef="#br0">723 471 768,'0'0'131,"0"0"0,1 0 0,-1 1 1,1-1-1,-1-1 0,1 1 0,-1 0 0,0 0 0,1 0 0,-1 0 0,1 0 1,-1 0-1,0 0 0,1 0 0,-1-1 0,0 1 0,1 0 0,-1 0 0,0-1 0,1 1 1,-1 0-1,0 0 0,1-1 0,-1 1 0,0 0 0,0-1 0,1 1 0,-1 0 1,0-1-1,0 1 0,0 0 0,0-1 0,1 1 0,-1-1 0,0 1 0,0-1 0,0 0 43,0 1-1,-1-1 0,1 1 1,0-1-1,0 0 0,-1 1 1,1-1-1,0 1 0,-1-1 0,1 1 1,0 0-1,-1-1 0,1 1 1,-1-1-1,1 1 0,-1 0 0,1-1 1,0 1-1,-1 0 0,0-1 1,1 1-1,-1 0 0,1 0 1,-1-1-1,1 1 0,-1 0 0,0 0 1,0 0-1,-114-23 7571,102 22-6964,-1-1 0,1 2 0,-1 0 0,-18 2-1,18 0-589,0 2-1,1-1 1,-1 2-1,1-1 1,0 2-1,-23 13 1,-5 4 288,1 1 1,1 2-1,-36 31 1,42-26-52,-44 49-1,63-63-361,1 0 0,0 2-1,2-1 1,0 2 0,-9 21-1,16-29-53,1 0-1,0 0 0,1 1 0,1-1 0,-1 0 0,2 1 0,1 22 0,0-2 25,-1-26-28,1 0-1,-1 0 1,1 0 0,1 0-1,-1 0 1,1 0-1,0 0 1,1 0-1,0-1 1,5 10-1,2-1-29,1 1 0,21 22-1,-29-36 21,-1 0-1,0-1 1,0 1-1,0-1 1,1 1-1,-1-1 0,1 0 1,-1 0-1,1 0 1,-1 0-1,1-1 1,0 1-1,-1-1 1,1 1-1,0-1 0,0 0 1,4 0-1,50-8-3,-44 5 6,7-3 12,-1 0-1,0-1 0,0-2 0,-1 0 1,18-11-1,-27 15-7,12-9 13,0 0 0,33-33 0,-41 36-12,1-2 6,-2 0-1,1-1 1,-2 0 0,0-1 0,-1-1-1,0 1 1,-1-2 0,-1 1-1,11-33 1,-12 28-3,-1-1-1,-1 0 1,-1 0 0,-2 0-1,0 0 1,-1 0-1,-3-40 1,-11-76 8,3 15-18,-29-126 0,34 222 16,5 21-6,-1-1-1,-1 0 1,1 1 0,-1-1 0,-1 1 0,-5-12-1,6 3 14,2 12 1,1 8-6,1 77 40,18 111 0,30 80-13,-46-251-35,18 162-6,-10-57-32,-2-85-1,-7-34-12,-1 1 1,0 0-1,-1 0 1,1 13-1,-1-5-342,-1-1 1,5 21-1,-4-32-144,0 1 0,0-1 0,1 0 0,0 0 0,0 0 1,0 0-1,0 0 0,1 0 0,0-1 0,3 5 0,4-28-15199,-9 18 15493,0 0-1,0 0 1,0 0-1,2-1 1,26-16-1734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8.304"/>
    </inkml:context>
    <inkml:brush xml:id="br0">
      <inkml:brushProperty name="width" value="0.05" units="cm"/>
      <inkml:brushProperty name="height" value="0.05" units="cm"/>
    </inkml:brush>
  </inkml:definitions>
  <inkml:trace contextRef="#ctx0" brushRef="#br0">770 103 1004,'-8'-3'1157,"0"0"-1,0 0 1,0 0-1,0 1 1,0 0 0,0 0-1,-1 1 1,-16 0-1,-74 7 3445,59-3-3673,20-1-616,1 0 1,-1 1 0,1 1 0,0 1 0,0 0 0,0 2 0,1 0-1,0 1 1,0 1 0,1 0 0,0 2 0,1 0 0,0 0-1,1 2 1,0 0 0,-18 21 0,-22 27 17,37-42-176,0 0 1,1 2-1,-26 40 1,32-39-71,0-1 1,1 2-1,2-1 1,0 1-1,1 0 0,2 1 1,-4 25-1,8-32-57,0 0 1,1 0-1,1 0 1,0 0-1,1 0 0,1 0 1,1 0-1,0-1 0,1 0 1,13 28-1,-4-15-20,0-1-1,1-1 1,2-1-1,1 0 0,35 39 1,-39-52-8,-1 1 1,2-2-1,0 0 0,0-1 1,1 0-1,0-2 0,1 0 1,0 0-1,1-2 0,-1 0 1,1-1-1,1-1 0,-1 0 1,1-1-1,0-2 0,0 0 1,23 0-1,-14-3 21,0-2 1,0 0 0,0-2-1,0-1 1,-1-1-1,0-1 1,26-13-1,-5-1 297,0-2-1,76-53 1,-106 63-87,-1-1 0,-1 0 1,0-2-1,-2 0 0,0 0 0,0-1 1,-2-1-1,0 0 0,-1-1 0,-1 0 1,11-32-1,-17 37-56,0 1-1,-1-1 1,-1 1 0,0-1 0,-1 0-1,0 0 1,-1 0 0,-1 0 0,-3-16-1,-2-4 224,-2 1 0,-19-54-1,19 64-262,4 13-64,1 0 1,-2-1-1,0 1 0,-7-11 0,-3-3 50,-53-75 262,57 88-351,0-1-1,0 1 1,-1 1 0,0 0 0,-22-14-1,2 6-60,0 2 0,-2 1 0,-50-17 0,48 21-990,0 2 0,-1 1 0,0 2 0,0 1 0,-40 1 0,-3 1-5634,2 1-3817,75 3 9932,1 0 0,-1 0 0,0 0-1,0 0 1,1-1 0,-1 1 0,0-1 0,-4-2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8.677"/>
    </inkml:context>
    <inkml:brush xml:id="br0">
      <inkml:brushProperty name="width" value="0.05" units="cm"/>
      <inkml:brushProperty name="height" value="0.05" units="cm"/>
    </inkml:brush>
  </inkml:definitions>
  <inkml:trace contextRef="#ctx0" brushRef="#br0">1 7 216,'32'-6'13286,"-44"6"-10256,11 0-3007,1 0 1,0 0 0,0 0 0,0 0 0,0 0-1,-1 0 1,1 0 0,0 0 0,0 0 0,0 0 0,-1 0-1,1 0 1,0 0 0,0 0 0,0 0 0,0 0 0,-1 0-1,1 0 1,0 0 0,0 0 0,0 0 0,0 0 0,-1 0-1,1 0 1,0 1 0,0-1 0,0 0 0,0 0 0,0 0-1,-1 0 1,1 0 0,0 1 0,0-1 0,0 0 0,0 0-1,0 0 1,0 0 0,0 0 0,0 1 0,0-1 0,0 0-1,-1 0 1,1 0 0,0 1 0,0-1 0,0 0-1,0 0 1,0 0 0,0 1 0,1-1 0,-1 0 0,0 0-1,0 0 1,0 0 0,0 1 0,0-1 0,0 0 0,0 0-1,0 0 1,0 1 0,12 14 850,3 6-383,54 176 1994,39 177 35,-85-289-2158,21 86 285,-22-74-315,9 52 102,21 133 126,-43-242-494,5 65 0,-10-64-74,13 56 0,-14-79-46,5 11-450,-8-29 449,0 1-1,1-1 1,-1 0-1,0 1 0,0-1 1,1 0-1,-1 0 1,0 1-1,0-1 0,1 1 1,-1-1-1,0 0 1,0 1-1,0-1 0,0 0 1,0 1-1,0-1 1,0 1-1,0-1 0,0 0 1,0 1-1,0-1 1,0 1-1,0-1 1,0 0-1,0 1 0,0-1 1,0 0-1,0 1 1,0-1-1,-1 1 0,1-1 1,0 0-1,0 1 1,0-1-1,-1 0 0,1 0 1,0 1-1,0-1 1,-1 0-1,1 1 0,0-1 1,-1 0-1,1 0 1,0 0-1,-1 1 0,1-1 1,0 0-1,-1 0 1,1 0-1,-1 0 0,1 0 1,0 0-1,-1 0 1,1 1-1,0-1 0,-1 0 1,1 0-1,-1-1 1,-23-4-4283,17 2 3249,1 0 0,-1-1-1,1 1 1,0-2 0,0 1 0,1-1 0,-1 0-1,1 0 1,0 0 0,0-1 0,1 1 0,0-1-1,0-1 1,-6-9 0,9 2-736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9.032"/>
    </inkml:context>
    <inkml:brush xml:id="br0">
      <inkml:brushProperty name="width" value="0.05" units="cm"/>
      <inkml:brushProperty name="height" value="0.05" units="cm"/>
    </inkml:brush>
  </inkml:definitions>
  <inkml:trace contextRef="#ctx0" brushRef="#br0">66 114 784,'-7'5'1270,"3"-3"587,0 1 0,0-1-1,0 0 1,-1 0 0,1 0 0,-1 0 0,1-1-1,-1 0 1,0 0 0,-7 1 0,12-3-1760,-1 1 1,1-1 0,0 0 0,-1 0-1,1 1 1,0-1 0,0 0 0,0 1-1,0-1 1,0 0 0,0 0 0,0 0 0,0 1-1,0-1 1,0 0 0,0 0 0,0 1-1,1-1 1,-1 0 0,0 1 0,1-1-1,-1 0 1,0 1 0,1-1 0,0 0-1,5-4-62,0 2 0,0-1 0,1 1-1,-1 0 1,1 0 0,13-3 0,51-10-283,-51 12 84,106-19-1871,18-4-5891,-140 26 7499,19-6-2311,-22 6 2547,-1 1 0,1 0 0,-1 0 0,1-1 0,-1 1 0,0 0 0,1 0 0,-1-1 0,1 1 0,-1-1 0,0 1 0,1 0 0,-1-1 0,0 1 0,0-1 0,1 1 0,-1 0 0,0-1 0,0 1 0,0-1 1,1 1-1,-1-1 0,0 0 0,-11-4-4317,0 9 2713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9.373"/>
    </inkml:context>
    <inkml:brush xml:id="br0">
      <inkml:brushProperty name="width" value="0.05" units="cm"/>
      <inkml:brushProperty name="height" value="0.05" units="cm"/>
    </inkml:brush>
  </inkml:definitions>
  <inkml:trace contextRef="#ctx0" brushRef="#br0">44 1 604,'-8'25'2393,"7"-20"-1505,-1-1 1,1 1 0,-1 0 0,0-1 0,-4 8-1,3-8 18,1-2-180,0 1 1,0 0-1,0 0 0,0 0 1,1 0-1,-1 0 1,1 0-1,0 0 0,0 0 1,0 1-1,-1 3 1,3-6-649,0 0 0,0-1 1,-1 1-1,1 0 1,0-1-1,0 1 0,0-1 1,0 1-1,0-1 0,0 0 1,0 1-1,0-1 1,0 0-1,0 0 0,0 0 1,0 0-1,0 0 0,1 0 1,-1 0-1,2 0 1,32 0 385,-29-1-360,40-1-303,-1-3 1,67-15-1,-63 11-1782,91-29-13832,-116 26 14049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19.759"/>
    </inkml:context>
    <inkml:brush xml:id="br0">
      <inkml:brushProperty name="width" value="0.05" units="cm"/>
      <inkml:brushProperty name="height" value="0.05" units="cm"/>
    </inkml:brush>
  </inkml:definitions>
  <inkml:trace contextRef="#ctx0" brushRef="#br0">1 27 332,'11'-27'19479,"-11"36"-18377,2-5-942,0 1 0,0-1 0,0 1 0,1-1 0,0 0 0,0 0 0,0 0 0,7 6 0,-6-5 14,3 4 75,0 0-1,0 1 0,-1 0 0,-1 1 0,1-1 1,-2 1-1,6 16 0,17 87 1115,-20-79-1023,4 40 445,-3 0-1,-3 107 0,1 11 289,-3-90-553,-3-66-295,1 0 0,8 44 0,2-13 32,13 56 104,-20-109-336,1 0 1,1-1 0,0 1 0,1-1-1,0 0 1,10 13 0,-13-23-19,-1-1 0,1 0 1,0 0-1,-1 0 0,1 0 0,1-1 0,-1 1 1,0-1-1,1 0 0,-1 0 0,1-1 1,-1 0-1,1 1 0,0-1 0,9 0 0,3 1 31,0-1-1,0-1 1,19-2-1,300-58 261,-325 57-519,0 0 0,0-1 0,-1 0 0,14-7 0,27-24-9235,-45 30 7446,-1 1-1,1 0 0,0 1 0,1-1 1,11-4-1,36-8-3886,-29 9 4413,26-5-440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20.509"/>
    </inkml:context>
    <inkml:brush xml:id="br0">
      <inkml:brushProperty name="width" value="0.05" units="cm"/>
      <inkml:brushProperty name="height" value="0.05" units="cm"/>
    </inkml:brush>
  </inkml:definitions>
  <inkml:trace contextRef="#ctx0" brushRef="#br0">883 571 376,'-89'-13'12230,"60"15"-10539,0 0-1,-55 13 1,36-3-997,1 3 0,0 2 0,1 1 0,1 3-1,1 1 1,1 3 0,-40 30 0,57-36-374,1 1 0,1 1 1,1 2-1,-38 47 0,49-54-248,1 0 1,1 2-1,0-1 0,1 1 0,1 0 0,1 1 0,0 0 0,1 0 1,-2 21-1,7-31-65,0-1 1,1 0 0,0 1 0,1-1-1,0 0 1,0 1 0,1-1-1,3 10 1,-3-12-10,0-1 0,0 1-1,0-1 1,1 1 0,0-1-1,0 0 1,0 0 0,0-1-1,1 1 1,0-1 0,0 0-1,5 5 1,-3-5 3,0 0 1,0 0-1,0 0 1,0 0-1,1-1 1,-1 0-1,1-1 1,0 0-1,0 0 1,0 0-1,0-1 1,0 0-1,1 0 1,12 0-1,-3-2 8,1-1 1,-1 0-1,1-2 0,-1 0 0,0 0 1,17-8-1,-6 0 13,0-1 0,45-27 0,-44 18 1,47-45 0,-74 66-24,9-10-2,0-1 0,-1 0 0,0 0 0,-1-1 0,0 0 0,-1 0 0,0-1 0,-1 0 0,-1-1 0,-1 1 0,0-1 1,4-20-1,-2-9 2,-2-1 1,-1-87 0,-4 129 0,-3-51 1,-3 0-1,-2 0 0,-15-54 0,-12-77 2,34 170 11,-1 0 0,-1 0 0,0 0 0,-1 0 0,-1 0 0,0 1 0,-1 0 0,-8-14 0,10 21 10,1 1 0,-1 0 0,2-1 0,-1 0 0,1 0 0,0 0 0,0 0 0,1 0 0,0 0 0,1 0 0,-1-1 0,2-12 0,-1 18 40,6 20 52,0 0 0,-1 0 0,-1 0 0,2 31-1,-2-22-36,3 22 58,-2-6 11,16 56-1,-2-11-3,7 19-25,28 96 27,-20-74-79,-21-71-34,28 73 1,-11-36-21,-20-61-5,24 57 0,-29-80-162,-1 0 1,-1 0-1,1 0 1,-2 0-1,0 1 1,0-1-1,0 22 1,-2-31-96,0-1 1,0 0-1,0 1 1,0-1 0,1 0-1,-1 1 1,0-1-1,1 0 1,-1 0-1,1 1 1,-1-1-1,1 0 1,0 0-1,-1 0 1,1 0 0,0 0-1,0 0 1,2 2-1,-3-3 93,0 0 0,0 0 0,0 0-1,1 1 1,-1-1 0,0 0 0,0 0-1,1 0 1,-1 0 0,0 0 0,0 0 0,0 0-1,1 0 1,-1 0 0,0 0 0,0 0 0,1 0-1,-1 0 1,0 0 0,0 0 0,0 0 0,1 0-1,-1 0 1,0 0 0,0-1 0,0 1-1,1 0 1,-1 0 0,0 0 0,1-1-786,3-16-4767,-4 16 5306,0-1-1,1 0 1,-1 0-1,1 1 1,0-1 0,0 0-1,0 1 1,-1-1 0,2 1-1,-1-1 1,0 1 0,0-1-1,0 1 1,1 0-1,-1-1 1,3-1 0,1-1-517,15-14-947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20.882"/>
    </inkml:context>
    <inkml:brush xml:id="br0">
      <inkml:brushProperty name="width" value="0.05" units="cm"/>
      <inkml:brushProperty name="height" value="0.05" units="cm"/>
    </inkml:brush>
  </inkml:definitions>
  <inkml:trace contextRef="#ctx0" brushRef="#br0">11 24 1120,'-5'-11'3566,"-1"-1"7019,8 20-10084,-1 0 0,1 0 0,1 0 0,0 0 0,0 0 0,0 0 0,7 10 0,7 18 235,14 53 185,12 29-443,-23-69-416,-12-27-9,19 35 1,-23-49-55,-1 0 1,1 1-1,-1-1 1,-1 1-1,0 0 0,0-1 1,0 1-1,-1 0 1,-1 13-1,11 14-1591,-11-36 1512,0 1 1,0-1-1,0 0 0,0 1 0,0-1 1,-1 0-1,1 1 0,0-1 1,0 0-1,0 0 0,-1 1 0,1-1 1,0 0-1,0 0 0,-1 1 0,1-1 1,0 0-1,-1 0 0,1 0 0,0 1 1,-1-1-1,1 0 0,0 0 0,-1 0 1,1 0-1,0 0 0,-1 0 1,1 0-1,0 0 0,-1 0 0,1 0 1,0 0-1,-1 0 0,1 0 0,-1 0 1,1 0-1,0 0 0,-1 0 0,1 0 1,0 0-1,-1-1 0,1 1 0,0 0 1,0 0-1,-1 0 0,1-1 0,-1 1 1,-18-10-4904,18 10 4514,-5-3-211,2 1-92,0 0 1,1 0-1,-1-1 1,0 0-1,1 1 0,-1-1 1,1 0-1,-4-5 1,-4-9-1199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8.458"/>
    </inkml:context>
    <inkml:brush xml:id="br0">
      <inkml:brushProperty name="width" value="0.05" units="cm"/>
      <inkml:brushProperty name="height" value="0.05" units="cm"/>
    </inkml:brush>
  </inkml:definitions>
  <inkml:trace contextRef="#ctx0" brushRef="#br0">982 393 1260,'-22'0'4057,"-51"0"3485,22 1-5311,-67 10-1,68-4-1377,22-4 56,-44 11-1,-19 11 868,-9 3-306,20-6-551,54-14-614,0 2 1,1 1-1,-36 21 1,49-24-219,-1 1 1,1 0-1,1 0 1,0 1 0,0 0-1,1 1 1,-16 21 0,17-18-26,1 0-1,0 1 1,-8 19 0,13-27-56,1-1 0,0 1 0,1 0 0,-1 0 0,1 0 0,1 0 0,-1 0 0,1 0 0,0 0-1,2 11 1,8 32 6,-10-47-14,1 1-1,0 0 1,0 0-1,0 0 1,0-1-1,1 1 1,-1-1-1,1 1 1,0-1-1,0 0 1,0 1-1,1-1 1,-1 0-1,1 0 1,0-1-1,-1 1 0,1 0 1,0-1-1,1 0 1,-1 0-1,0 0 1,1 0-1,-1 0 1,6 1-1,2 1-6,-1 1 0,2-2 0,-1 0 0,0 0 0,1-1 0,-1 0 0,17 0 0,-11-3 4,0-1 0,-1 0 0,1-1 0,0-1 0,-1 0 0,31-13 0,-20 5-8,-1-2 0,0 0-1,29-23 1,-25 17-5,-17 11 8,1-1 0,-1 0 0,-1 0 0,15-18 0,-5 3-13,36-54-1,-51 67 20,0 0 0,-1 0 0,0-1 0,-1 1 0,0-1-1,-1 0 1,4-22 0,2-98-15,-7-156-1,-4 160 55,1 128 128,0 32 22,1-23-146,0 0 0,0 0 1,0-1-1,6 15 0,-5-14-7,1 0-1,-1 0 1,-1 1 0,1-1 0,-1 9 0,-1 429 976,11-263-965,-11 3 26,0-132-6623,0-56 6004,-1-1 1,1 0-1,-1 0 0,0 0 0,1 1 1,-1-1-1,0 0 0,-1 1 1,1-1-1,0 1 0,-1-1 1,0 1-1,-1-3 0,1 4 160,0-1-1,1 0 0,-1-1 1,1 1-1,0 0 0,-1 0 1,1-1-1,0 1 1,1 0-1,-1-1 0,0 1 1,1-1-1,-1 1 1,1-1-1,0 1 0,-1-1 1,1 0-1,1 1 0,-1-1 1,1-4-1,10-16-1988,9-2 357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21.242"/>
    </inkml:context>
    <inkml:brush xml:id="br0">
      <inkml:brushProperty name="width" value="0.05" units="cm"/>
      <inkml:brushProperty name="height" value="0.05" units="cm"/>
    </inkml:brush>
  </inkml:definitions>
  <inkml:trace contextRef="#ctx0" brushRef="#br0">371 103 160,'-46'-27'5529,"30"16"-2875,0 1 0,-1 1-1,-1 0 1,-32-11 0,31 15-813,-15-4-4406,28 8 1191,0 1 0,0-1 0,0 1 1,0 0-1,0 0 0,0 1 0,-10 2 0,-41 16-3892,17-7 3401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22.763"/>
    </inkml:context>
    <inkml:brush xml:id="br0">
      <inkml:brushProperty name="width" value="0.05" units="cm"/>
      <inkml:brushProperty name="height" value="0.05" units="cm"/>
    </inkml:brush>
  </inkml:definitions>
  <inkml:trace contextRef="#ctx0" brushRef="#br0">41 14 856,'23'-7'17299,"-23"7"-17274,0 0 0,0 0 0,-1 1 1,1-1-1,0 0 0,0 0 0,-1 0 0,1 0 0,0 1 1,-1-1-1,1 0 0,0 0 0,-1 0 0,1 0 0,0 0 0,-1 0 1,1 0-1,0 0 0,0 0 0,-1 0 0,1 0 0,0 0 0,-1 0 1,1 0-1,0 0 0,-1 0 0,1-1 0,0 1 0,0 0 1,-4-7 6502,-4 8-5177,8-2-1307,-1 1-1,1 0 0,0 0 0,-1 0 1,1 0-1,-1 0 0,1 0 0,-1 0 1,1-1-1,-1 1 0,1 0 0,0 0 1,-1 1-1,1-1 0,-1 0 0,1 0 0,-1 0 1,1 0-1,-1 0 0,1 0 0,0 1 1,-1-1-1,1 0 0,-1 0 0,1 1 1,0-1-1,-1 0 0,1 0 0,0 1 1,-1-1-1,1 0 0,0 1 0,0-1 1,-1 1-1,1-1 0,0 1 0,0 0 75,-11 12 689,11-11-759,0-1 0,-1 0 0,1 1 1,0-1-1,0 0 0,-1 0 0,1 1 0,-1-1 0,1 0 1,-1 0-1,0 0 0,0 1 0,1-1 0,-1 0 0,0 0 0,-2 1 1,3-1-30,-1 0 1,0-1 0,1 1-1,-1 0 1,1-1 0,-1 1 0,0 0-1,1 0 1,0-1 0,-1 1 0,1 0-1,-1 0 1,1 0 0,0 0-1,0 0 1,0-1 0,-1 1 0,1 0-1,0 0 1,0 0 0,0 0-1,0 0 1,0 0 0,1 0 0,-1 0-1,0 0 1,0-1 0,1 1 0,-1 0-1,0 0 1,1 0 0,-1 0-1,1-1 1,-1 1 0,1 0 0,-1 0-1,1-1 1,-1 1 0,2 0 0,4 10 91,0-1 1,-1 1 0,0 0-1,0 0 1,-1 1 0,-1-1 0,0 1-1,-1 0 1,0 0 0,-1 0 0,1 17-1,8 74 352,-7-55-449,2 0 1,11 47-1,2 26-15,6 247 1,-24 93 0,11-431 0,-11-29 0,1 0 0,-1 0 0,1-1 0,0 1 0,-1 0 0,1-1 0,0 1 0,0 0 0,-1-1 0,1 1 0,0-1 0,0 1 0,0-1 0,0 1 0,0-1 0,0 0 0,0 1 0,-1-1 0,1 0 0,0 0 0,0 0 0,0 0 0,0 0 0,0 0 0,2 0 0,35 1 0,-32-1 0,66-3 0,88-17 0,-110 13 0,4 1 0,-32 5 0,1-2 0,30-7 0,118-22 0,-82 17 0,-66 13 0,-16 2 0,0 0 0,-1-1 0,1 0 0,0-1 0,-1 1 0,9-4 0,-13 4-119,-2 1 86,1 0 1,-1 0 0,1-1-1,-1 1 1,1 0 0,-1 0-1,1-1 1,-1 1 0,1 0-1,-1 0 1,1 0 0,-1 0-1,1 0 1,-1 0 0,1 0-1,-1 0 1,1 0 0,-1 0-1,1 0 1,0 0 0,-1 0-1,1 0 1,-1 1 0,1-1-1,-1 0 1,1 0 0,-1 0-1,1 1 1,-1-1 0,0 0-1,1 1 1,-1-1 0,1 1-1,-1-1 1,0 0 0,1 1-1,-1-1 1,0 1 0,1-1-1,-1 1 1,0-1 0,0 1-1,0-1 1,1 1 0,-1-1-1,0 1 1,0-1 0,0 1-1,0-1 1,0 1 0,0-1-1,0 1 1,0 0-1,-24-1-9112,-14-5 538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23.180"/>
    </inkml:context>
    <inkml:brush xml:id="br0">
      <inkml:brushProperty name="width" value="0.05" units="cm"/>
      <inkml:brushProperty name="height" value="0.05" units="cm"/>
    </inkml:brush>
  </inkml:definitions>
  <inkml:trace contextRef="#ctx0" brushRef="#br0">12 70 220,'0'1'447,"0"-1"1,0 1-1,0 0 1,0 0-1,0 0 1,0 0-1,0 0 1,0 0-1,0 0 0,0 0 1,0 0-1,-1-1 1,1 1-1,0 0 1,-1 0-1,-8 9 8346,14-2-2825,6-5-3751,-9-3-2115,1 1 0,-1-2-1,0 1 1,0 0-1,1 0 1,-1-1 0,0 1-1,0-1 1,0 1-1,3-3 1,8-2 21,0 1-1,0 0 1,1 0 0,-1 1 0,1 1-1,26-1 1,13-3-50,252-48-80,-272 47-461,-31 7 32,-3-1-905,0 0 1181,1 1-1,0-1 0,-1 1 0,1 0 1,-1-1-1,1 1 0,0 0 1,-1 0-1,1-1 0,-1 1 0,1 0 1,-1 0-1,1 0 0,-1-1 0,1 1 1,-1 0-1,1 0 0,-1 0 0,1 0 1,-1 0-1,1 0 0,-1 0 1,0 0-1,-42 0-4433,18-2 2030,1 2 0,-1 1 0,1 1 0,-40 8 0,31-2 472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23.535"/>
    </inkml:context>
    <inkml:brush xml:id="br0">
      <inkml:brushProperty name="width" value="0.05" units="cm"/>
      <inkml:brushProperty name="height" value="0.05" units="cm"/>
    </inkml:brush>
  </inkml:definitions>
  <inkml:trace contextRef="#ctx0" brushRef="#br0">3 0 780,'3'18'3701,"-3"-17"-3371,1 0-1,-1-1 0,0 1 0,0 0 1,1 0-1,-1-1 0,0 1 0,0 0 1,0 0-1,0 0 0,0-1 1,0 1-1,0 0 0,0 0 0,-1-1 1,1 1-1,0 0 0,0 0 0,-1-1 1,1 1-1,0 0 0,-1 0 0,0 0 281,1 0 0,-1-1 0,1 1 0,-1 0 0,1 0-1,0 0 1,-1 0 0,1-1 0,0 1 0,0 0-1,0 0 1,-1 0 0,1 0 0,0 0 0,0 0 0,0 0-1,1 1 1,9 6 3915,27-7-3987,-26-1 199,144-11-666,-50 2-2517,-46 3-1085,-23-5-3296,-76-1-7999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2.223"/>
    </inkml:context>
    <inkml:brush xml:id="br0">
      <inkml:brushProperty name="width" value="0.05" units="cm"/>
      <inkml:brushProperty name="height" value="0.05" units="cm"/>
    </inkml:brush>
  </inkml:definitions>
  <inkml:trace contextRef="#ctx0" brushRef="#br0">249 61 1148,'9'-7'1013,"-8"0"5462,-11 5-169,-1 6-5753,5 1-342,0 1-1,0 0 1,0 0-1,1 1 1,0-1-1,0 1 0,1 1 1,0-1-1,0 0 1,-4 11-1,4-8-46,-8 20 144,2 0 0,2 0 0,1 1-1,-4 36 1,2-18-97,9-47-203,-45 285 1192,16-97-170,25-163-900,4-15-71,-2 0 0,0-1 0,0 1 0,-1 0 0,-8 18 0,10-27-47,-1 0 1,1 0-1,-1 0 0,1 0 1,0 1-1,0-1 0,1 0 1,-1 1-1,1-1 0,-1 0 1,1 6-1,0-10-25,0 1 0,0 0 0,0 0 0,0 0 0,0-1 0,0 1 0,-1 0 0,1 0 0,0 0 0,0 0 1,0 0-1,0-1 0,0 1 0,-1 0 0,1 0 0,0 0 0,0 0 0,0 0 0,-1 0 0,1 0 0,0-1 0,0 1 0,0 0 0,-1 0 0,1 0 0,0 0 0,0 0 0,-1 0 0,1 0 0,0 0 0,0 0 0,0 0 0,-1 0 0,1 0 0,0 1 0,0-1 1,-1 0-1,1 0 0,0 0 0,0 0 0,0 0 0,0 0 0,-1 0 0,1 1 0,0-1 0,0 0 0,0 0 0,0 0 0,-1 1 0,7-14-479,0 1 1,-2-1-1,1 0 0,2-16 1,7-19-749,-7 23 724,-2-1 0,0 0 0,-2 0 0,-1 0 0,-2-52 0,0 45 271,0-388 1650,0 415-1274,0 0-1,1 1 0,0-1 1,0 0-1,0 1 0,0-1 1,1 1-1,0-1 0,0 1 1,1 0-1,-1 0 0,1 0 1,0 0-1,1 1 1,-1-1-1,1 1 0,0 0 1,0 0-1,0 0 0,1 0 1,-1 1-1,1-1 0,0 1 1,0 1-1,0-1 0,0 1 1,0-1-1,8-1 1,-1 1 74,-1 0 1,0 1 0,1 0-1,-1 1 1,1 0 0,0 1 0,-1 0-1,1 1 1,0 0 0,-1 1 0,1 0-1,-1 1 1,16 6 0,12 8 260,-2 2 0,0 1 1,-1 2-1,51 42 0,120 121 317,-21-17-597,-44-44-81,-111-99 458,47 28 0,-78-53-532,1 1 0,0-1 0,0 0 0,0 0 0,-1 0 0,1 1 0,0-1 0,0 0 0,0 0 0,0 0 0,0 0 0,-1-1 0,1 1 0,0 0 0,0 0 0,0 0 0,-1-1-1,1 1 1,0 0 0,0-1 0,-1 1 0,1-1 0,0 1 0,0-1 0,-1 1 0,1-1 0,-1 1 0,1-1 0,0 0 0,-1 1 0,1-1 0,-1 0 0,0 0 0,1 1 0,-1-1 0,1 0 0,-1 0 0,0 1 0,0-1 0,0 0 0,1 0 0,-1-1 0,7-35 315,-6 20-250,-1 0 1,-1 0-1,0 0 0,-2 1 1,0-1-1,0 0 0,-11-26 1,-26-78 214,19 53-214,-23-67 11,3 4-75,28 85-46,11 39-137,1 0 1,1 0-1,-1 0 1,1 1-1,1-9 0,0-4-2539,-1 19 2502,0-1 0,1 0 0,-1 1 0,0-1 1,1 1-1,-1-1 0,0 1 0,1-1 0,-1 1 0,1 0 1,-1-1-1,1 1 0,-1-1 0,1 1 0,0 0 0,-1 0 0,1-1 1,-1 1-1,1 0 0,0 0 0,-1 0 0,1-1 0,-1 1 1,2 0-1,26-4-3690,-6 0-1027,4 4-6178,5 5 9210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2.610"/>
    </inkml:context>
    <inkml:brush xml:id="br0">
      <inkml:brushProperty name="width" value="0.05" units="cm"/>
      <inkml:brushProperty name="height" value="0.05" units="cm"/>
    </inkml:brush>
  </inkml:definitions>
  <inkml:trace contextRef="#ctx0" brushRef="#br0">55 0 216,'0'0'392,"24"24"1975,-23-23-2111,-1 0 1,1 0 0,0 0-1,0 0 1,-1 1 0,1-1 0,0 0-1,-1 0 1,1 1 0,-1-1-1,0 0 1,1 1 0,-1-1-1,0 0 1,0 1 0,0-1 0,0 0-1,0 1 1,0-1 0,0 0-1,0 1 1,-1 1 0,-1 2 1304,0-1 0,1 0-1,0 1 1,0-1 0,0 0 0,0 1 0,1-1 0,0 9 0,0-12-1367,-24-7-5235,-27-24-9635,49 23 12472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3.153"/>
    </inkml:context>
    <inkml:brush xml:id="br0">
      <inkml:brushProperty name="width" value="0.05" units="cm"/>
      <inkml:brushProperty name="height" value="0.05" units="cm"/>
    </inkml:brush>
  </inkml:definitions>
  <inkml:trace contextRef="#ctx0" brushRef="#br0">917 18 1244,'-7'-3'1353,"0"0"0,-1 0 0,1 1 0,0 0-1,-1 0 1,-9 0 0,15 2-1052,-1-1 0,0 1 0,0 0-1,0 0 1,0 0 0,0 1 0,0-1 0,1 1 0,-1-1-1,-5 3 1,6-2-89,-1-1 0,1 1 0,-1 0 0,0-1 0,1 0 0,-1 0 0,1 0 0,-1 0 0,0 0 0,-3-1 0,-5 1 173,-41 11 1396,27-5-1011,0-1 0,-50 2 0,47-4-300,-1 0 1,1 2-1,0 1 0,0 1 0,-36 14 0,31-10-117,0 1 171,-1 3 0,-56 33 0,69-36-318,8-5-117,0 1 0,0 1 0,1 0-1,0 1 1,1 0 0,0 1 0,0 0 0,1 1-1,1 0 1,0 1 0,0 0 0,-8 19 0,1-2-3,14-27-79,0 1-1,0-1 1,0 0-1,0 1 1,1-1-1,0 1 1,-1 0-1,1-1 1,1 1 0,-1 0-1,0 0 1,1 4-1,-1-1-1,1 1 0,0 0-1,1-1 1,-1 1 0,1 0-1,1-1 1,-1 1 0,1-1 0,1 0-1,0 1 1,0-1 0,4 7-1,-5-9-7,1 0 0,0 0 0,1 0 0,-1-1 0,1 1 0,0-1 0,0 0 0,0 0 0,1 0 0,-1-1 0,8 5 0,0-2-2,0 0 0,0-1 0,0 0 0,1-1 0,0-1 0,0 0 0,0 0 0,0-2 0,0 1 1,0-2-1,0 0 0,0 0 0,0-1 0,1-1 0,-1 0 0,-1-1 0,15-4 0,22-10-98,78-27-1143,-110 36 543,1 0-1,-1-2 1,-1 1-1,29-23 1,-41 28 300,0 0 0,-1 0 1,1-1-1,-1 0 0,0 1 1,3-6-1,16-21-2291,-20 29 2354,1-1 1,0 1 0,-1-1-1,0 0 1,0 0 0,0 0 0,0 0-1,0 0 1,-1-1 0,1 1 0,-1-1-1,0 1 1,0-1 0,0 1 0,0-1-1,-1 1 1,0-1 0,1 0-1,-1 1 1,-1-5 0,-1-5-1032,-1 0-1,0 1 1,-1-1 0,-9-17 0,8 16 752,-6-16-735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3.504"/>
    </inkml:context>
    <inkml:brush xml:id="br0">
      <inkml:brushProperty name="width" value="0.05" units="cm"/>
      <inkml:brushProperty name="height" value="0.05" units="cm"/>
    </inkml:brush>
  </inkml:definitions>
  <inkml:trace contextRef="#ctx0" brushRef="#br0">33 143 24,'0'-8'800,"1"0"0,-1 0 0,-1 1 1,1-1-1,-1 0 0,-1 1 0,1-1 0,-1 1 0,0-1 0,-1 1 0,-6-13 1,8 19-680,-9-19 1879,10 20-1972,0 0 0,0-1 0,-1 1 0,1 0-1,0-1 1,0 1 0,0 0 0,0 0 0,0-1 0,0 1 0,0 0 0,0-1 0,0 1 0,0 0 0,0-1 0,0 1 0,0 0 0,0 0-1,0-1 1,0 1 0,1 0 0,-1 0 0,0-1 0,0 1 0,0 0 0,0-1 0,0 1 0,1 0 0,-1 0 0,0 0 0,0-1 0,0 1 0,1 0-1,-1 0 1,0 0 0,0-1 0,1 1 0,-1 0 0,0 0 0,1 0 0,-1 0 0,0 0 0,0 0 0,1 0 0,-1 0 0,0 0 0,1 0-1,-1 0 1,0 0 0,0 0 0,1 0 0,17-6 827,-14 5 1991,-6 5-2619,8 0 15,-4-3-220,-1-1 0,0 1 0,0-1 0,0 1 0,0 0 0,0-1 0,0 1 0,0 0 0,0 0 0,0 0 0,0-1 0,-1 1 0,1 0 0,0 0 0,0 0 0,-1 0 0,1 1 0,-1-1 0,1 0 0,-1 0 0,1 0 0,-1 0 0,1 2 0,-1 10 180,1-1-1,1 0 1,0 1-1,5 14 1,4 21 194,19 68 279,-7-31-311,31 98 30,-10-41-251,-2 22-146,-39-151-103,0-4-216,-1-1 0,0 1-1,-1-1 1,0 18-1,-6-12-1361,5-15 1609,0 1 0,0 0 1,0 0-1,0 0 1,0 0-1,0 0 0,0 0 1,0 0-1,0-1 0,-1 1 1,1 0-1,0 0 1,0 0-1,0 0 0,0 0 1,0 0-1,0 0 1,0 0-1,0 0 0,-1 0 1,1 0-1,0 0 0,0-1 1,0 1-1,0 0 1,0 0-1,0 0 0,0 0 1,-1 0-1,1 0 1,0 0-1,0 0 0,0 0 1,0 0-1,0 0 0,0 0 1,-1 1-1,1-1 1,0 0-1,0 0 0,0 0 1,0 0-1,0 0 1,0 0-1,0 0 0,0 0 1,-1 0-1,1 0 0,0 0 1,0 0-1,0 0 1,0 1-1,0-1 0,0 0 1,0 0-1,0 0 1,0 0-1,0 0 0,0 0 1,0 0-1,0 1 0,0-1 1,0 0-1,0 0 1,0 0-1,0 0 0,0 0 1,0 1-1,-7-7-3800,-15-3 1284,21 9 2427,0-1 0,1 0 0,-1 0-1,1 0 1,0 0 0,-1 0 0,1 0 0,0 0 0,0 1 0,-1-1 0,1 0 0,0 0 0,0 0 0,0 0 0,0 0 0,0 0 0,0 0 0,1-1 0,-1-4-586,0-12-796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4.284"/>
    </inkml:context>
    <inkml:brush xml:id="br0">
      <inkml:brushProperty name="width" value="0.05" units="cm"/>
      <inkml:brushProperty name="height" value="0.05" units="cm"/>
    </inkml:brush>
  </inkml:definitions>
  <inkml:trace contextRef="#ctx0" brushRef="#br0">853 15 528,'-22'-11'5382,"17"10"-4607,-1 0-1,0 0 1,1 1 0,-1 0-1,0 0 1,-10 2 0,-19-1 1302,22-3-1317,0 2 0,0-1 0,-1 2 0,1 0 0,0 0 0,-21 6 0,17-3-156,0-2-1,-23 2 0,24-3-255,1 0 0,-1 2 1,1-1-1,0 2 0,-20 7 1,-71 33 1203,78-31-1246,0 1 1,1 1-1,1 2 0,1 0 1,0 2-1,1 1 0,1 0 0,1 2 1,1 0-1,-23 33 0,37-42-282,0 0-1,1 0 0,1 0 1,0 1-1,1 0 0,0 0 1,1 0-1,0 0 1,1 0-1,1 1 0,1-1 1,0 0-1,3 28 1,4-11 0,1-1 1,1 0 0,1 0-1,2-1 1,1-1 0,1 0-1,21 30 1,-28-48-24,0 0 0,1 0 0,1 0 0,0-1 0,0-1 0,17 14 0,-3-4-2,-1-1-6,1-2 0,37 19-1,-34-19-1,-9-6 6,1-1 0,1 0 0,0-1 0,0-1 0,0-1-1,1-1 1,-1-1 0,1 0 0,0-1 0,0-2 0,0 0-1,0-1 1,0 0 0,0-2 0,-1-1 0,1 0 0,19-8 0,-4 1 42,0-1 1,-1-2-1,-1-1 1,0-2-1,-1-2 1,39-29-1,-65 42 9,1 0 0,-1-1 0,-1 1 0,1-1-1,-1-1 1,0 1 0,-1-1 0,0 0 0,0 0-1,-1 0 1,0-1 0,0 1 0,1-11 0,-3 13-22,-1 0-1,0 0 1,0 0 0,-1 1 0,1-1 0,-1 0 0,-1 0 0,1 1 0,-1-1 0,0 0-1,0 1 1,0 0 0,-1-1 0,-6-7 0,-8-24 58,11 22-71,1 1 0,-2-1 0,1 1 0,-2 1 0,0-1 0,-1 1 0,0 1 0,-1 0 0,-11-12 0,-9-2-237,0 2 1,-1 0 0,-1 3 0,-60-31 0,34 23-1145,-93-41-9068,97 35 2294,50 33 7551,1 2 178,1-1 1,-1 0 0,1 0 0,-1 0 0,1 0-1,-1-1 1,1 1 0,0-1 0,0 1 0,-1-1 0,1 0-1,0 0 1,1 0 0,-3-3 0,11-1-1143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4.699"/>
    </inkml:context>
    <inkml:brush xml:id="br0">
      <inkml:brushProperty name="width" value="0.05" units="cm"/>
      <inkml:brushProperty name="height" value="0.05" units="cm"/>
    </inkml:brush>
  </inkml:definitions>
  <inkml:trace contextRef="#ctx0" brushRef="#br0">14 53 552,'0'-2'379,"0"1"0,0-1-1,0 1 1,0-1 0,0 0-1,0 1 1,0-1 0,-1 1 0,1-1-1,0 1 1,-1-1 0,0 1 0,1-1-1,-1 1 1,0 0 0,1-1 0,-1 1-1,0 0 1,-1-2 0,1 3 73,1-1-1,-1 0 1,1 1 0,-1-1 0,1 0 0,0 0-1,-1 1 1,1-1 0,0 0 0,0 0 0,0 1-1,-1-1 1,1 0 0,0 0 0,0 0 0,0 1-1,0-1 1,0 0 0,0 0 0,1 0 0,-1 0-357,0 1 0,0 0 0,0-1 0,1 1 0,-1 0 0,0 0 0,0-1 1,0 1-1,0 0 0,1 0 0,-1 0 0,0-1 0,0 1 0,1 0 0,-1 0 1,0 0-1,0 0 0,1-1 0,-1 1 0,0 0 0,1 0 0,-1 0 0,0 0 0,0 0 1,1 0-1,-1 0 0,0 0 0,1 0 0,-1 0 0,0 0 0,1 0 0,-1 0 1,0 0-1,1 0 0,-1 0 0,0 0 0,0 1 0,1-1 0,-1 0 0,0 0 0,0 0 1,1 0-1,-1 0 0,0 1 0,0-1 0,1 0 0,-1 0 0,0 1 0,0-1 1,0 0-1,1 1 0,5 5 333,0 1 1,0 0 0,0 0 0,8 15-1,2 3 186,-7-10-208,-1-1 0,10 26 1,2 2 160,54 116 656,-29-45-726,-13-32-210,-13-35-135,94 248 710,-59-148-475,10 38 12,-14-30-201,-22-70-145,-21-54-39,-6-25-13,-1-1 0,1 1 0,0-1 0,0 1 0,1-1 0,-1 0 0,1 0 0,0 1 0,0-1 0,1 0 0,-1-1 0,1 1 0,4 5 0,0-4-17,13 14-88,-19-19 88,-1 1 0,0-1-1,0 0 1,0 1-1,1-1 1,-1 1 0,0-1-1,0 1 1,0-1 0,0 1-1,0-1 1,0 1 0,0-1-1,0 1 1,0-1 0,0 1-1,0-1 1,0 1-1,0-1 1,0 1 0,0-1-1,0 1 1,-1-1 0,1 0-1,0 1 1,0-1 0,0 1-1,-1-1 1,1 1 0,0-1-1,-1 0 1,1 1 0,0-1-1,-1 0 1,1 1-1,-1-1 1,1 0 0,0 0-1,-1 1 1,1-1 0,-1 0-1,1 0 1,-1 0 0,1 0-1,-1 1 1,1-1 0,-1 0-1,0 0 1,-9 3-1029,-1-1 0,0 0 1,0-1-1,1 0 1,-1 0-1,0-1 0,-16-3 1,-11 2-4058,27 0 3233,0 0 0,0-1 0,0-1 0,-14-4-1,11 3 217,-1-4-1104,4-3 539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9.094"/>
    </inkml:context>
    <inkml:brush xml:id="br0">
      <inkml:brushProperty name="width" value="0.05" units="cm"/>
      <inkml:brushProperty name="height" value="0.05" units="cm"/>
    </inkml:brush>
  </inkml:definitions>
  <inkml:trace contextRef="#ctx0" brushRef="#br0">643 19 1216,'-110'8'12415,"-55"22"-7502,143-24-4506,1 2 1,-1 0 0,1 1 0,1 1-1,0 0 1,0 2 0,1 0 0,1 2-1,0 0 1,-30 30 0,37-30-155,0-1 0,1 2 0,1-1 0,0 1 0,1 1-1,1-1 1,0 1 0,-9 32 0,6-18 27,5-13-118,0 0-1,1 1 1,1-1-1,1 1 1,1 0 0,0 30-1,5-1 88,11 59 0,-12-95-241,0 0-1,1 0 1,0 0-1,0-1 0,1 0 1,1 1-1,0-2 0,0 1 1,1-1-1,0 0 0,0 0 1,11 9-1,-4-6 0,0 0 0,0-1 1,1-1-1,0 0 0,1-1 0,0-1 0,20 8 0,-16-8-11,0 0-1,1-1 0,0-2 1,0 0-1,0-1 0,41 2 1,-39-6 6,-11 1-1,0-1 0,-1-1 0,1 0 0,17-4 1,68-13 1,-18 0 7,-46 11 26,51-18 0,-71 21-24,-4 1 5,1-1 0,-1 0 0,0 0-1,-1-1 1,1 0 0,11-9 0,8-4 69,-24 16-62,1 0 0,-2-1 1,1 1-1,0-1 0,0 0 0,-1 0 0,0 0 1,6-8-1,10-10 138,-14 16-82,0 0 1,0-1-1,-1 1 1,0-1-1,7-12 1,-5 6 120,-1 0 1,-1 0 0,1 0 0,-2 0 0,0-1-1,0 1 1,-2-1 0,2-24 0,-4 18 22,-1 1 0,0-1 0,-2 1-1,0 0 1,-1 0 0,-10-25 0,8 29-151,0 1-1,-1 0 1,-1 0 0,0 0-1,-1 2 1,-17-18-1,8 8-20,3 3-31,-1 1 0,-1 0 1,0 1-1,-1 1 0,-1 1 1,0 1-1,-39-19 0,-16-12-255,57 36-152,0 1 0,-1 1 0,0 0-1,-29-4 1,-2 2-1234,-63-15-8281,109 21 8904,-1 0-1,1 0 1,0 0 0,0-1 0,0 1 0,0-1-1,-5-5 1,8 8 664,0-1 0,0 0-1,0 0 1,-1 0 0,1-1 0,0 1 0,0 0-1,1 0 1,-1-1 0,0 1 0,0 0-1,1-1 1,-1 1 0,0-1 0,1 1-1,0 0 1,-1-1 0,1 0 0,0 1 0,0-1-1,-1 1 1,1-1 0,0 1 0,1-1-1,-1-2 1,9-8-1311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5.553"/>
    </inkml:context>
    <inkml:brush xml:id="br0">
      <inkml:brushProperty name="width" value="0.05" units="cm"/>
      <inkml:brushProperty name="height" value="0.05" units="cm"/>
    </inkml:brush>
  </inkml:definitions>
  <inkml:trace contextRef="#ctx0" brushRef="#br0">75 129 1680,'0'1'320,"0"0"0,-1-1 0,1 1-1,0 0 1,0 0 0,-1-1 0,1 1 0,0 0-1,-1-1 1,1 1 0,0 0 0,-1-1 0,1 1-1,-1 0 1,1-1 0,-1 1 0,0-1 0,1 1-1,-1-1 1,1 1 0,-1-1 0,0 1 0,1-1-1,-1 0 1,0 1 0,-1-1 0,-25 7 4589,2 1 192,16-2-2560,84 0-545,201 0 1675,612-54-53,-721 35-3231,-88 7-284,720-50 23,-629 48-126,285-19 0,-440 27 0,-12 0 0,1 0 0,0 0 0,0 0 0,-1-1 0,1 1 0,0-1 0,-1 0 0,7-3 0,3 2 0,-26 3-43,-170-4-8173,61-5-5553,114 8 12415,0 0-1,-1 0 1,1 1-1,-11 2 1,6-2-1157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6.325"/>
    </inkml:context>
    <inkml:brush xml:id="br0">
      <inkml:brushProperty name="width" value="0.05" units="cm"/>
      <inkml:brushProperty name="height" value="0.05" units="cm"/>
    </inkml:brush>
  </inkml:definitions>
  <inkml:trace contextRef="#ctx0" brushRef="#br0">481 722 1500,'-6'3'1245,"-1"0"-1,1-1 1,-1 0-1,1-1 1,-1 1-1,0-1 1,0 0-1,-9-1 1,-13 3 2719,-18 0 210,34-2-3213,-1 0 0,0 1 1,-18 4-1,19-3-728,1 1 0,-1 1 1,1 0-1,0 0 1,0 1-1,0 1 1,1 0-1,0 0 1,1 1-1,-1 1 0,2-1 1,-1 2-1,1-1 1,-10 15-1,9-10-58,0 0-1,1 0 1,0 1-1,1 0 0,1 0 1,1 1-1,0-1 1,1 2-1,1-1 1,0 0-1,1 1 1,1 0-1,-1 21 0,3-23-131,-1 1 0,2-1 0,0 1 0,1-1 0,1 1 0,0-1-1,1 0 1,0 0 0,1 0 0,8 14 0,-11-27-43,-1 0 1,1 0-1,0 0 0,0-1 1,0 1-1,0-1 0,1 0 1,-1 1-1,0-1 1,0 0-1,1 0 0,-1-1 1,1 1-1,-1 0 0,1-1 1,-1 1-1,1-1 0,-1 0 1,1 0-1,3 0 1,2-1 0,0 1 1,0-1 0,0 0 0,14-4 0,-9 0 5,-1-1 0,0 0 0,0-1 0,-1 0-1,0 0 1,0-1 0,18-18 0,0-4 17,29-40 0,-51 61-20,-1-1-1,0 0 1,-1-1 0,0 1 0,-1-1 0,0 0 0,0 0-1,-1 0 1,-1-1 0,0 1 0,0-1 0,-1 1-1,-1-1 1,0 1 0,-1-1 0,0 0 0,-5-21-1,-5-12 8,-1 0-1,-3 1 1,-22-46-1,26 64-9,-18-37 5,-9-27-2,-57-131 24,50 122-36,23 36 11,17 52 6,1-1 1,1-1 0,0 1-1,0-1 1,1 1-1,1-1 1,0 1-1,1-15 1,1 35 23,1 0 0,0-1 0,0 1 0,0 0 0,1-1 1,0 1-1,6 9 0,11 27 95,-5 2-41,35 128 94,-44-151-164,1 0 0,0-1 0,13 24 1,5 18 15,119 334 29,-80-222-73,-62-169 9,1 0 1,0 0-1,0 0 0,7 9 1,-7-11-3,0 0 0,0 0 0,0 1 0,-1-1 0,1 1 0,0 6 0,1 5-32,-4-11-57,1 0 0,1 0-1,-1 0 1,1 0 0,0-1-1,0 1 1,0-1 0,6 10 0,-6-13-233,1 1 0,-1 0 0,0 0 0,0 1 0,0-1 0,-1 0 0,2 5 0,-2-7 205,-1 0 0,0-1 1,0 1-1,0-1 0,1 1 1,-1 0-1,0-1 0,0 1 1,0-1-1,0 1 1,0 0-1,-1-1 0,1 1 1,0 0-1,0-1 0,0 1 1,0-1-1,-1 1 1,1-1-1,0 1 0,0 0 1,-1-1-1,1 1 0,-1-1 1,1 1-1,0-1 0,-1 0 1,1 1-1,-1-1 1,1 1-1,-1-1 0,1 0 1,-1 1-1,1-1 0,-1 0 1,0 0-1,1 1 1,-1-1-1,1 0 0,-1 0 1,0 0-1,1 0 0,-1 0 1,1 0-1,-1 0 1,0 0-1,1 0 0,-1 0 1,0 0-1,0 0 0,-2-1-657,0 1 0,0-1 0,1 0 1,-1 0-1,0 0 0,0-1 0,1 1 0,-1-1 0,1 1 0,-1-1 0,1 0 0,0 0 0,-1 0 0,-3-4 0,5 5 479,0 0 1,0-1-1,0 1 1,0 0-1,0-1 1,0 1 0,0 0-1,0-1 1,1 1-1,-1-1 1,0 1-1,1-1 1,-1 0-1,1 1 1,0-1-1,-1 1 1,1-1-1,0 0 1,0 1-1,0-1 1,0 0-1,1 1 1,-1-1-1,0 0 1,1 1-1,-1-1 1,1 1-1,-1-1 1,2-2 0,16-13-1478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6.684"/>
    </inkml:context>
    <inkml:brush xml:id="br0">
      <inkml:brushProperty name="width" value="0.05" units="cm"/>
      <inkml:brushProperty name="height" value="0.05" units="cm"/>
    </inkml:brush>
  </inkml:definitions>
  <inkml:trace contextRef="#ctx0" brushRef="#br0">25 25 1452,'1'0'235,"-1"-1"1,1 1-1,-1 0 0,1-1 0,-1 1 0,1-1 0,-1 1 1,1-1-1,-1 1 0,0-1 0,1 1 0,-1-1 1,0 0-1,1 1 0,-1-1 0,0 1 0,0-1 1,1 0-1,-1 1 0,0-1 0,0 0 0,0 1 1,0-1-1,0 0 0,0 1 0,0-1 0,0 1 1,0-1-1,0 0 0,0 1 0,-1-1 0,1 0 1,0 1-1,0-1 0,-1 0 0,1 1 0,-1-1 1,-12-1 5415,1 7-5607,12-5 27,-1 0 0,1 1 0,0-1 0,-1 0-1,1 1 1,0-1 0,-1 1 0,1-1 0,0 0 0,0 1 0,0-1 0,-1 1 0,1-1 0,0 1 0,0-1 0,0 1 0,0-1 0,0 1 0,0-1-1,0 1 1,0-1 0,0 1 0,0-1 0,0 1 0,0-1 0,1 1 0,-1-1 0,0 1 0,0-1 0,0 1 0,1-1 0,-1 0 0,1 1 0,8 15 402,-8-15-290,16 25 389,-2 0 0,0 1 0,-2 1 0,14 42 0,17 27-182,-36-70-311,-6-17-49,1 0-1,1 0 1,0 0-1,0-1 1,1 1-1,7 10 1,-9-14-83,0 0 1,0 0 0,0 0-1,-1 0 1,0 1 0,0-1-1,0 1 1,-1-1 0,0 1-1,0 0 1,-1 9 0,0-16 12,0 1 0,0-1 0,0 0 0,0 1 0,0-1 0,0 0 0,0 0 0,0 1 0,0-1 0,0 0 0,0 0 0,-1 0 0,1 1 0,0-1 0,0 0 1,0 0-1,0 0 0,-1 1 0,1-1 0,0 0 0,0 0 0,0 0 0,-1 0 0,1 1 0,0-1 0,0 0 0,-1 0 0,1 0 0,0 0 0,0 0 0,-1 0 0,1 0 0,0 0 0,0 0 1,-1 0-1,1 0 0,0 0 0,0 0 0,-1 0 0,-16-4-2012,-13-12-3673,15 5 2924,12 9 2239,0 0-1,-1-1 0,1 1 1,0-1-1,0 0 1,1 0-1,-1 0 1,1 0-1,-1 0 1,1 0-1,0-1 1,-3-5-1,3-10-1277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37.022"/>
    </inkml:context>
    <inkml:brush xml:id="br0">
      <inkml:brushProperty name="width" value="0.05" units="cm"/>
      <inkml:brushProperty name="height" value="0.05" units="cm"/>
    </inkml:brush>
  </inkml:definitions>
  <inkml:trace contextRef="#ctx0" brushRef="#br0">273 80 340,'-11'-12'2136,"11"-7"500,-11 13 293,-11-6 151,11 6-656,-10 0-744,-1-1-748,11 1-651,0 6-542,-11-6-483,11 6-568,-10 0-856,10 0-380,-11 0-88,-11 6 115,11 0 253,11 1 464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43.889"/>
    </inkml:context>
    <inkml:brush xml:id="br0">
      <inkml:brushProperty name="width" value="0.05" units="cm"/>
      <inkml:brushProperty name="height" value="0.05" units="cm"/>
    </inkml:brush>
  </inkml:definitions>
  <inkml:trace contextRef="#ctx0" brushRef="#br0">36 119 100,'-3'0'1307,"-23"-2"10802,26 2-11889,0 0-1,-1 0 1,1 0 0,0-1-1,-1 1 1,1 0-1,0 0 1,-1 0 0,1 0-1,0 0 1,-1-1 0,1 1-1,0 0 1,-1-1 219,1 1-219,0 0-1,0 0 1,0-1-1,-1 1 1,1 0 0,0-1-1,0 1 1,0 0-1,0 0 1,-1-1 0,1 1-1,0-1 1,0 1 0,5-10 1138,-1 8-1242,1-1 0,0 0 0,-1 1-1,1 0 1,0 0 0,0 1 0,0-1 0,0 1-1,0 0 1,0 0 0,8 1 0,10-4 168,172-27 251,-149 25-515,-13 2-275,38-9-1,-54 10-623,8 0-458,-24 3 1113,-1 0 0,1 0-1,-1 0 1,1-1 0,0 1 0,-1 0 0,1 0 0,-1 0 0,1 0 0,-1-1 0,1 1 0,-1 0 0,1-1 0,-1 1 0,1 0 0,-1-1 0,1 1 0,-1 0 0,1-1 0,-1 1 0,0-1 0,1 1 0,-1-1-1,0 1 1,1-2 0,-2 2-104,0-1-1,0 0 0,0 1 0,0-1 1,0 1-1,0-1 0,0 1 0,0-1 1,0 1-1,0 0 0,0-1 0,0 1 1,0 0-1,-1 0 0,1 0 0,0 0 1,0 0-1,0 0 0,0 0 0,-1 1 1,-30 0-3057,10 4 1201,1 2 337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44.275"/>
    </inkml:context>
    <inkml:brush xml:id="br0">
      <inkml:brushProperty name="width" value="0.05" units="cm"/>
      <inkml:brushProperty name="height" value="0.05" units="cm"/>
    </inkml:brush>
  </inkml:definitions>
  <inkml:trace contextRef="#ctx0" brushRef="#br0">2 7 700,'-1'14'1433,"1"16"4847,0-28-5904,0-1 0,0 0-1,0 0 1,0 0 0,0 0 0,1 0-1,-1 1 1,0-1 0,1 0 0,-1 0-1,1 0 1,-1 0 0,1 0 0,0 0-1,-1 0 1,1 0 0,0-1 0,0 1-1,1 1 1,-1-1-187,1-1 1,0 1-1,0-1 0,0 1 0,0-1 0,0 0 1,0 0-1,0 0 0,0 0 0,0 0 1,-1 0-1,3-1 0,4 0 89,207-11 797,-125 5-1908,92-17-9456,-176 23 9550,-1 0 1,1-1 0,-1 0-1,0 0 1,0 0-1,10-6 1,-15 8 662,22-13-2054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44.984"/>
    </inkml:context>
    <inkml:brush xml:id="br0">
      <inkml:brushProperty name="width" value="0.05" units="cm"/>
      <inkml:brushProperty name="height" value="0.05" units="cm"/>
    </inkml:brush>
  </inkml:definitions>
  <inkml:trace contextRef="#ctx0" brushRef="#br0">165 121 212,'-4'-4'961,"0"1"-1,-1-1 1,1 1-1,-1 0 1,0 0-1,0 1 1,0 0-1,-9-4 1,-13-6 5317,26 12-6194,0-1 1,0 0-1,0 1 0,0 0 0,0-1 0,1 1 0,-1 0 0,0-1 0,0 1 0,0 0 0,0 0 0,0 0 0,0 0 0,0 0 0,0 0 1,0 0-1,0 0 0,0 0 0,0 0 0,0 1 0,0-1 0,0 0 0,0 1 0,0-1 0,0 0 0,0 1 0,0-1 0,0 1 1,1 0-1,-1-1 0,0 1 0,0 0 0,1-1 0,-1 1 0,0 0 0,1 0 0,-1 0 0,1 0 0,-1-1 0,1 1 0,-1 0 0,1 0 1,0 0-1,0 0 0,-1 0 0,1 0 0,0 0 0,0 0 0,0 1 0,-2 8 28,1-1-1,0 1 1,0 17 0,1-23 86,0 408 2155,-11-199-1903,0-47-332,11-111-383,0-55 246,0 0-1,0 1 0,0-1 1,0 0-1,0 0 1,-1 1-1,1-1 1,0 0-1,0 0 0,0 1 1,0-1-1,0 0 1,0 1-1,0-1 1,0 0-1,0 0 0,0 1 1,0-1-1,1 0 1,-1 0-1,0 1 1,0-1-1,0 0 0,0 0 1,0 1-1,0-1 1,1 0-1,-1 0 1,0 0-1,0 1 1,0-1-1,1 0 0,-1 0 1,0 0-1,0 0 1,0 1-1,1-1 1,-1 0-1,0 0 0,0 0 1,1 0-1,-1 0 1,0 0-1,0 0 1,1 0-1,-1 0 0,1 0 1,-1 0-140,1-1-1,-1 0 1,1 0-1,-1 1 1,1-1 0,-1 0-1,1 0 1,-1 0-1,0 0 1,1 0 0,-1 1-1,0-1 1,0 0-1,0 0 1,0 0 0,0 0-1,0 0 1,0-1-1,0-30-1972,1 0 0,2 1-1,1-1 1,10-36 0,-12 59 1796,0-1 1,-1 1 0,0 0-1,0 0 1,-1-1-1,-1 1 1,-1-13 0,-18-65-1991,3 21 805,9 20 1306,-4-81 1,10-50 6964,2 112-2810,0 61-3634,0 1 0,0 0 0,0 0 0,0 0 0,1 0 0,-1 0 0,1 0 0,0 0 0,2-5 0,-2 6-10,1 1 0,-1-1 0,1 0 0,0 1 0,0-1 0,0 1 0,0-1 0,0 1 0,5-2 0,-5 1-137,5 0 120,0 0-1,0 1 1,1-1-1,-1 2 1,0-1-1,1 1 1,-1 0-1,0 0 1,0 1 0,1 0-1,8 2 1,1-1 84,22 5 231,-1 1 1,0 2 0,46 18 0,110 55 1139,-155-65-1501,88 45 413,-2 6 0,116 86 0,206 194-48,-349-269 657,-97-79-1159,0 0 1,0 0-1,0 0 1,0 0-1,1 0 0,-1 0 1,0 0-1,1 0 0,-1-1 1,1 1-1,-1-1 1,1 1-1,-1-1 0,1 1 1,-1-1-1,1 0 0,-1 0 1,3 0-1,-4 0-58,1 0 0,0-1-1,-1 1 1,1 0 0,0-1 0,-1 1-1,1-1 1,0 1 0,-1-1 0,1 1-1,-1-1 1,1 0 0,-1 1 0,1-1-1,-1 0 1,0 1 0,1-1-1,-1 0 1,0 0 0,1 1 0,-1-1-1,0 0 1,0 0 0,0-1 0,1-3-16,-1 0 1,0-1 0,0 1 0,0 0 0,-1-1 0,0 1 0,0 0-1,0 0 1,-3-5 0,-59-173-23,25 33 0,10 32 0,22 93 0,1 0 0,2 0 0,-2-31 0,-1-11 0,-3-154-10,9 203 3,-18 11-2264,4 3-2749,70 8-18067,-26 3 21031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9:45.339"/>
    </inkml:context>
    <inkml:brush xml:id="br0">
      <inkml:brushProperty name="width" value="0.05" units="cm"/>
      <inkml:brushProperty name="height" value="0.05" units="cm"/>
    </inkml:brush>
  </inkml:definitions>
  <inkml:trace contextRef="#ctx0" brushRef="#br0">55 1 1388,'5'28'5362,"-4"-26"-4581,0 0 1,-1 0 0,1 0-1,-1 0 1,1 0-1,-1 0 1,0 0 0,1 0-1,-1 0 1,0 0 0,-1 1-1,1-1 1,0 0-1,-1 0 1,1 0 0,-1 0-1,1 0 1,-1 0 0,0 0-1,0-1 1,0 1 0,0 0-1,0 0 1,-2 1-1,-4 5 1594,6-8-2311,1 1-1,0-1 0,0 0 0,0 1 0,0-1 0,-1 0 0,1 0 0,0 1 0,0-1 0,0 0 1,0 1-1,0-1 0,0 0 0,0 1 0,0-1 0,0 0 0,0 0 0,0 1 0,0-1 0,0 0 1,0 1-1,0-1 0,0 0 0,0 1 0,0-1 0,1 0 0,-1 0 0,0 1 0,0-1 0,0 0 1,0 0-1,1 1 0,-1-1 0,0 0 0,0 0 0,0 1 0,1-1 0,-1 0 0,0 0 0,1 0 1,-1 0-1,0 1 0,0-1 0,1 0 0,-1 0 0,0 0 0,1 0 0,-1 0 0,0 0 0,0 0 1,1 0-1,-1 0 0,0 0 0,1 0 0,-1 0 0,0 0 0,1 0 0,-1 0 0,0 0 1,1 0-1,-1 0 0,0-1 0,0 1 0,1 0 0,0 0-189,-1 0 1,0 0-1,1 0 1,-1 0-1,1 0 1,-1 0-1,0 0 1,1 0-1,-1 0 1,1 0-1,-1 0 1,0 0-1,1 0 0,-1 0 1,1 0-1,-1-1 1,0 1-1,1 0 1,-1 0-1,0 0 1,1-1-1,-1 1 1,0 0-1,1 0 0,-1-1 1,0 1-1,0 0 1,1-1-1,-1 1 1,0 0-1,0-1 1,1 1-1,-1 0 1,0-1-1,0 1 1,0 0-1,0-1 0,0 1 1,0-1-1,0 1 1,1 0-1,-1-1 1,0 1-1,0-1 1,-1 1-1,1 0 1,0-1-1,0 1 0,0-1 1,0 1-1,0 0 1,0-1-1,0 1 1,-1-1-1,1 1 1,0 0-1,0-1 1,-1 1-1,1 0 1,-1-1-1,0-1-991,-1-1 0,1 1 0,-1 0 1,0 0-1,0 0 0,0 0 0,0 0 0,-4-2 0,-9-3-3995,13 6 4747,1 1 0,0-1 0,0 1 1,0-1-1,-1 0 0,1 1 0,0-1 0,0 0 1,0 0-1,0 0 0,0 0 0,0 0 1,0 0-1,1 0 0,-1 0 0,0 0 1,0-2-1,-8-4-2170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28.626"/>
    </inkml:context>
    <inkml:brush xml:id="br0">
      <inkml:brushProperty name="width" value="0.05" units="cm"/>
      <inkml:brushProperty name="height" value="0.05" units="cm"/>
    </inkml:brush>
  </inkml:definitions>
  <inkml:trace contextRef="#ctx0" brushRef="#br0">524 56 260,'0'-6'4271,"0"-5"398,0 11-4629,0 0-1,0-1 1,0 1-1,0 0 1,1-1-1,-1 1 1,0 0 0,0-1-1,0 1 1,0 0-1,0-1 1,1 1-1,-1 0 1,0-1-1,0 1 1,0 0 0,1 0-1,-1-1 1,0 1-1,1 0 1,-1 0-1,0 0 1,0 0 0,1-1-1,-1 1 1,0 0-1,1 0 1,-1 0-1,0 0 1,1 0-1,-1 0 1,0 0 0,1 0-1,-1 0 1,1 0-1,-2-3 1959,-9-1-14,9 5-1685,-12-2 659,13 2-909,0-1-1,-1 0 0,1 0 0,0 0 1,0 0-1,0 0 0,-1 0 1,1 0-1,0 0 0,0 0 0,0 0 1,-1 0-1,1-1 0,0 1 1,0 0-1,0 0 0,-1 0 1,1 0-1,0 0 0,0 0 0,0 0 1,0 0-1,-1-1 0,1 1 1,0 0-1,0 0 0,0 0 0,0 0 1,0-1-1,0 1 0,-1 0 1,1 0-1,0 0 0,0 0 1,0-1-1,0 1 0,0 0 0,0 0 1,0 0-1,0-1 0,0 1 1,0 0-1,0 0 0,0 0 0,0-1 1,0 1-1,0 0 0,0-1 1,0 2-26,0-1 0,0 0 0,0 0 0,-1 0 0,1 0 0,0 1 0,0-1 0,0 0 0,0 0 0,-1 0 0,1 0 1,0 0-1,0 0 0,0 1 0,-1-1 0,1 0 0,0 0 0,0 0 0,-1 0 0,1 0 0,0 0 0,0 0 0,0 0 0,-1 0 1,1 0-1,0 0 0,0 0 0,-1 0 0,1 0 0,0 0 0,0 0 0,0 0 0,-1-1 0,1 1 0,0 0 0,0 0 0,0 0 0,-1 0 1,1 0-1,0 0 0,0-1 0,0 1 0,0 0 0,-1 0 0,1 0 0,0-1 0,0 1 0,0 0 0,0 0 0,0 0 0,0-1 0,0 1 1,-1 0-1,1 0 0,0 0 0,0-1 0,0 1 0,0 0 0,0 0 0,0-1 0,0 1 0,0 0 0,0 0 0,1-1 1,-5-13 4096,-3 14-3606,-28 0 4361,34-1-4741,0 1-1,0 0 1,0 0-1,0 0 1,0 0-1,0 0 1,-1 0-1,1 0 1,0 1-1,0-1 1,0 0-1,0 1 1,0-1-1,0 1 1,0-1-1,0 1 1,0-1-1,-1 2 1,2-1-32,-1 0-83,0 0 0,0 0 0,0 0 0,0 0 0,0-1 0,0 1 0,0 0 0,0 0 0,0-1 0,0 1 0,0-1 0,-1 1 0,1-1 0,0 0 0,-2 1 1,2-1-1,0 1-11,-1 0 1,1 0 0,0 0-1,0 1 1,0-1 0,0 0 0,0 0-1,1 1 1,-1-1 0,0 0-1,0 1 1,1-1 0,-1 1-1,1-1 1,-1 0 0,1 1 0,0 0-1,0-1 1,-1 3 0,2 39 218,-2-3-76,-13 10-137,8-35-14,2 1-1,-4 21 1,1-2 0,-2-1 0,-17 44 0,-7 25 0,33-103 0,-13 53 0,-37 96 0,40-123 0,1 1 0,1 0 0,-4 30 0,3-16 0,-4 6 0,9-36 0,0 0 0,2 1 0,-1-1 0,1 1 0,-1 19 0,4-23 10,-1-7-13,0-1 1,0 0 0,0 0-1,0 1 1,0-1 0,0 0-1,0 1 1,0-1 0,0 0-1,0 1 1,0-1 0,0 0-1,0 0 1,0 1 0,0-1-1,0 0 1,0 1 0,-1-1-1,1 0 1,0 0 0,0 1-1,0-1 1,0 0 0,-1 0-1,1 1 1,0-1 0,0 0-1,-1 0 1,1 0 0,0 1-1,0-1 1,-1 0-1,1 0 1,0 0 0,0 0-1,-1 0 1,1 0 0,0 1-1,-1-1 1,1 0 0,0 0-1,-1 0 1,1 0 0,0 0-1,0 0 1,-1 0 0,1 0-1,0 0 1,-1-1 0,1 1-1,-1 0 1,-4-2-919,1-1 0,-1 1 0,0-1 0,1 0 0,-1-1 1,1 1-1,0-1 0,0 1 0,0-1 0,1-1 0,-1 1 0,1 0 0,0-1 0,0 0 1,1 1-1,-1-1 0,-1-5 0,3 7 370,0 0 0,-1 1-1,1 0 1,-1-1 0,0 1 0,0 0 0,1 0 0,-1 0 0,-5-3-1,-13-18-3730,0-13-360,18 17 3019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29.883"/>
    </inkml:context>
    <inkml:brush xml:id="br0">
      <inkml:brushProperty name="width" value="0.05" units="cm"/>
      <inkml:brushProperty name="height" value="0.05" units="cm"/>
    </inkml:brush>
  </inkml:definitions>
  <inkml:trace contextRef="#ctx0" brushRef="#br0">1 142 1116,'31'-12'7907,"-3"0"-5409,-11 4-1931,38-15 982,-8 7-345,-28 9-214,36-8 1,85-16 1249,-99 23-1729,-28 5-306,0 1 0,1 0 0,14 0 0,53 1 518,189 9 782,-202-4-1205,-45-4-101,-1 1 1,1 1 0,35 8 0,-10 0 124,12 5 50,-20-2-94,-29-10-167,-1 0 1,1 1-1,-1 0 1,0 1 0,0 0-1,-1 0 1,12 9-1,-10-5 32,-8-7-78,0 0-1,0 0 1,0 0-1,-1 1 1,1-1-1,-1 1 1,1 0-1,-1 0 1,0 0 0,3 6-1,-2 0 86,-1 1 1,0-1-1,-1 1 1,0 0-1,-1 0 0,0-1 1,0 1-1,-1 0 1,0-1-1,-1 1 0,0-1 1,0 1-1,-1-1 1,0 0-1,-1 0 0,0 0 1,-1 0-1,-10 15 1,-4 4 147,-1-2 1,-1 0 0,-2-1-1,-35 31 1,-40 16 272,58-44-359,-55 28 0,81-48-183,-25 7 33,35-14-57,-1 1 1,0-1-1,1 1 0,-1 0 1,1 0-1,-7 5 1,2-1 4,-1-1 1,0 1-1,0-2 1,0 1-1,-1-2 1,1 1-1,-1-1 0,0-1 1,0 0-1,-18 1 1,14-6-18,0 0 0,0-1 0,-15-6 0,29 7-5,1 0-1,-1-1 1,1 1 0,-1 0 0,1-1-1,0 1 1,0 0 0,1-1 0,-1 1 0,2-6-1,4 4-1,0 1-1,0-1 1,0 1 0,1 0-1,0 0 1,-1 1 0,14-5-1,56-16-6,-45 15 26,8-2-36,75-13-1,-58 18 27,149-11 7,4 11-9,-149 9-5,0 3 1,90 20 0,-82-12 19,-51-10-8,-1 1 0,0 1 0,0 0 0,0 2 0,26 15 0,-25-13 3,-13-7-4,-1 0 1,0 0-1,1 0 0,-1 0 1,0 1-1,0 0 1,-1-1-1,1 1 0,-1 0 1,0 0-1,0 1 1,0-1-1,-1 0 0,1 0 1,-1 1-1,0-1 1,0 6-1,4 7 4,-4-11 3,0-1 1,-1 1-1,0 0 1,0 0-1,0 0 1,-1-1-1,1 1 0,-2 0 1,-2 9-1,-4 33 67,8-43-48,-1 0 0,0 0 0,0-1 0,-1 1 1,1 0-1,-1-1 0,0 0 0,0 1 0,-1-1 0,1 0 1,-1 0-1,0 0 0,0 0 0,0-1 0,-7 7 1,-6 4 66,-1 0 1,-21 13 0,0-6-95,0-2 0,-2-1 0,1-2 0,-57 14 0,78-25 0,-48 13 0,-107 14 0,63-14 0,-126 10 0,151-22 0,-99 22 0,154-23 0,-43 3 0,44-6 0,-43 8 0,49-5-509,-40 2 1,43-6-933,0-1-1,-22-3 1,18 0-1164,1-2 0,-1-1 1,1 0-1,1-2 0,-24-11 0,15 7-137,22 9 1744,0 0 0,0-1 0,0 0 0,1 0 0,-1-1 0,-13-10 0,10-2-651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9.436"/>
    </inkml:context>
    <inkml:brush xml:id="br0">
      <inkml:brushProperty name="width" value="0.05" units="cm"/>
      <inkml:brushProperty name="height" value="0.05" units="cm"/>
    </inkml:brush>
  </inkml:definitions>
  <inkml:trace contextRef="#ctx0" brushRef="#br0">11 56 520,'3'-2'649,"-1"-1"0,0 0 1,0 0-1,0 0 0,-1 0 0,1 0 0,0 0 1,-1 0-1,0-1 0,0 1 0,0 0 0,0-1 0,-1 1 1,1-1-1,-1-3 0,0 6 132,-13 7 2222,13-5-2930,-1-1-1,0 0 1,0 1-1,1 0 1,-1-1-1,1 1 1,-1-1-1,0 1 1,1 0-1,-1-1 1,1 1-1,0 0 1,-1 0-1,1-1 1,-1 1-1,1 0 1,0 0-1,0 0 1,-1-1-1,1 1 1,0 0-1,0 0 1,0 0-1,0 0 0,0-1 1,0 1-1,1 2 1,-1 36 1173,0-25-967,11 89 1202,-9-66-972,2 0-1,17 69 1,-4-21 139,-1 35 414,2 139 0,-17 126 347,-4-170-829,4-200-554,1 1 0,0 0 1,1-1-1,5 16 0,-3-15-13,-1 0 0,-1 0-1,-1 1 1,1 17-1,-3-24-36,1 0-1,0 0 0,0 0 1,5 16-1,-4 10-383,-2-23-735,0-19-1476,-1 2 1958,0 0 0,0 0 0,-1 0 0,1 0 0,-1 0 0,0 0 0,0 0 0,0 1 0,-1-1 0,1 1 0,-4-4 0,-76-54-7797,60 41 6086,9-3 331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30.468"/>
    </inkml:context>
    <inkml:brush xml:id="br0">
      <inkml:brushProperty name="width" value="0.05" units="cm"/>
      <inkml:brushProperty name="height" value="0.05" units="cm"/>
    </inkml:brush>
  </inkml:definitions>
  <inkml:trace contextRef="#ctx0" brushRef="#br0">0 162 144,'0'0'134,"0"1"1,0-1-1,0 0 1,0 1-1,0-1 0,1 0 1,-1 0-1,0 1 0,0-1 1,0 0-1,0 1 0,0-1 1,0 0-1,1 0 1,-1 1-1,0-1 0,0 0 1,0 0-1,1 0 0,-1 1 1,0-1-1,0 0 1,1 0-1,-1 0 0,0 0 1,1 0-1,-1 1 0,0-1 1,0 0-1,1 0 1,-1 0-1,0 0 0,1 0 1,-1 0-1,0 0 0,0 0 1,1 0-1,-1 0 1,0 0-1,1 0 0,-1 0 1,0 0-1,1-1 0,-1 1 1,0 0-1,21-7 3528,-6 2-3485,47 4 647,-1-4 0,1-1 1,76-20-1,-44-4-175,-65 19-572,33-8-1,-51 16-230,-1 1 1,1-2 0,-1 1 0,12-8-1,-17 9-417,0-1 0,-1 0-1,1-1 1,-1 1 0,7-8-1,-10 11 447,-1-1 0,0 1-1,0 0 1,0 0-1,0-1 1,0 1 0,0 0-1,0 0 1,0-1 0,0 1-1,0 0 1,0 0 0,0 0-1,0-1 1,0 1 0,0 0-1,0 0 1,-1-1-1,1 1 1,0 0 0,0 0-1,0-1 1,0 1 0,0 0-1,0 0 1,-1 0 0,1 0-1,0-1 1,0 1 0,0 0-1,0 0 1,-1 0 0,1 0-1,0 0 1,0-1-1,-1 1 1,1 0 0,0 0-1,0 0 1,0 0 0,-1 0-1,1 0 1,0 0 0,0 0-1,-1 0 1,1 0 0,0 0-1,0 0 1,-1 0-1,1 0 1,0 0 0,0 0-1,-1 0 1,1 0 0,0 1-1,0-1 1,0 0 0,-1 0-1,1 0 1,0 0 0,0 0-1,-1 1 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31.022"/>
    </inkml:context>
    <inkml:brush xml:id="br0">
      <inkml:brushProperty name="width" value="0.05" units="cm"/>
      <inkml:brushProperty name="height" value="0.05" units="cm"/>
    </inkml:brush>
  </inkml:definitions>
  <inkml:trace contextRef="#ctx0" brushRef="#br0">151 7 1528,'-1'0'8058,"-12"7"-166,10-7-7299,-6 3 2158,-1 0 0,1-1 0,-1-1 0,-11 1 0,30 10-3455,-25-9-2629,-11-1-2448,6-9-1446,18 5 6069,2 2 859,0 0-1,0 0 0,0-1 0,1 1 0,-1 0 1,0-1-1,0 1 0,1 0 0,-1-1 0,0 1 1,0-1-1,1 1 0,-1-1 0,1 0 0,-1 1 1,0-1-1,1 0 0,-1 1 0,1-1 0,0 0 1,-1 0-1,1 1 0,-1-1 0,1 0 0,0 0 1,0 0-1,0 0 0,-1 1 0,1-1 0,0 0 1,0-1-1,9-11-2194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32.091"/>
    </inkml:context>
    <inkml:brush xml:id="br0">
      <inkml:brushProperty name="width" value="0.05" units="cm"/>
      <inkml:brushProperty name="height" value="0.05" units="cm"/>
    </inkml:brush>
  </inkml:definitions>
  <inkml:trace contextRef="#ctx0" brushRef="#br0">796 7 240,'11'-6'11843,"-20"6"-10447,7 0 5,-22 6 2727,22-6-4017,0 1-1,1-1 0,-1 1 1,0 0-1,0 0 0,0 0 1,0 0-1,1 0 0,-1 0 0,0 0 1,1 0-1,-1 1 0,1-1 1,-1 1-1,1-1 0,0 1 1,0-1-1,-2 4 0,-23 41 1679,21-35-1583,-91 153 2120,80-138-1919,-14 35-1,-3 6 106,-24 33 134,-71 136 568,19-27-287,57-110-500,-16 35 158,12-12-142,32-92-342,21-27-90,0 0-1,0 0 1,0 0 0,0 1 0,1-1-1,0 1 1,0-1 0,0 1-1,-2 4 1,0 6 14,2-9-20,0 0 1,1 0 0,0 0 0,0 0-1,0 0 1,0 6 0,1-10-7,0-1 0,0 0 0,0 1 1,1-1-1,-1 1 0,0-1 0,0 0 0,0 1 1,0-1-1,0 0 0,1 1 0,-1-1 0,0 0 1,0 1-1,0-1 0,1 0 0,-1 0 0,0 1 1,1-1-1,-1 0 0,0 0 0,0 1 0,1-1 1,-1 0-1,0 0 0,1 0 0,-1 0 0,1 0 1,-1 1-1,0-1 0,1 0 0,-1 0 0,0 0 1,1 0-1,-1 0 0,0 0 0,1 0 0,-1 0 1,1 0-1,-1 0 0,0-1 0,1 1 0,-1 0 1,0 0-1,1 0 0,-1 0 0,0 0 0,1-1 1,-1 1-1,0 0 0,1 0 0,-1-1 0,0 1 1,0 0-1,1 0 0,-1-1 0,17-11-205,12-20-519,-25 26 503,1 0 0,0 0-1,0 0 1,0 1-1,9-6 1,6-3-665,0-1 0,-1 0 0,-1-1 0,-1-1 0,0-1 0,-1-1-1,-1 0 1,-1 0 0,14-27 0,168-375-12324,-184 388 12075,9-40 0,-12 40 357,14-36 0,14-28 769,-11 49 903,-15 30 119,0-1 0,-2-1 0,0 0 0,6-22 0,-12 33-443,0-1 444,-1 0-1,0 0 0,-1 0 1,1-15-1,-15 12 2087,6 7-1244,16 7-1134,100 17 3892,-77-11-3339,-23-5-952,0 0 0,0 0 0,-1 1 0,1 0 0,-1 1-1,8 4 1,108 50 1528,-82-41-1348,63 37-1,-29-5 99,79 67 0,116 130-292,-219-190-317,-1 2 1,74 114 0,-49-61 8,10 17 0,-64-78 0,-21-45 0,1 0 0,0 1 0,0-1 0,1 0 0,-1 0 0,1 0 0,0-1 0,1 1 0,-1-1 0,1 1 0,-1-1 0,8 6 0,-4-5 0,0 0 0,0 1 0,-1 0 0,0 0 0,7 9 0,-13-9 0,0-6 0,0 0 0,0 1 0,0-1 1,-1 0-1,1 1 0,0-1 0,0 0 0,0 1 0,0-1 1,0 0-1,-1 1 0,1-1 0,0 0 0,0 0 0,-1 1 1,1-1-1,0 0 0,0 0 0,-1 1 0,1-1 0,0 0 0,-1 0 1,1 0-1,0 0 0,-1 0 0,1 1 0,0-1 0,-1 0 1,1 0-1,0 0 0,-1 0 0,1 0 0,0 0 0,-1 0 0,1 0 1,0 0-1,-1 0 0,1 0 0,-1-1 0,-18-3-118,12 3-164,-32-7-4075,0-2-1,-60-24 1,-23-6-3944,101 35 6612,0-1 0,1-1 0,-1-1-1,-29-16 1,17 5-237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32.475"/>
    </inkml:context>
    <inkml:brush xml:id="br0">
      <inkml:brushProperty name="width" value="0.05" units="cm"/>
      <inkml:brushProperty name="height" value="0.05" units="cm"/>
    </inkml:brush>
  </inkml:definitions>
  <inkml:trace contextRef="#ctx0" brushRef="#br0">328 288 1156,'-35'0'1467,"-14"1"3808,0-2 0,0-2 0,-96-18 0,246 9-2234,372-31-734,-393 35-2058,1028-156 1239,-1047 154-1498,-39 8-286,-1-2 0,40-12-1,-67 14-3637,-22 0 890,-36 2-1490,-6 7-461,0 3 0,-71 20 0,75-11 2539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33.773"/>
    </inkml:context>
    <inkml:brush xml:id="br0">
      <inkml:brushProperty name="width" value="0.05" units="cm"/>
      <inkml:brushProperty name="height" value="0.05" units="cm"/>
    </inkml:brush>
  </inkml:definitions>
  <inkml:trace contextRef="#ctx0" brushRef="#br0">0 541 248,'24'6'11500,"8"-6"-9606,-17 1-429,0 0 1,0-2-1,0 0 0,22-4 1,-26 2-608,1 1 0,0 1 0,19-1 0,25-3 1157,40-1-296,75-2 160,32-3-757,76-8 54,-160 13-826,256-16-256,900-48-83,-790 52-11,369-18 0,-424 17 0,108-6 0,1132-91 0,-615 11 0,-608 56 0,-430 47 0,23-3 0,45 0 0,-61 0 0,-15 5 0,-10 0 0,1 0 0,0 0 0,0-1 0,-1 1 0,1 0 0,0 0 0,0 0 0,-1 0 0,1 0 0,0 0 0,-1 0 0,1 0 0,0 0 0,-1 0 0,1 0 0,0 0 0,0 0 0,-1 0 0,1 0 0,0 0 0,-1 1 0,1-1 0,0 0 0,0 0 0,-1 0 0,1 0 0,0 0 0,0 1 0,-1-1 0,1 0 0,0 0 0,0 0 0,0 1 0,-1-1 0,1 0 0,0 0 0,0 1 0,0-1 0,0 0 0,0 1 0,-1-1 0,1 0 0,0 0 0,0 1 0,0-1 0,0 0 0,0 1 0,0-1 0,0 0 0,0 1 0,0-1 0,0 0 0,0 0 0,0 1 0,0-1 0,1 0 0,-1 1 0,0-1 0,0 0 0,0 0 0,0 1 0,1-1 0,-9-4 0,-62 14-9382,-91-3-3631,82-5 9504,-19 4 368,-10 5 615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35.001"/>
    </inkml:context>
    <inkml:brush xml:id="br0">
      <inkml:brushProperty name="width" value="0.05" units="cm"/>
      <inkml:brushProperty name="height" value="0.05" units="cm"/>
    </inkml:brush>
  </inkml:definitions>
  <inkml:trace contextRef="#ctx0" brushRef="#br0">1009 690 48,'38'-8'4318,"-36"8"-4008,-1-1 0,1 1 0,0 0 0,-1-1-1,1 1 1,-1-1 0,1 0 0,-1 1 0,1-1 0,-1 0-1,0 0 1,1 0 0,-1 0 0,0 0 0,1 0-1,-1-1 1,0 1 0,1-2 0,-4 1-50,1 1 1,-1-1-1,1 1 0,-1 0 0,0-1 1,1 1-1,-1 0 0,0 0 1,0 0-1,0 0 0,0 0 0,0 0 1,0 1-1,0-1 0,0 1 1,-4-1-1,-14-5 1482,-34-13 1364,46 16-2652,0-1 0,0 2 0,0-1 0,0 1 0,0 0 1,0 1-1,-1 0 0,-15-1 0,-71 8 1562,83-5-1818,4 0-75,-53 4 890,1 2 1,-88 24-1,128-26-847,-7 3 139,0 0 1,0 1-1,-44 23 0,48-19-156,-9 5 93,-1 1 0,-41 33 1,38-23-92,15-13-57,-29 29 0,45-40-86,0 0 0,1 0 0,0 0 0,0 1 1,0 0-1,1 0 0,0 0 0,0 0 0,0 0 0,-3 14 0,4-8-7,0 0 0,0 0 0,1 0 0,1 1 0,1 21 1,0-29-4,0 0 1,0 0-1,1 0 1,-1-1-1,1 1 1,0 0 0,0-1-1,1 1 1,-1-1-1,1 0 1,0 0 0,0 0-1,1 0 1,-1-1-1,1 1 1,5 4 0,1-1-12,1 0 1,-1 0 0,1-1-1,1-1 1,-1 0 0,1 0 0,-1-1-1,1-1 1,0 0 0,19 3-1,-11-5 7,-1-1 0,1 0 1,-1-2-1,1 0 0,-1-1 0,19-5 0,-12 2-54,0-1 0,-1 0 0,0-2 0,0-1 0,45-26 0,-40 16-55,0-1 0,-1-2 0,36-35 1,-50 42 61,-2 0 1,1-1-1,-2 0 1,0-1-1,-1-1 0,-1 1 1,10-29-1,-8 15 14,-2 0-1,-1-1 0,-2 0 0,-1 0 0,-2 0 0,1-51 0,-5 53 32,-1-1 4,1 0-1,1 1 1,2-1 0,2 1 0,9-37 0,27-105-36,-38 162 55,-2-1-1,0 0 0,0 0 0,-1 0 0,-2-16 1,0-6 107,2 33-93,0 1-27,0 0-1,0-1 1,0 1 0,0 0-1,0 0 1,0 0 0,0 0-1,0 0 1,0 0 0,0 0-1,0-1 1,0 1 0,-1 0-1,1 0 1,0 0 0,0 0-1,0 0 1,0 0 0,0 0-1,0 0 1,0 0 0,-1 0-1,1-1 1,0 1 0,0 0-1,0 0 1,0 0 0,0 0-1,0 0 1,-1 0 0,1 0-1,0 0 1,0 0 0,0 0-1,0 0 1,0 0 0,-1 0-1,1 0 1,0 0 0,0 0-1,0 1 1,0-1 0,0 0-1,0 0 1,0 0 0,-1 0-1,1 0 1,0 0 0,0 0-1,-10 7 81,-6 8 24,-1 20 2,10-23-65,1 1-1,0 0 0,0 0 0,2 1 0,-4 14 0,0 41 264,3 128 0,5-144-226,2 17 22,3 0 0,21 109 0,-4-35-60,-10-80-28,-10-49-11,0 0-1,2 0 0,-1-1 1,2 1-1,12 27 0,7 18 10,-21-50-64,0 0-1,1 0 1,0-1 0,0 1-1,1-1 1,10 14 0,-12-5-1209,10-7-1150,-13-11 2277,1 0 1,-1 0 0,0 0 0,1 0 0,-1 0 0,0 0 0,0 0-1,1 0 1,-1 0 0,0 0 0,1 0 0,-1 0 0,0 0-1,1 0 1,-1 0 0,0 0 0,0-1 0,1 1 0,-1 0 0,0 0-1,0 0 1,1-1 0,-1 1 0,0 0 0,0 0 0,0 0-1,1-1 1,-1 1 0,0 0 0,0-1 0,0 1 0,0 0-1,0 0 1,1-1 0,-1 1 0,0 0 0,0-1 0,0 1 0,0 0-1,0-1 1,0 1 0,0 0 0,0 0 0,0-1 0,0 1-1,0 0 1,0-1 0,-1 1 0,1 0 0,0-1 0,0 1 0,0 0-1,-1-1 1,6-10-4359,-4 11 4292,0-1-1,-1 0 0,1 1 0,-1-1 1,1 0-1,-1 1 0,0-1 0,1 0 1,-1 0-1,0 1 0,1-1 0,-1 0 1,0 0-1,0 0 0,0 0 0,0 1 1,0-2-1,0-2-331,0 0 1,0 0-1,0 0 1,0 0-1,0 1 1,1-1-1,0 0 1,0 0-1,0 1 1,0-1-1,1 0 1,-1 1-1,1 0 0,0-1 1,0 1-1,0 0 1,0 0-1,6-6 1,21-15-1208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35.373"/>
    </inkml:context>
    <inkml:brush xml:id="br0">
      <inkml:brushProperty name="width" value="0.05" units="cm"/>
      <inkml:brushProperty name="height" value="0.05" units="cm"/>
    </inkml:brush>
  </inkml:definitions>
  <inkml:trace contextRef="#ctx0" brushRef="#br0">1 47 244,'38'-14'2741,"-33"13"-2072,0 0 0,-1-1 1,1 1-1,0-1 0,0 0 0,-1-1 1,1 1-1,-1-1 0,5-3 1,4-3 2591,-13 9-3195,0 0 1,0 0-1,1-1 0,-1 1 0,0 0 0,1 1 1,-1-1-1,0 0 0,0 0 0,1 0 0,-1 0 1,0 0-1,0 0 0,1 0 0,-1 0 1,0 0-1,1 1 0,-1-1 0,0 0 0,0 0 1,0 0-1,1 0 0,-1 1 0,0-1 0,0 0 1,0 0-1,1 1 0,-1-1 0,0 0 0,0 0 1,0 1-1,0-1 0,0 0 0,0 0 0,0 1 1,0-1-1,0 0 0,1 1 0,-1-1 0,0 0 1,0 0-1,0 1 0,-1-1 0,1 0 0,0 1 1,0-1-1,0 0 0,0 0 0,0 1 0,0 2 185,1-1-1,-1 1 0,1 0 0,0-1 1,0 1-1,0 0 0,0-1 0,1 0 1,-1 1-1,1-1 0,-1 0 0,1 1 0,0-1 1,0 0-1,3 2 0,-2-1-73,-1-1 1,0 1-1,1 0 0,-1 0 1,0 0-1,0 0 0,-1 0 0,1 0 1,1 5-1,37 181 3444,-37-180-3546,0 1-1,0-1 1,1 0 0,0 0-1,7 12 1,-5-11-19,-1 0-1,0 1 1,6 18 0,3 5 26,-6-18-54,2 20-18,-8-33-70,0 0-1,0 0 1,-1 0 0,0 1-1,0-1 1,0 0-1,0 1 1,0-1-1,0 6 1,-1-9-23,0 1 1,0-1 0,0 1 0,-1-1-1,1 1 1,0-1 0,0 0-1,-1 1 1,1-1 0,0 0 0,0 1-1,-1-1 1,1 0 0,0 1 0,-1-1-1,1 0 1,-1 0 0,1 1-1,0-1 1,-1 0 0,1 0 0,-1 0-1,1 0 1,0 1 0,-1-1 0,1 0-1,-1 0 1,1 0 0,-1 0-1,1 0 1,-1 0 0,1 0 0,0 0-1,-1 0 1,1-1 0,-1 1-1,1 0 1,-1 0 0,1 0 0,0 0-1,-1-1 1,1 1 0,-1 0 0,1 0-1,0-1 1,-1 1 0,-23-12-4292,23 12 4337,-39-31-7119,13 9 3640,-7-10-1003,14 14 2766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35.823"/>
    </inkml:context>
    <inkml:brush xml:id="br0">
      <inkml:brushProperty name="width" value="0.05" units="cm"/>
      <inkml:brushProperty name="height" value="0.05" units="cm"/>
    </inkml:brush>
  </inkml:definitions>
  <inkml:trace contextRef="#ctx0" brushRef="#br0">23 0 408,'6'16'22390,"7"-9"-20085,-11-6-2538,1 0 1,-1-1 0,0 1 0,1-1-1,-1 1 1,1-1 0,-1 0 0,1 0-1,-1 0 1,1 0 0,3-1-1,-5 1 146,-1-1 0,0 1 0,0 0 0,0 0 0,0 0-1,1 0 1,-1 0 0,0 0 0,0 0 0,0-1 0,0 1-1,0 0 1,0 0 0,0 0 0,0 0 0,1-1-1,-1 1 1,0 0 0,0 0 0,0 0 0,0 0 0,0-1-1,0 1 1,0 0 0,0 0 0,0 0 0,0 0 0,0-1-1,0 1 1,0 0 0,0 0 0,0 0 0,0 0 0,0-1-1,-1 1 1,1 0 0,0 0 0,0 0 0,0 0 0,0-1-1,0 1 1,0 0 0,0 0 0,0 0 0,-1 0 0,1 0-1,0 0 1,0-1 0,0 1 0,0 0 0,-1 0-1,1 0 1,0 0 0,0 0 0,0 0 0,-1 0 0,-8-5-2238,-10 1-1226,-26-5-5809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56.429"/>
    </inkml:context>
    <inkml:brush xml:id="br0">
      <inkml:brushProperty name="width" value="0.05" units="cm"/>
      <inkml:brushProperty name="height" value="0.05" units="cm"/>
    </inkml:brush>
  </inkml:definitions>
  <inkml:trace contextRef="#ctx0" brushRef="#br0">536 136 1408,'21'-19'2965,"-19"18"-2614,0 0 0,-1 0 0,1-1 0,0 1 0,-1-1 0,1 1 0,-1-1 0,0 0 0,0 1 0,0-1 0,1 0-1,-1 0 1,-1 0 0,1 0 0,0 0 0,0 0 0,-1 0 0,1 0 0,-1 0 0,0 0 0,0 0 0,0 0 0,0 0 0,0-4 0,-1 4-164,0 0 0,0 0 0,0 0 1,0 0-1,-1 0 0,1 0 0,-1 1 0,1-1 1,-1 0-1,0 1 0,1 0 0,-1-1 1,0 1-1,0 0 0,0 0 0,-4-2 1,5 2-122,-3-13 1568,-36-2 405,39 15-1723,10 2 3179,-21 3-2993,13-10 113,1-1 43,-22 8 1227,9 6-622,9-7-1112,-20 11 411,19-9-438,0 0-1,0 1 0,-1-2 1,1 1-1,0 0 1,-1-1-1,-6 3 1,1-1-39,0 7-53,8-9-28,0 0 0,1 0 0,-1 1 0,0-1-1,0 0 1,0 0 0,0-1 0,0 1 0,0 0-1,-1 0 1,1 0 0,0-1 0,-2 2 0,-5 2 7,-1 0 0,1 0 1,1 1-1,-1 1 0,1-1 0,0 1 1,0 0-1,1 1 0,-1-1 0,-8 14 0,-2 5 3,1 1-1,-13 27 0,27-48-11,-1 1 1,1-1-1,0 1 0,1 0 1,-2 7-1,-6 21 17,-12 25 34,3 0 0,3 1-1,-9 63 1,22-116-44,0 0-1,0 0 1,-1 0-1,0-1 1,0 1 0,-6 7-1,-9 21 41,15-26-35,-1-2 4,1 1 1,1-1-1,-1 0 0,1 1 0,1 0 0,-1-1 1,2 1-1,-1 9 0,0-11-6,0 0 1,0-1-1,-1 1 1,1-1-1,-1 0 0,0 1 1,-1-1-1,1 0 1,-1 0-1,0 0 0,0-1 1,-1 1-1,1-1 1,-1 0-1,-7 7 0,0 1 24,7-9-31,4-3-3,-1 1-1,1-1 1,-1 1-1,1 0 1,-1-1 0,1 1-1,-1 0 1,1-1-1,0 1 1,-1 0-1,1-1 1,0 1-1,-1 0 1,1 0 0,0-1-1,0 1 1,0 0-1,0 0 1,0 0-1,0-1 1,0 1-1,0 0 1,0 0 0,0-1-1,1 1 1,-1 1-1,0-1-3,12 0-1128,-11-1 894,0 0-1,0 0 1,-1 0-1,1 0 1,0 0-1,0 0 1,0 0-1,0 0 1,0 0 0,-1 0-1,1 0 1,0 0-1,0-1 1,0 1-1,0 0 1,-1-1-1,1 1 1,0 0 0,1-2-1,1-13-8688,-3 14 8739,0 0 1,-1 1 0,1-1 0,0 0 0,0 1 0,0-1-1,-1 0 1,1 1 0,0-1 0,-1 0 0,1 1-1,-1-1 1,1 1 0,-1-1 0,1 1 0,-1-1 0,1 1-1,-1-1 1,1 1 0,-1 0 0,0-1 0,1 1 0,-1 0-1,0-1 1,1 1 0,-1 0 0,0 0 0,0-1-1,-1 1-46,1 0 0,0-1 0,0 1 0,0-1-1,0 1 1,0-1 0,0 1 0,0-1-1,0 0 1,0 1 0,1-1 0,-1 0-1,0 0 1,0 0 0,1 1 0,-2-3-1,1 0-227,1 1 1,-1-1-1,1 0 0,0 0 0,0 0 0,0 1 0,0-1 0,0 0 1,1 0-1,0-4 0,8-11-1447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57.235"/>
    </inkml:context>
    <inkml:brush xml:id="br0">
      <inkml:brushProperty name="width" value="0.05" units="cm"/>
      <inkml:brushProperty name="height" value="0.05" units="cm"/>
    </inkml:brush>
  </inkml:definitions>
  <inkml:trace contextRef="#ctx0" brushRef="#br0">1 253 4,'19'-8'2324,"-17"7"-1839,1 1 0,-1-1-1,0 0 1,0 0 0,0-1 0,0 1-1,0 0 1,0-1 0,0 1-1,0-1 1,1-1 0,1 0 298,-4 2-512,1 1 1,-1-1-1,1 1 1,-1-1-1,0 1 0,1 0 1,-1-1-1,0 0 1,1 1-1,-1-1 1,0 1-1,1-1 0,-1 1 1,0-1-1,0 0 1,0 1-1,0-1 1,0 1-1,1-1 0,-1 0 1,0 1-1,0-1 1,-1-2 1246,12-3 1339,14 6-1113,0 1 1,-1 1 0,1 1 0,40 11-1,-59-12-1550,0 1-1,0 1 1,0-1-1,0 1 0,0 0 1,5 5-1,-2-2 34,8 3-29,0 0-1,0-1 1,26 10 0,-22-10-14,35 19 0,16 19 121,339 232 776,-195-96-758,-126-104-272,-56-52-52,48 51 0,-55-47 1,46 54 0,-65-67 0,-7-16 0,-1-1 0,1 1 0,0 0 0,0-1 0,-1 1 0,1-1 0,0 1 0,0-1 0,0 1 0,1-1 0,1 3 0,28 31 0,-31-35 0,0 0 0,-1 0 0,1 0 0,0 0 0,0 0 0,-1 0 0,1 0 0,0 0 0,-1 0 0,1 0 0,0 0 0,0 0 0,-1 0 0,1 0 0,0 0 0,-1 0 0,1 0 0,0 0 0,0 0 0,-1 0 0,1 0 0,0 1 0,0-1 0,-1 0 0,1 0 0,0 0 0,0 0 0,-1 1 0,1-1 0,0 0 0,0 0 0,0 0 0,-1 1 0,1-1 0,0 0 0,0 1 0,0-1 0,0 0 0,0 0 0,0 1 0,0-1 0,0 0 0,-1 0 0,1 1 0,0-1 0,0 0 0,0 1 0,0-1 0,0 0 0,1 1 0,-1-1 0,0 0 0,0 0 0,0 1 0,0-1 0,0 0 0,0 0 0,0 1 0,0-1 0,1 0 0,-1 0 0,0 1 0,0-1 0,0 0 0,1 1 0,-10-9 0,0 0 0,1 0 0,0-1 0,0 0 0,-6-11 0,3 3 0,1-1 0,1 0 0,-13-36 0,14 32 0,0 1 0,-22-37 0,20 41 0,2 0 0,-13-36 0,-6-12 0,-27-65 0,-1-4 0,47 115 0,1 0 0,1-1 0,0 0 0,2 0 0,-4-36 0,2 15 0,3 29 0,0 0 0,-1 1 0,0-1 0,-1 1 0,0 0 0,-10-16 0,-10-19 0,20 33 0,1-1 0,0 1 0,1-1 0,1 1 0,0-1 0,1 0 0,0-26 0,1 37 0,0 1 0,-1-1 0,1 1 0,-1 0 0,0-1 0,0 1 0,0 0 0,0-1 0,0 1 0,-1 0 0,1 0 0,0 0 0,-1 0 0,0 0 0,1 0 0,-1 1 0,-2-3 0,-5-4 0,8-17 0,1 25-2,0-1-1,0 1 1,0 0-1,0-1 1,1 1-1,-1-1 1,0 1 0,0 0-1,0-1 1,1 1-1,-1 0 1,0-1-1,1 1 1,-1 0 0,0-1-1,1 1 1,-1 0-1,0 0 1,1 0-1,-1-1 1,1 1 0,-1 0-1,0 0 1,1 0-1,-1 0 1,1 0-1,-1-1 1,0 1-1,1 0 1,-1 0 0,1 0-1,-1 0 1,1 1-1,-1-1 1,0 0-1,1 0 1,-1 0 0,1 0-1,-1 0 1,1 1-1,17 4-1327,-18-5 1061,31 12-4183,35 28-13814,-23-12 11782,-19-15 4666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18:39.932"/>
    </inkml:context>
    <inkml:brush xml:id="br0">
      <inkml:brushProperty name="width" value="0.05" units="cm"/>
      <inkml:brushProperty name="height" value="0.05" units="cm"/>
    </inkml:brush>
  </inkml:definitions>
  <inkml:trace contextRef="#ctx0" brushRef="#br0">1 87 84,'14'8'2612,"0"-1"0,1-1 1,26 7-1,-18-7 286,44 4 0,119-9 1585,-99-2-2851,320-7 3276,203-22-2219,-408 18-2215,461-37 189,-378 14-573,-267 33-179,-15 2-167,-9 1-54,4-1-239,-20 6-3431,-49-10-5692,51 2 7518,0 1 0,0 0-1,0 2 1,0 0 0,-29 6-1,8 4-183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0:57.606"/>
    </inkml:context>
    <inkml:brush xml:id="br0">
      <inkml:brushProperty name="width" value="0.05" units="cm"/>
      <inkml:brushProperty name="height" value="0.05" units="cm"/>
    </inkml:brush>
  </inkml:definitions>
  <inkml:trace contextRef="#ctx0" brushRef="#br0">272 68 1464,'-3'5'1730,"-1"1"-1,0-1 0,0 0 1,0 0-1,-1 0 1,0-1-1,0 0 0,0 1 1,0-2-1,-1 1 1,0-1-1,0 0 1,-8 4-1,-29 7 4893,-14-6-6153,29-11-1340,-8-5-4837,34 7 4975,0 1 1,-1-1 0,1-1-1,0 1 1,-1 0 0,1 0 0,0-1-1,0 1 1,0-1 0,-2-3-1,3 4 417,0 1 0,1-1-1,-1 0 1,1 0-1,-1 0 1,1-1-1,0 1 1,-1 0-1,1 0 1,0 0-1,0 0 1,0 0-1,-1 0 1,1 0 0,0 0-1,1-1 1,-1 1-1,0 0 1,0 0-1,0 0 1,1 0-1,-1 0 1,0 0-1,2-2 1,2-3-527,0 0-1,0 0 1,1 0-1,0 0 1,1 1-1,-1 0 1,1 0 0,11-7-1,43-29-1378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3.413"/>
    </inkml:context>
    <inkml:brush xml:id="br0">
      <inkml:brushProperty name="width" value="0.05" units="cm"/>
      <inkml:brushProperty name="height" value="0.05" units="cm"/>
    </inkml:brush>
  </inkml:definitions>
  <inkml:trace contextRef="#ctx0" brushRef="#br0">139 1355 572,'0'1'257,"0"0"-1,0-1 1,0 1 0,0 0-1,0 0 1,0-1 0,1 1-1,-1 0 1,0 0-1,0-1 1,1 1 0,-1 0-1,0-1 1,1 1 0,-1 0-1,1-1 1,-1 1 0,1 0-1,0 0-51,-1-1 0,1 1 0,-1 0-1,1-1 1,-1 1 0,1 0 0,-1 0 0,0-1-1,1 1 1,-1 0 0,0 0 0,0 0 0,1-1-1,-1 1 1,0 0 0,0 0 0,0 0 0,0 1 0,-6 5 473,2-1-376,14-1-125,-10-5-157,1 0 0,-1 0 1,1 0-1,-1 0 0,1 0 0,-1 0 0,1 0 1,-1 1-1,1-1 0,-1 0 0,0 0 0,1 0 1,-1 1-1,1-1 0,-1 0 0,0 0 0,1 1 1,-1-1-1,0 0 0,1 1 0,-1-1 0,0 0 1,1 1-1,-1-1 0,0 1 0,0-1 0,1 1 1,-1-1-1,0 0 0,0 1 0,0-1 0,0 1 1,0-1-1,0 1 0,0-1 0,0 1 0,0-1 1,0 1-1,0-1 0,0 1 0,0-1 0,0 1 1,0 0-1,0 2 368,0-2-38,-1-1-282,1 0-1,0 0 0,-1 0 0,1 0 0,-1 0 0,1 0 0,0 0 0,-1 0 0,1 1 0,-1-1 0,1 0 0,0 0 0,-1 0 0,1 0 0,-1 0 1,1 1-1,0-1 0,-1 0 0,1 0 0,0 1 0,-1-1 0,1 0 0,0 0 0,0 1 0,-1-1 0,1 0 0,0 1 0,0-1 0,0 0 1,-1 1-1,1 0 18,0-1 0,0 1 1,-1-1-1,1 0 0,0 1 1,-1-1-1,1 0 0,0 1 1,-1-1-1,1 0 0,0 1 1,-1-1-1,1 0 0,-1 1 1,1-1-1,-1 0 0,1 0 1,-1 0-1,1 1 0,0-1 1,-1 0-1,1 0 0,-1 0 1,1 0-1,-1 0 0,1 0 1,-1 0-1,1 0 0,-2 0 1,-27 6 814,28-6-851,1 0 0,-1 0 1,1 0-1,-1 0 0,1 0 1,-1 0-1,0 1 1,1-1-1,-1 0 0,1 0 1,-1 1-1,1-1 0,-1 0 1,1 1-1,-1-1 0,1 0 1,0 1-1,-1-1 1,1 1-1,-1-1 0,1 1 1,0-1-1,-1 1 0,1-1 1,0 1-1,-1 0 0,1 0 6,0-1 0,0 1 0,-1-1 0,1 1 0,0-1 0,-1 1 0,1-1-1,0 1 1,-1-1 0,1 0 0,0 1 0,-1-1 0,1 1 0,-1-1-1,1 0 1,-1 1 0,1-1 0,-1 0 0,1 0 0,-1 0 0,0 1 0,1-1-1,-1 0 1,1 0 0,-1 0 0,0 0 0,-74 0 1250,68 1-1221,11-1 93,-3 0-155,0 0 0,-1 0-1,1 0 1,-1 0 0,1 0-1,0 0 1,-1 0 0,1 0-1,-1 0 1,1-1-1,-1 1 1,1 0 0,0 0-1,-1-1 1,1 1 0,-1 0-1,1 0 1,-1-1 0,1 1-1,-1-1 1,0 1-1,1 0 1,-1-1 0,1-1 1234,23-3 346,-20 3-1464,-4 2-110,1 0-1,-1 0 1,0-1 0,0 1 0,1 0 0,-1 0 0,0 0-1,1-1 1,-1 1 0,0 0 0,0 0 0,1-1-1,-1 1 1,0 0 0,0-1 0,0 1 0,1 0 0,-1-1-1,0 1 1,0 0 0,0-1 0,0 1 0,0 0-1,0-1 1,0 1 0,0 0 0,0-1 0,0 1 0,0 0-1,0-1 1,0 1 0,0-1 0,0 1 0,0 0-1,0-1 1,0 1 0,1-5 16,1 1 1,0-1-1,1 1 1,-1 0-1,1 0 0,6-7 1,-5 7-41,-1 0 0,1-1 1,0 1-1,-1-1 0,0 0 1,0 0-1,0 0 0,-1 0 1,3-8-1,0 0 2,0 0 0,1 1 0,8-13 1,9-17 23,36-109-36,42-163-1,-87 264 23,16-25-51,-5 16-3,-5 6 28,-9 27 4,10-38 0,-15 42 6,-1 6-3,-1 0 1,-1-1 0,0 0 0,0-23-1,-3-94-26,0 131 28,-1 0 0,0 1 0,1-1 0,-1 1 0,0-1 0,0 1 0,-1-1 0,1 1 0,0-1 0,-1 1 0,0 0 0,1 0 0,-5-4 0,1-2 20,4 7-18,0-1 1,0 0-1,0 1 0,0-1 0,0 1 0,0-1 0,0 1 0,0-1 0,-1 1 0,1 0 0,0 0 1,-1 0-1,-2-2 0,4 3-3,-1 0 0,1 0 0,-1 0-1,0 0 1,1-1 0,-1 1 0,1 0 0,-1-1 0,1 1 0,-1 0 0,1-1 0,-1 1 0,1-1 0,-1 1 0,1 0 0,0-1-1,-1 1 1,1-1 0,-1 1 0,1-1 0,0 0 0,0 1 0,-1-1 0,1 1 0,0-1 0,0 1 0,0-1 0,0 0-1,0 1 1,0-1 0,0 0 0,0 1 0,0-1 0,0 1 0,0-1 0,0 0 0,0 0 0,0-5 1,-20 23-133,17-12 128,0-1 0,1 1 1,-1-1-1,1 1 0,-1 0 0,-1 9 1,-10 18 19,11-23-9,0 0 1,0 0 0,1 0-1,1 1 1,-1-1-1,2 1 1,-1-1 0,1 1-1,1-1 1,1 11 0,-1 14-3,-1-19-5,0 74 9,13 102-1,-10-167-2,5 33 10,1 63 0,2-9 5,-11-100-17,2 0 0,0-1 0,0 1 0,0 0 0,2-1 0,6 16 1,-6-16-3,0 0 1,-1 0-1,0 1 1,-1-1 0,0 1-1,1 16 1,-3-23-2,3 37 37,-3-40-34,0-1-1,0 1 1,0-1 0,0 0 0,0 1 0,0-1 0,0 1-1,0-1 1,1 1 0,-1-1 0,0 0 0,0 1 0,1-1-1,-1 1 1,0-1 0,0 0 0,1 1 0,-1-1 0,0 0-1,1 1 1,-1-1 0,0 0 0,1 0 0,-1 1 0,1-1-1,0 0 1,0 0 2,0-1 1,0 1-1,0-1 0,-1 1 0,1-1 0,0 1 0,0-1 1,0 0-1,-1 0 0,1 1 0,0-1 0,0 0 0,-1 0 1,1 0-1,-1 0 0,1 1 0,0-3 0,41-51 20,-22 27-89,-16 22 59,0 1-1,-1-1 1,1 0 0,-1 0-1,2-6 1,2-2-5,0 1 1,17-24 0,6-8 57,24-47 52,-33 55-84,-12 20-15,0 1 0,-1-1 0,9-25 0,26-61-53,12-35-14,-45 112 13,1 0 0,26-41 0,-10 18 5,62-107 50,-25 34 33,-63 117-33,0 1-5,1 0 0,-1 0 1,0 0-1,1 0 0,0 0 1,0 0-1,0 1 0,0-1 0,4-3 1,-7 6 2,1 0 0,0 0 0,0 0 0,0 0 0,0 0 0,0 0 0,0 0 0,0 0 0,-1 0 0,1 0 0,0-1 0,0 1 0,0 0 0,0 0 1,0 0-1,0 0 0,0 0 0,0 0 0,0 0 0,0 0 0,-1 0 0,1 0 0,0-1 0,0 1 0,0 0 0,0 0 0,0 0 0,0 0 0,0 0 0,0 0 0,0-1 0,0 1 0,0 0 0,0 0 1,0 0-1,0 0 0,0 0 0,0 0 0,0 0 0,0-1 0,0 1 0,0 0 0,0 0 0,1 0 0,-1 0 0,0 0 0,0 0 0,0 0 0,0 0 0,0-1 0,0 1 0,0 0 0,0 0 1,0 0-1,0 0 0,0 0 0,1 0 0,-1 0 0,0 0 0,0 0 0,0 0 0,0 0 0,-9-1-21,9 1 19,-1 0 0,0 1 0,1-1 0,-1 0 0,1 1 0,-1-1 0,0 1 0,1-1 0,-1 0 0,1 1 0,-1-1 0,1 1 0,-1 0 0,1-1 0,-1 1 0,1-1 0,0 1 0,-1 0 0,1-1 0,0 1 0,0 0 0,-1-1 0,1 1 0,0 0 0,0 0 0,0 0 0,0 25-27,1-23 32,-1 0 0,0 0 0,0 0 0,0 1 0,0-1 0,0 0 0,-1 0 0,0 3 0,-9 13 17,7-13-14,0-1-1,0 0 1,1 1-1,0-1 1,0 1-1,0 0 1,1 0-1,-2 10 0,-8 33 98,10-43-97,1 0 0,-1-1 0,0 1 0,-1-1-1,1 1 1,-6 9 0,-4 17-17,7-11 21,1 0 1,-1 27-1,-3 26 25,-4 26 36,8-65-53,1 1-1,3 52 0,1-14 2,1-29 6,13 74 0,-11-89 10,-3-23-26,0 0-1,0 0 0,1 0 1,0-1-1,0 1 1,8 11-1,-6-11-6,-1 0 1,0 1-1,0-1 0,4 15 1,-7-16-3,2 4-15,-1 1-1,2-1 1,-1 0-1,9 17 0,-10-26 22,-1 0-1,0 0 1,0 0 0,1 0-1,-1 0 1,1-1-1,-1 1 1,1 0-1,-1-1 1,1 1-1,0-1 1,-1 1-1,1-1 1,-1 0-1,1 0 1,0 0-1,-1 0 1,1 0-1,0 0 1,-1 0-1,1 0 1,0-1-1,-1 1 1,1-1-1,-1 1 1,1-1-1,-1 1 1,1-1-1,-1 0 1,1 0-1,-1 0 1,0 0-1,2-1 1,64-40 67,-47 25-76,0-1-1,23-28 0,3-3-30,-37 39 32,-1-1-1,0 1 0,0-2 1,-1 1-1,10-25 0,-11 22-8,2 0-1,-1 0 0,2 0 0,13-17 0,-19 28 17,-1 0 0,1 0 0,-1 0 0,0-1 0,0 1 0,0-1 0,-1 1 0,1-1 0,-1 0 0,1-4-1,3-5 68,-4 12-66,-1 0 0,1 0-1,0-1 1,-1 1 0,1 0 0,-1 0 0,1-1 0,-1 1 0,0 0 0,1-1 0,-1 1-1,0 0 1,0-2 0,0 3-15,-1 1 1,0 0-1,1 0 0,-1 0 0,1-1 0,-1 1 0,0 0 1,1-1-1,-1 1 0,0-1 0,0 1 0,0-1 1,1 1-1,-1-1 0,0 1 0,-2-1 0,1 1 12,1-1 0,-1 1-1,0 0 1,1 0 0,-1 0 0,1 0-1,-1 0 1,1 0 0,-1 0-1,1 0 1,0 0 0,-1 1-1,1-1 1,0 1 0,0-1 0,0 1-1,0-1 1,0 1 0,0-1-1,1 1 1,-1 0 0,0-1-1,0 4 1,1-3 2,0 0 1,-1 0-1,1 0 0,-1 0 0,0 0 0,0-1 0,0 1 1,0 0-1,0 0 0,0 0 0,-3 2 0,-7 16 29,6-9-13,2 0-1,-1 1 0,2-1 0,-1 1 1,0 20-1,4-3-36,2 0 1,1-1-1,11 46 1,-7-54 11,0-1 0,1 1 0,1-2 0,0 1 0,27 32 0,-33-45 6,-1-1 4,1-1-1,-1 0 0,1 0 1,0 0-1,1 0 1,-1-1-1,1 0 0,-1 0 1,1 0-1,0 0 1,0-1-1,0 1 0,0-1 1,1-1-1,-1 1 1,8 0-1,-1 0 30,0-1-1,0-1 1,0 0-1,0 0 1,0-1 0,14-4-1,-21 4-9,1-1 0,-1-1 0,0 1 0,-1-1 0,1 0 0,0 0 0,-1 0 0,5-5 0,1 0 58,-4 4-15,0 0-1,-1-1 1,0 0-1,0 0 1,0 0-1,0-1 1,-1 1-1,0-1 1,0 0-1,-1-1 1,1 1-1,-1-1 1,-1 1-1,3-8 1,4-8 173,-7 19-195,-1-1-1,1 1 1,-1 0-1,0-1 1,0 1-1,0-1 1,0 1 0,-1-1-1,1-6 1,-1 2 44,0 0 1,0 0-1,-1 0 1,0 0 0,-1 0-1,0 1 1,-3-11-1,-5-10 109,8 20-132,0 0 0,-1 0 0,-1 0 0,-6-11 0,-5-4 64,11 14-112,-1 1 1,0 0 0,0 0 0,-1 1-1,0-1 1,-1 1 0,1 0 0,-1 1-1,0 0 1,-1 0 0,-11-7 0,-8 1-66,20 8-160,-1 0 0,0 1 0,-1 0 0,1 0 0,-1 1 0,1 0 0,-1 0 0,0 1 0,-11 0 0,3 1-687,7 1-1597,0-1 0,0 0 0,0-1 0,-1 0 0,1 0 0,0-1 0,-18-6 0,37 7-4870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3.738"/>
    </inkml:context>
    <inkml:brush xml:id="br0">
      <inkml:brushProperty name="width" value="0.05" units="cm"/>
      <inkml:brushProperty name="height" value="0.05" units="cm"/>
    </inkml:brush>
  </inkml:definitions>
  <inkml:trace contextRef="#ctx0" brushRef="#br0">328 1 916,'-6'4'1046,"0"0"1,-1 0-1,1 0 0,-1-1 1,1 0-1,-1-1 0,0 1 1,-13 2-1,-63 6 8966,41-6-6972,0-6-1162,37 0-1770,-1 1 0,0 0 1,1 0-1,-1 0 0,-11 2 0,3-2-1160,1-9-6590,13 8 7108,-1 1-1,0-1 0,1 0 0,-1 1 1,0-1-1,1 0 0,-1 1 1,0-1-1,0 1 0,0 0 0,1-1 1,-1 1-1,0 0 0,0-1 1,0 1-1,-2 0 0,2-13-7281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4.588"/>
    </inkml:context>
    <inkml:brush xml:id="br0">
      <inkml:brushProperty name="width" value="0.05" units="cm"/>
      <inkml:brushProperty name="height" value="0.05" units="cm"/>
    </inkml:brush>
  </inkml:definitions>
  <inkml:trace contextRef="#ctx0" brushRef="#br0">33 18 900,'0'0'184,"0"0"-1,0 0 1,-1 0-1,1 0 1,0-1-1,0 1 1,-1 0-1,1 0 1,0-1 0,0 1-1,0 0 1,0 0-1,-1-1 1,1 1-1,0 0 1,0-1-1,0 1 1,0 0 0,0 0-1,0-1 1,0 1-1,0 0 1,0-1-1,0 1 1,0 0-1,0-1 1,0 1-1,0 0 1,0 0 0,0-1-1,0 1 1,0 0-1,0-1 1,1 1-1,-1 0 1,0 0-1,0-1 1,0 1-1,0 0 1,1 0 0,-1-1-1,0 1 1,0 0-1,0 0 1,1 0-1,-1-1 1,-18 4 2703,25-12-1208,-7 9-1670,0 1 0,0-1-1,-1 1 1,1-1 0,0 1-1,-1-1 1,1 0 0,0 1 0,-1-1-1,1 0 1,0 1 0,-1-1-1,1 0 1,-1 0 0,1 1-1,-1-1 1,1 0 0,-1 0-1,1 0 1,-1 1 0,1-1 0,-1 0-1,1 0 1,-1 0 0,1 0-1,-1 0 1,0 0 0,1 0-7,-1 0 1,1 0-1,0-1 1,-1 1-1,1 0 1,0 1-1,-1-1 1,1 0-1,0 0 1,-1 0-1,1 0 1,-1 0 0,1 0-1,0 0 1,0 0-1,-1 1 1,1-1-1,0 0 1,-1 0-1,1 0 1,0 1-1,0-1 1,-1 0-1,1 0 1,0 1-1,0-1 1,-1 0-1,1 1 1,0-1-1,0 0 1,0 1-1,0-1 1,0 0 0,-1 1-1,1-1 1,0 0-1,0 1 1,0-1-1,0 0 1,0 1-1,0-1 1,0 0-1,0 1 1,0-1-1,0 0 1,1 1-1,-1 0 60,1 18 1027,2-16-876,-1 1 1,0 0-1,0 0 0,-1 0 0,1 0 0,-1 0 1,2 7-1,-2-5-68,1-1-1,-1 0 1,1 0 0,0 1 0,5 8-1,-3-8-48,0 1-1,-1 0 0,0 1 1,0-1-1,-1 1 1,0-1-1,0 1 0,-1 0 1,1 10-1,-1-8-28,0 0-1,1-1 0,0 0 0,0 1 1,1-1-1,6 12 0,1 2 40,0 0 0,-2 0-1,0 1 1,-2 1 0,6 45 0,-9-59-73,0 0 0,0 0 0,1 0 0,6 12 0,9 26 80,-10-8 58,5 46 1,-10-54-59,1 0 0,18 56 0,-15-63-79,6 36 0,-8-34-26,11 34 0,-10-45-10,-5-13-3,0 0 0,0 0 1,0 0-1,-1 0 0,1 1 1,0 7-1,-2-10 5,1-1 1,0 1-1,-1 0 0,1 0 0,0 0 1,0-1-1,0 1 0,0 0 1,0-1-1,0 1 0,1-1 1,-1 1-1,0-1 0,1 1 1,-1-1-1,3 1 0,6 10-356,-11-12 258,0 1 0,0-1 1,0 1-1,0-1 1,0 1-1,0-1 0,0 0 1,0 1-1,0-1 0,0 0 1,0 0-1,0 0 1,0 0-1,0 0 0,0 0 1,0 0-1,0 0 1,0 0-1,-1 0 0,-6-1-719,1 0 0,-1 0-1,1 0 1,-1-1 0,-8-3-1,8 3-475,1-1 0,-1-1-1,1 1 1,0-1 0,0 0-1,0-1 1,1 1 0,-12-12-1,7 4-504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5.566"/>
    </inkml:context>
    <inkml:brush xml:id="br0">
      <inkml:brushProperty name="width" value="0.05" units="cm"/>
      <inkml:brushProperty name="height" value="0.05" units="cm"/>
    </inkml:brush>
  </inkml:definitions>
  <inkml:trace contextRef="#ctx0" brushRef="#br0">17 108 452,'0'0'5029,"-13"-5"-1084,9 2-3048,7 3 422,11 2-683,4-3-383,0-1-1,33-9 1,-18 4-89,143-34 299,-5 6-1809,-165 34 310,18-2 1074,-16 4-2762,3 2-3830,7 2 5009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5.923"/>
    </inkml:context>
    <inkml:brush xml:id="br0">
      <inkml:brushProperty name="width" value="0.05" units="cm"/>
      <inkml:brushProperty name="height" value="0.05" units="cm"/>
    </inkml:brush>
  </inkml:definitions>
  <inkml:trace contextRef="#ctx0" brushRef="#br0">1 179 4,'5'2'551,"0"1"1,0-1-1,0 0 0,1-1 0,-1 1 1,0-1-1,1 0 0,0-1 1,-1 1-1,1-1 0,-1 0 1,1 0-1,8-2 0,5-2 771,-1-1-1,30-11 1,-12 3-1095,213-67 1620,-170 56-1761,51-12-397,-127 36 146,2-1-382,1 0 0,-1 0 1,0-1-1,0 1 1,9-5-1,-12 5-976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6.310"/>
    </inkml:context>
    <inkml:brush xml:id="br0">
      <inkml:brushProperty name="width" value="0.05" units="cm"/>
      <inkml:brushProperty name="height" value="0.05" units="cm"/>
    </inkml:brush>
  </inkml:definitions>
  <inkml:trace contextRef="#ctx0" brushRef="#br0">208 30 864,'-162'-12'15347,"159"12"-15265,0 0-1,1-1 0,-1 1 0,0-1 0,0 0 0,1 1 0,-1-1 0,-5-3 0,-6 0-1279,12-1-610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7.150"/>
    </inkml:context>
    <inkml:brush xml:id="br0">
      <inkml:brushProperty name="width" value="0.05" units="cm"/>
      <inkml:brushProperty name="height" value="0.05" units="cm"/>
    </inkml:brush>
  </inkml:definitions>
  <inkml:trace contextRef="#ctx0" brushRef="#br0">47 203 868,'-13'-6'4564,"-7"-1"-217,19 7-4277,1 0 0,-1 0 1,1 0-1,-1 0 0,1 0 0,-1 0 1,1 0-1,0 0 0,-1 1 0,1-1 1,-1 0-1,1 0 0,0 0 0,-1 1 1,1-1-1,-1 0 0,1 1 0,0-1 1,-1 0-1,1 1 0,0-1 0,0 0 1,-1 1-1,1-1 0,0 1 0,0-1 0,0 1 1,-1-1-1,1 0 0,0 1 0,0-1 1,0 1-1,0-1 0,0 1 0,0-1 1,0 1-1,0-1 0,0 1 0,0-1 1,0 0-1,1 2 0,0 0 73,1 1 1,0 0-1,0-1 0,0 0 0,1 1 0,-1-1 1,0 0-1,4 2 0,15 16 510,-10-2-442,-1 1 1,0 1 0,-2-1-1,0 2 1,-1-1 0,6 31-1,-4-16-73,15 38 0,-14-45-72,-2 0 0,0 1 0,-2 1 0,2 30 0,5 173 301,-2-108-302,-11-78-21,0-46 24,-2-33 358,-4 12-234,1-1 0,-5-43 0,8 43-156,-1 0 0,-1 0 1,-10-30-1,-36-124 92,4 12 181,39 138-67,2-2 1,0 1-1,2 0 1,1-1-1,2-47 1,0 47 181,0 26-401,-1-1 1,0 1-1,1 0 1,-1-1-1,0 1 1,0 0 0,0-1-1,0 1 1,0 0-1,0 0 1,0 0-1,-1 0 1,1 0 0,0 0-1,-1 0 1,1 0-1,0 1 1,-1-1 0,1 0-1,-1 1 1,1-1-1,-1 1 1,0 0-1,1-1 1,-1 1 0,-2 0-1,-8-2 96,36 3-41,-18-1-34,1 1 0,0 0 1,0 1-1,0-1 0,9 4 0,12 3 96,45 8 281,-1 3-1,72 30 1,135 71 602,56 68-115,-314-175-860,120 88 242,-9-6-107,-29-26-67,25 15 71,-79-52-73,-33-21-10,0 0 0,19 8 0,21 12 1515,-55-31-1576,-1 0 1,1 1 0,-1-1 0,1 0-1,-1 0 1,1 0 0,0 0 0,-1 0 0,1 1-1,-1-1 1,1 0 0,0 0 0,-1 0-1,1-1 1,-1 1 0,1 0 0,-1 0 0,1 0-1,0 0 1,-1 0 0,1-1 0,-1 1-1,1 0 1,-1 0 0,1-1 0,-1 1-1,1 0 1,-1-1 0,0 1 0,1-1 0,-1 1-1,1-1 1,-1 1 0,0-1 0,1 1-1,-1-1 1,0 1 0,0-1 0,1 1 0,-1-1-1,0 1 1,0-1 0,0 1 0,0-1-1,0 0 1,0 1 0,0-1 0,4-29 582,-6-10-377,-1 1 1,-2 0-1,-18-70 0,1-32-12,14 103-179,-1 0 27,-5-40 0,10 47 0,-19-58 1,14 57-13,-9-54 0,14 50-30,2 14-21,0 0 0,-2 0 0,-8-28 0,9 37-31,0-1 0,0 0 0,1 1 0,1-1 0,1 0 0,1-22 0,-1 4-143,0 31 106,0 0 1,0 0-1,0 0 1,0 0-1,0-1 0,0 1 1,-1 0-1,1 0 1,0 0-1,-1 0 1,1 0-1,-1 0 0,1 0 1,-1 0-1,0 1 1,1-1-1,-1 0 1,0 0-1,0 0 0,0 1 1,1-1-1,-1 0 1,0 1-1,0-1 0,0 1 1,0-1-1,0 1 1,-2-1-1,-31-4-5227,30 31-11940,4-25 16975,-1 0 0,1 0 0,-1 0-1,1 0 1,-1 0 0,1 0 0,0 0-1,-1 0 1,1 0 0,0 0 0,0 0-1,0 0 1,0 0 0,0 0 0,0 0-1,0 0 1,0 0 0,1 0 0,-1 0-1,0 0 1,1 0 0,0 2 0,0 2-286,1 13-1668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8.280"/>
    </inkml:context>
    <inkml:brush xml:id="br0">
      <inkml:brushProperty name="width" value="0.05" units="cm"/>
      <inkml:brushProperty name="height" value="0.05" units="cm"/>
    </inkml:brush>
  </inkml:definitions>
  <inkml:trace contextRef="#ctx0" brushRef="#br0">0 522 164,'5'1'922,"0"1"1,-1 0-1,1-1 1,0 0-1,0 0 1,0 0-1,0-1 1,0 0-1,7 0 0,51-6 853,-40 4-1671,112-6 741,101-9 375,168-11 901,-131 11-1120,114-12-255,814-39 718,-676 49-865,382-25 769,-473-4-958,440-62 814,94 48 1267,-700 53-1692,413-6 314,-530 3-106,-109 5-175,-17 1-584,40-12 61,-65 18-309,1 1-1,-1-1 1,0 0 0,1 0-1,-1 0 1,0 0 0,1 0 0,-1 0-1,0 0 1,1 0 0,-1 0-1,0 0 1,1 0 0,-1 0 0,0 0-1,1 0 1,-1 0 0,0 0-1,1 0 1,-1 0 0,0-1 0,1 1-1,-1 0 1,0 0 0,0 0-1,1-1 1,-1 1 0,0 0-1,0 0 1,1 0 0,-1-1 0,0 1-1,0 0 1,0-1 0,0 1-1,1 0 1,-1 0 0,0-1 0,0 1-1,0-1 1,-1 1-36,-1 0-1,1 0 1,-1 0-1,1 0 1,-1 0-1,1 0 1,-1 1-1,1-1 1,-1 1-1,1-1 1,0 1-1,-3 0 1,3-1-35,-73 14-3774,-213 40-16880,223-47 18280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1T01:21:49.306"/>
    </inkml:context>
    <inkml:brush xml:id="br0">
      <inkml:brushProperty name="width" value="0.05" units="cm"/>
      <inkml:brushProperty name="height" value="0.05" units="cm"/>
    </inkml:brush>
  </inkml:definitions>
  <inkml:trace contextRef="#ctx0" brushRef="#br0">56 52 1208,'0'-3'463,"0"1"-1,0 0 1,0-1 0,0 1 0,-1 0-1,1 0 1,0-1 0,-1 1-1,0 0 1,1 0 0,-1 0-1,0-1 1,0 1 0,0 0-1,-1 0 1,1 1 0,0-1-1,-1 0 1,-6-8 7539,13 10-5826,-3 1-1735,-14-1 965,11 0-1355,-1 0-1,1 0 1,0 0 0,-1 0-1,1 0 1,-1 1 0,1-1-1,0 0 1,-1 1 0,1-1-1,0 1 1,-1-1 0,1 1-1,-2 0 1,2 1 37,0-1 0,1 0 0,-1 0 0,0 1 0,1-1 0,-1 1 0,0-1 0,1 0-1,0 1 1,-1-1 0,1 1 0,0-1 0,0 1 0,0-1 0,0 1 0,0 2 0,0 2 102,0 0-1,1-1 1,0 1-1,0 0 1,0 0 0,4 8-1,-1 41 763,-2-45-819,3 8 221,-1 0-1,0 0 1,1 34 0,-4-33-38,1 1 1,1-1-1,9 32 1,1 0 252,23 119 870,-15-98-1039,-13-52-200,7 36 0,-7-23 1,1 0 0,28 61 0,-17-44-217,-14-35 16,1 5 0,1-1 0,0 1 0,2-1 0,0-1 0,1 0 0,14 17 0,21 33 0,-33-47 0,-11-18 0,0 0 0,0 1 0,-1-1 0,2-1 0,-1 1 0,0 0 0,4 3 0,-1-1 0,1-1 0,-1 1 0,1-1 0,0 0 0,1 0 0,-1-1 0,1 0 0,10 4 0,15 2 0,-3-2 0,35-6 0,-58-1 0,48-12 0,-49 13 0,23-15 0,3-4 0,-6 4 59,-22 13-140,1 0 0,-1-1 0,0 1 0,0-1 0,0 0 1,0 0-1,4-3 0,-7 4-12,1 1 0,-1-1 0,0 0 0,1 1 0,-1-1 1,0 0-1,0 1 0,0-1 0,1 0 0,-1 0 0,0 1 0,0-1 1,0 0-1,0 0 0,0 0 0,0 1 0,0-1 0,-1 0 0,1 0 1,0 1-1,0-1 0,-1 0 0,1 1 0,0-1 0,-1 0 1,1 1-1,0-1 0,-1 0 0,1 1 0,-1-1 0,1 1 0,-1-1 1,0 1-1,1-1 0,-1 1 0,1-1 0,-1 1 0,0 0 0,-1-1 1,-4-5-2423,0-1 0,0 0 0,0 0 0,1 0 0,0 0 0,-5-12 1,2 5-1929,6 4 1633,2 3 490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6192-71E0-A2B3-30CE-FCFCC9A10B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CFF736C-A5FF-DCE3-D059-0EA93C596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47CC6B71-0672-7BA1-D790-141C0167DB16}"/>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5" name="Footer Placeholder 4">
            <a:extLst>
              <a:ext uri="{FF2B5EF4-FFF2-40B4-BE49-F238E27FC236}">
                <a16:creationId xmlns:a16="http://schemas.microsoft.com/office/drawing/2014/main" id="{F08ECBDB-C5AE-5CDC-E331-6900494E053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B053845-628A-38C7-AB52-A3D59C067C62}"/>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415211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9578-0D5D-19FD-F622-AA9001E879B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1E29465-4346-22B3-5BFD-E25E83333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544D7A-BD70-E3DA-DA7A-F70D82FEA03A}"/>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5" name="Footer Placeholder 4">
            <a:extLst>
              <a:ext uri="{FF2B5EF4-FFF2-40B4-BE49-F238E27FC236}">
                <a16:creationId xmlns:a16="http://schemas.microsoft.com/office/drawing/2014/main" id="{9C0F6ED0-6BD0-7486-7472-CE26759A25A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B8EADE9-A8DE-44ED-15DA-F45827590479}"/>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413718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DFE24E-B8FA-0526-F02C-086F3EEA06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2A540F5-3FEA-127B-BA6F-1D8F0D92BE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FD3973B-3F4A-0C2B-F901-A586D1830D3F}"/>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5" name="Footer Placeholder 4">
            <a:extLst>
              <a:ext uri="{FF2B5EF4-FFF2-40B4-BE49-F238E27FC236}">
                <a16:creationId xmlns:a16="http://schemas.microsoft.com/office/drawing/2014/main" id="{7C92C5AA-F98D-F137-E84C-BE93A3C4CE3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12218D7-A286-B1DB-80E0-7C92C7CC5566}"/>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222435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BC92-5A8E-AB2C-74FE-2F3FB4FEB98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1C4901B-C52A-FD98-7D82-3AB9DE578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EFA11AF-38CA-FD94-DBC4-4C6AF72B0F48}"/>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5" name="Footer Placeholder 4">
            <a:extLst>
              <a:ext uri="{FF2B5EF4-FFF2-40B4-BE49-F238E27FC236}">
                <a16:creationId xmlns:a16="http://schemas.microsoft.com/office/drawing/2014/main" id="{C51695E6-FA9D-AE03-E2A8-34B7C479C22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F092553-7DDC-7318-519C-7F22F3B1C3D5}"/>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171065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0996-B814-607E-5B80-91D98EE2A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DC624EF-67D6-B9BB-F7C3-F88F1C1B8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374C8-A1FC-C324-3F9E-4CEA36EAF23F}"/>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5" name="Footer Placeholder 4">
            <a:extLst>
              <a:ext uri="{FF2B5EF4-FFF2-40B4-BE49-F238E27FC236}">
                <a16:creationId xmlns:a16="http://schemas.microsoft.com/office/drawing/2014/main" id="{589E159D-9765-2793-F1E9-A0675BADFF6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84DD64D-2AA7-94D7-B8DD-FE0279EE2B86}"/>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245325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9F27-22CE-2A4B-E619-52C1299C3B4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3A91A29-4AF1-F6A4-7C67-1ACAD937C1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1FB0942-20BD-14DA-1F18-D25E2B59C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6A0AE1A-DBB3-C81C-9F75-85B04BA32190}"/>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6" name="Footer Placeholder 5">
            <a:extLst>
              <a:ext uri="{FF2B5EF4-FFF2-40B4-BE49-F238E27FC236}">
                <a16:creationId xmlns:a16="http://schemas.microsoft.com/office/drawing/2014/main" id="{5410D657-7E4D-2BB5-E457-6211009DC47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64CA232-139E-CAA5-65A8-370A7A708819}"/>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355348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37E2-D77D-07D2-A909-963F125E396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D5B785D-A96C-96C2-7916-C8042EB0C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07523-6CD1-69DC-A7F8-F7169EBA93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B258486-BCB1-8FB3-CE42-24983A3C4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AD74C-AFF1-859A-C59F-F265FD81FE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1B27D79-BFB1-0DAE-3616-B25A7DC9677C}"/>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8" name="Footer Placeholder 7">
            <a:extLst>
              <a:ext uri="{FF2B5EF4-FFF2-40B4-BE49-F238E27FC236}">
                <a16:creationId xmlns:a16="http://schemas.microsoft.com/office/drawing/2014/main" id="{B6FA985B-8A1C-7A67-BAC1-63F88BCBDA0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EEA9C3B4-2818-6553-CEF8-7753108A696B}"/>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207048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1E37-598A-F32F-F88A-58D11D0EF73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F4CF64C-E8E2-2DC3-45A8-567618BCA982}"/>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4" name="Footer Placeholder 3">
            <a:extLst>
              <a:ext uri="{FF2B5EF4-FFF2-40B4-BE49-F238E27FC236}">
                <a16:creationId xmlns:a16="http://schemas.microsoft.com/office/drawing/2014/main" id="{F2C17B51-5CB3-6ED6-2AD0-B46DD8DB4B4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CDCDDD3-7CB7-ECCC-14BB-4BCB4E95ABB8}"/>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294963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6C121D-30BB-F265-99CB-B77E14ADEE37}"/>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3" name="Footer Placeholder 2">
            <a:extLst>
              <a:ext uri="{FF2B5EF4-FFF2-40B4-BE49-F238E27FC236}">
                <a16:creationId xmlns:a16="http://schemas.microsoft.com/office/drawing/2014/main" id="{4240EBE5-B3FF-89C7-97E0-C2D5E06DA3B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34B69955-628E-788D-160E-0B9D41623282}"/>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53330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04DE-5958-6FAD-0D41-B03F63426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F13FBE6-F62C-1A43-CC4E-A3D345B98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96EE3F9-F630-8888-37D5-3A4CCB848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981B5-3B7D-802F-8B11-6350478A5DC1}"/>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6" name="Footer Placeholder 5">
            <a:extLst>
              <a:ext uri="{FF2B5EF4-FFF2-40B4-BE49-F238E27FC236}">
                <a16:creationId xmlns:a16="http://schemas.microsoft.com/office/drawing/2014/main" id="{827F7FFD-6184-6896-FA45-EDCEFA2C473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2FBCB99-9E12-EC1B-8252-10956B9E15A5}"/>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10040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DF46-8A64-5328-65F0-5B6CCEBB1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9B404030-EDE5-0D4B-2339-2D3CF011B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CA21142D-B7C0-8945-F73D-0214AE9B9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1CD7E-4B35-6275-4BB1-B83DE75BF20D}"/>
              </a:ext>
            </a:extLst>
          </p:cNvPr>
          <p:cNvSpPr>
            <a:spLocks noGrp="1"/>
          </p:cNvSpPr>
          <p:nvPr>
            <p:ph type="dt" sz="half" idx="10"/>
          </p:nvPr>
        </p:nvSpPr>
        <p:spPr/>
        <p:txBody>
          <a:bodyPr/>
          <a:lstStyle/>
          <a:p>
            <a:fld id="{0F0B42D3-54EB-4B1D-A638-61B602312AAC}" type="datetimeFigureOut">
              <a:rPr lang="en-ID" smtClean="0"/>
              <a:t>03/07/2023</a:t>
            </a:fld>
            <a:endParaRPr lang="en-ID"/>
          </a:p>
        </p:txBody>
      </p:sp>
      <p:sp>
        <p:nvSpPr>
          <p:cNvPr id="6" name="Footer Placeholder 5">
            <a:extLst>
              <a:ext uri="{FF2B5EF4-FFF2-40B4-BE49-F238E27FC236}">
                <a16:creationId xmlns:a16="http://schemas.microsoft.com/office/drawing/2014/main" id="{9F1EF1E8-240A-410E-81CA-D6B5326DF66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EA282F6-2FCD-7493-8F02-A424FEF90038}"/>
              </a:ext>
            </a:extLst>
          </p:cNvPr>
          <p:cNvSpPr>
            <a:spLocks noGrp="1"/>
          </p:cNvSpPr>
          <p:nvPr>
            <p:ph type="sldNum" sz="quarter" idx="12"/>
          </p:nvPr>
        </p:nvSpPr>
        <p:spPr/>
        <p:txBody>
          <a:bodyPr/>
          <a:lstStyle/>
          <a:p>
            <a:fld id="{D069ED2E-2272-4E38-9351-7FDF124F8118}" type="slidenum">
              <a:rPr lang="en-ID" smtClean="0"/>
              <a:t>‹#›</a:t>
            </a:fld>
            <a:endParaRPr lang="en-ID"/>
          </a:p>
        </p:txBody>
      </p:sp>
    </p:spTree>
    <p:extLst>
      <p:ext uri="{BB962C8B-B14F-4D97-AF65-F5344CB8AC3E}">
        <p14:creationId xmlns:p14="http://schemas.microsoft.com/office/powerpoint/2010/main" val="7498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1DCDF-D199-2D0E-E30C-EE6FD9BCF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02B4577-9B15-7727-08D6-419FC7F0D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208D592-C772-09B6-DDE0-383F26938D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B42D3-54EB-4B1D-A638-61B602312AAC}" type="datetimeFigureOut">
              <a:rPr lang="en-ID" smtClean="0"/>
              <a:t>03/07/2023</a:t>
            </a:fld>
            <a:endParaRPr lang="en-ID"/>
          </a:p>
        </p:txBody>
      </p:sp>
      <p:sp>
        <p:nvSpPr>
          <p:cNvPr id="5" name="Footer Placeholder 4">
            <a:extLst>
              <a:ext uri="{FF2B5EF4-FFF2-40B4-BE49-F238E27FC236}">
                <a16:creationId xmlns:a16="http://schemas.microsoft.com/office/drawing/2014/main" id="{7050730C-7A68-80F1-7D7D-93FD2D96A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267DED8-3BE7-B130-F0FC-9872A44C3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9ED2E-2272-4E38-9351-7FDF124F8118}" type="slidenum">
              <a:rPr lang="en-ID" smtClean="0"/>
              <a:t>‹#›</a:t>
            </a:fld>
            <a:endParaRPr lang="en-ID"/>
          </a:p>
        </p:txBody>
      </p:sp>
    </p:spTree>
    <p:extLst>
      <p:ext uri="{BB962C8B-B14F-4D97-AF65-F5344CB8AC3E}">
        <p14:creationId xmlns:p14="http://schemas.microsoft.com/office/powerpoint/2010/main" val="272008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1.xml"/><Relationship Id="rId63" Type="http://schemas.openxmlformats.org/officeDocument/2006/relationships/image" Target="../media/image31.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79.png"/><Relationship Id="rId170" Type="http://schemas.openxmlformats.org/officeDocument/2006/relationships/customXml" Target="../ink/ink85.xml"/><Relationship Id="rId191" Type="http://schemas.openxmlformats.org/officeDocument/2006/relationships/image" Target="../media/image95.png"/><Relationship Id="rId205" Type="http://schemas.openxmlformats.org/officeDocument/2006/relationships/image" Target="../media/image102.png"/><Relationship Id="rId226" Type="http://schemas.openxmlformats.org/officeDocument/2006/relationships/customXml" Target="../ink/ink113.xml"/><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6.xml"/><Relationship Id="rId53" Type="http://schemas.openxmlformats.org/officeDocument/2006/relationships/image" Target="../media/image26.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4.png"/><Relationship Id="rId5" Type="http://schemas.openxmlformats.org/officeDocument/2006/relationships/image" Target="../media/image2.png"/><Relationship Id="rId95" Type="http://schemas.openxmlformats.org/officeDocument/2006/relationships/image" Target="../media/image47.png"/><Relationship Id="rId160" Type="http://schemas.openxmlformats.org/officeDocument/2006/relationships/customXml" Target="../ink/ink80.xml"/><Relationship Id="rId181" Type="http://schemas.openxmlformats.org/officeDocument/2006/relationships/image" Target="../media/image90.png"/><Relationship Id="rId216" Type="http://schemas.openxmlformats.org/officeDocument/2006/relationships/customXml" Target="../ink/ink108.xml"/><Relationship Id="rId237" Type="http://schemas.openxmlformats.org/officeDocument/2006/relationships/image" Target="../media/image118.png"/><Relationship Id="rId22" Type="http://schemas.openxmlformats.org/officeDocument/2006/relationships/customXml" Target="../ink/ink11.xml"/><Relationship Id="rId43" Type="http://schemas.openxmlformats.org/officeDocument/2006/relationships/image" Target="../media/image21.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9.png"/><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3.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11.png"/><Relationship Id="rId119" Type="http://schemas.openxmlformats.org/officeDocument/2006/relationships/image" Target="../media/image59.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13" Type="http://schemas.openxmlformats.org/officeDocument/2006/relationships/image" Target="../media/image6.png"/><Relationship Id="rId109" Type="http://schemas.openxmlformats.org/officeDocument/2006/relationships/image" Target="../media/image54.png"/><Relationship Id="rId34" Type="http://schemas.openxmlformats.org/officeDocument/2006/relationships/customXml" Target="../ink/ink17.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20" Type="http://schemas.openxmlformats.org/officeDocument/2006/relationships/customXml" Target="../ink/ink60.xml"/><Relationship Id="rId141" Type="http://schemas.openxmlformats.org/officeDocument/2006/relationships/image" Target="../media/image70.png"/><Relationship Id="rId7" Type="http://schemas.openxmlformats.org/officeDocument/2006/relationships/image" Target="../media/image3.png"/><Relationship Id="rId162" Type="http://schemas.openxmlformats.org/officeDocument/2006/relationships/customXml" Target="../ink/ink81.xml"/><Relationship Id="rId183" Type="http://schemas.openxmlformats.org/officeDocument/2006/relationships/image" Target="../media/image91.png"/><Relationship Id="rId218" Type="http://schemas.openxmlformats.org/officeDocument/2006/relationships/customXml" Target="../ink/ink109.xml"/><Relationship Id="rId239" Type="http://schemas.openxmlformats.org/officeDocument/2006/relationships/image" Target="../media/image119.png"/><Relationship Id="rId24" Type="http://schemas.openxmlformats.org/officeDocument/2006/relationships/customXml" Target="../ink/ink12.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31" Type="http://schemas.openxmlformats.org/officeDocument/2006/relationships/image" Target="../media/image65.png"/><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4.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219" Type="http://schemas.openxmlformats.org/officeDocument/2006/relationships/image" Target="../media/image109.png"/><Relationship Id="rId230" Type="http://schemas.openxmlformats.org/officeDocument/2006/relationships/customXml" Target="../ink/ink115.xml"/><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95" Type="http://schemas.openxmlformats.org/officeDocument/2006/relationships/image" Target="../media/image97.png"/><Relationship Id="rId209" Type="http://schemas.openxmlformats.org/officeDocument/2006/relationships/image" Target="../media/image104.png"/><Relationship Id="rId220" Type="http://schemas.openxmlformats.org/officeDocument/2006/relationships/customXml" Target="../ink/ink110.xml"/><Relationship Id="rId241" Type="http://schemas.openxmlformats.org/officeDocument/2006/relationships/image" Target="../media/image120.png"/><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4.png"/><Relationship Id="rId185" Type="http://schemas.openxmlformats.org/officeDocument/2006/relationships/image" Target="../media/image92.png"/><Relationship Id="rId4" Type="http://schemas.openxmlformats.org/officeDocument/2006/relationships/customXml" Target="../ink/ink2.xml"/><Relationship Id="rId9" Type="http://schemas.openxmlformats.org/officeDocument/2006/relationships/image" Target="../media/image4.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07.png"/><Relationship Id="rId236" Type="http://schemas.openxmlformats.org/officeDocument/2006/relationships/customXml" Target="../ink/ink118.xml"/><Relationship Id="rId26" Type="http://schemas.openxmlformats.org/officeDocument/2006/relationships/customXml" Target="../ink/ink13.xml"/><Relationship Id="rId231" Type="http://schemas.openxmlformats.org/officeDocument/2006/relationships/image" Target="../media/image115.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0.png"/><Relationship Id="rId242" Type="http://schemas.openxmlformats.org/officeDocument/2006/relationships/customXml" Target="../ink/ink121.xml"/><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11" Type="http://schemas.openxmlformats.org/officeDocument/2006/relationships/image" Target="../media/image105.png"/><Relationship Id="rId232" Type="http://schemas.openxmlformats.org/officeDocument/2006/relationships/customXml" Target="../ink/ink116.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201" Type="http://schemas.openxmlformats.org/officeDocument/2006/relationships/image" Target="../media/image100.png"/><Relationship Id="rId222" Type="http://schemas.openxmlformats.org/officeDocument/2006/relationships/customXml" Target="../ink/ink111.xml"/><Relationship Id="rId243" Type="http://schemas.openxmlformats.org/officeDocument/2006/relationships/image" Target="../media/image121.png"/><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16.png"/><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1.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19.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2.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71" Type="http://schemas.openxmlformats.org/officeDocument/2006/relationships/image" Target="../media/image35.png"/><Relationship Id="rId92" Type="http://schemas.openxmlformats.org/officeDocument/2006/relationships/customXml" Target="../ink/ink46.xml"/><Relationship Id="rId213" Type="http://schemas.openxmlformats.org/officeDocument/2006/relationships/image" Target="../media/image106.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4.png"/><Relationship Id="rId40" Type="http://schemas.openxmlformats.org/officeDocument/2006/relationships/customXml" Target="../ink/ink20.xml"/><Relationship Id="rId115" Type="http://schemas.openxmlformats.org/officeDocument/2006/relationships/image" Target="../media/image57.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99" Type="http://schemas.openxmlformats.org/officeDocument/2006/relationships/image" Target="../media/image99.png"/><Relationship Id="rId203" Type="http://schemas.openxmlformats.org/officeDocument/2006/relationships/image" Target="../media/image101.png"/><Relationship Id="rId19" Type="http://schemas.openxmlformats.org/officeDocument/2006/relationships/image" Target="../media/image9.png"/><Relationship Id="rId224" Type="http://schemas.openxmlformats.org/officeDocument/2006/relationships/customXml" Target="../ink/ink112.xml"/><Relationship Id="rId245" Type="http://schemas.openxmlformats.org/officeDocument/2006/relationships/image" Target="../media/image122.png"/><Relationship Id="rId30" Type="http://schemas.openxmlformats.org/officeDocument/2006/relationships/customXml" Target="../ink/ink15.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189" Type="http://schemas.openxmlformats.org/officeDocument/2006/relationships/image" Target="../media/image94.png"/><Relationship Id="rId3" Type="http://schemas.openxmlformats.org/officeDocument/2006/relationships/image" Target="../media/image1.png"/><Relationship Id="rId214" Type="http://schemas.openxmlformats.org/officeDocument/2006/relationships/customXml" Target="../ink/ink107.xml"/><Relationship Id="rId235" Type="http://schemas.openxmlformats.org/officeDocument/2006/relationships/image" Target="../media/image117.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179" Type="http://schemas.openxmlformats.org/officeDocument/2006/relationships/image" Target="../media/image89.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2.png"/><Relationship Id="rId106" Type="http://schemas.openxmlformats.org/officeDocument/2006/relationships/customXml" Target="../ink/ink53.xml"/><Relationship Id="rId127" Type="http://schemas.openxmlformats.org/officeDocument/2006/relationships/image" Target="../media/image6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7" Type="http://schemas.openxmlformats.org/officeDocument/2006/relationships/image" Target="../media/image180.png"/><Relationship Id="rId299" Type="http://schemas.openxmlformats.org/officeDocument/2006/relationships/image" Target="../media/image271.png"/><Relationship Id="rId21" Type="http://schemas.openxmlformats.org/officeDocument/2006/relationships/image" Target="../media/image132.png"/><Relationship Id="rId63" Type="http://schemas.openxmlformats.org/officeDocument/2006/relationships/image" Target="../media/image153.png"/><Relationship Id="rId159" Type="http://schemas.openxmlformats.org/officeDocument/2006/relationships/image" Target="../media/image201.png"/><Relationship Id="rId324" Type="http://schemas.openxmlformats.org/officeDocument/2006/relationships/customXml" Target="../ink/ink284.xml"/><Relationship Id="rId170" Type="http://schemas.openxmlformats.org/officeDocument/2006/relationships/customXml" Target="../ink/ink207.xml"/><Relationship Id="rId226" Type="http://schemas.openxmlformats.org/officeDocument/2006/relationships/customXml" Target="../ink/ink235.xml"/><Relationship Id="rId268" Type="http://schemas.openxmlformats.org/officeDocument/2006/relationships/customXml" Target="../ink/ink256.xml"/><Relationship Id="rId32" Type="http://schemas.openxmlformats.org/officeDocument/2006/relationships/customXml" Target="../ink/ink138.xml"/><Relationship Id="rId74" Type="http://schemas.openxmlformats.org/officeDocument/2006/relationships/customXml" Target="../ink/ink159.xml"/><Relationship Id="rId128" Type="http://schemas.openxmlformats.org/officeDocument/2006/relationships/customXml" Target="../ink/ink186.xml"/><Relationship Id="rId335" Type="http://schemas.openxmlformats.org/officeDocument/2006/relationships/image" Target="../media/image289.png"/><Relationship Id="rId5" Type="http://schemas.openxmlformats.org/officeDocument/2006/relationships/image" Target="../media/image124.png"/><Relationship Id="rId181" Type="http://schemas.openxmlformats.org/officeDocument/2006/relationships/image" Target="../media/image212.png"/><Relationship Id="rId237" Type="http://schemas.openxmlformats.org/officeDocument/2006/relationships/image" Target="../media/image240.png"/><Relationship Id="rId279" Type="http://schemas.openxmlformats.org/officeDocument/2006/relationships/image" Target="../media/image261.png"/><Relationship Id="rId43" Type="http://schemas.openxmlformats.org/officeDocument/2006/relationships/image" Target="../media/image143.png"/><Relationship Id="rId139" Type="http://schemas.openxmlformats.org/officeDocument/2006/relationships/image" Target="../media/image191.png"/><Relationship Id="rId290" Type="http://schemas.openxmlformats.org/officeDocument/2006/relationships/customXml" Target="../ink/ink267.xml"/><Relationship Id="rId304" Type="http://schemas.openxmlformats.org/officeDocument/2006/relationships/customXml" Target="../ink/ink274.xml"/><Relationship Id="rId346" Type="http://schemas.openxmlformats.org/officeDocument/2006/relationships/customXml" Target="../ink/ink295.xml"/><Relationship Id="rId85" Type="http://schemas.openxmlformats.org/officeDocument/2006/relationships/image" Target="../media/image164.png"/><Relationship Id="rId150" Type="http://schemas.openxmlformats.org/officeDocument/2006/relationships/customXml" Target="../ink/ink197.xml"/><Relationship Id="rId192" Type="http://schemas.openxmlformats.org/officeDocument/2006/relationships/customXml" Target="../ink/ink218.xml"/><Relationship Id="rId206" Type="http://schemas.openxmlformats.org/officeDocument/2006/relationships/customXml" Target="../ink/ink225.xml"/><Relationship Id="rId248" Type="http://schemas.openxmlformats.org/officeDocument/2006/relationships/customXml" Target="../ink/ink246.xml"/><Relationship Id="rId12" Type="http://schemas.openxmlformats.org/officeDocument/2006/relationships/customXml" Target="../ink/ink128.xml"/><Relationship Id="rId108" Type="http://schemas.openxmlformats.org/officeDocument/2006/relationships/customXml" Target="../ink/ink176.xml"/><Relationship Id="rId315" Type="http://schemas.openxmlformats.org/officeDocument/2006/relationships/image" Target="../media/image279.png"/><Relationship Id="rId357" Type="http://schemas.openxmlformats.org/officeDocument/2006/relationships/image" Target="../media/image300.png"/><Relationship Id="rId54" Type="http://schemas.openxmlformats.org/officeDocument/2006/relationships/customXml" Target="../ink/ink149.xml"/><Relationship Id="rId96" Type="http://schemas.openxmlformats.org/officeDocument/2006/relationships/customXml" Target="../ink/ink170.xml"/><Relationship Id="rId161" Type="http://schemas.openxmlformats.org/officeDocument/2006/relationships/image" Target="../media/image202.png"/><Relationship Id="rId217" Type="http://schemas.openxmlformats.org/officeDocument/2006/relationships/image" Target="../media/image230.png"/><Relationship Id="rId259" Type="http://schemas.openxmlformats.org/officeDocument/2006/relationships/image" Target="../media/image251.png"/><Relationship Id="rId23" Type="http://schemas.openxmlformats.org/officeDocument/2006/relationships/image" Target="../media/image133.png"/><Relationship Id="rId119" Type="http://schemas.openxmlformats.org/officeDocument/2006/relationships/image" Target="../media/image181.png"/><Relationship Id="rId270" Type="http://schemas.openxmlformats.org/officeDocument/2006/relationships/customXml" Target="../ink/ink257.xml"/><Relationship Id="rId326" Type="http://schemas.openxmlformats.org/officeDocument/2006/relationships/customXml" Target="../ink/ink285.xml"/><Relationship Id="rId65" Type="http://schemas.openxmlformats.org/officeDocument/2006/relationships/image" Target="../media/image154.png"/><Relationship Id="rId130" Type="http://schemas.openxmlformats.org/officeDocument/2006/relationships/customXml" Target="../ink/ink187.xml"/><Relationship Id="rId172" Type="http://schemas.openxmlformats.org/officeDocument/2006/relationships/customXml" Target="../ink/ink208.xml"/><Relationship Id="rId228" Type="http://schemas.openxmlformats.org/officeDocument/2006/relationships/customXml" Target="../ink/ink236.xml"/><Relationship Id="rId281" Type="http://schemas.openxmlformats.org/officeDocument/2006/relationships/image" Target="../media/image262.png"/><Relationship Id="rId337" Type="http://schemas.openxmlformats.org/officeDocument/2006/relationships/image" Target="../media/image290.png"/><Relationship Id="rId34" Type="http://schemas.openxmlformats.org/officeDocument/2006/relationships/customXml" Target="../ink/ink139.xml"/><Relationship Id="rId76" Type="http://schemas.openxmlformats.org/officeDocument/2006/relationships/customXml" Target="../ink/ink160.xml"/><Relationship Id="rId141" Type="http://schemas.openxmlformats.org/officeDocument/2006/relationships/image" Target="../media/image192.png"/><Relationship Id="rId7" Type="http://schemas.openxmlformats.org/officeDocument/2006/relationships/image" Target="../media/image125.png"/><Relationship Id="rId183" Type="http://schemas.openxmlformats.org/officeDocument/2006/relationships/image" Target="../media/image213.png"/><Relationship Id="rId239" Type="http://schemas.openxmlformats.org/officeDocument/2006/relationships/image" Target="../media/image241.png"/><Relationship Id="rId250" Type="http://schemas.openxmlformats.org/officeDocument/2006/relationships/customXml" Target="../ink/ink247.xml"/><Relationship Id="rId292" Type="http://schemas.openxmlformats.org/officeDocument/2006/relationships/customXml" Target="../ink/ink268.xml"/><Relationship Id="rId306" Type="http://schemas.openxmlformats.org/officeDocument/2006/relationships/customXml" Target="../ink/ink275.xml"/><Relationship Id="rId45" Type="http://schemas.openxmlformats.org/officeDocument/2006/relationships/image" Target="../media/image144.png"/><Relationship Id="rId87" Type="http://schemas.openxmlformats.org/officeDocument/2006/relationships/image" Target="../media/image165.png"/><Relationship Id="rId110" Type="http://schemas.openxmlformats.org/officeDocument/2006/relationships/customXml" Target="../ink/ink177.xml"/><Relationship Id="rId348" Type="http://schemas.openxmlformats.org/officeDocument/2006/relationships/customXml" Target="../ink/ink296.xml"/><Relationship Id="rId152" Type="http://schemas.openxmlformats.org/officeDocument/2006/relationships/customXml" Target="../ink/ink198.xml"/><Relationship Id="rId194" Type="http://schemas.openxmlformats.org/officeDocument/2006/relationships/customXml" Target="../ink/ink219.xml"/><Relationship Id="rId208" Type="http://schemas.openxmlformats.org/officeDocument/2006/relationships/customXml" Target="../ink/ink226.xml"/><Relationship Id="rId261" Type="http://schemas.openxmlformats.org/officeDocument/2006/relationships/image" Target="../media/image252.png"/><Relationship Id="rId14" Type="http://schemas.openxmlformats.org/officeDocument/2006/relationships/customXml" Target="../ink/ink129.xml"/><Relationship Id="rId56" Type="http://schemas.openxmlformats.org/officeDocument/2006/relationships/customXml" Target="../ink/ink150.xml"/><Relationship Id="rId317" Type="http://schemas.openxmlformats.org/officeDocument/2006/relationships/image" Target="../media/image280.png"/><Relationship Id="rId359" Type="http://schemas.openxmlformats.org/officeDocument/2006/relationships/image" Target="../media/image301.png"/><Relationship Id="rId98" Type="http://schemas.openxmlformats.org/officeDocument/2006/relationships/customXml" Target="../ink/ink171.xml"/><Relationship Id="rId121" Type="http://schemas.openxmlformats.org/officeDocument/2006/relationships/image" Target="../media/image182.png"/><Relationship Id="rId163" Type="http://schemas.openxmlformats.org/officeDocument/2006/relationships/image" Target="../media/image203.png"/><Relationship Id="rId219" Type="http://schemas.openxmlformats.org/officeDocument/2006/relationships/image" Target="../media/image231.png"/><Relationship Id="rId230" Type="http://schemas.openxmlformats.org/officeDocument/2006/relationships/customXml" Target="../ink/ink237.xml"/><Relationship Id="rId25" Type="http://schemas.openxmlformats.org/officeDocument/2006/relationships/image" Target="../media/image134.png"/><Relationship Id="rId46" Type="http://schemas.openxmlformats.org/officeDocument/2006/relationships/customXml" Target="../ink/ink145.xml"/><Relationship Id="rId67" Type="http://schemas.openxmlformats.org/officeDocument/2006/relationships/image" Target="../media/image155.png"/><Relationship Id="rId272" Type="http://schemas.openxmlformats.org/officeDocument/2006/relationships/customXml" Target="../ink/ink258.xml"/><Relationship Id="rId293" Type="http://schemas.openxmlformats.org/officeDocument/2006/relationships/image" Target="../media/image268.png"/><Relationship Id="rId307" Type="http://schemas.openxmlformats.org/officeDocument/2006/relationships/image" Target="../media/image275.png"/><Relationship Id="rId328" Type="http://schemas.openxmlformats.org/officeDocument/2006/relationships/customXml" Target="../ink/ink286.xml"/><Relationship Id="rId349" Type="http://schemas.openxmlformats.org/officeDocument/2006/relationships/image" Target="../media/image296.png"/><Relationship Id="rId88" Type="http://schemas.openxmlformats.org/officeDocument/2006/relationships/customXml" Target="../ink/ink166.xml"/><Relationship Id="rId111" Type="http://schemas.openxmlformats.org/officeDocument/2006/relationships/image" Target="../media/image177.png"/><Relationship Id="rId132" Type="http://schemas.openxmlformats.org/officeDocument/2006/relationships/customXml" Target="../ink/ink188.xml"/><Relationship Id="rId153" Type="http://schemas.openxmlformats.org/officeDocument/2006/relationships/image" Target="../media/image198.png"/><Relationship Id="rId174" Type="http://schemas.openxmlformats.org/officeDocument/2006/relationships/customXml" Target="../ink/ink209.xml"/><Relationship Id="rId195" Type="http://schemas.openxmlformats.org/officeDocument/2006/relationships/image" Target="../media/image219.png"/><Relationship Id="rId209" Type="http://schemas.openxmlformats.org/officeDocument/2006/relationships/image" Target="../media/image226.png"/><Relationship Id="rId220" Type="http://schemas.openxmlformats.org/officeDocument/2006/relationships/customXml" Target="../ink/ink232.xml"/><Relationship Id="rId241" Type="http://schemas.openxmlformats.org/officeDocument/2006/relationships/image" Target="../media/image242.png"/><Relationship Id="rId15" Type="http://schemas.openxmlformats.org/officeDocument/2006/relationships/image" Target="../media/image129.png"/><Relationship Id="rId36" Type="http://schemas.openxmlformats.org/officeDocument/2006/relationships/customXml" Target="../ink/ink140.xml"/><Relationship Id="rId57" Type="http://schemas.openxmlformats.org/officeDocument/2006/relationships/image" Target="../media/image150.png"/><Relationship Id="rId262" Type="http://schemas.openxmlformats.org/officeDocument/2006/relationships/customXml" Target="../ink/ink253.xml"/><Relationship Id="rId283" Type="http://schemas.openxmlformats.org/officeDocument/2006/relationships/image" Target="../media/image263.png"/><Relationship Id="rId318" Type="http://schemas.openxmlformats.org/officeDocument/2006/relationships/customXml" Target="../ink/ink281.xml"/><Relationship Id="rId339" Type="http://schemas.openxmlformats.org/officeDocument/2006/relationships/image" Target="../media/image291.png"/><Relationship Id="rId78" Type="http://schemas.openxmlformats.org/officeDocument/2006/relationships/customXml" Target="../ink/ink161.xml"/><Relationship Id="rId99" Type="http://schemas.openxmlformats.org/officeDocument/2006/relationships/image" Target="../media/image171.png"/><Relationship Id="rId101" Type="http://schemas.openxmlformats.org/officeDocument/2006/relationships/image" Target="../media/image172.png"/><Relationship Id="rId122" Type="http://schemas.openxmlformats.org/officeDocument/2006/relationships/customXml" Target="../ink/ink183.xml"/><Relationship Id="rId143" Type="http://schemas.openxmlformats.org/officeDocument/2006/relationships/image" Target="../media/image193.png"/><Relationship Id="rId164" Type="http://schemas.openxmlformats.org/officeDocument/2006/relationships/customXml" Target="../ink/ink204.xml"/><Relationship Id="rId185" Type="http://schemas.openxmlformats.org/officeDocument/2006/relationships/image" Target="../media/image214.png"/><Relationship Id="rId350" Type="http://schemas.openxmlformats.org/officeDocument/2006/relationships/customXml" Target="../ink/ink297.xml"/><Relationship Id="rId9" Type="http://schemas.openxmlformats.org/officeDocument/2006/relationships/image" Target="../media/image126.png"/><Relationship Id="rId210" Type="http://schemas.openxmlformats.org/officeDocument/2006/relationships/customXml" Target="../ink/ink227.xml"/><Relationship Id="rId26" Type="http://schemas.openxmlformats.org/officeDocument/2006/relationships/customXml" Target="../ink/ink135.xml"/><Relationship Id="rId231" Type="http://schemas.openxmlformats.org/officeDocument/2006/relationships/image" Target="../media/image237.png"/><Relationship Id="rId252" Type="http://schemas.openxmlformats.org/officeDocument/2006/relationships/customXml" Target="../ink/ink248.xml"/><Relationship Id="rId273" Type="http://schemas.openxmlformats.org/officeDocument/2006/relationships/image" Target="../media/image258.png"/><Relationship Id="rId294" Type="http://schemas.openxmlformats.org/officeDocument/2006/relationships/customXml" Target="../ink/ink269.xml"/><Relationship Id="rId308" Type="http://schemas.openxmlformats.org/officeDocument/2006/relationships/customXml" Target="../ink/ink276.xml"/><Relationship Id="rId329" Type="http://schemas.openxmlformats.org/officeDocument/2006/relationships/image" Target="../media/image286.png"/><Relationship Id="rId47" Type="http://schemas.openxmlformats.org/officeDocument/2006/relationships/image" Target="../media/image145.png"/><Relationship Id="rId68" Type="http://schemas.openxmlformats.org/officeDocument/2006/relationships/customXml" Target="../ink/ink156.xml"/><Relationship Id="rId89" Type="http://schemas.openxmlformats.org/officeDocument/2006/relationships/image" Target="../media/image166.png"/><Relationship Id="rId112" Type="http://schemas.openxmlformats.org/officeDocument/2006/relationships/customXml" Target="../ink/ink178.xml"/><Relationship Id="rId133" Type="http://schemas.openxmlformats.org/officeDocument/2006/relationships/image" Target="../media/image188.png"/><Relationship Id="rId154" Type="http://schemas.openxmlformats.org/officeDocument/2006/relationships/customXml" Target="../ink/ink199.xml"/><Relationship Id="rId175" Type="http://schemas.openxmlformats.org/officeDocument/2006/relationships/image" Target="../media/image209.png"/><Relationship Id="rId340" Type="http://schemas.openxmlformats.org/officeDocument/2006/relationships/customXml" Target="../ink/ink292.xml"/><Relationship Id="rId196" Type="http://schemas.openxmlformats.org/officeDocument/2006/relationships/customXml" Target="../ink/ink220.xml"/><Relationship Id="rId200" Type="http://schemas.openxmlformats.org/officeDocument/2006/relationships/customXml" Target="../ink/ink222.xml"/><Relationship Id="rId16" Type="http://schemas.openxmlformats.org/officeDocument/2006/relationships/customXml" Target="../ink/ink130.xml"/><Relationship Id="rId221" Type="http://schemas.openxmlformats.org/officeDocument/2006/relationships/image" Target="../media/image232.png"/><Relationship Id="rId242" Type="http://schemas.openxmlformats.org/officeDocument/2006/relationships/customXml" Target="../ink/ink243.xml"/><Relationship Id="rId263" Type="http://schemas.openxmlformats.org/officeDocument/2006/relationships/image" Target="../media/image253.png"/><Relationship Id="rId284" Type="http://schemas.openxmlformats.org/officeDocument/2006/relationships/customXml" Target="../ink/ink264.xml"/><Relationship Id="rId319" Type="http://schemas.openxmlformats.org/officeDocument/2006/relationships/image" Target="../media/image281.png"/><Relationship Id="rId37" Type="http://schemas.openxmlformats.org/officeDocument/2006/relationships/image" Target="../media/image140.png"/><Relationship Id="rId58" Type="http://schemas.openxmlformats.org/officeDocument/2006/relationships/customXml" Target="../ink/ink151.xml"/><Relationship Id="rId79" Type="http://schemas.openxmlformats.org/officeDocument/2006/relationships/image" Target="../media/image161.png"/><Relationship Id="rId102" Type="http://schemas.openxmlformats.org/officeDocument/2006/relationships/customXml" Target="../ink/ink173.xml"/><Relationship Id="rId123" Type="http://schemas.openxmlformats.org/officeDocument/2006/relationships/image" Target="../media/image183.png"/><Relationship Id="rId144" Type="http://schemas.openxmlformats.org/officeDocument/2006/relationships/customXml" Target="../ink/ink194.xml"/><Relationship Id="rId330" Type="http://schemas.openxmlformats.org/officeDocument/2006/relationships/customXml" Target="../ink/ink287.xml"/><Relationship Id="rId90" Type="http://schemas.openxmlformats.org/officeDocument/2006/relationships/customXml" Target="../ink/ink167.xml"/><Relationship Id="rId165" Type="http://schemas.openxmlformats.org/officeDocument/2006/relationships/image" Target="../media/image204.png"/><Relationship Id="rId186" Type="http://schemas.openxmlformats.org/officeDocument/2006/relationships/customXml" Target="../ink/ink215.xml"/><Relationship Id="rId351" Type="http://schemas.openxmlformats.org/officeDocument/2006/relationships/image" Target="../media/image297.png"/><Relationship Id="rId211" Type="http://schemas.openxmlformats.org/officeDocument/2006/relationships/image" Target="../media/image227.png"/><Relationship Id="rId232" Type="http://schemas.openxmlformats.org/officeDocument/2006/relationships/customXml" Target="../ink/ink238.xml"/><Relationship Id="rId253" Type="http://schemas.openxmlformats.org/officeDocument/2006/relationships/image" Target="../media/image248.png"/><Relationship Id="rId274" Type="http://schemas.openxmlformats.org/officeDocument/2006/relationships/customXml" Target="../ink/ink259.xml"/><Relationship Id="rId295" Type="http://schemas.openxmlformats.org/officeDocument/2006/relationships/image" Target="../media/image269.png"/><Relationship Id="rId309" Type="http://schemas.openxmlformats.org/officeDocument/2006/relationships/image" Target="../media/image276.png"/><Relationship Id="rId27" Type="http://schemas.openxmlformats.org/officeDocument/2006/relationships/image" Target="../media/image135.png"/><Relationship Id="rId48" Type="http://schemas.openxmlformats.org/officeDocument/2006/relationships/customXml" Target="../ink/ink146.xml"/><Relationship Id="rId69" Type="http://schemas.openxmlformats.org/officeDocument/2006/relationships/image" Target="../media/image156.png"/><Relationship Id="rId113" Type="http://schemas.openxmlformats.org/officeDocument/2006/relationships/image" Target="../media/image178.png"/><Relationship Id="rId134" Type="http://schemas.openxmlformats.org/officeDocument/2006/relationships/customXml" Target="../ink/ink189.xml"/><Relationship Id="rId320" Type="http://schemas.openxmlformats.org/officeDocument/2006/relationships/customXml" Target="../ink/ink282.xml"/><Relationship Id="rId80" Type="http://schemas.openxmlformats.org/officeDocument/2006/relationships/customXml" Target="../ink/ink162.xml"/><Relationship Id="rId155" Type="http://schemas.openxmlformats.org/officeDocument/2006/relationships/image" Target="../media/image199.png"/><Relationship Id="rId176" Type="http://schemas.openxmlformats.org/officeDocument/2006/relationships/customXml" Target="../ink/ink210.xml"/><Relationship Id="rId197" Type="http://schemas.openxmlformats.org/officeDocument/2006/relationships/image" Target="../media/image220.png"/><Relationship Id="rId341" Type="http://schemas.openxmlformats.org/officeDocument/2006/relationships/image" Target="../media/image292.png"/><Relationship Id="rId201" Type="http://schemas.openxmlformats.org/officeDocument/2006/relationships/image" Target="../media/image222.png"/><Relationship Id="rId222" Type="http://schemas.openxmlformats.org/officeDocument/2006/relationships/customXml" Target="../ink/ink233.xml"/><Relationship Id="rId243" Type="http://schemas.openxmlformats.org/officeDocument/2006/relationships/image" Target="../media/image243.png"/><Relationship Id="rId264" Type="http://schemas.openxmlformats.org/officeDocument/2006/relationships/customXml" Target="../ink/ink254.xml"/><Relationship Id="rId285" Type="http://schemas.openxmlformats.org/officeDocument/2006/relationships/image" Target="../media/image264.png"/><Relationship Id="rId17" Type="http://schemas.openxmlformats.org/officeDocument/2006/relationships/image" Target="../media/image130.png"/><Relationship Id="rId38" Type="http://schemas.openxmlformats.org/officeDocument/2006/relationships/customXml" Target="../ink/ink141.xml"/><Relationship Id="rId59" Type="http://schemas.openxmlformats.org/officeDocument/2006/relationships/image" Target="../media/image151.png"/><Relationship Id="rId103" Type="http://schemas.openxmlformats.org/officeDocument/2006/relationships/image" Target="../media/image173.png"/><Relationship Id="rId124" Type="http://schemas.openxmlformats.org/officeDocument/2006/relationships/customXml" Target="../ink/ink184.xml"/><Relationship Id="rId310" Type="http://schemas.openxmlformats.org/officeDocument/2006/relationships/customXml" Target="../ink/ink277.xml"/><Relationship Id="rId70" Type="http://schemas.openxmlformats.org/officeDocument/2006/relationships/customXml" Target="../ink/ink157.xml"/><Relationship Id="rId91" Type="http://schemas.openxmlformats.org/officeDocument/2006/relationships/image" Target="../media/image167.png"/><Relationship Id="rId145" Type="http://schemas.openxmlformats.org/officeDocument/2006/relationships/image" Target="../media/image194.png"/><Relationship Id="rId166" Type="http://schemas.openxmlformats.org/officeDocument/2006/relationships/customXml" Target="../ink/ink205.xml"/><Relationship Id="rId187" Type="http://schemas.openxmlformats.org/officeDocument/2006/relationships/image" Target="../media/image215.png"/><Relationship Id="rId331" Type="http://schemas.openxmlformats.org/officeDocument/2006/relationships/image" Target="../media/image287.png"/><Relationship Id="rId352" Type="http://schemas.openxmlformats.org/officeDocument/2006/relationships/customXml" Target="../ink/ink298.xml"/><Relationship Id="rId1" Type="http://schemas.openxmlformats.org/officeDocument/2006/relationships/slideLayout" Target="../slideLayouts/slideLayout7.xml"/><Relationship Id="rId212" Type="http://schemas.openxmlformats.org/officeDocument/2006/relationships/customXml" Target="../ink/ink228.xml"/><Relationship Id="rId233" Type="http://schemas.openxmlformats.org/officeDocument/2006/relationships/image" Target="../media/image238.png"/><Relationship Id="rId254" Type="http://schemas.openxmlformats.org/officeDocument/2006/relationships/customXml" Target="../ink/ink249.xml"/><Relationship Id="rId28" Type="http://schemas.openxmlformats.org/officeDocument/2006/relationships/customXml" Target="../ink/ink136.xml"/><Relationship Id="rId49" Type="http://schemas.openxmlformats.org/officeDocument/2006/relationships/image" Target="../media/image146.png"/><Relationship Id="rId114" Type="http://schemas.openxmlformats.org/officeDocument/2006/relationships/customXml" Target="../ink/ink179.xml"/><Relationship Id="rId275" Type="http://schemas.openxmlformats.org/officeDocument/2006/relationships/image" Target="../media/image259.png"/><Relationship Id="rId296" Type="http://schemas.openxmlformats.org/officeDocument/2006/relationships/customXml" Target="../ink/ink270.xml"/><Relationship Id="rId300" Type="http://schemas.openxmlformats.org/officeDocument/2006/relationships/customXml" Target="../ink/ink272.xml"/><Relationship Id="rId60" Type="http://schemas.openxmlformats.org/officeDocument/2006/relationships/customXml" Target="../ink/ink152.xml"/><Relationship Id="rId81" Type="http://schemas.openxmlformats.org/officeDocument/2006/relationships/image" Target="../media/image162.png"/><Relationship Id="rId135" Type="http://schemas.openxmlformats.org/officeDocument/2006/relationships/image" Target="../media/image189.png"/><Relationship Id="rId156" Type="http://schemas.openxmlformats.org/officeDocument/2006/relationships/customXml" Target="../ink/ink200.xml"/><Relationship Id="rId177" Type="http://schemas.openxmlformats.org/officeDocument/2006/relationships/image" Target="../media/image210.png"/><Relationship Id="rId198" Type="http://schemas.openxmlformats.org/officeDocument/2006/relationships/customXml" Target="../ink/ink221.xml"/><Relationship Id="rId321" Type="http://schemas.openxmlformats.org/officeDocument/2006/relationships/image" Target="../media/image282.png"/><Relationship Id="rId342" Type="http://schemas.openxmlformats.org/officeDocument/2006/relationships/customXml" Target="../ink/ink293.xml"/><Relationship Id="rId202" Type="http://schemas.openxmlformats.org/officeDocument/2006/relationships/customXml" Target="../ink/ink223.xml"/><Relationship Id="rId223" Type="http://schemas.openxmlformats.org/officeDocument/2006/relationships/image" Target="../media/image233.png"/><Relationship Id="rId244" Type="http://schemas.openxmlformats.org/officeDocument/2006/relationships/customXml" Target="../ink/ink244.xml"/><Relationship Id="rId18" Type="http://schemas.openxmlformats.org/officeDocument/2006/relationships/customXml" Target="../ink/ink131.xml"/><Relationship Id="rId39" Type="http://schemas.openxmlformats.org/officeDocument/2006/relationships/image" Target="../media/image141.png"/><Relationship Id="rId265" Type="http://schemas.openxmlformats.org/officeDocument/2006/relationships/image" Target="../media/image254.png"/><Relationship Id="rId286" Type="http://schemas.openxmlformats.org/officeDocument/2006/relationships/customXml" Target="../ink/ink265.xml"/><Relationship Id="rId50" Type="http://schemas.openxmlformats.org/officeDocument/2006/relationships/customXml" Target="../ink/ink147.xml"/><Relationship Id="rId104" Type="http://schemas.openxmlformats.org/officeDocument/2006/relationships/customXml" Target="../ink/ink174.xml"/><Relationship Id="rId125" Type="http://schemas.openxmlformats.org/officeDocument/2006/relationships/image" Target="../media/image184.png"/><Relationship Id="rId146" Type="http://schemas.openxmlformats.org/officeDocument/2006/relationships/customXml" Target="../ink/ink195.xml"/><Relationship Id="rId167" Type="http://schemas.openxmlformats.org/officeDocument/2006/relationships/image" Target="../media/image205.png"/><Relationship Id="rId188" Type="http://schemas.openxmlformats.org/officeDocument/2006/relationships/customXml" Target="../ink/ink216.xml"/><Relationship Id="rId311" Type="http://schemas.openxmlformats.org/officeDocument/2006/relationships/image" Target="../media/image277.png"/><Relationship Id="rId332" Type="http://schemas.openxmlformats.org/officeDocument/2006/relationships/customXml" Target="../ink/ink288.xml"/><Relationship Id="rId353" Type="http://schemas.openxmlformats.org/officeDocument/2006/relationships/image" Target="../media/image298.png"/><Relationship Id="rId71" Type="http://schemas.openxmlformats.org/officeDocument/2006/relationships/image" Target="../media/image157.png"/><Relationship Id="rId92" Type="http://schemas.openxmlformats.org/officeDocument/2006/relationships/customXml" Target="../ink/ink168.xml"/><Relationship Id="rId213" Type="http://schemas.openxmlformats.org/officeDocument/2006/relationships/image" Target="../media/image228.png"/><Relationship Id="rId234" Type="http://schemas.openxmlformats.org/officeDocument/2006/relationships/customXml" Target="../ink/ink239.xml"/><Relationship Id="rId2" Type="http://schemas.openxmlformats.org/officeDocument/2006/relationships/customXml" Target="../ink/ink123.xml"/><Relationship Id="rId29" Type="http://schemas.openxmlformats.org/officeDocument/2006/relationships/image" Target="../media/image136.png"/><Relationship Id="rId255" Type="http://schemas.openxmlformats.org/officeDocument/2006/relationships/image" Target="../media/image249.png"/><Relationship Id="rId276" Type="http://schemas.openxmlformats.org/officeDocument/2006/relationships/customXml" Target="../ink/ink260.xml"/><Relationship Id="rId297" Type="http://schemas.openxmlformats.org/officeDocument/2006/relationships/image" Target="../media/image270.png"/><Relationship Id="rId40" Type="http://schemas.openxmlformats.org/officeDocument/2006/relationships/customXml" Target="../ink/ink142.xml"/><Relationship Id="rId115" Type="http://schemas.openxmlformats.org/officeDocument/2006/relationships/image" Target="../media/image179.png"/><Relationship Id="rId136" Type="http://schemas.openxmlformats.org/officeDocument/2006/relationships/customXml" Target="../ink/ink190.xml"/><Relationship Id="rId157" Type="http://schemas.openxmlformats.org/officeDocument/2006/relationships/image" Target="../media/image200.png"/><Relationship Id="rId178" Type="http://schemas.openxmlformats.org/officeDocument/2006/relationships/customXml" Target="../ink/ink211.xml"/><Relationship Id="rId301" Type="http://schemas.openxmlformats.org/officeDocument/2006/relationships/image" Target="../media/image272.png"/><Relationship Id="rId322" Type="http://schemas.openxmlformats.org/officeDocument/2006/relationships/customXml" Target="../ink/ink283.xml"/><Relationship Id="rId343" Type="http://schemas.openxmlformats.org/officeDocument/2006/relationships/image" Target="../media/image293.png"/><Relationship Id="rId61" Type="http://schemas.openxmlformats.org/officeDocument/2006/relationships/image" Target="../media/image152.png"/><Relationship Id="rId82" Type="http://schemas.openxmlformats.org/officeDocument/2006/relationships/customXml" Target="../ink/ink163.xml"/><Relationship Id="rId199" Type="http://schemas.openxmlformats.org/officeDocument/2006/relationships/image" Target="../media/image221.png"/><Relationship Id="rId203" Type="http://schemas.openxmlformats.org/officeDocument/2006/relationships/image" Target="../media/image223.png"/><Relationship Id="rId19" Type="http://schemas.openxmlformats.org/officeDocument/2006/relationships/image" Target="../media/image131.png"/><Relationship Id="rId224" Type="http://schemas.openxmlformats.org/officeDocument/2006/relationships/customXml" Target="../ink/ink234.xml"/><Relationship Id="rId245" Type="http://schemas.openxmlformats.org/officeDocument/2006/relationships/image" Target="../media/image244.png"/><Relationship Id="rId266" Type="http://schemas.openxmlformats.org/officeDocument/2006/relationships/customXml" Target="../ink/ink255.xml"/><Relationship Id="rId287" Type="http://schemas.openxmlformats.org/officeDocument/2006/relationships/image" Target="../media/image265.png"/><Relationship Id="rId30" Type="http://schemas.openxmlformats.org/officeDocument/2006/relationships/customXml" Target="../ink/ink137.xml"/><Relationship Id="rId105" Type="http://schemas.openxmlformats.org/officeDocument/2006/relationships/image" Target="../media/image174.png"/><Relationship Id="rId126" Type="http://schemas.openxmlformats.org/officeDocument/2006/relationships/customXml" Target="../ink/ink185.xml"/><Relationship Id="rId147" Type="http://schemas.openxmlformats.org/officeDocument/2006/relationships/image" Target="../media/image195.png"/><Relationship Id="rId168" Type="http://schemas.openxmlformats.org/officeDocument/2006/relationships/customXml" Target="../ink/ink206.xml"/><Relationship Id="rId312" Type="http://schemas.openxmlformats.org/officeDocument/2006/relationships/customXml" Target="../ink/ink278.xml"/><Relationship Id="rId333" Type="http://schemas.openxmlformats.org/officeDocument/2006/relationships/image" Target="../media/image288.png"/><Relationship Id="rId354" Type="http://schemas.openxmlformats.org/officeDocument/2006/relationships/customXml" Target="../ink/ink299.xml"/><Relationship Id="rId51" Type="http://schemas.openxmlformats.org/officeDocument/2006/relationships/image" Target="../media/image147.png"/><Relationship Id="rId72" Type="http://schemas.openxmlformats.org/officeDocument/2006/relationships/customXml" Target="../ink/ink158.xml"/><Relationship Id="rId93" Type="http://schemas.openxmlformats.org/officeDocument/2006/relationships/image" Target="../media/image168.png"/><Relationship Id="rId189" Type="http://schemas.openxmlformats.org/officeDocument/2006/relationships/image" Target="../media/image216.png"/><Relationship Id="rId3" Type="http://schemas.openxmlformats.org/officeDocument/2006/relationships/image" Target="../media/image123.png"/><Relationship Id="rId214" Type="http://schemas.openxmlformats.org/officeDocument/2006/relationships/customXml" Target="../ink/ink229.xml"/><Relationship Id="rId235" Type="http://schemas.openxmlformats.org/officeDocument/2006/relationships/image" Target="../media/image239.png"/><Relationship Id="rId256" Type="http://schemas.openxmlformats.org/officeDocument/2006/relationships/customXml" Target="../ink/ink250.xml"/><Relationship Id="rId277" Type="http://schemas.openxmlformats.org/officeDocument/2006/relationships/image" Target="../media/image260.png"/><Relationship Id="rId298" Type="http://schemas.openxmlformats.org/officeDocument/2006/relationships/customXml" Target="../ink/ink271.xml"/><Relationship Id="rId116" Type="http://schemas.openxmlformats.org/officeDocument/2006/relationships/customXml" Target="../ink/ink180.xml"/><Relationship Id="rId137" Type="http://schemas.openxmlformats.org/officeDocument/2006/relationships/image" Target="../media/image190.png"/><Relationship Id="rId158" Type="http://schemas.openxmlformats.org/officeDocument/2006/relationships/customXml" Target="../ink/ink201.xml"/><Relationship Id="rId302" Type="http://schemas.openxmlformats.org/officeDocument/2006/relationships/customXml" Target="../ink/ink273.xml"/><Relationship Id="rId323" Type="http://schemas.openxmlformats.org/officeDocument/2006/relationships/image" Target="../media/image283.png"/><Relationship Id="rId344" Type="http://schemas.openxmlformats.org/officeDocument/2006/relationships/customXml" Target="../ink/ink294.xml"/><Relationship Id="rId20" Type="http://schemas.openxmlformats.org/officeDocument/2006/relationships/customXml" Target="../ink/ink132.xml"/><Relationship Id="rId41" Type="http://schemas.openxmlformats.org/officeDocument/2006/relationships/image" Target="../media/image142.png"/><Relationship Id="rId62" Type="http://schemas.openxmlformats.org/officeDocument/2006/relationships/customXml" Target="../ink/ink153.xml"/><Relationship Id="rId83" Type="http://schemas.openxmlformats.org/officeDocument/2006/relationships/image" Target="../media/image163.png"/><Relationship Id="rId179" Type="http://schemas.openxmlformats.org/officeDocument/2006/relationships/image" Target="../media/image211.png"/><Relationship Id="rId190" Type="http://schemas.openxmlformats.org/officeDocument/2006/relationships/customXml" Target="../ink/ink217.xml"/><Relationship Id="rId204" Type="http://schemas.openxmlformats.org/officeDocument/2006/relationships/customXml" Target="../ink/ink224.xml"/><Relationship Id="rId225" Type="http://schemas.openxmlformats.org/officeDocument/2006/relationships/image" Target="../media/image234.png"/><Relationship Id="rId246" Type="http://schemas.openxmlformats.org/officeDocument/2006/relationships/customXml" Target="../ink/ink245.xml"/><Relationship Id="rId267" Type="http://schemas.openxmlformats.org/officeDocument/2006/relationships/image" Target="../media/image255.png"/><Relationship Id="rId288" Type="http://schemas.openxmlformats.org/officeDocument/2006/relationships/customXml" Target="../ink/ink266.xml"/><Relationship Id="rId106" Type="http://schemas.openxmlformats.org/officeDocument/2006/relationships/customXml" Target="../ink/ink175.xml"/><Relationship Id="rId127" Type="http://schemas.openxmlformats.org/officeDocument/2006/relationships/image" Target="../media/image185.png"/><Relationship Id="rId313" Type="http://schemas.openxmlformats.org/officeDocument/2006/relationships/image" Target="../media/image278.png"/><Relationship Id="rId10" Type="http://schemas.openxmlformats.org/officeDocument/2006/relationships/customXml" Target="../ink/ink127.xml"/><Relationship Id="rId31" Type="http://schemas.openxmlformats.org/officeDocument/2006/relationships/image" Target="../media/image137.png"/><Relationship Id="rId52" Type="http://schemas.openxmlformats.org/officeDocument/2006/relationships/customXml" Target="../ink/ink148.xml"/><Relationship Id="rId73" Type="http://schemas.openxmlformats.org/officeDocument/2006/relationships/image" Target="../media/image158.png"/><Relationship Id="rId94" Type="http://schemas.openxmlformats.org/officeDocument/2006/relationships/customXml" Target="../ink/ink169.xml"/><Relationship Id="rId148" Type="http://schemas.openxmlformats.org/officeDocument/2006/relationships/customXml" Target="../ink/ink196.xml"/><Relationship Id="rId169" Type="http://schemas.openxmlformats.org/officeDocument/2006/relationships/image" Target="../media/image206.png"/><Relationship Id="rId334" Type="http://schemas.openxmlformats.org/officeDocument/2006/relationships/customXml" Target="../ink/ink289.xml"/><Relationship Id="rId355" Type="http://schemas.openxmlformats.org/officeDocument/2006/relationships/image" Target="../media/image299.png"/><Relationship Id="rId4" Type="http://schemas.openxmlformats.org/officeDocument/2006/relationships/customXml" Target="../ink/ink124.xml"/><Relationship Id="rId180" Type="http://schemas.openxmlformats.org/officeDocument/2006/relationships/customXml" Target="../ink/ink212.xml"/><Relationship Id="rId215" Type="http://schemas.openxmlformats.org/officeDocument/2006/relationships/image" Target="../media/image229.png"/><Relationship Id="rId236" Type="http://schemas.openxmlformats.org/officeDocument/2006/relationships/customXml" Target="../ink/ink240.xml"/><Relationship Id="rId257" Type="http://schemas.openxmlformats.org/officeDocument/2006/relationships/image" Target="../media/image250.png"/><Relationship Id="rId278" Type="http://schemas.openxmlformats.org/officeDocument/2006/relationships/customXml" Target="../ink/ink261.xml"/><Relationship Id="rId303" Type="http://schemas.openxmlformats.org/officeDocument/2006/relationships/image" Target="../media/image273.png"/><Relationship Id="rId42" Type="http://schemas.openxmlformats.org/officeDocument/2006/relationships/customXml" Target="../ink/ink143.xml"/><Relationship Id="rId84" Type="http://schemas.openxmlformats.org/officeDocument/2006/relationships/customXml" Target="../ink/ink164.xml"/><Relationship Id="rId138" Type="http://schemas.openxmlformats.org/officeDocument/2006/relationships/customXml" Target="../ink/ink191.xml"/><Relationship Id="rId345" Type="http://schemas.openxmlformats.org/officeDocument/2006/relationships/image" Target="../media/image294.png"/><Relationship Id="rId191" Type="http://schemas.openxmlformats.org/officeDocument/2006/relationships/image" Target="../media/image217.png"/><Relationship Id="rId205" Type="http://schemas.openxmlformats.org/officeDocument/2006/relationships/image" Target="../media/image224.png"/><Relationship Id="rId247" Type="http://schemas.openxmlformats.org/officeDocument/2006/relationships/image" Target="../media/image245.png"/><Relationship Id="rId107" Type="http://schemas.openxmlformats.org/officeDocument/2006/relationships/image" Target="../media/image175.png"/><Relationship Id="rId289" Type="http://schemas.openxmlformats.org/officeDocument/2006/relationships/image" Target="../media/image266.png"/><Relationship Id="rId11" Type="http://schemas.openxmlformats.org/officeDocument/2006/relationships/image" Target="../media/image127.png"/><Relationship Id="rId53" Type="http://schemas.openxmlformats.org/officeDocument/2006/relationships/image" Target="../media/image148.png"/><Relationship Id="rId149" Type="http://schemas.openxmlformats.org/officeDocument/2006/relationships/image" Target="../media/image196.png"/><Relationship Id="rId314" Type="http://schemas.openxmlformats.org/officeDocument/2006/relationships/customXml" Target="../ink/ink279.xml"/><Relationship Id="rId356" Type="http://schemas.openxmlformats.org/officeDocument/2006/relationships/customXml" Target="../ink/ink300.xml"/><Relationship Id="rId95" Type="http://schemas.openxmlformats.org/officeDocument/2006/relationships/image" Target="../media/image169.png"/><Relationship Id="rId160" Type="http://schemas.openxmlformats.org/officeDocument/2006/relationships/customXml" Target="../ink/ink202.xml"/><Relationship Id="rId216" Type="http://schemas.openxmlformats.org/officeDocument/2006/relationships/customXml" Target="../ink/ink230.xml"/><Relationship Id="rId258" Type="http://schemas.openxmlformats.org/officeDocument/2006/relationships/customXml" Target="../ink/ink251.xml"/><Relationship Id="rId22" Type="http://schemas.openxmlformats.org/officeDocument/2006/relationships/customXml" Target="../ink/ink133.xml"/><Relationship Id="rId64" Type="http://schemas.openxmlformats.org/officeDocument/2006/relationships/customXml" Target="../ink/ink154.xml"/><Relationship Id="rId118" Type="http://schemas.openxmlformats.org/officeDocument/2006/relationships/customXml" Target="../ink/ink181.xml"/><Relationship Id="rId325" Type="http://schemas.openxmlformats.org/officeDocument/2006/relationships/image" Target="../media/image284.png"/><Relationship Id="rId171" Type="http://schemas.openxmlformats.org/officeDocument/2006/relationships/image" Target="../media/image207.png"/><Relationship Id="rId227" Type="http://schemas.openxmlformats.org/officeDocument/2006/relationships/image" Target="../media/image235.png"/><Relationship Id="rId269" Type="http://schemas.openxmlformats.org/officeDocument/2006/relationships/image" Target="../media/image256.png"/><Relationship Id="rId33" Type="http://schemas.openxmlformats.org/officeDocument/2006/relationships/image" Target="../media/image138.png"/><Relationship Id="rId129" Type="http://schemas.openxmlformats.org/officeDocument/2006/relationships/image" Target="../media/image186.png"/><Relationship Id="rId280" Type="http://schemas.openxmlformats.org/officeDocument/2006/relationships/customXml" Target="../ink/ink262.xml"/><Relationship Id="rId336" Type="http://schemas.openxmlformats.org/officeDocument/2006/relationships/customXml" Target="../ink/ink290.xml"/><Relationship Id="rId75" Type="http://schemas.openxmlformats.org/officeDocument/2006/relationships/image" Target="../media/image159.png"/><Relationship Id="rId140" Type="http://schemas.openxmlformats.org/officeDocument/2006/relationships/customXml" Target="../ink/ink192.xml"/><Relationship Id="rId182" Type="http://schemas.openxmlformats.org/officeDocument/2006/relationships/customXml" Target="../ink/ink213.xml"/><Relationship Id="rId6" Type="http://schemas.openxmlformats.org/officeDocument/2006/relationships/customXml" Target="../ink/ink125.xml"/><Relationship Id="rId238" Type="http://schemas.openxmlformats.org/officeDocument/2006/relationships/customXml" Target="../ink/ink241.xml"/><Relationship Id="rId291" Type="http://schemas.openxmlformats.org/officeDocument/2006/relationships/image" Target="../media/image267.png"/><Relationship Id="rId305" Type="http://schemas.openxmlformats.org/officeDocument/2006/relationships/image" Target="../media/image274.png"/><Relationship Id="rId347" Type="http://schemas.openxmlformats.org/officeDocument/2006/relationships/image" Target="../media/image295.png"/><Relationship Id="rId44" Type="http://schemas.openxmlformats.org/officeDocument/2006/relationships/customXml" Target="../ink/ink144.xml"/><Relationship Id="rId86" Type="http://schemas.openxmlformats.org/officeDocument/2006/relationships/customXml" Target="../ink/ink165.xml"/><Relationship Id="rId151" Type="http://schemas.openxmlformats.org/officeDocument/2006/relationships/image" Target="../media/image197.png"/><Relationship Id="rId193" Type="http://schemas.openxmlformats.org/officeDocument/2006/relationships/image" Target="../media/image218.png"/><Relationship Id="rId207" Type="http://schemas.openxmlformats.org/officeDocument/2006/relationships/image" Target="../media/image225.png"/><Relationship Id="rId249" Type="http://schemas.openxmlformats.org/officeDocument/2006/relationships/image" Target="../media/image246.png"/><Relationship Id="rId13" Type="http://schemas.openxmlformats.org/officeDocument/2006/relationships/image" Target="../media/image128.png"/><Relationship Id="rId109" Type="http://schemas.openxmlformats.org/officeDocument/2006/relationships/image" Target="../media/image176.png"/><Relationship Id="rId260" Type="http://schemas.openxmlformats.org/officeDocument/2006/relationships/customXml" Target="../ink/ink252.xml"/><Relationship Id="rId316" Type="http://schemas.openxmlformats.org/officeDocument/2006/relationships/customXml" Target="../ink/ink280.xml"/><Relationship Id="rId55" Type="http://schemas.openxmlformats.org/officeDocument/2006/relationships/image" Target="../media/image149.png"/><Relationship Id="rId97" Type="http://schemas.openxmlformats.org/officeDocument/2006/relationships/image" Target="../media/image170.png"/><Relationship Id="rId120" Type="http://schemas.openxmlformats.org/officeDocument/2006/relationships/customXml" Target="../ink/ink182.xml"/><Relationship Id="rId358" Type="http://schemas.openxmlformats.org/officeDocument/2006/relationships/customXml" Target="../ink/ink301.xml"/><Relationship Id="rId162" Type="http://schemas.openxmlformats.org/officeDocument/2006/relationships/customXml" Target="../ink/ink203.xml"/><Relationship Id="rId218" Type="http://schemas.openxmlformats.org/officeDocument/2006/relationships/customXml" Target="../ink/ink231.xml"/><Relationship Id="rId271" Type="http://schemas.openxmlformats.org/officeDocument/2006/relationships/image" Target="../media/image257.png"/><Relationship Id="rId24" Type="http://schemas.openxmlformats.org/officeDocument/2006/relationships/customXml" Target="../ink/ink134.xml"/><Relationship Id="rId66" Type="http://schemas.openxmlformats.org/officeDocument/2006/relationships/customXml" Target="../ink/ink155.xml"/><Relationship Id="rId131" Type="http://schemas.openxmlformats.org/officeDocument/2006/relationships/image" Target="../media/image187.png"/><Relationship Id="rId327" Type="http://schemas.openxmlformats.org/officeDocument/2006/relationships/image" Target="../media/image285.png"/><Relationship Id="rId173" Type="http://schemas.openxmlformats.org/officeDocument/2006/relationships/image" Target="../media/image208.png"/><Relationship Id="rId229" Type="http://schemas.openxmlformats.org/officeDocument/2006/relationships/image" Target="../media/image236.png"/><Relationship Id="rId240" Type="http://schemas.openxmlformats.org/officeDocument/2006/relationships/customXml" Target="../ink/ink242.xml"/><Relationship Id="rId35" Type="http://schemas.openxmlformats.org/officeDocument/2006/relationships/image" Target="../media/image139.png"/><Relationship Id="rId77" Type="http://schemas.openxmlformats.org/officeDocument/2006/relationships/image" Target="../media/image160.png"/><Relationship Id="rId100" Type="http://schemas.openxmlformats.org/officeDocument/2006/relationships/customXml" Target="../ink/ink172.xml"/><Relationship Id="rId282" Type="http://schemas.openxmlformats.org/officeDocument/2006/relationships/customXml" Target="../ink/ink263.xml"/><Relationship Id="rId338" Type="http://schemas.openxmlformats.org/officeDocument/2006/relationships/customXml" Target="../ink/ink291.xml"/><Relationship Id="rId8" Type="http://schemas.openxmlformats.org/officeDocument/2006/relationships/customXml" Target="../ink/ink126.xml"/><Relationship Id="rId142" Type="http://schemas.openxmlformats.org/officeDocument/2006/relationships/customXml" Target="../ink/ink193.xml"/><Relationship Id="rId184" Type="http://schemas.openxmlformats.org/officeDocument/2006/relationships/customXml" Target="../ink/ink214.xml"/><Relationship Id="rId251" Type="http://schemas.openxmlformats.org/officeDocument/2006/relationships/image" Target="../media/image247.png"/></Relationships>
</file>

<file path=ppt/slides/_rels/slide8.xml.rels><?xml version="1.0" encoding="UTF-8" standalone="yes"?>
<Relationships xmlns="http://schemas.openxmlformats.org/package/2006/relationships"><Relationship Id="rId117" Type="http://schemas.openxmlformats.org/officeDocument/2006/relationships/image" Target="../media/image359.png"/><Relationship Id="rId21" Type="http://schemas.openxmlformats.org/officeDocument/2006/relationships/image" Target="../media/image311.png"/><Relationship Id="rId42" Type="http://schemas.openxmlformats.org/officeDocument/2006/relationships/customXml" Target="../ink/ink322.xml"/><Relationship Id="rId63" Type="http://schemas.openxmlformats.org/officeDocument/2006/relationships/image" Target="../media/image332.png"/><Relationship Id="rId84" Type="http://schemas.openxmlformats.org/officeDocument/2006/relationships/customXml" Target="../ink/ink343.xml"/><Relationship Id="rId138" Type="http://schemas.openxmlformats.org/officeDocument/2006/relationships/customXml" Target="../ink/ink370.xml"/><Relationship Id="rId16" Type="http://schemas.openxmlformats.org/officeDocument/2006/relationships/customXml" Target="../ink/ink309.xml"/><Relationship Id="rId107" Type="http://schemas.openxmlformats.org/officeDocument/2006/relationships/image" Target="../media/image354.png"/><Relationship Id="rId11" Type="http://schemas.openxmlformats.org/officeDocument/2006/relationships/image" Target="../media/image306.png"/><Relationship Id="rId32" Type="http://schemas.openxmlformats.org/officeDocument/2006/relationships/customXml" Target="../ink/ink317.xml"/><Relationship Id="rId37" Type="http://schemas.openxmlformats.org/officeDocument/2006/relationships/image" Target="../media/image319.png"/><Relationship Id="rId53" Type="http://schemas.openxmlformats.org/officeDocument/2006/relationships/image" Target="../media/image327.png"/><Relationship Id="rId58" Type="http://schemas.openxmlformats.org/officeDocument/2006/relationships/customXml" Target="../ink/ink330.xml"/><Relationship Id="rId74" Type="http://schemas.openxmlformats.org/officeDocument/2006/relationships/customXml" Target="../ink/ink338.xml"/><Relationship Id="rId79" Type="http://schemas.openxmlformats.org/officeDocument/2006/relationships/image" Target="../media/image340.png"/><Relationship Id="rId102" Type="http://schemas.openxmlformats.org/officeDocument/2006/relationships/customXml" Target="../ink/ink352.xml"/><Relationship Id="rId123" Type="http://schemas.openxmlformats.org/officeDocument/2006/relationships/image" Target="../media/image362.png"/><Relationship Id="rId128" Type="http://schemas.openxmlformats.org/officeDocument/2006/relationships/customXml" Target="../ink/ink365.xml"/><Relationship Id="rId5" Type="http://schemas.openxmlformats.org/officeDocument/2006/relationships/image" Target="../media/image303.png"/><Relationship Id="rId90" Type="http://schemas.openxmlformats.org/officeDocument/2006/relationships/customXml" Target="../ink/ink346.xml"/><Relationship Id="rId95" Type="http://schemas.openxmlformats.org/officeDocument/2006/relationships/image" Target="../media/image348.png"/><Relationship Id="rId22" Type="http://schemas.openxmlformats.org/officeDocument/2006/relationships/customXml" Target="../ink/ink312.xml"/><Relationship Id="rId27" Type="http://schemas.openxmlformats.org/officeDocument/2006/relationships/image" Target="../media/image314.png"/><Relationship Id="rId43" Type="http://schemas.openxmlformats.org/officeDocument/2006/relationships/image" Target="../media/image322.png"/><Relationship Id="rId48" Type="http://schemas.openxmlformats.org/officeDocument/2006/relationships/customXml" Target="../ink/ink325.xml"/><Relationship Id="rId64" Type="http://schemas.openxmlformats.org/officeDocument/2006/relationships/customXml" Target="../ink/ink333.xml"/><Relationship Id="rId69" Type="http://schemas.openxmlformats.org/officeDocument/2006/relationships/image" Target="../media/image335.png"/><Relationship Id="rId113" Type="http://schemas.openxmlformats.org/officeDocument/2006/relationships/image" Target="../media/image357.png"/><Relationship Id="rId118" Type="http://schemas.openxmlformats.org/officeDocument/2006/relationships/customXml" Target="../ink/ink360.xml"/><Relationship Id="rId134" Type="http://schemas.openxmlformats.org/officeDocument/2006/relationships/customXml" Target="../ink/ink368.xml"/><Relationship Id="rId139" Type="http://schemas.openxmlformats.org/officeDocument/2006/relationships/image" Target="../media/image370.png"/><Relationship Id="rId80" Type="http://schemas.openxmlformats.org/officeDocument/2006/relationships/customXml" Target="../ink/ink341.xml"/><Relationship Id="rId85" Type="http://schemas.openxmlformats.org/officeDocument/2006/relationships/image" Target="../media/image343.png"/><Relationship Id="rId12" Type="http://schemas.openxmlformats.org/officeDocument/2006/relationships/customXml" Target="../ink/ink307.xml"/><Relationship Id="rId17" Type="http://schemas.openxmlformats.org/officeDocument/2006/relationships/image" Target="../media/image309.png"/><Relationship Id="rId33" Type="http://schemas.openxmlformats.org/officeDocument/2006/relationships/image" Target="../media/image317.png"/><Relationship Id="rId38" Type="http://schemas.openxmlformats.org/officeDocument/2006/relationships/customXml" Target="../ink/ink320.xml"/><Relationship Id="rId59" Type="http://schemas.openxmlformats.org/officeDocument/2006/relationships/image" Target="../media/image330.png"/><Relationship Id="rId103" Type="http://schemas.openxmlformats.org/officeDocument/2006/relationships/image" Target="../media/image352.png"/><Relationship Id="rId108" Type="http://schemas.openxmlformats.org/officeDocument/2006/relationships/customXml" Target="../ink/ink355.xml"/><Relationship Id="rId124" Type="http://schemas.openxmlformats.org/officeDocument/2006/relationships/customXml" Target="../ink/ink363.xml"/><Relationship Id="rId129" Type="http://schemas.openxmlformats.org/officeDocument/2006/relationships/image" Target="../media/image365.png"/><Relationship Id="rId54" Type="http://schemas.openxmlformats.org/officeDocument/2006/relationships/customXml" Target="../ink/ink328.xml"/><Relationship Id="rId70" Type="http://schemas.openxmlformats.org/officeDocument/2006/relationships/customXml" Target="../ink/ink336.xml"/><Relationship Id="rId75" Type="http://schemas.openxmlformats.org/officeDocument/2006/relationships/image" Target="../media/image338.png"/><Relationship Id="rId91" Type="http://schemas.openxmlformats.org/officeDocument/2006/relationships/image" Target="../media/image346.png"/><Relationship Id="rId96" Type="http://schemas.openxmlformats.org/officeDocument/2006/relationships/customXml" Target="../ink/ink349.xml"/><Relationship Id="rId1" Type="http://schemas.openxmlformats.org/officeDocument/2006/relationships/slideLayout" Target="../slideLayouts/slideLayout7.xml"/><Relationship Id="rId6" Type="http://schemas.openxmlformats.org/officeDocument/2006/relationships/customXml" Target="../ink/ink304.xml"/><Relationship Id="rId23" Type="http://schemas.openxmlformats.org/officeDocument/2006/relationships/image" Target="../media/image312.png"/><Relationship Id="rId28" Type="http://schemas.openxmlformats.org/officeDocument/2006/relationships/customXml" Target="../ink/ink315.xml"/><Relationship Id="rId49" Type="http://schemas.openxmlformats.org/officeDocument/2006/relationships/image" Target="../media/image325.png"/><Relationship Id="rId114" Type="http://schemas.openxmlformats.org/officeDocument/2006/relationships/customXml" Target="../ink/ink358.xml"/><Relationship Id="rId119" Type="http://schemas.openxmlformats.org/officeDocument/2006/relationships/image" Target="../media/image360.png"/><Relationship Id="rId44" Type="http://schemas.openxmlformats.org/officeDocument/2006/relationships/customXml" Target="../ink/ink323.xml"/><Relationship Id="rId60" Type="http://schemas.openxmlformats.org/officeDocument/2006/relationships/customXml" Target="../ink/ink331.xml"/><Relationship Id="rId65" Type="http://schemas.openxmlformats.org/officeDocument/2006/relationships/image" Target="../media/image333.png"/><Relationship Id="rId81" Type="http://schemas.openxmlformats.org/officeDocument/2006/relationships/image" Target="../media/image341.png"/><Relationship Id="rId86" Type="http://schemas.openxmlformats.org/officeDocument/2006/relationships/customXml" Target="../ink/ink344.xml"/><Relationship Id="rId130" Type="http://schemas.openxmlformats.org/officeDocument/2006/relationships/customXml" Target="../ink/ink366.xml"/><Relationship Id="rId135" Type="http://schemas.openxmlformats.org/officeDocument/2006/relationships/image" Target="../media/image368.png"/><Relationship Id="rId13" Type="http://schemas.openxmlformats.org/officeDocument/2006/relationships/image" Target="../media/image307.png"/><Relationship Id="rId18" Type="http://schemas.openxmlformats.org/officeDocument/2006/relationships/customXml" Target="../ink/ink310.xml"/><Relationship Id="rId39" Type="http://schemas.openxmlformats.org/officeDocument/2006/relationships/image" Target="../media/image320.png"/><Relationship Id="rId109" Type="http://schemas.openxmlformats.org/officeDocument/2006/relationships/image" Target="../media/image355.png"/><Relationship Id="rId34" Type="http://schemas.openxmlformats.org/officeDocument/2006/relationships/customXml" Target="../ink/ink318.xml"/><Relationship Id="rId50" Type="http://schemas.openxmlformats.org/officeDocument/2006/relationships/customXml" Target="../ink/ink326.xml"/><Relationship Id="rId55" Type="http://schemas.openxmlformats.org/officeDocument/2006/relationships/image" Target="../media/image328.png"/><Relationship Id="rId76" Type="http://schemas.openxmlformats.org/officeDocument/2006/relationships/customXml" Target="../ink/ink339.xml"/><Relationship Id="rId97" Type="http://schemas.openxmlformats.org/officeDocument/2006/relationships/image" Target="../media/image349.png"/><Relationship Id="rId104" Type="http://schemas.openxmlformats.org/officeDocument/2006/relationships/customXml" Target="../ink/ink353.xml"/><Relationship Id="rId120" Type="http://schemas.openxmlformats.org/officeDocument/2006/relationships/customXml" Target="../ink/ink361.xml"/><Relationship Id="rId125" Type="http://schemas.openxmlformats.org/officeDocument/2006/relationships/image" Target="../media/image363.png"/><Relationship Id="rId7" Type="http://schemas.openxmlformats.org/officeDocument/2006/relationships/image" Target="../media/image304.png"/><Relationship Id="rId71" Type="http://schemas.openxmlformats.org/officeDocument/2006/relationships/image" Target="../media/image336.png"/><Relationship Id="rId92" Type="http://schemas.openxmlformats.org/officeDocument/2006/relationships/customXml" Target="../ink/ink347.xml"/><Relationship Id="rId2" Type="http://schemas.openxmlformats.org/officeDocument/2006/relationships/customXml" Target="../ink/ink302.xml"/><Relationship Id="rId29" Type="http://schemas.openxmlformats.org/officeDocument/2006/relationships/image" Target="../media/image315.png"/><Relationship Id="rId24" Type="http://schemas.openxmlformats.org/officeDocument/2006/relationships/customXml" Target="../ink/ink313.xml"/><Relationship Id="rId40" Type="http://schemas.openxmlformats.org/officeDocument/2006/relationships/customXml" Target="../ink/ink321.xml"/><Relationship Id="rId45" Type="http://schemas.openxmlformats.org/officeDocument/2006/relationships/image" Target="../media/image323.png"/><Relationship Id="rId66" Type="http://schemas.openxmlformats.org/officeDocument/2006/relationships/customXml" Target="../ink/ink334.xml"/><Relationship Id="rId87" Type="http://schemas.openxmlformats.org/officeDocument/2006/relationships/image" Target="../media/image344.png"/><Relationship Id="rId110" Type="http://schemas.openxmlformats.org/officeDocument/2006/relationships/customXml" Target="../ink/ink356.xml"/><Relationship Id="rId115" Type="http://schemas.openxmlformats.org/officeDocument/2006/relationships/image" Target="../media/image358.png"/><Relationship Id="rId131" Type="http://schemas.openxmlformats.org/officeDocument/2006/relationships/image" Target="../media/image366.png"/><Relationship Id="rId136" Type="http://schemas.openxmlformats.org/officeDocument/2006/relationships/customXml" Target="../ink/ink369.xml"/><Relationship Id="rId61" Type="http://schemas.openxmlformats.org/officeDocument/2006/relationships/image" Target="../media/image331.png"/><Relationship Id="rId82" Type="http://schemas.openxmlformats.org/officeDocument/2006/relationships/customXml" Target="../ink/ink342.xml"/><Relationship Id="rId19" Type="http://schemas.openxmlformats.org/officeDocument/2006/relationships/image" Target="../media/image310.png"/><Relationship Id="rId14" Type="http://schemas.openxmlformats.org/officeDocument/2006/relationships/customXml" Target="../ink/ink308.xml"/><Relationship Id="rId30" Type="http://schemas.openxmlformats.org/officeDocument/2006/relationships/customXml" Target="../ink/ink316.xml"/><Relationship Id="rId35" Type="http://schemas.openxmlformats.org/officeDocument/2006/relationships/image" Target="../media/image318.png"/><Relationship Id="rId56" Type="http://schemas.openxmlformats.org/officeDocument/2006/relationships/customXml" Target="../ink/ink329.xml"/><Relationship Id="rId77" Type="http://schemas.openxmlformats.org/officeDocument/2006/relationships/image" Target="../media/image339.png"/><Relationship Id="rId100" Type="http://schemas.openxmlformats.org/officeDocument/2006/relationships/customXml" Target="../ink/ink351.xml"/><Relationship Id="rId105" Type="http://schemas.openxmlformats.org/officeDocument/2006/relationships/image" Target="../media/image353.png"/><Relationship Id="rId126" Type="http://schemas.openxmlformats.org/officeDocument/2006/relationships/customXml" Target="../ink/ink364.xml"/><Relationship Id="rId8" Type="http://schemas.openxmlformats.org/officeDocument/2006/relationships/customXml" Target="../ink/ink305.xml"/><Relationship Id="rId51" Type="http://schemas.openxmlformats.org/officeDocument/2006/relationships/image" Target="../media/image326.png"/><Relationship Id="rId72" Type="http://schemas.openxmlformats.org/officeDocument/2006/relationships/customXml" Target="../ink/ink337.xml"/><Relationship Id="rId93" Type="http://schemas.openxmlformats.org/officeDocument/2006/relationships/image" Target="../media/image347.png"/><Relationship Id="rId98" Type="http://schemas.openxmlformats.org/officeDocument/2006/relationships/customXml" Target="../ink/ink350.xml"/><Relationship Id="rId121" Type="http://schemas.openxmlformats.org/officeDocument/2006/relationships/image" Target="../media/image361.png"/><Relationship Id="rId3" Type="http://schemas.openxmlformats.org/officeDocument/2006/relationships/image" Target="../media/image302.png"/><Relationship Id="rId25" Type="http://schemas.openxmlformats.org/officeDocument/2006/relationships/image" Target="../media/image313.png"/><Relationship Id="rId46" Type="http://schemas.openxmlformats.org/officeDocument/2006/relationships/customXml" Target="../ink/ink324.xml"/><Relationship Id="rId67" Type="http://schemas.openxmlformats.org/officeDocument/2006/relationships/image" Target="../media/image334.png"/><Relationship Id="rId116" Type="http://schemas.openxmlformats.org/officeDocument/2006/relationships/customXml" Target="../ink/ink359.xml"/><Relationship Id="rId137" Type="http://schemas.openxmlformats.org/officeDocument/2006/relationships/image" Target="../media/image369.png"/><Relationship Id="rId20" Type="http://schemas.openxmlformats.org/officeDocument/2006/relationships/customXml" Target="../ink/ink311.xml"/><Relationship Id="rId41" Type="http://schemas.openxmlformats.org/officeDocument/2006/relationships/image" Target="../media/image321.png"/><Relationship Id="rId62" Type="http://schemas.openxmlformats.org/officeDocument/2006/relationships/customXml" Target="../ink/ink332.xml"/><Relationship Id="rId83" Type="http://schemas.openxmlformats.org/officeDocument/2006/relationships/image" Target="../media/image342.png"/><Relationship Id="rId88" Type="http://schemas.openxmlformats.org/officeDocument/2006/relationships/customXml" Target="../ink/ink345.xml"/><Relationship Id="rId111" Type="http://schemas.openxmlformats.org/officeDocument/2006/relationships/image" Target="../media/image356.png"/><Relationship Id="rId132" Type="http://schemas.openxmlformats.org/officeDocument/2006/relationships/customXml" Target="../ink/ink367.xml"/><Relationship Id="rId15" Type="http://schemas.openxmlformats.org/officeDocument/2006/relationships/image" Target="../media/image308.png"/><Relationship Id="rId36" Type="http://schemas.openxmlformats.org/officeDocument/2006/relationships/customXml" Target="../ink/ink319.xml"/><Relationship Id="rId57" Type="http://schemas.openxmlformats.org/officeDocument/2006/relationships/image" Target="../media/image329.png"/><Relationship Id="rId106" Type="http://schemas.openxmlformats.org/officeDocument/2006/relationships/customXml" Target="../ink/ink354.xml"/><Relationship Id="rId127" Type="http://schemas.openxmlformats.org/officeDocument/2006/relationships/image" Target="../media/image364.png"/><Relationship Id="rId10" Type="http://schemas.openxmlformats.org/officeDocument/2006/relationships/customXml" Target="../ink/ink306.xml"/><Relationship Id="rId31" Type="http://schemas.openxmlformats.org/officeDocument/2006/relationships/image" Target="../media/image316.png"/><Relationship Id="rId52" Type="http://schemas.openxmlformats.org/officeDocument/2006/relationships/customXml" Target="../ink/ink327.xml"/><Relationship Id="rId73" Type="http://schemas.openxmlformats.org/officeDocument/2006/relationships/image" Target="../media/image337.png"/><Relationship Id="rId78" Type="http://schemas.openxmlformats.org/officeDocument/2006/relationships/customXml" Target="../ink/ink340.xml"/><Relationship Id="rId94" Type="http://schemas.openxmlformats.org/officeDocument/2006/relationships/customXml" Target="../ink/ink348.xml"/><Relationship Id="rId99" Type="http://schemas.openxmlformats.org/officeDocument/2006/relationships/image" Target="../media/image350.png"/><Relationship Id="rId101" Type="http://schemas.openxmlformats.org/officeDocument/2006/relationships/image" Target="../media/image351.png"/><Relationship Id="rId122" Type="http://schemas.openxmlformats.org/officeDocument/2006/relationships/customXml" Target="../ink/ink362.xml"/><Relationship Id="rId4" Type="http://schemas.openxmlformats.org/officeDocument/2006/relationships/customXml" Target="../ink/ink303.xml"/><Relationship Id="rId9" Type="http://schemas.openxmlformats.org/officeDocument/2006/relationships/image" Target="../media/image305.png"/><Relationship Id="rId26" Type="http://schemas.openxmlformats.org/officeDocument/2006/relationships/customXml" Target="../ink/ink314.xml"/><Relationship Id="rId47" Type="http://schemas.openxmlformats.org/officeDocument/2006/relationships/image" Target="../media/image324.png"/><Relationship Id="rId68" Type="http://schemas.openxmlformats.org/officeDocument/2006/relationships/customXml" Target="../ink/ink335.xml"/><Relationship Id="rId89" Type="http://schemas.openxmlformats.org/officeDocument/2006/relationships/image" Target="../media/image345.png"/><Relationship Id="rId112" Type="http://schemas.openxmlformats.org/officeDocument/2006/relationships/customXml" Target="../ink/ink357.xml"/><Relationship Id="rId133" Type="http://schemas.openxmlformats.org/officeDocument/2006/relationships/image" Target="../media/image367.png"/></Relationships>
</file>

<file path=ppt/slides/_rels/slide9.xml.rels><?xml version="1.0" encoding="UTF-8" standalone="yes"?>
<Relationships xmlns="http://schemas.openxmlformats.org/package/2006/relationships"><Relationship Id="rId117" Type="http://schemas.openxmlformats.org/officeDocument/2006/relationships/image" Target="../media/image428.png"/><Relationship Id="rId21" Type="http://schemas.openxmlformats.org/officeDocument/2006/relationships/image" Target="../media/image380.png"/><Relationship Id="rId42" Type="http://schemas.openxmlformats.org/officeDocument/2006/relationships/customXml" Target="../ink/ink391.xml"/><Relationship Id="rId63" Type="http://schemas.openxmlformats.org/officeDocument/2006/relationships/image" Target="../media/image401.png"/><Relationship Id="rId84" Type="http://schemas.openxmlformats.org/officeDocument/2006/relationships/customXml" Target="../ink/ink412.xml"/><Relationship Id="rId138" Type="http://schemas.openxmlformats.org/officeDocument/2006/relationships/customXml" Target="../ink/ink439.xml"/><Relationship Id="rId159" Type="http://schemas.openxmlformats.org/officeDocument/2006/relationships/image" Target="../media/image449.png"/><Relationship Id="rId170" Type="http://schemas.openxmlformats.org/officeDocument/2006/relationships/customXml" Target="../ink/ink455.xml"/><Relationship Id="rId191" Type="http://schemas.openxmlformats.org/officeDocument/2006/relationships/image" Target="../media/image465.png"/><Relationship Id="rId205" Type="http://schemas.openxmlformats.org/officeDocument/2006/relationships/image" Target="../media/image472.png"/><Relationship Id="rId226" Type="http://schemas.openxmlformats.org/officeDocument/2006/relationships/customXml" Target="../ink/ink483.xml"/><Relationship Id="rId247" Type="http://schemas.openxmlformats.org/officeDocument/2006/relationships/image" Target="../media/image493.png"/><Relationship Id="rId107" Type="http://schemas.openxmlformats.org/officeDocument/2006/relationships/image" Target="../media/image423.png"/><Relationship Id="rId11" Type="http://schemas.openxmlformats.org/officeDocument/2006/relationships/image" Target="../media/image375.png"/><Relationship Id="rId32" Type="http://schemas.openxmlformats.org/officeDocument/2006/relationships/customXml" Target="../ink/ink386.xml"/><Relationship Id="rId53" Type="http://schemas.openxmlformats.org/officeDocument/2006/relationships/image" Target="../media/image396.png"/><Relationship Id="rId74" Type="http://schemas.openxmlformats.org/officeDocument/2006/relationships/customXml" Target="../ink/ink407.xml"/><Relationship Id="rId128" Type="http://schemas.openxmlformats.org/officeDocument/2006/relationships/customXml" Target="../ink/ink434.xml"/><Relationship Id="rId149" Type="http://schemas.openxmlformats.org/officeDocument/2006/relationships/image" Target="../media/image444.png"/><Relationship Id="rId5" Type="http://schemas.openxmlformats.org/officeDocument/2006/relationships/image" Target="../media/image372.png"/><Relationship Id="rId95" Type="http://schemas.openxmlformats.org/officeDocument/2006/relationships/image" Target="../media/image417.png"/><Relationship Id="rId160" Type="http://schemas.openxmlformats.org/officeDocument/2006/relationships/customXml" Target="../ink/ink450.xml"/><Relationship Id="rId181" Type="http://schemas.openxmlformats.org/officeDocument/2006/relationships/image" Target="../media/image460.png"/><Relationship Id="rId216" Type="http://schemas.openxmlformats.org/officeDocument/2006/relationships/customXml" Target="../ink/ink478.xml"/><Relationship Id="rId237" Type="http://schemas.openxmlformats.org/officeDocument/2006/relationships/image" Target="../media/image488.png"/><Relationship Id="rId22" Type="http://schemas.openxmlformats.org/officeDocument/2006/relationships/customXml" Target="../ink/ink381.xml"/><Relationship Id="rId43" Type="http://schemas.openxmlformats.org/officeDocument/2006/relationships/image" Target="../media/image391.png"/><Relationship Id="rId64" Type="http://schemas.openxmlformats.org/officeDocument/2006/relationships/customXml" Target="../ink/ink402.xml"/><Relationship Id="rId118" Type="http://schemas.openxmlformats.org/officeDocument/2006/relationships/customXml" Target="../ink/ink429.xml"/><Relationship Id="rId139" Type="http://schemas.openxmlformats.org/officeDocument/2006/relationships/image" Target="../media/image439.png"/><Relationship Id="rId85" Type="http://schemas.openxmlformats.org/officeDocument/2006/relationships/image" Target="../media/image412.png"/><Relationship Id="rId150" Type="http://schemas.openxmlformats.org/officeDocument/2006/relationships/customXml" Target="../ink/ink445.xml"/><Relationship Id="rId171" Type="http://schemas.openxmlformats.org/officeDocument/2006/relationships/image" Target="../media/image455.png"/><Relationship Id="rId192" Type="http://schemas.openxmlformats.org/officeDocument/2006/relationships/customXml" Target="../ink/ink466.xml"/><Relationship Id="rId206" Type="http://schemas.openxmlformats.org/officeDocument/2006/relationships/customXml" Target="../ink/ink473.xml"/><Relationship Id="rId227" Type="http://schemas.openxmlformats.org/officeDocument/2006/relationships/image" Target="../media/image483.png"/><Relationship Id="rId248" Type="http://schemas.openxmlformats.org/officeDocument/2006/relationships/customXml" Target="../ink/ink494.xml"/><Relationship Id="rId12" Type="http://schemas.openxmlformats.org/officeDocument/2006/relationships/customXml" Target="../ink/ink376.xml"/><Relationship Id="rId33" Type="http://schemas.openxmlformats.org/officeDocument/2006/relationships/image" Target="../media/image386.png"/><Relationship Id="rId108" Type="http://schemas.openxmlformats.org/officeDocument/2006/relationships/customXml" Target="../ink/ink424.xml"/><Relationship Id="rId129" Type="http://schemas.openxmlformats.org/officeDocument/2006/relationships/image" Target="../media/image434.png"/><Relationship Id="rId54" Type="http://schemas.openxmlformats.org/officeDocument/2006/relationships/customXml" Target="../ink/ink397.xml"/><Relationship Id="rId75" Type="http://schemas.openxmlformats.org/officeDocument/2006/relationships/image" Target="../media/image407.png"/><Relationship Id="rId96" Type="http://schemas.openxmlformats.org/officeDocument/2006/relationships/customXml" Target="../ink/ink418.xml"/><Relationship Id="rId140" Type="http://schemas.openxmlformats.org/officeDocument/2006/relationships/customXml" Target="../ink/ink440.xml"/><Relationship Id="rId161" Type="http://schemas.openxmlformats.org/officeDocument/2006/relationships/image" Target="../media/image450.png"/><Relationship Id="rId182" Type="http://schemas.openxmlformats.org/officeDocument/2006/relationships/customXml" Target="../ink/ink461.xml"/><Relationship Id="rId217" Type="http://schemas.openxmlformats.org/officeDocument/2006/relationships/image" Target="../media/image478.png"/><Relationship Id="rId6" Type="http://schemas.openxmlformats.org/officeDocument/2006/relationships/customXml" Target="../ink/ink373.xml"/><Relationship Id="rId238" Type="http://schemas.openxmlformats.org/officeDocument/2006/relationships/customXml" Target="../ink/ink489.xml"/><Relationship Id="rId23" Type="http://schemas.openxmlformats.org/officeDocument/2006/relationships/image" Target="../media/image381.png"/><Relationship Id="rId119" Type="http://schemas.openxmlformats.org/officeDocument/2006/relationships/image" Target="../media/image429.png"/><Relationship Id="rId44" Type="http://schemas.openxmlformats.org/officeDocument/2006/relationships/customXml" Target="../ink/ink392.xml"/><Relationship Id="rId65" Type="http://schemas.openxmlformats.org/officeDocument/2006/relationships/image" Target="../media/image402.png"/><Relationship Id="rId86" Type="http://schemas.openxmlformats.org/officeDocument/2006/relationships/customXml" Target="../ink/ink413.xml"/><Relationship Id="rId130" Type="http://schemas.openxmlformats.org/officeDocument/2006/relationships/customXml" Target="../ink/ink435.xml"/><Relationship Id="rId151" Type="http://schemas.openxmlformats.org/officeDocument/2006/relationships/image" Target="../media/image445.png"/><Relationship Id="rId172" Type="http://schemas.openxmlformats.org/officeDocument/2006/relationships/customXml" Target="../ink/ink456.xml"/><Relationship Id="rId193" Type="http://schemas.openxmlformats.org/officeDocument/2006/relationships/image" Target="../media/image466.png"/><Relationship Id="rId207" Type="http://schemas.openxmlformats.org/officeDocument/2006/relationships/image" Target="../media/image473.png"/><Relationship Id="rId228" Type="http://schemas.openxmlformats.org/officeDocument/2006/relationships/customXml" Target="../ink/ink484.xml"/><Relationship Id="rId249" Type="http://schemas.openxmlformats.org/officeDocument/2006/relationships/image" Target="../media/image494.png"/><Relationship Id="rId13" Type="http://schemas.openxmlformats.org/officeDocument/2006/relationships/image" Target="../media/image376.png"/><Relationship Id="rId109" Type="http://schemas.openxmlformats.org/officeDocument/2006/relationships/image" Target="../media/image424.png"/><Relationship Id="rId34" Type="http://schemas.openxmlformats.org/officeDocument/2006/relationships/customXml" Target="../ink/ink387.xml"/><Relationship Id="rId55" Type="http://schemas.openxmlformats.org/officeDocument/2006/relationships/image" Target="../media/image397.png"/><Relationship Id="rId76" Type="http://schemas.openxmlformats.org/officeDocument/2006/relationships/customXml" Target="../ink/ink408.xml"/><Relationship Id="rId97" Type="http://schemas.openxmlformats.org/officeDocument/2006/relationships/image" Target="../media/image418.png"/><Relationship Id="rId120" Type="http://schemas.openxmlformats.org/officeDocument/2006/relationships/customXml" Target="../ink/ink430.xml"/><Relationship Id="rId141" Type="http://schemas.openxmlformats.org/officeDocument/2006/relationships/image" Target="../media/image440.png"/><Relationship Id="rId7" Type="http://schemas.openxmlformats.org/officeDocument/2006/relationships/image" Target="../media/image373.png"/><Relationship Id="rId162" Type="http://schemas.openxmlformats.org/officeDocument/2006/relationships/customXml" Target="../ink/ink451.xml"/><Relationship Id="rId183" Type="http://schemas.openxmlformats.org/officeDocument/2006/relationships/image" Target="../media/image461.png"/><Relationship Id="rId218" Type="http://schemas.openxmlformats.org/officeDocument/2006/relationships/customXml" Target="../ink/ink479.xml"/><Relationship Id="rId239" Type="http://schemas.openxmlformats.org/officeDocument/2006/relationships/image" Target="../media/image489.png"/><Relationship Id="rId250" Type="http://schemas.openxmlformats.org/officeDocument/2006/relationships/customXml" Target="../ink/ink495.xml"/><Relationship Id="rId24" Type="http://schemas.openxmlformats.org/officeDocument/2006/relationships/customXml" Target="../ink/ink382.xml"/><Relationship Id="rId45" Type="http://schemas.openxmlformats.org/officeDocument/2006/relationships/image" Target="../media/image392.png"/><Relationship Id="rId66" Type="http://schemas.openxmlformats.org/officeDocument/2006/relationships/customXml" Target="../ink/ink403.xml"/><Relationship Id="rId87" Type="http://schemas.openxmlformats.org/officeDocument/2006/relationships/image" Target="../media/image413.png"/><Relationship Id="rId110" Type="http://schemas.openxmlformats.org/officeDocument/2006/relationships/customXml" Target="../ink/ink425.xml"/><Relationship Id="rId131" Type="http://schemas.openxmlformats.org/officeDocument/2006/relationships/image" Target="../media/image435.png"/><Relationship Id="rId152" Type="http://schemas.openxmlformats.org/officeDocument/2006/relationships/customXml" Target="../ink/ink446.xml"/><Relationship Id="rId173" Type="http://schemas.openxmlformats.org/officeDocument/2006/relationships/image" Target="../media/image456.png"/><Relationship Id="rId194" Type="http://schemas.openxmlformats.org/officeDocument/2006/relationships/customXml" Target="../ink/ink467.xml"/><Relationship Id="rId208" Type="http://schemas.openxmlformats.org/officeDocument/2006/relationships/customXml" Target="../ink/ink474.xml"/><Relationship Id="rId229" Type="http://schemas.openxmlformats.org/officeDocument/2006/relationships/image" Target="../media/image484.png"/><Relationship Id="rId240" Type="http://schemas.openxmlformats.org/officeDocument/2006/relationships/customXml" Target="../ink/ink490.xml"/><Relationship Id="rId14" Type="http://schemas.openxmlformats.org/officeDocument/2006/relationships/customXml" Target="../ink/ink377.xml"/><Relationship Id="rId35" Type="http://schemas.openxmlformats.org/officeDocument/2006/relationships/image" Target="../media/image387.png"/><Relationship Id="rId56" Type="http://schemas.openxmlformats.org/officeDocument/2006/relationships/customXml" Target="../ink/ink398.xml"/><Relationship Id="rId77" Type="http://schemas.openxmlformats.org/officeDocument/2006/relationships/image" Target="../media/image408.png"/><Relationship Id="rId100" Type="http://schemas.openxmlformats.org/officeDocument/2006/relationships/customXml" Target="../ink/ink420.xml"/><Relationship Id="rId8" Type="http://schemas.openxmlformats.org/officeDocument/2006/relationships/customXml" Target="../ink/ink374.xml"/><Relationship Id="rId98" Type="http://schemas.openxmlformats.org/officeDocument/2006/relationships/customXml" Target="../ink/ink419.xml"/><Relationship Id="rId121" Type="http://schemas.openxmlformats.org/officeDocument/2006/relationships/image" Target="../media/image430.png"/><Relationship Id="rId142" Type="http://schemas.openxmlformats.org/officeDocument/2006/relationships/customXml" Target="../ink/ink441.xml"/><Relationship Id="rId163" Type="http://schemas.openxmlformats.org/officeDocument/2006/relationships/image" Target="../media/image451.png"/><Relationship Id="rId184" Type="http://schemas.openxmlformats.org/officeDocument/2006/relationships/customXml" Target="../ink/ink462.xml"/><Relationship Id="rId219" Type="http://schemas.openxmlformats.org/officeDocument/2006/relationships/image" Target="../media/image479.png"/><Relationship Id="rId230" Type="http://schemas.openxmlformats.org/officeDocument/2006/relationships/customXml" Target="../ink/ink485.xml"/><Relationship Id="rId251" Type="http://schemas.openxmlformats.org/officeDocument/2006/relationships/image" Target="../media/image495.png"/><Relationship Id="rId25" Type="http://schemas.openxmlformats.org/officeDocument/2006/relationships/image" Target="../media/image382.png"/><Relationship Id="rId46" Type="http://schemas.openxmlformats.org/officeDocument/2006/relationships/customXml" Target="../ink/ink393.xml"/><Relationship Id="rId67" Type="http://schemas.openxmlformats.org/officeDocument/2006/relationships/image" Target="../media/image403.png"/><Relationship Id="rId88" Type="http://schemas.openxmlformats.org/officeDocument/2006/relationships/customXml" Target="../ink/ink414.xml"/><Relationship Id="rId111" Type="http://schemas.openxmlformats.org/officeDocument/2006/relationships/image" Target="../media/image425.png"/><Relationship Id="rId132" Type="http://schemas.openxmlformats.org/officeDocument/2006/relationships/customXml" Target="../ink/ink436.xml"/><Relationship Id="rId153" Type="http://schemas.openxmlformats.org/officeDocument/2006/relationships/image" Target="../media/image446.png"/><Relationship Id="rId174" Type="http://schemas.openxmlformats.org/officeDocument/2006/relationships/customXml" Target="../ink/ink457.xml"/><Relationship Id="rId195" Type="http://schemas.openxmlformats.org/officeDocument/2006/relationships/image" Target="../media/image467.png"/><Relationship Id="rId209" Type="http://schemas.openxmlformats.org/officeDocument/2006/relationships/image" Target="../media/image474.png"/><Relationship Id="rId220" Type="http://schemas.openxmlformats.org/officeDocument/2006/relationships/customXml" Target="../ink/ink480.xml"/><Relationship Id="rId241" Type="http://schemas.openxmlformats.org/officeDocument/2006/relationships/image" Target="../media/image490.png"/><Relationship Id="rId15" Type="http://schemas.openxmlformats.org/officeDocument/2006/relationships/image" Target="../media/image377.png"/><Relationship Id="rId36" Type="http://schemas.openxmlformats.org/officeDocument/2006/relationships/customXml" Target="../ink/ink388.xml"/><Relationship Id="rId57" Type="http://schemas.openxmlformats.org/officeDocument/2006/relationships/image" Target="../media/image398.png"/><Relationship Id="rId78" Type="http://schemas.openxmlformats.org/officeDocument/2006/relationships/customXml" Target="../ink/ink409.xml"/><Relationship Id="rId99" Type="http://schemas.openxmlformats.org/officeDocument/2006/relationships/image" Target="../media/image419.png"/><Relationship Id="rId101" Type="http://schemas.openxmlformats.org/officeDocument/2006/relationships/image" Target="../media/image420.png"/><Relationship Id="rId122" Type="http://schemas.openxmlformats.org/officeDocument/2006/relationships/customXml" Target="../ink/ink431.xml"/><Relationship Id="rId143" Type="http://schemas.openxmlformats.org/officeDocument/2006/relationships/image" Target="../media/image441.png"/><Relationship Id="rId164" Type="http://schemas.openxmlformats.org/officeDocument/2006/relationships/customXml" Target="../ink/ink452.xml"/><Relationship Id="rId185" Type="http://schemas.openxmlformats.org/officeDocument/2006/relationships/image" Target="../media/image462.png"/><Relationship Id="rId9" Type="http://schemas.openxmlformats.org/officeDocument/2006/relationships/image" Target="../media/image374.png"/><Relationship Id="rId210" Type="http://schemas.openxmlformats.org/officeDocument/2006/relationships/customXml" Target="../ink/ink475.xml"/><Relationship Id="rId26" Type="http://schemas.openxmlformats.org/officeDocument/2006/relationships/customXml" Target="../ink/ink383.xml"/><Relationship Id="rId231" Type="http://schemas.openxmlformats.org/officeDocument/2006/relationships/image" Target="../media/image485.png"/><Relationship Id="rId252" Type="http://schemas.openxmlformats.org/officeDocument/2006/relationships/customXml" Target="../ink/ink496.xml"/><Relationship Id="rId47" Type="http://schemas.openxmlformats.org/officeDocument/2006/relationships/image" Target="../media/image393.png"/><Relationship Id="rId68" Type="http://schemas.openxmlformats.org/officeDocument/2006/relationships/customXml" Target="../ink/ink404.xml"/><Relationship Id="rId89" Type="http://schemas.openxmlformats.org/officeDocument/2006/relationships/image" Target="../media/image414.png"/><Relationship Id="rId112" Type="http://schemas.openxmlformats.org/officeDocument/2006/relationships/customXml" Target="../ink/ink426.xml"/><Relationship Id="rId133" Type="http://schemas.openxmlformats.org/officeDocument/2006/relationships/image" Target="../media/image436.png"/><Relationship Id="rId154" Type="http://schemas.openxmlformats.org/officeDocument/2006/relationships/customXml" Target="../ink/ink447.xml"/><Relationship Id="rId175" Type="http://schemas.openxmlformats.org/officeDocument/2006/relationships/image" Target="../media/image457.png"/><Relationship Id="rId196" Type="http://schemas.openxmlformats.org/officeDocument/2006/relationships/customXml" Target="../ink/ink468.xml"/><Relationship Id="rId200" Type="http://schemas.openxmlformats.org/officeDocument/2006/relationships/customXml" Target="../ink/ink470.xml"/><Relationship Id="rId16" Type="http://schemas.openxmlformats.org/officeDocument/2006/relationships/customXml" Target="../ink/ink378.xml"/><Relationship Id="rId221" Type="http://schemas.openxmlformats.org/officeDocument/2006/relationships/image" Target="../media/image480.png"/><Relationship Id="rId242" Type="http://schemas.openxmlformats.org/officeDocument/2006/relationships/customXml" Target="../ink/ink491.xml"/><Relationship Id="rId37" Type="http://schemas.openxmlformats.org/officeDocument/2006/relationships/image" Target="../media/image388.png"/><Relationship Id="rId58" Type="http://schemas.openxmlformats.org/officeDocument/2006/relationships/customXml" Target="../ink/ink399.xml"/><Relationship Id="rId79" Type="http://schemas.openxmlformats.org/officeDocument/2006/relationships/image" Target="../media/image409.png"/><Relationship Id="rId102" Type="http://schemas.openxmlformats.org/officeDocument/2006/relationships/customXml" Target="../ink/ink421.xml"/><Relationship Id="rId123" Type="http://schemas.openxmlformats.org/officeDocument/2006/relationships/image" Target="../media/image431.png"/><Relationship Id="rId144" Type="http://schemas.openxmlformats.org/officeDocument/2006/relationships/customXml" Target="../ink/ink442.xml"/><Relationship Id="rId90" Type="http://schemas.openxmlformats.org/officeDocument/2006/relationships/customXml" Target="../ink/ink415.xml"/><Relationship Id="rId165" Type="http://schemas.openxmlformats.org/officeDocument/2006/relationships/image" Target="../media/image452.png"/><Relationship Id="rId186" Type="http://schemas.openxmlformats.org/officeDocument/2006/relationships/customXml" Target="../ink/ink463.xml"/><Relationship Id="rId211" Type="http://schemas.openxmlformats.org/officeDocument/2006/relationships/image" Target="../media/image475.png"/><Relationship Id="rId232" Type="http://schemas.openxmlformats.org/officeDocument/2006/relationships/customXml" Target="../ink/ink486.xml"/><Relationship Id="rId253" Type="http://schemas.openxmlformats.org/officeDocument/2006/relationships/image" Target="../media/image496.png"/><Relationship Id="rId27" Type="http://schemas.openxmlformats.org/officeDocument/2006/relationships/image" Target="../media/image383.png"/><Relationship Id="rId48" Type="http://schemas.openxmlformats.org/officeDocument/2006/relationships/customXml" Target="../ink/ink394.xml"/><Relationship Id="rId69" Type="http://schemas.openxmlformats.org/officeDocument/2006/relationships/image" Target="../media/image404.png"/><Relationship Id="rId113" Type="http://schemas.openxmlformats.org/officeDocument/2006/relationships/image" Target="../media/image426.png"/><Relationship Id="rId134" Type="http://schemas.openxmlformats.org/officeDocument/2006/relationships/customXml" Target="../ink/ink437.xml"/><Relationship Id="rId80" Type="http://schemas.openxmlformats.org/officeDocument/2006/relationships/customXml" Target="../ink/ink410.xml"/><Relationship Id="rId155" Type="http://schemas.openxmlformats.org/officeDocument/2006/relationships/image" Target="../media/image447.png"/><Relationship Id="rId176" Type="http://schemas.openxmlformats.org/officeDocument/2006/relationships/customXml" Target="../ink/ink458.xml"/><Relationship Id="rId197" Type="http://schemas.openxmlformats.org/officeDocument/2006/relationships/image" Target="../media/image468.png"/><Relationship Id="rId201" Type="http://schemas.openxmlformats.org/officeDocument/2006/relationships/image" Target="../media/image470.png"/><Relationship Id="rId222" Type="http://schemas.openxmlformats.org/officeDocument/2006/relationships/customXml" Target="../ink/ink481.xml"/><Relationship Id="rId243" Type="http://schemas.openxmlformats.org/officeDocument/2006/relationships/image" Target="../media/image491.png"/><Relationship Id="rId17" Type="http://schemas.openxmlformats.org/officeDocument/2006/relationships/image" Target="../media/image378.png"/><Relationship Id="rId38" Type="http://schemas.openxmlformats.org/officeDocument/2006/relationships/customXml" Target="../ink/ink389.xml"/><Relationship Id="rId59" Type="http://schemas.openxmlformats.org/officeDocument/2006/relationships/image" Target="../media/image399.png"/><Relationship Id="rId103" Type="http://schemas.openxmlformats.org/officeDocument/2006/relationships/image" Target="../media/image421.png"/><Relationship Id="rId124" Type="http://schemas.openxmlformats.org/officeDocument/2006/relationships/customXml" Target="../ink/ink432.xml"/><Relationship Id="rId70" Type="http://schemas.openxmlformats.org/officeDocument/2006/relationships/customXml" Target="../ink/ink405.xml"/><Relationship Id="rId91" Type="http://schemas.openxmlformats.org/officeDocument/2006/relationships/image" Target="../media/image415.png"/><Relationship Id="rId145" Type="http://schemas.openxmlformats.org/officeDocument/2006/relationships/image" Target="../media/image442.png"/><Relationship Id="rId166" Type="http://schemas.openxmlformats.org/officeDocument/2006/relationships/customXml" Target="../ink/ink453.xml"/><Relationship Id="rId187" Type="http://schemas.openxmlformats.org/officeDocument/2006/relationships/image" Target="../media/image463.png"/><Relationship Id="rId1" Type="http://schemas.openxmlformats.org/officeDocument/2006/relationships/slideLayout" Target="../slideLayouts/slideLayout7.xml"/><Relationship Id="rId212" Type="http://schemas.openxmlformats.org/officeDocument/2006/relationships/customXml" Target="../ink/ink476.xml"/><Relationship Id="rId233" Type="http://schemas.openxmlformats.org/officeDocument/2006/relationships/image" Target="../media/image486.png"/><Relationship Id="rId254" Type="http://schemas.openxmlformats.org/officeDocument/2006/relationships/customXml" Target="../ink/ink497.xml"/><Relationship Id="rId28" Type="http://schemas.openxmlformats.org/officeDocument/2006/relationships/customXml" Target="../ink/ink384.xml"/><Relationship Id="rId49" Type="http://schemas.openxmlformats.org/officeDocument/2006/relationships/image" Target="../media/image394.png"/><Relationship Id="rId114" Type="http://schemas.openxmlformats.org/officeDocument/2006/relationships/customXml" Target="../ink/ink427.xml"/><Relationship Id="rId60" Type="http://schemas.openxmlformats.org/officeDocument/2006/relationships/customXml" Target="../ink/ink400.xml"/><Relationship Id="rId81" Type="http://schemas.openxmlformats.org/officeDocument/2006/relationships/image" Target="../media/image410.png"/><Relationship Id="rId135" Type="http://schemas.openxmlformats.org/officeDocument/2006/relationships/image" Target="../media/image437.png"/><Relationship Id="rId156" Type="http://schemas.openxmlformats.org/officeDocument/2006/relationships/customXml" Target="../ink/ink448.xml"/><Relationship Id="rId177" Type="http://schemas.openxmlformats.org/officeDocument/2006/relationships/image" Target="../media/image458.png"/><Relationship Id="rId198" Type="http://schemas.openxmlformats.org/officeDocument/2006/relationships/customXml" Target="../ink/ink469.xml"/><Relationship Id="rId202" Type="http://schemas.openxmlformats.org/officeDocument/2006/relationships/customXml" Target="../ink/ink471.xml"/><Relationship Id="rId223" Type="http://schemas.openxmlformats.org/officeDocument/2006/relationships/image" Target="../media/image481.png"/><Relationship Id="rId244" Type="http://schemas.openxmlformats.org/officeDocument/2006/relationships/customXml" Target="../ink/ink492.xml"/><Relationship Id="rId18" Type="http://schemas.openxmlformats.org/officeDocument/2006/relationships/customXml" Target="../ink/ink379.xml"/><Relationship Id="rId39" Type="http://schemas.openxmlformats.org/officeDocument/2006/relationships/image" Target="../media/image389.png"/><Relationship Id="rId50" Type="http://schemas.openxmlformats.org/officeDocument/2006/relationships/customXml" Target="../ink/ink395.xml"/><Relationship Id="rId104" Type="http://schemas.openxmlformats.org/officeDocument/2006/relationships/customXml" Target="../ink/ink422.xml"/><Relationship Id="rId125" Type="http://schemas.openxmlformats.org/officeDocument/2006/relationships/image" Target="../media/image432.png"/><Relationship Id="rId146" Type="http://schemas.openxmlformats.org/officeDocument/2006/relationships/customXml" Target="../ink/ink443.xml"/><Relationship Id="rId167" Type="http://schemas.openxmlformats.org/officeDocument/2006/relationships/image" Target="../media/image453.png"/><Relationship Id="rId188" Type="http://schemas.openxmlformats.org/officeDocument/2006/relationships/customXml" Target="../ink/ink464.xml"/><Relationship Id="rId71" Type="http://schemas.openxmlformats.org/officeDocument/2006/relationships/image" Target="../media/image405.png"/><Relationship Id="rId92" Type="http://schemas.openxmlformats.org/officeDocument/2006/relationships/customXml" Target="../ink/ink416.xml"/><Relationship Id="rId213" Type="http://schemas.openxmlformats.org/officeDocument/2006/relationships/image" Target="../media/image476.png"/><Relationship Id="rId234" Type="http://schemas.openxmlformats.org/officeDocument/2006/relationships/customXml" Target="../ink/ink487.xml"/><Relationship Id="rId2" Type="http://schemas.openxmlformats.org/officeDocument/2006/relationships/customXml" Target="../ink/ink371.xml"/><Relationship Id="rId29" Type="http://schemas.openxmlformats.org/officeDocument/2006/relationships/image" Target="../media/image384.png"/><Relationship Id="rId255" Type="http://schemas.openxmlformats.org/officeDocument/2006/relationships/image" Target="../media/image497.png"/><Relationship Id="rId40" Type="http://schemas.openxmlformats.org/officeDocument/2006/relationships/customXml" Target="../ink/ink390.xml"/><Relationship Id="rId115" Type="http://schemas.openxmlformats.org/officeDocument/2006/relationships/image" Target="../media/image427.png"/><Relationship Id="rId136" Type="http://schemas.openxmlformats.org/officeDocument/2006/relationships/customXml" Target="../ink/ink438.xml"/><Relationship Id="rId157" Type="http://schemas.openxmlformats.org/officeDocument/2006/relationships/image" Target="../media/image448.png"/><Relationship Id="rId178" Type="http://schemas.openxmlformats.org/officeDocument/2006/relationships/customXml" Target="../ink/ink459.xml"/><Relationship Id="rId61" Type="http://schemas.openxmlformats.org/officeDocument/2006/relationships/image" Target="../media/image400.png"/><Relationship Id="rId82" Type="http://schemas.openxmlformats.org/officeDocument/2006/relationships/customXml" Target="../ink/ink411.xml"/><Relationship Id="rId199" Type="http://schemas.openxmlformats.org/officeDocument/2006/relationships/image" Target="../media/image469.png"/><Relationship Id="rId203" Type="http://schemas.openxmlformats.org/officeDocument/2006/relationships/image" Target="../media/image471.png"/><Relationship Id="rId19" Type="http://schemas.openxmlformats.org/officeDocument/2006/relationships/image" Target="../media/image379.png"/><Relationship Id="rId224" Type="http://schemas.openxmlformats.org/officeDocument/2006/relationships/customXml" Target="../ink/ink482.xml"/><Relationship Id="rId245" Type="http://schemas.openxmlformats.org/officeDocument/2006/relationships/image" Target="../media/image492.png"/><Relationship Id="rId30" Type="http://schemas.openxmlformats.org/officeDocument/2006/relationships/customXml" Target="../ink/ink385.xml"/><Relationship Id="rId105" Type="http://schemas.openxmlformats.org/officeDocument/2006/relationships/image" Target="../media/image422.png"/><Relationship Id="rId126" Type="http://schemas.openxmlformats.org/officeDocument/2006/relationships/customXml" Target="../ink/ink433.xml"/><Relationship Id="rId147" Type="http://schemas.openxmlformats.org/officeDocument/2006/relationships/image" Target="../media/image443.png"/><Relationship Id="rId168" Type="http://schemas.openxmlformats.org/officeDocument/2006/relationships/customXml" Target="../ink/ink454.xml"/><Relationship Id="rId51" Type="http://schemas.openxmlformats.org/officeDocument/2006/relationships/image" Target="../media/image395.png"/><Relationship Id="rId72" Type="http://schemas.openxmlformats.org/officeDocument/2006/relationships/customXml" Target="../ink/ink406.xml"/><Relationship Id="rId93" Type="http://schemas.openxmlformats.org/officeDocument/2006/relationships/image" Target="../media/image416.png"/><Relationship Id="rId189" Type="http://schemas.openxmlformats.org/officeDocument/2006/relationships/image" Target="../media/image464.png"/><Relationship Id="rId3" Type="http://schemas.openxmlformats.org/officeDocument/2006/relationships/image" Target="../media/image371.png"/><Relationship Id="rId214" Type="http://schemas.openxmlformats.org/officeDocument/2006/relationships/customXml" Target="../ink/ink477.xml"/><Relationship Id="rId235" Type="http://schemas.openxmlformats.org/officeDocument/2006/relationships/image" Target="../media/image487.png"/><Relationship Id="rId116" Type="http://schemas.openxmlformats.org/officeDocument/2006/relationships/customXml" Target="../ink/ink428.xml"/><Relationship Id="rId137" Type="http://schemas.openxmlformats.org/officeDocument/2006/relationships/image" Target="../media/image438.png"/><Relationship Id="rId158" Type="http://schemas.openxmlformats.org/officeDocument/2006/relationships/customXml" Target="../ink/ink449.xml"/><Relationship Id="rId20" Type="http://schemas.openxmlformats.org/officeDocument/2006/relationships/customXml" Target="../ink/ink380.xml"/><Relationship Id="rId41" Type="http://schemas.openxmlformats.org/officeDocument/2006/relationships/image" Target="../media/image390.png"/><Relationship Id="rId62" Type="http://schemas.openxmlformats.org/officeDocument/2006/relationships/customXml" Target="../ink/ink401.xml"/><Relationship Id="rId83" Type="http://schemas.openxmlformats.org/officeDocument/2006/relationships/image" Target="../media/image411.png"/><Relationship Id="rId179" Type="http://schemas.openxmlformats.org/officeDocument/2006/relationships/image" Target="../media/image459.png"/><Relationship Id="rId190" Type="http://schemas.openxmlformats.org/officeDocument/2006/relationships/customXml" Target="../ink/ink465.xml"/><Relationship Id="rId204" Type="http://schemas.openxmlformats.org/officeDocument/2006/relationships/customXml" Target="../ink/ink472.xml"/><Relationship Id="rId225" Type="http://schemas.openxmlformats.org/officeDocument/2006/relationships/image" Target="../media/image482.png"/><Relationship Id="rId246" Type="http://schemas.openxmlformats.org/officeDocument/2006/relationships/customXml" Target="../ink/ink493.xml"/><Relationship Id="rId106" Type="http://schemas.openxmlformats.org/officeDocument/2006/relationships/customXml" Target="../ink/ink423.xml"/><Relationship Id="rId127" Type="http://schemas.openxmlformats.org/officeDocument/2006/relationships/image" Target="../media/image433.png"/><Relationship Id="rId10" Type="http://schemas.openxmlformats.org/officeDocument/2006/relationships/customXml" Target="../ink/ink375.xml"/><Relationship Id="rId31" Type="http://schemas.openxmlformats.org/officeDocument/2006/relationships/image" Target="../media/image385.png"/><Relationship Id="rId52" Type="http://schemas.openxmlformats.org/officeDocument/2006/relationships/customXml" Target="../ink/ink396.xml"/><Relationship Id="rId73" Type="http://schemas.openxmlformats.org/officeDocument/2006/relationships/image" Target="../media/image406.png"/><Relationship Id="rId94" Type="http://schemas.openxmlformats.org/officeDocument/2006/relationships/customXml" Target="../ink/ink417.xml"/><Relationship Id="rId148" Type="http://schemas.openxmlformats.org/officeDocument/2006/relationships/customXml" Target="../ink/ink444.xml"/><Relationship Id="rId169" Type="http://schemas.openxmlformats.org/officeDocument/2006/relationships/image" Target="../media/image454.png"/><Relationship Id="rId4" Type="http://schemas.openxmlformats.org/officeDocument/2006/relationships/customXml" Target="../ink/ink372.xml"/><Relationship Id="rId180" Type="http://schemas.openxmlformats.org/officeDocument/2006/relationships/customXml" Target="../ink/ink460.xml"/><Relationship Id="rId215" Type="http://schemas.openxmlformats.org/officeDocument/2006/relationships/image" Target="../media/image477.png"/><Relationship Id="rId236" Type="http://schemas.openxmlformats.org/officeDocument/2006/relationships/customXml" Target="../ink/ink4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5A1B-6D07-2794-9444-A2217E797031}"/>
              </a:ext>
            </a:extLst>
          </p:cNvPr>
          <p:cNvSpPr>
            <a:spLocks noGrp="1"/>
          </p:cNvSpPr>
          <p:nvPr>
            <p:ph type="title"/>
          </p:nvPr>
        </p:nvSpPr>
        <p:spPr/>
        <p:txBody>
          <a:bodyPr/>
          <a:lstStyle/>
          <a:p>
            <a:pPr algn="ctr"/>
            <a:r>
              <a:rPr lang="en-US" b="1"/>
              <a:t>INDUKTANSI</a:t>
            </a:r>
            <a:endParaRPr lang="en-ID" b="1"/>
          </a:p>
        </p:txBody>
      </p:sp>
      <p:sp>
        <p:nvSpPr>
          <p:cNvPr id="3" name="Content Placeholder 2">
            <a:extLst>
              <a:ext uri="{FF2B5EF4-FFF2-40B4-BE49-F238E27FC236}">
                <a16:creationId xmlns:a16="http://schemas.microsoft.com/office/drawing/2014/main" id="{68334261-199D-287E-A359-672F5717DE43}"/>
              </a:ext>
            </a:extLst>
          </p:cNvPr>
          <p:cNvSpPr>
            <a:spLocks noGrp="1"/>
          </p:cNvSpPr>
          <p:nvPr>
            <p:ph idx="1"/>
          </p:nvPr>
        </p:nvSpPr>
        <p:spPr/>
        <p:txBody>
          <a:bodyPr>
            <a:normAutofit/>
          </a:bodyPr>
          <a:lstStyle/>
          <a:p>
            <a:r>
              <a:rPr lang="en-US" b="1"/>
              <a:t>INDUKTANSI DIRI</a:t>
            </a:r>
          </a:p>
          <a:p>
            <a:r>
              <a:rPr lang="en-US"/>
              <a:t>Kumparan dapat mengimbas GGL pada dirinya sendiri. Jika arus yang mengaliri kumparan berubah, maka fluks yang melalui kumparan berubah pula. Akibatnya arus dalam kumparan yang berubah mengimbas GGL dalam kumparan itu sendiri.</a:t>
            </a:r>
          </a:p>
          <a:p>
            <a:r>
              <a:rPr lang="en-US"/>
              <a:t>Karena Ɛ = - N.</a:t>
            </a:r>
            <a:r>
              <a:rPr lang="el-GR"/>
              <a:t>Δ</a:t>
            </a:r>
            <a:r>
              <a:rPr lang="en-ID"/>
              <a:t>ɸ/</a:t>
            </a:r>
            <a:r>
              <a:rPr lang="el-GR"/>
              <a:t>Δ</a:t>
            </a:r>
            <a:r>
              <a:rPr lang="en-US"/>
              <a:t>t , dan karena </a:t>
            </a:r>
            <a:r>
              <a:rPr lang="el-GR"/>
              <a:t>Δ</a:t>
            </a:r>
            <a:r>
              <a:rPr lang="en-ID"/>
              <a:t>ɸ sebanding dengan </a:t>
            </a:r>
            <a:r>
              <a:rPr lang="el-GR"/>
              <a:t>Δ</a:t>
            </a:r>
            <a:r>
              <a:rPr lang="en-US"/>
              <a:t>i dimana I adalah arus yang menyebabkan fluks, maka :</a:t>
            </a:r>
          </a:p>
          <a:p>
            <a:endParaRPr lang="en-ID"/>
          </a:p>
        </p:txBody>
      </p:sp>
    </p:spTree>
    <p:extLst>
      <p:ext uri="{BB962C8B-B14F-4D97-AF65-F5344CB8AC3E}">
        <p14:creationId xmlns:p14="http://schemas.microsoft.com/office/powerpoint/2010/main" val="136193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0361-ABC7-31ED-7409-CD4907318278}"/>
              </a:ext>
            </a:extLst>
          </p:cNvPr>
          <p:cNvSpPr>
            <a:spLocks noGrp="1"/>
          </p:cNvSpPr>
          <p:nvPr>
            <p:ph type="title"/>
          </p:nvPr>
        </p:nvSpPr>
        <p:spPr/>
        <p:txBody>
          <a:bodyPr/>
          <a:lstStyle/>
          <a:p>
            <a:pPr algn="ctr"/>
            <a:r>
              <a:rPr lang="en-US" b="1"/>
              <a:t>INDUKTANSI</a:t>
            </a:r>
            <a:endParaRPr lang="en-ID"/>
          </a:p>
        </p:txBody>
      </p:sp>
      <p:sp>
        <p:nvSpPr>
          <p:cNvPr id="3" name="Content Placeholder 2">
            <a:extLst>
              <a:ext uri="{FF2B5EF4-FFF2-40B4-BE49-F238E27FC236}">
                <a16:creationId xmlns:a16="http://schemas.microsoft.com/office/drawing/2014/main" id="{E9F589B9-52BA-F05F-69BE-DFB78413D56B}"/>
              </a:ext>
            </a:extLst>
          </p:cNvPr>
          <p:cNvSpPr>
            <a:spLocks noGrp="1"/>
          </p:cNvSpPr>
          <p:nvPr>
            <p:ph idx="1"/>
          </p:nvPr>
        </p:nvSpPr>
        <p:spPr/>
        <p:txBody>
          <a:bodyPr/>
          <a:lstStyle/>
          <a:p>
            <a:pPr lvl="4"/>
            <a:r>
              <a:rPr lang="en-US" sz="4000"/>
              <a:t>N.</a:t>
            </a:r>
            <a:r>
              <a:rPr lang="el-GR" sz="4000"/>
              <a:t>Δ</a:t>
            </a:r>
            <a:r>
              <a:rPr lang="en-ID" sz="4000"/>
              <a:t>ɸ = L.i</a:t>
            </a:r>
          </a:p>
          <a:p>
            <a:pPr lvl="4"/>
            <a:r>
              <a:rPr lang="en-US" sz="4000"/>
              <a:t>Ɛ = - N.</a:t>
            </a:r>
            <a:r>
              <a:rPr lang="el-GR" sz="4000"/>
              <a:t>Δ</a:t>
            </a:r>
            <a:r>
              <a:rPr lang="en-ID" sz="4000"/>
              <a:t>ɸ/</a:t>
            </a:r>
            <a:r>
              <a:rPr lang="el-GR" sz="4000"/>
              <a:t>Δ</a:t>
            </a:r>
            <a:r>
              <a:rPr lang="en-US" sz="4000"/>
              <a:t>t = - L </a:t>
            </a:r>
            <a:r>
              <a:rPr lang="el-GR" sz="4000"/>
              <a:t>Δ</a:t>
            </a:r>
            <a:r>
              <a:rPr lang="en-US" sz="4000"/>
              <a:t>i/</a:t>
            </a:r>
            <a:r>
              <a:rPr lang="el-GR" sz="4000"/>
              <a:t>Δ</a:t>
            </a:r>
            <a:r>
              <a:rPr lang="en-US" sz="4000"/>
              <a:t>t</a:t>
            </a:r>
          </a:p>
          <a:p>
            <a:pPr lvl="4"/>
            <a:r>
              <a:rPr lang="en-US" sz="4000"/>
              <a:t>L = - Ɛ.</a:t>
            </a:r>
            <a:r>
              <a:rPr lang="el-GR" sz="4000"/>
              <a:t>Δ</a:t>
            </a:r>
            <a:r>
              <a:rPr lang="en-US" sz="4000"/>
              <a:t>t/</a:t>
            </a:r>
            <a:r>
              <a:rPr lang="el-GR" sz="4000"/>
              <a:t>Δ</a:t>
            </a:r>
            <a:r>
              <a:rPr lang="en-US" sz="4000"/>
              <a:t>i</a:t>
            </a:r>
            <a:endParaRPr lang="en-ID" sz="4000"/>
          </a:p>
          <a:p>
            <a:r>
              <a:rPr lang="en-ID"/>
              <a:t>L = Induktansi diri (Henry)</a:t>
            </a:r>
          </a:p>
          <a:p>
            <a:r>
              <a:rPr lang="en-ID"/>
              <a:t>Ɛ = GGL (Volt)</a:t>
            </a:r>
          </a:p>
          <a:p>
            <a:r>
              <a:rPr lang="en-ID"/>
              <a:t>i = Arus listrik (A)</a:t>
            </a:r>
          </a:p>
          <a:p>
            <a:r>
              <a:rPr lang="en-ID"/>
              <a:t>t = Waktu (s)</a:t>
            </a:r>
          </a:p>
          <a:p>
            <a:endParaRPr lang="en-ID"/>
          </a:p>
        </p:txBody>
      </p:sp>
    </p:spTree>
    <p:extLst>
      <p:ext uri="{BB962C8B-B14F-4D97-AF65-F5344CB8AC3E}">
        <p14:creationId xmlns:p14="http://schemas.microsoft.com/office/powerpoint/2010/main" val="372192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ECA6-CFD1-5360-627A-90E736636AC2}"/>
              </a:ext>
            </a:extLst>
          </p:cNvPr>
          <p:cNvSpPr>
            <a:spLocks noGrp="1"/>
          </p:cNvSpPr>
          <p:nvPr>
            <p:ph type="title"/>
          </p:nvPr>
        </p:nvSpPr>
        <p:spPr/>
        <p:txBody>
          <a:bodyPr/>
          <a:lstStyle/>
          <a:p>
            <a:r>
              <a:rPr lang="en-US" b="1"/>
              <a:t>ENERGI YANG TERHIMPUN DALAM INDUKTOR</a:t>
            </a:r>
            <a:endParaRPr lang="en-ID" b="1"/>
          </a:p>
        </p:txBody>
      </p:sp>
      <p:sp>
        <p:nvSpPr>
          <p:cNvPr id="3" name="Content Placeholder 2">
            <a:extLst>
              <a:ext uri="{FF2B5EF4-FFF2-40B4-BE49-F238E27FC236}">
                <a16:creationId xmlns:a16="http://schemas.microsoft.com/office/drawing/2014/main" id="{E73DEE6F-4FF2-CFCA-F13A-6EFB2DF9DA45}"/>
              </a:ext>
            </a:extLst>
          </p:cNvPr>
          <p:cNvSpPr>
            <a:spLocks noGrp="1"/>
          </p:cNvSpPr>
          <p:nvPr>
            <p:ph idx="1"/>
          </p:nvPr>
        </p:nvSpPr>
        <p:spPr/>
        <p:txBody>
          <a:bodyPr/>
          <a:lstStyle/>
          <a:p>
            <a:r>
              <a:rPr lang="en-US"/>
              <a:t>Karena induktor memiliki GGL balik sendiri, maka diperlukan usaha untuk memperbesar arus dalm induktor dari 0 sampai harga i. Energi yang diberikan pada kumparan selama proses ini, dihimpun di dalam kumparan, dan akan diperoleh kembali seandainya arus dalam kumparan Kembali diperkecil sampai 0.</a:t>
            </a:r>
          </a:p>
          <a:p>
            <a:r>
              <a:rPr lang="en-US"/>
              <a:t>Jika arus i mengalir dalam konduktor dengan tetapan induktansi L,  maka energi yang tesimpan di dalamnya :</a:t>
            </a:r>
          </a:p>
          <a:p>
            <a:pPr lvl="6"/>
            <a:r>
              <a:rPr lang="en-US" sz="2800"/>
              <a:t>U = ½.L.i²  (Joule)</a:t>
            </a:r>
            <a:endParaRPr lang="en-ID" sz="2800"/>
          </a:p>
        </p:txBody>
      </p:sp>
    </p:spTree>
    <p:extLst>
      <p:ext uri="{BB962C8B-B14F-4D97-AF65-F5344CB8AC3E}">
        <p14:creationId xmlns:p14="http://schemas.microsoft.com/office/powerpoint/2010/main" val="62440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BBBDE7F-58EE-2CA3-E0AA-1D9596B1E849}"/>
              </a:ext>
            </a:extLst>
          </p:cNvPr>
          <p:cNvGrpSpPr/>
          <p:nvPr/>
        </p:nvGrpSpPr>
        <p:grpSpPr>
          <a:xfrm>
            <a:off x="1618133" y="115024"/>
            <a:ext cx="3431880" cy="1184760"/>
            <a:chOff x="1618133" y="115024"/>
            <a:chExt cx="3431880" cy="11847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6A024E4-CAA8-7063-155A-3A6EC764F5C1}"/>
                    </a:ext>
                  </a:extLst>
                </p14:cNvPr>
                <p14:cNvContentPartPr/>
                <p14:nvPr/>
              </p14:nvContentPartPr>
              <p14:xfrm>
                <a:off x="1618133" y="225544"/>
                <a:ext cx="611640" cy="492840"/>
              </p14:xfrm>
            </p:contentPart>
          </mc:Choice>
          <mc:Fallback xmlns="">
            <p:pic>
              <p:nvPicPr>
                <p:cNvPr id="2" name="Ink 1">
                  <a:extLst>
                    <a:ext uri="{FF2B5EF4-FFF2-40B4-BE49-F238E27FC236}">
                      <a16:creationId xmlns:a16="http://schemas.microsoft.com/office/drawing/2014/main" id="{D6A024E4-CAA8-7063-155A-3A6EC764F5C1}"/>
                    </a:ext>
                  </a:extLst>
                </p:cNvPr>
                <p:cNvPicPr/>
                <p:nvPr/>
              </p:nvPicPr>
              <p:blipFill>
                <a:blip r:embed="rId3"/>
                <a:stretch>
                  <a:fillRect/>
                </a:stretch>
              </p:blipFill>
              <p:spPr>
                <a:xfrm>
                  <a:off x="1609493" y="216904"/>
                  <a:ext cx="62928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440A432-43E0-0009-007F-F735A7FB3CB5}"/>
                    </a:ext>
                  </a:extLst>
                </p14:cNvPr>
                <p14:cNvContentPartPr/>
                <p14:nvPr/>
              </p14:nvContentPartPr>
              <p14:xfrm>
                <a:off x="2284133" y="589864"/>
                <a:ext cx="147600" cy="19440"/>
              </p14:xfrm>
            </p:contentPart>
          </mc:Choice>
          <mc:Fallback xmlns="">
            <p:pic>
              <p:nvPicPr>
                <p:cNvPr id="3" name="Ink 2">
                  <a:extLst>
                    <a:ext uri="{FF2B5EF4-FFF2-40B4-BE49-F238E27FC236}">
                      <a16:creationId xmlns:a16="http://schemas.microsoft.com/office/drawing/2014/main" id="{9440A432-43E0-0009-007F-F735A7FB3CB5}"/>
                    </a:ext>
                  </a:extLst>
                </p:cNvPr>
                <p:cNvPicPr/>
                <p:nvPr/>
              </p:nvPicPr>
              <p:blipFill>
                <a:blip r:embed="rId5"/>
                <a:stretch>
                  <a:fillRect/>
                </a:stretch>
              </p:blipFill>
              <p:spPr>
                <a:xfrm>
                  <a:off x="2275493" y="581224"/>
                  <a:ext cx="1652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D146DD3C-E099-8AEA-1675-DB0AD122C1D2}"/>
                    </a:ext>
                  </a:extLst>
                </p14:cNvPr>
                <p14:cNvContentPartPr/>
                <p14:nvPr/>
              </p14:nvContentPartPr>
              <p14:xfrm>
                <a:off x="2213573" y="660424"/>
                <a:ext cx="102240" cy="74880"/>
              </p14:xfrm>
            </p:contentPart>
          </mc:Choice>
          <mc:Fallback xmlns="">
            <p:pic>
              <p:nvPicPr>
                <p:cNvPr id="4" name="Ink 3">
                  <a:extLst>
                    <a:ext uri="{FF2B5EF4-FFF2-40B4-BE49-F238E27FC236}">
                      <a16:creationId xmlns:a16="http://schemas.microsoft.com/office/drawing/2014/main" id="{D146DD3C-E099-8AEA-1675-DB0AD122C1D2}"/>
                    </a:ext>
                  </a:extLst>
                </p:cNvPr>
                <p:cNvPicPr/>
                <p:nvPr/>
              </p:nvPicPr>
              <p:blipFill>
                <a:blip r:embed="rId7"/>
                <a:stretch>
                  <a:fillRect/>
                </a:stretch>
              </p:blipFill>
              <p:spPr>
                <a:xfrm>
                  <a:off x="2204933" y="651784"/>
                  <a:ext cx="1198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1975B20-B040-5FCC-8749-CE1BC40B167F}"/>
                    </a:ext>
                  </a:extLst>
                </p14:cNvPr>
                <p14:cNvContentPartPr/>
                <p14:nvPr/>
              </p14:nvContentPartPr>
              <p14:xfrm>
                <a:off x="2803253" y="685264"/>
                <a:ext cx="89640" cy="33120"/>
              </p14:xfrm>
            </p:contentPart>
          </mc:Choice>
          <mc:Fallback xmlns="">
            <p:pic>
              <p:nvPicPr>
                <p:cNvPr id="5" name="Ink 4">
                  <a:extLst>
                    <a:ext uri="{FF2B5EF4-FFF2-40B4-BE49-F238E27FC236}">
                      <a16:creationId xmlns:a16="http://schemas.microsoft.com/office/drawing/2014/main" id="{41975B20-B040-5FCC-8749-CE1BC40B167F}"/>
                    </a:ext>
                  </a:extLst>
                </p:cNvPr>
                <p:cNvPicPr/>
                <p:nvPr/>
              </p:nvPicPr>
              <p:blipFill>
                <a:blip r:embed="rId9"/>
                <a:stretch>
                  <a:fillRect/>
                </a:stretch>
              </p:blipFill>
              <p:spPr>
                <a:xfrm>
                  <a:off x="2794253" y="676264"/>
                  <a:ext cx="1072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7E27707-481F-D62C-2D89-8E970E9B1139}"/>
                    </a:ext>
                  </a:extLst>
                </p14:cNvPr>
                <p14:cNvContentPartPr/>
                <p14:nvPr/>
              </p14:nvContentPartPr>
              <p14:xfrm>
                <a:off x="3226253" y="424264"/>
                <a:ext cx="408960" cy="347040"/>
              </p14:xfrm>
            </p:contentPart>
          </mc:Choice>
          <mc:Fallback xmlns="">
            <p:pic>
              <p:nvPicPr>
                <p:cNvPr id="6" name="Ink 5">
                  <a:extLst>
                    <a:ext uri="{FF2B5EF4-FFF2-40B4-BE49-F238E27FC236}">
                      <a16:creationId xmlns:a16="http://schemas.microsoft.com/office/drawing/2014/main" id="{B7E27707-481F-D62C-2D89-8E970E9B1139}"/>
                    </a:ext>
                  </a:extLst>
                </p:cNvPr>
                <p:cNvPicPr/>
                <p:nvPr/>
              </p:nvPicPr>
              <p:blipFill>
                <a:blip r:embed="rId11"/>
                <a:stretch>
                  <a:fillRect/>
                </a:stretch>
              </p:blipFill>
              <p:spPr>
                <a:xfrm>
                  <a:off x="3217253" y="415264"/>
                  <a:ext cx="4266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680606C-01D9-C73A-7D02-EB2D040DC85C}"/>
                    </a:ext>
                  </a:extLst>
                </p14:cNvPr>
                <p14:cNvContentPartPr/>
                <p14:nvPr/>
              </p14:nvContentPartPr>
              <p14:xfrm>
                <a:off x="3995213" y="227704"/>
                <a:ext cx="353880" cy="364680"/>
              </p14:xfrm>
            </p:contentPart>
          </mc:Choice>
          <mc:Fallback xmlns="">
            <p:pic>
              <p:nvPicPr>
                <p:cNvPr id="7" name="Ink 6">
                  <a:extLst>
                    <a:ext uri="{FF2B5EF4-FFF2-40B4-BE49-F238E27FC236}">
                      <a16:creationId xmlns:a16="http://schemas.microsoft.com/office/drawing/2014/main" id="{9680606C-01D9-C73A-7D02-EB2D040DC85C}"/>
                    </a:ext>
                  </a:extLst>
                </p:cNvPr>
                <p:cNvPicPr/>
                <p:nvPr/>
              </p:nvPicPr>
              <p:blipFill>
                <a:blip r:embed="rId13"/>
                <a:stretch>
                  <a:fillRect/>
                </a:stretch>
              </p:blipFill>
              <p:spPr>
                <a:xfrm>
                  <a:off x="3986213" y="219064"/>
                  <a:ext cx="37152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1091B0DF-CBE0-37A3-047D-B7B78B3B63BC}"/>
                    </a:ext>
                  </a:extLst>
                </p14:cNvPr>
                <p14:cNvContentPartPr/>
                <p14:nvPr/>
              </p14:nvContentPartPr>
              <p14:xfrm>
                <a:off x="4521533" y="232024"/>
                <a:ext cx="380520" cy="351720"/>
              </p14:xfrm>
            </p:contentPart>
          </mc:Choice>
          <mc:Fallback xmlns="">
            <p:pic>
              <p:nvPicPr>
                <p:cNvPr id="8" name="Ink 7">
                  <a:extLst>
                    <a:ext uri="{FF2B5EF4-FFF2-40B4-BE49-F238E27FC236}">
                      <a16:creationId xmlns:a16="http://schemas.microsoft.com/office/drawing/2014/main" id="{1091B0DF-CBE0-37A3-047D-B7B78B3B63BC}"/>
                    </a:ext>
                  </a:extLst>
                </p:cNvPr>
                <p:cNvPicPr/>
                <p:nvPr/>
              </p:nvPicPr>
              <p:blipFill>
                <a:blip r:embed="rId15"/>
                <a:stretch>
                  <a:fillRect/>
                </a:stretch>
              </p:blipFill>
              <p:spPr>
                <a:xfrm>
                  <a:off x="4512533" y="223384"/>
                  <a:ext cx="39816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A96AAF91-6086-7A24-723B-7370FD4D43DE}"/>
                    </a:ext>
                  </a:extLst>
                </p14:cNvPr>
                <p14:cNvContentPartPr/>
                <p14:nvPr/>
              </p14:nvContentPartPr>
              <p14:xfrm>
                <a:off x="4682093" y="115024"/>
                <a:ext cx="51480" cy="624960"/>
              </p14:xfrm>
            </p:contentPart>
          </mc:Choice>
          <mc:Fallback xmlns="">
            <p:pic>
              <p:nvPicPr>
                <p:cNvPr id="9" name="Ink 8">
                  <a:extLst>
                    <a:ext uri="{FF2B5EF4-FFF2-40B4-BE49-F238E27FC236}">
                      <a16:creationId xmlns:a16="http://schemas.microsoft.com/office/drawing/2014/main" id="{A96AAF91-6086-7A24-723B-7370FD4D43DE}"/>
                    </a:ext>
                  </a:extLst>
                </p:cNvPr>
                <p:cNvPicPr/>
                <p:nvPr/>
              </p:nvPicPr>
              <p:blipFill>
                <a:blip r:embed="rId17"/>
                <a:stretch>
                  <a:fillRect/>
                </a:stretch>
              </p:blipFill>
              <p:spPr>
                <a:xfrm>
                  <a:off x="4673093" y="106384"/>
                  <a:ext cx="69120" cy="642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A20D1850-2CA4-EAAD-5F6B-404F34B7748E}"/>
                    </a:ext>
                  </a:extLst>
                </p14:cNvPr>
                <p14:cNvContentPartPr/>
                <p14:nvPr/>
              </p14:nvContentPartPr>
              <p14:xfrm>
                <a:off x="4101053" y="695344"/>
                <a:ext cx="948960" cy="50040"/>
              </p14:xfrm>
            </p:contentPart>
          </mc:Choice>
          <mc:Fallback xmlns="">
            <p:pic>
              <p:nvPicPr>
                <p:cNvPr id="10" name="Ink 9">
                  <a:extLst>
                    <a:ext uri="{FF2B5EF4-FFF2-40B4-BE49-F238E27FC236}">
                      <a16:creationId xmlns:a16="http://schemas.microsoft.com/office/drawing/2014/main" id="{A20D1850-2CA4-EAAD-5F6B-404F34B7748E}"/>
                    </a:ext>
                  </a:extLst>
                </p:cNvPr>
                <p:cNvPicPr/>
                <p:nvPr/>
              </p:nvPicPr>
              <p:blipFill>
                <a:blip r:embed="rId19"/>
                <a:stretch>
                  <a:fillRect/>
                </a:stretch>
              </p:blipFill>
              <p:spPr>
                <a:xfrm>
                  <a:off x="4092413" y="686344"/>
                  <a:ext cx="9666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E379511A-2103-5CC3-3A42-F0EA0B00246F}"/>
                    </a:ext>
                  </a:extLst>
                </p14:cNvPr>
                <p14:cNvContentPartPr/>
                <p14:nvPr/>
              </p14:nvContentPartPr>
              <p14:xfrm>
                <a:off x="4226693" y="883264"/>
                <a:ext cx="393120" cy="406440"/>
              </p14:xfrm>
            </p:contentPart>
          </mc:Choice>
          <mc:Fallback xmlns="">
            <p:pic>
              <p:nvPicPr>
                <p:cNvPr id="11" name="Ink 10">
                  <a:extLst>
                    <a:ext uri="{FF2B5EF4-FFF2-40B4-BE49-F238E27FC236}">
                      <a16:creationId xmlns:a16="http://schemas.microsoft.com/office/drawing/2014/main" id="{E379511A-2103-5CC3-3A42-F0EA0B00246F}"/>
                    </a:ext>
                  </a:extLst>
                </p:cNvPr>
                <p:cNvPicPr/>
                <p:nvPr/>
              </p:nvPicPr>
              <p:blipFill>
                <a:blip r:embed="rId21"/>
                <a:stretch>
                  <a:fillRect/>
                </a:stretch>
              </p:blipFill>
              <p:spPr>
                <a:xfrm>
                  <a:off x="4217693" y="874624"/>
                  <a:ext cx="41076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454CDBC5-CA3D-AC0C-5486-3270137C3B5F}"/>
                    </a:ext>
                  </a:extLst>
                </p14:cNvPr>
                <p14:cNvContentPartPr/>
                <p14:nvPr/>
              </p14:nvContentPartPr>
              <p14:xfrm>
                <a:off x="4782893" y="823864"/>
                <a:ext cx="167040" cy="475920"/>
              </p14:xfrm>
            </p:contentPart>
          </mc:Choice>
          <mc:Fallback xmlns="">
            <p:pic>
              <p:nvPicPr>
                <p:cNvPr id="12" name="Ink 11">
                  <a:extLst>
                    <a:ext uri="{FF2B5EF4-FFF2-40B4-BE49-F238E27FC236}">
                      <a16:creationId xmlns:a16="http://schemas.microsoft.com/office/drawing/2014/main" id="{454CDBC5-CA3D-AC0C-5486-3270137C3B5F}"/>
                    </a:ext>
                  </a:extLst>
                </p:cNvPr>
                <p:cNvPicPr/>
                <p:nvPr/>
              </p:nvPicPr>
              <p:blipFill>
                <a:blip r:embed="rId23"/>
                <a:stretch>
                  <a:fillRect/>
                </a:stretch>
              </p:blipFill>
              <p:spPr>
                <a:xfrm>
                  <a:off x="4774253" y="814864"/>
                  <a:ext cx="184680" cy="493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BE57A5F2-52ED-AF3D-84A5-E7A8CE4D9357}"/>
                    </a:ext>
                  </a:extLst>
                </p14:cNvPr>
                <p14:cNvContentPartPr/>
                <p14:nvPr/>
              </p14:nvContentPartPr>
              <p14:xfrm>
                <a:off x="4572293" y="1020424"/>
                <a:ext cx="349200" cy="117360"/>
              </p14:xfrm>
            </p:contentPart>
          </mc:Choice>
          <mc:Fallback xmlns="">
            <p:pic>
              <p:nvPicPr>
                <p:cNvPr id="13" name="Ink 12">
                  <a:extLst>
                    <a:ext uri="{FF2B5EF4-FFF2-40B4-BE49-F238E27FC236}">
                      <a16:creationId xmlns:a16="http://schemas.microsoft.com/office/drawing/2014/main" id="{BE57A5F2-52ED-AF3D-84A5-E7A8CE4D9357}"/>
                    </a:ext>
                  </a:extLst>
                </p:cNvPr>
                <p:cNvPicPr/>
                <p:nvPr/>
              </p:nvPicPr>
              <p:blipFill>
                <a:blip r:embed="rId25"/>
                <a:stretch>
                  <a:fillRect/>
                </a:stretch>
              </p:blipFill>
              <p:spPr>
                <a:xfrm>
                  <a:off x="4563293" y="1011424"/>
                  <a:ext cx="366840" cy="135000"/>
                </a:xfrm>
                <a:prstGeom prst="rect">
                  <a:avLst/>
                </a:prstGeom>
              </p:spPr>
            </p:pic>
          </mc:Fallback>
        </mc:AlternateContent>
      </p:grpSp>
      <p:grpSp>
        <p:nvGrpSpPr>
          <p:cNvPr id="24" name="Group 23">
            <a:extLst>
              <a:ext uri="{FF2B5EF4-FFF2-40B4-BE49-F238E27FC236}">
                <a16:creationId xmlns:a16="http://schemas.microsoft.com/office/drawing/2014/main" id="{F4478D7C-0D6A-ED5C-0A0C-54A07FEE9B6D}"/>
              </a:ext>
            </a:extLst>
          </p:cNvPr>
          <p:cNvGrpSpPr/>
          <p:nvPr/>
        </p:nvGrpSpPr>
        <p:grpSpPr>
          <a:xfrm>
            <a:off x="6150173" y="297904"/>
            <a:ext cx="831960" cy="450360"/>
            <a:chOff x="6150173" y="297904"/>
            <a:chExt cx="831960" cy="450360"/>
          </a:xfrm>
        </p:grpSpPr>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242AB4B-53B7-E281-E6A5-7C0FE6D1FFBB}"/>
                    </a:ext>
                  </a:extLst>
                </p14:cNvPr>
                <p14:cNvContentPartPr/>
                <p14:nvPr/>
              </p14:nvContentPartPr>
              <p14:xfrm>
                <a:off x="6150173" y="297904"/>
                <a:ext cx="380520" cy="450360"/>
              </p14:xfrm>
            </p:contentPart>
          </mc:Choice>
          <mc:Fallback xmlns="">
            <p:pic>
              <p:nvPicPr>
                <p:cNvPr id="15" name="Ink 14">
                  <a:extLst>
                    <a:ext uri="{FF2B5EF4-FFF2-40B4-BE49-F238E27FC236}">
                      <a16:creationId xmlns:a16="http://schemas.microsoft.com/office/drawing/2014/main" id="{8242AB4B-53B7-E281-E6A5-7C0FE6D1FFBB}"/>
                    </a:ext>
                  </a:extLst>
                </p:cNvPr>
                <p:cNvPicPr/>
                <p:nvPr/>
              </p:nvPicPr>
              <p:blipFill>
                <a:blip r:embed="rId27"/>
                <a:stretch>
                  <a:fillRect/>
                </a:stretch>
              </p:blipFill>
              <p:spPr>
                <a:xfrm>
                  <a:off x="6141173" y="289264"/>
                  <a:ext cx="39816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CF261AD5-E419-EC46-0BB9-DC7A0A0507E1}"/>
                    </a:ext>
                  </a:extLst>
                </p14:cNvPr>
                <p14:cNvContentPartPr/>
                <p14:nvPr/>
              </p14:nvContentPartPr>
              <p14:xfrm>
                <a:off x="6828773" y="554584"/>
                <a:ext cx="153360" cy="36000"/>
              </p14:xfrm>
            </p:contentPart>
          </mc:Choice>
          <mc:Fallback xmlns="">
            <p:pic>
              <p:nvPicPr>
                <p:cNvPr id="16" name="Ink 15">
                  <a:extLst>
                    <a:ext uri="{FF2B5EF4-FFF2-40B4-BE49-F238E27FC236}">
                      <a16:creationId xmlns:a16="http://schemas.microsoft.com/office/drawing/2014/main" id="{CF261AD5-E419-EC46-0BB9-DC7A0A0507E1}"/>
                    </a:ext>
                  </a:extLst>
                </p:cNvPr>
                <p:cNvPicPr/>
                <p:nvPr/>
              </p:nvPicPr>
              <p:blipFill>
                <a:blip r:embed="rId29"/>
                <a:stretch>
                  <a:fillRect/>
                </a:stretch>
              </p:blipFill>
              <p:spPr>
                <a:xfrm>
                  <a:off x="6819773" y="545584"/>
                  <a:ext cx="1710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F920DCE0-F644-502C-3128-D26CC8991570}"/>
                    </a:ext>
                  </a:extLst>
                </p14:cNvPr>
                <p14:cNvContentPartPr/>
                <p14:nvPr/>
              </p14:nvContentPartPr>
              <p14:xfrm>
                <a:off x="6786293" y="691384"/>
                <a:ext cx="145080" cy="24480"/>
              </p14:xfrm>
            </p:contentPart>
          </mc:Choice>
          <mc:Fallback xmlns="">
            <p:pic>
              <p:nvPicPr>
                <p:cNvPr id="17" name="Ink 16">
                  <a:extLst>
                    <a:ext uri="{FF2B5EF4-FFF2-40B4-BE49-F238E27FC236}">
                      <a16:creationId xmlns:a16="http://schemas.microsoft.com/office/drawing/2014/main" id="{F920DCE0-F644-502C-3128-D26CC8991570}"/>
                    </a:ext>
                  </a:extLst>
                </p:cNvPr>
                <p:cNvPicPr/>
                <p:nvPr/>
              </p:nvPicPr>
              <p:blipFill>
                <a:blip r:embed="rId31"/>
                <a:stretch>
                  <a:fillRect/>
                </a:stretch>
              </p:blipFill>
              <p:spPr>
                <a:xfrm>
                  <a:off x="6777293" y="682384"/>
                  <a:ext cx="162720" cy="42120"/>
                </a:xfrm>
                <a:prstGeom prst="rect">
                  <a:avLst/>
                </a:prstGeom>
              </p:spPr>
            </p:pic>
          </mc:Fallback>
        </mc:AlternateContent>
      </p:grpSp>
      <p:grpSp>
        <p:nvGrpSpPr>
          <p:cNvPr id="23" name="Group 22">
            <a:extLst>
              <a:ext uri="{FF2B5EF4-FFF2-40B4-BE49-F238E27FC236}">
                <a16:creationId xmlns:a16="http://schemas.microsoft.com/office/drawing/2014/main" id="{AB7DC4D2-71E1-4E22-8D95-DD89C4C77C20}"/>
              </a:ext>
            </a:extLst>
          </p:cNvPr>
          <p:cNvGrpSpPr/>
          <p:nvPr/>
        </p:nvGrpSpPr>
        <p:grpSpPr>
          <a:xfrm>
            <a:off x="7397573" y="114304"/>
            <a:ext cx="1920240" cy="658080"/>
            <a:chOff x="7397573" y="114304"/>
            <a:chExt cx="1920240" cy="658080"/>
          </a:xfrm>
        </p:grpSpPr>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1287DDA7-C287-01A2-EF13-D37F09436CAE}"/>
                    </a:ext>
                  </a:extLst>
                </p14:cNvPr>
                <p14:cNvContentPartPr/>
                <p14:nvPr/>
              </p14:nvContentPartPr>
              <p14:xfrm>
                <a:off x="7397573" y="594184"/>
                <a:ext cx="279000" cy="73080"/>
              </p14:xfrm>
            </p:contentPart>
          </mc:Choice>
          <mc:Fallback xmlns="">
            <p:pic>
              <p:nvPicPr>
                <p:cNvPr id="18" name="Ink 17">
                  <a:extLst>
                    <a:ext uri="{FF2B5EF4-FFF2-40B4-BE49-F238E27FC236}">
                      <a16:creationId xmlns:a16="http://schemas.microsoft.com/office/drawing/2014/main" id="{1287DDA7-C287-01A2-EF13-D37F09436CAE}"/>
                    </a:ext>
                  </a:extLst>
                </p:cNvPr>
                <p:cNvPicPr/>
                <p:nvPr/>
              </p:nvPicPr>
              <p:blipFill>
                <a:blip r:embed="rId33"/>
                <a:stretch>
                  <a:fillRect/>
                </a:stretch>
              </p:blipFill>
              <p:spPr>
                <a:xfrm>
                  <a:off x="7388933" y="585544"/>
                  <a:ext cx="2966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4DDF2AC4-A927-E0BC-451C-8B66BD8092A1}"/>
                    </a:ext>
                  </a:extLst>
                </p14:cNvPr>
                <p14:cNvContentPartPr/>
                <p14:nvPr/>
              </p14:nvContentPartPr>
              <p14:xfrm>
                <a:off x="7939373" y="198904"/>
                <a:ext cx="667440" cy="573480"/>
              </p14:xfrm>
            </p:contentPart>
          </mc:Choice>
          <mc:Fallback xmlns="">
            <p:pic>
              <p:nvPicPr>
                <p:cNvPr id="19" name="Ink 18">
                  <a:extLst>
                    <a:ext uri="{FF2B5EF4-FFF2-40B4-BE49-F238E27FC236}">
                      <a16:creationId xmlns:a16="http://schemas.microsoft.com/office/drawing/2014/main" id="{4DDF2AC4-A927-E0BC-451C-8B66BD8092A1}"/>
                    </a:ext>
                  </a:extLst>
                </p:cNvPr>
                <p:cNvPicPr/>
                <p:nvPr/>
              </p:nvPicPr>
              <p:blipFill>
                <a:blip r:embed="rId35"/>
                <a:stretch>
                  <a:fillRect/>
                </a:stretch>
              </p:blipFill>
              <p:spPr>
                <a:xfrm>
                  <a:off x="7930373" y="190264"/>
                  <a:ext cx="685080" cy="591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8CC67F3A-4193-C4B2-1768-6E2691936B77}"/>
                    </a:ext>
                  </a:extLst>
                </p14:cNvPr>
                <p14:cNvContentPartPr/>
                <p14:nvPr/>
              </p14:nvContentPartPr>
              <p14:xfrm>
                <a:off x="8738933" y="247864"/>
                <a:ext cx="401760" cy="300240"/>
              </p14:xfrm>
            </p:contentPart>
          </mc:Choice>
          <mc:Fallback xmlns="">
            <p:pic>
              <p:nvPicPr>
                <p:cNvPr id="20" name="Ink 19">
                  <a:extLst>
                    <a:ext uri="{FF2B5EF4-FFF2-40B4-BE49-F238E27FC236}">
                      <a16:creationId xmlns:a16="http://schemas.microsoft.com/office/drawing/2014/main" id="{8CC67F3A-4193-C4B2-1768-6E2691936B77}"/>
                    </a:ext>
                  </a:extLst>
                </p:cNvPr>
                <p:cNvPicPr/>
                <p:nvPr/>
              </p:nvPicPr>
              <p:blipFill>
                <a:blip r:embed="rId37"/>
                <a:stretch>
                  <a:fillRect/>
                </a:stretch>
              </p:blipFill>
              <p:spPr>
                <a:xfrm>
                  <a:off x="8729933" y="239224"/>
                  <a:ext cx="4194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C2CA02B3-B085-E0CB-CF24-BEA811993E7B}"/>
                    </a:ext>
                  </a:extLst>
                </p14:cNvPr>
                <p14:cNvContentPartPr/>
                <p14:nvPr/>
              </p14:nvContentPartPr>
              <p14:xfrm>
                <a:off x="9246173" y="278464"/>
                <a:ext cx="71640" cy="336240"/>
              </p14:xfrm>
            </p:contentPart>
          </mc:Choice>
          <mc:Fallback xmlns="">
            <p:pic>
              <p:nvPicPr>
                <p:cNvPr id="21" name="Ink 20">
                  <a:extLst>
                    <a:ext uri="{FF2B5EF4-FFF2-40B4-BE49-F238E27FC236}">
                      <a16:creationId xmlns:a16="http://schemas.microsoft.com/office/drawing/2014/main" id="{C2CA02B3-B085-E0CB-CF24-BEA811993E7B}"/>
                    </a:ext>
                  </a:extLst>
                </p:cNvPr>
                <p:cNvPicPr/>
                <p:nvPr/>
              </p:nvPicPr>
              <p:blipFill>
                <a:blip r:embed="rId39"/>
                <a:stretch>
                  <a:fillRect/>
                </a:stretch>
              </p:blipFill>
              <p:spPr>
                <a:xfrm>
                  <a:off x="9237173" y="269824"/>
                  <a:ext cx="8928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 name="Ink 21">
                  <a:extLst>
                    <a:ext uri="{FF2B5EF4-FFF2-40B4-BE49-F238E27FC236}">
                      <a16:creationId xmlns:a16="http://schemas.microsoft.com/office/drawing/2014/main" id="{038D308E-5B96-0BE6-5F66-9306F85424BF}"/>
                    </a:ext>
                  </a:extLst>
                </p14:cNvPr>
                <p14:cNvContentPartPr/>
                <p14:nvPr/>
              </p14:nvContentPartPr>
              <p14:xfrm>
                <a:off x="9128093" y="114304"/>
                <a:ext cx="63360" cy="20880"/>
              </p14:xfrm>
            </p:contentPart>
          </mc:Choice>
          <mc:Fallback xmlns="">
            <p:pic>
              <p:nvPicPr>
                <p:cNvPr id="22" name="Ink 21">
                  <a:extLst>
                    <a:ext uri="{FF2B5EF4-FFF2-40B4-BE49-F238E27FC236}">
                      <a16:creationId xmlns:a16="http://schemas.microsoft.com/office/drawing/2014/main" id="{038D308E-5B96-0BE6-5F66-9306F85424BF}"/>
                    </a:ext>
                  </a:extLst>
                </p:cNvPr>
                <p:cNvPicPr/>
                <p:nvPr/>
              </p:nvPicPr>
              <p:blipFill>
                <a:blip r:embed="rId41"/>
                <a:stretch>
                  <a:fillRect/>
                </a:stretch>
              </p:blipFill>
              <p:spPr>
                <a:xfrm>
                  <a:off x="9119453" y="105664"/>
                  <a:ext cx="81000" cy="38520"/>
                </a:xfrm>
                <a:prstGeom prst="rect">
                  <a:avLst/>
                </a:prstGeom>
              </p:spPr>
            </p:pic>
          </mc:Fallback>
        </mc:AlternateContent>
      </p:grpSp>
      <p:grpSp>
        <p:nvGrpSpPr>
          <p:cNvPr id="29" name="Group 28">
            <a:extLst>
              <a:ext uri="{FF2B5EF4-FFF2-40B4-BE49-F238E27FC236}">
                <a16:creationId xmlns:a16="http://schemas.microsoft.com/office/drawing/2014/main" id="{40819731-F20B-FD2D-B267-0483880DC8FF}"/>
              </a:ext>
            </a:extLst>
          </p:cNvPr>
          <p:cNvGrpSpPr/>
          <p:nvPr/>
        </p:nvGrpSpPr>
        <p:grpSpPr>
          <a:xfrm>
            <a:off x="8785373" y="787504"/>
            <a:ext cx="1027800" cy="590400"/>
            <a:chOff x="8785373" y="787504"/>
            <a:chExt cx="1027800" cy="590400"/>
          </a:xfrm>
        </p:grpSpPr>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CA4DF928-EA8B-22BD-3D6D-7589E7B0CB12}"/>
                    </a:ext>
                  </a:extLst>
                </p14:cNvPr>
                <p14:cNvContentPartPr/>
                <p14:nvPr/>
              </p14:nvContentPartPr>
              <p14:xfrm>
                <a:off x="8785373" y="787504"/>
                <a:ext cx="951840" cy="28440"/>
              </p14:xfrm>
            </p:contentPart>
          </mc:Choice>
          <mc:Fallback xmlns="">
            <p:pic>
              <p:nvPicPr>
                <p:cNvPr id="25" name="Ink 24">
                  <a:extLst>
                    <a:ext uri="{FF2B5EF4-FFF2-40B4-BE49-F238E27FC236}">
                      <a16:creationId xmlns:a16="http://schemas.microsoft.com/office/drawing/2014/main" id="{CA4DF928-EA8B-22BD-3D6D-7589E7B0CB12}"/>
                    </a:ext>
                  </a:extLst>
                </p:cNvPr>
                <p:cNvPicPr/>
                <p:nvPr/>
              </p:nvPicPr>
              <p:blipFill>
                <a:blip r:embed="rId43"/>
                <a:stretch>
                  <a:fillRect/>
                </a:stretch>
              </p:blipFill>
              <p:spPr>
                <a:xfrm>
                  <a:off x="8776373" y="778864"/>
                  <a:ext cx="9694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8E36F811-EA66-F3E9-4C38-B87037BDFA2E}"/>
                    </a:ext>
                  </a:extLst>
                </p14:cNvPr>
                <p14:cNvContentPartPr/>
                <p14:nvPr/>
              </p14:nvContentPartPr>
              <p14:xfrm>
                <a:off x="8979053" y="1130584"/>
                <a:ext cx="371880" cy="245520"/>
              </p14:xfrm>
            </p:contentPart>
          </mc:Choice>
          <mc:Fallback xmlns="">
            <p:pic>
              <p:nvPicPr>
                <p:cNvPr id="26" name="Ink 25">
                  <a:extLst>
                    <a:ext uri="{FF2B5EF4-FFF2-40B4-BE49-F238E27FC236}">
                      <a16:creationId xmlns:a16="http://schemas.microsoft.com/office/drawing/2014/main" id="{8E36F811-EA66-F3E9-4C38-B87037BDFA2E}"/>
                    </a:ext>
                  </a:extLst>
                </p:cNvPr>
                <p:cNvPicPr/>
                <p:nvPr/>
              </p:nvPicPr>
              <p:blipFill>
                <a:blip r:embed="rId45"/>
                <a:stretch>
                  <a:fillRect/>
                </a:stretch>
              </p:blipFill>
              <p:spPr>
                <a:xfrm>
                  <a:off x="8970413" y="1121944"/>
                  <a:ext cx="389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CFDDD6A4-AC8D-2473-58E0-D9596B88D9D3}"/>
                    </a:ext>
                  </a:extLst>
                </p14:cNvPr>
                <p14:cNvContentPartPr/>
                <p14:nvPr/>
              </p14:nvContentPartPr>
              <p14:xfrm>
                <a:off x="9485573" y="929704"/>
                <a:ext cx="327600" cy="448200"/>
              </p14:xfrm>
            </p:contentPart>
          </mc:Choice>
          <mc:Fallback xmlns="">
            <p:pic>
              <p:nvPicPr>
                <p:cNvPr id="27" name="Ink 26">
                  <a:extLst>
                    <a:ext uri="{FF2B5EF4-FFF2-40B4-BE49-F238E27FC236}">
                      <a16:creationId xmlns:a16="http://schemas.microsoft.com/office/drawing/2014/main" id="{CFDDD6A4-AC8D-2473-58E0-D9596B88D9D3}"/>
                    </a:ext>
                  </a:extLst>
                </p:cNvPr>
                <p:cNvPicPr/>
                <p:nvPr/>
              </p:nvPicPr>
              <p:blipFill>
                <a:blip r:embed="rId47"/>
                <a:stretch>
                  <a:fillRect/>
                </a:stretch>
              </p:blipFill>
              <p:spPr>
                <a:xfrm>
                  <a:off x="9476573" y="921064"/>
                  <a:ext cx="34524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34309A43-87C7-B6D7-BCB3-D50B8CABB1AF}"/>
                    </a:ext>
                  </a:extLst>
                </p14:cNvPr>
                <p14:cNvContentPartPr/>
                <p14:nvPr/>
              </p14:nvContentPartPr>
              <p14:xfrm>
                <a:off x="9355973" y="1146064"/>
                <a:ext cx="296280" cy="57600"/>
              </p14:xfrm>
            </p:contentPart>
          </mc:Choice>
          <mc:Fallback xmlns="">
            <p:pic>
              <p:nvPicPr>
                <p:cNvPr id="28" name="Ink 27">
                  <a:extLst>
                    <a:ext uri="{FF2B5EF4-FFF2-40B4-BE49-F238E27FC236}">
                      <a16:creationId xmlns:a16="http://schemas.microsoft.com/office/drawing/2014/main" id="{34309A43-87C7-B6D7-BCB3-D50B8CABB1AF}"/>
                    </a:ext>
                  </a:extLst>
                </p:cNvPr>
                <p:cNvPicPr/>
                <p:nvPr/>
              </p:nvPicPr>
              <p:blipFill>
                <a:blip r:embed="rId49"/>
                <a:stretch>
                  <a:fillRect/>
                </a:stretch>
              </p:blipFill>
              <p:spPr>
                <a:xfrm>
                  <a:off x="9346973" y="1137424"/>
                  <a:ext cx="313920" cy="75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A17877E1-9EB6-2229-00DD-AC05B793F96B}"/>
                  </a:ext>
                </a:extLst>
              </p14:cNvPr>
              <p14:cNvContentPartPr/>
              <p14:nvPr/>
            </p14:nvContentPartPr>
            <p14:xfrm>
              <a:off x="7386053" y="1472944"/>
              <a:ext cx="102240" cy="31320"/>
            </p14:xfrm>
          </p:contentPart>
        </mc:Choice>
        <mc:Fallback xmlns="">
          <p:pic>
            <p:nvPicPr>
              <p:cNvPr id="44" name="Ink 43">
                <a:extLst>
                  <a:ext uri="{FF2B5EF4-FFF2-40B4-BE49-F238E27FC236}">
                    <a16:creationId xmlns:a16="http://schemas.microsoft.com/office/drawing/2014/main" id="{A17877E1-9EB6-2229-00DD-AC05B793F96B}"/>
                  </a:ext>
                </a:extLst>
              </p:cNvPr>
              <p:cNvPicPr/>
              <p:nvPr/>
            </p:nvPicPr>
            <p:blipFill>
              <a:blip r:embed="rId51"/>
              <a:stretch>
                <a:fillRect/>
              </a:stretch>
            </p:blipFill>
            <p:spPr>
              <a:xfrm>
                <a:off x="7377053" y="1463944"/>
                <a:ext cx="119880" cy="48960"/>
              </a:xfrm>
              <a:prstGeom prst="rect">
                <a:avLst/>
              </a:prstGeom>
            </p:spPr>
          </p:pic>
        </mc:Fallback>
      </mc:AlternateContent>
      <p:grpSp>
        <p:nvGrpSpPr>
          <p:cNvPr id="93" name="Group 92">
            <a:extLst>
              <a:ext uri="{FF2B5EF4-FFF2-40B4-BE49-F238E27FC236}">
                <a16:creationId xmlns:a16="http://schemas.microsoft.com/office/drawing/2014/main" id="{1CF401C4-103C-16D9-D044-E4D49C238381}"/>
              </a:ext>
            </a:extLst>
          </p:cNvPr>
          <p:cNvGrpSpPr/>
          <p:nvPr/>
        </p:nvGrpSpPr>
        <p:grpSpPr>
          <a:xfrm>
            <a:off x="1848533" y="5442304"/>
            <a:ext cx="876240" cy="415800"/>
            <a:chOff x="1848533" y="5442304"/>
            <a:chExt cx="876240" cy="415800"/>
          </a:xfrm>
        </p:grpSpPr>
        <mc:AlternateContent xmlns:mc="http://schemas.openxmlformats.org/markup-compatibility/2006" xmlns:p14="http://schemas.microsoft.com/office/powerpoint/2010/main">
          <mc:Choice Requires="p14">
            <p:contentPart p14:bwMode="auto" r:id="rId52">
              <p14:nvContentPartPr>
                <p14:cNvPr id="88" name="Ink 87">
                  <a:extLst>
                    <a:ext uri="{FF2B5EF4-FFF2-40B4-BE49-F238E27FC236}">
                      <a16:creationId xmlns:a16="http://schemas.microsoft.com/office/drawing/2014/main" id="{C91A4B61-3A2A-6D9C-8EFC-A2F3B0AE34B9}"/>
                    </a:ext>
                  </a:extLst>
                </p14:cNvPr>
                <p14:cNvContentPartPr/>
                <p14:nvPr/>
              </p14:nvContentPartPr>
              <p14:xfrm>
                <a:off x="1848533" y="5442304"/>
                <a:ext cx="407160" cy="415800"/>
              </p14:xfrm>
            </p:contentPart>
          </mc:Choice>
          <mc:Fallback xmlns="">
            <p:pic>
              <p:nvPicPr>
                <p:cNvPr id="88" name="Ink 87">
                  <a:extLst>
                    <a:ext uri="{FF2B5EF4-FFF2-40B4-BE49-F238E27FC236}">
                      <a16:creationId xmlns:a16="http://schemas.microsoft.com/office/drawing/2014/main" id="{C91A4B61-3A2A-6D9C-8EFC-A2F3B0AE34B9}"/>
                    </a:ext>
                  </a:extLst>
                </p:cNvPr>
                <p:cNvPicPr/>
                <p:nvPr/>
              </p:nvPicPr>
              <p:blipFill>
                <a:blip r:embed="rId53"/>
                <a:stretch>
                  <a:fillRect/>
                </a:stretch>
              </p:blipFill>
              <p:spPr>
                <a:xfrm>
                  <a:off x="1839893" y="5433304"/>
                  <a:ext cx="42480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9" name="Ink 88">
                  <a:extLst>
                    <a:ext uri="{FF2B5EF4-FFF2-40B4-BE49-F238E27FC236}">
                      <a16:creationId xmlns:a16="http://schemas.microsoft.com/office/drawing/2014/main" id="{A675B945-2A41-D3FF-102B-949C5A6D84B8}"/>
                    </a:ext>
                  </a:extLst>
                </p14:cNvPr>
                <p14:cNvContentPartPr/>
                <p14:nvPr/>
              </p14:nvContentPartPr>
              <p14:xfrm>
                <a:off x="2515613" y="5587384"/>
                <a:ext cx="209160" cy="236880"/>
              </p14:xfrm>
            </p:contentPart>
          </mc:Choice>
          <mc:Fallback xmlns="">
            <p:pic>
              <p:nvPicPr>
                <p:cNvPr id="89" name="Ink 88">
                  <a:extLst>
                    <a:ext uri="{FF2B5EF4-FFF2-40B4-BE49-F238E27FC236}">
                      <a16:creationId xmlns:a16="http://schemas.microsoft.com/office/drawing/2014/main" id="{A675B945-2A41-D3FF-102B-949C5A6D84B8}"/>
                    </a:ext>
                  </a:extLst>
                </p:cNvPr>
                <p:cNvPicPr/>
                <p:nvPr/>
              </p:nvPicPr>
              <p:blipFill>
                <a:blip r:embed="rId55"/>
                <a:stretch>
                  <a:fillRect/>
                </a:stretch>
              </p:blipFill>
              <p:spPr>
                <a:xfrm>
                  <a:off x="2506973" y="5578744"/>
                  <a:ext cx="226800" cy="254520"/>
                </a:xfrm>
                <a:prstGeom prst="rect">
                  <a:avLst/>
                </a:prstGeom>
              </p:spPr>
            </p:pic>
          </mc:Fallback>
        </mc:AlternateContent>
      </p:grpSp>
      <p:grpSp>
        <p:nvGrpSpPr>
          <p:cNvPr id="92" name="Group 91">
            <a:extLst>
              <a:ext uri="{FF2B5EF4-FFF2-40B4-BE49-F238E27FC236}">
                <a16:creationId xmlns:a16="http://schemas.microsoft.com/office/drawing/2014/main" id="{2A358812-3161-AE7F-186A-AE9B59B4DE2A}"/>
              </a:ext>
            </a:extLst>
          </p:cNvPr>
          <p:cNvGrpSpPr/>
          <p:nvPr/>
        </p:nvGrpSpPr>
        <p:grpSpPr>
          <a:xfrm>
            <a:off x="3284933" y="5532304"/>
            <a:ext cx="208440" cy="137160"/>
            <a:chOff x="3284933" y="5532304"/>
            <a:chExt cx="208440" cy="137160"/>
          </a:xfrm>
        </p:grpSpPr>
        <mc:AlternateContent xmlns:mc="http://schemas.openxmlformats.org/markup-compatibility/2006" xmlns:p14="http://schemas.microsoft.com/office/powerpoint/2010/main">
          <mc:Choice Requires="p14">
            <p:contentPart p14:bwMode="auto" r:id="rId56">
              <p14:nvContentPartPr>
                <p14:cNvPr id="90" name="Ink 89">
                  <a:extLst>
                    <a:ext uri="{FF2B5EF4-FFF2-40B4-BE49-F238E27FC236}">
                      <a16:creationId xmlns:a16="http://schemas.microsoft.com/office/drawing/2014/main" id="{3E297691-53F3-641F-55AB-20A915F83A26}"/>
                    </a:ext>
                  </a:extLst>
                </p14:cNvPr>
                <p14:cNvContentPartPr/>
                <p14:nvPr/>
              </p14:nvContentPartPr>
              <p14:xfrm>
                <a:off x="3284933" y="5532304"/>
                <a:ext cx="149400" cy="33480"/>
              </p14:xfrm>
            </p:contentPart>
          </mc:Choice>
          <mc:Fallback xmlns="">
            <p:pic>
              <p:nvPicPr>
                <p:cNvPr id="90" name="Ink 89">
                  <a:extLst>
                    <a:ext uri="{FF2B5EF4-FFF2-40B4-BE49-F238E27FC236}">
                      <a16:creationId xmlns:a16="http://schemas.microsoft.com/office/drawing/2014/main" id="{3E297691-53F3-641F-55AB-20A915F83A26}"/>
                    </a:ext>
                  </a:extLst>
                </p:cNvPr>
                <p:cNvPicPr/>
                <p:nvPr/>
              </p:nvPicPr>
              <p:blipFill>
                <a:blip r:embed="rId57"/>
                <a:stretch>
                  <a:fillRect/>
                </a:stretch>
              </p:blipFill>
              <p:spPr>
                <a:xfrm>
                  <a:off x="3276293" y="5523304"/>
                  <a:ext cx="1670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1" name="Ink 90">
                  <a:extLst>
                    <a:ext uri="{FF2B5EF4-FFF2-40B4-BE49-F238E27FC236}">
                      <a16:creationId xmlns:a16="http://schemas.microsoft.com/office/drawing/2014/main" id="{C1770B72-F505-9BAF-E565-232A58D4FA16}"/>
                    </a:ext>
                  </a:extLst>
                </p14:cNvPr>
                <p14:cNvContentPartPr/>
                <p14:nvPr/>
              </p14:nvContentPartPr>
              <p14:xfrm>
                <a:off x="3304373" y="5622664"/>
                <a:ext cx="189000" cy="46800"/>
              </p14:xfrm>
            </p:contentPart>
          </mc:Choice>
          <mc:Fallback xmlns="">
            <p:pic>
              <p:nvPicPr>
                <p:cNvPr id="91" name="Ink 90">
                  <a:extLst>
                    <a:ext uri="{FF2B5EF4-FFF2-40B4-BE49-F238E27FC236}">
                      <a16:creationId xmlns:a16="http://schemas.microsoft.com/office/drawing/2014/main" id="{C1770B72-F505-9BAF-E565-232A58D4FA16}"/>
                    </a:ext>
                  </a:extLst>
                </p:cNvPr>
                <p:cNvPicPr/>
                <p:nvPr/>
              </p:nvPicPr>
              <p:blipFill>
                <a:blip r:embed="rId59"/>
                <a:stretch>
                  <a:fillRect/>
                </a:stretch>
              </p:blipFill>
              <p:spPr>
                <a:xfrm>
                  <a:off x="3295733" y="5614024"/>
                  <a:ext cx="206640" cy="64440"/>
                </a:xfrm>
                <a:prstGeom prst="rect">
                  <a:avLst/>
                </a:prstGeom>
              </p:spPr>
            </p:pic>
          </mc:Fallback>
        </mc:AlternateContent>
      </p:grpSp>
      <p:grpSp>
        <p:nvGrpSpPr>
          <p:cNvPr id="111" name="Group 110">
            <a:extLst>
              <a:ext uri="{FF2B5EF4-FFF2-40B4-BE49-F238E27FC236}">
                <a16:creationId xmlns:a16="http://schemas.microsoft.com/office/drawing/2014/main" id="{CA8221D8-1C32-9C9A-A567-2697CD1D699C}"/>
              </a:ext>
            </a:extLst>
          </p:cNvPr>
          <p:cNvGrpSpPr/>
          <p:nvPr/>
        </p:nvGrpSpPr>
        <p:grpSpPr>
          <a:xfrm>
            <a:off x="1874093" y="1658344"/>
            <a:ext cx="10051920" cy="3296160"/>
            <a:chOff x="1874093" y="1658344"/>
            <a:chExt cx="10051920" cy="3296160"/>
          </a:xfrm>
        </p:grpSpPr>
        <mc:AlternateContent xmlns:mc="http://schemas.openxmlformats.org/markup-compatibility/2006" xmlns:p14="http://schemas.microsoft.com/office/powerpoint/2010/main">
          <mc:Choice Requires="p14">
            <p:contentPart p14:bwMode="auto" r:id="rId60">
              <p14:nvContentPartPr>
                <p14:cNvPr id="30" name="Ink 29">
                  <a:extLst>
                    <a:ext uri="{FF2B5EF4-FFF2-40B4-BE49-F238E27FC236}">
                      <a16:creationId xmlns:a16="http://schemas.microsoft.com/office/drawing/2014/main" id="{925FB3F5-B1AB-0D54-4421-83F5C3D44741}"/>
                    </a:ext>
                  </a:extLst>
                </p14:cNvPr>
                <p14:cNvContentPartPr/>
                <p14:nvPr/>
              </p14:nvContentPartPr>
              <p14:xfrm>
                <a:off x="1874093" y="2214544"/>
                <a:ext cx="210240" cy="9720"/>
              </p14:xfrm>
            </p:contentPart>
          </mc:Choice>
          <mc:Fallback xmlns="">
            <p:pic>
              <p:nvPicPr>
                <p:cNvPr id="30" name="Ink 29">
                  <a:extLst>
                    <a:ext uri="{FF2B5EF4-FFF2-40B4-BE49-F238E27FC236}">
                      <a16:creationId xmlns:a16="http://schemas.microsoft.com/office/drawing/2014/main" id="{925FB3F5-B1AB-0D54-4421-83F5C3D44741}"/>
                    </a:ext>
                  </a:extLst>
                </p:cNvPr>
                <p:cNvPicPr/>
                <p:nvPr/>
              </p:nvPicPr>
              <p:blipFill>
                <a:blip r:embed="rId61"/>
                <a:stretch>
                  <a:fillRect/>
                </a:stretch>
              </p:blipFill>
              <p:spPr>
                <a:xfrm>
                  <a:off x="1865453" y="2205544"/>
                  <a:ext cx="2278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Ink 30">
                  <a:extLst>
                    <a:ext uri="{FF2B5EF4-FFF2-40B4-BE49-F238E27FC236}">
                      <a16:creationId xmlns:a16="http://schemas.microsoft.com/office/drawing/2014/main" id="{DC4CAEE2-C701-674E-78FE-9AB100345575}"/>
                    </a:ext>
                  </a:extLst>
                </p14:cNvPr>
                <p14:cNvContentPartPr/>
                <p14:nvPr/>
              </p14:nvContentPartPr>
              <p14:xfrm>
                <a:off x="2562773" y="2012224"/>
                <a:ext cx="483120" cy="360000"/>
              </p14:xfrm>
            </p:contentPart>
          </mc:Choice>
          <mc:Fallback xmlns="">
            <p:pic>
              <p:nvPicPr>
                <p:cNvPr id="31" name="Ink 30">
                  <a:extLst>
                    <a:ext uri="{FF2B5EF4-FFF2-40B4-BE49-F238E27FC236}">
                      <a16:creationId xmlns:a16="http://schemas.microsoft.com/office/drawing/2014/main" id="{DC4CAEE2-C701-674E-78FE-9AB100345575}"/>
                    </a:ext>
                  </a:extLst>
                </p:cNvPr>
                <p:cNvPicPr/>
                <p:nvPr/>
              </p:nvPicPr>
              <p:blipFill>
                <a:blip r:embed="rId63"/>
                <a:stretch>
                  <a:fillRect/>
                </a:stretch>
              </p:blipFill>
              <p:spPr>
                <a:xfrm>
                  <a:off x="2554133" y="2003224"/>
                  <a:ext cx="50076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2" name="Ink 31">
                  <a:extLst>
                    <a:ext uri="{FF2B5EF4-FFF2-40B4-BE49-F238E27FC236}">
                      <a16:creationId xmlns:a16="http://schemas.microsoft.com/office/drawing/2014/main" id="{FD14CCEE-1C4A-A224-BD13-8A9EE9E45067}"/>
                    </a:ext>
                  </a:extLst>
                </p14:cNvPr>
                <p14:cNvContentPartPr/>
                <p14:nvPr/>
              </p14:nvContentPartPr>
              <p14:xfrm>
                <a:off x="3446213" y="1791184"/>
                <a:ext cx="259200" cy="359640"/>
              </p14:xfrm>
            </p:contentPart>
          </mc:Choice>
          <mc:Fallback xmlns="">
            <p:pic>
              <p:nvPicPr>
                <p:cNvPr id="32" name="Ink 31">
                  <a:extLst>
                    <a:ext uri="{FF2B5EF4-FFF2-40B4-BE49-F238E27FC236}">
                      <a16:creationId xmlns:a16="http://schemas.microsoft.com/office/drawing/2014/main" id="{FD14CCEE-1C4A-A224-BD13-8A9EE9E45067}"/>
                    </a:ext>
                  </a:extLst>
                </p:cNvPr>
                <p:cNvPicPr/>
                <p:nvPr/>
              </p:nvPicPr>
              <p:blipFill>
                <a:blip r:embed="rId65"/>
                <a:stretch>
                  <a:fillRect/>
                </a:stretch>
              </p:blipFill>
              <p:spPr>
                <a:xfrm>
                  <a:off x="3437213" y="1782544"/>
                  <a:ext cx="27684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 name="Ink 32">
                  <a:extLst>
                    <a:ext uri="{FF2B5EF4-FFF2-40B4-BE49-F238E27FC236}">
                      <a16:creationId xmlns:a16="http://schemas.microsoft.com/office/drawing/2014/main" id="{3DD0929C-0F5D-2FF6-C963-3AD1E92237F1}"/>
                    </a:ext>
                  </a:extLst>
                </p14:cNvPr>
                <p14:cNvContentPartPr/>
                <p14:nvPr/>
              </p14:nvContentPartPr>
              <p14:xfrm>
                <a:off x="3816293" y="1819984"/>
                <a:ext cx="337320" cy="347400"/>
              </p14:xfrm>
            </p:contentPart>
          </mc:Choice>
          <mc:Fallback xmlns="">
            <p:pic>
              <p:nvPicPr>
                <p:cNvPr id="33" name="Ink 32">
                  <a:extLst>
                    <a:ext uri="{FF2B5EF4-FFF2-40B4-BE49-F238E27FC236}">
                      <a16:creationId xmlns:a16="http://schemas.microsoft.com/office/drawing/2014/main" id="{3DD0929C-0F5D-2FF6-C963-3AD1E92237F1}"/>
                    </a:ext>
                  </a:extLst>
                </p:cNvPr>
                <p:cNvPicPr/>
                <p:nvPr/>
              </p:nvPicPr>
              <p:blipFill>
                <a:blip r:embed="rId67"/>
                <a:stretch>
                  <a:fillRect/>
                </a:stretch>
              </p:blipFill>
              <p:spPr>
                <a:xfrm>
                  <a:off x="3807653" y="1811344"/>
                  <a:ext cx="35496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4" name="Ink 33">
                  <a:extLst>
                    <a:ext uri="{FF2B5EF4-FFF2-40B4-BE49-F238E27FC236}">
                      <a16:creationId xmlns:a16="http://schemas.microsoft.com/office/drawing/2014/main" id="{A4435415-C4E7-6A7C-6B0A-2E012FD9FFF5}"/>
                    </a:ext>
                  </a:extLst>
                </p14:cNvPr>
                <p14:cNvContentPartPr/>
                <p14:nvPr/>
              </p14:nvContentPartPr>
              <p14:xfrm>
                <a:off x="3759773" y="1702264"/>
                <a:ext cx="200880" cy="563400"/>
              </p14:xfrm>
            </p:contentPart>
          </mc:Choice>
          <mc:Fallback xmlns="">
            <p:pic>
              <p:nvPicPr>
                <p:cNvPr id="34" name="Ink 33">
                  <a:extLst>
                    <a:ext uri="{FF2B5EF4-FFF2-40B4-BE49-F238E27FC236}">
                      <a16:creationId xmlns:a16="http://schemas.microsoft.com/office/drawing/2014/main" id="{A4435415-C4E7-6A7C-6B0A-2E012FD9FFF5}"/>
                    </a:ext>
                  </a:extLst>
                </p:cNvPr>
                <p:cNvPicPr/>
                <p:nvPr/>
              </p:nvPicPr>
              <p:blipFill>
                <a:blip r:embed="rId69"/>
                <a:stretch>
                  <a:fillRect/>
                </a:stretch>
              </p:blipFill>
              <p:spPr>
                <a:xfrm>
                  <a:off x="3750773" y="1693264"/>
                  <a:ext cx="21852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5" name="Ink 34">
                  <a:extLst>
                    <a:ext uri="{FF2B5EF4-FFF2-40B4-BE49-F238E27FC236}">
                      <a16:creationId xmlns:a16="http://schemas.microsoft.com/office/drawing/2014/main" id="{312379DC-5159-BB81-1A51-8787589E0826}"/>
                    </a:ext>
                  </a:extLst>
                </p14:cNvPr>
                <p14:cNvContentPartPr/>
                <p14:nvPr/>
              </p14:nvContentPartPr>
              <p14:xfrm>
                <a:off x="3466013" y="2199064"/>
                <a:ext cx="980280" cy="179280"/>
              </p14:xfrm>
            </p:contentPart>
          </mc:Choice>
          <mc:Fallback xmlns="">
            <p:pic>
              <p:nvPicPr>
                <p:cNvPr id="35" name="Ink 34">
                  <a:extLst>
                    <a:ext uri="{FF2B5EF4-FFF2-40B4-BE49-F238E27FC236}">
                      <a16:creationId xmlns:a16="http://schemas.microsoft.com/office/drawing/2014/main" id="{312379DC-5159-BB81-1A51-8787589E0826}"/>
                    </a:ext>
                  </a:extLst>
                </p:cNvPr>
                <p:cNvPicPr/>
                <p:nvPr/>
              </p:nvPicPr>
              <p:blipFill>
                <a:blip r:embed="rId71"/>
                <a:stretch>
                  <a:fillRect/>
                </a:stretch>
              </p:blipFill>
              <p:spPr>
                <a:xfrm>
                  <a:off x="3457373" y="2190064"/>
                  <a:ext cx="9979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6" name="Ink 35">
                  <a:extLst>
                    <a:ext uri="{FF2B5EF4-FFF2-40B4-BE49-F238E27FC236}">
                      <a16:creationId xmlns:a16="http://schemas.microsoft.com/office/drawing/2014/main" id="{005A74CD-2D6C-FED7-2791-AAF011F615FA}"/>
                    </a:ext>
                  </a:extLst>
                </p14:cNvPr>
                <p14:cNvContentPartPr/>
                <p14:nvPr/>
              </p14:nvContentPartPr>
              <p14:xfrm>
                <a:off x="3669773" y="2386624"/>
                <a:ext cx="279000" cy="450720"/>
              </p14:xfrm>
            </p:contentPart>
          </mc:Choice>
          <mc:Fallback xmlns="">
            <p:pic>
              <p:nvPicPr>
                <p:cNvPr id="36" name="Ink 35">
                  <a:extLst>
                    <a:ext uri="{FF2B5EF4-FFF2-40B4-BE49-F238E27FC236}">
                      <a16:creationId xmlns:a16="http://schemas.microsoft.com/office/drawing/2014/main" id="{005A74CD-2D6C-FED7-2791-AAF011F615FA}"/>
                    </a:ext>
                  </a:extLst>
                </p:cNvPr>
                <p:cNvPicPr/>
                <p:nvPr/>
              </p:nvPicPr>
              <p:blipFill>
                <a:blip r:embed="rId73"/>
                <a:stretch>
                  <a:fillRect/>
                </a:stretch>
              </p:blipFill>
              <p:spPr>
                <a:xfrm>
                  <a:off x="3660773" y="2377984"/>
                  <a:ext cx="29664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7" name="Ink 36">
                  <a:extLst>
                    <a:ext uri="{FF2B5EF4-FFF2-40B4-BE49-F238E27FC236}">
                      <a16:creationId xmlns:a16="http://schemas.microsoft.com/office/drawing/2014/main" id="{A4914EC0-384C-E738-C0A4-5025276A9685}"/>
                    </a:ext>
                  </a:extLst>
                </p14:cNvPr>
                <p14:cNvContentPartPr/>
                <p14:nvPr/>
              </p14:nvContentPartPr>
              <p14:xfrm>
                <a:off x="4024013" y="2409304"/>
                <a:ext cx="242280" cy="330120"/>
              </p14:xfrm>
            </p:contentPart>
          </mc:Choice>
          <mc:Fallback xmlns="">
            <p:pic>
              <p:nvPicPr>
                <p:cNvPr id="37" name="Ink 36">
                  <a:extLst>
                    <a:ext uri="{FF2B5EF4-FFF2-40B4-BE49-F238E27FC236}">
                      <a16:creationId xmlns:a16="http://schemas.microsoft.com/office/drawing/2014/main" id="{A4914EC0-384C-E738-C0A4-5025276A9685}"/>
                    </a:ext>
                  </a:extLst>
                </p:cNvPr>
                <p:cNvPicPr/>
                <p:nvPr/>
              </p:nvPicPr>
              <p:blipFill>
                <a:blip r:embed="rId75"/>
                <a:stretch>
                  <a:fillRect/>
                </a:stretch>
              </p:blipFill>
              <p:spPr>
                <a:xfrm>
                  <a:off x="4015013" y="2400664"/>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8" name="Ink 37">
                  <a:extLst>
                    <a:ext uri="{FF2B5EF4-FFF2-40B4-BE49-F238E27FC236}">
                      <a16:creationId xmlns:a16="http://schemas.microsoft.com/office/drawing/2014/main" id="{E5FF218C-8273-72B4-3985-D7D4985DD52E}"/>
                    </a:ext>
                  </a:extLst>
                </p14:cNvPr>
                <p14:cNvContentPartPr/>
                <p14:nvPr/>
              </p14:nvContentPartPr>
              <p14:xfrm>
                <a:off x="3921413" y="2550064"/>
                <a:ext cx="258840" cy="84600"/>
              </p14:xfrm>
            </p:contentPart>
          </mc:Choice>
          <mc:Fallback xmlns="">
            <p:pic>
              <p:nvPicPr>
                <p:cNvPr id="38" name="Ink 37">
                  <a:extLst>
                    <a:ext uri="{FF2B5EF4-FFF2-40B4-BE49-F238E27FC236}">
                      <a16:creationId xmlns:a16="http://schemas.microsoft.com/office/drawing/2014/main" id="{E5FF218C-8273-72B4-3985-D7D4985DD52E}"/>
                    </a:ext>
                  </a:extLst>
                </p:cNvPr>
                <p:cNvPicPr/>
                <p:nvPr/>
              </p:nvPicPr>
              <p:blipFill>
                <a:blip r:embed="rId77"/>
                <a:stretch>
                  <a:fillRect/>
                </a:stretch>
              </p:blipFill>
              <p:spPr>
                <a:xfrm>
                  <a:off x="3912413" y="2541064"/>
                  <a:ext cx="2764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9" name="Ink 38">
                  <a:extLst>
                    <a:ext uri="{FF2B5EF4-FFF2-40B4-BE49-F238E27FC236}">
                      <a16:creationId xmlns:a16="http://schemas.microsoft.com/office/drawing/2014/main" id="{FDB9EF32-CC93-A1FE-23CB-81E0553C8C89}"/>
                    </a:ext>
                  </a:extLst>
                </p14:cNvPr>
                <p14:cNvContentPartPr/>
                <p14:nvPr/>
              </p14:nvContentPartPr>
              <p14:xfrm>
                <a:off x="4882253" y="2148664"/>
                <a:ext cx="341640" cy="182880"/>
              </p14:xfrm>
            </p:contentPart>
          </mc:Choice>
          <mc:Fallback xmlns="">
            <p:pic>
              <p:nvPicPr>
                <p:cNvPr id="39" name="Ink 38">
                  <a:extLst>
                    <a:ext uri="{FF2B5EF4-FFF2-40B4-BE49-F238E27FC236}">
                      <a16:creationId xmlns:a16="http://schemas.microsoft.com/office/drawing/2014/main" id="{FDB9EF32-CC93-A1FE-23CB-81E0553C8C89}"/>
                    </a:ext>
                  </a:extLst>
                </p:cNvPr>
                <p:cNvPicPr/>
                <p:nvPr/>
              </p:nvPicPr>
              <p:blipFill>
                <a:blip r:embed="rId79"/>
                <a:stretch>
                  <a:fillRect/>
                </a:stretch>
              </p:blipFill>
              <p:spPr>
                <a:xfrm>
                  <a:off x="4873253" y="2139664"/>
                  <a:ext cx="3592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0" name="Ink 39">
                  <a:extLst>
                    <a:ext uri="{FF2B5EF4-FFF2-40B4-BE49-F238E27FC236}">
                      <a16:creationId xmlns:a16="http://schemas.microsoft.com/office/drawing/2014/main" id="{0BAC4625-74C8-B828-5697-C8E14B978137}"/>
                    </a:ext>
                  </a:extLst>
                </p14:cNvPr>
                <p14:cNvContentPartPr/>
                <p14:nvPr/>
              </p14:nvContentPartPr>
              <p14:xfrm>
                <a:off x="5482733" y="2106184"/>
                <a:ext cx="216360" cy="61200"/>
              </p14:xfrm>
            </p:contentPart>
          </mc:Choice>
          <mc:Fallback xmlns="">
            <p:pic>
              <p:nvPicPr>
                <p:cNvPr id="40" name="Ink 39">
                  <a:extLst>
                    <a:ext uri="{FF2B5EF4-FFF2-40B4-BE49-F238E27FC236}">
                      <a16:creationId xmlns:a16="http://schemas.microsoft.com/office/drawing/2014/main" id="{0BAC4625-74C8-B828-5697-C8E14B978137}"/>
                    </a:ext>
                  </a:extLst>
                </p:cNvPr>
                <p:cNvPicPr/>
                <p:nvPr/>
              </p:nvPicPr>
              <p:blipFill>
                <a:blip r:embed="rId81"/>
                <a:stretch>
                  <a:fillRect/>
                </a:stretch>
              </p:blipFill>
              <p:spPr>
                <a:xfrm>
                  <a:off x="5473733" y="2097544"/>
                  <a:ext cx="2340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1" name="Ink 40">
                  <a:extLst>
                    <a:ext uri="{FF2B5EF4-FFF2-40B4-BE49-F238E27FC236}">
                      <a16:creationId xmlns:a16="http://schemas.microsoft.com/office/drawing/2014/main" id="{679E2910-23B3-D208-2754-407736C86AF0}"/>
                    </a:ext>
                  </a:extLst>
                </p14:cNvPr>
                <p14:cNvContentPartPr/>
                <p14:nvPr/>
              </p14:nvContentPartPr>
              <p14:xfrm>
                <a:off x="5905013" y="1828624"/>
                <a:ext cx="410040" cy="536400"/>
              </p14:xfrm>
            </p:contentPart>
          </mc:Choice>
          <mc:Fallback xmlns="">
            <p:pic>
              <p:nvPicPr>
                <p:cNvPr id="41" name="Ink 40">
                  <a:extLst>
                    <a:ext uri="{FF2B5EF4-FFF2-40B4-BE49-F238E27FC236}">
                      <a16:creationId xmlns:a16="http://schemas.microsoft.com/office/drawing/2014/main" id="{679E2910-23B3-D208-2754-407736C86AF0}"/>
                    </a:ext>
                  </a:extLst>
                </p:cNvPr>
                <p:cNvPicPr/>
                <p:nvPr/>
              </p:nvPicPr>
              <p:blipFill>
                <a:blip r:embed="rId83"/>
                <a:stretch>
                  <a:fillRect/>
                </a:stretch>
              </p:blipFill>
              <p:spPr>
                <a:xfrm>
                  <a:off x="5896013" y="1819624"/>
                  <a:ext cx="427680" cy="554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Ink 53">
                  <a:extLst>
                    <a:ext uri="{FF2B5EF4-FFF2-40B4-BE49-F238E27FC236}">
                      <a16:creationId xmlns:a16="http://schemas.microsoft.com/office/drawing/2014/main" id="{AFFCECEE-0501-E248-49A6-BBF3B540EADF}"/>
                    </a:ext>
                  </a:extLst>
                </p14:cNvPr>
                <p14:cNvContentPartPr/>
                <p14:nvPr/>
              </p14:nvContentPartPr>
              <p14:xfrm>
                <a:off x="3414533" y="2485264"/>
                <a:ext cx="1152360" cy="469080"/>
              </p14:xfrm>
            </p:contentPart>
          </mc:Choice>
          <mc:Fallback xmlns="">
            <p:pic>
              <p:nvPicPr>
                <p:cNvPr id="54" name="Ink 53">
                  <a:extLst>
                    <a:ext uri="{FF2B5EF4-FFF2-40B4-BE49-F238E27FC236}">
                      <a16:creationId xmlns:a16="http://schemas.microsoft.com/office/drawing/2014/main" id="{AFFCECEE-0501-E248-49A6-BBF3B540EADF}"/>
                    </a:ext>
                  </a:extLst>
                </p:cNvPr>
                <p:cNvPicPr/>
                <p:nvPr/>
              </p:nvPicPr>
              <p:blipFill>
                <a:blip r:embed="rId85"/>
                <a:stretch>
                  <a:fillRect/>
                </a:stretch>
              </p:blipFill>
              <p:spPr>
                <a:xfrm>
                  <a:off x="3405533" y="2476624"/>
                  <a:ext cx="117000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2" name="Ink 41">
                  <a:extLst>
                    <a:ext uri="{FF2B5EF4-FFF2-40B4-BE49-F238E27FC236}">
                      <a16:creationId xmlns:a16="http://schemas.microsoft.com/office/drawing/2014/main" id="{1AFEDCCD-F45F-DE85-A08C-F4D126E61EEB}"/>
                    </a:ext>
                  </a:extLst>
                </p14:cNvPr>
                <p14:cNvContentPartPr/>
                <p14:nvPr/>
              </p14:nvContentPartPr>
              <p14:xfrm>
                <a:off x="7012013" y="1658344"/>
                <a:ext cx="327240" cy="265320"/>
              </p14:xfrm>
            </p:contentPart>
          </mc:Choice>
          <mc:Fallback xmlns="">
            <p:pic>
              <p:nvPicPr>
                <p:cNvPr id="42" name="Ink 41">
                  <a:extLst>
                    <a:ext uri="{FF2B5EF4-FFF2-40B4-BE49-F238E27FC236}">
                      <a16:creationId xmlns:a16="http://schemas.microsoft.com/office/drawing/2014/main" id="{1AFEDCCD-F45F-DE85-A08C-F4D126E61EEB}"/>
                    </a:ext>
                  </a:extLst>
                </p:cNvPr>
                <p:cNvPicPr/>
                <p:nvPr/>
              </p:nvPicPr>
              <p:blipFill>
                <a:blip r:embed="rId87"/>
                <a:stretch>
                  <a:fillRect/>
                </a:stretch>
              </p:blipFill>
              <p:spPr>
                <a:xfrm>
                  <a:off x="7003013" y="1649344"/>
                  <a:ext cx="3448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3" name="Ink 42">
                  <a:extLst>
                    <a:ext uri="{FF2B5EF4-FFF2-40B4-BE49-F238E27FC236}">
                      <a16:creationId xmlns:a16="http://schemas.microsoft.com/office/drawing/2014/main" id="{9E7030BD-FA08-70D6-04EE-2572B7D6848A}"/>
                    </a:ext>
                  </a:extLst>
                </p14:cNvPr>
                <p14:cNvContentPartPr/>
                <p14:nvPr/>
              </p14:nvContentPartPr>
              <p14:xfrm>
                <a:off x="7421333" y="1689304"/>
                <a:ext cx="97560" cy="281160"/>
              </p14:xfrm>
            </p:contentPart>
          </mc:Choice>
          <mc:Fallback xmlns="">
            <p:pic>
              <p:nvPicPr>
                <p:cNvPr id="43" name="Ink 42">
                  <a:extLst>
                    <a:ext uri="{FF2B5EF4-FFF2-40B4-BE49-F238E27FC236}">
                      <a16:creationId xmlns:a16="http://schemas.microsoft.com/office/drawing/2014/main" id="{9E7030BD-FA08-70D6-04EE-2572B7D6848A}"/>
                    </a:ext>
                  </a:extLst>
                </p:cNvPr>
                <p:cNvPicPr/>
                <p:nvPr/>
              </p:nvPicPr>
              <p:blipFill>
                <a:blip r:embed="rId89"/>
                <a:stretch>
                  <a:fillRect/>
                </a:stretch>
              </p:blipFill>
              <p:spPr>
                <a:xfrm>
                  <a:off x="7412333" y="1680664"/>
                  <a:ext cx="1152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5" name="Ink 44">
                  <a:extLst>
                    <a:ext uri="{FF2B5EF4-FFF2-40B4-BE49-F238E27FC236}">
                      <a16:creationId xmlns:a16="http://schemas.microsoft.com/office/drawing/2014/main" id="{62EF3800-52DE-7238-2F61-DF8EC0218016}"/>
                    </a:ext>
                  </a:extLst>
                </p14:cNvPr>
                <p14:cNvContentPartPr/>
                <p14:nvPr/>
              </p14:nvContentPartPr>
              <p14:xfrm>
                <a:off x="6891413" y="2062264"/>
                <a:ext cx="1094400" cy="72720"/>
              </p14:xfrm>
            </p:contentPart>
          </mc:Choice>
          <mc:Fallback xmlns="">
            <p:pic>
              <p:nvPicPr>
                <p:cNvPr id="45" name="Ink 44">
                  <a:extLst>
                    <a:ext uri="{FF2B5EF4-FFF2-40B4-BE49-F238E27FC236}">
                      <a16:creationId xmlns:a16="http://schemas.microsoft.com/office/drawing/2014/main" id="{62EF3800-52DE-7238-2F61-DF8EC0218016}"/>
                    </a:ext>
                  </a:extLst>
                </p:cNvPr>
                <p:cNvPicPr/>
                <p:nvPr/>
              </p:nvPicPr>
              <p:blipFill>
                <a:blip r:embed="rId91"/>
                <a:stretch>
                  <a:fillRect/>
                </a:stretch>
              </p:blipFill>
              <p:spPr>
                <a:xfrm>
                  <a:off x="6882773" y="2053264"/>
                  <a:ext cx="11120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6" name="Ink 45">
                  <a:extLst>
                    <a:ext uri="{FF2B5EF4-FFF2-40B4-BE49-F238E27FC236}">
                      <a16:creationId xmlns:a16="http://schemas.microsoft.com/office/drawing/2014/main" id="{3EAECCC3-9258-1411-9EE8-8F3DE847FCF6}"/>
                    </a:ext>
                  </a:extLst>
                </p14:cNvPr>
                <p14:cNvContentPartPr/>
                <p14:nvPr/>
              </p14:nvContentPartPr>
              <p14:xfrm>
                <a:off x="7170053" y="2348824"/>
                <a:ext cx="330480" cy="289440"/>
              </p14:xfrm>
            </p:contentPart>
          </mc:Choice>
          <mc:Fallback xmlns="">
            <p:pic>
              <p:nvPicPr>
                <p:cNvPr id="46" name="Ink 45">
                  <a:extLst>
                    <a:ext uri="{FF2B5EF4-FFF2-40B4-BE49-F238E27FC236}">
                      <a16:creationId xmlns:a16="http://schemas.microsoft.com/office/drawing/2014/main" id="{3EAECCC3-9258-1411-9EE8-8F3DE847FCF6}"/>
                    </a:ext>
                  </a:extLst>
                </p:cNvPr>
                <p:cNvPicPr/>
                <p:nvPr/>
              </p:nvPicPr>
              <p:blipFill>
                <a:blip r:embed="rId93"/>
                <a:stretch>
                  <a:fillRect/>
                </a:stretch>
              </p:blipFill>
              <p:spPr>
                <a:xfrm>
                  <a:off x="7161413" y="2339824"/>
                  <a:ext cx="34812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7" name="Ink 46">
                  <a:extLst>
                    <a:ext uri="{FF2B5EF4-FFF2-40B4-BE49-F238E27FC236}">
                      <a16:creationId xmlns:a16="http://schemas.microsoft.com/office/drawing/2014/main" id="{3AB94D5F-7EB8-E097-2AD5-D5D161041A5B}"/>
                    </a:ext>
                  </a:extLst>
                </p14:cNvPr>
                <p14:cNvContentPartPr/>
                <p14:nvPr/>
              </p14:nvContentPartPr>
              <p14:xfrm>
                <a:off x="7665773" y="2234344"/>
                <a:ext cx="289440" cy="381240"/>
              </p14:xfrm>
            </p:contentPart>
          </mc:Choice>
          <mc:Fallback xmlns="">
            <p:pic>
              <p:nvPicPr>
                <p:cNvPr id="47" name="Ink 46">
                  <a:extLst>
                    <a:ext uri="{FF2B5EF4-FFF2-40B4-BE49-F238E27FC236}">
                      <a16:creationId xmlns:a16="http://schemas.microsoft.com/office/drawing/2014/main" id="{3AB94D5F-7EB8-E097-2AD5-D5D161041A5B}"/>
                    </a:ext>
                  </a:extLst>
                </p:cNvPr>
                <p:cNvPicPr/>
                <p:nvPr/>
              </p:nvPicPr>
              <p:blipFill>
                <a:blip r:embed="rId95"/>
                <a:stretch>
                  <a:fillRect/>
                </a:stretch>
              </p:blipFill>
              <p:spPr>
                <a:xfrm>
                  <a:off x="7657133" y="2225344"/>
                  <a:ext cx="3070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8" name="Ink 47">
                  <a:extLst>
                    <a:ext uri="{FF2B5EF4-FFF2-40B4-BE49-F238E27FC236}">
                      <a16:creationId xmlns:a16="http://schemas.microsoft.com/office/drawing/2014/main" id="{ED4B6893-B01D-7A1E-176C-56444C15C693}"/>
                    </a:ext>
                  </a:extLst>
                </p14:cNvPr>
                <p14:cNvContentPartPr/>
                <p14:nvPr/>
              </p14:nvContentPartPr>
              <p14:xfrm>
                <a:off x="7550573" y="2404264"/>
                <a:ext cx="161280" cy="36720"/>
              </p14:xfrm>
            </p:contentPart>
          </mc:Choice>
          <mc:Fallback xmlns="">
            <p:pic>
              <p:nvPicPr>
                <p:cNvPr id="48" name="Ink 47">
                  <a:extLst>
                    <a:ext uri="{FF2B5EF4-FFF2-40B4-BE49-F238E27FC236}">
                      <a16:creationId xmlns:a16="http://schemas.microsoft.com/office/drawing/2014/main" id="{ED4B6893-B01D-7A1E-176C-56444C15C693}"/>
                    </a:ext>
                  </a:extLst>
                </p:cNvPr>
                <p:cNvPicPr/>
                <p:nvPr/>
              </p:nvPicPr>
              <p:blipFill>
                <a:blip r:embed="rId97"/>
                <a:stretch>
                  <a:fillRect/>
                </a:stretch>
              </p:blipFill>
              <p:spPr>
                <a:xfrm>
                  <a:off x="7541933" y="2395624"/>
                  <a:ext cx="1789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2" name="Ink 51">
                  <a:extLst>
                    <a:ext uri="{FF2B5EF4-FFF2-40B4-BE49-F238E27FC236}">
                      <a16:creationId xmlns:a16="http://schemas.microsoft.com/office/drawing/2014/main" id="{11C67362-3DEF-9C3F-7B50-F576F449AF2F}"/>
                    </a:ext>
                  </a:extLst>
                </p14:cNvPr>
                <p14:cNvContentPartPr/>
                <p14:nvPr/>
              </p14:nvContentPartPr>
              <p14:xfrm>
                <a:off x="7717613" y="2388784"/>
                <a:ext cx="222120" cy="27360"/>
              </p14:xfrm>
            </p:contentPart>
          </mc:Choice>
          <mc:Fallback xmlns="">
            <p:pic>
              <p:nvPicPr>
                <p:cNvPr id="52" name="Ink 51">
                  <a:extLst>
                    <a:ext uri="{FF2B5EF4-FFF2-40B4-BE49-F238E27FC236}">
                      <a16:creationId xmlns:a16="http://schemas.microsoft.com/office/drawing/2014/main" id="{11C67362-3DEF-9C3F-7B50-F576F449AF2F}"/>
                    </a:ext>
                  </a:extLst>
                </p:cNvPr>
                <p:cNvPicPr/>
                <p:nvPr/>
              </p:nvPicPr>
              <p:blipFill>
                <a:blip r:embed="rId99"/>
                <a:stretch>
                  <a:fillRect/>
                </a:stretch>
              </p:blipFill>
              <p:spPr>
                <a:xfrm>
                  <a:off x="7708613" y="2380144"/>
                  <a:ext cx="2397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E38B98B1-429C-9905-1927-E50FD5AEFA91}"/>
                    </a:ext>
                  </a:extLst>
                </p14:cNvPr>
                <p14:cNvContentPartPr/>
                <p14:nvPr/>
              </p14:nvContentPartPr>
              <p14:xfrm>
                <a:off x="6858293" y="2347024"/>
                <a:ext cx="1460880" cy="484200"/>
              </p14:xfrm>
            </p:contentPart>
          </mc:Choice>
          <mc:Fallback xmlns="">
            <p:pic>
              <p:nvPicPr>
                <p:cNvPr id="55" name="Ink 54">
                  <a:extLst>
                    <a:ext uri="{FF2B5EF4-FFF2-40B4-BE49-F238E27FC236}">
                      <a16:creationId xmlns:a16="http://schemas.microsoft.com/office/drawing/2014/main" id="{E38B98B1-429C-9905-1927-E50FD5AEFA91}"/>
                    </a:ext>
                  </a:extLst>
                </p:cNvPr>
                <p:cNvPicPr/>
                <p:nvPr/>
              </p:nvPicPr>
              <p:blipFill>
                <a:blip r:embed="rId101"/>
                <a:stretch>
                  <a:fillRect/>
                </a:stretch>
              </p:blipFill>
              <p:spPr>
                <a:xfrm>
                  <a:off x="6849293" y="2338024"/>
                  <a:ext cx="147852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8" name="Ink 57">
                  <a:extLst>
                    <a:ext uri="{FF2B5EF4-FFF2-40B4-BE49-F238E27FC236}">
                      <a16:creationId xmlns:a16="http://schemas.microsoft.com/office/drawing/2014/main" id="{EF0AE805-DC2C-3B3D-4D59-887E7D762F4D}"/>
                    </a:ext>
                  </a:extLst>
                </p14:cNvPr>
                <p14:cNvContentPartPr/>
                <p14:nvPr/>
              </p14:nvContentPartPr>
              <p14:xfrm>
                <a:off x="2896493" y="3490384"/>
                <a:ext cx="467640" cy="345240"/>
              </p14:xfrm>
            </p:contentPart>
          </mc:Choice>
          <mc:Fallback xmlns="">
            <p:pic>
              <p:nvPicPr>
                <p:cNvPr id="58" name="Ink 57">
                  <a:extLst>
                    <a:ext uri="{FF2B5EF4-FFF2-40B4-BE49-F238E27FC236}">
                      <a16:creationId xmlns:a16="http://schemas.microsoft.com/office/drawing/2014/main" id="{EF0AE805-DC2C-3B3D-4D59-887E7D762F4D}"/>
                    </a:ext>
                  </a:extLst>
                </p:cNvPr>
                <p:cNvPicPr/>
                <p:nvPr/>
              </p:nvPicPr>
              <p:blipFill>
                <a:blip r:embed="rId103"/>
                <a:stretch>
                  <a:fillRect/>
                </a:stretch>
              </p:blipFill>
              <p:spPr>
                <a:xfrm>
                  <a:off x="2887493" y="3481384"/>
                  <a:ext cx="4852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9" name="Ink 58">
                  <a:extLst>
                    <a:ext uri="{FF2B5EF4-FFF2-40B4-BE49-F238E27FC236}">
                      <a16:creationId xmlns:a16="http://schemas.microsoft.com/office/drawing/2014/main" id="{7D9D0B95-329D-2BA7-94CE-82DAC6950618}"/>
                    </a:ext>
                  </a:extLst>
                </p14:cNvPr>
                <p14:cNvContentPartPr/>
                <p14:nvPr/>
              </p14:nvContentPartPr>
              <p14:xfrm>
                <a:off x="4053173" y="3301024"/>
                <a:ext cx="264240" cy="420840"/>
              </p14:xfrm>
            </p:contentPart>
          </mc:Choice>
          <mc:Fallback xmlns="">
            <p:pic>
              <p:nvPicPr>
                <p:cNvPr id="59" name="Ink 58">
                  <a:extLst>
                    <a:ext uri="{FF2B5EF4-FFF2-40B4-BE49-F238E27FC236}">
                      <a16:creationId xmlns:a16="http://schemas.microsoft.com/office/drawing/2014/main" id="{7D9D0B95-329D-2BA7-94CE-82DAC6950618}"/>
                    </a:ext>
                  </a:extLst>
                </p:cNvPr>
                <p:cNvPicPr/>
                <p:nvPr/>
              </p:nvPicPr>
              <p:blipFill>
                <a:blip r:embed="rId105"/>
                <a:stretch>
                  <a:fillRect/>
                </a:stretch>
              </p:blipFill>
              <p:spPr>
                <a:xfrm>
                  <a:off x="4044533" y="3292384"/>
                  <a:ext cx="28188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0" name="Ink 59">
                  <a:extLst>
                    <a:ext uri="{FF2B5EF4-FFF2-40B4-BE49-F238E27FC236}">
                      <a16:creationId xmlns:a16="http://schemas.microsoft.com/office/drawing/2014/main" id="{047CE9A8-CCFB-E6DB-2806-0C0A3DD8F8B5}"/>
                    </a:ext>
                  </a:extLst>
                </p14:cNvPr>
                <p14:cNvContentPartPr/>
                <p14:nvPr/>
              </p14:nvContentPartPr>
              <p14:xfrm>
                <a:off x="4503173" y="3285544"/>
                <a:ext cx="416160" cy="427680"/>
              </p14:xfrm>
            </p:contentPart>
          </mc:Choice>
          <mc:Fallback xmlns="">
            <p:pic>
              <p:nvPicPr>
                <p:cNvPr id="60" name="Ink 59">
                  <a:extLst>
                    <a:ext uri="{FF2B5EF4-FFF2-40B4-BE49-F238E27FC236}">
                      <a16:creationId xmlns:a16="http://schemas.microsoft.com/office/drawing/2014/main" id="{047CE9A8-CCFB-E6DB-2806-0C0A3DD8F8B5}"/>
                    </a:ext>
                  </a:extLst>
                </p:cNvPr>
                <p:cNvPicPr/>
                <p:nvPr/>
              </p:nvPicPr>
              <p:blipFill>
                <a:blip r:embed="rId107"/>
                <a:stretch>
                  <a:fillRect/>
                </a:stretch>
              </p:blipFill>
              <p:spPr>
                <a:xfrm>
                  <a:off x="4494533" y="3276544"/>
                  <a:ext cx="4338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1" name="Ink 60">
                  <a:extLst>
                    <a:ext uri="{FF2B5EF4-FFF2-40B4-BE49-F238E27FC236}">
                      <a16:creationId xmlns:a16="http://schemas.microsoft.com/office/drawing/2014/main" id="{3E99DE7B-B38B-609B-3FF8-F8675DC3931A}"/>
                    </a:ext>
                  </a:extLst>
                </p14:cNvPr>
                <p14:cNvContentPartPr/>
                <p14:nvPr/>
              </p14:nvContentPartPr>
              <p14:xfrm>
                <a:off x="4630973" y="3265024"/>
                <a:ext cx="162000" cy="628560"/>
              </p14:xfrm>
            </p:contentPart>
          </mc:Choice>
          <mc:Fallback xmlns="">
            <p:pic>
              <p:nvPicPr>
                <p:cNvPr id="61" name="Ink 60">
                  <a:extLst>
                    <a:ext uri="{FF2B5EF4-FFF2-40B4-BE49-F238E27FC236}">
                      <a16:creationId xmlns:a16="http://schemas.microsoft.com/office/drawing/2014/main" id="{3E99DE7B-B38B-609B-3FF8-F8675DC3931A}"/>
                    </a:ext>
                  </a:extLst>
                </p:cNvPr>
                <p:cNvPicPr/>
                <p:nvPr/>
              </p:nvPicPr>
              <p:blipFill>
                <a:blip r:embed="rId109"/>
                <a:stretch>
                  <a:fillRect/>
                </a:stretch>
              </p:blipFill>
              <p:spPr>
                <a:xfrm>
                  <a:off x="4622333" y="3256384"/>
                  <a:ext cx="17964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2" name="Ink 61">
                  <a:extLst>
                    <a:ext uri="{FF2B5EF4-FFF2-40B4-BE49-F238E27FC236}">
                      <a16:creationId xmlns:a16="http://schemas.microsoft.com/office/drawing/2014/main" id="{10F406A7-3AAA-9206-9696-2721D8AF4D5A}"/>
                    </a:ext>
                  </a:extLst>
                </p14:cNvPr>
                <p14:cNvContentPartPr/>
                <p14:nvPr/>
              </p14:nvContentPartPr>
              <p14:xfrm>
                <a:off x="5525573" y="3482464"/>
                <a:ext cx="165240" cy="50400"/>
              </p14:xfrm>
            </p:contentPart>
          </mc:Choice>
          <mc:Fallback xmlns="">
            <p:pic>
              <p:nvPicPr>
                <p:cNvPr id="62" name="Ink 61">
                  <a:extLst>
                    <a:ext uri="{FF2B5EF4-FFF2-40B4-BE49-F238E27FC236}">
                      <a16:creationId xmlns:a16="http://schemas.microsoft.com/office/drawing/2014/main" id="{10F406A7-3AAA-9206-9696-2721D8AF4D5A}"/>
                    </a:ext>
                  </a:extLst>
                </p:cNvPr>
                <p:cNvPicPr/>
                <p:nvPr/>
              </p:nvPicPr>
              <p:blipFill>
                <a:blip r:embed="rId111"/>
                <a:stretch>
                  <a:fillRect/>
                </a:stretch>
              </p:blipFill>
              <p:spPr>
                <a:xfrm>
                  <a:off x="5516933" y="3473464"/>
                  <a:ext cx="1828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3" name="Ink 62">
                  <a:extLst>
                    <a:ext uri="{FF2B5EF4-FFF2-40B4-BE49-F238E27FC236}">
                      <a16:creationId xmlns:a16="http://schemas.microsoft.com/office/drawing/2014/main" id="{FFDDFA5C-A093-EC0C-8559-D9E65FE3D3FB}"/>
                    </a:ext>
                  </a:extLst>
                </p14:cNvPr>
                <p14:cNvContentPartPr/>
                <p14:nvPr/>
              </p14:nvContentPartPr>
              <p14:xfrm>
                <a:off x="5561213" y="3580744"/>
                <a:ext cx="173160" cy="40320"/>
              </p14:xfrm>
            </p:contentPart>
          </mc:Choice>
          <mc:Fallback xmlns="">
            <p:pic>
              <p:nvPicPr>
                <p:cNvPr id="63" name="Ink 62">
                  <a:extLst>
                    <a:ext uri="{FF2B5EF4-FFF2-40B4-BE49-F238E27FC236}">
                      <a16:creationId xmlns:a16="http://schemas.microsoft.com/office/drawing/2014/main" id="{FFDDFA5C-A093-EC0C-8559-D9E65FE3D3FB}"/>
                    </a:ext>
                  </a:extLst>
                </p:cNvPr>
                <p:cNvPicPr/>
                <p:nvPr/>
              </p:nvPicPr>
              <p:blipFill>
                <a:blip r:embed="rId113"/>
                <a:stretch>
                  <a:fillRect/>
                </a:stretch>
              </p:blipFill>
              <p:spPr>
                <a:xfrm>
                  <a:off x="5552213" y="3572104"/>
                  <a:ext cx="1908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4" name="Ink 63">
                  <a:extLst>
                    <a:ext uri="{FF2B5EF4-FFF2-40B4-BE49-F238E27FC236}">
                      <a16:creationId xmlns:a16="http://schemas.microsoft.com/office/drawing/2014/main" id="{2B307F04-5C44-AF1B-0F4E-957F9EFA83DF}"/>
                    </a:ext>
                  </a:extLst>
                </p14:cNvPr>
                <p14:cNvContentPartPr/>
                <p14:nvPr/>
              </p14:nvContentPartPr>
              <p14:xfrm>
                <a:off x="6330173" y="3169624"/>
                <a:ext cx="380880" cy="515880"/>
              </p14:xfrm>
            </p:contentPart>
          </mc:Choice>
          <mc:Fallback xmlns="">
            <p:pic>
              <p:nvPicPr>
                <p:cNvPr id="64" name="Ink 63">
                  <a:extLst>
                    <a:ext uri="{FF2B5EF4-FFF2-40B4-BE49-F238E27FC236}">
                      <a16:creationId xmlns:a16="http://schemas.microsoft.com/office/drawing/2014/main" id="{2B307F04-5C44-AF1B-0F4E-957F9EFA83DF}"/>
                    </a:ext>
                  </a:extLst>
                </p:cNvPr>
                <p:cNvPicPr/>
                <p:nvPr/>
              </p:nvPicPr>
              <p:blipFill>
                <a:blip r:embed="rId115"/>
                <a:stretch>
                  <a:fillRect/>
                </a:stretch>
              </p:blipFill>
              <p:spPr>
                <a:xfrm>
                  <a:off x="6321533" y="3160624"/>
                  <a:ext cx="39852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5" name="Ink 64">
                  <a:extLst>
                    <a:ext uri="{FF2B5EF4-FFF2-40B4-BE49-F238E27FC236}">
                      <a16:creationId xmlns:a16="http://schemas.microsoft.com/office/drawing/2014/main" id="{F654FD77-6894-1D06-49B1-1114694772E7}"/>
                    </a:ext>
                  </a:extLst>
                </p14:cNvPr>
                <p14:cNvContentPartPr/>
                <p14:nvPr/>
              </p14:nvContentPartPr>
              <p14:xfrm>
                <a:off x="7323413" y="3037864"/>
                <a:ext cx="337680" cy="508680"/>
              </p14:xfrm>
            </p:contentPart>
          </mc:Choice>
          <mc:Fallback xmlns="">
            <p:pic>
              <p:nvPicPr>
                <p:cNvPr id="65" name="Ink 64">
                  <a:extLst>
                    <a:ext uri="{FF2B5EF4-FFF2-40B4-BE49-F238E27FC236}">
                      <a16:creationId xmlns:a16="http://schemas.microsoft.com/office/drawing/2014/main" id="{F654FD77-6894-1D06-49B1-1114694772E7}"/>
                    </a:ext>
                  </a:extLst>
                </p:cNvPr>
                <p:cNvPicPr/>
                <p:nvPr/>
              </p:nvPicPr>
              <p:blipFill>
                <a:blip r:embed="rId117"/>
                <a:stretch>
                  <a:fillRect/>
                </a:stretch>
              </p:blipFill>
              <p:spPr>
                <a:xfrm>
                  <a:off x="7314413" y="3028864"/>
                  <a:ext cx="35532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6" name="Ink 65">
                  <a:extLst>
                    <a:ext uri="{FF2B5EF4-FFF2-40B4-BE49-F238E27FC236}">
                      <a16:creationId xmlns:a16="http://schemas.microsoft.com/office/drawing/2014/main" id="{63B89132-063C-0E90-1D17-17D946955620}"/>
                    </a:ext>
                  </a:extLst>
                </p14:cNvPr>
                <p14:cNvContentPartPr/>
                <p14:nvPr/>
              </p14:nvContentPartPr>
              <p14:xfrm>
                <a:off x="7817693" y="3239104"/>
                <a:ext cx="74880" cy="211680"/>
              </p14:xfrm>
            </p:contentPart>
          </mc:Choice>
          <mc:Fallback xmlns="">
            <p:pic>
              <p:nvPicPr>
                <p:cNvPr id="66" name="Ink 65">
                  <a:extLst>
                    <a:ext uri="{FF2B5EF4-FFF2-40B4-BE49-F238E27FC236}">
                      <a16:creationId xmlns:a16="http://schemas.microsoft.com/office/drawing/2014/main" id="{63B89132-063C-0E90-1D17-17D946955620}"/>
                    </a:ext>
                  </a:extLst>
                </p:cNvPr>
                <p:cNvPicPr/>
                <p:nvPr/>
              </p:nvPicPr>
              <p:blipFill>
                <a:blip r:embed="rId119"/>
                <a:stretch>
                  <a:fillRect/>
                </a:stretch>
              </p:blipFill>
              <p:spPr>
                <a:xfrm>
                  <a:off x="7808693" y="3230464"/>
                  <a:ext cx="925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7" name="Ink 66">
                  <a:extLst>
                    <a:ext uri="{FF2B5EF4-FFF2-40B4-BE49-F238E27FC236}">
                      <a16:creationId xmlns:a16="http://schemas.microsoft.com/office/drawing/2014/main" id="{D0FFB862-9D2C-52D0-1A6C-480FCCE466BB}"/>
                    </a:ext>
                  </a:extLst>
                </p14:cNvPr>
                <p14:cNvContentPartPr/>
                <p14:nvPr/>
              </p14:nvContentPartPr>
              <p14:xfrm>
                <a:off x="7688093" y="2947864"/>
                <a:ext cx="133920" cy="37080"/>
              </p14:xfrm>
            </p:contentPart>
          </mc:Choice>
          <mc:Fallback xmlns="">
            <p:pic>
              <p:nvPicPr>
                <p:cNvPr id="67" name="Ink 66">
                  <a:extLst>
                    <a:ext uri="{FF2B5EF4-FFF2-40B4-BE49-F238E27FC236}">
                      <a16:creationId xmlns:a16="http://schemas.microsoft.com/office/drawing/2014/main" id="{D0FFB862-9D2C-52D0-1A6C-480FCCE466BB}"/>
                    </a:ext>
                  </a:extLst>
                </p:cNvPr>
                <p:cNvPicPr/>
                <p:nvPr/>
              </p:nvPicPr>
              <p:blipFill>
                <a:blip r:embed="rId121"/>
                <a:stretch>
                  <a:fillRect/>
                </a:stretch>
              </p:blipFill>
              <p:spPr>
                <a:xfrm>
                  <a:off x="7679093" y="2939224"/>
                  <a:ext cx="1515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1" name="Ink 70">
                  <a:extLst>
                    <a:ext uri="{FF2B5EF4-FFF2-40B4-BE49-F238E27FC236}">
                      <a16:creationId xmlns:a16="http://schemas.microsoft.com/office/drawing/2014/main" id="{4EA26299-45D3-2C47-AFF7-243D3D11048E}"/>
                    </a:ext>
                  </a:extLst>
                </p14:cNvPr>
                <p14:cNvContentPartPr/>
                <p14:nvPr/>
              </p14:nvContentPartPr>
              <p14:xfrm>
                <a:off x="3109613" y="4130104"/>
                <a:ext cx="360360" cy="546120"/>
              </p14:xfrm>
            </p:contentPart>
          </mc:Choice>
          <mc:Fallback xmlns="">
            <p:pic>
              <p:nvPicPr>
                <p:cNvPr id="71" name="Ink 70">
                  <a:extLst>
                    <a:ext uri="{FF2B5EF4-FFF2-40B4-BE49-F238E27FC236}">
                      <a16:creationId xmlns:a16="http://schemas.microsoft.com/office/drawing/2014/main" id="{4EA26299-45D3-2C47-AFF7-243D3D11048E}"/>
                    </a:ext>
                  </a:extLst>
                </p:cNvPr>
                <p:cNvPicPr/>
                <p:nvPr/>
              </p:nvPicPr>
              <p:blipFill>
                <a:blip r:embed="rId123"/>
                <a:stretch>
                  <a:fillRect/>
                </a:stretch>
              </p:blipFill>
              <p:spPr>
                <a:xfrm>
                  <a:off x="3100613" y="4121104"/>
                  <a:ext cx="37800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2" name="Ink 71">
                  <a:extLst>
                    <a:ext uri="{FF2B5EF4-FFF2-40B4-BE49-F238E27FC236}">
                      <a16:creationId xmlns:a16="http://schemas.microsoft.com/office/drawing/2014/main" id="{56CD9B19-5CCC-3E49-E432-3B6D4268A622}"/>
                    </a:ext>
                  </a:extLst>
                </p14:cNvPr>
                <p14:cNvContentPartPr/>
                <p14:nvPr/>
              </p14:nvContentPartPr>
              <p14:xfrm>
                <a:off x="3716573" y="4438984"/>
                <a:ext cx="200520" cy="38160"/>
              </p14:xfrm>
            </p:contentPart>
          </mc:Choice>
          <mc:Fallback xmlns="">
            <p:pic>
              <p:nvPicPr>
                <p:cNvPr id="72" name="Ink 71">
                  <a:extLst>
                    <a:ext uri="{FF2B5EF4-FFF2-40B4-BE49-F238E27FC236}">
                      <a16:creationId xmlns:a16="http://schemas.microsoft.com/office/drawing/2014/main" id="{56CD9B19-5CCC-3E49-E432-3B6D4268A622}"/>
                    </a:ext>
                  </a:extLst>
                </p:cNvPr>
                <p:cNvPicPr/>
                <p:nvPr/>
              </p:nvPicPr>
              <p:blipFill>
                <a:blip r:embed="rId125"/>
                <a:stretch>
                  <a:fillRect/>
                </a:stretch>
              </p:blipFill>
              <p:spPr>
                <a:xfrm>
                  <a:off x="3707933" y="4429984"/>
                  <a:ext cx="21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 name="Ink 72">
                  <a:extLst>
                    <a:ext uri="{FF2B5EF4-FFF2-40B4-BE49-F238E27FC236}">
                      <a16:creationId xmlns:a16="http://schemas.microsoft.com/office/drawing/2014/main" id="{E0C5CC1F-601B-24CB-E406-C3F286691235}"/>
                    </a:ext>
                  </a:extLst>
                </p14:cNvPr>
                <p14:cNvContentPartPr/>
                <p14:nvPr/>
              </p14:nvContentPartPr>
              <p14:xfrm>
                <a:off x="3825653" y="4578664"/>
                <a:ext cx="149040" cy="22680"/>
              </p14:xfrm>
            </p:contentPart>
          </mc:Choice>
          <mc:Fallback xmlns="">
            <p:pic>
              <p:nvPicPr>
                <p:cNvPr id="73" name="Ink 72">
                  <a:extLst>
                    <a:ext uri="{FF2B5EF4-FFF2-40B4-BE49-F238E27FC236}">
                      <a16:creationId xmlns:a16="http://schemas.microsoft.com/office/drawing/2014/main" id="{E0C5CC1F-601B-24CB-E406-C3F286691235}"/>
                    </a:ext>
                  </a:extLst>
                </p:cNvPr>
                <p:cNvPicPr/>
                <p:nvPr/>
              </p:nvPicPr>
              <p:blipFill>
                <a:blip r:embed="rId127"/>
                <a:stretch>
                  <a:fillRect/>
                </a:stretch>
              </p:blipFill>
              <p:spPr>
                <a:xfrm>
                  <a:off x="3816653" y="4569664"/>
                  <a:ext cx="166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5" name="Ink 74">
                  <a:extLst>
                    <a:ext uri="{FF2B5EF4-FFF2-40B4-BE49-F238E27FC236}">
                      <a16:creationId xmlns:a16="http://schemas.microsoft.com/office/drawing/2014/main" id="{EB9E4EF3-F4CD-B294-9C61-ED0FFACB51AC}"/>
                    </a:ext>
                  </a:extLst>
                </p14:cNvPr>
                <p14:cNvContentPartPr/>
                <p14:nvPr/>
              </p14:nvContentPartPr>
              <p14:xfrm>
                <a:off x="4600373" y="4148464"/>
                <a:ext cx="451440" cy="366480"/>
              </p14:xfrm>
            </p:contentPart>
          </mc:Choice>
          <mc:Fallback xmlns="">
            <p:pic>
              <p:nvPicPr>
                <p:cNvPr id="75" name="Ink 74">
                  <a:extLst>
                    <a:ext uri="{FF2B5EF4-FFF2-40B4-BE49-F238E27FC236}">
                      <a16:creationId xmlns:a16="http://schemas.microsoft.com/office/drawing/2014/main" id="{EB9E4EF3-F4CD-B294-9C61-ED0FFACB51AC}"/>
                    </a:ext>
                  </a:extLst>
                </p:cNvPr>
                <p:cNvPicPr/>
                <p:nvPr/>
              </p:nvPicPr>
              <p:blipFill>
                <a:blip r:embed="rId129"/>
                <a:stretch>
                  <a:fillRect/>
                </a:stretch>
              </p:blipFill>
              <p:spPr>
                <a:xfrm>
                  <a:off x="4591373" y="4139824"/>
                  <a:ext cx="46908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6" name="Ink 75">
                  <a:extLst>
                    <a:ext uri="{FF2B5EF4-FFF2-40B4-BE49-F238E27FC236}">
                      <a16:creationId xmlns:a16="http://schemas.microsoft.com/office/drawing/2014/main" id="{607C310B-1D23-D585-1EF8-CCBA9DC886C4}"/>
                    </a:ext>
                  </a:extLst>
                </p14:cNvPr>
                <p14:cNvContentPartPr/>
                <p14:nvPr/>
              </p14:nvContentPartPr>
              <p14:xfrm>
                <a:off x="5321813" y="4422064"/>
                <a:ext cx="31680" cy="37800"/>
              </p14:xfrm>
            </p:contentPart>
          </mc:Choice>
          <mc:Fallback xmlns="">
            <p:pic>
              <p:nvPicPr>
                <p:cNvPr id="76" name="Ink 75">
                  <a:extLst>
                    <a:ext uri="{FF2B5EF4-FFF2-40B4-BE49-F238E27FC236}">
                      <a16:creationId xmlns:a16="http://schemas.microsoft.com/office/drawing/2014/main" id="{607C310B-1D23-D585-1EF8-CCBA9DC886C4}"/>
                    </a:ext>
                  </a:extLst>
                </p:cNvPr>
                <p:cNvPicPr/>
                <p:nvPr/>
              </p:nvPicPr>
              <p:blipFill>
                <a:blip r:embed="rId131"/>
                <a:stretch>
                  <a:fillRect/>
                </a:stretch>
              </p:blipFill>
              <p:spPr>
                <a:xfrm>
                  <a:off x="5312813" y="4413064"/>
                  <a:ext cx="493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7" name="Ink 76">
                  <a:extLst>
                    <a:ext uri="{FF2B5EF4-FFF2-40B4-BE49-F238E27FC236}">
                      <a16:creationId xmlns:a16="http://schemas.microsoft.com/office/drawing/2014/main" id="{2990CF6E-D8BA-7D88-49F0-047EAB5B1B84}"/>
                    </a:ext>
                  </a:extLst>
                </p14:cNvPr>
                <p14:cNvContentPartPr/>
                <p14:nvPr/>
              </p14:nvContentPartPr>
              <p14:xfrm>
                <a:off x="5808173" y="4113184"/>
                <a:ext cx="330480" cy="221760"/>
              </p14:xfrm>
            </p:contentPart>
          </mc:Choice>
          <mc:Fallback xmlns="">
            <p:pic>
              <p:nvPicPr>
                <p:cNvPr id="77" name="Ink 76">
                  <a:extLst>
                    <a:ext uri="{FF2B5EF4-FFF2-40B4-BE49-F238E27FC236}">
                      <a16:creationId xmlns:a16="http://schemas.microsoft.com/office/drawing/2014/main" id="{2990CF6E-D8BA-7D88-49F0-047EAB5B1B84}"/>
                    </a:ext>
                  </a:extLst>
                </p:cNvPr>
                <p:cNvPicPr/>
                <p:nvPr/>
              </p:nvPicPr>
              <p:blipFill>
                <a:blip r:embed="rId133"/>
                <a:stretch>
                  <a:fillRect/>
                </a:stretch>
              </p:blipFill>
              <p:spPr>
                <a:xfrm>
                  <a:off x="5799173" y="4104184"/>
                  <a:ext cx="3481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8" name="Ink 77">
                  <a:extLst>
                    <a:ext uri="{FF2B5EF4-FFF2-40B4-BE49-F238E27FC236}">
                      <a16:creationId xmlns:a16="http://schemas.microsoft.com/office/drawing/2014/main" id="{8FC759EB-22C5-99F4-EAF3-17356395FF17}"/>
                    </a:ext>
                  </a:extLst>
                </p14:cNvPr>
                <p14:cNvContentPartPr/>
                <p14:nvPr/>
              </p14:nvContentPartPr>
              <p14:xfrm>
                <a:off x="6000773" y="3993304"/>
                <a:ext cx="102240" cy="336600"/>
              </p14:xfrm>
            </p:contentPart>
          </mc:Choice>
          <mc:Fallback xmlns="">
            <p:pic>
              <p:nvPicPr>
                <p:cNvPr id="78" name="Ink 77">
                  <a:extLst>
                    <a:ext uri="{FF2B5EF4-FFF2-40B4-BE49-F238E27FC236}">
                      <a16:creationId xmlns:a16="http://schemas.microsoft.com/office/drawing/2014/main" id="{8FC759EB-22C5-99F4-EAF3-17356395FF17}"/>
                    </a:ext>
                  </a:extLst>
                </p:cNvPr>
                <p:cNvPicPr/>
                <p:nvPr/>
              </p:nvPicPr>
              <p:blipFill>
                <a:blip r:embed="rId135"/>
                <a:stretch>
                  <a:fillRect/>
                </a:stretch>
              </p:blipFill>
              <p:spPr>
                <a:xfrm>
                  <a:off x="5992133" y="3984664"/>
                  <a:ext cx="1198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9" name="Ink 78">
                  <a:extLst>
                    <a:ext uri="{FF2B5EF4-FFF2-40B4-BE49-F238E27FC236}">
                      <a16:creationId xmlns:a16="http://schemas.microsoft.com/office/drawing/2014/main" id="{5F016BA9-E4B9-2405-14F8-EC3F1BBC5976}"/>
                    </a:ext>
                  </a:extLst>
                </p14:cNvPr>
                <p14:cNvContentPartPr/>
                <p14:nvPr/>
              </p14:nvContentPartPr>
              <p14:xfrm>
                <a:off x="6254933" y="3959824"/>
                <a:ext cx="377280" cy="374400"/>
              </p14:xfrm>
            </p:contentPart>
          </mc:Choice>
          <mc:Fallback xmlns="">
            <p:pic>
              <p:nvPicPr>
                <p:cNvPr id="79" name="Ink 78">
                  <a:extLst>
                    <a:ext uri="{FF2B5EF4-FFF2-40B4-BE49-F238E27FC236}">
                      <a16:creationId xmlns:a16="http://schemas.microsoft.com/office/drawing/2014/main" id="{5F016BA9-E4B9-2405-14F8-EC3F1BBC5976}"/>
                    </a:ext>
                  </a:extLst>
                </p:cNvPr>
                <p:cNvPicPr/>
                <p:nvPr/>
              </p:nvPicPr>
              <p:blipFill>
                <a:blip r:embed="rId137"/>
                <a:stretch>
                  <a:fillRect/>
                </a:stretch>
              </p:blipFill>
              <p:spPr>
                <a:xfrm>
                  <a:off x="6246293" y="3951184"/>
                  <a:ext cx="39492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0" name="Ink 79">
                  <a:extLst>
                    <a:ext uri="{FF2B5EF4-FFF2-40B4-BE49-F238E27FC236}">
                      <a16:creationId xmlns:a16="http://schemas.microsoft.com/office/drawing/2014/main" id="{C070063A-1725-659A-B201-3FE8E2EFA852}"/>
                    </a:ext>
                  </a:extLst>
                </p14:cNvPr>
                <p14:cNvContentPartPr/>
                <p14:nvPr/>
              </p14:nvContentPartPr>
              <p14:xfrm>
                <a:off x="6325493" y="3895384"/>
                <a:ext cx="240120" cy="574560"/>
              </p14:xfrm>
            </p:contentPart>
          </mc:Choice>
          <mc:Fallback xmlns="">
            <p:pic>
              <p:nvPicPr>
                <p:cNvPr id="80" name="Ink 79">
                  <a:extLst>
                    <a:ext uri="{FF2B5EF4-FFF2-40B4-BE49-F238E27FC236}">
                      <a16:creationId xmlns:a16="http://schemas.microsoft.com/office/drawing/2014/main" id="{C070063A-1725-659A-B201-3FE8E2EFA852}"/>
                    </a:ext>
                  </a:extLst>
                </p:cNvPr>
                <p:cNvPicPr/>
                <p:nvPr/>
              </p:nvPicPr>
              <p:blipFill>
                <a:blip r:embed="rId139"/>
                <a:stretch>
                  <a:fillRect/>
                </a:stretch>
              </p:blipFill>
              <p:spPr>
                <a:xfrm>
                  <a:off x="6316493" y="3886744"/>
                  <a:ext cx="25776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3" name="Ink 82">
                  <a:extLst>
                    <a:ext uri="{FF2B5EF4-FFF2-40B4-BE49-F238E27FC236}">
                      <a16:creationId xmlns:a16="http://schemas.microsoft.com/office/drawing/2014/main" id="{8C46DC2C-18BF-31E2-E952-8FE05220464F}"/>
                    </a:ext>
                  </a:extLst>
                </p14:cNvPr>
                <p14:cNvContentPartPr/>
                <p14:nvPr/>
              </p14:nvContentPartPr>
              <p14:xfrm>
                <a:off x="5789453" y="4472824"/>
                <a:ext cx="1071360" cy="64080"/>
              </p14:xfrm>
            </p:contentPart>
          </mc:Choice>
          <mc:Fallback xmlns="">
            <p:pic>
              <p:nvPicPr>
                <p:cNvPr id="83" name="Ink 82">
                  <a:extLst>
                    <a:ext uri="{FF2B5EF4-FFF2-40B4-BE49-F238E27FC236}">
                      <a16:creationId xmlns:a16="http://schemas.microsoft.com/office/drawing/2014/main" id="{8C46DC2C-18BF-31E2-E952-8FE05220464F}"/>
                    </a:ext>
                  </a:extLst>
                </p:cNvPr>
                <p:cNvPicPr/>
                <p:nvPr/>
              </p:nvPicPr>
              <p:blipFill>
                <a:blip r:embed="rId141"/>
                <a:stretch>
                  <a:fillRect/>
                </a:stretch>
              </p:blipFill>
              <p:spPr>
                <a:xfrm>
                  <a:off x="5780453" y="4464184"/>
                  <a:ext cx="10890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4" name="Ink 83">
                  <a:extLst>
                    <a:ext uri="{FF2B5EF4-FFF2-40B4-BE49-F238E27FC236}">
                      <a16:creationId xmlns:a16="http://schemas.microsoft.com/office/drawing/2014/main" id="{860A0A66-D1A2-C0E7-E3B0-A921D8ABD8AD}"/>
                    </a:ext>
                  </a:extLst>
                </p14:cNvPr>
                <p14:cNvContentPartPr/>
                <p14:nvPr/>
              </p14:nvContentPartPr>
              <p14:xfrm>
                <a:off x="6023813" y="4482184"/>
                <a:ext cx="183960" cy="472320"/>
              </p14:xfrm>
            </p:contentPart>
          </mc:Choice>
          <mc:Fallback xmlns="">
            <p:pic>
              <p:nvPicPr>
                <p:cNvPr id="84" name="Ink 83">
                  <a:extLst>
                    <a:ext uri="{FF2B5EF4-FFF2-40B4-BE49-F238E27FC236}">
                      <a16:creationId xmlns:a16="http://schemas.microsoft.com/office/drawing/2014/main" id="{860A0A66-D1A2-C0E7-E3B0-A921D8ABD8AD}"/>
                    </a:ext>
                  </a:extLst>
                </p:cNvPr>
                <p:cNvPicPr/>
                <p:nvPr/>
              </p:nvPicPr>
              <p:blipFill>
                <a:blip r:embed="rId143"/>
                <a:stretch>
                  <a:fillRect/>
                </a:stretch>
              </p:blipFill>
              <p:spPr>
                <a:xfrm>
                  <a:off x="6014813" y="4473544"/>
                  <a:ext cx="20160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5" name="Ink 84">
                  <a:extLst>
                    <a:ext uri="{FF2B5EF4-FFF2-40B4-BE49-F238E27FC236}">
                      <a16:creationId xmlns:a16="http://schemas.microsoft.com/office/drawing/2014/main" id="{1A40C970-53B7-FDA1-34CA-3A15048F961A}"/>
                    </a:ext>
                  </a:extLst>
                </p14:cNvPr>
                <p14:cNvContentPartPr/>
                <p14:nvPr/>
              </p14:nvContentPartPr>
              <p14:xfrm>
                <a:off x="6352853" y="4711144"/>
                <a:ext cx="75600" cy="183600"/>
              </p14:xfrm>
            </p:contentPart>
          </mc:Choice>
          <mc:Fallback xmlns="">
            <p:pic>
              <p:nvPicPr>
                <p:cNvPr id="85" name="Ink 84">
                  <a:extLst>
                    <a:ext uri="{FF2B5EF4-FFF2-40B4-BE49-F238E27FC236}">
                      <a16:creationId xmlns:a16="http://schemas.microsoft.com/office/drawing/2014/main" id="{1A40C970-53B7-FDA1-34CA-3A15048F961A}"/>
                    </a:ext>
                  </a:extLst>
                </p:cNvPr>
                <p:cNvPicPr/>
                <p:nvPr/>
              </p:nvPicPr>
              <p:blipFill>
                <a:blip r:embed="rId145"/>
                <a:stretch>
                  <a:fillRect/>
                </a:stretch>
              </p:blipFill>
              <p:spPr>
                <a:xfrm>
                  <a:off x="6344213" y="4702504"/>
                  <a:ext cx="932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6" name="Ink 85">
                  <a:extLst>
                    <a:ext uri="{FF2B5EF4-FFF2-40B4-BE49-F238E27FC236}">
                      <a16:creationId xmlns:a16="http://schemas.microsoft.com/office/drawing/2014/main" id="{4978F678-9D1C-E33C-E464-2BEED0A3C06E}"/>
                    </a:ext>
                  </a:extLst>
                </p14:cNvPr>
                <p14:cNvContentPartPr/>
                <p14:nvPr/>
              </p14:nvContentPartPr>
              <p14:xfrm>
                <a:off x="6224333" y="4539064"/>
                <a:ext cx="98640" cy="29160"/>
              </p14:xfrm>
            </p:contentPart>
          </mc:Choice>
          <mc:Fallback xmlns="">
            <p:pic>
              <p:nvPicPr>
                <p:cNvPr id="86" name="Ink 85">
                  <a:extLst>
                    <a:ext uri="{FF2B5EF4-FFF2-40B4-BE49-F238E27FC236}">
                      <a16:creationId xmlns:a16="http://schemas.microsoft.com/office/drawing/2014/main" id="{4978F678-9D1C-E33C-E464-2BEED0A3C06E}"/>
                    </a:ext>
                  </a:extLst>
                </p:cNvPr>
                <p:cNvPicPr/>
                <p:nvPr/>
              </p:nvPicPr>
              <p:blipFill>
                <a:blip r:embed="rId147"/>
                <a:stretch>
                  <a:fillRect/>
                </a:stretch>
              </p:blipFill>
              <p:spPr>
                <a:xfrm>
                  <a:off x="6215333" y="4530064"/>
                  <a:ext cx="1162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4" name="Ink 93">
                  <a:extLst>
                    <a:ext uri="{FF2B5EF4-FFF2-40B4-BE49-F238E27FC236}">
                      <a16:creationId xmlns:a16="http://schemas.microsoft.com/office/drawing/2014/main" id="{6B8D135F-7B6D-F859-01AB-B7151B510715}"/>
                    </a:ext>
                  </a:extLst>
                </p14:cNvPr>
                <p14:cNvContentPartPr/>
                <p14:nvPr/>
              </p14:nvContentPartPr>
              <p14:xfrm>
                <a:off x="7141613" y="4324144"/>
                <a:ext cx="178200" cy="42840"/>
              </p14:xfrm>
            </p:contentPart>
          </mc:Choice>
          <mc:Fallback xmlns="">
            <p:pic>
              <p:nvPicPr>
                <p:cNvPr id="94" name="Ink 93">
                  <a:extLst>
                    <a:ext uri="{FF2B5EF4-FFF2-40B4-BE49-F238E27FC236}">
                      <a16:creationId xmlns:a16="http://schemas.microsoft.com/office/drawing/2014/main" id="{6B8D135F-7B6D-F859-01AB-B7151B510715}"/>
                    </a:ext>
                  </a:extLst>
                </p:cNvPr>
                <p:cNvPicPr/>
                <p:nvPr/>
              </p:nvPicPr>
              <p:blipFill>
                <a:blip r:embed="rId149"/>
                <a:stretch>
                  <a:fillRect/>
                </a:stretch>
              </p:blipFill>
              <p:spPr>
                <a:xfrm>
                  <a:off x="7132613" y="4315504"/>
                  <a:ext cx="1958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5" name="Ink 94">
                  <a:extLst>
                    <a:ext uri="{FF2B5EF4-FFF2-40B4-BE49-F238E27FC236}">
                      <a16:creationId xmlns:a16="http://schemas.microsoft.com/office/drawing/2014/main" id="{A8039350-6726-B3F4-F546-C04FB0DCE617}"/>
                    </a:ext>
                  </a:extLst>
                </p14:cNvPr>
                <p14:cNvContentPartPr/>
                <p14:nvPr/>
              </p14:nvContentPartPr>
              <p14:xfrm>
                <a:off x="7208933" y="4410904"/>
                <a:ext cx="216720" cy="27720"/>
              </p14:xfrm>
            </p:contentPart>
          </mc:Choice>
          <mc:Fallback xmlns="">
            <p:pic>
              <p:nvPicPr>
                <p:cNvPr id="95" name="Ink 94">
                  <a:extLst>
                    <a:ext uri="{FF2B5EF4-FFF2-40B4-BE49-F238E27FC236}">
                      <a16:creationId xmlns:a16="http://schemas.microsoft.com/office/drawing/2014/main" id="{A8039350-6726-B3F4-F546-C04FB0DCE617}"/>
                    </a:ext>
                  </a:extLst>
                </p:cNvPr>
                <p:cNvPicPr/>
                <p:nvPr/>
              </p:nvPicPr>
              <p:blipFill>
                <a:blip r:embed="rId151"/>
                <a:stretch>
                  <a:fillRect/>
                </a:stretch>
              </p:blipFill>
              <p:spPr>
                <a:xfrm>
                  <a:off x="7200293" y="4401904"/>
                  <a:ext cx="2343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6" name="Ink 95">
                  <a:extLst>
                    <a:ext uri="{FF2B5EF4-FFF2-40B4-BE49-F238E27FC236}">
                      <a16:creationId xmlns:a16="http://schemas.microsoft.com/office/drawing/2014/main" id="{350F0A78-BE82-0D4B-30A7-597D6DF79EEC}"/>
                    </a:ext>
                  </a:extLst>
                </p14:cNvPr>
                <p14:cNvContentPartPr/>
                <p14:nvPr/>
              </p14:nvContentPartPr>
              <p14:xfrm>
                <a:off x="7931093" y="3923824"/>
                <a:ext cx="595800" cy="365040"/>
              </p14:xfrm>
            </p:contentPart>
          </mc:Choice>
          <mc:Fallback xmlns="">
            <p:pic>
              <p:nvPicPr>
                <p:cNvPr id="96" name="Ink 95">
                  <a:extLst>
                    <a:ext uri="{FF2B5EF4-FFF2-40B4-BE49-F238E27FC236}">
                      <a16:creationId xmlns:a16="http://schemas.microsoft.com/office/drawing/2014/main" id="{350F0A78-BE82-0D4B-30A7-597D6DF79EEC}"/>
                    </a:ext>
                  </a:extLst>
                </p:cNvPr>
                <p:cNvPicPr/>
                <p:nvPr/>
              </p:nvPicPr>
              <p:blipFill>
                <a:blip r:embed="rId153"/>
                <a:stretch>
                  <a:fillRect/>
                </a:stretch>
              </p:blipFill>
              <p:spPr>
                <a:xfrm>
                  <a:off x="7922453" y="3914824"/>
                  <a:ext cx="61344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7" name="Ink 96">
                  <a:extLst>
                    <a:ext uri="{FF2B5EF4-FFF2-40B4-BE49-F238E27FC236}">
                      <a16:creationId xmlns:a16="http://schemas.microsoft.com/office/drawing/2014/main" id="{83502546-2F2F-B1BE-C422-66450BFEFF73}"/>
                    </a:ext>
                  </a:extLst>
                </p14:cNvPr>
                <p14:cNvContentPartPr/>
                <p14:nvPr/>
              </p14:nvContentPartPr>
              <p14:xfrm>
                <a:off x="8990933" y="4145944"/>
                <a:ext cx="24480" cy="36000"/>
              </p14:xfrm>
            </p:contentPart>
          </mc:Choice>
          <mc:Fallback xmlns="">
            <p:pic>
              <p:nvPicPr>
                <p:cNvPr id="97" name="Ink 96">
                  <a:extLst>
                    <a:ext uri="{FF2B5EF4-FFF2-40B4-BE49-F238E27FC236}">
                      <a16:creationId xmlns:a16="http://schemas.microsoft.com/office/drawing/2014/main" id="{83502546-2F2F-B1BE-C422-66450BFEFF73}"/>
                    </a:ext>
                  </a:extLst>
                </p:cNvPr>
                <p:cNvPicPr/>
                <p:nvPr/>
              </p:nvPicPr>
              <p:blipFill>
                <a:blip r:embed="rId155"/>
                <a:stretch>
                  <a:fillRect/>
                </a:stretch>
              </p:blipFill>
              <p:spPr>
                <a:xfrm>
                  <a:off x="8982293" y="4137304"/>
                  <a:ext cx="421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9" name="Ink 98">
                  <a:extLst>
                    <a:ext uri="{FF2B5EF4-FFF2-40B4-BE49-F238E27FC236}">
                      <a16:creationId xmlns:a16="http://schemas.microsoft.com/office/drawing/2014/main" id="{29438E03-0929-6785-90F5-8A04C33BF365}"/>
                    </a:ext>
                  </a:extLst>
                </p14:cNvPr>
                <p14:cNvContentPartPr/>
                <p14:nvPr/>
              </p14:nvContentPartPr>
              <p14:xfrm>
                <a:off x="9026213" y="3514504"/>
                <a:ext cx="191880" cy="371520"/>
              </p14:xfrm>
            </p:contentPart>
          </mc:Choice>
          <mc:Fallback xmlns="">
            <p:pic>
              <p:nvPicPr>
                <p:cNvPr id="99" name="Ink 98">
                  <a:extLst>
                    <a:ext uri="{FF2B5EF4-FFF2-40B4-BE49-F238E27FC236}">
                      <a16:creationId xmlns:a16="http://schemas.microsoft.com/office/drawing/2014/main" id="{29438E03-0929-6785-90F5-8A04C33BF365}"/>
                    </a:ext>
                  </a:extLst>
                </p:cNvPr>
                <p:cNvPicPr/>
                <p:nvPr/>
              </p:nvPicPr>
              <p:blipFill>
                <a:blip r:embed="rId157"/>
                <a:stretch>
                  <a:fillRect/>
                </a:stretch>
              </p:blipFill>
              <p:spPr>
                <a:xfrm>
                  <a:off x="9017573" y="3505504"/>
                  <a:ext cx="20952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0" name="Ink 99">
                  <a:extLst>
                    <a:ext uri="{FF2B5EF4-FFF2-40B4-BE49-F238E27FC236}">
                      <a16:creationId xmlns:a16="http://schemas.microsoft.com/office/drawing/2014/main" id="{2ED14C05-D471-8451-EC7F-6E28924BE8BC}"/>
                    </a:ext>
                  </a:extLst>
                </p14:cNvPr>
                <p14:cNvContentPartPr/>
                <p14:nvPr/>
              </p14:nvContentPartPr>
              <p14:xfrm>
                <a:off x="9057533" y="3494704"/>
                <a:ext cx="700200" cy="457920"/>
              </p14:xfrm>
            </p:contentPart>
          </mc:Choice>
          <mc:Fallback xmlns="">
            <p:pic>
              <p:nvPicPr>
                <p:cNvPr id="100" name="Ink 99">
                  <a:extLst>
                    <a:ext uri="{FF2B5EF4-FFF2-40B4-BE49-F238E27FC236}">
                      <a16:creationId xmlns:a16="http://schemas.microsoft.com/office/drawing/2014/main" id="{2ED14C05-D471-8451-EC7F-6E28924BE8BC}"/>
                    </a:ext>
                  </a:extLst>
                </p:cNvPr>
                <p:cNvPicPr/>
                <p:nvPr/>
              </p:nvPicPr>
              <p:blipFill>
                <a:blip r:embed="rId159"/>
                <a:stretch>
                  <a:fillRect/>
                </a:stretch>
              </p:blipFill>
              <p:spPr>
                <a:xfrm>
                  <a:off x="9048893" y="3485704"/>
                  <a:ext cx="71784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1" name="Ink 100">
                  <a:extLst>
                    <a:ext uri="{FF2B5EF4-FFF2-40B4-BE49-F238E27FC236}">
                      <a16:creationId xmlns:a16="http://schemas.microsoft.com/office/drawing/2014/main" id="{A742FA4E-F116-6CB6-284A-65F1E318F1F7}"/>
                    </a:ext>
                  </a:extLst>
                </p14:cNvPr>
                <p14:cNvContentPartPr/>
                <p14:nvPr/>
              </p14:nvContentPartPr>
              <p14:xfrm>
                <a:off x="9128453" y="3710344"/>
                <a:ext cx="235440" cy="60840"/>
              </p14:xfrm>
            </p:contentPart>
          </mc:Choice>
          <mc:Fallback xmlns="">
            <p:pic>
              <p:nvPicPr>
                <p:cNvPr id="101" name="Ink 100">
                  <a:extLst>
                    <a:ext uri="{FF2B5EF4-FFF2-40B4-BE49-F238E27FC236}">
                      <a16:creationId xmlns:a16="http://schemas.microsoft.com/office/drawing/2014/main" id="{A742FA4E-F116-6CB6-284A-65F1E318F1F7}"/>
                    </a:ext>
                  </a:extLst>
                </p:cNvPr>
                <p:cNvPicPr/>
                <p:nvPr/>
              </p:nvPicPr>
              <p:blipFill>
                <a:blip r:embed="rId161"/>
                <a:stretch>
                  <a:fillRect/>
                </a:stretch>
              </p:blipFill>
              <p:spPr>
                <a:xfrm>
                  <a:off x="9119453" y="3701704"/>
                  <a:ext cx="2530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2" name="Ink 101">
                  <a:extLst>
                    <a:ext uri="{FF2B5EF4-FFF2-40B4-BE49-F238E27FC236}">
                      <a16:creationId xmlns:a16="http://schemas.microsoft.com/office/drawing/2014/main" id="{4C31A837-25E9-D1AB-8B7D-C9951CC48ABC}"/>
                    </a:ext>
                  </a:extLst>
                </p14:cNvPr>
                <p14:cNvContentPartPr/>
                <p14:nvPr/>
              </p14:nvContentPartPr>
              <p14:xfrm>
                <a:off x="9831533" y="3958384"/>
                <a:ext cx="54720" cy="15480"/>
              </p14:xfrm>
            </p:contentPart>
          </mc:Choice>
          <mc:Fallback xmlns="">
            <p:pic>
              <p:nvPicPr>
                <p:cNvPr id="102" name="Ink 101">
                  <a:extLst>
                    <a:ext uri="{FF2B5EF4-FFF2-40B4-BE49-F238E27FC236}">
                      <a16:creationId xmlns:a16="http://schemas.microsoft.com/office/drawing/2014/main" id="{4C31A837-25E9-D1AB-8B7D-C9951CC48ABC}"/>
                    </a:ext>
                  </a:extLst>
                </p:cNvPr>
                <p:cNvPicPr/>
                <p:nvPr/>
              </p:nvPicPr>
              <p:blipFill>
                <a:blip r:embed="rId163"/>
                <a:stretch>
                  <a:fillRect/>
                </a:stretch>
              </p:blipFill>
              <p:spPr>
                <a:xfrm>
                  <a:off x="9822533" y="3949384"/>
                  <a:ext cx="723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4" name="Ink 103">
                  <a:extLst>
                    <a:ext uri="{FF2B5EF4-FFF2-40B4-BE49-F238E27FC236}">
                      <a16:creationId xmlns:a16="http://schemas.microsoft.com/office/drawing/2014/main" id="{35EE2CE7-8B50-57E3-6F4A-E40F81CEABAC}"/>
                    </a:ext>
                  </a:extLst>
                </p14:cNvPr>
                <p14:cNvContentPartPr/>
                <p14:nvPr/>
              </p14:nvContentPartPr>
              <p14:xfrm>
                <a:off x="10352813" y="3492544"/>
                <a:ext cx="773280" cy="523800"/>
              </p14:xfrm>
            </p:contentPart>
          </mc:Choice>
          <mc:Fallback xmlns="">
            <p:pic>
              <p:nvPicPr>
                <p:cNvPr id="104" name="Ink 103">
                  <a:extLst>
                    <a:ext uri="{FF2B5EF4-FFF2-40B4-BE49-F238E27FC236}">
                      <a16:creationId xmlns:a16="http://schemas.microsoft.com/office/drawing/2014/main" id="{35EE2CE7-8B50-57E3-6F4A-E40F81CEABAC}"/>
                    </a:ext>
                  </a:extLst>
                </p:cNvPr>
                <p:cNvPicPr/>
                <p:nvPr/>
              </p:nvPicPr>
              <p:blipFill>
                <a:blip r:embed="rId165"/>
                <a:stretch>
                  <a:fillRect/>
                </a:stretch>
              </p:blipFill>
              <p:spPr>
                <a:xfrm>
                  <a:off x="10343813" y="3483904"/>
                  <a:ext cx="79092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5" name="Ink 104">
                  <a:extLst>
                    <a:ext uri="{FF2B5EF4-FFF2-40B4-BE49-F238E27FC236}">
                      <a16:creationId xmlns:a16="http://schemas.microsoft.com/office/drawing/2014/main" id="{D1ED86F7-19BF-623C-5228-6F41BF55161B}"/>
                    </a:ext>
                  </a:extLst>
                </p14:cNvPr>
                <p14:cNvContentPartPr/>
                <p14:nvPr/>
              </p14:nvContentPartPr>
              <p14:xfrm>
                <a:off x="10336973" y="3722584"/>
                <a:ext cx="694440" cy="104040"/>
              </p14:xfrm>
            </p:contentPart>
          </mc:Choice>
          <mc:Fallback xmlns="">
            <p:pic>
              <p:nvPicPr>
                <p:cNvPr id="105" name="Ink 104">
                  <a:extLst>
                    <a:ext uri="{FF2B5EF4-FFF2-40B4-BE49-F238E27FC236}">
                      <a16:creationId xmlns:a16="http://schemas.microsoft.com/office/drawing/2014/main" id="{D1ED86F7-19BF-623C-5228-6F41BF55161B}"/>
                    </a:ext>
                  </a:extLst>
                </p:cNvPr>
                <p:cNvPicPr/>
                <p:nvPr/>
              </p:nvPicPr>
              <p:blipFill>
                <a:blip r:embed="rId167"/>
                <a:stretch>
                  <a:fillRect/>
                </a:stretch>
              </p:blipFill>
              <p:spPr>
                <a:xfrm>
                  <a:off x="10328333" y="3713944"/>
                  <a:ext cx="71208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7" name="Ink 106">
                  <a:extLst>
                    <a:ext uri="{FF2B5EF4-FFF2-40B4-BE49-F238E27FC236}">
                      <a16:creationId xmlns:a16="http://schemas.microsoft.com/office/drawing/2014/main" id="{2C4A4ADA-DE4A-A122-6CD2-CFF2F6EB0B10}"/>
                    </a:ext>
                  </a:extLst>
                </p14:cNvPr>
                <p14:cNvContentPartPr/>
                <p14:nvPr/>
              </p14:nvContentPartPr>
              <p14:xfrm>
                <a:off x="8885093" y="4134784"/>
                <a:ext cx="3040920" cy="197640"/>
              </p14:xfrm>
            </p:contentPart>
          </mc:Choice>
          <mc:Fallback xmlns="">
            <p:pic>
              <p:nvPicPr>
                <p:cNvPr id="107" name="Ink 106">
                  <a:extLst>
                    <a:ext uri="{FF2B5EF4-FFF2-40B4-BE49-F238E27FC236}">
                      <a16:creationId xmlns:a16="http://schemas.microsoft.com/office/drawing/2014/main" id="{2C4A4ADA-DE4A-A122-6CD2-CFF2F6EB0B10}"/>
                    </a:ext>
                  </a:extLst>
                </p:cNvPr>
                <p:cNvPicPr/>
                <p:nvPr/>
              </p:nvPicPr>
              <p:blipFill>
                <a:blip r:embed="rId169"/>
                <a:stretch>
                  <a:fillRect/>
                </a:stretch>
              </p:blipFill>
              <p:spPr>
                <a:xfrm>
                  <a:off x="8876093" y="4126144"/>
                  <a:ext cx="3058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8" name="Ink 107">
                  <a:extLst>
                    <a:ext uri="{FF2B5EF4-FFF2-40B4-BE49-F238E27FC236}">
                      <a16:creationId xmlns:a16="http://schemas.microsoft.com/office/drawing/2014/main" id="{C1A4EAD2-D0BF-1011-EAF5-07BB0A6D1DE7}"/>
                    </a:ext>
                  </a:extLst>
                </p14:cNvPr>
                <p14:cNvContentPartPr/>
                <p14:nvPr/>
              </p14:nvContentPartPr>
              <p14:xfrm>
                <a:off x="9863933" y="4365904"/>
                <a:ext cx="387000" cy="462240"/>
              </p14:xfrm>
            </p:contentPart>
          </mc:Choice>
          <mc:Fallback xmlns="">
            <p:pic>
              <p:nvPicPr>
                <p:cNvPr id="108" name="Ink 107">
                  <a:extLst>
                    <a:ext uri="{FF2B5EF4-FFF2-40B4-BE49-F238E27FC236}">
                      <a16:creationId xmlns:a16="http://schemas.microsoft.com/office/drawing/2014/main" id="{C1A4EAD2-D0BF-1011-EAF5-07BB0A6D1DE7}"/>
                    </a:ext>
                  </a:extLst>
                </p:cNvPr>
                <p:cNvPicPr/>
                <p:nvPr/>
              </p:nvPicPr>
              <p:blipFill>
                <a:blip r:embed="rId171"/>
                <a:stretch>
                  <a:fillRect/>
                </a:stretch>
              </p:blipFill>
              <p:spPr>
                <a:xfrm>
                  <a:off x="9855293" y="4356904"/>
                  <a:ext cx="40464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9" name="Ink 108">
                  <a:extLst>
                    <a:ext uri="{FF2B5EF4-FFF2-40B4-BE49-F238E27FC236}">
                      <a16:creationId xmlns:a16="http://schemas.microsoft.com/office/drawing/2014/main" id="{F0A6432E-5137-93D3-5257-15C6AAC01E10}"/>
                    </a:ext>
                  </a:extLst>
                </p14:cNvPr>
                <p14:cNvContentPartPr/>
                <p14:nvPr/>
              </p14:nvContentPartPr>
              <p14:xfrm>
                <a:off x="10407533" y="4599544"/>
                <a:ext cx="106200" cy="191880"/>
              </p14:xfrm>
            </p:contentPart>
          </mc:Choice>
          <mc:Fallback xmlns="">
            <p:pic>
              <p:nvPicPr>
                <p:cNvPr id="109" name="Ink 108">
                  <a:extLst>
                    <a:ext uri="{FF2B5EF4-FFF2-40B4-BE49-F238E27FC236}">
                      <a16:creationId xmlns:a16="http://schemas.microsoft.com/office/drawing/2014/main" id="{F0A6432E-5137-93D3-5257-15C6AAC01E10}"/>
                    </a:ext>
                  </a:extLst>
                </p:cNvPr>
                <p:cNvPicPr/>
                <p:nvPr/>
              </p:nvPicPr>
              <p:blipFill>
                <a:blip r:embed="rId173"/>
                <a:stretch>
                  <a:fillRect/>
                </a:stretch>
              </p:blipFill>
              <p:spPr>
                <a:xfrm>
                  <a:off x="10398893" y="4590544"/>
                  <a:ext cx="1238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0" name="Ink 109">
                  <a:extLst>
                    <a:ext uri="{FF2B5EF4-FFF2-40B4-BE49-F238E27FC236}">
                      <a16:creationId xmlns:a16="http://schemas.microsoft.com/office/drawing/2014/main" id="{18EE399C-632B-48B1-0C1D-6D734F6B5396}"/>
                    </a:ext>
                  </a:extLst>
                </p14:cNvPr>
                <p14:cNvContentPartPr/>
                <p14:nvPr/>
              </p14:nvContentPartPr>
              <p14:xfrm>
                <a:off x="10403573" y="4404424"/>
                <a:ext cx="28080" cy="10080"/>
              </p14:xfrm>
            </p:contentPart>
          </mc:Choice>
          <mc:Fallback xmlns="">
            <p:pic>
              <p:nvPicPr>
                <p:cNvPr id="110" name="Ink 109">
                  <a:extLst>
                    <a:ext uri="{FF2B5EF4-FFF2-40B4-BE49-F238E27FC236}">
                      <a16:creationId xmlns:a16="http://schemas.microsoft.com/office/drawing/2014/main" id="{18EE399C-632B-48B1-0C1D-6D734F6B5396}"/>
                    </a:ext>
                  </a:extLst>
                </p:cNvPr>
                <p:cNvPicPr/>
                <p:nvPr/>
              </p:nvPicPr>
              <p:blipFill>
                <a:blip r:embed="rId175"/>
                <a:stretch>
                  <a:fillRect/>
                </a:stretch>
              </p:blipFill>
              <p:spPr>
                <a:xfrm>
                  <a:off x="10394933" y="4395424"/>
                  <a:ext cx="45720" cy="27720"/>
                </a:xfrm>
                <a:prstGeom prst="rect">
                  <a:avLst/>
                </a:prstGeom>
              </p:spPr>
            </p:pic>
          </mc:Fallback>
        </mc:AlternateContent>
      </p:grpSp>
      <p:grpSp>
        <p:nvGrpSpPr>
          <p:cNvPr id="115" name="Group 114">
            <a:extLst>
              <a:ext uri="{FF2B5EF4-FFF2-40B4-BE49-F238E27FC236}">
                <a16:creationId xmlns:a16="http://schemas.microsoft.com/office/drawing/2014/main" id="{4CF44642-D805-98EE-1EE4-3F8675923995}"/>
              </a:ext>
            </a:extLst>
          </p:cNvPr>
          <p:cNvGrpSpPr/>
          <p:nvPr/>
        </p:nvGrpSpPr>
        <p:grpSpPr>
          <a:xfrm>
            <a:off x="4053533" y="5273464"/>
            <a:ext cx="678960" cy="446400"/>
            <a:chOff x="4053533" y="5273464"/>
            <a:chExt cx="678960" cy="446400"/>
          </a:xfrm>
        </p:grpSpPr>
        <mc:AlternateContent xmlns:mc="http://schemas.openxmlformats.org/markup-compatibility/2006" xmlns:p14="http://schemas.microsoft.com/office/powerpoint/2010/main">
          <mc:Choice Requires="p14">
            <p:contentPart p14:bwMode="auto" r:id="rId176">
              <p14:nvContentPartPr>
                <p14:cNvPr id="112" name="Ink 111">
                  <a:extLst>
                    <a:ext uri="{FF2B5EF4-FFF2-40B4-BE49-F238E27FC236}">
                      <a16:creationId xmlns:a16="http://schemas.microsoft.com/office/drawing/2014/main" id="{E14ED46A-A67E-AFAB-DE0B-2AE25C6D1D58}"/>
                    </a:ext>
                  </a:extLst>
                </p14:cNvPr>
                <p14:cNvContentPartPr/>
                <p14:nvPr/>
              </p14:nvContentPartPr>
              <p14:xfrm>
                <a:off x="4053533" y="5297944"/>
                <a:ext cx="209160" cy="330120"/>
              </p14:xfrm>
            </p:contentPart>
          </mc:Choice>
          <mc:Fallback xmlns="">
            <p:pic>
              <p:nvPicPr>
                <p:cNvPr id="112" name="Ink 111">
                  <a:extLst>
                    <a:ext uri="{FF2B5EF4-FFF2-40B4-BE49-F238E27FC236}">
                      <a16:creationId xmlns:a16="http://schemas.microsoft.com/office/drawing/2014/main" id="{E14ED46A-A67E-AFAB-DE0B-2AE25C6D1D58}"/>
                    </a:ext>
                  </a:extLst>
                </p:cNvPr>
                <p:cNvPicPr/>
                <p:nvPr/>
              </p:nvPicPr>
              <p:blipFill>
                <a:blip r:embed="rId177"/>
                <a:stretch>
                  <a:fillRect/>
                </a:stretch>
              </p:blipFill>
              <p:spPr>
                <a:xfrm>
                  <a:off x="4044893" y="5288944"/>
                  <a:ext cx="22680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3" name="Ink 112">
                  <a:extLst>
                    <a:ext uri="{FF2B5EF4-FFF2-40B4-BE49-F238E27FC236}">
                      <a16:creationId xmlns:a16="http://schemas.microsoft.com/office/drawing/2014/main" id="{FD89B089-22F5-9D6A-FA9C-7CE6D92366A6}"/>
                    </a:ext>
                  </a:extLst>
                </p14:cNvPr>
                <p14:cNvContentPartPr/>
                <p14:nvPr/>
              </p14:nvContentPartPr>
              <p14:xfrm>
                <a:off x="4187453" y="5273464"/>
                <a:ext cx="545040" cy="446400"/>
              </p14:xfrm>
            </p:contentPart>
          </mc:Choice>
          <mc:Fallback xmlns="">
            <p:pic>
              <p:nvPicPr>
                <p:cNvPr id="113" name="Ink 112">
                  <a:extLst>
                    <a:ext uri="{FF2B5EF4-FFF2-40B4-BE49-F238E27FC236}">
                      <a16:creationId xmlns:a16="http://schemas.microsoft.com/office/drawing/2014/main" id="{FD89B089-22F5-9D6A-FA9C-7CE6D92366A6}"/>
                    </a:ext>
                  </a:extLst>
                </p:cNvPr>
                <p:cNvPicPr/>
                <p:nvPr/>
              </p:nvPicPr>
              <p:blipFill>
                <a:blip r:embed="rId179"/>
                <a:stretch>
                  <a:fillRect/>
                </a:stretch>
              </p:blipFill>
              <p:spPr>
                <a:xfrm>
                  <a:off x="4178813" y="5264464"/>
                  <a:ext cx="562680" cy="46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0">
            <p14:nvContentPartPr>
              <p14:cNvPr id="114" name="Ink 113">
                <a:extLst>
                  <a:ext uri="{FF2B5EF4-FFF2-40B4-BE49-F238E27FC236}">
                    <a16:creationId xmlns:a16="http://schemas.microsoft.com/office/drawing/2014/main" id="{F2FE6A36-73A4-F56B-F7CC-BD835EAE6FF9}"/>
                  </a:ext>
                </a:extLst>
              </p14:cNvPr>
              <p14:cNvContentPartPr/>
              <p14:nvPr/>
            </p14:nvContentPartPr>
            <p14:xfrm>
              <a:off x="5212013" y="5746504"/>
              <a:ext cx="98280" cy="55440"/>
            </p14:xfrm>
          </p:contentPart>
        </mc:Choice>
        <mc:Fallback xmlns="">
          <p:pic>
            <p:nvPicPr>
              <p:cNvPr id="114" name="Ink 113">
                <a:extLst>
                  <a:ext uri="{FF2B5EF4-FFF2-40B4-BE49-F238E27FC236}">
                    <a16:creationId xmlns:a16="http://schemas.microsoft.com/office/drawing/2014/main" id="{F2FE6A36-73A4-F56B-F7CC-BD835EAE6FF9}"/>
                  </a:ext>
                </a:extLst>
              </p:cNvPr>
              <p:cNvPicPr/>
              <p:nvPr/>
            </p:nvPicPr>
            <p:blipFill>
              <a:blip r:embed="rId181"/>
              <a:stretch>
                <a:fillRect/>
              </a:stretch>
            </p:blipFill>
            <p:spPr>
              <a:xfrm>
                <a:off x="5203013" y="5737504"/>
                <a:ext cx="115920" cy="73080"/>
              </a:xfrm>
              <a:prstGeom prst="rect">
                <a:avLst/>
              </a:prstGeom>
            </p:spPr>
          </p:pic>
        </mc:Fallback>
      </mc:AlternateContent>
      <p:grpSp>
        <p:nvGrpSpPr>
          <p:cNvPr id="155" name="Group 154">
            <a:extLst>
              <a:ext uri="{FF2B5EF4-FFF2-40B4-BE49-F238E27FC236}">
                <a16:creationId xmlns:a16="http://schemas.microsoft.com/office/drawing/2014/main" id="{8B972A8C-D95B-6D83-C8E7-A2022055ABCD}"/>
              </a:ext>
            </a:extLst>
          </p:cNvPr>
          <p:cNvGrpSpPr/>
          <p:nvPr/>
        </p:nvGrpSpPr>
        <p:grpSpPr>
          <a:xfrm>
            <a:off x="5519093" y="5052784"/>
            <a:ext cx="6846480" cy="1442160"/>
            <a:chOff x="5519093" y="5052784"/>
            <a:chExt cx="6846480" cy="1442160"/>
          </a:xfrm>
        </p:grpSpPr>
        <mc:AlternateContent xmlns:mc="http://schemas.openxmlformats.org/markup-compatibility/2006" xmlns:p14="http://schemas.microsoft.com/office/powerpoint/2010/main">
          <mc:Choice Requires="p14">
            <p:contentPart p14:bwMode="auto" r:id="rId182">
              <p14:nvContentPartPr>
                <p14:cNvPr id="116" name="Ink 115">
                  <a:extLst>
                    <a:ext uri="{FF2B5EF4-FFF2-40B4-BE49-F238E27FC236}">
                      <a16:creationId xmlns:a16="http://schemas.microsoft.com/office/drawing/2014/main" id="{FF09D4EA-EFAC-3148-2DC5-69D9B9CF262B}"/>
                    </a:ext>
                  </a:extLst>
                </p14:cNvPr>
                <p14:cNvContentPartPr/>
                <p14:nvPr/>
              </p14:nvContentPartPr>
              <p14:xfrm>
                <a:off x="5519093" y="5221264"/>
                <a:ext cx="650520" cy="525600"/>
              </p14:xfrm>
            </p:contentPart>
          </mc:Choice>
          <mc:Fallback xmlns="">
            <p:pic>
              <p:nvPicPr>
                <p:cNvPr id="116" name="Ink 115">
                  <a:extLst>
                    <a:ext uri="{FF2B5EF4-FFF2-40B4-BE49-F238E27FC236}">
                      <a16:creationId xmlns:a16="http://schemas.microsoft.com/office/drawing/2014/main" id="{FF09D4EA-EFAC-3148-2DC5-69D9B9CF262B}"/>
                    </a:ext>
                  </a:extLst>
                </p:cNvPr>
                <p:cNvPicPr/>
                <p:nvPr/>
              </p:nvPicPr>
              <p:blipFill>
                <a:blip r:embed="rId183"/>
                <a:stretch>
                  <a:fillRect/>
                </a:stretch>
              </p:blipFill>
              <p:spPr>
                <a:xfrm>
                  <a:off x="5510453" y="5212624"/>
                  <a:ext cx="66816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7" name="Ink 116">
                  <a:extLst>
                    <a:ext uri="{FF2B5EF4-FFF2-40B4-BE49-F238E27FC236}">
                      <a16:creationId xmlns:a16="http://schemas.microsoft.com/office/drawing/2014/main" id="{73C69ADE-F5AB-A177-25BE-01B61B0F2480}"/>
                    </a:ext>
                  </a:extLst>
                </p14:cNvPr>
                <p14:cNvContentPartPr/>
                <p14:nvPr/>
              </p14:nvContentPartPr>
              <p14:xfrm>
                <a:off x="6377333" y="5640304"/>
                <a:ext cx="118080" cy="17640"/>
              </p14:xfrm>
            </p:contentPart>
          </mc:Choice>
          <mc:Fallback xmlns="">
            <p:pic>
              <p:nvPicPr>
                <p:cNvPr id="117" name="Ink 116">
                  <a:extLst>
                    <a:ext uri="{FF2B5EF4-FFF2-40B4-BE49-F238E27FC236}">
                      <a16:creationId xmlns:a16="http://schemas.microsoft.com/office/drawing/2014/main" id="{73C69ADE-F5AB-A177-25BE-01B61B0F2480}"/>
                    </a:ext>
                  </a:extLst>
                </p:cNvPr>
                <p:cNvPicPr/>
                <p:nvPr/>
              </p:nvPicPr>
              <p:blipFill>
                <a:blip r:embed="rId185"/>
                <a:stretch>
                  <a:fillRect/>
                </a:stretch>
              </p:blipFill>
              <p:spPr>
                <a:xfrm>
                  <a:off x="6368693" y="5631664"/>
                  <a:ext cx="1357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8" name="Ink 117">
                  <a:extLst>
                    <a:ext uri="{FF2B5EF4-FFF2-40B4-BE49-F238E27FC236}">
                      <a16:creationId xmlns:a16="http://schemas.microsoft.com/office/drawing/2014/main" id="{31A24C49-3F19-A163-BDEF-0DDEADFFD823}"/>
                    </a:ext>
                  </a:extLst>
                </p14:cNvPr>
                <p14:cNvContentPartPr/>
                <p14:nvPr/>
              </p14:nvContentPartPr>
              <p14:xfrm>
                <a:off x="6730493" y="5274184"/>
                <a:ext cx="117000" cy="411120"/>
              </p14:xfrm>
            </p:contentPart>
          </mc:Choice>
          <mc:Fallback xmlns="">
            <p:pic>
              <p:nvPicPr>
                <p:cNvPr id="118" name="Ink 117">
                  <a:extLst>
                    <a:ext uri="{FF2B5EF4-FFF2-40B4-BE49-F238E27FC236}">
                      <a16:creationId xmlns:a16="http://schemas.microsoft.com/office/drawing/2014/main" id="{31A24C49-3F19-A163-BDEF-0DDEADFFD823}"/>
                    </a:ext>
                  </a:extLst>
                </p:cNvPr>
                <p:cNvPicPr/>
                <p:nvPr/>
              </p:nvPicPr>
              <p:blipFill>
                <a:blip r:embed="rId187"/>
                <a:stretch>
                  <a:fillRect/>
                </a:stretch>
              </p:blipFill>
              <p:spPr>
                <a:xfrm>
                  <a:off x="6721493" y="5265184"/>
                  <a:ext cx="13464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9" name="Ink 118">
                  <a:extLst>
                    <a:ext uri="{FF2B5EF4-FFF2-40B4-BE49-F238E27FC236}">
                      <a16:creationId xmlns:a16="http://schemas.microsoft.com/office/drawing/2014/main" id="{1ED29B27-992A-F7E6-A0F9-34EC90DCC326}"/>
                    </a:ext>
                  </a:extLst>
                </p14:cNvPr>
                <p14:cNvContentPartPr/>
                <p14:nvPr/>
              </p14:nvContentPartPr>
              <p14:xfrm>
                <a:off x="6665693" y="5250784"/>
                <a:ext cx="198720" cy="38880"/>
              </p14:xfrm>
            </p:contentPart>
          </mc:Choice>
          <mc:Fallback xmlns="">
            <p:pic>
              <p:nvPicPr>
                <p:cNvPr id="119" name="Ink 118">
                  <a:extLst>
                    <a:ext uri="{FF2B5EF4-FFF2-40B4-BE49-F238E27FC236}">
                      <a16:creationId xmlns:a16="http://schemas.microsoft.com/office/drawing/2014/main" id="{1ED29B27-992A-F7E6-A0F9-34EC90DCC326}"/>
                    </a:ext>
                  </a:extLst>
                </p:cNvPr>
                <p:cNvPicPr/>
                <p:nvPr/>
              </p:nvPicPr>
              <p:blipFill>
                <a:blip r:embed="rId189"/>
                <a:stretch>
                  <a:fillRect/>
                </a:stretch>
              </p:blipFill>
              <p:spPr>
                <a:xfrm>
                  <a:off x="6656693" y="5242144"/>
                  <a:ext cx="2163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0" name="Ink 119">
                  <a:extLst>
                    <a:ext uri="{FF2B5EF4-FFF2-40B4-BE49-F238E27FC236}">
                      <a16:creationId xmlns:a16="http://schemas.microsoft.com/office/drawing/2014/main" id="{22EA55C2-23E0-03A1-D743-AA91E99882A2}"/>
                    </a:ext>
                  </a:extLst>
                </p14:cNvPr>
                <p14:cNvContentPartPr/>
                <p14:nvPr/>
              </p14:nvContentPartPr>
              <p14:xfrm>
                <a:off x="6773693" y="5688904"/>
                <a:ext cx="255600" cy="69840"/>
              </p14:xfrm>
            </p:contentPart>
          </mc:Choice>
          <mc:Fallback xmlns="">
            <p:pic>
              <p:nvPicPr>
                <p:cNvPr id="120" name="Ink 119">
                  <a:extLst>
                    <a:ext uri="{FF2B5EF4-FFF2-40B4-BE49-F238E27FC236}">
                      <a16:creationId xmlns:a16="http://schemas.microsoft.com/office/drawing/2014/main" id="{22EA55C2-23E0-03A1-D743-AA91E99882A2}"/>
                    </a:ext>
                  </a:extLst>
                </p:cNvPr>
                <p:cNvPicPr/>
                <p:nvPr/>
              </p:nvPicPr>
              <p:blipFill>
                <a:blip r:embed="rId191"/>
                <a:stretch>
                  <a:fillRect/>
                </a:stretch>
              </p:blipFill>
              <p:spPr>
                <a:xfrm>
                  <a:off x="6765053" y="5680264"/>
                  <a:ext cx="2732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Ink 120">
                  <a:extLst>
                    <a:ext uri="{FF2B5EF4-FFF2-40B4-BE49-F238E27FC236}">
                      <a16:creationId xmlns:a16="http://schemas.microsoft.com/office/drawing/2014/main" id="{B5FA1222-3335-74F3-9A01-002092576EA9}"/>
                    </a:ext>
                  </a:extLst>
                </p14:cNvPr>
                <p14:cNvContentPartPr/>
                <p14:nvPr/>
              </p14:nvContentPartPr>
              <p14:xfrm>
                <a:off x="7209293" y="5651824"/>
                <a:ext cx="74880" cy="10800"/>
              </p14:xfrm>
            </p:contentPart>
          </mc:Choice>
          <mc:Fallback xmlns="">
            <p:pic>
              <p:nvPicPr>
                <p:cNvPr id="121" name="Ink 120">
                  <a:extLst>
                    <a:ext uri="{FF2B5EF4-FFF2-40B4-BE49-F238E27FC236}">
                      <a16:creationId xmlns:a16="http://schemas.microsoft.com/office/drawing/2014/main" id="{B5FA1222-3335-74F3-9A01-002092576EA9}"/>
                    </a:ext>
                  </a:extLst>
                </p:cNvPr>
                <p:cNvPicPr/>
                <p:nvPr/>
              </p:nvPicPr>
              <p:blipFill>
                <a:blip r:embed="rId193"/>
                <a:stretch>
                  <a:fillRect/>
                </a:stretch>
              </p:blipFill>
              <p:spPr>
                <a:xfrm>
                  <a:off x="7200293" y="5643184"/>
                  <a:ext cx="925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2" name="Ink 121">
                  <a:extLst>
                    <a:ext uri="{FF2B5EF4-FFF2-40B4-BE49-F238E27FC236}">
                      <a16:creationId xmlns:a16="http://schemas.microsoft.com/office/drawing/2014/main" id="{50989238-E70B-E1AE-B670-6055F5D95C67}"/>
                    </a:ext>
                  </a:extLst>
                </p14:cNvPr>
                <p14:cNvContentPartPr/>
                <p14:nvPr/>
              </p14:nvContentPartPr>
              <p14:xfrm>
                <a:off x="7408373" y="5179144"/>
                <a:ext cx="621360" cy="408960"/>
              </p14:xfrm>
            </p:contentPart>
          </mc:Choice>
          <mc:Fallback xmlns="">
            <p:pic>
              <p:nvPicPr>
                <p:cNvPr id="122" name="Ink 121">
                  <a:extLst>
                    <a:ext uri="{FF2B5EF4-FFF2-40B4-BE49-F238E27FC236}">
                      <a16:creationId xmlns:a16="http://schemas.microsoft.com/office/drawing/2014/main" id="{50989238-E70B-E1AE-B670-6055F5D95C67}"/>
                    </a:ext>
                  </a:extLst>
                </p:cNvPr>
                <p:cNvPicPr/>
                <p:nvPr/>
              </p:nvPicPr>
              <p:blipFill>
                <a:blip r:embed="rId195"/>
                <a:stretch>
                  <a:fillRect/>
                </a:stretch>
              </p:blipFill>
              <p:spPr>
                <a:xfrm>
                  <a:off x="7399373" y="5170144"/>
                  <a:ext cx="63900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3" name="Ink 122">
                  <a:extLst>
                    <a:ext uri="{FF2B5EF4-FFF2-40B4-BE49-F238E27FC236}">
                      <a16:creationId xmlns:a16="http://schemas.microsoft.com/office/drawing/2014/main" id="{117F27BC-7176-C602-C503-29B68904E894}"/>
                    </a:ext>
                  </a:extLst>
                </p14:cNvPr>
                <p14:cNvContentPartPr/>
                <p14:nvPr/>
              </p14:nvContentPartPr>
              <p14:xfrm>
                <a:off x="5592533" y="5731024"/>
                <a:ext cx="2782800" cy="191160"/>
              </p14:xfrm>
            </p:contentPart>
          </mc:Choice>
          <mc:Fallback xmlns="">
            <p:pic>
              <p:nvPicPr>
                <p:cNvPr id="123" name="Ink 122">
                  <a:extLst>
                    <a:ext uri="{FF2B5EF4-FFF2-40B4-BE49-F238E27FC236}">
                      <a16:creationId xmlns:a16="http://schemas.microsoft.com/office/drawing/2014/main" id="{117F27BC-7176-C602-C503-29B68904E894}"/>
                    </a:ext>
                  </a:extLst>
                </p:cNvPr>
                <p:cNvPicPr/>
                <p:nvPr/>
              </p:nvPicPr>
              <p:blipFill>
                <a:blip r:embed="rId197"/>
                <a:stretch>
                  <a:fillRect/>
                </a:stretch>
              </p:blipFill>
              <p:spPr>
                <a:xfrm>
                  <a:off x="5583533" y="5722384"/>
                  <a:ext cx="28004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4" name="Ink 123">
                  <a:extLst>
                    <a:ext uri="{FF2B5EF4-FFF2-40B4-BE49-F238E27FC236}">
                      <a16:creationId xmlns:a16="http://schemas.microsoft.com/office/drawing/2014/main" id="{553DB2DC-DC22-9EB7-5EEF-C54FB8F2809C}"/>
                    </a:ext>
                  </a:extLst>
                </p14:cNvPr>
                <p14:cNvContentPartPr/>
                <p14:nvPr/>
              </p14:nvContentPartPr>
              <p14:xfrm>
                <a:off x="6753893" y="6034864"/>
                <a:ext cx="271440" cy="460080"/>
              </p14:xfrm>
            </p:contentPart>
          </mc:Choice>
          <mc:Fallback xmlns="">
            <p:pic>
              <p:nvPicPr>
                <p:cNvPr id="124" name="Ink 123">
                  <a:extLst>
                    <a:ext uri="{FF2B5EF4-FFF2-40B4-BE49-F238E27FC236}">
                      <a16:creationId xmlns:a16="http://schemas.microsoft.com/office/drawing/2014/main" id="{553DB2DC-DC22-9EB7-5EEF-C54FB8F2809C}"/>
                    </a:ext>
                  </a:extLst>
                </p:cNvPr>
                <p:cNvPicPr/>
                <p:nvPr/>
              </p:nvPicPr>
              <p:blipFill>
                <a:blip r:embed="rId199"/>
                <a:stretch>
                  <a:fillRect/>
                </a:stretch>
              </p:blipFill>
              <p:spPr>
                <a:xfrm>
                  <a:off x="6745253" y="6026224"/>
                  <a:ext cx="28908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6" name="Ink 125">
                  <a:extLst>
                    <a:ext uri="{FF2B5EF4-FFF2-40B4-BE49-F238E27FC236}">
                      <a16:creationId xmlns:a16="http://schemas.microsoft.com/office/drawing/2014/main" id="{DBED2A5C-2AF0-4517-7974-0037C915119F}"/>
                    </a:ext>
                  </a:extLst>
                </p14:cNvPr>
                <p14:cNvContentPartPr/>
                <p14:nvPr/>
              </p14:nvContentPartPr>
              <p14:xfrm>
                <a:off x="7315133" y="6439504"/>
                <a:ext cx="54360" cy="20520"/>
              </p14:xfrm>
            </p:contentPart>
          </mc:Choice>
          <mc:Fallback xmlns="">
            <p:pic>
              <p:nvPicPr>
                <p:cNvPr id="126" name="Ink 125">
                  <a:extLst>
                    <a:ext uri="{FF2B5EF4-FFF2-40B4-BE49-F238E27FC236}">
                      <a16:creationId xmlns:a16="http://schemas.microsoft.com/office/drawing/2014/main" id="{DBED2A5C-2AF0-4517-7974-0037C915119F}"/>
                    </a:ext>
                  </a:extLst>
                </p:cNvPr>
                <p:cNvPicPr/>
                <p:nvPr/>
              </p:nvPicPr>
              <p:blipFill>
                <a:blip r:embed="rId201"/>
                <a:stretch>
                  <a:fillRect/>
                </a:stretch>
              </p:blipFill>
              <p:spPr>
                <a:xfrm>
                  <a:off x="7306493" y="6430864"/>
                  <a:ext cx="72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8" name="Ink 127">
                  <a:extLst>
                    <a:ext uri="{FF2B5EF4-FFF2-40B4-BE49-F238E27FC236}">
                      <a16:creationId xmlns:a16="http://schemas.microsoft.com/office/drawing/2014/main" id="{45E6AE88-D852-67D8-7A91-D0BF14E5DF23}"/>
                    </a:ext>
                  </a:extLst>
                </p14:cNvPr>
                <p14:cNvContentPartPr/>
                <p14:nvPr/>
              </p14:nvContentPartPr>
              <p14:xfrm>
                <a:off x="7758293" y="5852344"/>
                <a:ext cx="318960" cy="570600"/>
              </p14:xfrm>
            </p:contentPart>
          </mc:Choice>
          <mc:Fallback xmlns="">
            <p:pic>
              <p:nvPicPr>
                <p:cNvPr id="128" name="Ink 127">
                  <a:extLst>
                    <a:ext uri="{FF2B5EF4-FFF2-40B4-BE49-F238E27FC236}">
                      <a16:creationId xmlns:a16="http://schemas.microsoft.com/office/drawing/2014/main" id="{45E6AE88-D852-67D8-7A91-D0BF14E5DF23}"/>
                    </a:ext>
                  </a:extLst>
                </p:cNvPr>
                <p:cNvPicPr/>
                <p:nvPr/>
              </p:nvPicPr>
              <p:blipFill>
                <a:blip r:embed="rId203"/>
                <a:stretch>
                  <a:fillRect/>
                </a:stretch>
              </p:blipFill>
              <p:spPr>
                <a:xfrm>
                  <a:off x="7749653" y="5843704"/>
                  <a:ext cx="33660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9" name="Ink 128">
                  <a:extLst>
                    <a:ext uri="{FF2B5EF4-FFF2-40B4-BE49-F238E27FC236}">
                      <a16:creationId xmlns:a16="http://schemas.microsoft.com/office/drawing/2014/main" id="{705638DF-9610-D717-E927-F9F59CB89DF5}"/>
                    </a:ext>
                  </a:extLst>
                </p14:cNvPr>
                <p14:cNvContentPartPr/>
                <p14:nvPr/>
              </p14:nvContentPartPr>
              <p14:xfrm>
                <a:off x="8186333" y="6143584"/>
                <a:ext cx="118800" cy="263880"/>
              </p14:xfrm>
            </p:contentPart>
          </mc:Choice>
          <mc:Fallback xmlns="">
            <p:pic>
              <p:nvPicPr>
                <p:cNvPr id="129" name="Ink 128">
                  <a:extLst>
                    <a:ext uri="{FF2B5EF4-FFF2-40B4-BE49-F238E27FC236}">
                      <a16:creationId xmlns:a16="http://schemas.microsoft.com/office/drawing/2014/main" id="{705638DF-9610-D717-E927-F9F59CB89DF5}"/>
                    </a:ext>
                  </a:extLst>
                </p:cNvPr>
                <p:cNvPicPr/>
                <p:nvPr/>
              </p:nvPicPr>
              <p:blipFill>
                <a:blip r:embed="rId205"/>
                <a:stretch>
                  <a:fillRect/>
                </a:stretch>
              </p:blipFill>
              <p:spPr>
                <a:xfrm>
                  <a:off x="8177693" y="6134944"/>
                  <a:ext cx="1364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0" name="Ink 129">
                  <a:extLst>
                    <a:ext uri="{FF2B5EF4-FFF2-40B4-BE49-F238E27FC236}">
                      <a16:creationId xmlns:a16="http://schemas.microsoft.com/office/drawing/2014/main" id="{9630E210-BCC0-F735-A928-89701EF8445A}"/>
                    </a:ext>
                  </a:extLst>
                </p14:cNvPr>
                <p14:cNvContentPartPr/>
                <p14:nvPr/>
              </p14:nvContentPartPr>
              <p14:xfrm>
                <a:off x="8029373" y="5903104"/>
                <a:ext cx="23760" cy="4680"/>
              </p14:xfrm>
            </p:contentPart>
          </mc:Choice>
          <mc:Fallback xmlns="">
            <p:pic>
              <p:nvPicPr>
                <p:cNvPr id="130" name="Ink 129">
                  <a:extLst>
                    <a:ext uri="{FF2B5EF4-FFF2-40B4-BE49-F238E27FC236}">
                      <a16:creationId xmlns:a16="http://schemas.microsoft.com/office/drawing/2014/main" id="{9630E210-BCC0-F735-A928-89701EF8445A}"/>
                    </a:ext>
                  </a:extLst>
                </p:cNvPr>
                <p:cNvPicPr/>
                <p:nvPr/>
              </p:nvPicPr>
              <p:blipFill>
                <a:blip r:embed="rId207"/>
                <a:stretch>
                  <a:fillRect/>
                </a:stretch>
              </p:blipFill>
              <p:spPr>
                <a:xfrm>
                  <a:off x="8020733" y="5894464"/>
                  <a:ext cx="414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1" name="Ink 130">
                  <a:extLst>
                    <a:ext uri="{FF2B5EF4-FFF2-40B4-BE49-F238E27FC236}">
                      <a16:creationId xmlns:a16="http://schemas.microsoft.com/office/drawing/2014/main" id="{60FC1358-AF34-CA73-CBA7-2702AB7933A0}"/>
                    </a:ext>
                  </a:extLst>
                </p14:cNvPr>
                <p14:cNvContentPartPr/>
                <p14:nvPr/>
              </p14:nvContentPartPr>
              <p14:xfrm>
                <a:off x="8641733" y="5052784"/>
                <a:ext cx="636840" cy="577080"/>
              </p14:xfrm>
            </p:contentPart>
          </mc:Choice>
          <mc:Fallback xmlns="">
            <p:pic>
              <p:nvPicPr>
                <p:cNvPr id="131" name="Ink 130">
                  <a:extLst>
                    <a:ext uri="{FF2B5EF4-FFF2-40B4-BE49-F238E27FC236}">
                      <a16:creationId xmlns:a16="http://schemas.microsoft.com/office/drawing/2014/main" id="{60FC1358-AF34-CA73-CBA7-2702AB7933A0}"/>
                    </a:ext>
                  </a:extLst>
                </p:cNvPr>
                <p:cNvPicPr/>
                <p:nvPr/>
              </p:nvPicPr>
              <p:blipFill>
                <a:blip r:embed="rId209"/>
                <a:stretch>
                  <a:fillRect/>
                </a:stretch>
              </p:blipFill>
              <p:spPr>
                <a:xfrm>
                  <a:off x="8632733" y="5043784"/>
                  <a:ext cx="65448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2" name="Ink 131">
                  <a:extLst>
                    <a:ext uri="{FF2B5EF4-FFF2-40B4-BE49-F238E27FC236}">
                      <a16:creationId xmlns:a16="http://schemas.microsoft.com/office/drawing/2014/main" id="{B074528D-B760-7C22-58B5-3C900ACB2C74}"/>
                    </a:ext>
                  </a:extLst>
                </p14:cNvPr>
                <p14:cNvContentPartPr/>
                <p14:nvPr/>
              </p14:nvContentPartPr>
              <p14:xfrm>
                <a:off x="8555333" y="5457424"/>
                <a:ext cx="482040" cy="74880"/>
              </p14:xfrm>
            </p:contentPart>
          </mc:Choice>
          <mc:Fallback xmlns="">
            <p:pic>
              <p:nvPicPr>
                <p:cNvPr id="132" name="Ink 131">
                  <a:extLst>
                    <a:ext uri="{FF2B5EF4-FFF2-40B4-BE49-F238E27FC236}">
                      <a16:creationId xmlns:a16="http://schemas.microsoft.com/office/drawing/2014/main" id="{B074528D-B760-7C22-58B5-3C900ACB2C74}"/>
                    </a:ext>
                  </a:extLst>
                </p:cNvPr>
                <p:cNvPicPr/>
                <p:nvPr/>
              </p:nvPicPr>
              <p:blipFill>
                <a:blip r:embed="rId211"/>
                <a:stretch>
                  <a:fillRect/>
                </a:stretch>
              </p:blipFill>
              <p:spPr>
                <a:xfrm>
                  <a:off x="8546693" y="5448784"/>
                  <a:ext cx="4996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5" name="Ink 134">
                  <a:extLst>
                    <a:ext uri="{FF2B5EF4-FFF2-40B4-BE49-F238E27FC236}">
                      <a16:creationId xmlns:a16="http://schemas.microsoft.com/office/drawing/2014/main" id="{31A8FE8C-2F56-2BAD-8E48-C87320458F81}"/>
                    </a:ext>
                  </a:extLst>
                </p14:cNvPr>
                <p14:cNvContentPartPr/>
                <p14:nvPr/>
              </p14:nvContentPartPr>
              <p14:xfrm>
                <a:off x="6652733" y="5247904"/>
                <a:ext cx="478080" cy="446040"/>
              </p14:xfrm>
            </p:contentPart>
          </mc:Choice>
          <mc:Fallback xmlns="">
            <p:pic>
              <p:nvPicPr>
                <p:cNvPr id="135" name="Ink 134">
                  <a:extLst>
                    <a:ext uri="{FF2B5EF4-FFF2-40B4-BE49-F238E27FC236}">
                      <a16:creationId xmlns:a16="http://schemas.microsoft.com/office/drawing/2014/main" id="{31A8FE8C-2F56-2BAD-8E48-C87320458F81}"/>
                    </a:ext>
                  </a:extLst>
                </p:cNvPr>
                <p:cNvPicPr/>
                <p:nvPr/>
              </p:nvPicPr>
              <p:blipFill>
                <a:blip r:embed="rId213"/>
                <a:stretch>
                  <a:fillRect/>
                </a:stretch>
              </p:blipFill>
              <p:spPr>
                <a:xfrm>
                  <a:off x="6643733" y="5239264"/>
                  <a:ext cx="49572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6" name="Ink 135">
                  <a:extLst>
                    <a:ext uri="{FF2B5EF4-FFF2-40B4-BE49-F238E27FC236}">
                      <a16:creationId xmlns:a16="http://schemas.microsoft.com/office/drawing/2014/main" id="{0BF23F3A-475C-9825-451F-2DA1C6F0935C}"/>
                    </a:ext>
                  </a:extLst>
                </p14:cNvPr>
                <p14:cNvContentPartPr/>
                <p14:nvPr/>
              </p14:nvContentPartPr>
              <p14:xfrm>
                <a:off x="7672973" y="5784304"/>
                <a:ext cx="867240" cy="698040"/>
              </p14:xfrm>
            </p:contentPart>
          </mc:Choice>
          <mc:Fallback xmlns="">
            <p:pic>
              <p:nvPicPr>
                <p:cNvPr id="136" name="Ink 135">
                  <a:extLst>
                    <a:ext uri="{FF2B5EF4-FFF2-40B4-BE49-F238E27FC236}">
                      <a16:creationId xmlns:a16="http://schemas.microsoft.com/office/drawing/2014/main" id="{0BF23F3A-475C-9825-451F-2DA1C6F0935C}"/>
                    </a:ext>
                  </a:extLst>
                </p:cNvPr>
                <p:cNvPicPr/>
                <p:nvPr/>
              </p:nvPicPr>
              <p:blipFill>
                <a:blip r:embed="rId215"/>
                <a:stretch>
                  <a:fillRect/>
                </a:stretch>
              </p:blipFill>
              <p:spPr>
                <a:xfrm>
                  <a:off x="7664333" y="5775304"/>
                  <a:ext cx="884880" cy="7156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8" name="Ink 137">
                  <a:extLst>
                    <a:ext uri="{FF2B5EF4-FFF2-40B4-BE49-F238E27FC236}">
                      <a16:creationId xmlns:a16="http://schemas.microsoft.com/office/drawing/2014/main" id="{331DD9DE-EF3C-DC0C-0442-EA3285925E3D}"/>
                    </a:ext>
                  </a:extLst>
                </p14:cNvPr>
                <p14:cNvContentPartPr/>
                <p14:nvPr/>
              </p14:nvContentPartPr>
              <p14:xfrm>
                <a:off x="8257253" y="5695744"/>
                <a:ext cx="965160" cy="70920"/>
              </p14:xfrm>
            </p:contentPart>
          </mc:Choice>
          <mc:Fallback xmlns="">
            <p:pic>
              <p:nvPicPr>
                <p:cNvPr id="138" name="Ink 137">
                  <a:extLst>
                    <a:ext uri="{FF2B5EF4-FFF2-40B4-BE49-F238E27FC236}">
                      <a16:creationId xmlns:a16="http://schemas.microsoft.com/office/drawing/2014/main" id="{331DD9DE-EF3C-DC0C-0442-EA3285925E3D}"/>
                    </a:ext>
                  </a:extLst>
                </p:cNvPr>
                <p:cNvPicPr/>
                <p:nvPr/>
              </p:nvPicPr>
              <p:blipFill>
                <a:blip r:embed="rId217"/>
                <a:stretch>
                  <a:fillRect/>
                </a:stretch>
              </p:blipFill>
              <p:spPr>
                <a:xfrm>
                  <a:off x="8248253" y="5686744"/>
                  <a:ext cx="98280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9" name="Ink 138">
                  <a:extLst>
                    <a:ext uri="{FF2B5EF4-FFF2-40B4-BE49-F238E27FC236}">
                      <a16:creationId xmlns:a16="http://schemas.microsoft.com/office/drawing/2014/main" id="{6AA68A2C-240A-BD56-1600-0FFCAFAE545B}"/>
                    </a:ext>
                  </a:extLst>
                </p14:cNvPr>
                <p14:cNvContentPartPr/>
                <p14:nvPr/>
              </p14:nvContentPartPr>
              <p14:xfrm>
                <a:off x="9697253" y="5617984"/>
                <a:ext cx="99720" cy="31680"/>
              </p14:xfrm>
            </p:contentPart>
          </mc:Choice>
          <mc:Fallback xmlns="">
            <p:pic>
              <p:nvPicPr>
                <p:cNvPr id="139" name="Ink 138">
                  <a:extLst>
                    <a:ext uri="{FF2B5EF4-FFF2-40B4-BE49-F238E27FC236}">
                      <a16:creationId xmlns:a16="http://schemas.microsoft.com/office/drawing/2014/main" id="{6AA68A2C-240A-BD56-1600-0FFCAFAE545B}"/>
                    </a:ext>
                  </a:extLst>
                </p:cNvPr>
                <p:cNvPicPr/>
                <p:nvPr/>
              </p:nvPicPr>
              <p:blipFill>
                <a:blip r:embed="rId219"/>
                <a:stretch>
                  <a:fillRect/>
                </a:stretch>
              </p:blipFill>
              <p:spPr>
                <a:xfrm>
                  <a:off x="9688613" y="5608984"/>
                  <a:ext cx="1173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0" name="Ink 139">
                  <a:extLst>
                    <a:ext uri="{FF2B5EF4-FFF2-40B4-BE49-F238E27FC236}">
                      <a16:creationId xmlns:a16="http://schemas.microsoft.com/office/drawing/2014/main" id="{9AC26D5D-670D-B5C7-5B47-0BBE7B265115}"/>
                    </a:ext>
                  </a:extLst>
                </p14:cNvPr>
                <p14:cNvContentPartPr/>
                <p14:nvPr/>
              </p14:nvContentPartPr>
              <p14:xfrm>
                <a:off x="9539933" y="5706544"/>
                <a:ext cx="236160" cy="40320"/>
              </p14:xfrm>
            </p:contentPart>
          </mc:Choice>
          <mc:Fallback xmlns="">
            <p:pic>
              <p:nvPicPr>
                <p:cNvPr id="140" name="Ink 139">
                  <a:extLst>
                    <a:ext uri="{FF2B5EF4-FFF2-40B4-BE49-F238E27FC236}">
                      <a16:creationId xmlns:a16="http://schemas.microsoft.com/office/drawing/2014/main" id="{9AC26D5D-670D-B5C7-5B47-0BBE7B265115}"/>
                    </a:ext>
                  </a:extLst>
                </p:cNvPr>
                <p:cNvPicPr/>
                <p:nvPr/>
              </p:nvPicPr>
              <p:blipFill>
                <a:blip r:embed="rId221"/>
                <a:stretch>
                  <a:fillRect/>
                </a:stretch>
              </p:blipFill>
              <p:spPr>
                <a:xfrm>
                  <a:off x="9530933" y="5697904"/>
                  <a:ext cx="2538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1" name="Ink 140">
                  <a:extLst>
                    <a:ext uri="{FF2B5EF4-FFF2-40B4-BE49-F238E27FC236}">
                      <a16:creationId xmlns:a16="http://schemas.microsoft.com/office/drawing/2014/main" id="{FB0286D8-5F38-F8AF-0CCA-2D2930B13DA6}"/>
                    </a:ext>
                  </a:extLst>
                </p14:cNvPr>
                <p14:cNvContentPartPr/>
                <p14:nvPr/>
              </p14:nvContentPartPr>
              <p14:xfrm>
                <a:off x="10070213" y="5179144"/>
                <a:ext cx="487440" cy="540720"/>
              </p14:xfrm>
            </p:contentPart>
          </mc:Choice>
          <mc:Fallback xmlns="">
            <p:pic>
              <p:nvPicPr>
                <p:cNvPr id="141" name="Ink 140">
                  <a:extLst>
                    <a:ext uri="{FF2B5EF4-FFF2-40B4-BE49-F238E27FC236}">
                      <a16:creationId xmlns:a16="http://schemas.microsoft.com/office/drawing/2014/main" id="{FB0286D8-5F38-F8AF-0CCA-2D2930B13DA6}"/>
                    </a:ext>
                  </a:extLst>
                </p:cNvPr>
                <p:cNvPicPr/>
                <p:nvPr/>
              </p:nvPicPr>
              <p:blipFill>
                <a:blip r:embed="rId223"/>
                <a:stretch>
                  <a:fillRect/>
                </a:stretch>
              </p:blipFill>
              <p:spPr>
                <a:xfrm>
                  <a:off x="10061213" y="5170144"/>
                  <a:ext cx="50508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2" name="Ink 141">
                  <a:extLst>
                    <a:ext uri="{FF2B5EF4-FFF2-40B4-BE49-F238E27FC236}">
                      <a16:creationId xmlns:a16="http://schemas.microsoft.com/office/drawing/2014/main" id="{68E0BAC3-CFC5-BF54-2BB9-A45AB40DEA83}"/>
                    </a:ext>
                  </a:extLst>
                </p14:cNvPr>
                <p14:cNvContentPartPr/>
                <p14:nvPr/>
              </p14:nvContentPartPr>
              <p14:xfrm>
                <a:off x="10815413" y="5605024"/>
                <a:ext cx="79560" cy="33480"/>
              </p14:xfrm>
            </p:contentPart>
          </mc:Choice>
          <mc:Fallback xmlns="">
            <p:pic>
              <p:nvPicPr>
                <p:cNvPr id="142" name="Ink 141">
                  <a:extLst>
                    <a:ext uri="{FF2B5EF4-FFF2-40B4-BE49-F238E27FC236}">
                      <a16:creationId xmlns:a16="http://schemas.microsoft.com/office/drawing/2014/main" id="{68E0BAC3-CFC5-BF54-2BB9-A45AB40DEA83}"/>
                    </a:ext>
                  </a:extLst>
                </p:cNvPr>
                <p:cNvPicPr/>
                <p:nvPr/>
              </p:nvPicPr>
              <p:blipFill>
                <a:blip r:embed="rId225"/>
                <a:stretch>
                  <a:fillRect/>
                </a:stretch>
              </p:blipFill>
              <p:spPr>
                <a:xfrm>
                  <a:off x="10806413" y="5596384"/>
                  <a:ext cx="972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3" name="Ink 142">
                  <a:extLst>
                    <a:ext uri="{FF2B5EF4-FFF2-40B4-BE49-F238E27FC236}">
                      <a16:creationId xmlns:a16="http://schemas.microsoft.com/office/drawing/2014/main" id="{6D01C958-3A5C-A4BD-ED5B-EBB098846DDC}"/>
                    </a:ext>
                  </a:extLst>
                </p14:cNvPr>
                <p14:cNvContentPartPr/>
                <p14:nvPr/>
              </p14:nvContentPartPr>
              <p14:xfrm>
                <a:off x="11047253" y="5229904"/>
                <a:ext cx="412560" cy="406440"/>
              </p14:xfrm>
            </p:contentPart>
          </mc:Choice>
          <mc:Fallback xmlns="">
            <p:pic>
              <p:nvPicPr>
                <p:cNvPr id="143" name="Ink 142">
                  <a:extLst>
                    <a:ext uri="{FF2B5EF4-FFF2-40B4-BE49-F238E27FC236}">
                      <a16:creationId xmlns:a16="http://schemas.microsoft.com/office/drawing/2014/main" id="{6D01C958-3A5C-A4BD-ED5B-EBB098846DDC}"/>
                    </a:ext>
                  </a:extLst>
                </p:cNvPr>
                <p:cNvPicPr/>
                <p:nvPr/>
              </p:nvPicPr>
              <p:blipFill>
                <a:blip r:embed="rId227"/>
                <a:stretch>
                  <a:fillRect/>
                </a:stretch>
              </p:blipFill>
              <p:spPr>
                <a:xfrm>
                  <a:off x="11038613" y="5220904"/>
                  <a:ext cx="4302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4" name="Ink 143">
                  <a:extLst>
                    <a:ext uri="{FF2B5EF4-FFF2-40B4-BE49-F238E27FC236}">
                      <a16:creationId xmlns:a16="http://schemas.microsoft.com/office/drawing/2014/main" id="{61DE83ED-8CEF-6A09-365B-843A2122E654}"/>
                    </a:ext>
                  </a:extLst>
                </p14:cNvPr>
                <p14:cNvContentPartPr/>
                <p14:nvPr/>
              </p14:nvContentPartPr>
              <p14:xfrm>
                <a:off x="11474933" y="5081944"/>
                <a:ext cx="349560" cy="214560"/>
              </p14:xfrm>
            </p:contentPart>
          </mc:Choice>
          <mc:Fallback xmlns="">
            <p:pic>
              <p:nvPicPr>
                <p:cNvPr id="144" name="Ink 143">
                  <a:extLst>
                    <a:ext uri="{FF2B5EF4-FFF2-40B4-BE49-F238E27FC236}">
                      <a16:creationId xmlns:a16="http://schemas.microsoft.com/office/drawing/2014/main" id="{61DE83ED-8CEF-6A09-365B-843A2122E654}"/>
                    </a:ext>
                  </a:extLst>
                </p:cNvPr>
                <p:cNvPicPr/>
                <p:nvPr/>
              </p:nvPicPr>
              <p:blipFill>
                <a:blip r:embed="rId229"/>
                <a:stretch>
                  <a:fillRect/>
                </a:stretch>
              </p:blipFill>
              <p:spPr>
                <a:xfrm>
                  <a:off x="11466293" y="5072944"/>
                  <a:ext cx="3672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5" name="Ink 144">
                  <a:extLst>
                    <a:ext uri="{FF2B5EF4-FFF2-40B4-BE49-F238E27FC236}">
                      <a16:creationId xmlns:a16="http://schemas.microsoft.com/office/drawing/2014/main" id="{717D731C-D111-2ABF-8A2B-2E34223E319C}"/>
                    </a:ext>
                  </a:extLst>
                </p14:cNvPr>
                <p14:cNvContentPartPr/>
                <p14:nvPr/>
              </p14:nvContentPartPr>
              <p14:xfrm>
                <a:off x="11792813" y="5580904"/>
                <a:ext cx="63000" cy="27360"/>
              </p14:xfrm>
            </p:contentPart>
          </mc:Choice>
          <mc:Fallback xmlns="">
            <p:pic>
              <p:nvPicPr>
                <p:cNvPr id="145" name="Ink 144">
                  <a:extLst>
                    <a:ext uri="{FF2B5EF4-FFF2-40B4-BE49-F238E27FC236}">
                      <a16:creationId xmlns:a16="http://schemas.microsoft.com/office/drawing/2014/main" id="{717D731C-D111-2ABF-8A2B-2E34223E319C}"/>
                    </a:ext>
                  </a:extLst>
                </p:cNvPr>
                <p:cNvPicPr/>
                <p:nvPr/>
              </p:nvPicPr>
              <p:blipFill>
                <a:blip r:embed="rId231"/>
                <a:stretch>
                  <a:fillRect/>
                </a:stretch>
              </p:blipFill>
              <p:spPr>
                <a:xfrm>
                  <a:off x="11784173" y="5571904"/>
                  <a:ext cx="806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6" name="Ink 145">
                  <a:extLst>
                    <a:ext uri="{FF2B5EF4-FFF2-40B4-BE49-F238E27FC236}">
                      <a16:creationId xmlns:a16="http://schemas.microsoft.com/office/drawing/2014/main" id="{6C9071C3-F825-A0DA-56DB-CDB1693F699E}"/>
                    </a:ext>
                  </a:extLst>
                </p14:cNvPr>
                <p14:cNvContentPartPr/>
                <p14:nvPr/>
              </p14:nvContentPartPr>
              <p14:xfrm>
                <a:off x="11839973" y="5053144"/>
                <a:ext cx="519840" cy="521280"/>
              </p14:xfrm>
            </p:contentPart>
          </mc:Choice>
          <mc:Fallback xmlns="">
            <p:pic>
              <p:nvPicPr>
                <p:cNvPr id="146" name="Ink 145">
                  <a:extLst>
                    <a:ext uri="{FF2B5EF4-FFF2-40B4-BE49-F238E27FC236}">
                      <a16:creationId xmlns:a16="http://schemas.microsoft.com/office/drawing/2014/main" id="{6C9071C3-F825-A0DA-56DB-CDB1693F699E}"/>
                    </a:ext>
                  </a:extLst>
                </p:cNvPr>
                <p:cNvPicPr/>
                <p:nvPr/>
              </p:nvPicPr>
              <p:blipFill>
                <a:blip r:embed="rId233"/>
                <a:stretch>
                  <a:fillRect/>
                </a:stretch>
              </p:blipFill>
              <p:spPr>
                <a:xfrm>
                  <a:off x="11831333" y="5044504"/>
                  <a:ext cx="53748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7" name="Ink 146">
                  <a:extLst>
                    <a:ext uri="{FF2B5EF4-FFF2-40B4-BE49-F238E27FC236}">
                      <a16:creationId xmlns:a16="http://schemas.microsoft.com/office/drawing/2014/main" id="{CEC71BDD-CD19-ACB4-5AD3-850FF500D5A9}"/>
                    </a:ext>
                  </a:extLst>
                </p14:cNvPr>
                <p14:cNvContentPartPr/>
                <p14:nvPr/>
              </p14:nvContentPartPr>
              <p14:xfrm>
                <a:off x="11754293" y="5367064"/>
                <a:ext cx="524520" cy="90000"/>
              </p14:xfrm>
            </p:contentPart>
          </mc:Choice>
          <mc:Fallback xmlns="">
            <p:pic>
              <p:nvPicPr>
                <p:cNvPr id="147" name="Ink 146">
                  <a:extLst>
                    <a:ext uri="{FF2B5EF4-FFF2-40B4-BE49-F238E27FC236}">
                      <a16:creationId xmlns:a16="http://schemas.microsoft.com/office/drawing/2014/main" id="{CEC71BDD-CD19-ACB4-5AD3-850FF500D5A9}"/>
                    </a:ext>
                  </a:extLst>
                </p:cNvPr>
                <p:cNvPicPr/>
                <p:nvPr/>
              </p:nvPicPr>
              <p:blipFill>
                <a:blip r:embed="rId235"/>
                <a:stretch>
                  <a:fillRect/>
                </a:stretch>
              </p:blipFill>
              <p:spPr>
                <a:xfrm>
                  <a:off x="11745653" y="5358424"/>
                  <a:ext cx="54216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8" name="Ink 147">
                  <a:extLst>
                    <a:ext uri="{FF2B5EF4-FFF2-40B4-BE49-F238E27FC236}">
                      <a16:creationId xmlns:a16="http://schemas.microsoft.com/office/drawing/2014/main" id="{2476E571-46EB-1E70-6D1A-CA8F6EC990EB}"/>
                    </a:ext>
                  </a:extLst>
                </p14:cNvPr>
                <p14:cNvContentPartPr/>
                <p14:nvPr/>
              </p14:nvContentPartPr>
              <p14:xfrm>
                <a:off x="12099173" y="5220904"/>
                <a:ext cx="266400" cy="415080"/>
              </p14:xfrm>
            </p:contentPart>
          </mc:Choice>
          <mc:Fallback xmlns="">
            <p:pic>
              <p:nvPicPr>
                <p:cNvPr id="148" name="Ink 147">
                  <a:extLst>
                    <a:ext uri="{FF2B5EF4-FFF2-40B4-BE49-F238E27FC236}">
                      <a16:creationId xmlns:a16="http://schemas.microsoft.com/office/drawing/2014/main" id="{2476E571-46EB-1E70-6D1A-CA8F6EC990EB}"/>
                    </a:ext>
                  </a:extLst>
                </p:cNvPr>
                <p:cNvPicPr/>
                <p:nvPr/>
              </p:nvPicPr>
              <p:blipFill>
                <a:blip r:embed="rId237"/>
                <a:stretch>
                  <a:fillRect/>
                </a:stretch>
              </p:blipFill>
              <p:spPr>
                <a:xfrm>
                  <a:off x="12090173" y="5212264"/>
                  <a:ext cx="28404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0" name="Ink 149">
                  <a:extLst>
                    <a:ext uri="{FF2B5EF4-FFF2-40B4-BE49-F238E27FC236}">
                      <a16:creationId xmlns:a16="http://schemas.microsoft.com/office/drawing/2014/main" id="{DCB9197C-7EA8-07ED-5633-8BAF69AB7108}"/>
                    </a:ext>
                  </a:extLst>
                </p14:cNvPr>
                <p14:cNvContentPartPr/>
                <p14:nvPr/>
              </p14:nvContentPartPr>
              <p14:xfrm>
                <a:off x="9932693" y="5724544"/>
                <a:ext cx="2198160" cy="169920"/>
              </p14:xfrm>
            </p:contentPart>
          </mc:Choice>
          <mc:Fallback xmlns="">
            <p:pic>
              <p:nvPicPr>
                <p:cNvPr id="150" name="Ink 149">
                  <a:extLst>
                    <a:ext uri="{FF2B5EF4-FFF2-40B4-BE49-F238E27FC236}">
                      <a16:creationId xmlns:a16="http://schemas.microsoft.com/office/drawing/2014/main" id="{DCB9197C-7EA8-07ED-5633-8BAF69AB7108}"/>
                    </a:ext>
                  </a:extLst>
                </p:cNvPr>
                <p:cNvPicPr/>
                <p:nvPr/>
              </p:nvPicPr>
              <p:blipFill>
                <a:blip r:embed="rId239"/>
                <a:stretch>
                  <a:fillRect/>
                </a:stretch>
              </p:blipFill>
              <p:spPr>
                <a:xfrm>
                  <a:off x="9924053" y="5715904"/>
                  <a:ext cx="22158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1" name="Ink 150">
                  <a:extLst>
                    <a:ext uri="{FF2B5EF4-FFF2-40B4-BE49-F238E27FC236}">
                      <a16:creationId xmlns:a16="http://schemas.microsoft.com/office/drawing/2014/main" id="{F41C00C0-6D11-4DDB-9246-DF40E9F096E2}"/>
                    </a:ext>
                  </a:extLst>
                </p14:cNvPr>
                <p14:cNvContentPartPr/>
                <p14:nvPr/>
              </p14:nvContentPartPr>
              <p14:xfrm>
                <a:off x="10466573" y="6443824"/>
                <a:ext cx="16200" cy="2520"/>
              </p14:xfrm>
            </p:contentPart>
          </mc:Choice>
          <mc:Fallback xmlns="">
            <p:pic>
              <p:nvPicPr>
                <p:cNvPr id="151" name="Ink 150">
                  <a:extLst>
                    <a:ext uri="{FF2B5EF4-FFF2-40B4-BE49-F238E27FC236}">
                      <a16:creationId xmlns:a16="http://schemas.microsoft.com/office/drawing/2014/main" id="{F41C00C0-6D11-4DDB-9246-DF40E9F096E2}"/>
                    </a:ext>
                  </a:extLst>
                </p:cNvPr>
                <p:cNvPicPr/>
                <p:nvPr/>
              </p:nvPicPr>
              <p:blipFill>
                <a:blip r:embed="rId241"/>
                <a:stretch>
                  <a:fillRect/>
                </a:stretch>
              </p:blipFill>
              <p:spPr>
                <a:xfrm>
                  <a:off x="10457573" y="6435184"/>
                  <a:ext cx="338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3" name="Ink 152">
                  <a:extLst>
                    <a:ext uri="{FF2B5EF4-FFF2-40B4-BE49-F238E27FC236}">
                      <a16:creationId xmlns:a16="http://schemas.microsoft.com/office/drawing/2014/main" id="{E63FA3CB-28FD-2FDF-9BBC-03993E0257BC}"/>
                    </a:ext>
                  </a:extLst>
                </p14:cNvPr>
                <p14:cNvContentPartPr/>
                <p14:nvPr/>
              </p14:nvContentPartPr>
              <p14:xfrm>
                <a:off x="10823693" y="6048904"/>
                <a:ext cx="32040" cy="24840"/>
              </p14:xfrm>
            </p:contentPart>
          </mc:Choice>
          <mc:Fallback xmlns="">
            <p:pic>
              <p:nvPicPr>
                <p:cNvPr id="153" name="Ink 152">
                  <a:extLst>
                    <a:ext uri="{FF2B5EF4-FFF2-40B4-BE49-F238E27FC236}">
                      <a16:creationId xmlns:a16="http://schemas.microsoft.com/office/drawing/2014/main" id="{E63FA3CB-28FD-2FDF-9BBC-03993E0257BC}"/>
                    </a:ext>
                  </a:extLst>
                </p:cNvPr>
                <p:cNvPicPr/>
                <p:nvPr/>
              </p:nvPicPr>
              <p:blipFill>
                <a:blip r:embed="rId243"/>
                <a:stretch>
                  <a:fillRect/>
                </a:stretch>
              </p:blipFill>
              <p:spPr>
                <a:xfrm>
                  <a:off x="10814693" y="6039904"/>
                  <a:ext cx="496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4" name="Ink 153">
                  <a:extLst>
                    <a:ext uri="{FF2B5EF4-FFF2-40B4-BE49-F238E27FC236}">
                      <a16:creationId xmlns:a16="http://schemas.microsoft.com/office/drawing/2014/main" id="{F4A4053D-11CB-693E-82C9-5AFF2E9B7EA1}"/>
                    </a:ext>
                  </a:extLst>
                </p14:cNvPr>
                <p14:cNvContentPartPr/>
                <p14:nvPr/>
              </p14:nvContentPartPr>
              <p14:xfrm>
                <a:off x="10733333" y="5884744"/>
                <a:ext cx="485640" cy="511200"/>
              </p14:xfrm>
            </p:contentPart>
          </mc:Choice>
          <mc:Fallback xmlns="">
            <p:pic>
              <p:nvPicPr>
                <p:cNvPr id="154" name="Ink 153">
                  <a:extLst>
                    <a:ext uri="{FF2B5EF4-FFF2-40B4-BE49-F238E27FC236}">
                      <a16:creationId xmlns:a16="http://schemas.microsoft.com/office/drawing/2014/main" id="{F4A4053D-11CB-693E-82C9-5AFF2E9B7EA1}"/>
                    </a:ext>
                  </a:extLst>
                </p:cNvPr>
                <p:cNvPicPr/>
                <p:nvPr/>
              </p:nvPicPr>
              <p:blipFill>
                <a:blip r:embed="rId245"/>
                <a:stretch>
                  <a:fillRect/>
                </a:stretch>
              </p:blipFill>
              <p:spPr>
                <a:xfrm>
                  <a:off x="10724693" y="5876104"/>
                  <a:ext cx="503280" cy="528840"/>
                </a:xfrm>
                <a:prstGeom prst="rect">
                  <a:avLst/>
                </a:prstGeom>
              </p:spPr>
            </p:pic>
          </mc:Fallback>
        </mc:AlternateContent>
      </p:grpSp>
    </p:spTree>
    <p:extLst>
      <p:ext uri="{BB962C8B-B14F-4D97-AF65-F5344CB8AC3E}">
        <p14:creationId xmlns:p14="http://schemas.microsoft.com/office/powerpoint/2010/main" val="109304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503E-C2F8-A827-6473-5BB881660A89}"/>
              </a:ext>
            </a:extLst>
          </p:cNvPr>
          <p:cNvSpPr>
            <a:spLocks noGrp="1"/>
          </p:cNvSpPr>
          <p:nvPr>
            <p:ph type="title"/>
          </p:nvPr>
        </p:nvSpPr>
        <p:spPr/>
        <p:txBody>
          <a:bodyPr/>
          <a:lstStyle/>
          <a:p>
            <a:pPr algn="ctr"/>
            <a:r>
              <a:rPr lang="en-US" b="1"/>
              <a:t>LATIHAN SOAL</a:t>
            </a:r>
            <a:endParaRPr lang="en-ID" b="1"/>
          </a:p>
        </p:txBody>
      </p:sp>
      <p:sp>
        <p:nvSpPr>
          <p:cNvPr id="3" name="Content Placeholder 2">
            <a:extLst>
              <a:ext uri="{FF2B5EF4-FFF2-40B4-BE49-F238E27FC236}">
                <a16:creationId xmlns:a16="http://schemas.microsoft.com/office/drawing/2014/main" id="{4FCEFC09-4403-D471-7074-76F232090F21}"/>
              </a:ext>
            </a:extLst>
          </p:cNvPr>
          <p:cNvSpPr>
            <a:spLocks noGrp="1"/>
          </p:cNvSpPr>
          <p:nvPr>
            <p:ph idx="1"/>
          </p:nvPr>
        </p:nvSpPr>
        <p:spPr/>
        <p:txBody>
          <a:bodyPr>
            <a:normAutofit/>
          </a:bodyPr>
          <a:lstStyle/>
          <a:p>
            <a:pPr marL="0" indent="0" algn="just">
              <a:buNone/>
            </a:pPr>
            <a:r>
              <a:rPr lang="en-US">
                <a:latin typeface="Calibri" panose="020F0502020204030204" pitchFamily="34" charset="0"/>
                <a:ea typeface="Calibri" panose="020F0502020204030204" pitchFamily="34" charset="0"/>
                <a:cs typeface="Calibri" panose="020F0502020204030204" pitchFamily="34" charset="0"/>
              </a:rPr>
              <a:t>1  </a:t>
            </a:r>
            <a:r>
              <a:rPr lang="en-US">
                <a:effectLst/>
                <a:latin typeface="Calibri" panose="020F0502020204030204" pitchFamily="34" charset="0"/>
                <a:ea typeface="Calibri" panose="020F0502020204030204" pitchFamily="34" charset="0"/>
                <a:cs typeface="Calibri" panose="020F0502020204030204" pitchFamily="34" charset="0"/>
              </a:rPr>
              <a:t>Arus tetap 2 A melewati kumparan yang terdiri dari 400 lilitan menyebabkan fluks 10</a:t>
            </a:r>
            <a:r>
              <a:rPr lang="en-ID" baseline="30000">
                <a:effectLst/>
                <a:latin typeface="Calibri" panose="020F0502020204030204" pitchFamily="34" charset="0"/>
                <a:ea typeface="Calibri" panose="020F0502020204030204" pitchFamily="34" charset="0"/>
                <a:cs typeface="Calibri" panose="020F0502020204030204" pitchFamily="34" charset="0"/>
              </a:rPr>
              <a:t>–</a:t>
            </a:r>
            <a:r>
              <a:rPr lang="en-US" baseline="30000">
                <a:effectLst/>
                <a:latin typeface="Calibri" panose="020F0502020204030204" pitchFamily="34" charset="0"/>
                <a:ea typeface="Calibri" panose="020F0502020204030204" pitchFamily="34" charset="0"/>
                <a:cs typeface="Calibri" panose="020F0502020204030204" pitchFamily="34" charset="0"/>
              </a:rPr>
              <a:t>4</a:t>
            </a:r>
            <a:r>
              <a:rPr lang="en-US">
                <a:effectLst/>
                <a:latin typeface="Calibri" panose="020F0502020204030204" pitchFamily="34" charset="0"/>
                <a:ea typeface="Calibri" panose="020F0502020204030204" pitchFamily="34" charset="0"/>
                <a:cs typeface="Calibri" panose="020F0502020204030204" pitchFamily="34" charset="0"/>
              </a:rPr>
              <a:t> Wb. Jika arus dihentikan selama 0,08 detik, maka berapa V besarnya ggl balik induksi rata-rata dalam kumparan?</a:t>
            </a:r>
          </a:p>
          <a:p>
            <a:pPr marL="0" lvl="0" indent="0" algn="just">
              <a:buNone/>
            </a:pPr>
            <a:r>
              <a:rPr lang="en-US">
                <a:latin typeface="Calibri" panose="020F0502020204030204" pitchFamily="34" charset="0"/>
                <a:ea typeface="Calibri" panose="020F0502020204030204" pitchFamily="34" charset="0"/>
                <a:cs typeface="Calibri" panose="020F0502020204030204" pitchFamily="34" charset="0"/>
              </a:rPr>
              <a:t>2. </a:t>
            </a:r>
            <a:r>
              <a:rPr lang="en-US">
                <a:effectLst/>
                <a:latin typeface="Calibri" panose="020F0502020204030204" pitchFamily="34" charset="0"/>
                <a:ea typeface="Calibri" panose="020F0502020204030204" pitchFamily="34" charset="0"/>
                <a:cs typeface="Calibri" panose="020F0502020204030204" pitchFamily="34" charset="0"/>
              </a:rPr>
              <a:t>Arus tetap 2 A melewati kumparan yang terdiri dari 400 lilitan menyebabkan fluks 10</a:t>
            </a:r>
            <a:r>
              <a:rPr lang="en-ID" baseline="30000">
                <a:effectLst/>
                <a:latin typeface="Calibri" panose="020F0502020204030204" pitchFamily="34" charset="0"/>
                <a:ea typeface="Calibri" panose="020F0502020204030204" pitchFamily="34" charset="0"/>
                <a:cs typeface="Calibri" panose="020F0502020204030204" pitchFamily="34" charset="0"/>
              </a:rPr>
              <a:t>–</a:t>
            </a:r>
            <a:r>
              <a:rPr lang="en-US" baseline="30000">
                <a:effectLst/>
                <a:latin typeface="Calibri" panose="020F0502020204030204" pitchFamily="34" charset="0"/>
                <a:ea typeface="Calibri" panose="020F0502020204030204" pitchFamily="34" charset="0"/>
                <a:cs typeface="Calibri" panose="020F0502020204030204" pitchFamily="34" charset="0"/>
              </a:rPr>
              <a:t>4</a:t>
            </a:r>
            <a:r>
              <a:rPr lang="en-US">
                <a:effectLst/>
                <a:latin typeface="Calibri" panose="020F0502020204030204" pitchFamily="34" charset="0"/>
                <a:ea typeface="Calibri" panose="020F0502020204030204" pitchFamily="34" charset="0"/>
                <a:cs typeface="Calibri" panose="020F0502020204030204" pitchFamily="34" charset="0"/>
              </a:rPr>
              <a:t> Wb. Jika arus dihentikan selama 0,08 detik, maka berapa J besarnya energi yang tersimpan di dalam kumparan?</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r>
              <a:rPr lang="en-US">
                <a:effectLst/>
                <a:latin typeface="Calibri" panose="020F0502020204030204" pitchFamily="34" charset="0"/>
                <a:ea typeface="Calibri" panose="020F0502020204030204" pitchFamily="34" charset="0"/>
                <a:cs typeface="Calibri" panose="020F0502020204030204" pitchFamily="34" charset="0"/>
              </a:rPr>
              <a:t>3. Sebuah kumparan terdiri dari 100 lilitan. Induktansi dirinya 0,4 H. Jika pada kumparan terjadi perubahan kuat arus dari 10 A menjadi 2 A dalam 0,1 detik, maka berapa V besarnya GGL induksi dari ujung-ujung kumparan itu?</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457200"/>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endParaRPr lang="en-ID"/>
          </a:p>
        </p:txBody>
      </p:sp>
    </p:spTree>
    <p:extLst>
      <p:ext uri="{BB962C8B-B14F-4D97-AF65-F5344CB8AC3E}">
        <p14:creationId xmlns:p14="http://schemas.microsoft.com/office/powerpoint/2010/main" val="356431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8570-505A-A28C-D51B-18437F215DA6}"/>
              </a:ext>
            </a:extLst>
          </p:cNvPr>
          <p:cNvSpPr>
            <a:spLocks noGrp="1"/>
          </p:cNvSpPr>
          <p:nvPr>
            <p:ph type="title"/>
          </p:nvPr>
        </p:nvSpPr>
        <p:spPr/>
        <p:txBody>
          <a:bodyPr/>
          <a:lstStyle/>
          <a:p>
            <a:pPr algn="ctr"/>
            <a:r>
              <a:rPr lang="en-US"/>
              <a:t> </a:t>
            </a:r>
            <a:r>
              <a:rPr lang="en-US" b="1"/>
              <a:t>LATIHAN SOAL</a:t>
            </a:r>
            <a:endParaRPr lang="en-ID"/>
          </a:p>
        </p:txBody>
      </p:sp>
      <p:sp>
        <p:nvSpPr>
          <p:cNvPr id="3" name="Content Placeholder 2">
            <a:extLst>
              <a:ext uri="{FF2B5EF4-FFF2-40B4-BE49-F238E27FC236}">
                <a16:creationId xmlns:a16="http://schemas.microsoft.com/office/drawing/2014/main" id="{A0EAFBCE-D6F3-EB36-7068-14CB88FFAC69}"/>
              </a:ext>
            </a:extLst>
          </p:cNvPr>
          <p:cNvSpPr>
            <a:spLocks noGrp="1"/>
          </p:cNvSpPr>
          <p:nvPr>
            <p:ph idx="1"/>
          </p:nvPr>
        </p:nvSpPr>
        <p:spPr/>
        <p:txBody>
          <a:bodyPr/>
          <a:lstStyle/>
          <a:p>
            <a:pPr marL="0" lvl="0" indent="0" algn="just">
              <a:buNone/>
            </a:pPr>
            <a:r>
              <a:rPr lang="en-US" sz="2400">
                <a:effectLst/>
                <a:ea typeface="Calibri" panose="020F0502020204030204" pitchFamily="34" charset="0"/>
                <a:cs typeface="Times New Roman" panose="02020603050405020304" pitchFamily="18" charset="0"/>
              </a:rPr>
              <a:t>4. Sebuah solenoida panjangnya 0,3 m terdiri dari gulungan kawat 2000 lilitan pada sebuah batang besi yang luas penampang melintangnya 1,5 x 10</a:t>
            </a:r>
            <a:r>
              <a:rPr lang="en-US" sz="2400" baseline="30000">
                <a:effectLst/>
                <a:ea typeface="Calibri" panose="020F0502020204030204" pitchFamily="34" charset="0"/>
                <a:cs typeface="Times New Roman" panose="02020603050405020304" pitchFamily="18" charset="0"/>
              </a:rPr>
              <a:t>-4</a:t>
            </a:r>
            <a:r>
              <a:rPr lang="en-US" sz="2400">
                <a:effectLst/>
                <a:ea typeface="Calibri" panose="020F0502020204030204" pitchFamily="34" charset="0"/>
                <a:cs typeface="Times New Roman" panose="02020603050405020304" pitchFamily="18" charset="0"/>
              </a:rPr>
              <a:t> m</a:t>
            </a:r>
            <a:r>
              <a:rPr lang="en-US" sz="2400" baseline="30000">
                <a:effectLst/>
                <a:ea typeface="Calibri" panose="020F0502020204030204" pitchFamily="34" charset="0"/>
                <a:cs typeface="Times New Roman" panose="02020603050405020304" pitchFamily="18" charset="0"/>
              </a:rPr>
              <a:t>2</a:t>
            </a:r>
            <a:r>
              <a:rPr lang="en-US" sz="2400">
                <a:effectLst/>
                <a:ea typeface="Calibri" panose="020F0502020204030204" pitchFamily="34" charset="0"/>
                <a:cs typeface="Times New Roman" panose="02020603050405020304" pitchFamily="18" charset="0"/>
              </a:rPr>
              <a:t>. Permeabilitas relative besi 600 dan </a:t>
            </a:r>
            <a:r>
              <a:rPr lang="en-US" sz="2400">
                <a:effectLst/>
                <a:ea typeface="Calibri" panose="020F0502020204030204" pitchFamily="34" charset="0"/>
                <a:cs typeface="Times New Roman" panose="02020603050405020304" pitchFamily="18" charset="0"/>
                <a:sym typeface="Symbol" panose="05050102010706020507" pitchFamily="18" charset="2"/>
              </a:rPr>
              <a:t></a:t>
            </a:r>
            <a:r>
              <a:rPr lang="en-US" sz="2400" baseline="-25000">
                <a:effectLst/>
                <a:ea typeface="Calibri" panose="020F0502020204030204" pitchFamily="34" charset="0"/>
                <a:cs typeface="Times New Roman" panose="02020603050405020304" pitchFamily="18" charset="0"/>
              </a:rPr>
              <a:t>0</a:t>
            </a:r>
            <a:r>
              <a:rPr lang="en-US" sz="2400">
                <a:effectLst/>
                <a:ea typeface="Calibri" panose="020F0502020204030204" pitchFamily="34" charset="0"/>
                <a:cs typeface="Times New Roman" panose="02020603050405020304" pitchFamily="18" charset="0"/>
              </a:rPr>
              <a:t> = 4</a:t>
            </a:r>
            <a:r>
              <a:rPr lang="en-US" sz="2400">
                <a:effectLst/>
                <a:ea typeface="Calibri" panose="020F0502020204030204" pitchFamily="34" charset="0"/>
                <a:cs typeface="Times New Roman" panose="02020603050405020304" pitchFamily="18" charset="0"/>
                <a:sym typeface="Symbol" panose="05050102010706020507" pitchFamily="18" charset="2"/>
              </a:rPr>
              <a:t></a:t>
            </a:r>
            <a:r>
              <a:rPr lang="en-US" sz="2400">
                <a:effectLst/>
                <a:ea typeface="Calibri" panose="020F0502020204030204" pitchFamily="34" charset="0"/>
                <a:cs typeface="Times New Roman" panose="02020603050405020304" pitchFamily="18" charset="0"/>
              </a:rPr>
              <a:t> x 10</a:t>
            </a:r>
            <a:r>
              <a:rPr lang="en-US" sz="2400" baseline="30000">
                <a:effectLst/>
                <a:ea typeface="Calibri" panose="020F0502020204030204" pitchFamily="34" charset="0"/>
                <a:cs typeface="Times New Roman" panose="02020603050405020304" pitchFamily="18" charset="0"/>
              </a:rPr>
              <a:t>-7 </a:t>
            </a:r>
            <a:r>
              <a:rPr lang="en-US" sz="2400">
                <a:effectLst/>
                <a:ea typeface="Calibri" panose="020F0502020204030204" pitchFamily="34" charset="0"/>
                <a:cs typeface="Times New Roman" panose="02020603050405020304" pitchFamily="18" charset="0"/>
              </a:rPr>
              <a:t>Tm/A. Berapa H besar iduktansi diri solenoida tersebut?</a:t>
            </a:r>
            <a:endParaRPr lang="en-ID" sz="2400">
              <a:ea typeface="Calibri" panose="020F0502020204030204" pitchFamily="34" charset="0"/>
              <a:cs typeface="Times New Roman" panose="02020603050405020304" pitchFamily="18" charset="0"/>
            </a:endParaRPr>
          </a:p>
          <a:p>
            <a:pPr marL="0" lvl="0" indent="0" algn="just">
              <a:buNone/>
            </a:pPr>
            <a:r>
              <a:rPr lang="en-ID" sz="2400">
                <a:effectLst/>
                <a:ea typeface="Calibri" panose="020F0502020204030204" pitchFamily="34" charset="0"/>
                <a:cs typeface="Times New Roman" panose="02020603050405020304" pitchFamily="18" charset="0"/>
              </a:rPr>
              <a:t>5. </a:t>
            </a:r>
            <a:r>
              <a:rPr lang="en-US" sz="2400">
                <a:effectLst/>
                <a:ea typeface="Calibri" panose="020F0502020204030204" pitchFamily="34" charset="0"/>
                <a:cs typeface="Times New Roman" panose="02020603050405020304" pitchFamily="18" charset="0"/>
              </a:rPr>
              <a:t>Sebuah solenoida panjangnya 0,3 m terdiri dari gulungan kawat 2000 lilitan pada sebuah batang besi yang luas penampang melintangnya 1,5 x 10</a:t>
            </a:r>
            <a:r>
              <a:rPr lang="en-US" sz="2400" baseline="30000">
                <a:effectLst/>
                <a:ea typeface="Calibri" panose="020F0502020204030204" pitchFamily="34" charset="0"/>
                <a:cs typeface="Times New Roman" panose="02020603050405020304" pitchFamily="18" charset="0"/>
              </a:rPr>
              <a:t>-4</a:t>
            </a:r>
            <a:r>
              <a:rPr lang="en-US" sz="2400">
                <a:effectLst/>
                <a:ea typeface="Calibri" panose="020F0502020204030204" pitchFamily="34" charset="0"/>
                <a:cs typeface="Times New Roman" panose="02020603050405020304" pitchFamily="18" charset="0"/>
              </a:rPr>
              <a:t> m</a:t>
            </a:r>
            <a:r>
              <a:rPr lang="en-US" sz="2400" baseline="30000">
                <a:effectLst/>
                <a:ea typeface="Calibri" panose="020F0502020204030204" pitchFamily="34" charset="0"/>
                <a:cs typeface="Times New Roman" panose="02020603050405020304" pitchFamily="18" charset="0"/>
              </a:rPr>
              <a:t>2</a:t>
            </a:r>
            <a:r>
              <a:rPr lang="en-US" sz="2400">
                <a:effectLst/>
                <a:ea typeface="Calibri" panose="020F0502020204030204" pitchFamily="34" charset="0"/>
                <a:cs typeface="Times New Roman" panose="02020603050405020304" pitchFamily="18" charset="0"/>
              </a:rPr>
              <a:t>. Permeabilitas relative besi 600 dan </a:t>
            </a:r>
            <a:r>
              <a:rPr lang="en-US" sz="2400">
                <a:effectLst/>
                <a:ea typeface="Calibri" panose="020F0502020204030204" pitchFamily="34" charset="0"/>
                <a:cs typeface="Times New Roman" panose="02020603050405020304" pitchFamily="18" charset="0"/>
                <a:sym typeface="Symbol" panose="05050102010706020507" pitchFamily="18" charset="2"/>
              </a:rPr>
              <a:t></a:t>
            </a:r>
            <a:r>
              <a:rPr lang="en-US" sz="2400" baseline="-25000">
                <a:effectLst/>
                <a:ea typeface="Calibri" panose="020F0502020204030204" pitchFamily="34" charset="0"/>
                <a:cs typeface="Times New Roman" panose="02020603050405020304" pitchFamily="18" charset="0"/>
              </a:rPr>
              <a:t>0</a:t>
            </a:r>
            <a:r>
              <a:rPr lang="en-US" sz="2400">
                <a:effectLst/>
                <a:ea typeface="Calibri" panose="020F0502020204030204" pitchFamily="34" charset="0"/>
                <a:cs typeface="Times New Roman" panose="02020603050405020304" pitchFamily="18" charset="0"/>
              </a:rPr>
              <a:t> = 4</a:t>
            </a:r>
            <a:r>
              <a:rPr lang="en-US" sz="2400">
                <a:effectLst/>
                <a:ea typeface="Calibri" panose="020F0502020204030204" pitchFamily="34" charset="0"/>
                <a:cs typeface="Times New Roman" panose="02020603050405020304" pitchFamily="18" charset="0"/>
                <a:sym typeface="Symbol" panose="05050102010706020507" pitchFamily="18" charset="2"/>
              </a:rPr>
              <a:t></a:t>
            </a:r>
            <a:r>
              <a:rPr lang="en-US" sz="2400">
                <a:effectLst/>
                <a:ea typeface="Calibri" panose="020F0502020204030204" pitchFamily="34" charset="0"/>
                <a:cs typeface="Times New Roman" panose="02020603050405020304" pitchFamily="18" charset="0"/>
              </a:rPr>
              <a:t> x 10</a:t>
            </a:r>
            <a:r>
              <a:rPr lang="en-US" sz="2400" baseline="30000">
                <a:effectLst/>
                <a:ea typeface="Calibri" panose="020F0502020204030204" pitchFamily="34" charset="0"/>
                <a:cs typeface="Times New Roman" panose="02020603050405020304" pitchFamily="18" charset="0"/>
              </a:rPr>
              <a:t>-7 </a:t>
            </a:r>
            <a:r>
              <a:rPr lang="en-US" sz="2400">
                <a:effectLst/>
                <a:ea typeface="Calibri" panose="020F0502020204030204" pitchFamily="34" charset="0"/>
                <a:cs typeface="Times New Roman" panose="02020603050405020304" pitchFamily="18" charset="0"/>
              </a:rPr>
              <a:t>Tm/A. Jika arus di dalam solenoida menurun dari 0,6 A menjadi 0,1 A dalam waktu 0,03 detik, maka berapa V besarnya ggl rata-rata yang diinduktansikan di dalam solenoida tersebut?</a:t>
            </a:r>
            <a:endParaRPr lang="en-ID" sz="2400">
              <a:effectLst/>
              <a:ea typeface="Calibri" panose="020F0502020204030204" pitchFamily="34" charset="0"/>
              <a:cs typeface="Times New Roman" panose="02020603050405020304" pitchFamily="18" charset="0"/>
            </a:endParaRPr>
          </a:p>
          <a:p>
            <a:pPr marL="0" indent="0" algn="just">
              <a:buNone/>
            </a:pPr>
            <a:r>
              <a:rPr lang="en-US" sz="2400">
                <a:effectLst/>
                <a:ea typeface="Times New Roman" panose="02020603050405020304" pitchFamily="18" charset="0"/>
              </a:rPr>
              <a:t>6. Sebuah </a:t>
            </a:r>
            <a:r>
              <a:rPr lang="en-US" sz="2400">
                <a:ea typeface="Times New Roman" panose="02020603050405020304" pitchFamily="18" charset="0"/>
              </a:rPr>
              <a:t>toroida dengan jari2 toroida</a:t>
            </a:r>
            <a:r>
              <a:rPr lang="en-US" sz="2400">
                <a:effectLst/>
                <a:ea typeface="Times New Roman" panose="02020603050405020304" pitchFamily="18" charset="0"/>
              </a:rPr>
              <a:t> 15 cm terdiri dari 1500 lilitan pada sebuah batang besi yang luas penampang melintangnya 1,6 cm</a:t>
            </a:r>
            <a:r>
              <a:rPr lang="en-US" sz="2400" baseline="30000">
                <a:effectLst/>
                <a:ea typeface="Times New Roman" panose="02020603050405020304" pitchFamily="18" charset="0"/>
              </a:rPr>
              <a:t>2</a:t>
            </a:r>
            <a:r>
              <a:rPr lang="en-US" sz="2400">
                <a:effectLst/>
                <a:ea typeface="Times New Roman" panose="02020603050405020304" pitchFamily="18" charset="0"/>
              </a:rPr>
              <a:t>. Permeabilitas relative besi 600. Berapa H besar induktansi diri </a:t>
            </a:r>
            <a:r>
              <a:rPr lang="en-US" sz="2400">
                <a:ea typeface="Times New Roman" panose="02020603050405020304" pitchFamily="18" charset="0"/>
              </a:rPr>
              <a:t>totoida</a:t>
            </a:r>
            <a:r>
              <a:rPr lang="en-US" sz="2400">
                <a:effectLst/>
                <a:ea typeface="Times New Roman" panose="02020603050405020304" pitchFamily="18" charset="0"/>
              </a:rPr>
              <a:t> tersebut?</a:t>
            </a:r>
            <a:endParaRPr lang="en-ID" sz="2400">
              <a:effectLst/>
              <a:ea typeface="Times New Roman" panose="02020603050405020304" pitchFamily="18" charset="0"/>
            </a:endParaRPr>
          </a:p>
          <a:p>
            <a:endParaRPr lang="en-ID"/>
          </a:p>
        </p:txBody>
      </p:sp>
    </p:spTree>
    <p:extLst>
      <p:ext uri="{BB962C8B-B14F-4D97-AF65-F5344CB8AC3E}">
        <p14:creationId xmlns:p14="http://schemas.microsoft.com/office/powerpoint/2010/main" val="107983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D4917BA-DB01-CA78-98CD-02842CD98058}"/>
              </a:ext>
            </a:extLst>
          </p:cNvPr>
          <p:cNvGrpSpPr/>
          <p:nvPr/>
        </p:nvGrpSpPr>
        <p:grpSpPr>
          <a:xfrm>
            <a:off x="343832" y="349209"/>
            <a:ext cx="451440" cy="622800"/>
            <a:chOff x="343832" y="349209"/>
            <a:chExt cx="451440" cy="6228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FB51A5A-AE30-8F3D-69D7-7FF4E0F1EA89}"/>
                    </a:ext>
                  </a:extLst>
                </p14:cNvPr>
                <p14:cNvContentPartPr/>
                <p14:nvPr/>
              </p14:nvContentPartPr>
              <p14:xfrm>
                <a:off x="343832" y="482049"/>
                <a:ext cx="218160" cy="295200"/>
              </p14:xfrm>
            </p:contentPart>
          </mc:Choice>
          <mc:Fallback>
            <p:pic>
              <p:nvPicPr>
                <p:cNvPr id="2" name="Ink 1">
                  <a:extLst>
                    <a:ext uri="{FF2B5EF4-FFF2-40B4-BE49-F238E27FC236}">
                      <a16:creationId xmlns:a16="http://schemas.microsoft.com/office/drawing/2014/main" id="{7FB51A5A-AE30-8F3D-69D7-7FF4E0F1EA89}"/>
                    </a:ext>
                  </a:extLst>
                </p:cNvPr>
                <p:cNvPicPr/>
                <p:nvPr/>
              </p:nvPicPr>
              <p:blipFill>
                <a:blip r:embed="rId3"/>
                <a:stretch>
                  <a:fillRect/>
                </a:stretch>
              </p:blipFill>
              <p:spPr>
                <a:xfrm>
                  <a:off x="334832" y="473409"/>
                  <a:ext cx="2358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44E19F1-D1F4-A739-F4DD-A8885681604C}"/>
                    </a:ext>
                  </a:extLst>
                </p14:cNvPr>
                <p14:cNvContentPartPr/>
                <p14:nvPr/>
              </p14:nvContentPartPr>
              <p14:xfrm>
                <a:off x="569912" y="349209"/>
                <a:ext cx="225360" cy="622800"/>
              </p14:xfrm>
            </p:contentPart>
          </mc:Choice>
          <mc:Fallback>
            <p:pic>
              <p:nvPicPr>
                <p:cNvPr id="3" name="Ink 2">
                  <a:extLst>
                    <a:ext uri="{FF2B5EF4-FFF2-40B4-BE49-F238E27FC236}">
                      <a16:creationId xmlns:a16="http://schemas.microsoft.com/office/drawing/2014/main" id="{F44E19F1-D1F4-A739-F4DD-A8885681604C}"/>
                    </a:ext>
                  </a:extLst>
                </p:cNvPr>
                <p:cNvPicPr/>
                <p:nvPr/>
              </p:nvPicPr>
              <p:blipFill>
                <a:blip r:embed="rId5"/>
                <a:stretch>
                  <a:fillRect/>
                </a:stretch>
              </p:blipFill>
              <p:spPr>
                <a:xfrm>
                  <a:off x="561272" y="340569"/>
                  <a:ext cx="243000" cy="640440"/>
                </a:xfrm>
                <a:prstGeom prst="rect">
                  <a:avLst/>
                </a:prstGeom>
              </p:spPr>
            </p:pic>
          </mc:Fallback>
        </mc:AlternateContent>
      </p:grpSp>
      <p:grpSp>
        <p:nvGrpSpPr>
          <p:cNvPr id="12" name="Group 11">
            <a:extLst>
              <a:ext uri="{FF2B5EF4-FFF2-40B4-BE49-F238E27FC236}">
                <a16:creationId xmlns:a16="http://schemas.microsoft.com/office/drawing/2014/main" id="{7DA18C2E-CDAC-2F38-3DEC-C17FD04A5EEA}"/>
              </a:ext>
            </a:extLst>
          </p:cNvPr>
          <p:cNvGrpSpPr/>
          <p:nvPr/>
        </p:nvGrpSpPr>
        <p:grpSpPr>
          <a:xfrm>
            <a:off x="1198112" y="430929"/>
            <a:ext cx="1948680" cy="584280"/>
            <a:chOff x="1198112" y="430929"/>
            <a:chExt cx="1948680" cy="58428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7A817E4-B78F-7CBD-0BC6-950DD1B7BD83}"/>
                    </a:ext>
                  </a:extLst>
                </p14:cNvPr>
                <p14:cNvContentPartPr/>
                <p14:nvPr/>
              </p14:nvContentPartPr>
              <p14:xfrm>
                <a:off x="1369112" y="509769"/>
                <a:ext cx="107640" cy="335520"/>
              </p14:xfrm>
            </p:contentPart>
          </mc:Choice>
          <mc:Fallback>
            <p:pic>
              <p:nvPicPr>
                <p:cNvPr id="4" name="Ink 3">
                  <a:extLst>
                    <a:ext uri="{FF2B5EF4-FFF2-40B4-BE49-F238E27FC236}">
                      <a16:creationId xmlns:a16="http://schemas.microsoft.com/office/drawing/2014/main" id="{37A817E4-B78F-7CBD-0BC6-950DD1B7BD83}"/>
                    </a:ext>
                  </a:extLst>
                </p:cNvPr>
                <p:cNvPicPr/>
                <p:nvPr/>
              </p:nvPicPr>
              <p:blipFill>
                <a:blip r:embed="rId7"/>
                <a:stretch>
                  <a:fillRect/>
                </a:stretch>
              </p:blipFill>
              <p:spPr>
                <a:xfrm>
                  <a:off x="1360112" y="500769"/>
                  <a:ext cx="12528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DEA987A-DF56-4224-CA88-A65FEB4277F4}"/>
                    </a:ext>
                  </a:extLst>
                </p14:cNvPr>
                <p14:cNvContentPartPr/>
                <p14:nvPr/>
              </p14:nvContentPartPr>
              <p14:xfrm>
                <a:off x="1198112" y="430929"/>
                <a:ext cx="222480" cy="41040"/>
              </p14:xfrm>
            </p:contentPart>
          </mc:Choice>
          <mc:Fallback>
            <p:pic>
              <p:nvPicPr>
                <p:cNvPr id="5" name="Ink 4">
                  <a:extLst>
                    <a:ext uri="{FF2B5EF4-FFF2-40B4-BE49-F238E27FC236}">
                      <a16:creationId xmlns:a16="http://schemas.microsoft.com/office/drawing/2014/main" id="{4DEA987A-DF56-4224-CA88-A65FEB4277F4}"/>
                    </a:ext>
                  </a:extLst>
                </p:cNvPr>
                <p:cNvPicPr/>
                <p:nvPr/>
              </p:nvPicPr>
              <p:blipFill>
                <a:blip r:embed="rId9"/>
                <a:stretch>
                  <a:fillRect/>
                </a:stretch>
              </p:blipFill>
              <p:spPr>
                <a:xfrm>
                  <a:off x="1189472" y="422289"/>
                  <a:ext cx="2401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35DE9E5-DD58-0D74-048B-2814F718D346}"/>
                    </a:ext>
                  </a:extLst>
                </p14:cNvPr>
                <p14:cNvContentPartPr/>
                <p14:nvPr/>
              </p14:nvContentPartPr>
              <p14:xfrm>
                <a:off x="1420232" y="935649"/>
                <a:ext cx="338400" cy="79560"/>
              </p14:xfrm>
            </p:contentPart>
          </mc:Choice>
          <mc:Fallback>
            <p:pic>
              <p:nvPicPr>
                <p:cNvPr id="6" name="Ink 5">
                  <a:extLst>
                    <a:ext uri="{FF2B5EF4-FFF2-40B4-BE49-F238E27FC236}">
                      <a16:creationId xmlns:a16="http://schemas.microsoft.com/office/drawing/2014/main" id="{A35DE9E5-DD58-0D74-048B-2814F718D346}"/>
                    </a:ext>
                  </a:extLst>
                </p:cNvPr>
                <p:cNvPicPr/>
                <p:nvPr/>
              </p:nvPicPr>
              <p:blipFill>
                <a:blip r:embed="rId11"/>
                <a:stretch>
                  <a:fillRect/>
                </a:stretch>
              </p:blipFill>
              <p:spPr>
                <a:xfrm>
                  <a:off x="1411592" y="926649"/>
                  <a:ext cx="3560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CDAB4AB3-0FB6-AF2F-817F-21EFAAE62CE8}"/>
                    </a:ext>
                  </a:extLst>
                </p14:cNvPr>
                <p14:cNvContentPartPr/>
                <p14:nvPr/>
              </p14:nvContentPartPr>
              <p14:xfrm>
                <a:off x="1950152" y="765009"/>
                <a:ext cx="140760" cy="55800"/>
              </p14:xfrm>
            </p:contentPart>
          </mc:Choice>
          <mc:Fallback>
            <p:pic>
              <p:nvPicPr>
                <p:cNvPr id="7" name="Ink 6">
                  <a:extLst>
                    <a:ext uri="{FF2B5EF4-FFF2-40B4-BE49-F238E27FC236}">
                      <a16:creationId xmlns:a16="http://schemas.microsoft.com/office/drawing/2014/main" id="{CDAB4AB3-0FB6-AF2F-817F-21EFAAE62CE8}"/>
                    </a:ext>
                  </a:extLst>
                </p:cNvPr>
                <p:cNvPicPr/>
                <p:nvPr/>
              </p:nvPicPr>
              <p:blipFill>
                <a:blip r:embed="rId13"/>
                <a:stretch>
                  <a:fillRect/>
                </a:stretch>
              </p:blipFill>
              <p:spPr>
                <a:xfrm>
                  <a:off x="1941152" y="756009"/>
                  <a:ext cx="1584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9D5DD101-8599-8029-F329-2D4057DDA4B7}"/>
                    </a:ext>
                  </a:extLst>
                </p14:cNvPr>
                <p14:cNvContentPartPr/>
                <p14:nvPr/>
              </p14:nvContentPartPr>
              <p14:xfrm>
                <a:off x="1946912" y="837009"/>
                <a:ext cx="165960" cy="68040"/>
              </p14:xfrm>
            </p:contentPart>
          </mc:Choice>
          <mc:Fallback>
            <p:pic>
              <p:nvPicPr>
                <p:cNvPr id="8" name="Ink 7">
                  <a:extLst>
                    <a:ext uri="{FF2B5EF4-FFF2-40B4-BE49-F238E27FC236}">
                      <a16:creationId xmlns:a16="http://schemas.microsoft.com/office/drawing/2014/main" id="{9D5DD101-8599-8029-F329-2D4057DDA4B7}"/>
                    </a:ext>
                  </a:extLst>
                </p:cNvPr>
                <p:cNvPicPr/>
                <p:nvPr/>
              </p:nvPicPr>
              <p:blipFill>
                <a:blip r:embed="rId15"/>
                <a:stretch>
                  <a:fillRect/>
                </a:stretch>
              </p:blipFill>
              <p:spPr>
                <a:xfrm>
                  <a:off x="1938272" y="828369"/>
                  <a:ext cx="1836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522C1E64-14E5-D03B-A5D5-82E59B778F0F}"/>
                    </a:ext>
                  </a:extLst>
                </p14:cNvPr>
                <p14:cNvContentPartPr/>
                <p14:nvPr/>
              </p14:nvContentPartPr>
              <p14:xfrm>
                <a:off x="2278832" y="653409"/>
                <a:ext cx="435960" cy="290880"/>
              </p14:xfrm>
            </p:contentPart>
          </mc:Choice>
          <mc:Fallback>
            <p:pic>
              <p:nvPicPr>
                <p:cNvPr id="9" name="Ink 8">
                  <a:extLst>
                    <a:ext uri="{FF2B5EF4-FFF2-40B4-BE49-F238E27FC236}">
                      <a16:creationId xmlns:a16="http://schemas.microsoft.com/office/drawing/2014/main" id="{522C1E64-14E5-D03B-A5D5-82E59B778F0F}"/>
                    </a:ext>
                  </a:extLst>
                </p:cNvPr>
                <p:cNvPicPr/>
                <p:nvPr/>
              </p:nvPicPr>
              <p:blipFill>
                <a:blip r:embed="rId17"/>
                <a:stretch>
                  <a:fillRect/>
                </a:stretch>
              </p:blipFill>
              <p:spPr>
                <a:xfrm>
                  <a:off x="2270192" y="644769"/>
                  <a:ext cx="45360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71CF0BC3-F590-34C3-380D-0E1D7BCF70DE}"/>
                    </a:ext>
                  </a:extLst>
                </p14:cNvPr>
                <p14:cNvContentPartPr/>
                <p14:nvPr/>
              </p14:nvContentPartPr>
              <p14:xfrm>
                <a:off x="2786432" y="588609"/>
                <a:ext cx="360360" cy="390600"/>
              </p14:xfrm>
            </p:contentPart>
          </mc:Choice>
          <mc:Fallback>
            <p:pic>
              <p:nvPicPr>
                <p:cNvPr id="10" name="Ink 9">
                  <a:extLst>
                    <a:ext uri="{FF2B5EF4-FFF2-40B4-BE49-F238E27FC236}">
                      <a16:creationId xmlns:a16="http://schemas.microsoft.com/office/drawing/2014/main" id="{71CF0BC3-F590-34C3-380D-0E1D7BCF70DE}"/>
                    </a:ext>
                  </a:extLst>
                </p:cNvPr>
                <p:cNvPicPr/>
                <p:nvPr/>
              </p:nvPicPr>
              <p:blipFill>
                <a:blip r:embed="rId19"/>
                <a:stretch>
                  <a:fillRect/>
                </a:stretch>
              </p:blipFill>
              <p:spPr>
                <a:xfrm>
                  <a:off x="2777792" y="579609"/>
                  <a:ext cx="37800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C832AD4B-9621-94FE-6D29-ABEAA72E707C}"/>
                    </a:ext>
                  </a:extLst>
                </p14:cNvPr>
                <p14:cNvContentPartPr/>
                <p14:nvPr/>
              </p14:nvContentPartPr>
              <p14:xfrm>
                <a:off x="2829992" y="822609"/>
                <a:ext cx="289440" cy="48960"/>
              </p14:xfrm>
            </p:contentPart>
          </mc:Choice>
          <mc:Fallback>
            <p:pic>
              <p:nvPicPr>
                <p:cNvPr id="11" name="Ink 10">
                  <a:extLst>
                    <a:ext uri="{FF2B5EF4-FFF2-40B4-BE49-F238E27FC236}">
                      <a16:creationId xmlns:a16="http://schemas.microsoft.com/office/drawing/2014/main" id="{C832AD4B-9621-94FE-6D29-ABEAA72E707C}"/>
                    </a:ext>
                  </a:extLst>
                </p:cNvPr>
                <p:cNvPicPr/>
                <p:nvPr/>
              </p:nvPicPr>
              <p:blipFill>
                <a:blip r:embed="rId21"/>
                <a:stretch>
                  <a:fillRect/>
                </a:stretch>
              </p:blipFill>
              <p:spPr>
                <a:xfrm>
                  <a:off x="2821352" y="813969"/>
                  <a:ext cx="307080" cy="66600"/>
                </a:xfrm>
                <a:prstGeom prst="rect">
                  <a:avLst/>
                </a:prstGeom>
              </p:spPr>
            </p:pic>
          </mc:Fallback>
        </mc:AlternateContent>
      </p:grpSp>
      <p:grpSp>
        <p:nvGrpSpPr>
          <p:cNvPr id="20" name="Group 19">
            <a:extLst>
              <a:ext uri="{FF2B5EF4-FFF2-40B4-BE49-F238E27FC236}">
                <a16:creationId xmlns:a16="http://schemas.microsoft.com/office/drawing/2014/main" id="{6D428D79-1A77-D806-066A-93A00DF90F54}"/>
              </a:ext>
            </a:extLst>
          </p:cNvPr>
          <p:cNvGrpSpPr/>
          <p:nvPr/>
        </p:nvGrpSpPr>
        <p:grpSpPr>
          <a:xfrm>
            <a:off x="4003592" y="610569"/>
            <a:ext cx="1625400" cy="390600"/>
            <a:chOff x="4003592" y="610569"/>
            <a:chExt cx="1625400" cy="390600"/>
          </a:xfrm>
        </p:grpSpPr>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E2986619-1E2D-367F-2F41-471D7EE1C1BC}"/>
                    </a:ext>
                  </a:extLst>
                </p14:cNvPr>
                <p14:cNvContentPartPr/>
                <p14:nvPr/>
              </p14:nvContentPartPr>
              <p14:xfrm>
                <a:off x="4003592" y="610569"/>
                <a:ext cx="398880" cy="318240"/>
              </p14:xfrm>
            </p:contentPart>
          </mc:Choice>
          <mc:Fallback>
            <p:pic>
              <p:nvPicPr>
                <p:cNvPr id="14" name="Ink 13">
                  <a:extLst>
                    <a:ext uri="{FF2B5EF4-FFF2-40B4-BE49-F238E27FC236}">
                      <a16:creationId xmlns:a16="http://schemas.microsoft.com/office/drawing/2014/main" id="{E2986619-1E2D-367F-2F41-471D7EE1C1BC}"/>
                    </a:ext>
                  </a:extLst>
                </p:cNvPr>
                <p:cNvPicPr/>
                <p:nvPr/>
              </p:nvPicPr>
              <p:blipFill>
                <a:blip r:embed="rId23"/>
                <a:stretch>
                  <a:fillRect/>
                </a:stretch>
              </p:blipFill>
              <p:spPr>
                <a:xfrm>
                  <a:off x="3994952" y="601929"/>
                  <a:ext cx="41652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2DE7884E-9921-7889-C4C0-89E2E13CF9EC}"/>
                    </a:ext>
                  </a:extLst>
                </p14:cNvPr>
                <p14:cNvContentPartPr/>
                <p14:nvPr/>
              </p14:nvContentPartPr>
              <p14:xfrm>
                <a:off x="4606952" y="761769"/>
                <a:ext cx="163800" cy="48960"/>
              </p14:xfrm>
            </p:contentPart>
          </mc:Choice>
          <mc:Fallback>
            <p:pic>
              <p:nvPicPr>
                <p:cNvPr id="15" name="Ink 14">
                  <a:extLst>
                    <a:ext uri="{FF2B5EF4-FFF2-40B4-BE49-F238E27FC236}">
                      <a16:creationId xmlns:a16="http://schemas.microsoft.com/office/drawing/2014/main" id="{2DE7884E-9921-7889-C4C0-89E2E13CF9EC}"/>
                    </a:ext>
                  </a:extLst>
                </p:cNvPr>
                <p:cNvPicPr/>
                <p:nvPr/>
              </p:nvPicPr>
              <p:blipFill>
                <a:blip r:embed="rId25"/>
                <a:stretch>
                  <a:fillRect/>
                </a:stretch>
              </p:blipFill>
              <p:spPr>
                <a:xfrm>
                  <a:off x="4598312" y="753129"/>
                  <a:ext cx="1814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77D76121-8B5A-A4E3-48D8-E5B12B52CA34}"/>
                    </a:ext>
                  </a:extLst>
                </p14:cNvPr>
                <p14:cNvContentPartPr/>
                <p14:nvPr/>
              </p14:nvContentPartPr>
              <p14:xfrm>
                <a:off x="4662392" y="851409"/>
                <a:ext cx="128880" cy="55800"/>
              </p14:xfrm>
            </p:contentPart>
          </mc:Choice>
          <mc:Fallback>
            <p:pic>
              <p:nvPicPr>
                <p:cNvPr id="16" name="Ink 15">
                  <a:extLst>
                    <a:ext uri="{FF2B5EF4-FFF2-40B4-BE49-F238E27FC236}">
                      <a16:creationId xmlns:a16="http://schemas.microsoft.com/office/drawing/2014/main" id="{77D76121-8B5A-A4E3-48D8-E5B12B52CA34}"/>
                    </a:ext>
                  </a:extLst>
                </p:cNvPr>
                <p:cNvPicPr/>
                <p:nvPr/>
              </p:nvPicPr>
              <p:blipFill>
                <a:blip r:embed="rId27"/>
                <a:stretch>
                  <a:fillRect/>
                </a:stretch>
              </p:blipFill>
              <p:spPr>
                <a:xfrm>
                  <a:off x="4653752" y="842769"/>
                  <a:ext cx="1465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871742B8-0C38-EE54-3F3F-A6F1C76E244F}"/>
                    </a:ext>
                  </a:extLst>
                </p14:cNvPr>
                <p14:cNvContentPartPr/>
                <p14:nvPr/>
              </p14:nvContentPartPr>
              <p14:xfrm>
                <a:off x="4876592" y="665649"/>
                <a:ext cx="273600" cy="301680"/>
              </p14:xfrm>
            </p:contentPart>
          </mc:Choice>
          <mc:Fallback>
            <p:pic>
              <p:nvPicPr>
                <p:cNvPr id="17" name="Ink 16">
                  <a:extLst>
                    <a:ext uri="{FF2B5EF4-FFF2-40B4-BE49-F238E27FC236}">
                      <a16:creationId xmlns:a16="http://schemas.microsoft.com/office/drawing/2014/main" id="{871742B8-0C38-EE54-3F3F-A6F1C76E244F}"/>
                    </a:ext>
                  </a:extLst>
                </p:cNvPr>
                <p:cNvPicPr/>
                <p:nvPr/>
              </p:nvPicPr>
              <p:blipFill>
                <a:blip r:embed="rId29"/>
                <a:stretch>
                  <a:fillRect/>
                </a:stretch>
              </p:blipFill>
              <p:spPr>
                <a:xfrm>
                  <a:off x="4867592" y="657009"/>
                  <a:ext cx="29124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60AA654A-1216-0205-9B3F-3F6E0FBF79A5}"/>
                    </a:ext>
                  </a:extLst>
                </p14:cNvPr>
                <p14:cNvContentPartPr/>
                <p14:nvPr/>
              </p14:nvContentPartPr>
              <p14:xfrm>
                <a:off x="5231192" y="714249"/>
                <a:ext cx="192600" cy="270720"/>
              </p14:xfrm>
            </p:contentPart>
          </mc:Choice>
          <mc:Fallback>
            <p:pic>
              <p:nvPicPr>
                <p:cNvPr id="18" name="Ink 17">
                  <a:extLst>
                    <a:ext uri="{FF2B5EF4-FFF2-40B4-BE49-F238E27FC236}">
                      <a16:creationId xmlns:a16="http://schemas.microsoft.com/office/drawing/2014/main" id="{60AA654A-1216-0205-9B3F-3F6E0FBF79A5}"/>
                    </a:ext>
                  </a:extLst>
                </p:cNvPr>
                <p:cNvPicPr/>
                <p:nvPr/>
              </p:nvPicPr>
              <p:blipFill>
                <a:blip r:embed="rId31"/>
                <a:stretch>
                  <a:fillRect/>
                </a:stretch>
              </p:blipFill>
              <p:spPr>
                <a:xfrm>
                  <a:off x="5222192" y="705609"/>
                  <a:ext cx="2102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832D2060-4861-3869-7EE8-71FB62C7BE5A}"/>
                    </a:ext>
                  </a:extLst>
                </p14:cNvPr>
                <p14:cNvContentPartPr/>
                <p14:nvPr/>
              </p14:nvContentPartPr>
              <p14:xfrm>
                <a:off x="5406152" y="743049"/>
                <a:ext cx="222840" cy="258120"/>
              </p14:xfrm>
            </p:contentPart>
          </mc:Choice>
          <mc:Fallback>
            <p:pic>
              <p:nvPicPr>
                <p:cNvPr id="19" name="Ink 18">
                  <a:extLst>
                    <a:ext uri="{FF2B5EF4-FFF2-40B4-BE49-F238E27FC236}">
                      <a16:creationId xmlns:a16="http://schemas.microsoft.com/office/drawing/2014/main" id="{832D2060-4861-3869-7EE8-71FB62C7BE5A}"/>
                    </a:ext>
                  </a:extLst>
                </p:cNvPr>
                <p:cNvPicPr/>
                <p:nvPr/>
              </p:nvPicPr>
              <p:blipFill>
                <a:blip r:embed="rId33"/>
                <a:stretch>
                  <a:fillRect/>
                </a:stretch>
              </p:blipFill>
              <p:spPr>
                <a:xfrm>
                  <a:off x="5397512" y="734409"/>
                  <a:ext cx="240480" cy="275760"/>
                </a:xfrm>
                <a:prstGeom prst="rect">
                  <a:avLst/>
                </a:prstGeom>
              </p:spPr>
            </p:pic>
          </mc:Fallback>
        </mc:AlternateContent>
      </p:grpSp>
      <p:grpSp>
        <p:nvGrpSpPr>
          <p:cNvPr id="33" name="Group 32">
            <a:extLst>
              <a:ext uri="{FF2B5EF4-FFF2-40B4-BE49-F238E27FC236}">
                <a16:creationId xmlns:a16="http://schemas.microsoft.com/office/drawing/2014/main" id="{840B9F3F-3598-4BC5-9D3F-5967C8E8BCC8}"/>
              </a:ext>
            </a:extLst>
          </p:cNvPr>
          <p:cNvGrpSpPr/>
          <p:nvPr/>
        </p:nvGrpSpPr>
        <p:grpSpPr>
          <a:xfrm>
            <a:off x="6364112" y="558369"/>
            <a:ext cx="361800" cy="536400"/>
            <a:chOff x="6364112" y="558369"/>
            <a:chExt cx="361800" cy="536400"/>
          </a:xfrm>
        </p:grpSpPr>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4B04B0AB-1718-3652-B852-13BE4F91E16E}"/>
                    </a:ext>
                  </a:extLst>
                </p14:cNvPr>
                <p14:cNvContentPartPr/>
                <p14:nvPr/>
              </p14:nvContentPartPr>
              <p14:xfrm>
                <a:off x="6364112" y="695169"/>
                <a:ext cx="361800" cy="279360"/>
              </p14:xfrm>
            </p:contentPart>
          </mc:Choice>
          <mc:Fallback>
            <p:pic>
              <p:nvPicPr>
                <p:cNvPr id="21" name="Ink 20">
                  <a:extLst>
                    <a:ext uri="{FF2B5EF4-FFF2-40B4-BE49-F238E27FC236}">
                      <a16:creationId xmlns:a16="http://schemas.microsoft.com/office/drawing/2014/main" id="{4B04B0AB-1718-3652-B852-13BE4F91E16E}"/>
                    </a:ext>
                  </a:extLst>
                </p:cNvPr>
                <p:cNvPicPr/>
                <p:nvPr/>
              </p:nvPicPr>
              <p:blipFill>
                <a:blip r:embed="rId35"/>
                <a:stretch>
                  <a:fillRect/>
                </a:stretch>
              </p:blipFill>
              <p:spPr>
                <a:xfrm>
                  <a:off x="6355112" y="686529"/>
                  <a:ext cx="3794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2E2B7520-67E7-4564-1C5A-D6688AD396E8}"/>
                    </a:ext>
                  </a:extLst>
                </p14:cNvPr>
                <p14:cNvContentPartPr/>
                <p14:nvPr/>
              </p14:nvContentPartPr>
              <p14:xfrm>
                <a:off x="6380312" y="558369"/>
                <a:ext cx="253080" cy="536400"/>
              </p14:xfrm>
            </p:contentPart>
          </mc:Choice>
          <mc:Fallback>
            <p:pic>
              <p:nvPicPr>
                <p:cNvPr id="22" name="Ink 21">
                  <a:extLst>
                    <a:ext uri="{FF2B5EF4-FFF2-40B4-BE49-F238E27FC236}">
                      <a16:creationId xmlns:a16="http://schemas.microsoft.com/office/drawing/2014/main" id="{2E2B7520-67E7-4564-1C5A-D6688AD396E8}"/>
                    </a:ext>
                  </a:extLst>
                </p:cNvPr>
                <p:cNvPicPr/>
                <p:nvPr/>
              </p:nvPicPr>
              <p:blipFill>
                <a:blip r:embed="rId37"/>
                <a:stretch>
                  <a:fillRect/>
                </a:stretch>
              </p:blipFill>
              <p:spPr>
                <a:xfrm>
                  <a:off x="6371312" y="549369"/>
                  <a:ext cx="270720" cy="554040"/>
                </a:xfrm>
                <a:prstGeom prst="rect">
                  <a:avLst/>
                </a:prstGeom>
              </p:spPr>
            </p:pic>
          </mc:Fallback>
        </mc:AlternateContent>
      </p:grpSp>
      <p:grpSp>
        <p:nvGrpSpPr>
          <p:cNvPr id="32" name="Group 31">
            <a:extLst>
              <a:ext uri="{FF2B5EF4-FFF2-40B4-BE49-F238E27FC236}">
                <a16:creationId xmlns:a16="http://schemas.microsoft.com/office/drawing/2014/main" id="{DD82D3BB-6C6F-6BE2-87BA-254B882BE585}"/>
              </a:ext>
            </a:extLst>
          </p:cNvPr>
          <p:cNvGrpSpPr/>
          <p:nvPr/>
        </p:nvGrpSpPr>
        <p:grpSpPr>
          <a:xfrm>
            <a:off x="7080872" y="791289"/>
            <a:ext cx="128520" cy="123120"/>
            <a:chOff x="7080872" y="791289"/>
            <a:chExt cx="128520" cy="123120"/>
          </a:xfrm>
        </p:grpSpPr>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D39397DA-C001-D81F-90A1-89E4A431F06B}"/>
                    </a:ext>
                  </a:extLst>
                </p14:cNvPr>
                <p14:cNvContentPartPr/>
                <p14:nvPr/>
              </p14:nvContentPartPr>
              <p14:xfrm>
                <a:off x="7080872" y="791289"/>
                <a:ext cx="72000" cy="12600"/>
              </p14:xfrm>
            </p:contentPart>
          </mc:Choice>
          <mc:Fallback>
            <p:pic>
              <p:nvPicPr>
                <p:cNvPr id="23" name="Ink 22">
                  <a:extLst>
                    <a:ext uri="{FF2B5EF4-FFF2-40B4-BE49-F238E27FC236}">
                      <a16:creationId xmlns:a16="http://schemas.microsoft.com/office/drawing/2014/main" id="{D39397DA-C001-D81F-90A1-89E4A431F06B}"/>
                    </a:ext>
                  </a:extLst>
                </p:cNvPr>
                <p:cNvPicPr/>
                <p:nvPr/>
              </p:nvPicPr>
              <p:blipFill>
                <a:blip r:embed="rId39"/>
                <a:stretch>
                  <a:fillRect/>
                </a:stretch>
              </p:blipFill>
              <p:spPr>
                <a:xfrm>
                  <a:off x="7071872" y="782649"/>
                  <a:ext cx="896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23B7A878-9A88-07CB-CDF8-6AA484431B99}"/>
                    </a:ext>
                  </a:extLst>
                </p14:cNvPr>
                <p14:cNvContentPartPr/>
                <p14:nvPr/>
              </p14:nvContentPartPr>
              <p14:xfrm>
                <a:off x="7097792" y="844209"/>
                <a:ext cx="111600" cy="70200"/>
              </p14:xfrm>
            </p:contentPart>
          </mc:Choice>
          <mc:Fallback>
            <p:pic>
              <p:nvPicPr>
                <p:cNvPr id="24" name="Ink 23">
                  <a:extLst>
                    <a:ext uri="{FF2B5EF4-FFF2-40B4-BE49-F238E27FC236}">
                      <a16:creationId xmlns:a16="http://schemas.microsoft.com/office/drawing/2014/main" id="{23B7A878-9A88-07CB-CDF8-6AA484431B99}"/>
                    </a:ext>
                  </a:extLst>
                </p:cNvPr>
                <p:cNvPicPr/>
                <p:nvPr/>
              </p:nvPicPr>
              <p:blipFill>
                <a:blip r:embed="rId41"/>
                <a:stretch>
                  <a:fillRect/>
                </a:stretch>
              </p:blipFill>
              <p:spPr>
                <a:xfrm>
                  <a:off x="7089152" y="835569"/>
                  <a:ext cx="129240" cy="87840"/>
                </a:xfrm>
                <a:prstGeom prst="rect">
                  <a:avLst/>
                </a:prstGeom>
              </p:spPr>
            </p:pic>
          </mc:Fallback>
        </mc:AlternateContent>
      </p:grpSp>
      <p:grpSp>
        <p:nvGrpSpPr>
          <p:cNvPr id="31" name="Group 30">
            <a:extLst>
              <a:ext uri="{FF2B5EF4-FFF2-40B4-BE49-F238E27FC236}">
                <a16:creationId xmlns:a16="http://schemas.microsoft.com/office/drawing/2014/main" id="{441F0FF9-FC8E-7F6B-D5F7-40BFF059A7C5}"/>
              </a:ext>
            </a:extLst>
          </p:cNvPr>
          <p:cNvGrpSpPr/>
          <p:nvPr/>
        </p:nvGrpSpPr>
        <p:grpSpPr>
          <a:xfrm>
            <a:off x="7589192" y="424809"/>
            <a:ext cx="1371600" cy="561960"/>
            <a:chOff x="7589192" y="424809"/>
            <a:chExt cx="1371600" cy="561960"/>
          </a:xfrm>
        </p:grpSpPr>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48B7372D-9F10-4789-0CC5-983C4ACE4992}"/>
                    </a:ext>
                  </a:extLst>
                </p14:cNvPr>
                <p14:cNvContentPartPr/>
                <p14:nvPr/>
              </p14:nvContentPartPr>
              <p14:xfrm>
                <a:off x="7589192" y="604089"/>
                <a:ext cx="34920" cy="341640"/>
              </p14:xfrm>
            </p:contentPart>
          </mc:Choice>
          <mc:Fallback>
            <p:pic>
              <p:nvPicPr>
                <p:cNvPr id="25" name="Ink 24">
                  <a:extLst>
                    <a:ext uri="{FF2B5EF4-FFF2-40B4-BE49-F238E27FC236}">
                      <a16:creationId xmlns:a16="http://schemas.microsoft.com/office/drawing/2014/main" id="{48B7372D-9F10-4789-0CC5-983C4ACE4992}"/>
                    </a:ext>
                  </a:extLst>
                </p:cNvPr>
                <p:cNvPicPr/>
                <p:nvPr/>
              </p:nvPicPr>
              <p:blipFill>
                <a:blip r:embed="rId43"/>
                <a:stretch>
                  <a:fillRect/>
                </a:stretch>
              </p:blipFill>
              <p:spPr>
                <a:xfrm>
                  <a:off x="7580552" y="595089"/>
                  <a:ext cx="5256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9C59CF66-AD76-098E-2E8A-D2343A6E0DD6}"/>
                    </a:ext>
                  </a:extLst>
                </p14:cNvPr>
                <p14:cNvContentPartPr/>
                <p14:nvPr/>
              </p14:nvContentPartPr>
              <p14:xfrm>
                <a:off x="7704392" y="623169"/>
                <a:ext cx="277560" cy="363600"/>
              </p14:xfrm>
            </p:contentPart>
          </mc:Choice>
          <mc:Fallback>
            <p:pic>
              <p:nvPicPr>
                <p:cNvPr id="26" name="Ink 25">
                  <a:extLst>
                    <a:ext uri="{FF2B5EF4-FFF2-40B4-BE49-F238E27FC236}">
                      <a16:creationId xmlns:a16="http://schemas.microsoft.com/office/drawing/2014/main" id="{9C59CF66-AD76-098E-2E8A-D2343A6E0DD6}"/>
                    </a:ext>
                  </a:extLst>
                </p:cNvPr>
                <p:cNvPicPr/>
                <p:nvPr/>
              </p:nvPicPr>
              <p:blipFill>
                <a:blip r:embed="rId45"/>
                <a:stretch>
                  <a:fillRect/>
                </a:stretch>
              </p:blipFill>
              <p:spPr>
                <a:xfrm>
                  <a:off x="7695752" y="614529"/>
                  <a:ext cx="29520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060C3718-BD5E-1BBB-FE4B-43735E93B1A0}"/>
                    </a:ext>
                  </a:extLst>
                </p14:cNvPr>
                <p14:cNvContentPartPr/>
                <p14:nvPr/>
              </p14:nvContentPartPr>
              <p14:xfrm>
                <a:off x="7747232" y="524529"/>
                <a:ext cx="183960" cy="50760"/>
              </p14:xfrm>
            </p:contentPart>
          </mc:Choice>
          <mc:Fallback>
            <p:pic>
              <p:nvPicPr>
                <p:cNvPr id="27" name="Ink 26">
                  <a:extLst>
                    <a:ext uri="{FF2B5EF4-FFF2-40B4-BE49-F238E27FC236}">
                      <a16:creationId xmlns:a16="http://schemas.microsoft.com/office/drawing/2014/main" id="{060C3718-BD5E-1BBB-FE4B-43735E93B1A0}"/>
                    </a:ext>
                  </a:extLst>
                </p:cNvPr>
                <p:cNvPicPr/>
                <p:nvPr/>
              </p:nvPicPr>
              <p:blipFill>
                <a:blip r:embed="rId47"/>
                <a:stretch>
                  <a:fillRect/>
                </a:stretch>
              </p:blipFill>
              <p:spPr>
                <a:xfrm>
                  <a:off x="7738592" y="515889"/>
                  <a:ext cx="2016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13A669F8-399C-909F-51CF-5D06FFCC8F00}"/>
                    </a:ext>
                  </a:extLst>
                </p14:cNvPr>
                <p14:cNvContentPartPr/>
                <p14:nvPr/>
              </p14:nvContentPartPr>
              <p14:xfrm>
                <a:off x="7930832" y="457569"/>
                <a:ext cx="235440" cy="250200"/>
              </p14:xfrm>
            </p:contentPart>
          </mc:Choice>
          <mc:Fallback>
            <p:pic>
              <p:nvPicPr>
                <p:cNvPr id="28" name="Ink 27">
                  <a:extLst>
                    <a:ext uri="{FF2B5EF4-FFF2-40B4-BE49-F238E27FC236}">
                      <a16:creationId xmlns:a16="http://schemas.microsoft.com/office/drawing/2014/main" id="{13A669F8-399C-909F-51CF-5D06FFCC8F00}"/>
                    </a:ext>
                  </a:extLst>
                </p:cNvPr>
                <p:cNvPicPr/>
                <p:nvPr/>
              </p:nvPicPr>
              <p:blipFill>
                <a:blip r:embed="rId49"/>
                <a:stretch>
                  <a:fillRect/>
                </a:stretch>
              </p:blipFill>
              <p:spPr>
                <a:xfrm>
                  <a:off x="7922192" y="448569"/>
                  <a:ext cx="2530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38ACEC12-96A5-03B8-4F4C-9739E62F521E}"/>
                    </a:ext>
                  </a:extLst>
                </p14:cNvPr>
                <p14:cNvContentPartPr/>
                <p14:nvPr/>
              </p14:nvContentPartPr>
              <p14:xfrm>
                <a:off x="8375432" y="529569"/>
                <a:ext cx="398520" cy="382680"/>
              </p14:xfrm>
            </p:contentPart>
          </mc:Choice>
          <mc:Fallback>
            <p:pic>
              <p:nvPicPr>
                <p:cNvPr id="29" name="Ink 28">
                  <a:extLst>
                    <a:ext uri="{FF2B5EF4-FFF2-40B4-BE49-F238E27FC236}">
                      <a16:creationId xmlns:a16="http://schemas.microsoft.com/office/drawing/2014/main" id="{38ACEC12-96A5-03B8-4F4C-9739E62F521E}"/>
                    </a:ext>
                  </a:extLst>
                </p:cNvPr>
                <p:cNvPicPr/>
                <p:nvPr/>
              </p:nvPicPr>
              <p:blipFill>
                <a:blip r:embed="rId51"/>
                <a:stretch>
                  <a:fillRect/>
                </a:stretch>
              </p:blipFill>
              <p:spPr>
                <a:xfrm>
                  <a:off x="8366432" y="520569"/>
                  <a:ext cx="41616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7288672E-3415-7F7C-B144-C2D6DA110DE4}"/>
                    </a:ext>
                  </a:extLst>
                </p14:cNvPr>
                <p14:cNvContentPartPr/>
                <p14:nvPr/>
              </p14:nvContentPartPr>
              <p14:xfrm>
                <a:off x="8601872" y="424809"/>
                <a:ext cx="358920" cy="523080"/>
              </p14:xfrm>
            </p:contentPart>
          </mc:Choice>
          <mc:Fallback>
            <p:pic>
              <p:nvPicPr>
                <p:cNvPr id="30" name="Ink 29">
                  <a:extLst>
                    <a:ext uri="{FF2B5EF4-FFF2-40B4-BE49-F238E27FC236}">
                      <a16:creationId xmlns:a16="http://schemas.microsoft.com/office/drawing/2014/main" id="{7288672E-3415-7F7C-B144-C2D6DA110DE4}"/>
                    </a:ext>
                  </a:extLst>
                </p:cNvPr>
                <p:cNvPicPr/>
                <p:nvPr/>
              </p:nvPicPr>
              <p:blipFill>
                <a:blip r:embed="rId53"/>
                <a:stretch>
                  <a:fillRect/>
                </a:stretch>
              </p:blipFill>
              <p:spPr>
                <a:xfrm>
                  <a:off x="8592872" y="416169"/>
                  <a:ext cx="376560" cy="540720"/>
                </a:xfrm>
                <a:prstGeom prst="rect">
                  <a:avLst/>
                </a:prstGeom>
              </p:spPr>
            </p:pic>
          </mc:Fallback>
        </mc:AlternateContent>
      </p:grpSp>
      <p:grpSp>
        <p:nvGrpSpPr>
          <p:cNvPr id="45" name="Group 44">
            <a:extLst>
              <a:ext uri="{FF2B5EF4-FFF2-40B4-BE49-F238E27FC236}">
                <a16:creationId xmlns:a16="http://schemas.microsoft.com/office/drawing/2014/main" id="{FC2879AA-1581-261A-967F-1ACD22A10CB7}"/>
              </a:ext>
            </a:extLst>
          </p:cNvPr>
          <p:cNvGrpSpPr/>
          <p:nvPr/>
        </p:nvGrpSpPr>
        <p:grpSpPr>
          <a:xfrm>
            <a:off x="9532832" y="447489"/>
            <a:ext cx="2371680" cy="502920"/>
            <a:chOff x="9532832" y="447489"/>
            <a:chExt cx="2371680" cy="502920"/>
          </a:xfrm>
        </p:grpSpPr>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D5491EFC-3896-284A-A56B-F50C98927AB4}"/>
                    </a:ext>
                  </a:extLst>
                </p14:cNvPr>
                <p14:cNvContentPartPr/>
                <p14:nvPr/>
              </p14:nvContentPartPr>
              <p14:xfrm>
                <a:off x="9532832" y="666369"/>
                <a:ext cx="219240" cy="200160"/>
              </p14:xfrm>
            </p:contentPart>
          </mc:Choice>
          <mc:Fallback>
            <p:pic>
              <p:nvPicPr>
                <p:cNvPr id="34" name="Ink 33">
                  <a:extLst>
                    <a:ext uri="{FF2B5EF4-FFF2-40B4-BE49-F238E27FC236}">
                      <a16:creationId xmlns:a16="http://schemas.microsoft.com/office/drawing/2014/main" id="{D5491EFC-3896-284A-A56B-F50C98927AB4}"/>
                    </a:ext>
                  </a:extLst>
                </p:cNvPr>
                <p:cNvPicPr/>
                <p:nvPr/>
              </p:nvPicPr>
              <p:blipFill>
                <a:blip r:embed="rId55"/>
                <a:stretch>
                  <a:fillRect/>
                </a:stretch>
              </p:blipFill>
              <p:spPr>
                <a:xfrm>
                  <a:off x="9524192" y="657729"/>
                  <a:ext cx="2368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70B6C75F-60E9-C61E-CC22-E85C9355277A}"/>
                    </a:ext>
                  </a:extLst>
                </p14:cNvPr>
                <p14:cNvContentPartPr/>
                <p14:nvPr/>
              </p14:nvContentPartPr>
              <p14:xfrm>
                <a:off x="9789512" y="571689"/>
                <a:ext cx="299520" cy="361800"/>
              </p14:xfrm>
            </p:contentPart>
          </mc:Choice>
          <mc:Fallback>
            <p:pic>
              <p:nvPicPr>
                <p:cNvPr id="35" name="Ink 34">
                  <a:extLst>
                    <a:ext uri="{FF2B5EF4-FFF2-40B4-BE49-F238E27FC236}">
                      <a16:creationId xmlns:a16="http://schemas.microsoft.com/office/drawing/2014/main" id="{70B6C75F-60E9-C61E-CC22-E85C9355277A}"/>
                    </a:ext>
                  </a:extLst>
                </p:cNvPr>
                <p:cNvPicPr/>
                <p:nvPr/>
              </p:nvPicPr>
              <p:blipFill>
                <a:blip r:embed="rId57"/>
                <a:stretch>
                  <a:fillRect/>
                </a:stretch>
              </p:blipFill>
              <p:spPr>
                <a:xfrm>
                  <a:off x="9780512" y="563049"/>
                  <a:ext cx="31716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FBC98057-AE16-EFBB-39BE-A75E274A1BA5}"/>
                    </a:ext>
                  </a:extLst>
                </p14:cNvPr>
                <p14:cNvContentPartPr/>
                <p14:nvPr/>
              </p14:nvContentPartPr>
              <p14:xfrm>
                <a:off x="9815072" y="649809"/>
                <a:ext cx="248040" cy="70200"/>
              </p14:xfrm>
            </p:contentPart>
          </mc:Choice>
          <mc:Fallback>
            <p:pic>
              <p:nvPicPr>
                <p:cNvPr id="36" name="Ink 35">
                  <a:extLst>
                    <a:ext uri="{FF2B5EF4-FFF2-40B4-BE49-F238E27FC236}">
                      <a16:creationId xmlns:a16="http://schemas.microsoft.com/office/drawing/2014/main" id="{FBC98057-AE16-EFBB-39BE-A75E274A1BA5}"/>
                    </a:ext>
                  </a:extLst>
                </p:cNvPr>
                <p:cNvPicPr/>
                <p:nvPr/>
              </p:nvPicPr>
              <p:blipFill>
                <a:blip r:embed="rId59"/>
                <a:stretch>
                  <a:fillRect/>
                </a:stretch>
              </p:blipFill>
              <p:spPr>
                <a:xfrm>
                  <a:off x="9806072" y="640809"/>
                  <a:ext cx="2656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F65A5FF8-FDF4-69EB-1B54-B18FBFB4FB85}"/>
                    </a:ext>
                  </a:extLst>
                </p14:cNvPr>
                <p14:cNvContentPartPr/>
                <p14:nvPr/>
              </p14:nvContentPartPr>
              <p14:xfrm>
                <a:off x="10173272" y="664209"/>
                <a:ext cx="231480" cy="155880"/>
              </p14:xfrm>
            </p:contentPart>
          </mc:Choice>
          <mc:Fallback>
            <p:pic>
              <p:nvPicPr>
                <p:cNvPr id="37" name="Ink 36">
                  <a:extLst>
                    <a:ext uri="{FF2B5EF4-FFF2-40B4-BE49-F238E27FC236}">
                      <a16:creationId xmlns:a16="http://schemas.microsoft.com/office/drawing/2014/main" id="{F65A5FF8-FDF4-69EB-1B54-B18FBFB4FB85}"/>
                    </a:ext>
                  </a:extLst>
                </p:cNvPr>
                <p:cNvPicPr/>
                <p:nvPr/>
              </p:nvPicPr>
              <p:blipFill>
                <a:blip r:embed="rId61"/>
                <a:stretch>
                  <a:fillRect/>
                </a:stretch>
              </p:blipFill>
              <p:spPr>
                <a:xfrm>
                  <a:off x="10164272" y="655209"/>
                  <a:ext cx="2491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466F825C-E03A-32E2-E4CB-5B3A5320A56D}"/>
                    </a:ext>
                  </a:extLst>
                </p14:cNvPr>
                <p14:cNvContentPartPr/>
                <p14:nvPr/>
              </p14:nvContentPartPr>
              <p14:xfrm>
                <a:off x="10506632" y="545769"/>
                <a:ext cx="253440" cy="350640"/>
              </p14:xfrm>
            </p:contentPart>
          </mc:Choice>
          <mc:Fallback>
            <p:pic>
              <p:nvPicPr>
                <p:cNvPr id="38" name="Ink 37">
                  <a:extLst>
                    <a:ext uri="{FF2B5EF4-FFF2-40B4-BE49-F238E27FC236}">
                      <a16:creationId xmlns:a16="http://schemas.microsoft.com/office/drawing/2014/main" id="{466F825C-E03A-32E2-E4CB-5B3A5320A56D}"/>
                    </a:ext>
                  </a:extLst>
                </p:cNvPr>
                <p:cNvPicPr/>
                <p:nvPr/>
              </p:nvPicPr>
              <p:blipFill>
                <a:blip r:embed="rId63"/>
                <a:stretch>
                  <a:fillRect/>
                </a:stretch>
              </p:blipFill>
              <p:spPr>
                <a:xfrm>
                  <a:off x="10497632" y="537129"/>
                  <a:ext cx="2710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89EE19B9-6FB6-43ED-ED03-7E964A680314}"/>
                    </a:ext>
                  </a:extLst>
                </p14:cNvPr>
                <p14:cNvContentPartPr/>
                <p14:nvPr/>
              </p14:nvContentPartPr>
              <p14:xfrm>
                <a:off x="10814432" y="827649"/>
                <a:ext cx="21600" cy="31320"/>
              </p14:xfrm>
            </p:contentPart>
          </mc:Choice>
          <mc:Fallback>
            <p:pic>
              <p:nvPicPr>
                <p:cNvPr id="39" name="Ink 38">
                  <a:extLst>
                    <a:ext uri="{FF2B5EF4-FFF2-40B4-BE49-F238E27FC236}">
                      <a16:creationId xmlns:a16="http://schemas.microsoft.com/office/drawing/2014/main" id="{89EE19B9-6FB6-43ED-ED03-7E964A680314}"/>
                    </a:ext>
                  </a:extLst>
                </p:cNvPr>
                <p:cNvPicPr/>
                <p:nvPr/>
              </p:nvPicPr>
              <p:blipFill>
                <a:blip r:embed="rId65"/>
                <a:stretch>
                  <a:fillRect/>
                </a:stretch>
              </p:blipFill>
              <p:spPr>
                <a:xfrm>
                  <a:off x="10805792" y="818649"/>
                  <a:ext cx="392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A88A994F-773C-BB64-10FD-F465AE3CE6C7}"/>
                    </a:ext>
                  </a:extLst>
                </p14:cNvPr>
                <p14:cNvContentPartPr/>
                <p14:nvPr/>
              </p14:nvContentPartPr>
              <p14:xfrm>
                <a:off x="10920632" y="623529"/>
                <a:ext cx="47880" cy="249840"/>
              </p14:xfrm>
            </p:contentPart>
          </mc:Choice>
          <mc:Fallback>
            <p:pic>
              <p:nvPicPr>
                <p:cNvPr id="40" name="Ink 39">
                  <a:extLst>
                    <a:ext uri="{FF2B5EF4-FFF2-40B4-BE49-F238E27FC236}">
                      <a16:creationId xmlns:a16="http://schemas.microsoft.com/office/drawing/2014/main" id="{A88A994F-773C-BB64-10FD-F465AE3CE6C7}"/>
                    </a:ext>
                  </a:extLst>
                </p:cNvPr>
                <p:cNvPicPr/>
                <p:nvPr/>
              </p:nvPicPr>
              <p:blipFill>
                <a:blip r:embed="rId67"/>
                <a:stretch>
                  <a:fillRect/>
                </a:stretch>
              </p:blipFill>
              <p:spPr>
                <a:xfrm>
                  <a:off x="10911992" y="614889"/>
                  <a:ext cx="655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8C090F44-7C7C-8C38-D23D-22D861677EE3}"/>
                    </a:ext>
                  </a:extLst>
                </p14:cNvPr>
                <p14:cNvContentPartPr/>
                <p14:nvPr/>
              </p14:nvContentPartPr>
              <p14:xfrm>
                <a:off x="11025392" y="627489"/>
                <a:ext cx="264960" cy="319320"/>
              </p14:xfrm>
            </p:contentPart>
          </mc:Choice>
          <mc:Fallback>
            <p:pic>
              <p:nvPicPr>
                <p:cNvPr id="41" name="Ink 40">
                  <a:extLst>
                    <a:ext uri="{FF2B5EF4-FFF2-40B4-BE49-F238E27FC236}">
                      <a16:creationId xmlns:a16="http://schemas.microsoft.com/office/drawing/2014/main" id="{8C090F44-7C7C-8C38-D23D-22D861677EE3}"/>
                    </a:ext>
                  </a:extLst>
                </p:cNvPr>
                <p:cNvPicPr/>
                <p:nvPr/>
              </p:nvPicPr>
              <p:blipFill>
                <a:blip r:embed="rId69"/>
                <a:stretch>
                  <a:fillRect/>
                </a:stretch>
              </p:blipFill>
              <p:spPr>
                <a:xfrm>
                  <a:off x="11016392" y="618849"/>
                  <a:ext cx="28260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1428B102-A536-5964-B977-DDD45A29A443}"/>
                    </a:ext>
                  </a:extLst>
                </p14:cNvPr>
                <p14:cNvContentPartPr/>
                <p14:nvPr/>
              </p14:nvContentPartPr>
              <p14:xfrm>
                <a:off x="11202152" y="531729"/>
                <a:ext cx="100080" cy="33840"/>
              </p14:xfrm>
            </p:contentPart>
          </mc:Choice>
          <mc:Fallback>
            <p:pic>
              <p:nvPicPr>
                <p:cNvPr id="42" name="Ink 41">
                  <a:extLst>
                    <a:ext uri="{FF2B5EF4-FFF2-40B4-BE49-F238E27FC236}">
                      <a16:creationId xmlns:a16="http://schemas.microsoft.com/office/drawing/2014/main" id="{1428B102-A536-5964-B977-DDD45A29A443}"/>
                    </a:ext>
                  </a:extLst>
                </p:cNvPr>
                <p:cNvPicPr/>
                <p:nvPr/>
              </p:nvPicPr>
              <p:blipFill>
                <a:blip r:embed="rId71"/>
                <a:stretch>
                  <a:fillRect/>
                </a:stretch>
              </p:blipFill>
              <p:spPr>
                <a:xfrm>
                  <a:off x="11193152" y="523089"/>
                  <a:ext cx="1177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995F8F1D-12D3-6680-9936-D7750381A833}"/>
                    </a:ext>
                  </a:extLst>
                </p14:cNvPr>
                <p14:cNvContentPartPr/>
                <p14:nvPr/>
              </p14:nvContentPartPr>
              <p14:xfrm>
                <a:off x="11267312" y="447489"/>
                <a:ext cx="258120" cy="207720"/>
              </p14:xfrm>
            </p:contentPart>
          </mc:Choice>
          <mc:Fallback>
            <p:pic>
              <p:nvPicPr>
                <p:cNvPr id="43" name="Ink 42">
                  <a:extLst>
                    <a:ext uri="{FF2B5EF4-FFF2-40B4-BE49-F238E27FC236}">
                      <a16:creationId xmlns:a16="http://schemas.microsoft.com/office/drawing/2014/main" id="{995F8F1D-12D3-6680-9936-D7750381A833}"/>
                    </a:ext>
                  </a:extLst>
                </p:cNvPr>
                <p:cNvPicPr/>
                <p:nvPr/>
              </p:nvPicPr>
              <p:blipFill>
                <a:blip r:embed="rId73"/>
                <a:stretch>
                  <a:fillRect/>
                </a:stretch>
              </p:blipFill>
              <p:spPr>
                <a:xfrm>
                  <a:off x="11258672" y="438849"/>
                  <a:ext cx="2757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10CA7267-E488-33F0-4507-7B53D7567E98}"/>
                    </a:ext>
                  </a:extLst>
                </p14:cNvPr>
                <p14:cNvContentPartPr/>
                <p14:nvPr/>
              </p14:nvContentPartPr>
              <p14:xfrm>
                <a:off x="11677712" y="660969"/>
                <a:ext cx="226800" cy="289440"/>
              </p14:xfrm>
            </p:contentPart>
          </mc:Choice>
          <mc:Fallback>
            <p:pic>
              <p:nvPicPr>
                <p:cNvPr id="44" name="Ink 43">
                  <a:extLst>
                    <a:ext uri="{FF2B5EF4-FFF2-40B4-BE49-F238E27FC236}">
                      <a16:creationId xmlns:a16="http://schemas.microsoft.com/office/drawing/2014/main" id="{10CA7267-E488-33F0-4507-7B53D7567E98}"/>
                    </a:ext>
                  </a:extLst>
                </p:cNvPr>
                <p:cNvPicPr/>
                <p:nvPr/>
              </p:nvPicPr>
              <p:blipFill>
                <a:blip r:embed="rId75"/>
                <a:stretch>
                  <a:fillRect/>
                </a:stretch>
              </p:blipFill>
              <p:spPr>
                <a:xfrm>
                  <a:off x="11668712" y="652329"/>
                  <a:ext cx="244440" cy="307080"/>
                </a:xfrm>
                <a:prstGeom prst="rect">
                  <a:avLst/>
                </a:prstGeom>
              </p:spPr>
            </p:pic>
          </mc:Fallback>
        </mc:AlternateContent>
      </p:grpSp>
      <p:grpSp>
        <p:nvGrpSpPr>
          <p:cNvPr id="85" name="Group 84">
            <a:extLst>
              <a:ext uri="{FF2B5EF4-FFF2-40B4-BE49-F238E27FC236}">
                <a16:creationId xmlns:a16="http://schemas.microsoft.com/office/drawing/2014/main" id="{6ADCF612-16AD-6BF8-8D31-5EBA5EE97306}"/>
              </a:ext>
            </a:extLst>
          </p:cNvPr>
          <p:cNvGrpSpPr/>
          <p:nvPr/>
        </p:nvGrpSpPr>
        <p:grpSpPr>
          <a:xfrm>
            <a:off x="1884992" y="1302489"/>
            <a:ext cx="6852960" cy="1683360"/>
            <a:chOff x="1884992" y="1302489"/>
            <a:chExt cx="6852960" cy="1683360"/>
          </a:xfrm>
        </p:grpSpPr>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EFD94642-96C6-778F-64BC-8EC5D8B73F68}"/>
                    </a:ext>
                  </a:extLst>
                </p14:cNvPr>
                <p14:cNvContentPartPr/>
                <p14:nvPr/>
              </p14:nvContentPartPr>
              <p14:xfrm>
                <a:off x="1884992" y="1619289"/>
                <a:ext cx="390240" cy="443880"/>
              </p14:xfrm>
            </p:contentPart>
          </mc:Choice>
          <mc:Fallback>
            <p:pic>
              <p:nvPicPr>
                <p:cNvPr id="46" name="Ink 45">
                  <a:extLst>
                    <a:ext uri="{FF2B5EF4-FFF2-40B4-BE49-F238E27FC236}">
                      <a16:creationId xmlns:a16="http://schemas.microsoft.com/office/drawing/2014/main" id="{EFD94642-96C6-778F-64BC-8EC5D8B73F68}"/>
                    </a:ext>
                  </a:extLst>
                </p:cNvPr>
                <p:cNvPicPr/>
                <p:nvPr/>
              </p:nvPicPr>
              <p:blipFill>
                <a:blip r:embed="rId77"/>
                <a:stretch>
                  <a:fillRect/>
                </a:stretch>
              </p:blipFill>
              <p:spPr>
                <a:xfrm>
                  <a:off x="1875992" y="1610649"/>
                  <a:ext cx="40788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044ADF13-3A2A-BD3E-4305-5C665550C095}"/>
                    </a:ext>
                  </a:extLst>
                </p14:cNvPr>
                <p14:cNvContentPartPr/>
                <p14:nvPr/>
              </p14:nvContentPartPr>
              <p14:xfrm>
                <a:off x="2430032" y="1889649"/>
                <a:ext cx="95760" cy="14760"/>
              </p14:xfrm>
            </p:contentPart>
          </mc:Choice>
          <mc:Fallback>
            <p:pic>
              <p:nvPicPr>
                <p:cNvPr id="47" name="Ink 46">
                  <a:extLst>
                    <a:ext uri="{FF2B5EF4-FFF2-40B4-BE49-F238E27FC236}">
                      <a16:creationId xmlns:a16="http://schemas.microsoft.com/office/drawing/2014/main" id="{044ADF13-3A2A-BD3E-4305-5C665550C095}"/>
                    </a:ext>
                  </a:extLst>
                </p:cNvPr>
                <p:cNvPicPr/>
                <p:nvPr/>
              </p:nvPicPr>
              <p:blipFill>
                <a:blip r:embed="rId79"/>
                <a:stretch>
                  <a:fillRect/>
                </a:stretch>
              </p:blipFill>
              <p:spPr>
                <a:xfrm>
                  <a:off x="2421032" y="1880649"/>
                  <a:ext cx="1134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FEA6A5B0-F011-DD0D-08A4-F1A8760DED7B}"/>
                    </a:ext>
                  </a:extLst>
                </p14:cNvPr>
                <p14:cNvContentPartPr/>
                <p14:nvPr/>
              </p14:nvContentPartPr>
              <p14:xfrm>
                <a:off x="2449472" y="1961649"/>
                <a:ext cx="130680" cy="46080"/>
              </p14:xfrm>
            </p:contentPart>
          </mc:Choice>
          <mc:Fallback>
            <p:pic>
              <p:nvPicPr>
                <p:cNvPr id="48" name="Ink 47">
                  <a:extLst>
                    <a:ext uri="{FF2B5EF4-FFF2-40B4-BE49-F238E27FC236}">
                      <a16:creationId xmlns:a16="http://schemas.microsoft.com/office/drawing/2014/main" id="{FEA6A5B0-F011-DD0D-08A4-F1A8760DED7B}"/>
                    </a:ext>
                  </a:extLst>
                </p:cNvPr>
                <p:cNvPicPr/>
                <p:nvPr/>
              </p:nvPicPr>
              <p:blipFill>
                <a:blip r:embed="rId81"/>
                <a:stretch>
                  <a:fillRect/>
                </a:stretch>
              </p:blipFill>
              <p:spPr>
                <a:xfrm>
                  <a:off x="2440832" y="1953009"/>
                  <a:ext cx="1483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7E2721A2-D9B3-24C6-BB43-1DC05A4E5F98}"/>
                    </a:ext>
                  </a:extLst>
                </p14:cNvPr>
                <p14:cNvContentPartPr/>
                <p14:nvPr/>
              </p14:nvContentPartPr>
              <p14:xfrm>
                <a:off x="2881472" y="1841409"/>
                <a:ext cx="265320" cy="48600"/>
              </p14:xfrm>
            </p:contentPart>
          </mc:Choice>
          <mc:Fallback>
            <p:pic>
              <p:nvPicPr>
                <p:cNvPr id="49" name="Ink 48">
                  <a:extLst>
                    <a:ext uri="{FF2B5EF4-FFF2-40B4-BE49-F238E27FC236}">
                      <a16:creationId xmlns:a16="http://schemas.microsoft.com/office/drawing/2014/main" id="{7E2721A2-D9B3-24C6-BB43-1DC05A4E5F98}"/>
                    </a:ext>
                  </a:extLst>
                </p:cNvPr>
                <p:cNvPicPr/>
                <p:nvPr/>
              </p:nvPicPr>
              <p:blipFill>
                <a:blip r:embed="rId83"/>
                <a:stretch>
                  <a:fillRect/>
                </a:stretch>
              </p:blipFill>
              <p:spPr>
                <a:xfrm>
                  <a:off x="2872472" y="1832769"/>
                  <a:ext cx="2829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33C1E1A8-8F58-5AFD-F021-5F730ACC18E2}"/>
                    </a:ext>
                  </a:extLst>
                </p14:cNvPr>
                <p14:cNvContentPartPr/>
                <p14:nvPr/>
              </p14:nvContentPartPr>
              <p14:xfrm>
                <a:off x="3389792" y="1675809"/>
                <a:ext cx="397800" cy="281520"/>
              </p14:xfrm>
            </p:contentPart>
          </mc:Choice>
          <mc:Fallback>
            <p:pic>
              <p:nvPicPr>
                <p:cNvPr id="50" name="Ink 49">
                  <a:extLst>
                    <a:ext uri="{FF2B5EF4-FFF2-40B4-BE49-F238E27FC236}">
                      <a16:creationId xmlns:a16="http://schemas.microsoft.com/office/drawing/2014/main" id="{33C1E1A8-8F58-5AFD-F021-5F730ACC18E2}"/>
                    </a:ext>
                  </a:extLst>
                </p:cNvPr>
                <p:cNvPicPr/>
                <p:nvPr/>
              </p:nvPicPr>
              <p:blipFill>
                <a:blip r:embed="rId85"/>
                <a:stretch>
                  <a:fillRect/>
                </a:stretch>
              </p:blipFill>
              <p:spPr>
                <a:xfrm>
                  <a:off x="3380792" y="1666809"/>
                  <a:ext cx="4154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3DE7064A-A7CD-554D-9227-F62EEAFAD1EA}"/>
                    </a:ext>
                  </a:extLst>
                </p14:cNvPr>
                <p14:cNvContentPartPr/>
                <p14:nvPr/>
              </p14:nvContentPartPr>
              <p14:xfrm>
                <a:off x="3945632" y="1586889"/>
                <a:ext cx="320400" cy="311040"/>
              </p14:xfrm>
            </p:contentPart>
          </mc:Choice>
          <mc:Fallback>
            <p:pic>
              <p:nvPicPr>
                <p:cNvPr id="51" name="Ink 50">
                  <a:extLst>
                    <a:ext uri="{FF2B5EF4-FFF2-40B4-BE49-F238E27FC236}">
                      <a16:creationId xmlns:a16="http://schemas.microsoft.com/office/drawing/2014/main" id="{3DE7064A-A7CD-554D-9227-F62EEAFAD1EA}"/>
                    </a:ext>
                  </a:extLst>
                </p:cNvPr>
                <p:cNvPicPr/>
                <p:nvPr/>
              </p:nvPicPr>
              <p:blipFill>
                <a:blip r:embed="rId87"/>
                <a:stretch>
                  <a:fillRect/>
                </a:stretch>
              </p:blipFill>
              <p:spPr>
                <a:xfrm>
                  <a:off x="3936632" y="1577889"/>
                  <a:ext cx="3380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F19946C9-5B11-67F3-EB3D-AEBC9DA9C4A5}"/>
                    </a:ext>
                  </a:extLst>
                </p14:cNvPr>
                <p14:cNvContentPartPr/>
                <p14:nvPr/>
              </p14:nvContentPartPr>
              <p14:xfrm>
                <a:off x="4260632" y="1600929"/>
                <a:ext cx="240120" cy="295200"/>
              </p14:xfrm>
            </p:contentPart>
          </mc:Choice>
          <mc:Fallback>
            <p:pic>
              <p:nvPicPr>
                <p:cNvPr id="52" name="Ink 51">
                  <a:extLst>
                    <a:ext uri="{FF2B5EF4-FFF2-40B4-BE49-F238E27FC236}">
                      <a16:creationId xmlns:a16="http://schemas.microsoft.com/office/drawing/2014/main" id="{F19946C9-5B11-67F3-EB3D-AEBC9DA9C4A5}"/>
                    </a:ext>
                  </a:extLst>
                </p:cNvPr>
                <p:cNvPicPr/>
                <p:nvPr/>
              </p:nvPicPr>
              <p:blipFill>
                <a:blip r:embed="rId89"/>
                <a:stretch>
                  <a:fillRect/>
                </a:stretch>
              </p:blipFill>
              <p:spPr>
                <a:xfrm>
                  <a:off x="4251632" y="1591929"/>
                  <a:ext cx="2577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C1EF2F44-6E82-5F44-086D-F2B509E50BDE}"/>
                    </a:ext>
                  </a:extLst>
                </p14:cNvPr>
                <p14:cNvContentPartPr/>
                <p14:nvPr/>
              </p14:nvContentPartPr>
              <p14:xfrm>
                <a:off x="4320392" y="1565289"/>
                <a:ext cx="86400" cy="406080"/>
              </p14:xfrm>
            </p:contentPart>
          </mc:Choice>
          <mc:Fallback>
            <p:pic>
              <p:nvPicPr>
                <p:cNvPr id="53" name="Ink 52">
                  <a:extLst>
                    <a:ext uri="{FF2B5EF4-FFF2-40B4-BE49-F238E27FC236}">
                      <a16:creationId xmlns:a16="http://schemas.microsoft.com/office/drawing/2014/main" id="{C1EF2F44-6E82-5F44-086D-F2B509E50BDE}"/>
                    </a:ext>
                  </a:extLst>
                </p:cNvPr>
                <p:cNvPicPr/>
                <p:nvPr/>
              </p:nvPicPr>
              <p:blipFill>
                <a:blip r:embed="rId91"/>
                <a:stretch>
                  <a:fillRect/>
                </a:stretch>
              </p:blipFill>
              <p:spPr>
                <a:xfrm>
                  <a:off x="4311752" y="1556289"/>
                  <a:ext cx="10404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EAB1F038-B0C0-1943-32DD-74DA1208220D}"/>
                    </a:ext>
                  </a:extLst>
                </p14:cNvPr>
                <p14:cNvContentPartPr/>
                <p14:nvPr/>
              </p14:nvContentPartPr>
              <p14:xfrm>
                <a:off x="4138232" y="1925649"/>
                <a:ext cx="392760" cy="100800"/>
              </p14:xfrm>
            </p:contentPart>
          </mc:Choice>
          <mc:Fallback>
            <p:pic>
              <p:nvPicPr>
                <p:cNvPr id="54" name="Ink 53">
                  <a:extLst>
                    <a:ext uri="{FF2B5EF4-FFF2-40B4-BE49-F238E27FC236}">
                      <a16:creationId xmlns:a16="http://schemas.microsoft.com/office/drawing/2014/main" id="{EAB1F038-B0C0-1943-32DD-74DA1208220D}"/>
                    </a:ext>
                  </a:extLst>
                </p:cNvPr>
                <p:cNvPicPr/>
                <p:nvPr/>
              </p:nvPicPr>
              <p:blipFill>
                <a:blip r:embed="rId93"/>
                <a:stretch>
                  <a:fillRect/>
                </a:stretch>
              </p:blipFill>
              <p:spPr>
                <a:xfrm>
                  <a:off x="4129232" y="1917009"/>
                  <a:ext cx="4104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8AAEDFD4-E77F-28BC-13B7-BD79DD97176D}"/>
                    </a:ext>
                  </a:extLst>
                </p14:cNvPr>
                <p14:cNvContentPartPr/>
                <p14:nvPr/>
              </p14:nvContentPartPr>
              <p14:xfrm>
                <a:off x="4082792" y="2029329"/>
                <a:ext cx="320040" cy="282960"/>
              </p14:xfrm>
            </p:contentPart>
          </mc:Choice>
          <mc:Fallback>
            <p:pic>
              <p:nvPicPr>
                <p:cNvPr id="55" name="Ink 54">
                  <a:extLst>
                    <a:ext uri="{FF2B5EF4-FFF2-40B4-BE49-F238E27FC236}">
                      <a16:creationId xmlns:a16="http://schemas.microsoft.com/office/drawing/2014/main" id="{8AAEDFD4-E77F-28BC-13B7-BD79DD97176D}"/>
                    </a:ext>
                  </a:extLst>
                </p:cNvPr>
                <p:cNvPicPr/>
                <p:nvPr/>
              </p:nvPicPr>
              <p:blipFill>
                <a:blip r:embed="rId95"/>
                <a:stretch>
                  <a:fillRect/>
                </a:stretch>
              </p:blipFill>
              <p:spPr>
                <a:xfrm>
                  <a:off x="4073792" y="2020689"/>
                  <a:ext cx="33768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CEA9F253-68CA-5692-B0CF-4AF6335F874A}"/>
                    </a:ext>
                  </a:extLst>
                </p14:cNvPr>
                <p14:cNvContentPartPr/>
                <p14:nvPr/>
              </p14:nvContentPartPr>
              <p14:xfrm>
                <a:off x="4453592" y="1992969"/>
                <a:ext cx="222480" cy="352080"/>
              </p14:xfrm>
            </p:contentPart>
          </mc:Choice>
          <mc:Fallback>
            <p:pic>
              <p:nvPicPr>
                <p:cNvPr id="56" name="Ink 55">
                  <a:extLst>
                    <a:ext uri="{FF2B5EF4-FFF2-40B4-BE49-F238E27FC236}">
                      <a16:creationId xmlns:a16="http://schemas.microsoft.com/office/drawing/2014/main" id="{CEA9F253-68CA-5692-B0CF-4AF6335F874A}"/>
                    </a:ext>
                  </a:extLst>
                </p:cNvPr>
                <p:cNvPicPr/>
                <p:nvPr/>
              </p:nvPicPr>
              <p:blipFill>
                <a:blip r:embed="rId97"/>
                <a:stretch>
                  <a:fillRect/>
                </a:stretch>
              </p:blipFill>
              <p:spPr>
                <a:xfrm>
                  <a:off x="4444592" y="1983969"/>
                  <a:ext cx="24012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FFA5907A-1C97-41E4-047C-313470280BFC}"/>
                    </a:ext>
                  </a:extLst>
                </p14:cNvPr>
                <p14:cNvContentPartPr/>
                <p14:nvPr/>
              </p14:nvContentPartPr>
              <p14:xfrm>
                <a:off x="4400672" y="2144169"/>
                <a:ext cx="164160" cy="53640"/>
              </p14:xfrm>
            </p:contentPart>
          </mc:Choice>
          <mc:Fallback>
            <p:pic>
              <p:nvPicPr>
                <p:cNvPr id="57" name="Ink 56">
                  <a:extLst>
                    <a:ext uri="{FF2B5EF4-FFF2-40B4-BE49-F238E27FC236}">
                      <a16:creationId xmlns:a16="http://schemas.microsoft.com/office/drawing/2014/main" id="{FFA5907A-1C97-41E4-047C-313470280BFC}"/>
                    </a:ext>
                  </a:extLst>
                </p:cNvPr>
                <p:cNvPicPr/>
                <p:nvPr/>
              </p:nvPicPr>
              <p:blipFill>
                <a:blip r:embed="rId99"/>
                <a:stretch>
                  <a:fillRect/>
                </a:stretch>
              </p:blipFill>
              <p:spPr>
                <a:xfrm>
                  <a:off x="4392032" y="2135529"/>
                  <a:ext cx="1818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868C9A65-1E7E-B434-84D6-3B2D04C60D64}"/>
                    </a:ext>
                  </a:extLst>
                </p14:cNvPr>
                <p14:cNvContentPartPr/>
                <p14:nvPr/>
              </p14:nvContentPartPr>
              <p14:xfrm>
                <a:off x="4833752" y="1901529"/>
                <a:ext cx="137160" cy="154440"/>
              </p14:xfrm>
            </p:contentPart>
          </mc:Choice>
          <mc:Fallback>
            <p:pic>
              <p:nvPicPr>
                <p:cNvPr id="58" name="Ink 57">
                  <a:extLst>
                    <a:ext uri="{FF2B5EF4-FFF2-40B4-BE49-F238E27FC236}">
                      <a16:creationId xmlns:a16="http://schemas.microsoft.com/office/drawing/2014/main" id="{868C9A65-1E7E-B434-84D6-3B2D04C60D64}"/>
                    </a:ext>
                  </a:extLst>
                </p:cNvPr>
                <p:cNvPicPr/>
                <p:nvPr/>
              </p:nvPicPr>
              <p:blipFill>
                <a:blip r:embed="rId101"/>
                <a:stretch>
                  <a:fillRect/>
                </a:stretch>
              </p:blipFill>
              <p:spPr>
                <a:xfrm>
                  <a:off x="4824752" y="1892889"/>
                  <a:ext cx="1548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A5AA790F-1CE3-9A6E-5A4F-3E28F57D0FA4}"/>
                    </a:ext>
                  </a:extLst>
                </p14:cNvPr>
                <p14:cNvContentPartPr/>
                <p14:nvPr/>
              </p14:nvContentPartPr>
              <p14:xfrm>
                <a:off x="5299232" y="1748169"/>
                <a:ext cx="355320" cy="325800"/>
              </p14:xfrm>
            </p:contentPart>
          </mc:Choice>
          <mc:Fallback>
            <p:pic>
              <p:nvPicPr>
                <p:cNvPr id="59" name="Ink 58">
                  <a:extLst>
                    <a:ext uri="{FF2B5EF4-FFF2-40B4-BE49-F238E27FC236}">
                      <a16:creationId xmlns:a16="http://schemas.microsoft.com/office/drawing/2014/main" id="{A5AA790F-1CE3-9A6E-5A4F-3E28F57D0FA4}"/>
                    </a:ext>
                  </a:extLst>
                </p:cNvPr>
                <p:cNvPicPr/>
                <p:nvPr/>
              </p:nvPicPr>
              <p:blipFill>
                <a:blip r:embed="rId103"/>
                <a:stretch>
                  <a:fillRect/>
                </a:stretch>
              </p:blipFill>
              <p:spPr>
                <a:xfrm>
                  <a:off x="5290232" y="1739529"/>
                  <a:ext cx="37296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8EAC4B2D-79B3-FE72-8671-2258FBDCD0B5}"/>
                    </a:ext>
                  </a:extLst>
                </p14:cNvPr>
                <p14:cNvContentPartPr/>
                <p14:nvPr/>
              </p14:nvContentPartPr>
              <p14:xfrm>
                <a:off x="5782712" y="1815849"/>
                <a:ext cx="182520" cy="250920"/>
              </p14:xfrm>
            </p:contentPart>
          </mc:Choice>
          <mc:Fallback>
            <p:pic>
              <p:nvPicPr>
                <p:cNvPr id="60" name="Ink 59">
                  <a:extLst>
                    <a:ext uri="{FF2B5EF4-FFF2-40B4-BE49-F238E27FC236}">
                      <a16:creationId xmlns:a16="http://schemas.microsoft.com/office/drawing/2014/main" id="{8EAC4B2D-79B3-FE72-8671-2258FBDCD0B5}"/>
                    </a:ext>
                  </a:extLst>
                </p:cNvPr>
                <p:cNvPicPr/>
                <p:nvPr/>
              </p:nvPicPr>
              <p:blipFill>
                <a:blip r:embed="rId105"/>
                <a:stretch>
                  <a:fillRect/>
                </a:stretch>
              </p:blipFill>
              <p:spPr>
                <a:xfrm>
                  <a:off x="5774072" y="1806849"/>
                  <a:ext cx="2001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232DD7C1-BE20-D223-ACAA-CEED00A85EF2}"/>
                    </a:ext>
                  </a:extLst>
                </p14:cNvPr>
                <p14:cNvContentPartPr/>
                <p14:nvPr/>
              </p14:nvContentPartPr>
              <p14:xfrm>
                <a:off x="6017072" y="1822329"/>
                <a:ext cx="222480" cy="277920"/>
              </p14:xfrm>
            </p:contentPart>
          </mc:Choice>
          <mc:Fallback>
            <p:pic>
              <p:nvPicPr>
                <p:cNvPr id="61" name="Ink 60">
                  <a:extLst>
                    <a:ext uri="{FF2B5EF4-FFF2-40B4-BE49-F238E27FC236}">
                      <a16:creationId xmlns:a16="http://schemas.microsoft.com/office/drawing/2014/main" id="{232DD7C1-BE20-D223-ACAA-CEED00A85EF2}"/>
                    </a:ext>
                  </a:extLst>
                </p:cNvPr>
                <p:cNvPicPr/>
                <p:nvPr/>
              </p:nvPicPr>
              <p:blipFill>
                <a:blip r:embed="rId107"/>
                <a:stretch>
                  <a:fillRect/>
                </a:stretch>
              </p:blipFill>
              <p:spPr>
                <a:xfrm>
                  <a:off x="6008432" y="1813689"/>
                  <a:ext cx="24012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48853512-EC39-7A05-5DA7-B4B60540E880}"/>
                    </a:ext>
                  </a:extLst>
                </p14:cNvPr>
                <p14:cNvContentPartPr/>
                <p14:nvPr/>
              </p14:nvContentPartPr>
              <p14:xfrm>
                <a:off x="6470672" y="2031489"/>
                <a:ext cx="25200" cy="12240"/>
              </p14:xfrm>
            </p:contentPart>
          </mc:Choice>
          <mc:Fallback>
            <p:pic>
              <p:nvPicPr>
                <p:cNvPr id="62" name="Ink 61">
                  <a:extLst>
                    <a:ext uri="{FF2B5EF4-FFF2-40B4-BE49-F238E27FC236}">
                      <a16:creationId xmlns:a16="http://schemas.microsoft.com/office/drawing/2014/main" id="{48853512-EC39-7A05-5DA7-B4B60540E880}"/>
                    </a:ext>
                  </a:extLst>
                </p:cNvPr>
                <p:cNvPicPr/>
                <p:nvPr/>
              </p:nvPicPr>
              <p:blipFill>
                <a:blip r:embed="rId109"/>
                <a:stretch>
                  <a:fillRect/>
                </a:stretch>
              </p:blipFill>
              <p:spPr>
                <a:xfrm>
                  <a:off x="6461672" y="2022489"/>
                  <a:ext cx="428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62FBB999-4A31-CFC7-00E5-C31A7C8AA905}"/>
                    </a:ext>
                  </a:extLst>
                </p14:cNvPr>
                <p14:cNvContentPartPr/>
                <p14:nvPr/>
              </p14:nvContentPartPr>
              <p14:xfrm>
                <a:off x="6991232" y="1748169"/>
                <a:ext cx="179640" cy="331560"/>
              </p14:xfrm>
            </p:contentPart>
          </mc:Choice>
          <mc:Fallback>
            <p:pic>
              <p:nvPicPr>
                <p:cNvPr id="63" name="Ink 62">
                  <a:extLst>
                    <a:ext uri="{FF2B5EF4-FFF2-40B4-BE49-F238E27FC236}">
                      <a16:creationId xmlns:a16="http://schemas.microsoft.com/office/drawing/2014/main" id="{62FBB999-4A31-CFC7-00E5-C31A7C8AA905}"/>
                    </a:ext>
                  </a:extLst>
                </p:cNvPr>
                <p:cNvPicPr/>
                <p:nvPr/>
              </p:nvPicPr>
              <p:blipFill>
                <a:blip r:embed="rId111"/>
                <a:stretch>
                  <a:fillRect/>
                </a:stretch>
              </p:blipFill>
              <p:spPr>
                <a:xfrm>
                  <a:off x="6982232" y="1739529"/>
                  <a:ext cx="1972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4" name="Ink 63">
                  <a:extLst>
                    <a:ext uri="{FF2B5EF4-FFF2-40B4-BE49-F238E27FC236}">
                      <a16:creationId xmlns:a16="http://schemas.microsoft.com/office/drawing/2014/main" id="{B175D208-95DE-58CB-0183-D15CCD014646}"/>
                    </a:ext>
                  </a:extLst>
                </p14:cNvPr>
                <p14:cNvContentPartPr/>
                <p14:nvPr/>
              </p14:nvContentPartPr>
              <p14:xfrm>
                <a:off x="7281392" y="1798929"/>
                <a:ext cx="221400" cy="274320"/>
              </p14:xfrm>
            </p:contentPart>
          </mc:Choice>
          <mc:Fallback>
            <p:pic>
              <p:nvPicPr>
                <p:cNvPr id="64" name="Ink 63">
                  <a:extLst>
                    <a:ext uri="{FF2B5EF4-FFF2-40B4-BE49-F238E27FC236}">
                      <a16:creationId xmlns:a16="http://schemas.microsoft.com/office/drawing/2014/main" id="{B175D208-95DE-58CB-0183-D15CCD014646}"/>
                    </a:ext>
                  </a:extLst>
                </p:cNvPr>
                <p:cNvPicPr/>
                <p:nvPr/>
              </p:nvPicPr>
              <p:blipFill>
                <a:blip r:embed="rId113"/>
                <a:stretch>
                  <a:fillRect/>
                </a:stretch>
              </p:blipFill>
              <p:spPr>
                <a:xfrm>
                  <a:off x="7272392" y="1789929"/>
                  <a:ext cx="2390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Ink 64">
                  <a:extLst>
                    <a:ext uri="{FF2B5EF4-FFF2-40B4-BE49-F238E27FC236}">
                      <a16:creationId xmlns:a16="http://schemas.microsoft.com/office/drawing/2014/main" id="{D62B52A7-124D-A121-3735-50D4FEC71EA5}"/>
                    </a:ext>
                  </a:extLst>
                </p14:cNvPr>
                <p14:cNvContentPartPr/>
                <p14:nvPr/>
              </p14:nvContentPartPr>
              <p14:xfrm>
                <a:off x="7444112" y="1685529"/>
                <a:ext cx="132840" cy="33840"/>
              </p14:xfrm>
            </p:contentPart>
          </mc:Choice>
          <mc:Fallback>
            <p:pic>
              <p:nvPicPr>
                <p:cNvPr id="65" name="Ink 64">
                  <a:extLst>
                    <a:ext uri="{FF2B5EF4-FFF2-40B4-BE49-F238E27FC236}">
                      <a16:creationId xmlns:a16="http://schemas.microsoft.com/office/drawing/2014/main" id="{D62B52A7-124D-A121-3735-50D4FEC71EA5}"/>
                    </a:ext>
                  </a:extLst>
                </p:cNvPr>
                <p:cNvPicPr/>
                <p:nvPr/>
              </p:nvPicPr>
              <p:blipFill>
                <a:blip r:embed="rId115"/>
                <a:stretch>
                  <a:fillRect/>
                </a:stretch>
              </p:blipFill>
              <p:spPr>
                <a:xfrm>
                  <a:off x="7435112" y="1676529"/>
                  <a:ext cx="1504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F70A18A9-BD95-50DA-2D95-1F929B02BA12}"/>
                    </a:ext>
                  </a:extLst>
                </p14:cNvPr>
                <p14:cNvContentPartPr/>
                <p14:nvPr/>
              </p14:nvContentPartPr>
              <p14:xfrm>
                <a:off x="7764512" y="1548369"/>
                <a:ext cx="286920" cy="232920"/>
              </p14:xfrm>
            </p:contentPart>
          </mc:Choice>
          <mc:Fallback>
            <p:pic>
              <p:nvPicPr>
                <p:cNvPr id="66" name="Ink 65">
                  <a:extLst>
                    <a:ext uri="{FF2B5EF4-FFF2-40B4-BE49-F238E27FC236}">
                      <a16:creationId xmlns:a16="http://schemas.microsoft.com/office/drawing/2014/main" id="{F70A18A9-BD95-50DA-2D95-1F929B02BA12}"/>
                    </a:ext>
                  </a:extLst>
                </p:cNvPr>
                <p:cNvPicPr/>
                <p:nvPr/>
              </p:nvPicPr>
              <p:blipFill>
                <a:blip r:embed="rId117"/>
                <a:stretch>
                  <a:fillRect/>
                </a:stretch>
              </p:blipFill>
              <p:spPr>
                <a:xfrm>
                  <a:off x="7755512" y="1539729"/>
                  <a:ext cx="3045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779767E4-5718-99C3-BFEA-AF7AE91D7FC9}"/>
                    </a:ext>
                  </a:extLst>
                </p14:cNvPr>
                <p14:cNvContentPartPr/>
                <p14:nvPr/>
              </p14:nvContentPartPr>
              <p14:xfrm>
                <a:off x="4940672" y="2162889"/>
                <a:ext cx="3293280" cy="171720"/>
              </p14:xfrm>
            </p:contentPart>
          </mc:Choice>
          <mc:Fallback>
            <p:pic>
              <p:nvPicPr>
                <p:cNvPr id="67" name="Ink 66">
                  <a:extLst>
                    <a:ext uri="{FF2B5EF4-FFF2-40B4-BE49-F238E27FC236}">
                      <a16:creationId xmlns:a16="http://schemas.microsoft.com/office/drawing/2014/main" id="{779767E4-5718-99C3-BFEA-AF7AE91D7FC9}"/>
                    </a:ext>
                  </a:extLst>
                </p:cNvPr>
                <p:cNvPicPr/>
                <p:nvPr/>
              </p:nvPicPr>
              <p:blipFill>
                <a:blip r:embed="rId119"/>
                <a:stretch>
                  <a:fillRect/>
                </a:stretch>
              </p:blipFill>
              <p:spPr>
                <a:xfrm>
                  <a:off x="4931672" y="2153889"/>
                  <a:ext cx="33109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9F90A0D4-2D81-5A56-961D-C88654035D20}"/>
                    </a:ext>
                  </a:extLst>
                </p14:cNvPr>
                <p14:cNvContentPartPr/>
                <p14:nvPr/>
              </p14:nvContentPartPr>
              <p14:xfrm>
                <a:off x="6043712" y="2503089"/>
                <a:ext cx="285840" cy="409320"/>
              </p14:xfrm>
            </p:contentPart>
          </mc:Choice>
          <mc:Fallback>
            <p:pic>
              <p:nvPicPr>
                <p:cNvPr id="68" name="Ink 67">
                  <a:extLst>
                    <a:ext uri="{FF2B5EF4-FFF2-40B4-BE49-F238E27FC236}">
                      <a16:creationId xmlns:a16="http://schemas.microsoft.com/office/drawing/2014/main" id="{9F90A0D4-2D81-5A56-961D-C88654035D20}"/>
                    </a:ext>
                  </a:extLst>
                </p:cNvPr>
                <p:cNvPicPr/>
                <p:nvPr/>
              </p:nvPicPr>
              <p:blipFill>
                <a:blip r:embed="rId121"/>
                <a:stretch>
                  <a:fillRect/>
                </a:stretch>
              </p:blipFill>
              <p:spPr>
                <a:xfrm>
                  <a:off x="6034712" y="2494089"/>
                  <a:ext cx="30348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9" name="Ink 68">
                  <a:extLst>
                    <a:ext uri="{FF2B5EF4-FFF2-40B4-BE49-F238E27FC236}">
                      <a16:creationId xmlns:a16="http://schemas.microsoft.com/office/drawing/2014/main" id="{7C18B9DF-45E4-59AC-34CE-8F07EE4EC840}"/>
                    </a:ext>
                  </a:extLst>
                </p14:cNvPr>
                <p14:cNvContentPartPr/>
                <p14:nvPr/>
              </p14:nvContentPartPr>
              <p14:xfrm>
                <a:off x="6414512" y="2737809"/>
                <a:ext cx="81360" cy="24840"/>
              </p14:xfrm>
            </p:contentPart>
          </mc:Choice>
          <mc:Fallback>
            <p:pic>
              <p:nvPicPr>
                <p:cNvPr id="69" name="Ink 68">
                  <a:extLst>
                    <a:ext uri="{FF2B5EF4-FFF2-40B4-BE49-F238E27FC236}">
                      <a16:creationId xmlns:a16="http://schemas.microsoft.com/office/drawing/2014/main" id="{7C18B9DF-45E4-59AC-34CE-8F07EE4EC840}"/>
                    </a:ext>
                  </a:extLst>
                </p:cNvPr>
                <p:cNvPicPr/>
                <p:nvPr/>
              </p:nvPicPr>
              <p:blipFill>
                <a:blip r:embed="rId123"/>
                <a:stretch>
                  <a:fillRect/>
                </a:stretch>
              </p:blipFill>
              <p:spPr>
                <a:xfrm>
                  <a:off x="6405512" y="2729169"/>
                  <a:ext cx="990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0" name="Ink 69">
                  <a:extLst>
                    <a:ext uri="{FF2B5EF4-FFF2-40B4-BE49-F238E27FC236}">
                      <a16:creationId xmlns:a16="http://schemas.microsoft.com/office/drawing/2014/main" id="{7ECE7E0C-0963-42D1-FD79-3EABBAE54FCB}"/>
                    </a:ext>
                  </a:extLst>
                </p14:cNvPr>
                <p14:cNvContentPartPr/>
                <p14:nvPr/>
              </p14:nvContentPartPr>
              <p14:xfrm>
                <a:off x="6789632" y="2523969"/>
                <a:ext cx="116640" cy="257040"/>
              </p14:xfrm>
            </p:contentPart>
          </mc:Choice>
          <mc:Fallback>
            <p:pic>
              <p:nvPicPr>
                <p:cNvPr id="70" name="Ink 69">
                  <a:extLst>
                    <a:ext uri="{FF2B5EF4-FFF2-40B4-BE49-F238E27FC236}">
                      <a16:creationId xmlns:a16="http://schemas.microsoft.com/office/drawing/2014/main" id="{7ECE7E0C-0963-42D1-FD79-3EABBAE54FCB}"/>
                    </a:ext>
                  </a:extLst>
                </p:cNvPr>
                <p:cNvPicPr/>
                <p:nvPr/>
              </p:nvPicPr>
              <p:blipFill>
                <a:blip r:embed="rId125"/>
                <a:stretch>
                  <a:fillRect/>
                </a:stretch>
              </p:blipFill>
              <p:spPr>
                <a:xfrm>
                  <a:off x="6780632" y="2515329"/>
                  <a:ext cx="1342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1" name="Ink 70">
                  <a:extLst>
                    <a:ext uri="{FF2B5EF4-FFF2-40B4-BE49-F238E27FC236}">
                      <a16:creationId xmlns:a16="http://schemas.microsoft.com/office/drawing/2014/main" id="{1DDCB8B6-06DA-523F-4611-A00CA126A191}"/>
                    </a:ext>
                  </a:extLst>
                </p14:cNvPr>
                <p14:cNvContentPartPr/>
                <p14:nvPr/>
              </p14:nvContentPartPr>
              <p14:xfrm>
                <a:off x="6969632" y="2591289"/>
                <a:ext cx="218520" cy="302760"/>
              </p14:xfrm>
            </p:contentPart>
          </mc:Choice>
          <mc:Fallback>
            <p:pic>
              <p:nvPicPr>
                <p:cNvPr id="71" name="Ink 70">
                  <a:extLst>
                    <a:ext uri="{FF2B5EF4-FFF2-40B4-BE49-F238E27FC236}">
                      <a16:creationId xmlns:a16="http://schemas.microsoft.com/office/drawing/2014/main" id="{1DDCB8B6-06DA-523F-4611-A00CA126A191}"/>
                    </a:ext>
                  </a:extLst>
                </p:cNvPr>
                <p:cNvPicPr/>
                <p:nvPr/>
              </p:nvPicPr>
              <p:blipFill>
                <a:blip r:embed="rId127"/>
                <a:stretch>
                  <a:fillRect/>
                </a:stretch>
              </p:blipFill>
              <p:spPr>
                <a:xfrm>
                  <a:off x="6960632" y="2582649"/>
                  <a:ext cx="2361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2" name="Ink 71">
                  <a:extLst>
                    <a:ext uri="{FF2B5EF4-FFF2-40B4-BE49-F238E27FC236}">
                      <a16:creationId xmlns:a16="http://schemas.microsoft.com/office/drawing/2014/main" id="{3CF6599F-011E-E4F1-AFAA-D350A12DDEF9}"/>
                    </a:ext>
                  </a:extLst>
                </p14:cNvPr>
                <p14:cNvContentPartPr/>
                <p14:nvPr/>
              </p14:nvContentPartPr>
              <p14:xfrm>
                <a:off x="7253672" y="2579409"/>
                <a:ext cx="105120" cy="46080"/>
              </p14:xfrm>
            </p:contentPart>
          </mc:Choice>
          <mc:Fallback>
            <p:pic>
              <p:nvPicPr>
                <p:cNvPr id="72" name="Ink 71">
                  <a:extLst>
                    <a:ext uri="{FF2B5EF4-FFF2-40B4-BE49-F238E27FC236}">
                      <a16:creationId xmlns:a16="http://schemas.microsoft.com/office/drawing/2014/main" id="{3CF6599F-011E-E4F1-AFAA-D350A12DDEF9}"/>
                    </a:ext>
                  </a:extLst>
                </p:cNvPr>
                <p:cNvPicPr/>
                <p:nvPr/>
              </p:nvPicPr>
              <p:blipFill>
                <a:blip r:embed="rId129"/>
                <a:stretch>
                  <a:fillRect/>
                </a:stretch>
              </p:blipFill>
              <p:spPr>
                <a:xfrm>
                  <a:off x="7244672" y="2570409"/>
                  <a:ext cx="1227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3" name="Ink 72">
                  <a:extLst>
                    <a:ext uri="{FF2B5EF4-FFF2-40B4-BE49-F238E27FC236}">
                      <a16:creationId xmlns:a16="http://schemas.microsoft.com/office/drawing/2014/main" id="{49354F39-3981-AAA4-0DB1-3A7F712D7A7F}"/>
                    </a:ext>
                  </a:extLst>
                </p14:cNvPr>
                <p14:cNvContentPartPr/>
                <p14:nvPr/>
              </p14:nvContentPartPr>
              <p14:xfrm>
                <a:off x="7392632" y="2461329"/>
                <a:ext cx="270720" cy="191880"/>
              </p14:xfrm>
            </p:contentPart>
          </mc:Choice>
          <mc:Fallback>
            <p:pic>
              <p:nvPicPr>
                <p:cNvPr id="73" name="Ink 72">
                  <a:extLst>
                    <a:ext uri="{FF2B5EF4-FFF2-40B4-BE49-F238E27FC236}">
                      <a16:creationId xmlns:a16="http://schemas.microsoft.com/office/drawing/2014/main" id="{49354F39-3981-AAA4-0DB1-3A7F712D7A7F}"/>
                    </a:ext>
                  </a:extLst>
                </p:cNvPr>
                <p:cNvPicPr/>
                <p:nvPr/>
              </p:nvPicPr>
              <p:blipFill>
                <a:blip r:embed="rId131"/>
                <a:stretch>
                  <a:fillRect/>
                </a:stretch>
              </p:blipFill>
              <p:spPr>
                <a:xfrm>
                  <a:off x="7383992" y="2452689"/>
                  <a:ext cx="2883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4" name="Ink 73">
                  <a:extLst>
                    <a:ext uri="{FF2B5EF4-FFF2-40B4-BE49-F238E27FC236}">
                      <a16:creationId xmlns:a16="http://schemas.microsoft.com/office/drawing/2014/main" id="{F5B30682-9CD0-F342-FFD0-22D4C6489058}"/>
                    </a:ext>
                  </a:extLst>
                </p14:cNvPr>
                <p14:cNvContentPartPr/>
                <p14:nvPr/>
              </p14:nvContentPartPr>
              <p14:xfrm>
                <a:off x="6794672" y="2442249"/>
                <a:ext cx="739440" cy="543600"/>
              </p14:xfrm>
            </p:contentPart>
          </mc:Choice>
          <mc:Fallback>
            <p:pic>
              <p:nvPicPr>
                <p:cNvPr id="74" name="Ink 73">
                  <a:extLst>
                    <a:ext uri="{FF2B5EF4-FFF2-40B4-BE49-F238E27FC236}">
                      <a16:creationId xmlns:a16="http://schemas.microsoft.com/office/drawing/2014/main" id="{F5B30682-9CD0-F342-FFD0-22D4C6489058}"/>
                    </a:ext>
                  </a:extLst>
                </p:cNvPr>
                <p:cNvPicPr/>
                <p:nvPr/>
              </p:nvPicPr>
              <p:blipFill>
                <a:blip r:embed="rId133"/>
                <a:stretch>
                  <a:fillRect/>
                </a:stretch>
              </p:blipFill>
              <p:spPr>
                <a:xfrm>
                  <a:off x="6785672" y="2433609"/>
                  <a:ext cx="75708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5" name="Ink 74">
                  <a:extLst>
                    <a:ext uri="{FF2B5EF4-FFF2-40B4-BE49-F238E27FC236}">
                      <a16:creationId xmlns:a16="http://schemas.microsoft.com/office/drawing/2014/main" id="{F589D258-9DB9-946C-E80D-8462D66342F3}"/>
                    </a:ext>
                  </a:extLst>
                </p14:cNvPr>
                <p14:cNvContentPartPr/>
                <p14:nvPr/>
              </p14:nvContentPartPr>
              <p14:xfrm>
                <a:off x="6774512" y="1679409"/>
                <a:ext cx="909000" cy="436320"/>
              </p14:xfrm>
            </p:contentPart>
          </mc:Choice>
          <mc:Fallback>
            <p:pic>
              <p:nvPicPr>
                <p:cNvPr id="75" name="Ink 74">
                  <a:extLst>
                    <a:ext uri="{FF2B5EF4-FFF2-40B4-BE49-F238E27FC236}">
                      <a16:creationId xmlns:a16="http://schemas.microsoft.com/office/drawing/2014/main" id="{F589D258-9DB9-946C-E80D-8462D66342F3}"/>
                    </a:ext>
                  </a:extLst>
                </p:cNvPr>
                <p:cNvPicPr/>
                <p:nvPr/>
              </p:nvPicPr>
              <p:blipFill>
                <a:blip r:embed="rId135"/>
                <a:stretch>
                  <a:fillRect/>
                </a:stretch>
              </p:blipFill>
              <p:spPr>
                <a:xfrm>
                  <a:off x="6765872" y="1670769"/>
                  <a:ext cx="92664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7" name="Ink 76">
                  <a:extLst>
                    <a:ext uri="{FF2B5EF4-FFF2-40B4-BE49-F238E27FC236}">
                      <a16:creationId xmlns:a16="http://schemas.microsoft.com/office/drawing/2014/main" id="{44CBDA2A-AE4E-44C5-0B55-77955AC9286A}"/>
                    </a:ext>
                  </a:extLst>
                </p14:cNvPr>
                <p14:cNvContentPartPr/>
                <p14:nvPr/>
              </p14:nvContentPartPr>
              <p14:xfrm>
                <a:off x="8093192" y="1369089"/>
                <a:ext cx="146880" cy="47520"/>
              </p14:xfrm>
            </p:contentPart>
          </mc:Choice>
          <mc:Fallback>
            <p:pic>
              <p:nvPicPr>
                <p:cNvPr id="77" name="Ink 76">
                  <a:extLst>
                    <a:ext uri="{FF2B5EF4-FFF2-40B4-BE49-F238E27FC236}">
                      <a16:creationId xmlns:a16="http://schemas.microsoft.com/office/drawing/2014/main" id="{44CBDA2A-AE4E-44C5-0B55-77955AC9286A}"/>
                    </a:ext>
                  </a:extLst>
                </p:cNvPr>
                <p:cNvPicPr/>
                <p:nvPr/>
              </p:nvPicPr>
              <p:blipFill>
                <a:blip r:embed="rId137"/>
                <a:stretch>
                  <a:fillRect/>
                </a:stretch>
              </p:blipFill>
              <p:spPr>
                <a:xfrm>
                  <a:off x="8084552" y="1360089"/>
                  <a:ext cx="16452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8" name="Ink 77">
                  <a:extLst>
                    <a:ext uri="{FF2B5EF4-FFF2-40B4-BE49-F238E27FC236}">
                      <a16:creationId xmlns:a16="http://schemas.microsoft.com/office/drawing/2014/main" id="{2BAFB229-C52A-AD53-D030-B014FADDE80F}"/>
                    </a:ext>
                  </a:extLst>
                </p14:cNvPr>
                <p14:cNvContentPartPr/>
                <p14:nvPr/>
              </p14:nvContentPartPr>
              <p14:xfrm>
                <a:off x="8345192" y="1302489"/>
                <a:ext cx="392760" cy="187560"/>
              </p14:xfrm>
            </p:contentPart>
          </mc:Choice>
          <mc:Fallback>
            <p:pic>
              <p:nvPicPr>
                <p:cNvPr id="78" name="Ink 77">
                  <a:extLst>
                    <a:ext uri="{FF2B5EF4-FFF2-40B4-BE49-F238E27FC236}">
                      <a16:creationId xmlns:a16="http://schemas.microsoft.com/office/drawing/2014/main" id="{2BAFB229-C52A-AD53-D030-B014FADDE80F}"/>
                    </a:ext>
                  </a:extLst>
                </p:cNvPr>
                <p:cNvPicPr/>
                <p:nvPr/>
              </p:nvPicPr>
              <p:blipFill>
                <a:blip r:embed="rId139"/>
                <a:stretch>
                  <a:fillRect/>
                </a:stretch>
              </p:blipFill>
              <p:spPr>
                <a:xfrm>
                  <a:off x="8336552" y="1293489"/>
                  <a:ext cx="4104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Ink 79">
                  <a:extLst>
                    <a:ext uri="{FF2B5EF4-FFF2-40B4-BE49-F238E27FC236}">
                      <a16:creationId xmlns:a16="http://schemas.microsoft.com/office/drawing/2014/main" id="{58B570F0-14A0-07F6-AC7A-94CAC8368507}"/>
                    </a:ext>
                  </a:extLst>
                </p14:cNvPr>
                <p14:cNvContentPartPr/>
                <p14:nvPr/>
              </p14:nvContentPartPr>
              <p14:xfrm>
                <a:off x="5410472" y="1856529"/>
                <a:ext cx="777960" cy="228240"/>
              </p14:xfrm>
            </p:contentPart>
          </mc:Choice>
          <mc:Fallback>
            <p:pic>
              <p:nvPicPr>
                <p:cNvPr id="80" name="Ink 79">
                  <a:extLst>
                    <a:ext uri="{FF2B5EF4-FFF2-40B4-BE49-F238E27FC236}">
                      <a16:creationId xmlns:a16="http://schemas.microsoft.com/office/drawing/2014/main" id="{58B570F0-14A0-07F6-AC7A-94CAC8368507}"/>
                    </a:ext>
                  </a:extLst>
                </p:cNvPr>
                <p:cNvPicPr/>
                <p:nvPr/>
              </p:nvPicPr>
              <p:blipFill>
                <a:blip r:embed="rId141"/>
                <a:stretch>
                  <a:fillRect/>
                </a:stretch>
              </p:blipFill>
              <p:spPr>
                <a:xfrm>
                  <a:off x="5401472" y="1847529"/>
                  <a:ext cx="7956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1" name="Ink 80">
                  <a:extLst>
                    <a:ext uri="{FF2B5EF4-FFF2-40B4-BE49-F238E27FC236}">
                      <a16:creationId xmlns:a16="http://schemas.microsoft.com/office/drawing/2014/main" id="{AD8DD136-7981-48DD-B328-41FB54D8EADB}"/>
                    </a:ext>
                  </a:extLst>
                </p14:cNvPr>
                <p14:cNvContentPartPr/>
                <p14:nvPr/>
              </p14:nvContentPartPr>
              <p14:xfrm>
                <a:off x="5961632" y="2595969"/>
                <a:ext cx="496440" cy="221400"/>
              </p14:xfrm>
            </p:contentPart>
          </mc:Choice>
          <mc:Fallback>
            <p:pic>
              <p:nvPicPr>
                <p:cNvPr id="81" name="Ink 80">
                  <a:extLst>
                    <a:ext uri="{FF2B5EF4-FFF2-40B4-BE49-F238E27FC236}">
                      <a16:creationId xmlns:a16="http://schemas.microsoft.com/office/drawing/2014/main" id="{AD8DD136-7981-48DD-B328-41FB54D8EADB}"/>
                    </a:ext>
                  </a:extLst>
                </p:cNvPr>
                <p:cNvPicPr/>
                <p:nvPr/>
              </p:nvPicPr>
              <p:blipFill>
                <a:blip r:embed="rId143"/>
                <a:stretch>
                  <a:fillRect/>
                </a:stretch>
              </p:blipFill>
              <p:spPr>
                <a:xfrm>
                  <a:off x="5952632" y="2587329"/>
                  <a:ext cx="5140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4216D531-8515-A8DA-0DAE-11F044453831}"/>
                    </a:ext>
                  </a:extLst>
                </p14:cNvPr>
                <p14:cNvContentPartPr/>
                <p14:nvPr/>
              </p14:nvContentPartPr>
              <p14:xfrm>
                <a:off x="5726912" y="1430649"/>
                <a:ext cx="235080" cy="291240"/>
              </p14:xfrm>
            </p:contentPart>
          </mc:Choice>
          <mc:Fallback>
            <p:pic>
              <p:nvPicPr>
                <p:cNvPr id="83" name="Ink 82">
                  <a:extLst>
                    <a:ext uri="{FF2B5EF4-FFF2-40B4-BE49-F238E27FC236}">
                      <a16:creationId xmlns:a16="http://schemas.microsoft.com/office/drawing/2014/main" id="{4216D531-8515-A8DA-0DAE-11F044453831}"/>
                    </a:ext>
                  </a:extLst>
                </p:cNvPr>
                <p:cNvPicPr/>
                <p:nvPr/>
              </p:nvPicPr>
              <p:blipFill>
                <a:blip r:embed="rId145"/>
                <a:stretch>
                  <a:fillRect/>
                </a:stretch>
              </p:blipFill>
              <p:spPr>
                <a:xfrm>
                  <a:off x="5718272" y="1421649"/>
                  <a:ext cx="2527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B992AC44-513A-75B0-CFF5-E8F58950D7D2}"/>
                    </a:ext>
                  </a:extLst>
                </p14:cNvPr>
                <p14:cNvContentPartPr/>
                <p14:nvPr/>
              </p14:nvContentPartPr>
              <p14:xfrm>
                <a:off x="5794952" y="1486449"/>
                <a:ext cx="578520" cy="240480"/>
              </p14:xfrm>
            </p:contentPart>
          </mc:Choice>
          <mc:Fallback>
            <p:pic>
              <p:nvPicPr>
                <p:cNvPr id="84" name="Ink 83">
                  <a:extLst>
                    <a:ext uri="{FF2B5EF4-FFF2-40B4-BE49-F238E27FC236}">
                      <a16:creationId xmlns:a16="http://schemas.microsoft.com/office/drawing/2014/main" id="{B992AC44-513A-75B0-CFF5-E8F58950D7D2}"/>
                    </a:ext>
                  </a:extLst>
                </p:cNvPr>
                <p:cNvPicPr/>
                <p:nvPr/>
              </p:nvPicPr>
              <p:blipFill>
                <a:blip r:embed="rId147"/>
                <a:stretch>
                  <a:fillRect/>
                </a:stretch>
              </p:blipFill>
              <p:spPr>
                <a:xfrm>
                  <a:off x="5785952" y="1477449"/>
                  <a:ext cx="596160" cy="258120"/>
                </a:xfrm>
                <a:prstGeom prst="rect">
                  <a:avLst/>
                </a:prstGeom>
              </p:spPr>
            </p:pic>
          </mc:Fallback>
        </mc:AlternateContent>
      </p:grpSp>
      <p:grpSp>
        <p:nvGrpSpPr>
          <p:cNvPr id="88" name="Group 87">
            <a:extLst>
              <a:ext uri="{FF2B5EF4-FFF2-40B4-BE49-F238E27FC236}">
                <a16:creationId xmlns:a16="http://schemas.microsoft.com/office/drawing/2014/main" id="{00FE9E6A-A740-DE24-30A1-C935766EC3F0}"/>
              </a:ext>
            </a:extLst>
          </p:cNvPr>
          <p:cNvGrpSpPr/>
          <p:nvPr/>
        </p:nvGrpSpPr>
        <p:grpSpPr>
          <a:xfrm>
            <a:off x="8640032" y="2063889"/>
            <a:ext cx="203760" cy="123840"/>
            <a:chOff x="8640032" y="2063889"/>
            <a:chExt cx="203760" cy="123840"/>
          </a:xfrm>
        </p:grpSpPr>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000239A9-ED2A-F83F-53F1-6B47C70E81C3}"/>
                    </a:ext>
                  </a:extLst>
                </p14:cNvPr>
                <p14:cNvContentPartPr/>
                <p14:nvPr/>
              </p14:nvContentPartPr>
              <p14:xfrm>
                <a:off x="8640032" y="2063889"/>
                <a:ext cx="176040" cy="18000"/>
              </p14:xfrm>
            </p:contentPart>
          </mc:Choice>
          <mc:Fallback>
            <p:pic>
              <p:nvPicPr>
                <p:cNvPr id="86" name="Ink 85">
                  <a:extLst>
                    <a:ext uri="{FF2B5EF4-FFF2-40B4-BE49-F238E27FC236}">
                      <a16:creationId xmlns:a16="http://schemas.microsoft.com/office/drawing/2014/main" id="{000239A9-ED2A-F83F-53F1-6B47C70E81C3}"/>
                    </a:ext>
                  </a:extLst>
                </p:cNvPr>
                <p:cNvPicPr/>
                <p:nvPr/>
              </p:nvPicPr>
              <p:blipFill>
                <a:blip r:embed="rId149"/>
                <a:stretch>
                  <a:fillRect/>
                </a:stretch>
              </p:blipFill>
              <p:spPr>
                <a:xfrm>
                  <a:off x="8631392" y="2055249"/>
                  <a:ext cx="1936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58866F6C-20FC-8271-6C41-AF1A37C6015D}"/>
                    </a:ext>
                  </a:extLst>
                </p14:cNvPr>
                <p14:cNvContentPartPr/>
                <p14:nvPr/>
              </p14:nvContentPartPr>
              <p14:xfrm>
                <a:off x="8726432" y="2151729"/>
                <a:ext cx="117360" cy="36000"/>
              </p14:xfrm>
            </p:contentPart>
          </mc:Choice>
          <mc:Fallback>
            <p:pic>
              <p:nvPicPr>
                <p:cNvPr id="87" name="Ink 86">
                  <a:extLst>
                    <a:ext uri="{FF2B5EF4-FFF2-40B4-BE49-F238E27FC236}">
                      <a16:creationId xmlns:a16="http://schemas.microsoft.com/office/drawing/2014/main" id="{58866F6C-20FC-8271-6C41-AF1A37C6015D}"/>
                    </a:ext>
                  </a:extLst>
                </p:cNvPr>
                <p:cNvPicPr/>
                <p:nvPr/>
              </p:nvPicPr>
              <p:blipFill>
                <a:blip r:embed="rId151"/>
                <a:stretch>
                  <a:fillRect/>
                </a:stretch>
              </p:blipFill>
              <p:spPr>
                <a:xfrm>
                  <a:off x="8717432" y="2142729"/>
                  <a:ext cx="135000" cy="53640"/>
                </a:xfrm>
                <a:prstGeom prst="rect">
                  <a:avLst/>
                </a:prstGeom>
              </p:spPr>
            </p:pic>
          </mc:Fallback>
        </mc:AlternateContent>
      </p:grpSp>
      <p:grpSp>
        <p:nvGrpSpPr>
          <p:cNvPr id="97" name="Group 96">
            <a:extLst>
              <a:ext uri="{FF2B5EF4-FFF2-40B4-BE49-F238E27FC236}">
                <a16:creationId xmlns:a16="http://schemas.microsoft.com/office/drawing/2014/main" id="{0130F7BB-BE8B-8E80-0492-F7DC4191D204}"/>
              </a:ext>
            </a:extLst>
          </p:cNvPr>
          <p:cNvGrpSpPr/>
          <p:nvPr/>
        </p:nvGrpSpPr>
        <p:grpSpPr>
          <a:xfrm>
            <a:off x="9221072" y="1653489"/>
            <a:ext cx="1906200" cy="618120"/>
            <a:chOff x="9221072" y="1653489"/>
            <a:chExt cx="1906200" cy="618120"/>
          </a:xfrm>
        </p:grpSpPr>
        <mc:AlternateContent xmlns:mc="http://schemas.openxmlformats.org/markup-compatibility/2006">
          <mc:Choice xmlns:p14="http://schemas.microsoft.com/office/powerpoint/2010/main" Requires="p14">
            <p:contentPart p14:bwMode="auto" r:id="rId152">
              <p14:nvContentPartPr>
                <p14:cNvPr id="89" name="Ink 88">
                  <a:extLst>
                    <a:ext uri="{FF2B5EF4-FFF2-40B4-BE49-F238E27FC236}">
                      <a16:creationId xmlns:a16="http://schemas.microsoft.com/office/drawing/2014/main" id="{D26E84F3-B127-E8B4-0ACD-9535F6C0DE65}"/>
                    </a:ext>
                  </a:extLst>
                </p14:cNvPr>
                <p14:cNvContentPartPr/>
                <p14:nvPr/>
              </p14:nvContentPartPr>
              <p14:xfrm>
                <a:off x="9221072" y="1856889"/>
                <a:ext cx="209160" cy="309960"/>
              </p14:xfrm>
            </p:contentPart>
          </mc:Choice>
          <mc:Fallback>
            <p:pic>
              <p:nvPicPr>
                <p:cNvPr id="89" name="Ink 88">
                  <a:extLst>
                    <a:ext uri="{FF2B5EF4-FFF2-40B4-BE49-F238E27FC236}">
                      <a16:creationId xmlns:a16="http://schemas.microsoft.com/office/drawing/2014/main" id="{D26E84F3-B127-E8B4-0ACD-9535F6C0DE65}"/>
                    </a:ext>
                  </a:extLst>
                </p:cNvPr>
                <p:cNvPicPr/>
                <p:nvPr/>
              </p:nvPicPr>
              <p:blipFill>
                <a:blip r:embed="rId153"/>
                <a:stretch>
                  <a:fillRect/>
                </a:stretch>
              </p:blipFill>
              <p:spPr>
                <a:xfrm>
                  <a:off x="9212432" y="1848249"/>
                  <a:ext cx="2268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FF6A366B-D370-1BFE-8C5F-66BB596FE6FC}"/>
                    </a:ext>
                  </a:extLst>
                </p14:cNvPr>
                <p14:cNvContentPartPr/>
                <p14:nvPr/>
              </p14:nvContentPartPr>
              <p14:xfrm>
                <a:off x="9298112" y="1841409"/>
                <a:ext cx="243720" cy="53280"/>
              </p14:xfrm>
            </p:contentPart>
          </mc:Choice>
          <mc:Fallback>
            <p:pic>
              <p:nvPicPr>
                <p:cNvPr id="90" name="Ink 89">
                  <a:extLst>
                    <a:ext uri="{FF2B5EF4-FFF2-40B4-BE49-F238E27FC236}">
                      <a16:creationId xmlns:a16="http://schemas.microsoft.com/office/drawing/2014/main" id="{FF6A366B-D370-1BFE-8C5F-66BB596FE6FC}"/>
                    </a:ext>
                  </a:extLst>
                </p:cNvPr>
                <p:cNvPicPr/>
                <p:nvPr/>
              </p:nvPicPr>
              <p:blipFill>
                <a:blip r:embed="rId155"/>
                <a:stretch>
                  <a:fillRect/>
                </a:stretch>
              </p:blipFill>
              <p:spPr>
                <a:xfrm>
                  <a:off x="9289112" y="1832769"/>
                  <a:ext cx="2613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A25EFCD4-D7FF-22D6-A109-43D4CC080B2F}"/>
                    </a:ext>
                  </a:extLst>
                </p14:cNvPr>
                <p14:cNvContentPartPr/>
                <p14:nvPr/>
              </p14:nvContentPartPr>
              <p14:xfrm>
                <a:off x="9644072" y="2060289"/>
                <a:ext cx="102960" cy="53280"/>
              </p14:xfrm>
            </p:contentPart>
          </mc:Choice>
          <mc:Fallback>
            <p:pic>
              <p:nvPicPr>
                <p:cNvPr id="91" name="Ink 90">
                  <a:extLst>
                    <a:ext uri="{FF2B5EF4-FFF2-40B4-BE49-F238E27FC236}">
                      <a16:creationId xmlns:a16="http://schemas.microsoft.com/office/drawing/2014/main" id="{A25EFCD4-D7FF-22D6-A109-43D4CC080B2F}"/>
                    </a:ext>
                  </a:extLst>
                </p:cNvPr>
                <p:cNvPicPr/>
                <p:nvPr/>
              </p:nvPicPr>
              <p:blipFill>
                <a:blip r:embed="rId157"/>
                <a:stretch>
                  <a:fillRect/>
                </a:stretch>
              </p:blipFill>
              <p:spPr>
                <a:xfrm>
                  <a:off x="9635432" y="2051289"/>
                  <a:ext cx="1206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04E813A3-5126-9D87-2399-C6F71D468F35}"/>
                    </a:ext>
                  </a:extLst>
                </p14:cNvPr>
                <p14:cNvContentPartPr/>
                <p14:nvPr/>
              </p14:nvContentPartPr>
              <p14:xfrm>
                <a:off x="9630032" y="1951929"/>
                <a:ext cx="329400" cy="319680"/>
              </p14:xfrm>
            </p:contentPart>
          </mc:Choice>
          <mc:Fallback>
            <p:pic>
              <p:nvPicPr>
                <p:cNvPr id="92" name="Ink 91">
                  <a:extLst>
                    <a:ext uri="{FF2B5EF4-FFF2-40B4-BE49-F238E27FC236}">
                      <a16:creationId xmlns:a16="http://schemas.microsoft.com/office/drawing/2014/main" id="{04E813A3-5126-9D87-2399-C6F71D468F35}"/>
                    </a:ext>
                  </a:extLst>
                </p:cNvPr>
                <p:cNvPicPr/>
                <p:nvPr/>
              </p:nvPicPr>
              <p:blipFill>
                <a:blip r:embed="rId159"/>
                <a:stretch>
                  <a:fillRect/>
                </a:stretch>
              </p:blipFill>
              <p:spPr>
                <a:xfrm>
                  <a:off x="9621392" y="1943289"/>
                  <a:ext cx="3470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D732DE4F-F38E-8A47-BE09-C887BCC9647C}"/>
                    </a:ext>
                  </a:extLst>
                </p14:cNvPr>
                <p14:cNvContentPartPr/>
                <p14:nvPr/>
              </p14:nvContentPartPr>
              <p14:xfrm>
                <a:off x="10096952" y="1880289"/>
                <a:ext cx="308160" cy="366480"/>
              </p14:xfrm>
            </p:contentPart>
          </mc:Choice>
          <mc:Fallback>
            <p:pic>
              <p:nvPicPr>
                <p:cNvPr id="93" name="Ink 92">
                  <a:extLst>
                    <a:ext uri="{FF2B5EF4-FFF2-40B4-BE49-F238E27FC236}">
                      <a16:creationId xmlns:a16="http://schemas.microsoft.com/office/drawing/2014/main" id="{D732DE4F-F38E-8A47-BE09-C887BCC9647C}"/>
                    </a:ext>
                  </a:extLst>
                </p:cNvPr>
                <p:cNvPicPr/>
                <p:nvPr/>
              </p:nvPicPr>
              <p:blipFill>
                <a:blip r:embed="rId161"/>
                <a:stretch>
                  <a:fillRect/>
                </a:stretch>
              </p:blipFill>
              <p:spPr>
                <a:xfrm>
                  <a:off x="10087952" y="1871649"/>
                  <a:ext cx="32580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03DD4D8E-5DB0-DEAA-A0C0-4CD652FB7F3E}"/>
                    </a:ext>
                  </a:extLst>
                </p14:cNvPr>
                <p14:cNvContentPartPr/>
                <p14:nvPr/>
              </p14:nvContentPartPr>
              <p14:xfrm>
                <a:off x="10528592" y="1913769"/>
                <a:ext cx="211320" cy="306360"/>
              </p14:xfrm>
            </p:contentPart>
          </mc:Choice>
          <mc:Fallback>
            <p:pic>
              <p:nvPicPr>
                <p:cNvPr id="94" name="Ink 93">
                  <a:extLst>
                    <a:ext uri="{FF2B5EF4-FFF2-40B4-BE49-F238E27FC236}">
                      <a16:creationId xmlns:a16="http://schemas.microsoft.com/office/drawing/2014/main" id="{03DD4D8E-5DB0-DEAA-A0C0-4CD652FB7F3E}"/>
                    </a:ext>
                  </a:extLst>
                </p:cNvPr>
                <p:cNvPicPr/>
                <p:nvPr/>
              </p:nvPicPr>
              <p:blipFill>
                <a:blip r:embed="rId163"/>
                <a:stretch>
                  <a:fillRect/>
                </a:stretch>
              </p:blipFill>
              <p:spPr>
                <a:xfrm>
                  <a:off x="10519592" y="1904769"/>
                  <a:ext cx="2289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8FA8686F-76E3-D662-951A-32218AB0FE40}"/>
                    </a:ext>
                  </a:extLst>
                </p14:cNvPr>
                <p14:cNvContentPartPr/>
                <p14:nvPr/>
              </p14:nvContentPartPr>
              <p14:xfrm>
                <a:off x="10707872" y="1750329"/>
                <a:ext cx="137160" cy="44280"/>
              </p14:xfrm>
            </p:contentPart>
          </mc:Choice>
          <mc:Fallback>
            <p:pic>
              <p:nvPicPr>
                <p:cNvPr id="95" name="Ink 94">
                  <a:extLst>
                    <a:ext uri="{FF2B5EF4-FFF2-40B4-BE49-F238E27FC236}">
                      <a16:creationId xmlns:a16="http://schemas.microsoft.com/office/drawing/2014/main" id="{8FA8686F-76E3-D662-951A-32218AB0FE40}"/>
                    </a:ext>
                  </a:extLst>
                </p:cNvPr>
                <p:cNvPicPr/>
                <p:nvPr/>
              </p:nvPicPr>
              <p:blipFill>
                <a:blip r:embed="rId165"/>
                <a:stretch>
                  <a:fillRect/>
                </a:stretch>
              </p:blipFill>
              <p:spPr>
                <a:xfrm>
                  <a:off x="10698872" y="1741329"/>
                  <a:ext cx="1548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A5BA23EF-E35B-BCBB-FA8B-6E813B548F46}"/>
                    </a:ext>
                  </a:extLst>
                </p14:cNvPr>
                <p14:cNvContentPartPr/>
                <p14:nvPr/>
              </p14:nvContentPartPr>
              <p14:xfrm>
                <a:off x="10863032" y="1653489"/>
                <a:ext cx="264240" cy="216720"/>
              </p14:xfrm>
            </p:contentPart>
          </mc:Choice>
          <mc:Fallback>
            <p:pic>
              <p:nvPicPr>
                <p:cNvPr id="96" name="Ink 95">
                  <a:extLst>
                    <a:ext uri="{FF2B5EF4-FFF2-40B4-BE49-F238E27FC236}">
                      <a16:creationId xmlns:a16="http://schemas.microsoft.com/office/drawing/2014/main" id="{A5BA23EF-E35B-BCBB-FA8B-6E813B548F46}"/>
                    </a:ext>
                  </a:extLst>
                </p:cNvPr>
                <p:cNvPicPr/>
                <p:nvPr/>
              </p:nvPicPr>
              <p:blipFill>
                <a:blip r:embed="rId167"/>
                <a:stretch>
                  <a:fillRect/>
                </a:stretch>
              </p:blipFill>
              <p:spPr>
                <a:xfrm>
                  <a:off x="10854032" y="1644489"/>
                  <a:ext cx="281880" cy="234360"/>
                </a:xfrm>
                <a:prstGeom prst="rect">
                  <a:avLst/>
                </a:prstGeom>
              </p:spPr>
            </p:pic>
          </mc:Fallback>
        </mc:AlternateContent>
      </p:grpSp>
      <p:grpSp>
        <p:nvGrpSpPr>
          <p:cNvPr id="105" name="Group 104">
            <a:extLst>
              <a:ext uri="{FF2B5EF4-FFF2-40B4-BE49-F238E27FC236}">
                <a16:creationId xmlns:a16="http://schemas.microsoft.com/office/drawing/2014/main" id="{A14E97E1-3E7E-BDE3-3931-777C06898A0D}"/>
              </a:ext>
            </a:extLst>
          </p:cNvPr>
          <p:cNvGrpSpPr/>
          <p:nvPr/>
        </p:nvGrpSpPr>
        <p:grpSpPr>
          <a:xfrm>
            <a:off x="8730032" y="2726289"/>
            <a:ext cx="320760" cy="150840"/>
            <a:chOff x="8730032" y="2726289"/>
            <a:chExt cx="320760" cy="150840"/>
          </a:xfrm>
        </p:grpSpPr>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A11B7227-2BDC-B5F1-48CC-9C8E67E57344}"/>
                    </a:ext>
                  </a:extLst>
                </p14:cNvPr>
                <p14:cNvContentPartPr/>
                <p14:nvPr/>
              </p14:nvContentPartPr>
              <p14:xfrm>
                <a:off x="8730032" y="2726289"/>
                <a:ext cx="295200" cy="94320"/>
              </p14:xfrm>
            </p:contentPart>
          </mc:Choice>
          <mc:Fallback>
            <p:pic>
              <p:nvPicPr>
                <p:cNvPr id="98" name="Ink 97">
                  <a:extLst>
                    <a:ext uri="{FF2B5EF4-FFF2-40B4-BE49-F238E27FC236}">
                      <a16:creationId xmlns:a16="http://schemas.microsoft.com/office/drawing/2014/main" id="{A11B7227-2BDC-B5F1-48CC-9C8E67E57344}"/>
                    </a:ext>
                  </a:extLst>
                </p:cNvPr>
                <p:cNvPicPr/>
                <p:nvPr/>
              </p:nvPicPr>
              <p:blipFill>
                <a:blip r:embed="rId169"/>
                <a:stretch>
                  <a:fillRect/>
                </a:stretch>
              </p:blipFill>
              <p:spPr>
                <a:xfrm>
                  <a:off x="8721032" y="2717289"/>
                  <a:ext cx="3128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0D8B8143-9509-F6E1-0E1D-174143522E19}"/>
                    </a:ext>
                  </a:extLst>
                </p14:cNvPr>
                <p14:cNvContentPartPr/>
                <p14:nvPr/>
              </p14:nvContentPartPr>
              <p14:xfrm>
                <a:off x="8890232" y="2843649"/>
                <a:ext cx="160560" cy="33480"/>
              </p14:xfrm>
            </p:contentPart>
          </mc:Choice>
          <mc:Fallback>
            <p:pic>
              <p:nvPicPr>
                <p:cNvPr id="99" name="Ink 98">
                  <a:extLst>
                    <a:ext uri="{FF2B5EF4-FFF2-40B4-BE49-F238E27FC236}">
                      <a16:creationId xmlns:a16="http://schemas.microsoft.com/office/drawing/2014/main" id="{0D8B8143-9509-F6E1-0E1D-174143522E19}"/>
                    </a:ext>
                  </a:extLst>
                </p:cNvPr>
                <p:cNvPicPr/>
                <p:nvPr/>
              </p:nvPicPr>
              <p:blipFill>
                <a:blip r:embed="rId171"/>
                <a:stretch>
                  <a:fillRect/>
                </a:stretch>
              </p:blipFill>
              <p:spPr>
                <a:xfrm>
                  <a:off x="8881232" y="2834649"/>
                  <a:ext cx="178200" cy="51120"/>
                </a:xfrm>
                <a:prstGeom prst="rect">
                  <a:avLst/>
                </a:prstGeom>
              </p:spPr>
            </p:pic>
          </mc:Fallback>
        </mc:AlternateContent>
      </p:grpSp>
      <p:grpSp>
        <p:nvGrpSpPr>
          <p:cNvPr id="104" name="Group 103">
            <a:extLst>
              <a:ext uri="{FF2B5EF4-FFF2-40B4-BE49-F238E27FC236}">
                <a16:creationId xmlns:a16="http://schemas.microsoft.com/office/drawing/2014/main" id="{C01C8332-3BAB-810B-D101-4B6F4E8B9AF1}"/>
              </a:ext>
            </a:extLst>
          </p:cNvPr>
          <p:cNvGrpSpPr/>
          <p:nvPr/>
        </p:nvGrpSpPr>
        <p:grpSpPr>
          <a:xfrm>
            <a:off x="9502232" y="2565009"/>
            <a:ext cx="735840" cy="344520"/>
            <a:chOff x="9502232" y="2565009"/>
            <a:chExt cx="735840" cy="344520"/>
          </a:xfrm>
        </p:grpSpPr>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F4256F0B-DF1A-A369-EBB4-2C101852CB92}"/>
                    </a:ext>
                  </a:extLst>
                </p14:cNvPr>
                <p14:cNvContentPartPr/>
                <p14:nvPr/>
              </p14:nvContentPartPr>
              <p14:xfrm>
                <a:off x="9502232" y="2598489"/>
                <a:ext cx="201960" cy="261360"/>
              </p14:xfrm>
            </p:contentPart>
          </mc:Choice>
          <mc:Fallback>
            <p:pic>
              <p:nvPicPr>
                <p:cNvPr id="100" name="Ink 99">
                  <a:extLst>
                    <a:ext uri="{FF2B5EF4-FFF2-40B4-BE49-F238E27FC236}">
                      <a16:creationId xmlns:a16="http://schemas.microsoft.com/office/drawing/2014/main" id="{F4256F0B-DF1A-A369-EBB4-2C101852CB92}"/>
                    </a:ext>
                  </a:extLst>
                </p:cNvPr>
                <p:cNvPicPr/>
                <p:nvPr/>
              </p:nvPicPr>
              <p:blipFill>
                <a:blip r:embed="rId173"/>
                <a:stretch>
                  <a:fillRect/>
                </a:stretch>
              </p:blipFill>
              <p:spPr>
                <a:xfrm>
                  <a:off x="9493592" y="2589849"/>
                  <a:ext cx="2196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594DD60C-FCE5-0BD7-F94D-C978424606B9}"/>
                    </a:ext>
                  </a:extLst>
                </p14:cNvPr>
                <p14:cNvContentPartPr/>
                <p14:nvPr/>
              </p14:nvContentPartPr>
              <p14:xfrm>
                <a:off x="9866912" y="2713689"/>
                <a:ext cx="17280" cy="195840"/>
              </p14:xfrm>
            </p:contentPart>
          </mc:Choice>
          <mc:Fallback>
            <p:pic>
              <p:nvPicPr>
                <p:cNvPr id="101" name="Ink 100">
                  <a:extLst>
                    <a:ext uri="{FF2B5EF4-FFF2-40B4-BE49-F238E27FC236}">
                      <a16:creationId xmlns:a16="http://schemas.microsoft.com/office/drawing/2014/main" id="{594DD60C-FCE5-0BD7-F94D-C978424606B9}"/>
                    </a:ext>
                  </a:extLst>
                </p:cNvPr>
                <p:cNvPicPr/>
                <p:nvPr/>
              </p:nvPicPr>
              <p:blipFill>
                <a:blip r:embed="rId175"/>
                <a:stretch>
                  <a:fillRect/>
                </a:stretch>
              </p:blipFill>
              <p:spPr>
                <a:xfrm>
                  <a:off x="9857912" y="2705049"/>
                  <a:ext cx="349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E54FD1F4-052D-6EE4-354A-86DDAE08B461}"/>
                    </a:ext>
                  </a:extLst>
                </p14:cNvPr>
                <p14:cNvContentPartPr/>
                <p14:nvPr/>
              </p14:nvContentPartPr>
              <p14:xfrm>
                <a:off x="10006232" y="2579049"/>
                <a:ext cx="231480" cy="330120"/>
              </p14:xfrm>
            </p:contentPart>
          </mc:Choice>
          <mc:Fallback>
            <p:pic>
              <p:nvPicPr>
                <p:cNvPr id="102" name="Ink 101">
                  <a:extLst>
                    <a:ext uri="{FF2B5EF4-FFF2-40B4-BE49-F238E27FC236}">
                      <a16:creationId xmlns:a16="http://schemas.microsoft.com/office/drawing/2014/main" id="{E54FD1F4-052D-6EE4-354A-86DDAE08B461}"/>
                    </a:ext>
                  </a:extLst>
                </p:cNvPr>
                <p:cNvPicPr/>
                <p:nvPr/>
              </p:nvPicPr>
              <p:blipFill>
                <a:blip r:embed="rId177"/>
                <a:stretch>
                  <a:fillRect/>
                </a:stretch>
              </p:blipFill>
              <p:spPr>
                <a:xfrm>
                  <a:off x="9997232" y="2570049"/>
                  <a:ext cx="24912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65E13D32-7143-1BDB-4ADE-18AFD1B04835}"/>
                    </a:ext>
                  </a:extLst>
                </p14:cNvPr>
                <p14:cNvContentPartPr/>
                <p14:nvPr/>
              </p14:nvContentPartPr>
              <p14:xfrm>
                <a:off x="10028552" y="2565009"/>
                <a:ext cx="209520" cy="46080"/>
              </p14:xfrm>
            </p:contentPart>
          </mc:Choice>
          <mc:Fallback>
            <p:pic>
              <p:nvPicPr>
                <p:cNvPr id="103" name="Ink 102">
                  <a:extLst>
                    <a:ext uri="{FF2B5EF4-FFF2-40B4-BE49-F238E27FC236}">
                      <a16:creationId xmlns:a16="http://schemas.microsoft.com/office/drawing/2014/main" id="{65E13D32-7143-1BDB-4ADE-18AFD1B04835}"/>
                    </a:ext>
                  </a:extLst>
                </p:cNvPr>
                <p:cNvPicPr/>
                <p:nvPr/>
              </p:nvPicPr>
              <p:blipFill>
                <a:blip r:embed="rId179"/>
                <a:stretch>
                  <a:fillRect/>
                </a:stretch>
              </p:blipFill>
              <p:spPr>
                <a:xfrm>
                  <a:off x="10019912" y="2556009"/>
                  <a:ext cx="227160" cy="6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ED12A79E-33E3-41F9-3292-254B41BE35B2}"/>
                  </a:ext>
                </a:extLst>
              </p14:cNvPr>
              <p14:cNvContentPartPr/>
              <p14:nvPr/>
            </p14:nvContentPartPr>
            <p14:xfrm>
              <a:off x="10528232" y="2456649"/>
              <a:ext cx="589320" cy="479880"/>
            </p14:xfrm>
          </p:contentPart>
        </mc:Choice>
        <mc:Fallback>
          <p:pic>
            <p:nvPicPr>
              <p:cNvPr id="106" name="Ink 105">
                <a:extLst>
                  <a:ext uri="{FF2B5EF4-FFF2-40B4-BE49-F238E27FC236}">
                    <a16:creationId xmlns:a16="http://schemas.microsoft.com/office/drawing/2014/main" id="{ED12A79E-33E3-41F9-3292-254B41BE35B2}"/>
                  </a:ext>
                </a:extLst>
              </p:cNvPr>
              <p:cNvPicPr/>
              <p:nvPr/>
            </p:nvPicPr>
            <p:blipFill>
              <a:blip r:embed="rId181"/>
              <a:stretch>
                <a:fillRect/>
              </a:stretch>
            </p:blipFill>
            <p:spPr>
              <a:xfrm>
                <a:off x="10519232" y="2448009"/>
                <a:ext cx="606960" cy="497520"/>
              </a:xfrm>
              <a:prstGeom prst="rect">
                <a:avLst/>
              </a:prstGeom>
            </p:spPr>
          </p:pic>
        </mc:Fallback>
      </mc:AlternateContent>
      <p:grpSp>
        <p:nvGrpSpPr>
          <p:cNvPr id="109" name="Group 108">
            <a:extLst>
              <a:ext uri="{FF2B5EF4-FFF2-40B4-BE49-F238E27FC236}">
                <a16:creationId xmlns:a16="http://schemas.microsoft.com/office/drawing/2014/main" id="{A98F7329-4528-FCA3-75E2-204364257800}"/>
              </a:ext>
            </a:extLst>
          </p:cNvPr>
          <p:cNvGrpSpPr/>
          <p:nvPr/>
        </p:nvGrpSpPr>
        <p:grpSpPr>
          <a:xfrm>
            <a:off x="634352" y="3182409"/>
            <a:ext cx="372240" cy="560160"/>
            <a:chOff x="634352" y="3182409"/>
            <a:chExt cx="372240" cy="560160"/>
          </a:xfrm>
        </p:grpSpPr>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4A15499E-CC57-CBE0-4B58-4CB77AD0B984}"/>
                    </a:ext>
                  </a:extLst>
                </p14:cNvPr>
                <p14:cNvContentPartPr/>
                <p14:nvPr/>
              </p14:nvContentPartPr>
              <p14:xfrm>
                <a:off x="634352" y="3268809"/>
                <a:ext cx="167040" cy="233640"/>
              </p14:xfrm>
            </p:contentPart>
          </mc:Choice>
          <mc:Fallback>
            <p:pic>
              <p:nvPicPr>
                <p:cNvPr id="107" name="Ink 106">
                  <a:extLst>
                    <a:ext uri="{FF2B5EF4-FFF2-40B4-BE49-F238E27FC236}">
                      <a16:creationId xmlns:a16="http://schemas.microsoft.com/office/drawing/2014/main" id="{4A15499E-CC57-CBE0-4B58-4CB77AD0B984}"/>
                    </a:ext>
                  </a:extLst>
                </p:cNvPr>
                <p:cNvPicPr/>
                <p:nvPr/>
              </p:nvPicPr>
              <p:blipFill>
                <a:blip r:embed="rId183"/>
                <a:stretch>
                  <a:fillRect/>
                </a:stretch>
              </p:blipFill>
              <p:spPr>
                <a:xfrm>
                  <a:off x="625352" y="3259809"/>
                  <a:ext cx="1846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D413B65D-A462-6019-F215-3FBD39603655}"/>
                    </a:ext>
                  </a:extLst>
                </p14:cNvPr>
                <p14:cNvContentPartPr/>
                <p14:nvPr/>
              </p14:nvContentPartPr>
              <p14:xfrm>
                <a:off x="793112" y="3182409"/>
                <a:ext cx="213480" cy="560160"/>
              </p14:xfrm>
            </p:contentPart>
          </mc:Choice>
          <mc:Fallback>
            <p:pic>
              <p:nvPicPr>
                <p:cNvPr id="108" name="Ink 107">
                  <a:extLst>
                    <a:ext uri="{FF2B5EF4-FFF2-40B4-BE49-F238E27FC236}">
                      <a16:creationId xmlns:a16="http://schemas.microsoft.com/office/drawing/2014/main" id="{D413B65D-A462-6019-F215-3FBD39603655}"/>
                    </a:ext>
                  </a:extLst>
                </p:cNvPr>
                <p:cNvPicPr/>
                <p:nvPr/>
              </p:nvPicPr>
              <p:blipFill>
                <a:blip r:embed="rId185"/>
                <a:stretch>
                  <a:fillRect/>
                </a:stretch>
              </p:blipFill>
              <p:spPr>
                <a:xfrm>
                  <a:off x="784112" y="3173769"/>
                  <a:ext cx="231120" cy="577800"/>
                </a:xfrm>
                <a:prstGeom prst="rect">
                  <a:avLst/>
                </a:prstGeom>
              </p:spPr>
            </p:pic>
          </mc:Fallback>
        </mc:AlternateContent>
      </p:grpSp>
      <p:grpSp>
        <p:nvGrpSpPr>
          <p:cNvPr id="120" name="Group 119">
            <a:extLst>
              <a:ext uri="{FF2B5EF4-FFF2-40B4-BE49-F238E27FC236}">
                <a16:creationId xmlns:a16="http://schemas.microsoft.com/office/drawing/2014/main" id="{A9696937-0870-2FE7-3798-DAFE58944817}"/>
              </a:ext>
            </a:extLst>
          </p:cNvPr>
          <p:cNvGrpSpPr/>
          <p:nvPr/>
        </p:nvGrpSpPr>
        <p:grpSpPr>
          <a:xfrm>
            <a:off x="1513472" y="3160809"/>
            <a:ext cx="2693520" cy="740520"/>
            <a:chOff x="1513472" y="3160809"/>
            <a:chExt cx="2693520" cy="740520"/>
          </a:xfrm>
        </p:grpSpPr>
        <mc:AlternateContent xmlns:mc="http://schemas.openxmlformats.org/markup-compatibility/2006">
          <mc:Choice xmlns:p14="http://schemas.microsoft.com/office/powerpoint/2010/main" Requires="p14">
            <p:contentPart p14:bwMode="auto" r:id="rId186">
              <p14:nvContentPartPr>
                <p14:cNvPr id="110" name="Ink 109">
                  <a:extLst>
                    <a:ext uri="{FF2B5EF4-FFF2-40B4-BE49-F238E27FC236}">
                      <a16:creationId xmlns:a16="http://schemas.microsoft.com/office/drawing/2014/main" id="{CD0CCABE-95F9-B775-DEE4-09B2BA3A1F1E}"/>
                    </a:ext>
                  </a:extLst>
                </p14:cNvPr>
                <p14:cNvContentPartPr/>
                <p14:nvPr/>
              </p14:nvContentPartPr>
              <p14:xfrm>
                <a:off x="1513472" y="3186729"/>
                <a:ext cx="355680" cy="426960"/>
              </p14:xfrm>
            </p:contentPart>
          </mc:Choice>
          <mc:Fallback>
            <p:pic>
              <p:nvPicPr>
                <p:cNvPr id="110" name="Ink 109">
                  <a:extLst>
                    <a:ext uri="{FF2B5EF4-FFF2-40B4-BE49-F238E27FC236}">
                      <a16:creationId xmlns:a16="http://schemas.microsoft.com/office/drawing/2014/main" id="{CD0CCABE-95F9-B775-DEE4-09B2BA3A1F1E}"/>
                    </a:ext>
                  </a:extLst>
                </p:cNvPr>
                <p:cNvPicPr/>
                <p:nvPr/>
              </p:nvPicPr>
              <p:blipFill>
                <a:blip r:embed="rId187"/>
                <a:stretch>
                  <a:fillRect/>
                </a:stretch>
              </p:blipFill>
              <p:spPr>
                <a:xfrm>
                  <a:off x="1504472" y="3178089"/>
                  <a:ext cx="37332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1" name="Ink 110">
                  <a:extLst>
                    <a:ext uri="{FF2B5EF4-FFF2-40B4-BE49-F238E27FC236}">
                      <a16:creationId xmlns:a16="http://schemas.microsoft.com/office/drawing/2014/main" id="{DA29B92A-C4FA-EF06-5041-B1DD9CAB92C1}"/>
                    </a:ext>
                  </a:extLst>
                </p14:cNvPr>
                <p14:cNvContentPartPr/>
                <p14:nvPr/>
              </p14:nvContentPartPr>
              <p14:xfrm>
                <a:off x="1817672" y="3201849"/>
                <a:ext cx="107280" cy="465840"/>
              </p14:xfrm>
            </p:contentPart>
          </mc:Choice>
          <mc:Fallback>
            <p:pic>
              <p:nvPicPr>
                <p:cNvPr id="111" name="Ink 110">
                  <a:extLst>
                    <a:ext uri="{FF2B5EF4-FFF2-40B4-BE49-F238E27FC236}">
                      <a16:creationId xmlns:a16="http://schemas.microsoft.com/office/drawing/2014/main" id="{DA29B92A-C4FA-EF06-5041-B1DD9CAB92C1}"/>
                    </a:ext>
                  </a:extLst>
                </p:cNvPr>
                <p:cNvPicPr/>
                <p:nvPr/>
              </p:nvPicPr>
              <p:blipFill>
                <a:blip r:embed="rId189"/>
                <a:stretch>
                  <a:fillRect/>
                </a:stretch>
              </p:blipFill>
              <p:spPr>
                <a:xfrm>
                  <a:off x="1808672" y="3193209"/>
                  <a:ext cx="12492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2" name="Ink 111">
                  <a:extLst>
                    <a:ext uri="{FF2B5EF4-FFF2-40B4-BE49-F238E27FC236}">
                      <a16:creationId xmlns:a16="http://schemas.microsoft.com/office/drawing/2014/main" id="{7DDC1BBE-680E-767B-8432-2DBDE8E19474}"/>
                    </a:ext>
                  </a:extLst>
                </p14:cNvPr>
                <p14:cNvContentPartPr/>
                <p14:nvPr/>
              </p14:nvContentPartPr>
              <p14:xfrm>
                <a:off x="2083712" y="3457449"/>
                <a:ext cx="82440" cy="10800"/>
              </p14:xfrm>
            </p:contentPart>
          </mc:Choice>
          <mc:Fallback>
            <p:pic>
              <p:nvPicPr>
                <p:cNvPr id="112" name="Ink 111">
                  <a:extLst>
                    <a:ext uri="{FF2B5EF4-FFF2-40B4-BE49-F238E27FC236}">
                      <a16:creationId xmlns:a16="http://schemas.microsoft.com/office/drawing/2014/main" id="{7DDC1BBE-680E-767B-8432-2DBDE8E19474}"/>
                    </a:ext>
                  </a:extLst>
                </p:cNvPr>
                <p:cNvPicPr/>
                <p:nvPr/>
              </p:nvPicPr>
              <p:blipFill>
                <a:blip r:embed="rId191"/>
                <a:stretch>
                  <a:fillRect/>
                </a:stretch>
              </p:blipFill>
              <p:spPr>
                <a:xfrm>
                  <a:off x="2075072" y="3448809"/>
                  <a:ext cx="1000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3" name="Ink 112">
                  <a:extLst>
                    <a:ext uri="{FF2B5EF4-FFF2-40B4-BE49-F238E27FC236}">
                      <a16:creationId xmlns:a16="http://schemas.microsoft.com/office/drawing/2014/main" id="{B57A34EB-2B6A-09A8-E545-EF90540B4284}"/>
                    </a:ext>
                  </a:extLst>
                </p14:cNvPr>
                <p14:cNvContentPartPr/>
                <p14:nvPr/>
              </p14:nvContentPartPr>
              <p14:xfrm>
                <a:off x="2007032" y="3545289"/>
                <a:ext cx="182520" cy="71280"/>
              </p14:xfrm>
            </p:contentPart>
          </mc:Choice>
          <mc:Fallback>
            <p:pic>
              <p:nvPicPr>
                <p:cNvPr id="113" name="Ink 112">
                  <a:extLst>
                    <a:ext uri="{FF2B5EF4-FFF2-40B4-BE49-F238E27FC236}">
                      <a16:creationId xmlns:a16="http://schemas.microsoft.com/office/drawing/2014/main" id="{B57A34EB-2B6A-09A8-E545-EF90540B4284}"/>
                    </a:ext>
                  </a:extLst>
                </p:cNvPr>
                <p:cNvPicPr/>
                <p:nvPr/>
              </p:nvPicPr>
              <p:blipFill>
                <a:blip r:embed="rId193"/>
                <a:stretch>
                  <a:fillRect/>
                </a:stretch>
              </p:blipFill>
              <p:spPr>
                <a:xfrm>
                  <a:off x="1998392" y="3536649"/>
                  <a:ext cx="2001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4" name="Ink 113">
                  <a:extLst>
                    <a:ext uri="{FF2B5EF4-FFF2-40B4-BE49-F238E27FC236}">
                      <a16:creationId xmlns:a16="http://schemas.microsoft.com/office/drawing/2014/main" id="{77D53174-9A7A-4477-EBBD-D660CE78A230}"/>
                    </a:ext>
                  </a:extLst>
                </p14:cNvPr>
                <p14:cNvContentPartPr/>
                <p14:nvPr/>
              </p14:nvContentPartPr>
              <p14:xfrm>
                <a:off x="2553512" y="3319569"/>
                <a:ext cx="55440" cy="172800"/>
              </p14:xfrm>
            </p:contentPart>
          </mc:Choice>
          <mc:Fallback>
            <p:pic>
              <p:nvPicPr>
                <p:cNvPr id="114" name="Ink 113">
                  <a:extLst>
                    <a:ext uri="{FF2B5EF4-FFF2-40B4-BE49-F238E27FC236}">
                      <a16:creationId xmlns:a16="http://schemas.microsoft.com/office/drawing/2014/main" id="{77D53174-9A7A-4477-EBBD-D660CE78A230}"/>
                    </a:ext>
                  </a:extLst>
                </p:cNvPr>
                <p:cNvPicPr/>
                <p:nvPr/>
              </p:nvPicPr>
              <p:blipFill>
                <a:blip r:embed="rId195"/>
                <a:stretch>
                  <a:fillRect/>
                </a:stretch>
              </p:blipFill>
              <p:spPr>
                <a:xfrm>
                  <a:off x="2544872" y="3310569"/>
                  <a:ext cx="730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5" name="Ink 114">
                  <a:extLst>
                    <a:ext uri="{FF2B5EF4-FFF2-40B4-BE49-F238E27FC236}">
                      <a16:creationId xmlns:a16="http://schemas.microsoft.com/office/drawing/2014/main" id="{79278BCC-33E8-41DE-B4AB-536F21A5E67A}"/>
                    </a:ext>
                  </a:extLst>
                </p14:cNvPr>
                <p14:cNvContentPartPr/>
                <p14:nvPr/>
              </p14:nvContentPartPr>
              <p14:xfrm>
                <a:off x="2385752" y="3520809"/>
                <a:ext cx="322200" cy="96840"/>
              </p14:xfrm>
            </p:contentPart>
          </mc:Choice>
          <mc:Fallback>
            <p:pic>
              <p:nvPicPr>
                <p:cNvPr id="115" name="Ink 114">
                  <a:extLst>
                    <a:ext uri="{FF2B5EF4-FFF2-40B4-BE49-F238E27FC236}">
                      <a16:creationId xmlns:a16="http://schemas.microsoft.com/office/drawing/2014/main" id="{79278BCC-33E8-41DE-B4AB-536F21A5E67A}"/>
                    </a:ext>
                  </a:extLst>
                </p:cNvPr>
                <p:cNvPicPr/>
                <p:nvPr/>
              </p:nvPicPr>
              <p:blipFill>
                <a:blip r:embed="rId197"/>
                <a:stretch>
                  <a:fillRect/>
                </a:stretch>
              </p:blipFill>
              <p:spPr>
                <a:xfrm>
                  <a:off x="2377112" y="3511809"/>
                  <a:ext cx="3398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6" name="Ink 115">
                  <a:extLst>
                    <a:ext uri="{FF2B5EF4-FFF2-40B4-BE49-F238E27FC236}">
                      <a16:creationId xmlns:a16="http://schemas.microsoft.com/office/drawing/2014/main" id="{93915D3D-4C84-EBA2-3B34-26BD27CD97CD}"/>
                    </a:ext>
                  </a:extLst>
                </p14:cNvPr>
                <p14:cNvContentPartPr/>
                <p14:nvPr/>
              </p14:nvContentPartPr>
              <p14:xfrm>
                <a:off x="2505272" y="3631689"/>
                <a:ext cx="444600" cy="269640"/>
              </p14:xfrm>
            </p:contentPart>
          </mc:Choice>
          <mc:Fallback>
            <p:pic>
              <p:nvPicPr>
                <p:cNvPr id="116" name="Ink 115">
                  <a:extLst>
                    <a:ext uri="{FF2B5EF4-FFF2-40B4-BE49-F238E27FC236}">
                      <a16:creationId xmlns:a16="http://schemas.microsoft.com/office/drawing/2014/main" id="{93915D3D-4C84-EBA2-3B34-26BD27CD97CD}"/>
                    </a:ext>
                  </a:extLst>
                </p:cNvPr>
                <p:cNvPicPr/>
                <p:nvPr/>
              </p:nvPicPr>
              <p:blipFill>
                <a:blip r:embed="rId199"/>
                <a:stretch>
                  <a:fillRect/>
                </a:stretch>
              </p:blipFill>
              <p:spPr>
                <a:xfrm>
                  <a:off x="2496632" y="3623049"/>
                  <a:ext cx="4622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3E5740E4-AF12-125D-6D3B-13AF538A82A5}"/>
                    </a:ext>
                  </a:extLst>
                </p14:cNvPr>
                <p14:cNvContentPartPr/>
                <p14:nvPr/>
              </p14:nvContentPartPr>
              <p14:xfrm>
                <a:off x="3007832" y="3242889"/>
                <a:ext cx="476280" cy="468720"/>
              </p14:xfrm>
            </p:contentPart>
          </mc:Choice>
          <mc:Fallback>
            <p:pic>
              <p:nvPicPr>
                <p:cNvPr id="117" name="Ink 116">
                  <a:extLst>
                    <a:ext uri="{FF2B5EF4-FFF2-40B4-BE49-F238E27FC236}">
                      <a16:creationId xmlns:a16="http://schemas.microsoft.com/office/drawing/2014/main" id="{3E5740E4-AF12-125D-6D3B-13AF538A82A5}"/>
                    </a:ext>
                  </a:extLst>
                </p:cNvPr>
                <p:cNvPicPr/>
                <p:nvPr/>
              </p:nvPicPr>
              <p:blipFill>
                <a:blip r:embed="rId201"/>
                <a:stretch>
                  <a:fillRect/>
                </a:stretch>
              </p:blipFill>
              <p:spPr>
                <a:xfrm>
                  <a:off x="2999192" y="3234249"/>
                  <a:ext cx="49392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A1046267-5667-0893-4B25-0F929E98FDCF}"/>
                    </a:ext>
                  </a:extLst>
                </p14:cNvPr>
                <p14:cNvContentPartPr/>
                <p14:nvPr/>
              </p14:nvContentPartPr>
              <p14:xfrm>
                <a:off x="3726752" y="3353049"/>
                <a:ext cx="116640" cy="300600"/>
              </p14:xfrm>
            </p:contentPart>
          </mc:Choice>
          <mc:Fallback>
            <p:pic>
              <p:nvPicPr>
                <p:cNvPr id="118" name="Ink 117">
                  <a:extLst>
                    <a:ext uri="{FF2B5EF4-FFF2-40B4-BE49-F238E27FC236}">
                      <a16:creationId xmlns:a16="http://schemas.microsoft.com/office/drawing/2014/main" id="{A1046267-5667-0893-4B25-0F929E98FDCF}"/>
                    </a:ext>
                  </a:extLst>
                </p:cNvPr>
                <p:cNvPicPr/>
                <p:nvPr/>
              </p:nvPicPr>
              <p:blipFill>
                <a:blip r:embed="rId203"/>
                <a:stretch>
                  <a:fillRect/>
                </a:stretch>
              </p:blipFill>
              <p:spPr>
                <a:xfrm>
                  <a:off x="3718112" y="3344049"/>
                  <a:ext cx="1342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AE64A7BB-B16E-D96E-11CD-18D686D54CFA}"/>
                    </a:ext>
                  </a:extLst>
                </p14:cNvPr>
                <p14:cNvContentPartPr/>
                <p14:nvPr/>
              </p14:nvContentPartPr>
              <p14:xfrm>
                <a:off x="3979472" y="3160809"/>
                <a:ext cx="227520" cy="204480"/>
              </p14:xfrm>
            </p:contentPart>
          </mc:Choice>
          <mc:Fallback>
            <p:pic>
              <p:nvPicPr>
                <p:cNvPr id="119" name="Ink 118">
                  <a:extLst>
                    <a:ext uri="{FF2B5EF4-FFF2-40B4-BE49-F238E27FC236}">
                      <a16:creationId xmlns:a16="http://schemas.microsoft.com/office/drawing/2014/main" id="{AE64A7BB-B16E-D96E-11CD-18D686D54CFA}"/>
                    </a:ext>
                  </a:extLst>
                </p:cNvPr>
                <p:cNvPicPr/>
                <p:nvPr/>
              </p:nvPicPr>
              <p:blipFill>
                <a:blip r:embed="rId205"/>
                <a:stretch>
                  <a:fillRect/>
                </a:stretch>
              </p:blipFill>
              <p:spPr>
                <a:xfrm>
                  <a:off x="3970472" y="3152169"/>
                  <a:ext cx="245160" cy="222120"/>
                </a:xfrm>
                <a:prstGeom prst="rect">
                  <a:avLst/>
                </a:prstGeom>
              </p:spPr>
            </p:pic>
          </mc:Fallback>
        </mc:AlternateContent>
      </p:grpSp>
      <p:grpSp>
        <p:nvGrpSpPr>
          <p:cNvPr id="124" name="Group 123">
            <a:extLst>
              <a:ext uri="{FF2B5EF4-FFF2-40B4-BE49-F238E27FC236}">
                <a16:creationId xmlns:a16="http://schemas.microsoft.com/office/drawing/2014/main" id="{0EFD5785-F148-C8ED-5DC9-9F47F64669BC}"/>
              </a:ext>
            </a:extLst>
          </p:cNvPr>
          <p:cNvGrpSpPr/>
          <p:nvPr/>
        </p:nvGrpSpPr>
        <p:grpSpPr>
          <a:xfrm>
            <a:off x="1749632" y="4402089"/>
            <a:ext cx="781560" cy="421920"/>
            <a:chOff x="1749632" y="4402089"/>
            <a:chExt cx="781560" cy="421920"/>
          </a:xfrm>
        </p:grpSpPr>
        <mc:AlternateContent xmlns:mc="http://schemas.openxmlformats.org/markup-compatibility/2006">
          <mc:Choice xmlns:p14="http://schemas.microsoft.com/office/powerpoint/2010/main" Requires="p14">
            <p:contentPart p14:bwMode="auto" r:id="rId206">
              <p14:nvContentPartPr>
                <p14:cNvPr id="121" name="Ink 120">
                  <a:extLst>
                    <a:ext uri="{FF2B5EF4-FFF2-40B4-BE49-F238E27FC236}">
                      <a16:creationId xmlns:a16="http://schemas.microsoft.com/office/drawing/2014/main" id="{BA7216A2-0B33-80E7-9E9D-C597E962A49C}"/>
                    </a:ext>
                  </a:extLst>
                </p14:cNvPr>
                <p14:cNvContentPartPr/>
                <p14:nvPr/>
              </p14:nvContentPartPr>
              <p14:xfrm>
                <a:off x="1749632" y="4402089"/>
                <a:ext cx="427320" cy="421920"/>
              </p14:xfrm>
            </p:contentPart>
          </mc:Choice>
          <mc:Fallback>
            <p:pic>
              <p:nvPicPr>
                <p:cNvPr id="121" name="Ink 120">
                  <a:extLst>
                    <a:ext uri="{FF2B5EF4-FFF2-40B4-BE49-F238E27FC236}">
                      <a16:creationId xmlns:a16="http://schemas.microsoft.com/office/drawing/2014/main" id="{BA7216A2-0B33-80E7-9E9D-C597E962A49C}"/>
                    </a:ext>
                  </a:extLst>
                </p:cNvPr>
                <p:cNvPicPr/>
                <p:nvPr/>
              </p:nvPicPr>
              <p:blipFill>
                <a:blip r:embed="rId207"/>
                <a:stretch>
                  <a:fillRect/>
                </a:stretch>
              </p:blipFill>
              <p:spPr>
                <a:xfrm>
                  <a:off x="1740632" y="4393089"/>
                  <a:ext cx="44496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2" name="Ink 121">
                  <a:extLst>
                    <a:ext uri="{FF2B5EF4-FFF2-40B4-BE49-F238E27FC236}">
                      <a16:creationId xmlns:a16="http://schemas.microsoft.com/office/drawing/2014/main" id="{6ECC8E81-314D-CBA9-23E7-9878E7D2CD29}"/>
                    </a:ext>
                  </a:extLst>
                </p14:cNvPr>
                <p14:cNvContentPartPr/>
                <p14:nvPr/>
              </p14:nvContentPartPr>
              <p14:xfrm>
                <a:off x="2404112" y="4634289"/>
                <a:ext cx="114480" cy="11880"/>
              </p14:xfrm>
            </p:contentPart>
          </mc:Choice>
          <mc:Fallback>
            <p:pic>
              <p:nvPicPr>
                <p:cNvPr id="122" name="Ink 121">
                  <a:extLst>
                    <a:ext uri="{FF2B5EF4-FFF2-40B4-BE49-F238E27FC236}">
                      <a16:creationId xmlns:a16="http://schemas.microsoft.com/office/drawing/2014/main" id="{6ECC8E81-314D-CBA9-23E7-9878E7D2CD29}"/>
                    </a:ext>
                  </a:extLst>
                </p:cNvPr>
                <p:cNvPicPr/>
                <p:nvPr/>
              </p:nvPicPr>
              <p:blipFill>
                <a:blip r:embed="rId209"/>
                <a:stretch>
                  <a:fillRect/>
                </a:stretch>
              </p:blipFill>
              <p:spPr>
                <a:xfrm>
                  <a:off x="2395472" y="4625649"/>
                  <a:ext cx="1321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3" name="Ink 122">
                  <a:extLst>
                    <a:ext uri="{FF2B5EF4-FFF2-40B4-BE49-F238E27FC236}">
                      <a16:creationId xmlns:a16="http://schemas.microsoft.com/office/drawing/2014/main" id="{71D5FA00-E75A-28C8-0BF2-71D20911F98F}"/>
                    </a:ext>
                  </a:extLst>
                </p14:cNvPr>
                <p14:cNvContentPartPr/>
                <p14:nvPr/>
              </p14:nvContentPartPr>
              <p14:xfrm>
                <a:off x="2351552" y="4734729"/>
                <a:ext cx="179640" cy="23400"/>
              </p14:xfrm>
            </p:contentPart>
          </mc:Choice>
          <mc:Fallback>
            <p:pic>
              <p:nvPicPr>
                <p:cNvPr id="123" name="Ink 122">
                  <a:extLst>
                    <a:ext uri="{FF2B5EF4-FFF2-40B4-BE49-F238E27FC236}">
                      <a16:creationId xmlns:a16="http://schemas.microsoft.com/office/drawing/2014/main" id="{71D5FA00-E75A-28C8-0BF2-71D20911F98F}"/>
                    </a:ext>
                  </a:extLst>
                </p:cNvPr>
                <p:cNvPicPr/>
                <p:nvPr/>
              </p:nvPicPr>
              <p:blipFill>
                <a:blip r:embed="rId211"/>
                <a:stretch>
                  <a:fillRect/>
                </a:stretch>
              </p:blipFill>
              <p:spPr>
                <a:xfrm>
                  <a:off x="2342912" y="4726089"/>
                  <a:ext cx="197280" cy="4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2">
            <p14:nvContentPartPr>
              <p14:cNvPr id="125" name="Ink 124">
                <a:extLst>
                  <a:ext uri="{FF2B5EF4-FFF2-40B4-BE49-F238E27FC236}">
                    <a16:creationId xmlns:a16="http://schemas.microsoft.com/office/drawing/2014/main" id="{F993F193-088A-2337-5C3B-97BC6ECDCA2C}"/>
                  </a:ext>
                </a:extLst>
              </p14:cNvPr>
              <p14:cNvContentPartPr/>
              <p14:nvPr/>
            </p14:nvContentPartPr>
            <p14:xfrm>
              <a:off x="3085592" y="4299849"/>
              <a:ext cx="201240" cy="392040"/>
            </p14:xfrm>
          </p:contentPart>
        </mc:Choice>
        <mc:Fallback>
          <p:pic>
            <p:nvPicPr>
              <p:cNvPr id="125" name="Ink 124">
                <a:extLst>
                  <a:ext uri="{FF2B5EF4-FFF2-40B4-BE49-F238E27FC236}">
                    <a16:creationId xmlns:a16="http://schemas.microsoft.com/office/drawing/2014/main" id="{F993F193-088A-2337-5C3B-97BC6ECDCA2C}"/>
                  </a:ext>
                </a:extLst>
              </p:cNvPr>
              <p:cNvPicPr/>
              <p:nvPr/>
            </p:nvPicPr>
            <p:blipFill>
              <a:blip r:embed="rId213"/>
              <a:stretch>
                <a:fillRect/>
              </a:stretch>
            </p:blipFill>
            <p:spPr>
              <a:xfrm>
                <a:off x="3076952" y="4291209"/>
                <a:ext cx="218880" cy="409680"/>
              </a:xfrm>
              <a:prstGeom prst="rect">
                <a:avLst/>
              </a:prstGeom>
            </p:spPr>
          </p:pic>
        </mc:Fallback>
      </mc:AlternateContent>
      <p:grpSp>
        <p:nvGrpSpPr>
          <p:cNvPr id="139" name="Group 138">
            <a:extLst>
              <a:ext uri="{FF2B5EF4-FFF2-40B4-BE49-F238E27FC236}">
                <a16:creationId xmlns:a16="http://schemas.microsoft.com/office/drawing/2014/main" id="{1DF6FAEA-C241-58C2-E345-23C0671161BA}"/>
              </a:ext>
            </a:extLst>
          </p:cNvPr>
          <p:cNvGrpSpPr/>
          <p:nvPr/>
        </p:nvGrpSpPr>
        <p:grpSpPr>
          <a:xfrm>
            <a:off x="3611552" y="4064409"/>
            <a:ext cx="1145520" cy="921240"/>
            <a:chOff x="3611552" y="4064409"/>
            <a:chExt cx="1145520" cy="921240"/>
          </a:xfrm>
        </p:grpSpPr>
        <mc:AlternateContent xmlns:mc="http://schemas.openxmlformats.org/markup-compatibility/2006">
          <mc:Choice xmlns:p14="http://schemas.microsoft.com/office/powerpoint/2010/main" Requires="p14">
            <p:contentPart p14:bwMode="auto" r:id="rId214">
              <p14:nvContentPartPr>
                <p14:cNvPr id="126" name="Ink 125">
                  <a:extLst>
                    <a:ext uri="{FF2B5EF4-FFF2-40B4-BE49-F238E27FC236}">
                      <a16:creationId xmlns:a16="http://schemas.microsoft.com/office/drawing/2014/main" id="{4D7E93ED-7E1A-F8B2-CA75-EFCBCC8545B8}"/>
                    </a:ext>
                  </a:extLst>
                </p14:cNvPr>
                <p14:cNvContentPartPr/>
                <p14:nvPr/>
              </p14:nvContentPartPr>
              <p14:xfrm>
                <a:off x="3765992" y="4064409"/>
                <a:ext cx="183600" cy="294840"/>
              </p14:xfrm>
            </p:contentPart>
          </mc:Choice>
          <mc:Fallback>
            <p:pic>
              <p:nvPicPr>
                <p:cNvPr id="126" name="Ink 125">
                  <a:extLst>
                    <a:ext uri="{FF2B5EF4-FFF2-40B4-BE49-F238E27FC236}">
                      <a16:creationId xmlns:a16="http://schemas.microsoft.com/office/drawing/2014/main" id="{4D7E93ED-7E1A-F8B2-CA75-EFCBCC8545B8}"/>
                    </a:ext>
                  </a:extLst>
                </p:cNvPr>
                <p:cNvPicPr/>
                <p:nvPr/>
              </p:nvPicPr>
              <p:blipFill>
                <a:blip r:embed="rId215"/>
                <a:stretch>
                  <a:fillRect/>
                </a:stretch>
              </p:blipFill>
              <p:spPr>
                <a:xfrm>
                  <a:off x="3757352" y="4055409"/>
                  <a:ext cx="20124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7" name="Ink 126">
                  <a:extLst>
                    <a:ext uri="{FF2B5EF4-FFF2-40B4-BE49-F238E27FC236}">
                      <a16:creationId xmlns:a16="http://schemas.microsoft.com/office/drawing/2014/main" id="{D5CE3B12-6A61-3E50-34F7-F04BCC7B1D38}"/>
                    </a:ext>
                  </a:extLst>
                </p14:cNvPr>
                <p14:cNvContentPartPr/>
                <p14:nvPr/>
              </p14:nvContentPartPr>
              <p14:xfrm>
                <a:off x="4019432" y="4109769"/>
                <a:ext cx="186840" cy="237600"/>
              </p14:xfrm>
            </p:contentPart>
          </mc:Choice>
          <mc:Fallback>
            <p:pic>
              <p:nvPicPr>
                <p:cNvPr id="127" name="Ink 126">
                  <a:extLst>
                    <a:ext uri="{FF2B5EF4-FFF2-40B4-BE49-F238E27FC236}">
                      <a16:creationId xmlns:a16="http://schemas.microsoft.com/office/drawing/2014/main" id="{D5CE3B12-6A61-3E50-34F7-F04BCC7B1D38}"/>
                    </a:ext>
                  </a:extLst>
                </p:cNvPr>
                <p:cNvPicPr/>
                <p:nvPr/>
              </p:nvPicPr>
              <p:blipFill>
                <a:blip r:embed="rId217"/>
                <a:stretch>
                  <a:fillRect/>
                </a:stretch>
              </p:blipFill>
              <p:spPr>
                <a:xfrm>
                  <a:off x="4010432" y="4101129"/>
                  <a:ext cx="2044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8" name="Ink 127">
                  <a:extLst>
                    <a:ext uri="{FF2B5EF4-FFF2-40B4-BE49-F238E27FC236}">
                      <a16:creationId xmlns:a16="http://schemas.microsoft.com/office/drawing/2014/main" id="{CF95CB49-641B-D297-4A3D-477FD2AF4ACE}"/>
                    </a:ext>
                  </a:extLst>
                </p14:cNvPr>
                <p14:cNvContentPartPr/>
                <p14:nvPr/>
              </p14:nvContentPartPr>
              <p14:xfrm>
                <a:off x="3955712" y="4195809"/>
                <a:ext cx="284040" cy="69840"/>
              </p14:xfrm>
            </p:contentPart>
          </mc:Choice>
          <mc:Fallback>
            <p:pic>
              <p:nvPicPr>
                <p:cNvPr id="128" name="Ink 127">
                  <a:extLst>
                    <a:ext uri="{FF2B5EF4-FFF2-40B4-BE49-F238E27FC236}">
                      <a16:creationId xmlns:a16="http://schemas.microsoft.com/office/drawing/2014/main" id="{CF95CB49-641B-D297-4A3D-477FD2AF4ACE}"/>
                    </a:ext>
                  </a:extLst>
                </p:cNvPr>
                <p:cNvPicPr/>
                <p:nvPr/>
              </p:nvPicPr>
              <p:blipFill>
                <a:blip r:embed="rId219"/>
                <a:stretch>
                  <a:fillRect/>
                </a:stretch>
              </p:blipFill>
              <p:spPr>
                <a:xfrm>
                  <a:off x="3946712" y="4186809"/>
                  <a:ext cx="3016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9" name="Ink 128">
                  <a:extLst>
                    <a:ext uri="{FF2B5EF4-FFF2-40B4-BE49-F238E27FC236}">
                      <a16:creationId xmlns:a16="http://schemas.microsoft.com/office/drawing/2014/main" id="{C45127C7-991B-7443-B93A-D0475EF62546}"/>
                    </a:ext>
                  </a:extLst>
                </p14:cNvPr>
                <p14:cNvContentPartPr/>
                <p14:nvPr/>
              </p14:nvContentPartPr>
              <p14:xfrm>
                <a:off x="3611552" y="4496769"/>
                <a:ext cx="748440" cy="79200"/>
              </p14:xfrm>
            </p:contentPart>
          </mc:Choice>
          <mc:Fallback>
            <p:pic>
              <p:nvPicPr>
                <p:cNvPr id="129" name="Ink 128">
                  <a:extLst>
                    <a:ext uri="{FF2B5EF4-FFF2-40B4-BE49-F238E27FC236}">
                      <a16:creationId xmlns:a16="http://schemas.microsoft.com/office/drawing/2014/main" id="{C45127C7-991B-7443-B93A-D0475EF62546}"/>
                    </a:ext>
                  </a:extLst>
                </p:cNvPr>
                <p:cNvPicPr/>
                <p:nvPr/>
              </p:nvPicPr>
              <p:blipFill>
                <a:blip r:embed="rId221"/>
                <a:stretch>
                  <a:fillRect/>
                </a:stretch>
              </p:blipFill>
              <p:spPr>
                <a:xfrm>
                  <a:off x="3602912" y="4488129"/>
                  <a:ext cx="7660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0" name="Ink 129">
                  <a:extLst>
                    <a:ext uri="{FF2B5EF4-FFF2-40B4-BE49-F238E27FC236}">
                      <a16:creationId xmlns:a16="http://schemas.microsoft.com/office/drawing/2014/main" id="{A204021E-190B-13C7-4AFC-08FDCF075042}"/>
                    </a:ext>
                  </a:extLst>
                </p14:cNvPr>
                <p14:cNvContentPartPr/>
                <p14:nvPr/>
              </p14:nvContentPartPr>
              <p14:xfrm>
                <a:off x="3881912" y="4576329"/>
                <a:ext cx="281160" cy="409320"/>
              </p14:xfrm>
            </p:contentPart>
          </mc:Choice>
          <mc:Fallback>
            <p:pic>
              <p:nvPicPr>
                <p:cNvPr id="130" name="Ink 129">
                  <a:extLst>
                    <a:ext uri="{FF2B5EF4-FFF2-40B4-BE49-F238E27FC236}">
                      <a16:creationId xmlns:a16="http://schemas.microsoft.com/office/drawing/2014/main" id="{A204021E-190B-13C7-4AFC-08FDCF075042}"/>
                    </a:ext>
                  </a:extLst>
                </p:cNvPr>
                <p:cNvPicPr/>
                <p:nvPr/>
              </p:nvPicPr>
              <p:blipFill>
                <a:blip r:embed="rId223"/>
                <a:stretch>
                  <a:fillRect/>
                </a:stretch>
              </p:blipFill>
              <p:spPr>
                <a:xfrm>
                  <a:off x="3873272" y="4567329"/>
                  <a:ext cx="29880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1" name="Ink 130">
                  <a:extLst>
                    <a:ext uri="{FF2B5EF4-FFF2-40B4-BE49-F238E27FC236}">
                      <a16:creationId xmlns:a16="http://schemas.microsoft.com/office/drawing/2014/main" id="{F6962FE9-5EFE-C499-6B22-3048CBC0DD06}"/>
                    </a:ext>
                  </a:extLst>
                </p14:cNvPr>
                <p14:cNvContentPartPr/>
                <p14:nvPr/>
              </p14:nvContentPartPr>
              <p14:xfrm>
                <a:off x="4269272" y="4816449"/>
                <a:ext cx="35280" cy="151920"/>
              </p14:xfrm>
            </p:contentPart>
          </mc:Choice>
          <mc:Fallback>
            <p:pic>
              <p:nvPicPr>
                <p:cNvPr id="131" name="Ink 130">
                  <a:extLst>
                    <a:ext uri="{FF2B5EF4-FFF2-40B4-BE49-F238E27FC236}">
                      <a16:creationId xmlns:a16="http://schemas.microsoft.com/office/drawing/2014/main" id="{F6962FE9-5EFE-C499-6B22-3048CBC0DD06}"/>
                    </a:ext>
                  </a:extLst>
                </p:cNvPr>
                <p:cNvPicPr/>
                <p:nvPr/>
              </p:nvPicPr>
              <p:blipFill>
                <a:blip r:embed="rId225"/>
                <a:stretch>
                  <a:fillRect/>
                </a:stretch>
              </p:blipFill>
              <p:spPr>
                <a:xfrm>
                  <a:off x="4260272" y="4807809"/>
                  <a:ext cx="529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2" name="Ink 131">
                  <a:extLst>
                    <a:ext uri="{FF2B5EF4-FFF2-40B4-BE49-F238E27FC236}">
                      <a16:creationId xmlns:a16="http://schemas.microsoft.com/office/drawing/2014/main" id="{7F493F14-E2D0-F6C5-508A-4AF2CBCCD43D}"/>
                    </a:ext>
                  </a:extLst>
                </p14:cNvPr>
                <p14:cNvContentPartPr/>
                <p14:nvPr/>
              </p14:nvContentPartPr>
              <p14:xfrm>
                <a:off x="4620632" y="4403169"/>
                <a:ext cx="136440" cy="151920"/>
              </p14:xfrm>
            </p:contentPart>
          </mc:Choice>
          <mc:Fallback>
            <p:pic>
              <p:nvPicPr>
                <p:cNvPr id="132" name="Ink 131">
                  <a:extLst>
                    <a:ext uri="{FF2B5EF4-FFF2-40B4-BE49-F238E27FC236}">
                      <a16:creationId xmlns:a16="http://schemas.microsoft.com/office/drawing/2014/main" id="{7F493F14-E2D0-F6C5-508A-4AF2CBCCD43D}"/>
                    </a:ext>
                  </a:extLst>
                </p:cNvPr>
                <p:cNvPicPr/>
                <p:nvPr/>
              </p:nvPicPr>
              <p:blipFill>
                <a:blip r:embed="rId227"/>
                <a:stretch>
                  <a:fillRect/>
                </a:stretch>
              </p:blipFill>
              <p:spPr>
                <a:xfrm>
                  <a:off x="4611632" y="4394529"/>
                  <a:ext cx="154080" cy="169560"/>
                </a:xfrm>
                <a:prstGeom prst="rect">
                  <a:avLst/>
                </a:prstGeom>
              </p:spPr>
            </p:pic>
          </mc:Fallback>
        </mc:AlternateContent>
      </p:grpSp>
      <p:grpSp>
        <p:nvGrpSpPr>
          <p:cNvPr id="138" name="Group 137">
            <a:extLst>
              <a:ext uri="{FF2B5EF4-FFF2-40B4-BE49-F238E27FC236}">
                <a16:creationId xmlns:a16="http://schemas.microsoft.com/office/drawing/2014/main" id="{22A4B4B2-0EB8-7AEB-4848-6983A07B2D25}"/>
              </a:ext>
            </a:extLst>
          </p:cNvPr>
          <p:cNvGrpSpPr/>
          <p:nvPr/>
        </p:nvGrpSpPr>
        <p:grpSpPr>
          <a:xfrm>
            <a:off x="5127872" y="4237569"/>
            <a:ext cx="1188720" cy="420840"/>
            <a:chOff x="5127872" y="4237569"/>
            <a:chExt cx="1188720" cy="420840"/>
          </a:xfrm>
        </p:grpSpPr>
        <mc:AlternateContent xmlns:mc="http://schemas.openxmlformats.org/markup-compatibility/2006">
          <mc:Choice xmlns:p14="http://schemas.microsoft.com/office/powerpoint/2010/main" Requires="p14">
            <p:contentPart p14:bwMode="auto" r:id="rId228">
              <p14:nvContentPartPr>
                <p14:cNvPr id="133" name="Ink 132">
                  <a:extLst>
                    <a:ext uri="{FF2B5EF4-FFF2-40B4-BE49-F238E27FC236}">
                      <a16:creationId xmlns:a16="http://schemas.microsoft.com/office/drawing/2014/main" id="{77666330-FBEF-9A1E-9517-2BBA3F66EDA8}"/>
                    </a:ext>
                  </a:extLst>
                </p14:cNvPr>
                <p14:cNvContentPartPr/>
                <p14:nvPr/>
              </p14:nvContentPartPr>
              <p14:xfrm>
                <a:off x="5127872" y="4290489"/>
                <a:ext cx="282960" cy="298080"/>
              </p14:xfrm>
            </p:contentPart>
          </mc:Choice>
          <mc:Fallback>
            <p:pic>
              <p:nvPicPr>
                <p:cNvPr id="133" name="Ink 132">
                  <a:extLst>
                    <a:ext uri="{FF2B5EF4-FFF2-40B4-BE49-F238E27FC236}">
                      <a16:creationId xmlns:a16="http://schemas.microsoft.com/office/drawing/2014/main" id="{77666330-FBEF-9A1E-9517-2BBA3F66EDA8}"/>
                    </a:ext>
                  </a:extLst>
                </p:cNvPr>
                <p:cNvPicPr/>
                <p:nvPr/>
              </p:nvPicPr>
              <p:blipFill>
                <a:blip r:embed="rId229"/>
                <a:stretch>
                  <a:fillRect/>
                </a:stretch>
              </p:blipFill>
              <p:spPr>
                <a:xfrm>
                  <a:off x="5118872" y="4281489"/>
                  <a:ext cx="3006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E4456D28-849E-5FEF-37A1-553C6D61BBC8}"/>
                    </a:ext>
                  </a:extLst>
                </p14:cNvPr>
                <p14:cNvContentPartPr/>
                <p14:nvPr/>
              </p14:nvContentPartPr>
              <p14:xfrm>
                <a:off x="5567792" y="4516209"/>
                <a:ext cx="65160" cy="142200"/>
              </p14:xfrm>
            </p:contentPart>
          </mc:Choice>
          <mc:Fallback>
            <p:pic>
              <p:nvPicPr>
                <p:cNvPr id="134" name="Ink 133">
                  <a:extLst>
                    <a:ext uri="{FF2B5EF4-FFF2-40B4-BE49-F238E27FC236}">
                      <a16:creationId xmlns:a16="http://schemas.microsoft.com/office/drawing/2014/main" id="{E4456D28-849E-5FEF-37A1-553C6D61BBC8}"/>
                    </a:ext>
                  </a:extLst>
                </p:cNvPr>
                <p:cNvPicPr/>
                <p:nvPr/>
              </p:nvPicPr>
              <p:blipFill>
                <a:blip r:embed="rId231"/>
                <a:stretch>
                  <a:fillRect/>
                </a:stretch>
              </p:blipFill>
              <p:spPr>
                <a:xfrm>
                  <a:off x="5559152" y="4507209"/>
                  <a:ext cx="8280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17AA07C7-F628-19E7-78F8-3D8AF26EDA87}"/>
                    </a:ext>
                  </a:extLst>
                </p14:cNvPr>
                <p14:cNvContentPartPr/>
                <p14:nvPr/>
              </p14:nvContentPartPr>
              <p14:xfrm>
                <a:off x="5803592" y="4282569"/>
                <a:ext cx="205560" cy="315360"/>
              </p14:xfrm>
            </p:contentPart>
          </mc:Choice>
          <mc:Fallback>
            <p:pic>
              <p:nvPicPr>
                <p:cNvPr id="135" name="Ink 134">
                  <a:extLst>
                    <a:ext uri="{FF2B5EF4-FFF2-40B4-BE49-F238E27FC236}">
                      <a16:creationId xmlns:a16="http://schemas.microsoft.com/office/drawing/2014/main" id="{17AA07C7-F628-19E7-78F8-3D8AF26EDA87}"/>
                    </a:ext>
                  </a:extLst>
                </p:cNvPr>
                <p:cNvPicPr/>
                <p:nvPr/>
              </p:nvPicPr>
              <p:blipFill>
                <a:blip r:embed="rId233"/>
                <a:stretch>
                  <a:fillRect/>
                </a:stretch>
              </p:blipFill>
              <p:spPr>
                <a:xfrm>
                  <a:off x="5794952" y="4273929"/>
                  <a:ext cx="2232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17C1BE99-1928-ED3A-BC57-608C78FA4D8C}"/>
                    </a:ext>
                  </a:extLst>
                </p14:cNvPr>
                <p14:cNvContentPartPr/>
                <p14:nvPr/>
              </p14:nvContentPartPr>
              <p14:xfrm>
                <a:off x="5872712" y="4237569"/>
                <a:ext cx="268920" cy="31680"/>
              </p14:xfrm>
            </p:contentPart>
          </mc:Choice>
          <mc:Fallback>
            <p:pic>
              <p:nvPicPr>
                <p:cNvPr id="136" name="Ink 135">
                  <a:extLst>
                    <a:ext uri="{FF2B5EF4-FFF2-40B4-BE49-F238E27FC236}">
                      <a16:creationId xmlns:a16="http://schemas.microsoft.com/office/drawing/2014/main" id="{17C1BE99-1928-ED3A-BC57-608C78FA4D8C}"/>
                    </a:ext>
                  </a:extLst>
                </p:cNvPr>
                <p:cNvPicPr/>
                <p:nvPr/>
              </p:nvPicPr>
              <p:blipFill>
                <a:blip r:embed="rId235"/>
                <a:stretch>
                  <a:fillRect/>
                </a:stretch>
              </p:blipFill>
              <p:spPr>
                <a:xfrm>
                  <a:off x="5863712" y="4228569"/>
                  <a:ext cx="2865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B99C384F-C42B-DE77-055D-1E05BD9DD2F8}"/>
                    </a:ext>
                  </a:extLst>
                </p14:cNvPr>
                <p14:cNvContentPartPr/>
                <p14:nvPr/>
              </p14:nvContentPartPr>
              <p14:xfrm>
                <a:off x="6247832" y="4602609"/>
                <a:ext cx="68760" cy="47520"/>
              </p14:xfrm>
            </p:contentPart>
          </mc:Choice>
          <mc:Fallback>
            <p:pic>
              <p:nvPicPr>
                <p:cNvPr id="137" name="Ink 136">
                  <a:extLst>
                    <a:ext uri="{FF2B5EF4-FFF2-40B4-BE49-F238E27FC236}">
                      <a16:creationId xmlns:a16="http://schemas.microsoft.com/office/drawing/2014/main" id="{B99C384F-C42B-DE77-055D-1E05BD9DD2F8}"/>
                    </a:ext>
                  </a:extLst>
                </p:cNvPr>
                <p:cNvPicPr/>
                <p:nvPr/>
              </p:nvPicPr>
              <p:blipFill>
                <a:blip r:embed="rId237"/>
                <a:stretch>
                  <a:fillRect/>
                </a:stretch>
              </p:blipFill>
              <p:spPr>
                <a:xfrm>
                  <a:off x="6238832" y="4593969"/>
                  <a:ext cx="86400" cy="65160"/>
                </a:xfrm>
                <a:prstGeom prst="rect">
                  <a:avLst/>
                </a:prstGeom>
              </p:spPr>
            </p:pic>
          </mc:Fallback>
        </mc:AlternateContent>
      </p:grpSp>
      <p:grpSp>
        <p:nvGrpSpPr>
          <p:cNvPr id="149" name="Group 148">
            <a:extLst>
              <a:ext uri="{FF2B5EF4-FFF2-40B4-BE49-F238E27FC236}">
                <a16:creationId xmlns:a16="http://schemas.microsoft.com/office/drawing/2014/main" id="{DFAE16C7-9350-8468-126C-DA0F9D91A48D}"/>
              </a:ext>
            </a:extLst>
          </p:cNvPr>
          <p:cNvGrpSpPr/>
          <p:nvPr/>
        </p:nvGrpSpPr>
        <p:grpSpPr>
          <a:xfrm>
            <a:off x="7037672" y="3762009"/>
            <a:ext cx="1614240" cy="1333440"/>
            <a:chOff x="7037672" y="3762009"/>
            <a:chExt cx="1614240" cy="1333440"/>
          </a:xfrm>
        </p:grpSpPr>
        <mc:AlternateContent xmlns:mc="http://schemas.openxmlformats.org/markup-compatibility/2006">
          <mc:Choice xmlns:p14="http://schemas.microsoft.com/office/powerpoint/2010/main" Requires="p14">
            <p:contentPart p14:bwMode="auto" r:id="rId238">
              <p14:nvContentPartPr>
                <p14:cNvPr id="140" name="Ink 139">
                  <a:extLst>
                    <a:ext uri="{FF2B5EF4-FFF2-40B4-BE49-F238E27FC236}">
                      <a16:creationId xmlns:a16="http://schemas.microsoft.com/office/drawing/2014/main" id="{3A0B7FD6-9057-9CD4-E1E5-16FC7C49ECD3}"/>
                    </a:ext>
                  </a:extLst>
                </p14:cNvPr>
                <p14:cNvContentPartPr/>
                <p14:nvPr/>
              </p14:nvContentPartPr>
              <p14:xfrm>
                <a:off x="7131632" y="3896289"/>
                <a:ext cx="366840" cy="368280"/>
              </p14:xfrm>
            </p:contentPart>
          </mc:Choice>
          <mc:Fallback>
            <p:pic>
              <p:nvPicPr>
                <p:cNvPr id="140" name="Ink 139">
                  <a:extLst>
                    <a:ext uri="{FF2B5EF4-FFF2-40B4-BE49-F238E27FC236}">
                      <a16:creationId xmlns:a16="http://schemas.microsoft.com/office/drawing/2014/main" id="{3A0B7FD6-9057-9CD4-E1E5-16FC7C49ECD3}"/>
                    </a:ext>
                  </a:extLst>
                </p:cNvPr>
                <p:cNvPicPr/>
                <p:nvPr/>
              </p:nvPicPr>
              <p:blipFill>
                <a:blip r:embed="rId239"/>
                <a:stretch>
                  <a:fillRect/>
                </a:stretch>
              </p:blipFill>
              <p:spPr>
                <a:xfrm>
                  <a:off x="7122992" y="3887649"/>
                  <a:ext cx="38448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1" name="Ink 140">
                  <a:extLst>
                    <a:ext uri="{FF2B5EF4-FFF2-40B4-BE49-F238E27FC236}">
                      <a16:creationId xmlns:a16="http://schemas.microsoft.com/office/drawing/2014/main" id="{CBBC24B3-922D-D571-87E6-8CA9949E8D9F}"/>
                    </a:ext>
                  </a:extLst>
                </p14:cNvPr>
                <p14:cNvContentPartPr/>
                <p14:nvPr/>
              </p14:nvContentPartPr>
              <p14:xfrm>
                <a:off x="7598552" y="4203729"/>
                <a:ext cx="76680" cy="17640"/>
              </p14:xfrm>
            </p:contentPart>
          </mc:Choice>
          <mc:Fallback>
            <p:pic>
              <p:nvPicPr>
                <p:cNvPr id="141" name="Ink 140">
                  <a:extLst>
                    <a:ext uri="{FF2B5EF4-FFF2-40B4-BE49-F238E27FC236}">
                      <a16:creationId xmlns:a16="http://schemas.microsoft.com/office/drawing/2014/main" id="{CBBC24B3-922D-D571-87E6-8CA9949E8D9F}"/>
                    </a:ext>
                  </a:extLst>
                </p:cNvPr>
                <p:cNvPicPr/>
                <p:nvPr/>
              </p:nvPicPr>
              <p:blipFill>
                <a:blip r:embed="rId241"/>
                <a:stretch>
                  <a:fillRect/>
                </a:stretch>
              </p:blipFill>
              <p:spPr>
                <a:xfrm>
                  <a:off x="7589552" y="4195089"/>
                  <a:ext cx="943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2" name="Ink 141">
                  <a:extLst>
                    <a:ext uri="{FF2B5EF4-FFF2-40B4-BE49-F238E27FC236}">
                      <a16:creationId xmlns:a16="http://schemas.microsoft.com/office/drawing/2014/main" id="{A3429C62-C6B9-F370-C7D9-D463575AC4AA}"/>
                    </a:ext>
                  </a:extLst>
                </p14:cNvPr>
                <p14:cNvContentPartPr/>
                <p14:nvPr/>
              </p14:nvContentPartPr>
              <p14:xfrm>
                <a:off x="7763792" y="3951369"/>
                <a:ext cx="43560" cy="299520"/>
              </p14:xfrm>
            </p:contentPart>
          </mc:Choice>
          <mc:Fallback>
            <p:pic>
              <p:nvPicPr>
                <p:cNvPr id="142" name="Ink 141">
                  <a:extLst>
                    <a:ext uri="{FF2B5EF4-FFF2-40B4-BE49-F238E27FC236}">
                      <a16:creationId xmlns:a16="http://schemas.microsoft.com/office/drawing/2014/main" id="{A3429C62-C6B9-F370-C7D9-D463575AC4AA}"/>
                    </a:ext>
                  </a:extLst>
                </p:cNvPr>
                <p:cNvPicPr/>
                <p:nvPr/>
              </p:nvPicPr>
              <p:blipFill>
                <a:blip r:embed="rId243"/>
                <a:stretch>
                  <a:fillRect/>
                </a:stretch>
              </p:blipFill>
              <p:spPr>
                <a:xfrm>
                  <a:off x="7755152" y="3942369"/>
                  <a:ext cx="6120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3" name="Ink 142">
                  <a:extLst>
                    <a:ext uri="{FF2B5EF4-FFF2-40B4-BE49-F238E27FC236}">
                      <a16:creationId xmlns:a16="http://schemas.microsoft.com/office/drawing/2014/main" id="{4A623AF0-C84B-5E01-17FB-7D7C991FA9D3}"/>
                    </a:ext>
                  </a:extLst>
                </p14:cNvPr>
                <p14:cNvContentPartPr/>
                <p14:nvPr/>
              </p14:nvContentPartPr>
              <p14:xfrm>
                <a:off x="7948112" y="3934449"/>
                <a:ext cx="190800" cy="318600"/>
              </p14:xfrm>
            </p:contentPart>
          </mc:Choice>
          <mc:Fallback>
            <p:pic>
              <p:nvPicPr>
                <p:cNvPr id="143" name="Ink 142">
                  <a:extLst>
                    <a:ext uri="{FF2B5EF4-FFF2-40B4-BE49-F238E27FC236}">
                      <a16:creationId xmlns:a16="http://schemas.microsoft.com/office/drawing/2014/main" id="{4A623AF0-C84B-5E01-17FB-7D7C991FA9D3}"/>
                    </a:ext>
                  </a:extLst>
                </p:cNvPr>
                <p:cNvPicPr/>
                <p:nvPr/>
              </p:nvPicPr>
              <p:blipFill>
                <a:blip r:embed="rId245"/>
                <a:stretch>
                  <a:fillRect/>
                </a:stretch>
              </p:blipFill>
              <p:spPr>
                <a:xfrm>
                  <a:off x="7939112" y="3925809"/>
                  <a:ext cx="20844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4" name="Ink 143">
                  <a:extLst>
                    <a:ext uri="{FF2B5EF4-FFF2-40B4-BE49-F238E27FC236}">
                      <a16:creationId xmlns:a16="http://schemas.microsoft.com/office/drawing/2014/main" id="{C56DA37A-1CFD-6CD4-6FFE-67A0C9E23117}"/>
                    </a:ext>
                  </a:extLst>
                </p14:cNvPr>
                <p14:cNvContentPartPr/>
                <p14:nvPr/>
              </p14:nvContentPartPr>
              <p14:xfrm>
                <a:off x="8140352" y="3795129"/>
                <a:ext cx="305640" cy="258840"/>
              </p14:xfrm>
            </p:contentPart>
          </mc:Choice>
          <mc:Fallback>
            <p:pic>
              <p:nvPicPr>
                <p:cNvPr id="144" name="Ink 143">
                  <a:extLst>
                    <a:ext uri="{FF2B5EF4-FFF2-40B4-BE49-F238E27FC236}">
                      <a16:creationId xmlns:a16="http://schemas.microsoft.com/office/drawing/2014/main" id="{C56DA37A-1CFD-6CD4-6FFE-67A0C9E23117}"/>
                    </a:ext>
                  </a:extLst>
                </p:cNvPr>
                <p:cNvPicPr/>
                <p:nvPr/>
              </p:nvPicPr>
              <p:blipFill>
                <a:blip r:embed="rId247"/>
                <a:stretch>
                  <a:fillRect/>
                </a:stretch>
              </p:blipFill>
              <p:spPr>
                <a:xfrm>
                  <a:off x="8131352" y="3786129"/>
                  <a:ext cx="3232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5" name="Ink 144">
                  <a:extLst>
                    <a:ext uri="{FF2B5EF4-FFF2-40B4-BE49-F238E27FC236}">
                      <a16:creationId xmlns:a16="http://schemas.microsoft.com/office/drawing/2014/main" id="{8D57F0FA-986C-BA93-71AC-4FD5DD90EFAD}"/>
                    </a:ext>
                  </a:extLst>
                </p14:cNvPr>
                <p14:cNvContentPartPr/>
                <p14:nvPr/>
              </p14:nvContentPartPr>
              <p14:xfrm>
                <a:off x="7132712" y="4338369"/>
                <a:ext cx="1519200" cy="155160"/>
              </p14:xfrm>
            </p:contentPart>
          </mc:Choice>
          <mc:Fallback>
            <p:pic>
              <p:nvPicPr>
                <p:cNvPr id="145" name="Ink 144">
                  <a:extLst>
                    <a:ext uri="{FF2B5EF4-FFF2-40B4-BE49-F238E27FC236}">
                      <a16:creationId xmlns:a16="http://schemas.microsoft.com/office/drawing/2014/main" id="{8D57F0FA-986C-BA93-71AC-4FD5DD90EFAD}"/>
                    </a:ext>
                  </a:extLst>
                </p:cNvPr>
                <p:cNvPicPr/>
                <p:nvPr/>
              </p:nvPicPr>
              <p:blipFill>
                <a:blip r:embed="rId249"/>
                <a:stretch>
                  <a:fillRect/>
                </a:stretch>
              </p:blipFill>
              <p:spPr>
                <a:xfrm>
                  <a:off x="7123712" y="4329369"/>
                  <a:ext cx="15368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6" name="Ink 145">
                  <a:extLst>
                    <a:ext uri="{FF2B5EF4-FFF2-40B4-BE49-F238E27FC236}">
                      <a16:creationId xmlns:a16="http://schemas.microsoft.com/office/drawing/2014/main" id="{7ED9E3DE-43AA-C86A-D3FC-1AEE18BB17E8}"/>
                    </a:ext>
                  </a:extLst>
                </p14:cNvPr>
                <p14:cNvContentPartPr/>
                <p14:nvPr/>
              </p14:nvContentPartPr>
              <p14:xfrm>
                <a:off x="7653272" y="4646169"/>
                <a:ext cx="423720" cy="324000"/>
              </p14:xfrm>
            </p:contentPart>
          </mc:Choice>
          <mc:Fallback>
            <p:pic>
              <p:nvPicPr>
                <p:cNvPr id="146" name="Ink 145">
                  <a:extLst>
                    <a:ext uri="{FF2B5EF4-FFF2-40B4-BE49-F238E27FC236}">
                      <a16:creationId xmlns:a16="http://schemas.microsoft.com/office/drawing/2014/main" id="{7ED9E3DE-43AA-C86A-D3FC-1AEE18BB17E8}"/>
                    </a:ext>
                  </a:extLst>
                </p:cNvPr>
                <p:cNvPicPr/>
                <p:nvPr/>
              </p:nvPicPr>
              <p:blipFill>
                <a:blip r:embed="rId251"/>
                <a:stretch>
                  <a:fillRect/>
                </a:stretch>
              </p:blipFill>
              <p:spPr>
                <a:xfrm>
                  <a:off x="7644632" y="4637529"/>
                  <a:ext cx="44136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399EA3AC-341C-4BBA-80C3-28B58CD4C432}"/>
                    </a:ext>
                  </a:extLst>
                </p14:cNvPr>
                <p14:cNvContentPartPr/>
                <p14:nvPr/>
              </p14:nvContentPartPr>
              <p14:xfrm>
                <a:off x="7431152" y="4475169"/>
                <a:ext cx="705240" cy="620280"/>
              </p14:xfrm>
            </p:contentPart>
          </mc:Choice>
          <mc:Fallback>
            <p:pic>
              <p:nvPicPr>
                <p:cNvPr id="147" name="Ink 146">
                  <a:extLst>
                    <a:ext uri="{FF2B5EF4-FFF2-40B4-BE49-F238E27FC236}">
                      <a16:creationId xmlns:a16="http://schemas.microsoft.com/office/drawing/2014/main" id="{399EA3AC-341C-4BBA-80C3-28B58CD4C432}"/>
                    </a:ext>
                  </a:extLst>
                </p:cNvPr>
                <p:cNvPicPr/>
                <p:nvPr/>
              </p:nvPicPr>
              <p:blipFill>
                <a:blip r:embed="rId253"/>
                <a:stretch>
                  <a:fillRect/>
                </a:stretch>
              </p:blipFill>
              <p:spPr>
                <a:xfrm>
                  <a:off x="7422512" y="4466529"/>
                  <a:ext cx="722880" cy="6379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8" name="Ink 147">
                  <a:extLst>
                    <a:ext uri="{FF2B5EF4-FFF2-40B4-BE49-F238E27FC236}">
                      <a16:creationId xmlns:a16="http://schemas.microsoft.com/office/drawing/2014/main" id="{F8481BB5-665E-932A-58AA-4DD24EE1AD6B}"/>
                    </a:ext>
                  </a:extLst>
                </p14:cNvPr>
                <p14:cNvContentPartPr/>
                <p14:nvPr/>
              </p14:nvContentPartPr>
              <p14:xfrm>
                <a:off x="7037672" y="3762009"/>
                <a:ext cx="474480" cy="614880"/>
              </p14:xfrm>
            </p:contentPart>
          </mc:Choice>
          <mc:Fallback>
            <p:pic>
              <p:nvPicPr>
                <p:cNvPr id="148" name="Ink 147">
                  <a:extLst>
                    <a:ext uri="{FF2B5EF4-FFF2-40B4-BE49-F238E27FC236}">
                      <a16:creationId xmlns:a16="http://schemas.microsoft.com/office/drawing/2014/main" id="{F8481BB5-665E-932A-58AA-4DD24EE1AD6B}"/>
                    </a:ext>
                  </a:extLst>
                </p:cNvPr>
                <p:cNvPicPr/>
                <p:nvPr/>
              </p:nvPicPr>
              <p:blipFill>
                <a:blip r:embed="rId255"/>
                <a:stretch>
                  <a:fillRect/>
                </a:stretch>
              </p:blipFill>
              <p:spPr>
                <a:xfrm>
                  <a:off x="7028672" y="3753009"/>
                  <a:ext cx="492120" cy="632520"/>
                </a:xfrm>
                <a:prstGeom prst="rect">
                  <a:avLst/>
                </a:prstGeom>
              </p:spPr>
            </p:pic>
          </mc:Fallback>
        </mc:AlternateContent>
      </p:grpSp>
      <p:grpSp>
        <p:nvGrpSpPr>
          <p:cNvPr id="152" name="Group 151">
            <a:extLst>
              <a:ext uri="{FF2B5EF4-FFF2-40B4-BE49-F238E27FC236}">
                <a16:creationId xmlns:a16="http://schemas.microsoft.com/office/drawing/2014/main" id="{5F1A285C-32A8-B14A-3EC9-1FD34B2D21DD}"/>
              </a:ext>
            </a:extLst>
          </p:cNvPr>
          <p:cNvGrpSpPr/>
          <p:nvPr/>
        </p:nvGrpSpPr>
        <p:grpSpPr>
          <a:xfrm>
            <a:off x="6217592" y="3583089"/>
            <a:ext cx="453960" cy="404640"/>
            <a:chOff x="6217592" y="3583089"/>
            <a:chExt cx="453960" cy="404640"/>
          </a:xfrm>
        </p:grpSpPr>
        <mc:AlternateContent xmlns:mc="http://schemas.openxmlformats.org/markup-compatibility/2006">
          <mc:Choice xmlns:p14="http://schemas.microsoft.com/office/powerpoint/2010/main" Requires="p14">
            <p:contentPart p14:bwMode="auto" r:id="rId256">
              <p14:nvContentPartPr>
                <p14:cNvPr id="150" name="Ink 149">
                  <a:extLst>
                    <a:ext uri="{FF2B5EF4-FFF2-40B4-BE49-F238E27FC236}">
                      <a16:creationId xmlns:a16="http://schemas.microsoft.com/office/drawing/2014/main" id="{42B86B67-A0E3-60CE-3A5D-6E2DB93BD39A}"/>
                    </a:ext>
                  </a:extLst>
                </p14:cNvPr>
                <p14:cNvContentPartPr/>
                <p14:nvPr/>
              </p14:nvContentPartPr>
              <p14:xfrm>
                <a:off x="6217592" y="3607569"/>
                <a:ext cx="453960" cy="123120"/>
              </p14:xfrm>
            </p:contentPart>
          </mc:Choice>
          <mc:Fallback>
            <p:pic>
              <p:nvPicPr>
                <p:cNvPr id="150" name="Ink 149">
                  <a:extLst>
                    <a:ext uri="{FF2B5EF4-FFF2-40B4-BE49-F238E27FC236}">
                      <a16:creationId xmlns:a16="http://schemas.microsoft.com/office/drawing/2014/main" id="{42B86B67-A0E3-60CE-3A5D-6E2DB93BD39A}"/>
                    </a:ext>
                  </a:extLst>
                </p:cNvPr>
                <p:cNvPicPr/>
                <p:nvPr/>
              </p:nvPicPr>
              <p:blipFill>
                <a:blip r:embed="rId257"/>
                <a:stretch>
                  <a:fillRect/>
                </a:stretch>
              </p:blipFill>
              <p:spPr>
                <a:xfrm>
                  <a:off x="6208952" y="3598929"/>
                  <a:ext cx="4716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1" name="Ink 150">
                  <a:extLst>
                    <a:ext uri="{FF2B5EF4-FFF2-40B4-BE49-F238E27FC236}">
                      <a16:creationId xmlns:a16="http://schemas.microsoft.com/office/drawing/2014/main" id="{C48DD59E-759C-3111-AA71-418F696BC67A}"/>
                    </a:ext>
                  </a:extLst>
                </p14:cNvPr>
                <p14:cNvContentPartPr/>
                <p14:nvPr/>
              </p14:nvContentPartPr>
              <p14:xfrm>
                <a:off x="6645272" y="3583089"/>
                <a:ext cx="25560" cy="404640"/>
              </p14:xfrm>
            </p:contentPart>
          </mc:Choice>
          <mc:Fallback>
            <p:pic>
              <p:nvPicPr>
                <p:cNvPr id="151" name="Ink 150">
                  <a:extLst>
                    <a:ext uri="{FF2B5EF4-FFF2-40B4-BE49-F238E27FC236}">
                      <a16:creationId xmlns:a16="http://schemas.microsoft.com/office/drawing/2014/main" id="{C48DD59E-759C-3111-AA71-418F696BC67A}"/>
                    </a:ext>
                  </a:extLst>
                </p:cNvPr>
                <p:cNvPicPr/>
                <p:nvPr/>
              </p:nvPicPr>
              <p:blipFill>
                <a:blip r:embed="rId259"/>
                <a:stretch>
                  <a:fillRect/>
                </a:stretch>
              </p:blipFill>
              <p:spPr>
                <a:xfrm>
                  <a:off x="6636632" y="3574449"/>
                  <a:ext cx="43200" cy="422280"/>
                </a:xfrm>
                <a:prstGeom prst="rect">
                  <a:avLst/>
                </a:prstGeom>
              </p:spPr>
            </p:pic>
          </mc:Fallback>
        </mc:AlternateContent>
      </p:grpSp>
      <p:grpSp>
        <p:nvGrpSpPr>
          <p:cNvPr id="155" name="Group 154">
            <a:extLst>
              <a:ext uri="{FF2B5EF4-FFF2-40B4-BE49-F238E27FC236}">
                <a16:creationId xmlns:a16="http://schemas.microsoft.com/office/drawing/2014/main" id="{AB72A1D2-CF89-E55A-A097-E58239F5B354}"/>
              </a:ext>
            </a:extLst>
          </p:cNvPr>
          <p:cNvGrpSpPr/>
          <p:nvPr/>
        </p:nvGrpSpPr>
        <p:grpSpPr>
          <a:xfrm>
            <a:off x="8942792" y="4173489"/>
            <a:ext cx="222480" cy="180000"/>
            <a:chOff x="8942792" y="4173489"/>
            <a:chExt cx="222480" cy="180000"/>
          </a:xfrm>
        </p:grpSpPr>
        <mc:AlternateContent xmlns:mc="http://schemas.openxmlformats.org/markup-compatibility/2006">
          <mc:Choice xmlns:p14="http://schemas.microsoft.com/office/powerpoint/2010/main" Requires="p14">
            <p:contentPart p14:bwMode="auto" r:id="rId260">
              <p14:nvContentPartPr>
                <p14:cNvPr id="153" name="Ink 152">
                  <a:extLst>
                    <a:ext uri="{FF2B5EF4-FFF2-40B4-BE49-F238E27FC236}">
                      <a16:creationId xmlns:a16="http://schemas.microsoft.com/office/drawing/2014/main" id="{477BB680-CCC2-E4D4-34C7-100EC447C7C3}"/>
                    </a:ext>
                  </a:extLst>
                </p14:cNvPr>
                <p14:cNvContentPartPr/>
                <p14:nvPr/>
              </p14:nvContentPartPr>
              <p14:xfrm>
                <a:off x="8984192" y="4173489"/>
                <a:ext cx="181080" cy="59400"/>
              </p14:xfrm>
            </p:contentPart>
          </mc:Choice>
          <mc:Fallback>
            <p:pic>
              <p:nvPicPr>
                <p:cNvPr id="153" name="Ink 152">
                  <a:extLst>
                    <a:ext uri="{FF2B5EF4-FFF2-40B4-BE49-F238E27FC236}">
                      <a16:creationId xmlns:a16="http://schemas.microsoft.com/office/drawing/2014/main" id="{477BB680-CCC2-E4D4-34C7-100EC447C7C3}"/>
                    </a:ext>
                  </a:extLst>
                </p:cNvPr>
                <p:cNvPicPr/>
                <p:nvPr/>
              </p:nvPicPr>
              <p:blipFill>
                <a:blip r:embed="rId261"/>
                <a:stretch>
                  <a:fillRect/>
                </a:stretch>
              </p:blipFill>
              <p:spPr>
                <a:xfrm>
                  <a:off x="8975192" y="4164849"/>
                  <a:ext cx="1987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4" name="Ink 153">
                  <a:extLst>
                    <a:ext uri="{FF2B5EF4-FFF2-40B4-BE49-F238E27FC236}">
                      <a16:creationId xmlns:a16="http://schemas.microsoft.com/office/drawing/2014/main" id="{19D2A3F2-DAF0-CAD2-9F9F-2CEA8661671F}"/>
                    </a:ext>
                  </a:extLst>
                </p14:cNvPr>
                <p14:cNvContentPartPr/>
                <p14:nvPr/>
              </p14:nvContentPartPr>
              <p14:xfrm>
                <a:off x="8942792" y="4278249"/>
                <a:ext cx="155880" cy="75240"/>
              </p14:xfrm>
            </p:contentPart>
          </mc:Choice>
          <mc:Fallback>
            <p:pic>
              <p:nvPicPr>
                <p:cNvPr id="154" name="Ink 153">
                  <a:extLst>
                    <a:ext uri="{FF2B5EF4-FFF2-40B4-BE49-F238E27FC236}">
                      <a16:creationId xmlns:a16="http://schemas.microsoft.com/office/drawing/2014/main" id="{19D2A3F2-DAF0-CAD2-9F9F-2CEA8661671F}"/>
                    </a:ext>
                  </a:extLst>
                </p:cNvPr>
                <p:cNvPicPr/>
                <p:nvPr/>
              </p:nvPicPr>
              <p:blipFill>
                <a:blip r:embed="rId263"/>
                <a:stretch>
                  <a:fillRect/>
                </a:stretch>
              </p:blipFill>
              <p:spPr>
                <a:xfrm>
                  <a:off x="8934152" y="4269249"/>
                  <a:ext cx="173520" cy="92880"/>
                </a:xfrm>
                <a:prstGeom prst="rect">
                  <a:avLst/>
                </a:prstGeom>
              </p:spPr>
            </p:pic>
          </mc:Fallback>
        </mc:AlternateContent>
      </p:grpSp>
      <p:grpSp>
        <p:nvGrpSpPr>
          <p:cNvPr id="166" name="Group 165">
            <a:extLst>
              <a:ext uri="{FF2B5EF4-FFF2-40B4-BE49-F238E27FC236}">
                <a16:creationId xmlns:a16="http://schemas.microsoft.com/office/drawing/2014/main" id="{A871331C-0CB9-A451-57F0-332D80695820}"/>
              </a:ext>
            </a:extLst>
          </p:cNvPr>
          <p:cNvGrpSpPr/>
          <p:nvPr/>
        </p:nvGrpSpPr>
        <p:grpSpPr>
          <a:xfrm>
            <a:off x="9431672" y="3729969"/>
            <a:ext cx="2114640" cy="682920"/>
            <a:chOff x="9431672" y="3729969"/>
            <a:chExt cx="2114640" cy="682920"/>
          </a:xfrm>
        </p:grpSpPr>
        <mc:AlternateContent xmlns:mc="http://schemas.openxmlformats.org/markup-compatibility/2006">
          <mc:Choice xmlns:p14="http://schemas.microsoft.com/office/powerpoint/2010/main" Requires="p14">
            <p:contentPart p14:bwMode="auto" r:id="rId264">
              <p14:nvContentPartPr>
                <p14:cNvPr id="156" name="Ink 155">
                  <a:extLst>
                    <a:ext uri="{FF2B5EF4-FFF2-40B4-BE49-F238E27FC236}">
                      <a16:creationId xmlns:a16="http://schemas.microsoft.com/office/drawing/2014/main" id="{8DBCD7ED-1C87-A124-F369-CD2018EBF7FC}"/>
                    </a:ext>
                  </a:extLst>
                </p14:cNvPr>
                <p14:cNvContentPartPr/>
                <p14:nvPr/>
              </p14:nvContentPartPr>
              <p14:xfrm>
                <a:off x="9431672" y="4022289"/>
                <a:ext cx="264600" cy="348120"/>
              </p14:xfrm>
            </p:contentPart>
          </mc:Choice>
          <mc:Fallback>
            <p:pic>
              <p:nvPicPr>
                <p:cNvPr id="156" name="Ink 155">
                  <a:extLst>
                    <a:ext uri="{FF2B5EF4-FFF2-40B4-BE49-F238E27FC236}">
                      <a16:creationId xmlns:a16="http://schemas.microsoft.com/office/drawing/2014/main" id="{8DBCD7ED-1C87-A124-F369-CD2018EBF7FC}"/>
                    </a:ext>
                  </a:extLst>
                </p:cNvPr>
                <p:cNvPicPr/>
                <p:nvPr/>
              </p:nvPicPr>
              <p:blipFill>
                <a:blip r:embed="rId265"/>
                <a:stretch>
                  <a:fillRect/>
                </a:stretch>
              </p:blipFill>
              <p:spPr>
                <a:xfrm>
                  <a:off x="9422672" y="4013289"/>
                  <a:ext cx="2822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7" name="Ink 156">
                  <a:extLst>
                    <a:ext uri="{FF2B5EF4-FFF2-40B4-BE49-F238E27FC236}">
                      <a16:creationId xmlns:a16="http://schemas.microsoft.com/office/drawing/2014/main" id="{AE158100-F47A-EEDD-C9CA-7FB9E0FB7680}"/>
                    </a:ext>
                  </a:extLst>
                </p14:cNvPr>
                <p14:cNvContentPartPr/>
                <p14:nvPr/>
              </p14:nvContentPartPr>
              <p14:xfrm>
                <a:off x="9731552" y="4321449"/>
                <a:ext cx="87840" cy="55800"/>
              </p14:xfrm>
            </p:contentPart>
          </mc:Choice>
          <mc:Fallback>
            <p:pic>
              <p:nvPicPr>
                <p:cNvPr id="157" name="Ink 156">
                  <a:extLst>
                    <a:ext uri="{FF2B5EF4-FFF2-40B4-BE49-F238E27FC236}">
                      <a16:creationId xmlns:a16="http://schemas.microsoft.com/office/drawing/2014/main" id="{AE158100-F47A-EEDD-C9CA-7FB9E0FB7680}"/>
                    </a:ext>
                  </a:extLst>
                </p:cNvPr>
                <p:cNvPicPr/>
                <p:nvPr/>
              </p:nvPicPr>
              <p:blipFill>
                <a:blip r:embed="rId267"/>
                <a:stretch>
                  <a:fillRect/>
                </a:stretch>
              </p:blipFill>
              <p:spPr>
                <a:xfrm>
                  <a:off x="9722912" y="4312809"/>
                  <a:ext cx="1054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8" name="Ink 157">
                  <a:extLst>
                    <a:ext uri="{FF2B5EF4-FFF2-40B4-BE49-F238E27FC236}">
                      <a16:creationId xmlns:a16="http://schemas.microsoft.com/office/drawing/2014/main" id="{180ABEAE-48D8-699D-985F-21F3199FF2C7}"/>
                    </a:ext>
                  </a:extLst>
                </p14:cNvPr>
                <p14:cNvContentPartPr/>
                <p14:nvPr/>
              </p14:nvContentPartPr>
              <p14:xfrm>
                <a:off x="9967352" y="4027689"/>
                <a:ext cx="65880" cy="286920"/>
              </p14:xfrm>
            </p:contentPart>
          </mc:Choice>
          <mc:Fallback>
            <p:pic>
              <p:nvPicPr>
                <p:cNvPr id="158" name="Ink 157">
                  <a:extLst>
                    <a:ext uri="{FF2B5EF4-FFF2-40B4-BE49-F238E27FC236}">
                      <a16:creationId xmlns:a16="http://schemas.microsoft.com/office/drawing/2014/main" id="{180ABEAE-48D8-699D-985F-21F3199FF2C7}"/>
                    </a:ext>
                  </a:extLst>
                </p:cNvPr>
                <p:cNvPicPr/>
                <p:nvPr/>
              </p:nvPicPr>
              <p:blipFill>
                <a:blip r:embed="rId269"/>
                <a:stretch>
                  <a:fillRect/>
                </a:stretch>
              </p:blipFill>
              <p:spPr>
                <a:xfrm>
                  <a:off x="9958712" y="4019049"/>
                  <a:ext cx="835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9" name="Ink 158">
                  <a:extLst>
                    <a:ext uri="{FF2B5EF4-FFF2-40B4-BE49-F238E27FC236}">
                      <a16:creationId xmlns:a16="http://schemas.microsoft.com/office/drawing/2014/main" id="{44ABAE93-3522-13FC-B988-7913F781C379}"/>
                    </a:ext>
                  </a:extLst>
                </p14:cNvPr>
                <p14:cNvContentPartPr/>
                <p14:nvPr/>
              </p14:nvContentPartPr>
              <p14:xfrm>
                <a:off x="10233752" y="4048929"/>
                <a:ext cx="238680" cy="291600"/>
              </p14:xfrm>
            </p:contentPart>
          </mc:Choice>
          <mc:Fallback>
            <p:pic>
              <p:nvPicPr>
                <p:cNvPr id="159" name="Ink 158">
                  <a:extLst>
                    <a:ext uri="{FF2B5EF4-FFF2-40B4-BE49-F238E27FC236}">
                      <a16:creationId xmlns:a16="http://schemas.microsoft.com/office/drawing/2014/main" id="{44ABAE93-3522-13FC-B988-7913F781C379}"/>
                    </a:ext>
                  </a:extLst>
                </p:cNvPr>
                <p:cNvPicPr/>
                <p:nvPr/>
              </p:nvPicPr>
              <p:blipFill>
                <a:blip r:embed="rId271"/>
                <a:stretch>
                  <a:fillRect/>
                </a:stretch>
              </p:blipFill>
              <p:spPr>
                <a:xfrm>
                  <a:off x="10224752" y="4039929"/>
                  <a:ext cx="2563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0" name="Ink 159">
                  <a:extLst>
                    <a:ext uri="{FF2B5EF4-FFF2-40B4-BE49-F238E27FC236}">
                      <a16:creationId xmlns:a16="http://schemas.microsoft.com/office/drawing/2014/main" id="{44AC03A7-D4D9-F828-187E-DDF5B7BCBF5A}"/>
                    </a:ext>
                  </a:extLst>
                </p14:cNvPr>
                <p14:cNvContentPartPr/>
                <p14:nvPr/>
              </p14:nvContentPartPr>
              <p14:xfrm>
                <a:off x="10400792" y="3912849"/>
                <a:ext cx="140760" cy="35280"/>
              </p14:xfrm>
            </p:contentPart>
          </mc:Choice>
          <mc:Fallback>
            <p:pic>
              <p:nvPicPr>
                <p:cNvPr id="160" name="Ink 159">
                  <a:extLst>
                    <a:ext uri="{FF2B5EF4-FFF2-40B4-BE49-F238E27FC236}">
                      <a16:creationId xmlns:a16="http://schemas.microsoft.com/office/drawing/2014/main" id="{44AC03A7-D4D9-F828-187E-DDF5B7BCBF5A}"/>
                    </a:ext>
                  </a:extLst>
                </p:cNvPr>
                <p:cNvPicPr/>
                <p:nvPr/>
              </p:nvPicPr>
              <p:blipFill>
                <a:blip r:embed="rId273"/>
                <a:stretch>
                  <a:fillRect/>
                </a:stretch>
              </p:blipFill>
              <p:spPr>
                <a:xfrm>
                  <a:off x="10392152" y="3904209"/>
                  <a:ext cx="1584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1" name="Ink 160">
                  <a:extLst>
                    <a:ext uri="{FF2B5EF4-FFF2-40B4-BE49-F238E27FC236}">
                      <a16:creationId xmlns:a16="http://schemas.microsoft.com/office/drawing/2014/main" id="{BF532576-9C13-9BC0-7130-8F9D528BC5F2}"/>
                    </a:ext>
                  </a:extLst>
                </p14:cNvPr>
                <p14:cNvContentPartPr/>
                <p14:nvPr/>
              </p14:nvContentPartPr>
              <p14:xfrm>
                <a:off x="10643792" y="3729969"/>
                <a:ext cx="325800" cy="253080"/>
              </p14:xfrm>
            </p:contentPart>
          </mc:Choice>
          <mc:Fallback>
            <p:pic>
              <p:nvPicPr>
                <p:cNvPr id="161" name="Ink 160">
                  <a:extLst>
                    <a:ext uri="{FF2B5EF4-FFF2-40B4-BE49-F238E27FC236}">
                      <a16:creationId xmlns:a16="http://schemas.microsoft.com/office/drawing/2014/main" id="{BF532576-9C13-9BC0-7130-8F9D528BC5F2}"/>
                    </a:ext>
                  </a:extLst>
                </p:cNvPr>
                <p:cNvPicPr/>
                <p:nvPr/>
              </p:nvPicPr>
              <p:blipFill>
                <a:blip r:embed="rId275"/>
                <a:stretch>
                  <a:fillRect/>
                </a:stretch>
              </p:blipFill>
              <p:spPr>
                <a:xfrm>
                  <a:off x="10634792" y="3721329"/>
                  <a:ext cx="3434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3" name="Ink 162">
                  <a:extLst>
                    <a:ext uri="{FF2B5EF4-FFF2-40B4-BE49-F238E27FC236}">
                      <a16:creationId xmlns:a16="http://schemas.microsoft.com/office/drawing/2014/main" id="{59557192-A9FC-F178-33D7-A0ECDE74553F}"/>
                    </a:ext>
                  </a:extLst>
                </p14:cNvPr>
                <p14:cNvContentPartPr/>
                <p14:nvPr/>
              </p14:nvContentPartPr>
              <p14:xfrm>
                <a:off x="11113592" y="3898809"/>
                <a:ext cx="132840" cy="483120"/>
              </p14:xfrm>
            </p:contentPart>
          </mc:Choice>
          <mc:Fallback>
            <p:pic>
              <p:nvPicPr>
                <p:cNvPr id="163" name="Ink 162">
                  <a:extLst>
                    <a:ext uri="{FF2B5EF4-FFF2-40B4-BE49-F238E27FC236}">
                      <a16:creationId xmlns:a16="http://schemas.microsoft.com/office/drawing/2014/main" id="{59557192-A9FC-F178-33D7-A0ECDE74553F}"/>
                    </a:ext>
                  </a:extLst>
                </p:cNvPr>
                <p:cNvPicPr/>
                <p:nvPr/>
              </p:nvPicPr>
              <p:blipFill>
                <a:blip r:embed="rId277"/>
                <a:stretch>
                  <a:fillRect/>
                </a:stretch>
              </p:blipFill>
              <p:spPr>
                <a:xfrm>
                  <a:off x="11104952" y="3890169"/>
                  <a:ext cx="15048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4" name="Ink 163">
                  <a:extLst>
                    <a:ext uri="{FF2B5EF4-FFF2-40B4-BE49-F238E27FC236}">
                      <a16:creationId xmlns:a16="http://schemas.microsoft.com/office/drawing/2014/main" id="{8B1F5406-67F3-5039-5906-2F9116D4E7E7}"/>
                    </a:ext>
                  </a:extLst>
                </p14:cNvPr>
                <p14:cNvContentPartPr/>
                <p14:nvPr/>
              </p14:nvContentPartPr>
              <p14:xfrm>
                <a:off x="11098832" y="4035609"/>
                <a:ext cx="447480" cy="132480"/>
              </p14:xfrm>
            </p:contentPart>
          </mc:Choice>
          <mc:Fallback>
            <p:pic>
              <p:nvPicPr>
                <p:cNvPr id="164" name="Ink 163">
                  <a:extLst>
                    <a:ext uri="{FF2B5EF4-FFF2-40B4-BE49-F238E27FC236}">
                      <a16:creationId xmlns:a16="http://schemas.microsoft.com/office/drawing/2014/main" id="{8B1F5406-67F3-5039-5906-2F9116D4E7E7}"/>
                    </a:ext>
                  </a:extLst>
                </p:cNvPr>
                <p:cNvPicPr/>
                <p:nvPr/>
              </p:nvPicPr>
              <p:blipFill>
                <a:blip r:embed="rId279"/>
                <a:stretch>
                  <a:fillRect/>
                </a:stretch>
              </p:blipFill>
              <p:spPr>
                <a:xfrm>
                  <a:off x="11089832" y="4026609"/>
                  <a:ext cx="4651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5" name="Ink 164">
                  <a:extLst>
                    <a:ext uri="{FF2B5EF4-FFF2-40B4-BE49-F238E27FC236}">
                      <a16:creationId xmlns:a16="http://schemas.microsoft.com/office/drawing/2014/main" id="{4AA68E0A-1B36-CB4F-47F1-2A0B60228BEB}"/>
                    </a:ext>
                  </a:extLst>
                </p14:cNvPr>
                <p14:cNvContentPartPr/>
                <p14:nvPr/>
              </p14:nvContentPartPr>
              <p14:xfrm>
                <a:off x="11420672" y="3920769"/>
                <a:ext cx="102960" cy="492120"/>
              </p14:xfrm>
            </p:contentPart>
          </mc:Choice>
          <mc:Fallback>
            <p:pic>
              <p:nvPicPr>
                <p:cNvPr id="165" name="Ink 164">
                  <a:extLst>
                    <a:ext uri="{FF2B5EF4-FFF2-40B4-BE49-F238E27FC236}">
                      <a16:creationId xmlns:a16="http://schemas.microsoft.com/office/drawing/2014/main" id="{4AA68E0A-1B36-CB4F-47F1-2A0B60228BEB}"/>
                    </a:ext>
                  </a:extLst>
                </p:cNvPr>
                <p:cNvPicPr/>
                <p:nvPr/>
              </p:nvPicPr>
              <p:blipFill>
                <a:blip r:embed="rId281"/>
                <a:stretch>
                  <a:fillRect/>
                </a:stretch>
              </p:blipFill>
              <p:spPr>
                <a:xfrm>
                  <a:off x="11412032" y="3911769"/>
                  <a:ext cx="120600" cy="509760"/>
                </a:xfrm>
                <a:prstGeom prst="rect">
                  <a:avLst/>
                </a:prstGeom>
              </p:spPr>
            </p:pic>
          </mc:Fallback>
        </mc:AlternateContent>
      </p:grpSp>
      <p:grpSp>
        <p:nvGrpSpPr>
          <p:cNvPr id="182" name="Group 181">
            <a:extLst>
              <a:ext uri="{FF2B5EF4-FFF2-40B4-BE49-F238E27FC236}">
                <a16:creationId xmlns:a16="http://schemas.microsoft.com/office/drawing/2014/main" id="{3C1D9591-4610-E4B5-B6F2-C2974069121C}"/>
              </a:ext>
            </a:extLst>
          </p:cNvPr>
          <p:cNvGrpSpPr/>
          <p:nvPr/>
        </p:nvGrpSpPr>
        <p:grpSpPr>
          <a:xfrm>
            <a:off x="1240592" y="5477409"/>
            <a:ext cx="3036240" cy="746280"/>
            <a:chOff x="1240592" y="5477409"/>
            <a:chExt cx="3036240" cy="746280"/>
          </a:xfrm>
        </p:grpSpPr>
        <mc:AlternateContent xmlns:mc="http://schemas.openxmlformats.org/markup-compatibility/2006">
          <mc:Choice xmlns:p14="http://schemas.microsoft.com/office/powerpoint/2010/main" Requires="p14">
            <p:contentPart p14:bwMode="auto" r:id="rId282">
              <p14:nvContentPartPr>
                <p14:cNvPr id="167" name="Ink 166">
                  <a:extLst>
                    <a:ext uri="{FF2B5EF4-FFF2-40B4-BE49-F238E27FC236}">
                      <a16:creationId xmlns:a16="http://schemas.microsoft.com/office/drawing/2014/main" id="{A7420361-A7A4-9DD5-D5B0-00F595989389}"/>
                    </a:ext>
                  </a:extLst>
                </p14:cNvPr>
                <p14:cNvContentPartPr/>
                <p14:nvPr/>
              </p14:nvContentPartPr>
              <p14:xfrm>
                <a:off x="1240592" y="5491449"/>
                <a:ext cx="377280" cy="484200"/>
              </p14:xfrm>
            </p:contentPart>
          </mc:Choice>
          <mc:Fallback>
            <p:pic>
              <p:nvPicPr>
                <p:cNvPr id="167" name="Ink 166">
                  <a:extLst>
                    <a:ext uri="{FF2B5EF4-FFF2-40B4-BE49-F238E27FC236}">
                      <a16:creationId xmlns:a16="http://schemas.microsoft.com/office/drawing/2014/main" id="{A7420361-A7A4-9DD5-D5B0-00F595989389}"/>
                    </a:ext>
                  </a:extLst>
                </p:cNvPr>
                <p:cNvPicPr/>
                <p:nvPr/>
              </p:nvPicPr>
              <p:blipFill>
                <a:blip r:embed="rId283"/>
                <a:stretch>
                  <a:fillRect/>
                </a:stretch>
              </p:blipFill>
              <p:spPr>
                <a:xfrm>
                  <a:off x="1231952" y="5482449"/>
                  <a:ext cx="39492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8" name="Ink 167">
                  <a:extLst>
                    <a:ext uri="{FF2B5EF4-FFF2-40B4-BE49-F238E27FC236}">
                      <a16:creationId xmlns:a16="http://schemas.microsoft.com/office/drawing/2014/main" id="{3AACF1BE-9787-2B9D-FC55-4526BE1AAD67}"/>
                    </a:ext>
                  </a:extLst>
                </p14:cNvPr>
                <p14:cNvContentPartPr/>
                <p14:nvPr/>
              </p14:nvContentPartPr>
              <p14:xfrm>
                <a:off x="1842512" y="5731929"/>
                <a:ext cx="214920" cy="195480"/>
              </p14:xfrm>
            </p:contentPart>
          </mc:Choice>
          <mc:Fallback>
            <p:pic>
              <p:nvPicPr>
                <p:cNvPr id="168" name="Ink 167">
                  <a:extLst>
                    <a:ext uri="{FF2B5EF4-FFF2-40B4-BE49-F238E27FC236}">
                      <a16:creationId xmlns:a16="http://schemas.microsoft.com/office/drawing/2014/main" id="{3AACF1BE-9787-2B9D-FC55-4526BE1AAD67}"/>
                    </a:ext>
                  </a:extLst>
                </p:cNvPr>
                <p:cNvPicPr/>
                <p:nvPr/>
              </p:nvPicPr>
              <p:blipFill>
                <a:blip r:embed="rId285"/>
                <a:stretch>
                  <a:fillRect/>
                </a:stretch>
              </p:blipFill>
              <p:spPr>
                <a:xfrm>
                  <a:off x="1833512" y="5723289"/>
                  <a:ext cx="2325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9" name="Ink 168">
                  <a:extLst>
                    <a:ext uri="{FF2B5EF4-FFF2-40B4-BE49-F238E27FC236}">
                      <a16:creationId xmlns:a16="http://schemas.microsoft.com/office/drawing/2014/main" id="{DE331CB6-2620-C97B-5C88-8427ED1648EE}"/>
                    </a:ext>
                  </a:extLst>
                </p14:cNvPr>
                <p14:cNvContentPartPr/>
                <p14:nvPr/>
              </p14:nvContentPartPr>
              <p14:xfrm>
                <a:off x="2461352" y="5513769"/>
                <a:ext cx="43560" cy="216360"/>
              </p14:xfrm>
            </p:contentPart>
          </mc:Choice>
          <mc:Fallback>
            <p:pic>
              <p:nvPicPr>
                <p:cNvPr id="169" name="Ink 168">
                  <a:extLst>
                    <a:ext uri="{FF2B5EF4-FFF2-40B4-BE49-F238E27FC236}">
                      <a16:creationId xmlns:a16="http://schemas.microsoft.com/office/drawing/2014/main" id="{DE331CB6-2620-C97B-5C88-8427ED1648EE}"/>
                    </a:ext>
                  </a:extLst>
                </p:cNvPr>
                <p:cNvPicPr/>
                <p:nvPr/>
              </p:nvPicPr>
              <p:blipFill>
                <a:blip r:embed="rId287"/>
                <a:stretch>
                  <a:fillRect/>
                </a:stretch>
              </p:blipFill>
              <p:spPr>
                <a:xfrm>
                  <a:off x="2452712" y="5505129"/>
                  <a:ext cx="612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0" name="Ink 169">
                  <a:extLst>
                    <a:ext uri="{FF2B5EF4-FFF2-40B4-BE49-F238E27FC236}">
                      <a16:creationId xmlns:a16="http://schemas.microsoft.com/office/drawing/2014/main" id="{6E365716-F6BA-6AC5-B724-383008828DEC}"/>
                    </a:ext>
                  </a:extLst>
                </p14:cNvPr>
                <p14:cNvContentPartPr/>
                <p14:nvPr/>
              </p14:nvContentPartPr>
              <p14:xfrm>
                <a:off x="2268032" y="5751729"/>
                <a:ext cx="326880" cy="79200"/>
              </p14:xfrm>
            </p:contentPart>
          </mc:Choice>
          <mc:Fallback>
            <p:pic>
              <p:nvPicPr>
                <p:cNvPr id="170" name="Ink 169">
                  <a:extLst>
                    <a:ext uri="{FF2B5EF4-FFF2-40B4-BE49-F238E27FC236}">
                      <a16:creationId xmlns:a16="http://schemas.microsoft.com/office/drawing/2014/main" id="{6E365716-F6BA-6AC5-B724-383008828DEC}"/>
                    </a:ext>
                  </a:extLst>
                </p:cNvPr>
                <p:cNvPicPr/>
                <p:nvPr/>
              </p:nvPicPr>
              <p:blipFill>
                <a:blip r:embed="rId289"/>
                <a:stretch>
                  <a:fillRect/>
                </a:stretch>
              </p:blipFill>
              <p:spPr>
                <a:xfrm>
                  <a:off x="2259032" y="5742729"/>
                  <a:ext cx="3445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1" name="Ink 170">
                  <a:extLst>
                    <a:ext uri="{FF2B5EF4-FFF2-40B4-BE49-F238E27FC236}">
                      <a16:creationId xmlns:a16="http://schemas.microsoft.com/office/drawing/2014/main" id="{D037CF6D-581F-3431-FDDF-025E60B1C9FA}"/>
                    </a:ext>
                  </a:extLst>
                </p14:cNvPr>
                <p14:cNvContentPartPr/>
                <p14:nvPr/>
              </p14:nvContentPartPr>
              <p14:xfrm>
                <a:off x="2253272" y="5894289"/>
                <a:ext cx="504360" cy="329400"/>
              </p14:xfrm>
            </p:contentPart>
          </mc:Choice>
          <mc:Fallback>
            <p:pic>
              <p:nvPicPr>
                <p:cNvPr id="171" name="Ink 170">
                  <a:extLst>
                    <a:ext uri="{FF2B5EF4-FFF2-40B4-BE49-F238E27FC236}">
                      <a16:creationId xmlns:a16="http://schemas.microsoft.com/office/drawing/2014/main" id="{D037CF6D-581F-3431-FDDF-025E60B1C9FA}"/>
                    </a:ext>
                  </a:extLst>
                </p:cNvPr>
                <p:cNvPicPr/>
                <p:nvPr/>
              </p:nvPicPr>
              <p:blipFill>
                <a:blip r:embed="rId291"/>
                <a:stretch>
                  <a:fillRect/>
                </a:stretch>
              </p:blipFill>
              <p:spPr>
                <a:xfrm>
                  <a:off x="2244632" y="5885649"/>
                  <a:ext cx="5220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2" name="Ink 171">
                  <a:extLst>
                    <a:ext uri="{FF2B5EF4-FFF2-40B4-BE49-F238E27FC236}">
                      <a16:creationId xmlns:a16="http://schemas.microsoft.com/office/drawing/2014/main" id="{D85503DE-0AAA-4691-9EFC-2ADF38401BD5}"/>
                    </a:ext>
                  </a:extLst>
                </p14:cNvPr>
                <p14:cNvContentPartPr/>
                <p14:nvPr/>
              </p14:nvContentPartPr>
              <p14:xfrm>
                <a:off x="2949872" y="5554089"/>
                <a:ext cx="406080" cy="483840"/>
              </p14:xfrm>
            </p:contentPart>
          </mc:Choice>
          <mc:Fallback>
            <p:pic>
              <p:nvPicPr>
                <p:cNvPr id="172" name="Ink 171">
                  <a:extLst>
                    <a:ext uri="{FF2B5EF4-FFF2-40B4-BE49-F238E27FC236}">
                      <a16:creationId xmlns:a16="http://schemas.microsoft.com/office/drawing/2014/main" id="{D85503DE-0AAA-4691-9EFC-2ADF38401BD5}"/>
                    </a:ext>
                  </a:extLst>
                </p:cNvPr>
                <p:cNvPicPr/>
                <p:nvPr/>
              </p:nvPicPr>
              <p:blipFill>
                <a:blip r:embed="rId293"/>
                <a:stretch>
                  <a:fillRect/>
                </a:stretch>
              </p:blipFill>
              <p:spPr>
                <a:xfrm>
                  <a:off x="2940872" y="5545449"/>
                  <a:ext cx="42372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3" name="Ink 172">
                  <a:extLst>
                    <a:ext uri="{FF2B5EF4-FFF2-40B4-BE49-F238E27FC236}">
                      <a16:creationId xmlns:a16="http://schemas.microsoft.com/office/drawing/2014/main" id="{5D13A21F-A8A5-7077-44E3-0F942A0BF618}"/>
                    </a:ext>
                  </a:extLst>
                </p14:cNvPr>
                <p14:cNvContentPartPr/>
                <p14:nvPr/>
              </p14:nvContentPartPr>
              <p14:xfrm>
                <a:off x="3534872" y="5698449"/>
                <a:ext cx="97200" cy="298440"/>
              </p14:xfrm>
            </p:contentPart>
          </mc:Choice>
          <mc:Fallback>
            <p:pic>
              <p:nvPicPr>
                <p:cNvPr id="173" name="Ink 172">
                  <a:extLst>
                    <a:ext uri="{FF2B5EF4-FFF2-40B4-BE49-F238E27FC236}">
                      <a16:creationId xmlns:a16="http://schemas.microsoft.com/office/drawing/2014/main" id="{5D13A21F-A8A5-7077-44E3-0F942A0BF618}"/>
                    </a:ext>
                  </a:extLst>
                </p:cNvPr>
                <p:cNvPicPr/>
                <p:nvPr/>
              </p:nvPicPr>
              <p:blipFill>
                <a:blip r:embed="rId295"/>
                <a:stretch>
                  <a:fillRect/>
                </a:stretch>
              </p:blipFill>
              <p:spPr>
                <a:xfrm>
                  <a:off x="3526232" y="5689449"/>
                  <a:ext cx="1148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4" name="Ink 173">
                  <a:extLst>
                    <a:ext uri="{FF2B5EF4-FFF2-40B4-BE49-F238E27FC236}">
                      <a16:creationId xmlns:a16="http://schemas.microsoft.com/office/drawing/2014/main" id="{9218E5FF-ABD4-437E-57DB-AD18E9337411}"/>
                    </a:ext>
                  </a:extLst>
                </p14:cNvPr>
                <p14:cNvContentPartPr/>
                <p14:nvPr/>
              </p14:nvContentPartPr>
              <p14:xfrm>
                <a:off x="3578432" y="5477409"/>
                <a:ext cx="409680" cy="210240"/>
              </p14:xfrm>
            </p:contentPart>
          </mc:Choice>
          <mc:Fallback>
            <p:pic>
              <p:nvPicPr>
                <p:cNvPr id="174" name="Ink 173">
                  <a:extLst>
                    <a:ext uri="{FF2B5EF4-FFF2-40B4-BE49-F238E27FC236}">
                      <a16:creationId xmlns:a16="http://schemas.microsoft.com/office/drawing/2014/main" id="{9218E5FF-ABD4-437E-57DB-AD18E9337411}"/>
                    </a:ext>
                  </a:extLst>
                </p:cNvPr>
                <p:cNvPicPr/>
                <p:nvPr/>
              </p:nvPicPr>
              <p:blipFill>
                <a:blip r:embed="rId297"/>
                <a:stretch>
                  <a:fillRect/>
                </a:stretch>
              </p:blipFill>
              <p:spPr>
                <a:xfrm>
                  <a:off x="3569432" y="5468409"/>
                  <a:ext cx="4273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5" name="Ink 174">
                  <a:extLst>
                    <a:ext uri="{FF2B5EF4-FFF2-40B4-BE49-F238E27FC236}">
                      <a16:creationId xmlns:a16="http://schemas.microsoft.com/office/drawing/2014/main" id="{90E70DF5-1B53-1855-2082-F5467000386F}"/>
                    </a:ext>
                  </a:extLst>
                </p14:cNvPr>
                <p14:cNvContentPartPr/>
                <p14:nvPr/>
              </p14:nvContentPartPr>
              <p14:xfrm>
                <a:off x="4136792" y="5742009"/>
                <a:ext cx="140040" cy="31320"/>
              </p14:xfrm>
            </p:contentPart>
          </mc:Choice>
          <mc:Fallback>
            <p:pic>
              <p:nvPicPr>
                <p:cNvPr id="175" name="Ink 174">
                  <a:extLst>
                    <a:ext uri="{FF2B5EF4-FFF2-40B4-BE49-F238E27FC236}">
                      <a16:creationId xmlns:a16="http://schemas.microsoft.com/office/drawing/2014/main" id="{90E70DF5-1B53-1855-2082-F5467000386F}"/>
                    </a:ext>
                  </a:extLst>
                </p:cNvPr>
                <p:cNvPicPr/>
                <p:nvPr/>
              </p:nvPicPr>
              <p:blipFill>
                <a:blip r:embed="rId299"/>
                <a:stretch>
                  <a:fillRect/>
                </a:stretch>
              </p:blipFill>
              <p:spPr>
                <a:xfrm>
                  <a:off x="4128152" y="5733369"/>
                  <a:ext cx="1576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6" name="Ink 175">
                  <a:extLst>
                    <a:ext uri="{FF2B5EF4-FFF2-40B4-BE49-F238E27FC236}">
                      <a16:creationId xmlns:a16="http://schemas.microsoft.com/office/drawing/2014/main" id="{3A86C1EA-54D6-1DCE-7D13-615054EE3A21}"/>
                    </a:ext>
                  </a:extLst>
                </p14:cNvPr>
                <p14:cNvContentPartPr/>
                <p14:nvPr/>
              </p14:nvContentPartPr>
              <p14:xfrm>
                <a:off x="4102952" y="5878809"/>
                <a:ext cx="125280" cy="45000"/>
              </p14:xfrm>
            </p:contentPart>
          </mc:Choice>
          <mc:Fallback>
            <p:pic>
              <p:nvPicPr>
                <p:cNvPr id="176" name="Ink 175">
                  <a:extLst>
                    <a:ext uri="{FF2B5EF4-FFF2-40B4-BE49-F238E27FC236}">
                      <a16:creationId xmlns:a16="http://schemas.microsoft.com/office/drawing/2014/main" id="{3A86C1EA-54D6-1DCE-7D13-615054EE3A21}"/>
                    </a:ext>
                  </a:extLst>
                </p:cNvPr>
                <p:cNvPicPr/>
                <p:nvPr/>
              </p:nvPicPr>
              <p:blipFill>
                <a:blip r:embed="rId301"/>
                <a:stretch>
                  <a:fillRect/>
                </a:stretch>
              </p:blipFill>
              <p:spPr>
                <a:xfrm>
                  <a:off x="4094312" y="5869809"/>
                  <a:ext cx="142920" cy="62640"/>
                </a:xfrm>
                <a:prstGeom prst="rect">
                  <a:avLst/>
                </a:prstGeom>
              </p:spPr>
            </p:pic>
          </mc:Fallback>
        </mc:AlternateContent>
      </p:grpSp>
      <p:grpSp>
        <p:nvGrpSpPr>
          <p:cNvPr id="196" name="Group 195">
            <a:extLst>
              <a:ext uri="{FF2B5EF4-FFF2-40B4-BE49-F238E27FC236}">
                <a16:creationId xmlns:a16="http://schemas.microsoft.com/office/drawing/2014/main" id="{583B0DB1-86D1-8A42-6C37-2B25F13CC8F1}"/>
              </a:ext>
            </a:extLst>
          </p:cNvPr>
          <p:cNvGrpSpPr/>
          <p:nvPr/>
        </p:nvGrpSpPr>
        <p:grpSpPr>
          <a:xfrm>
            <a:off x="4953992" y="5482089"/>
            <a:ext cx="2590200" cy="942480"/>
            <a:chOff x="4953992" y="5482089"/>
            <a:chExt cx="2590200" cy="942480"/>
          </a:xfrm>
        </p:grpSpPr>
        <mc:AlternateContent xmlns:mc="http://schemas.openxmlformats.org/markup-compatibility/2006">
          <mc:Choice xmlns:p14="http://schemas.microsoft.com/office/powerpoint/2010/main" Requires="p14">
            <p:contentPart p14:bwMode="auto" r:id="rId302">
              <p14:nvContentPartPr>
                <p14:cNvPr id="177" name="Ink 176">
                  <a:extLst>
                    <a:ext uri="{FF2B5EF4-FFF2-40B4-BE49-F238E27FC236}">
                      <a16:creationId xmlns:a16="http://schemas.microsoft.com/office/drawing/2014/main" id="{F2EEBFDA-727D-E7EA-9DCD-E14C968563C4}"/>
                    </a:ext>
                  </a:extLst>
                </p14:cNvPr>
                <p14:cNvContentPartPr/>
                <p14:nvPr/>
              </p14:nvContentPartPr>
              <p14:xfrm>
                <a:off x="5087912" y="5681529"/>
                <a:ext cx="108720" cy="197280"/>
              </p14:xfrm>
            </p:contentPart>
          </mc:Choice>
          <mc:Fallback>
            <p:pic>
              <p:nvPicPr>
                <p:cNvPr id="177" name="Ink 176">
                  <a:extLst>
                    <a:ext uri="{FF2B5EF4-FFF2-40B4-BE49-F238E27FC236}">
                      <a16:creationId xmlns:a16="http://schemas.microsoft.com/office/drawing/2014/main" id="{F2EEBFDA-727D-E7EA-9DCD-E14C968563C4}"/>
                    </a:ext>
                  </a:extLst>
                </p:cNvPr>
                <p:cNvPicPr/>
                <p:nvPr/>
              </p:nvPicPr>
              <p:blipFill>
                <a:blip r:embed="rId303"/>
                <a:stretch>
                  <a:fillRect/>
                </a:stretch>
              </p:blipFill>
              <p:spPr>
                <a:xfrm>
                  <a:off x="5079272" y="5672529"/>
                  <a:ext cx="1263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8" name="Ink 177">
                  <a:extLst>
                    <a:ext uri="{FF2B5EF4-FFF2-40B4-BE49-F238E27FC236}">
                      <a16:creationId xmlns:a16="http://schemas.microsoft.com/office/drawing/2014/main" id="{6FBEC98A-CE25-9455-5BC1-8B0593CFB871}"/>
                    </a:ext>
                  </a:extLst>
                </p14:cNvPr>
                <p14:cNvContentPartPr/>
                <p14:nvPr/>
              </p14:nvContentPartPr>
              <p14:xfrm>
                <a:off x="5029592" y="5905449"/>
                <a:ext cx="371880" cy="62280"/>
              </p14:xfrm>
            </p:contentPart>
          </mc:Choice>
          <mc:Fallback>
            <p:pic>
              <p:nvPicPr>
                <p:cNvPr id="178" name="Ink 177">
                  <a:extLst>
                    <a:ext uri="{FF2B5EF4-FFF2-40B4-BE49-F238E27FC236}">
                      <a16:creationId xmlns:a16="http://schemas.microsoft.com/office/drawing/2014/main" id="{6FBEC98A-CE25-9455-5BC1-8B0593CFB871}"/>
                    </a:ext>
                  </a:extLst>
                </p:cNvPr>
                <p:cNvPicPr/>
                <p:nvPr/>
              </p:nvPicPr>
              <p:blipFill>
                <a:blip r:embed="rId305"/>
                <a:stretch>
                  <a:fillRect/>
                </a:stretch>
              </p:blipFill>
              <p:spPr>
                <a:xfrm>
                  <a:off x="5020952" y="5896809"/>
                  <a:ext cx="3895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9" name="Ink 178">
                  <a:extLst>
                    <a:ext uri="{FF2B5EF4-FFF2-40B4-BE49-F238E27FC236}">
                      <a16:creationId xmlns:a16="http://schemas.microsoft.com/office/drawing/2014/main" id="{058E90C3-80B8-8EA9-A27A-4B75F82E6727}"/>
                    </a:ext>
                  </a:extLst>
                </p14:cNvPr>
                <p14:cNvContentPartPr/>
                <p14:nvPr/>
              </p14:nvContentPartPr>
              <p14:xfrm>
                <a:off x="4953992" y="6078249"/>
                <a:ext cx="666000" cy="344160"/>
              </p14:xfrm>
            </p:contentPart>
          </mc:Choice>
          <mc:Fallback>
            <p:pic>
              <p:nvPicPr>
                <p:cNvPr id="179" name="Ink 178">
                  <a:extLst>
                    <a:ext uri="{FF2B5EF4-FFF2-40B4-BE49-F238E27FC236}">
                      <a16:creationId xmlns:a16="http://schemas.microsoft.com/office/drawing/2014/main" id="{058E90C3-80B8-8EA9-A27A-4B75F82E6727}"/>
                    </a:ext>
                  </a:extLst>
                </p:cNvPr>
                <p:cNvPicPr/>
                <p:nvPr/>
              </p:nvPicPr>
              <p:blipFill>
                <a:blip r:embed="rId307"/>
                <a:stretch>
                  <a:fillRect/>
                </a:stretch>
              </p:blipFill>
              <p:spPr>
                <a:xfrm>
                  <a:off x="4945352" y="6069249"/>
                  <a:ext cx="68364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0" name="Ink 179">
                  <a:extLst>
                    <a:ext uri="{FF2B5EF4-FFF2-40B4-BE49-F238E27FC236}">
                      <a16:creationId xmlns:a16="http://schemas.microsoft.com/office/drawing/2014/main" id="{BD75F5DD-FDFE-60B8-1412-A923C6A67F78}"/>
                    </a:ext>
                  </a:extLst>
                </p14:cNvPr>
                <p14:cNvContentPartPr/>
                <p14:nvPr/>
              </p14:nvContentPartPr>
              <p14:xfrm>
                <a:off x="5833832" y="5936409"/>
                <a:ext cx="76680" cy="30960"/>
              </p14:xfrm>
            </p:contentPart>
          </mc:Choice>
          <mc:Fallback>
            <p:pic>
              <p:nvPicPr>
                <p:cNvPr id="180" name="Ink 179">
                  <a:extLst>
                    <a:ext uri="{FF2B5EF4-FFF2-40B4-BE49-F238E27FC236}">
                      <a16:creationId xmlns:a16="http://schemas.microsoft.com/office/drawing/2014/main" id="{BD75F5DD-FDFE-60B8-1412-A923C6A67F78}"/>
                    </a:ext>
                  </a:extLst>
                </p:cNvPr>
                <p:cNvPicPr/>
                <p:nvPr/>
              </p:nvPicPr>
              <p:blipFill>
                <a:blip r:embed="rId309"/>
                <a:stretch>
                  <a:fillRect/>
                </a:stretch>
              </p:blipFill>
              <p:spPr>
                <a:xfrm>
                  <a:off x="5825192" y="5927409"/>
                  <a:ext cx="943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3" name="Ink 182">
                  <a:extLst>
                    <a:ext uri="{FF2B5EF4-FFF2-40B4-BE49-F238E27FC236}">
                      <a16:creationId xmlns:a16="http://schemas.microsoft.com/office/drawing/2014/main" id="{0899E400-E761-48EA-471A-4244680E9ADE}"/>
                    </a:ext>
                  </a:extLst>
                </p14:cNvPr>
                <p14:cNvContentPartPr/>
                <p14:nvPr/>
              </p14:nvContentPartPr>
              <p14:xfrm>
                <a:off x="5952992" y="5670369"/>
                <a:ext cx="431280" cy="266040"/>
              </p14:xfrm>
            </p:contentPart>
          </mc:Choice>
          <mc:Fallback>
            <p:pic>
              <p:nvPicPr>
                <p:cNvPr id="183" name="Ink 182">
                  <a:extLst>
                    <a:ext uri="{FF2B5EF4-FFF2-40B4-BE49-F238E27FC236}">
                      <a16:creationId xmlns:a16="http://schemas.microsoft.com/office/drawing/2014/main" id="{0899E400-E761-48EA-471A-4244680E9ADE}"/>
                    </a:ext>
                  </a:extLst>
                </p:cNvPr>
                <p:cNvPicPr/>
                <p:nvPr/>
              </p:nvPicPr>
              <p:blipFill>
                <a:blip r:embed="rId311"/>
                <a:stretch>
                  <a:fillRect/>
                </a:stretch>
              </p:blipFill>
              <p:spPr>
                <a:xfrm>
                  <a:off x="5944352" y="5661369"/>
                  <a:ext cx="4489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4" name="Ink 183">
                  <a:extLst>
                    <a:ext uri="{FF2B5EF4-FFF2-40B4-BE49-F238E27FC236}">
                      <a16:creationId xmlns:a16="http://schemas.microsoft.com/office/drawing/2014/main" id="{890F7BAE-1C02-14D8-B642-293BDF679207}"/>
                    </a:ext>
                  </a:extLst>
                </p14:cNvPr>
                <p14:cNvContentPartPr/>
                <p14:nvPr/>
              </p14:nvContentPartPr>
              <p14:xfrm>
                <a:off x="6429272" y="5893209"/>
                <a:ext cx="53640" cy="47520"/>
              </p14:xfrm>
            </p:contentPart>
          </mc:Choice>
          <mc:Fallback>
            <p:pic>
              <p:nvPicPr>
                <p:cNvPr id="184" name="Ink 183">
                  <a:extLst>
                    <a:ext uri="{FF2B5EF4-FFF2-40B4-BE49-F238E27FC236}">
                      <a16:creationId xmlns:a16="http://schemas.microsoft.com/office/drawing/2014/main" id="{890F7BAE-1C02-14D8-B642-293BDF679207}"/>
                    </a:ext>
                  </a:extLst>
                </p:cNvPr>
                <p:cNvPicPr/>
                <p:nvPr/>
              </p:nvPicPr>
              <p:blipFill>
                <a:blip r:embed="rId313"/>
                <a:stretch>
                  <a:fillRect/>
                </a:stretch>
              </p:blipFill>
              <p:spPr>
                <a:xfrm>
                  <a:off x="6420632" y="5884209"/>
                  <a:ext cx="712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5" name="Ink 184">
                  <a:extLst>
                    <a:ext uri="{FF2B5EF4-FFF2-40B4-BE49-F238E27FC236}">
                      <a16:creationId xmlns:a16="http://schemas.microsoft.com/office/drawing/2014/main" id="{2ADCD0E3-4421-BE1A-0EF1-5F9E53F8BE1C}"/>
                    </a:ext>
                  </a:extLst>
                </p14:cNvPr>
                <p14:cNvContentPartPr/>
                <p14:nvPr/>
              </p14:nvContentPartPr>
              <p14:xfrm>
                <a:off x="6638432" y="5626449"/>
                <a:ext cx="147960" cy="269640"/>
              </p14:xfrm>
            </p:contentPart>
          </mc:Choice>
          <mc:Fallback>
            <p:pic>
              <p:nvPicPr>
                <p:cNvPr id="185" name="Ink 184">
                  <a:extLst>
                    <a:ext uri="{FF2B5EF4-FFF2-40B4-BE49-F238E27FC236}">
                      <a16:creationId xmlns:a16="http://schemas.microsoft.com/office/drawing/2014/main" id="{2ADCD0E3-4421-BE1A-0EF1-5F9E53F8BE1C}"/>
                    </a:ext>
                  </a:extLst>
                </p:cNvPr>
                <p:cNvPicPr/>
                <p:nvPr/>
              </p:nvPicPr>
              <p:blipFill>
                <a:blip r:embed="rId315"/>
                <a:stretch>
                  <a:fillRect/>
                </a:stretch>
              </p:blipFill>
              <p:spPr>
                <a:xfrm>
                  <a:off x="6629792" y="5617449"/>
                  <a:ext cx="16560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6" name="Ink 185">
                  <a:extLst>
                    <a:ext uri="{FF2B5EF4-FFF2-40B4-BE49-F238E27FC236}">
                      <a16:creationId xmlns:a16="http://schemas.microsoft.com/office/drawing/2014/main" id="{314C89EE-6C39-CBB5-E17E-AC01EFCD6001}"/>
                    </a:ext>
                  </a:extLst>
                </p14:cNvPr>
                <p14:cNvContentPartPr/>
                <p14:nvPr/>
              </p14:nvContentPartPr>
              <p14:xfrm>
                <a:off x="6824552" y="5673969"/>
                <a:ext cx="303480" cy="298080"/>
              </p14:xfrm>
            </p:contentPart>
          </mc:Choice>
          <mc:Fallback>
            <p:pic>
              <p:nvPicPr>
                <p:cNvPr id="186" name="Ink 185">
                  <a:extLst>
                    <a:ext uri="{FF2B5EF4-FFF2-40B4-BE49-F238E27FC236}">
                      <a16:creationId xmlns:a16="http://schemas.microsoft.com/office/drawing/2014/main" id="{314C89EE-6C39-CBB5-E17E-AC01EFCD6001}"/>
                    </a:ext>
                  </a:extLst>
                </p:cNvPr>
                <p:cNvPicPr/>
                <p:nvPr/>
              </p:nvPicPr>
              <p:blipFill>
                <a:blip r:embed="rId317"/>
                <a:stretch>
                  <a:fillRect/>
                </a:stretch>
              </p:blipFill>
              <p:spPr>
                <a:xfrm>
                  <a:off x="6815552" y="5665329"/>
                  <a:ext cx="3211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7" name="Ink 186">
                  <a:extLst>
                    <a:ext uri="{FF2B5EF4-FFF2-40B4-BE49-F238E27FC236}">
                      <a16:creationId xmlns:a16="http://schemas.microsoft.com/office/drawing/2014/main" id="{0C57FE15-83CD-3AB7-C85A-C0CE692276F9}"/>
                    </a:ext>
                  </a:extLst>
                </p14:cNvPr>
                <p14:cNvContentPartPr/>
                <p14:nvPr/>
              </p14:nvContentPartPr>
              <p14:xfrm>
                <a:off x="6974312" y="5571009"/>
                <a:ext cx="222120" cy="70200"/>
              </p14:xfrm>
            </p:contentPart>
          </mc:Choice>
          <mc:Fallback>
            <p:pic>
              <p:nvPicPr>
                <p:cNvPr id="187" name="Ink 186">
                  <a:extLst>
                    <a:ext uri="{FF2B5EF4-FFF2-40B4-BE49-F238E27FC236}">
                      <a16:creationId xmlns:a16="http://schemas.microsoft.com/office/drawing/2014/main" id="{0C57FE15-83CD-3AB7-C85A-C0CE692276F9}"/>
                    </a:ext>
                  </a:extLst>
                </p:cNvPr>
                <p:cNvPicPr/>
                <p:nvPr/>
              </p:nvPicPr>
              <p:blipFill>
                <a:blip r:embed="rId319"/>
                <a:stretch>
                  <a:fillRect/>
                </a:stretch>
              </p:blipFill>
              <p:spPr>
                <a:xfrm>
                  <a:off x="6965672" y="5562369"/>
                  <a:ext cx="2397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8" name="Ink 187">
                  <a:extLst>
                    <a:ext uri="{FF2B5EF4-FFF2-40B4-BE49-F238E27FC236}">
                      <a16:creationId xmlns:a16="http://schemas.microsoft.com/office/drawing/2014/main" id="{C29F3432-E88E-C9A4-5176-265AD5E84BB1}"/>
                    </a:ext>
                  </a:extLst>
                </p14:cNvPr>
                <p14:cNvContentPartPr/>
                <p14:nvPr/>
              </p14:nvContentPartPr>
              <p14:xfrm>
                <a:off x="7173032" y="5508009"/>
                <a:ext cx="371160" cy="230400"/>
              </p14:xfrm>
            </p:contentPart>
          </mc:Choice>
          <mc:Fallback>
            <p:pic>
              <p:nvPicPr>
                <p:cNvPr id="188" name="Ink 187">
                  <a:extLst>
                    <a:ext uri="{FF2B5EF4-FFF2-40B4-BE49-F238E27FC236}">
                      <a16:creationId xmlns:a16="http://schemas.microsoft.com/office/drawing/2014/main" id="{C29F3432-E88E-C9A4-5176-265AD5E84BB1}"/>
                    </a:ext>
                  </a:extLst>
                </p:cNvPr>
                <p:cNvPicPr/>
                <p:nvPr/>
              </p:nvPicPr>
              <p:blipFill>
                <a:blip r:embed="rId321"/>
                <a:stretch>
                  <a:fillRect/>
                </a:stretch>
              </p:blipFill>
              <p:spPr>
                <a:xfrm>
                  <a:off x="7164392" y="5499369"/>
                  <a:ext cx="3888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4" name="Ink 193">
                  <a:extLst>
                    <a:ext uri="{FF2B5EF4-FFF2-40B4-BE49-F238E27FC236}">
                      <a16:creationId xmlns:a16="http://schemas.microsoft.com/office/drawing/2014/main" id="{41A6672E-E889-95AA-EDCD-C0A180574B94}"/>
                    </a:ext>
                  </a:extLst>
                </p14:cNvPr>
                <p14:cNvContentPartPr/>
                <p14:nvPr/>
              </p14:nvContentPartPr>
              <p14:xfrm>
                <a:off x="6038312" y="5482089"/>
                <a:ext cx="346320" cy="437760"/>
              </p14:xfrm>
            </p:contentPart>
          </mc:Choice>
          <mc:Fallback>
            <p:pic>
              <p:nvPicPr>
                <p:cNvPr id="194" name="Ink 193">
                  <a:extLst>
                    <a:ext uri="{FF2B5EF4-FFF2-40B4-BE49-F238E27FC236}">
                      <a16:creationId xmlns:a16="http://schemas.microsoft.com/office/drawing/2014/main" id="{41A6672E-E889-95AA-EDCD-C0A180574B94}"/>
                    </a:ext>
                  </a:extLst>
                </p:cNvPr>
                <p:cNvPicPr/>
                <p:nvPr/>
              </p:nvPicPr>
              <p:blipFill>
                <a:blip r:embed="rId323"/>
                <a:stretch>
                  <a:fillRect/>
                </a:stretch>
              </p:blipFill>
              <p:spPr>
                <a:xfrm>
                  <a:off x="6029672" y="5473449"/>
                  <a:ext cx="36396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5" name="Ink 194">
                  <a:extLst>
                    <a:ext uri="{FF2B5EF4-FFF2-40B4-BE49-F238E27FC236}">
                      <a16:creationId xmlns:a16="http://schemas.microsoft.com/office/drawing/2014/main" id="{C06799DB-D421-2151-14CF-FC604028FFD2}"/>
                    </a:ext>
                  </a:extLst>
                </p14:cNvPr>
                <p14:cNvContentPartPr/>
                <p14:nvPr/>
              </p14:nvContentPartPr>
              <p14:xfrm>
                <a:off x="5353592" y="5963049"/>
                <a:ext cx="492840" cy="461520"/>
              </p14:xfrm>
            </p:contentPart>
          </mc:Choice>
          <mc:Fallback>
            <p:pic>
              <p:nvPicPr>
                <p:cNvPr id="195" name="Ink 194">
                  <a:extLst>
                    <a:ext uri="{FF2B5EF4-FFF2-40B4-BE49-F238E27FC236}">
                      <a16:creationId xmlns:a16="http://schemas.microsoft.com/office/drawing/2014/main" id="{C06799DB-D421-2151-14CF-FC604028FFD2}"/>
                    </a:ext>
                  </a:extLst>
                </p:cNvPr>
                <p:cNvPicPr/>
                <p:nvPr/>
              </p:nvPicPr>
              <p:blipFill>
                <a:blip r:embed="rId325"/>
                <a:stretch>
                  <a:fillRect/>
                </a:stretch>
              </p:blipFill>
              <p:spPr>
                <a:xfrm>
                  <a:off x="5344952" y="5954049"/>
                  <a:ext cx="510480" cy="479160"/>
                </a:xfrm>
                <a:prstGeom prst="rect">
                  <a:avLst/>
                </a:prstGeom>
              </p:spPr>
            </p:pic>
          </mc:Fallback>
        </mc:AlternateContent>
      </p:grpSp>
      <p:grpSp>
        <p:nvGrpSpPr>
          <p:cNvPr id="212" name="Group 211">
            <a:extLst>
              <a:ext uri="{FF2B5EF4-FFF2-40B4-BE49-F238E27FC236}">
                <a16:creationId xmlns:a16="http://schemas.microsoft.com/office/drawing/2014/main" id="{B34430F9-9C82-F0DA-ADEB-8FA1DABA22BF}"/>
              </a:ext>
            </a:extLst>
          </p:cNvPr>
          <p:cNvGrpSpPr/>
          <p:nvPr/>
        </p:nvGrpSpPr>
        <p:grpSpPr>
          <a:xfrm>
            <a:off x="7980872" y="5149089"/>
            <a:ext cx="3980160" cy="1294560"/>
            <a:chOff x="7980872" y="5149089"/>
            <a:chExt cx="3980160" cy="1294560"/>
          </a:xfrm>
        </p:grpSpPr>
        <mc:AlternateContent xmlns:mc="http://schemas.openxmlformats.org/markup-compatibility/2006">
          <mc:Choice xmlns:p14="http://schemas.microsoft.com/office/powerpoint/2010/main" Requires="p14">
            <p:contentPart p14:bwMode="auto" r:id="rId326">
              <p14:nvContentPartPr>
                <p14:cNvPr id="190" name="Ink 189">
                  <a:extLst>
                    <a:ext uri="{FF2B5EF4-FFF2-40B4-BE49-F238E27FC236}">
                      <a16:creationId xmlns:a16="http://schemas.microsoft.com/office/drawing/2014/main" id="{C1BDD9F2-5437-3F62-0E5E-DCD3EEB19429}"/>
                    </a:ext>
                  </a:extLst>
                </p14:cNvPr>
                <p14:cNvContentPartPr/>
                <p14:nvPr/>
              </p14:nvContentPartPr>
              <p14:xfrm>
                <a:off x="7980872" y="5551209"/>
                <a:ext cx="421920" cy="367920"/>
              </p14:xfrm>
            </p:contentPart>
          </mc:Choice>
          <mc:Fallback>
            <p:pic>
              <p:nvPicPr>
                <p:cNvPr id="190" name="Ink 189">
                  <a:extLst>
                    <a:ext uri="{FF2B5EF4-FFF2-40B4-BE49-F238E27FC236}">
                      <a16:creationId xmlns:a16="http://schemas.microsoft.com/office/drawing/2014/main" id="{C1BDD9F2-5437-3F62-0E5E-DCD3EEB19429}"/>
                    </a:ext>
                  </a:extLst>
                </p:cNvPr>
                <p:cNvPicPr/>
                <p:nvPr/>
              </p:nvPicPr>
              <p:blipFill>
                <a:blip r:embed="rId327"/>
                <a:stretch>
                  <a:fillRect/>
                </a:stretch>
              </p:blipFill>
              <p:spPr>
                <a:xfrm>
                  <a:off x="7972232" y="5542209"/>
                  <a:ext cx="43956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1" name="Ink 190">
                  <a:extLst>
                    <a:ext uri="{FF2B5EF4-FFF2-40B4-BE49-F238E27FC236}">
                      <a16:creationId xmlns:a16="http://schemas.microsoft.com/office/drawing/2014/main" id="{AB53C18E-F553-86A3-CC30-8D1070BB4DCE}"/>
                    </a:ext>
                  </a:extLst>
                </p14:cNvPr>
                <p14:cNvContentPartPr/>
                <p14:nvPr/>
              </p14:nvContentPartPr>
              <p14:xfrm>
                <a:off x="8264192" y="5326209"/>
                <a:ext cx="500040" cy="203760"/>
              </p14:xfrm>
            </p:contentPart>
          </mc:Choice>
          <mc:Fallback>
            <p:pic>
              <p:nvPicPr>
                <p:cNvPr id="191" name="Ink 190">
                  <a:extLst>
                    <a:ext uri="{FF2B5EF4-FFF2-40B4-BE49-F238E27FC236}">
                      <a16:creationId xmlns:a16="http://schemas.microsoft.com/office/drawing/2014/main" id="{AB53C18E-F553-86A3-CC30-8D1070BB4DCE}"/>
                    </a:ext>
                  </a:extLst>
                </p:cNvPr>
                <p:cNvPicPr/>
                <p:nvPr/>
              </p:nvPicPr>
              <p:blipFill>
                <a:blip r:embed="rId329"/>
                <a:stretch>
                  <a:fillRect/>
                </a:stretch>
              </p:blipFill>
              <p:spPr>
                <a:xfrm>
                  <a:off x="8255552" y="5317569"/>
                  <a:ext cx="5176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2" name="Ink 191">
                  <a:extLst>
                    <a:ext uri="{FF2B5EF4-FFF2-40B4-BE49-F238E27FC236}">
                      <a16:creationId xmlns:a16="http://schemas.microsoft.com/office/drawing/2014/main" id="{229B868A-E91F-5FE0-9EBC-B588DFA08AD5}"/>
                    </a:ext>
                  </a:extLst>
                </p14:cNvPr>
                <p14:cNvContentPartPr/>
                <p14:nvPr/>
              </p14:nvContentPartPr>
              <p14:xfrm>
                <a:off x="9092552" y="5600169"/>
                <a:ext cx="264960" cy="48240"/>
              </p14:xfrm>
            </p:contentPart>
          </mc:Choice>
          <mc:Fallback>
            <p:pic>
              <p:nvPicPr>
                <p:cNvPr id="192" name="Ink 191">
                  <a:extLst>
                    <a:ext uri="{FF2B5EF4-FFF2-40B4-BE49-F238E27FC236}">
                      <a16:creationId xmlns:a16="http://schemas.microsoft.com/office/drawing/2014/main" id="{229B868A-E91F-5FE0-9EBC-B588DFA08AD5}"/>
                    </a:ext>
                  </a:extLst>
                </p:cNvPr>
                <p:cNvPicPr/>
                <p:nvPr/>
              </p:nvPicPr>
              <p:blipFill>
                <a:blip r:embed="rId331"/>
                <a:stretch>
                  <a:fillRect/>
                </a:stretch>
              </p:blipFill>
              <p:spPr>
                <a:xfrm>
                  <a:off x="9083912" y="5591529"/>
                  <a:ext cx="2826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3" name="Ink 192">
                  <a:extLst>
                    <a:ext uri="{FF2B5EF4-FFF2-40B4-BE49-F238E27FC236}">
                      <a16:creationId xmlns:a16="http://schemas.microsoft.com/office/drawing/2014/main" id="{1539C7BF-E1FB-A88C-C993-A296B477A9C9}"/>
                    </a:ext>
                  </a:extLst>
                </p14:cNvPr>
                <p14:cNvContentPartPr/>
                <p14:nvPr/>
              </p14:nvContentPartPr>
              <p14:xfrm>
                <a:off x="8996792" y="5679009"/>
                <a:ext cx="199080" cy="82800"/>
              </p14:xfrm>
            </p:contentPart>
          </mc:Choice>
          <mc:Fallback>
            <p:pic>
              <p:nvPicPr>
                <p:cNvPr id="193" name="Ink 192">
                  <a:extLst>
                    <a:ext uri="{FF2B5EF4-FFF2-40B4-BE49-F238E27FC236}">
                      <a16:creationId xmlns:a16="http://schemas.microsoft.com/office/drawing/2014/main" id="{1539C7BF-E1FB-A88C-C993-A296B477A9C9}"/>
                    </a:ext>
                  </a:extLst>
                </p:cNvPr>
                <p:cNvPicPr/>
                <p:nvPr/>
              </p:nvPicPr>
              <p:blipFill>
                <a:blip r:embed="rId333"/>
                <a:stretch>
                  <a:fillRect/>
                </a:stretch>
              </p:blipFill>
              <p:spPr>
                <a:xfrm>
                  <a:off x="8988152" y="5670009"/>
                  <a:ext cx="2167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8" name="Ink 197">
                  <a:extLst>
                    <a:ext uri="{FF2B5EF4-FFF2-40B4-BE49-F238E27FC236}">
                      <a16:creationId xmlns:a16="http://schemas.microsoft.com/office/drawing/2014/main" id="{E20CD8E9-D57E-5690-21BD-C43F462D13BB}"/>
                    </a:ext>
                  </a:extLst>
                </p14:cNvPr>
                <p14:cNvContentPartPr/>
                <p14:nvPr/>
              </p14:nvContentPartPr>
              <p14:xfrm>
                <a:off x="9760712" y="5452569"/>
                <a:ext cx="246600" cy="390600"/>
              </p14:xfrm>
            </p:contentPart>
          </mc:Choice>
          <mc:Fallback>
            <p:pic>
              <p:nvPicPr>
                <p:cNvPr id="198" name="Ink 197">
                  <a:extLst>
                    <a:ext uri="{FF2B5EF4-FFF2-40B4-BE49-F238E27FC236}">
                      <a16:creationId xmlns:a16="http://schemas.microsoft.com/office/drawing/2014/main" id="{E20CD8E9-D57E-5690-21BD-C43F462D13BB}"/>
                    </a:ext>
                  </a:extLst>
                </p:cNvPr>
                <p:cNvPicPr/>
                <p:nvPr/>
              </p:nvPicPr>
              <p:blipFill>
                <a:blip r:embed="rId335"/>
                <a:stretch>
                  <a:fillRect/>
                </a:stretch>
              </p:blipFill>
              <p:spPr>
                <a:xfrm>
                  <a:off x="9752072" y="5443569"/>
                  <a:ext cx="26424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9" name="Ink 198">
                  <a:extLst>
                    <a:ext uri="{FF2B5EF4-FFF2-40B4-BE49-F238E27FC236}">
                      <a16:creationId xmlns:a16="http://schemas.microsoft.com/office/drawing/2014/main" id="{1DEED855-A6AD-8490-D1DE-E0F4391C8450}"/>
                    </a:ext>
                  </a:extLst>
                </p14:cNvPr>
                <p14:cNvContentPartPr/>
                <p14:nvPr/>
              </p14:nvContentPartPr>
              <p14:xfrm>
                <a:off x="10131152" y="5758569"/>
                <a:ext cx="47520" cy="55800"/>
              </p14:xfrm>
            </p:contentPart>
          </mc:Choice>
          <mc:Fallback>
            <p:pic>
              <p:nvPicPr>
                <p:cNvPr id="199" name="Ink 198">
                  <a:extLst>
                    <a:ext uri="{FF2B5EF4-FFF2-40B4-BE49-F238E27FC236}">
                      <a16:creationId xmlns:a16="http://schemas.microsoft.com/office/drawing/2014/main" id="{1DEED855-A6AD-8490-D1DE-E0F4391C8450}"/>
                    </a:ext>
                  </a:extLst>
                </p:cNvPr>
                <p:cNvPicPr/>
                <p:nvPr/>
              </p:nvPicPr>
              <p:blipFill>
                <a:blip r:embed="rId337"/>
                <a:stretch>
                  <a:fillRect/>
                </a:stretch>
              </p:blipFill>
              <p:spPr>
                <a:xfrm>
                  <a:off x="10122152" y="5749569"/>
                  <a:ext cx="6516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0" name="Ink 199">
                  <a:extLst>
                    <a:ext uri="{FF2B5EF4-FFF2-40B4-BE49-F238E27FC236}">
                      <a16:creationId xmlns:a16="http://schemas.microsoft.com/office/drawing/2014/main" id="{3AB5283A-4200-8D2C-C1E4-AECD14A13871}"/>
                    </a:ext>
                  </a:extLst>
                </p14:cNvPr>
                <p14:cNvContentPartPr/>
                <p14:nvPr/>
              </p14:nvContentPartPr>
              <p14:xfrm>
                <a:off x="10391792" y="5501169"/>
                <a:ext cx="77400" cy="259560"/>
              </p14:xfrm>
            </p:contentPart>
          </mc:Choice>
          <mc:Fallback>
            <p:pic>
              <p:nvPicPr>
                <p:cNvPr id="200" name="Ink 199">
                  <a:extLst>
                    <a:ext uri="{FF2B5EF4-FFF2-40B4-BE49-F238E27FC236}">
                      <a16:creationId xmlns:a16="http://schemas.microsoft.com/office/drawing/2014/main" id="{3AB5283A-4200-8D2C-C1E4-AECD14A13871}"/>
                    </a:ext>
                  </a:extLst>
                </p:cNvPr>
                <p:cNvPicPr/>
                <p:nvPr/>
              </p:nvPicPr>
              <p:blipFill>
                <a:blip r:embed="rId339"/>
                <a:stretch>
                  <a:fillRect/>
                </a:stretch>
              </p:blipFill>
              <p:spPr>
                <a:xfrm>
                  <a:off x="10382792" y="5492529"/>
                  <a:ext cx="950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1" name="Ink 200">
                  <a:extLst>
                    <a:ext uri="{FF2B5EF4-FFF2-40B4-BE49-F238E27FC236}">
                      <a16:creationId xmlns:a16="http://schemas.microsoft.com/office/drawing/2014/main" id="{1FA84249-5478-6508-2F66-BB090B112E0D}"/>
                    </a:ext>
                  </a:extLst>
                </p14:cNvPr>
                <p14:cNvContentPartPr/>
                <p14:nvPr/>
              </p14:nvContentPartPr>
              <p14:xfrm>
                <a:off x="10613552" y="5479929"/>
                <a:ext cx="276480" cy="305640"/>
              </p14:xfrm>
            </p:contentPart>
          </mc:Choice>
          <mc:Fallback>
            <p:pic>
              <p:nvPicPr>
                <p:cNvPr id="201" name="Ink 200">
                  <a:extLst>
                    <a:ext uri="{FF2B5EF4-FFF2-40B4-BE49-F238E27FC236}">
                      <a16:creationId xmlns:a16="http://schemas.microsoft.com/office/drawing/2014/main" id="{1FA84249-5478-6508-2F66-BB090B112E0D}"/>
                    </a:ext>
                  </a:extLst>
                </p:cNvPr>
                <p:cNvPicPr/>
                <p:nvPr/>
              </p:nvPicPr>
              <p:blipFill>
                <a:blip r:embed="rId341"/>
                <a:stretch>
                  <a:fillRect/>
                </a:stretch>
              </p:blipFill>
              <p:spPr>
                <a:xfrm>
                  <a:off x="10604552" y="5470929"/>
                  <a:ext cx="2941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2" name="Ink 201">
                  <a:extLst>
                    <a:ext uri="{FF2B5EF4-FFF2-40B4-BE49-F238E27FC236}">
                      <a16:creationId xmlns:a16="http://schemas.microsoft.com/office/drawing/2014/main" id="{61633179-2236-04EA-4416-CBD17E2F1C3B}"/>
                    </a:ext>
                  </a:extLst>
                </p14:cNvPr>
                <p14:cNvContentPartPr/>
                <p14:nvPr/>
              </p14:nvContentPartPr>
              <p14:xfrm>
                <a:off x="10766912" y="5275449"/>
                <a:ext cx="99360" cy="33840"/>
              </p14:xfrm>
            </p:contentPart>
          </mc:Choice>
          <mc:Fallback>
            <p:pic>
              <p:nvPicPr>
                <p:cNvPr id="202" name="Ink 201">
                  <a:extLst>
                    <a:ext uri="{FF2B5EF4-FFF2-40B4-BE49-F238E27FC236}">
                      <a16:creationId xmlns:a16="http://schemas.microsoft.com/office/drawing/2014/main" id="{61633179-2236-04EA-4416-CBD17E2F1C3B}"/>
                    </a:ext>
                  </a:extLst>
                </p:cNvPr>
                <p:cNvPicPr/>
                <p:nvPr/>
              </p:nvPicPr>
              <p:blipFill>
                <a:blip r:embed="rId343"/>
                <a:stretch>
                  <a:fillRect/>
                </a:stretch>
              </p:blipFill>
              <p:spPr>
                <a:xfrm>
                  <a:off x="10758272" y="5266809"/>
                  <a:ext cx="117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3" name="Ink 202">
                  <a:extLst>
                    <a:ext uri="{FF2B5EF4-FFF2-40B4-BE49-F238E27FC236}">
                      <a16:creationId xmlns:a16="http://schemas.microsoft.com/office/drawing/2014/main" id="{38DF3762-810E-2F8C-19C3-8E1F8838DE88}"/>
                    </a:ext>
                  </a:extLst>
                </p14:cNvPr>
                <p14:cNvContentPartPr/>
                <p14:nvPr/>
              </p14:nvContentPartPr>
              <p14:xfrm>
                <a:off x="10865912" y="5149089"/>
                <a:ext cx="333720" cy="221760"/>
              </p14:xfrm>
            </p:contentPart>
          </mc:Choice>
          <mc:Fallback>
            <p:pic>
              <p:nvPicPr>
                <p:cNvPr id="203" name="Ink 202">
                  <a:extLst>
                    <a:ext uri="{FF2B5EF4-FFF2-40B4-BE49-F238E27FC236}">
                      <a16:creationId xmlns:a16="http://schemas.microsoft.com/office/drawing/2014/main" id="{38DF3762-810E-2F8C-19C3-8E1F8838DE88}"/>
                    </a:ext>
                  </a:extLst>
                </p:cNvPr>
                <p:cNvPicPr/>
                <p:nvPr/>
              </p:nvPicPr>
              <p:blipFill>
                <a:blip r:embed="rId345"/>
                <a:stretch>
                  <a:fillRect/>
                </a:stretch>
              </p:blipFill>
              <p:spPr>
                <a:xfrm>
                  <a:off x="10856912" y="5140449"/>
                  <a:ext cx="3513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4" name="Ink 203">
                  <a:extLst>
                    <a:ext uri="{FF2B5EF4-FFF2-40B4-BE49-F238E27FC236}">
                      <a16:creationId xmlns:a16="http://schemas.microsoft.com/office/drawing/2014/main" id="{B44C4BCD-6E64-5F2F-A121-75BE8B5DFF94}"/>
                    </a:ext>
                  </a:extLst>
                </p14:cNvPr>
                <p14:cNvContentPartPr/>
                <p14:nvPr/>
              </p14:nvContentPartPr>
              <p14:xfrm>
                <a:off x="9276512" y="6021009"/>
                <a:ext cx="281520" cy="103320"/>
              </p14:xfrm>
            </p:contentPart>
          </mc:Choice>
          <mc:Fallback>
            <p:pic>
              <p:nvPicPr>
                <p:cNvPr id="204" name="Ink 203">
                  <a:extLst>
                    <a:ext uri="{FF2B5EF4-FFF2-40B4-BE49-F238E27FC236}">
                      <a16:creationId xmlns:a16="http://schemas.microsoft.com/office/drawing/2014/main" id="{B44C4BCD-6E64-5F2F-A121-75BE8B5DFF94}"/>
                    </a:ext>
                  </a:extLst>
                </p:cNvPr>
                <p:cNvPicPr/>
                <p:nvPr/>
              </p:nvPicPr>
              <p:blipFill>
                <a:blip r:embed="rId347"/>
                <a:stretch>
                  <a:fillRect/>
                </a:stretch>
              </p:blipFill>
              <p:spPr>
                <a:xfrm>
                  <a:off x="9267872" y="6012009"/>
                  <a:ext cx="2991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5" name="Ink 204">
                  <a:extLst>
                    <a:ext uri="{FF2B5EF4-FFF2-40B4-BE49-F238E27FC236}">
                      <a16:creationId xmlns:a16="http://schemas.microsoft.com/office/drawing/2014/main" id="{8236D6EF-5E63-40C4-69B7-AC3B97D518FF}"/>
                    </a:ext>
                  </a:extLst>
                </p14:cNvPr>
                <p14:cNvContentPartPr/>
                <p14:nvPr/>
              </p14:nvContentPartPr>
              <p14:xfrm>
                <a:off x="9362552" y="6131169"/>
                <a:ext cx="217800" cy="91440"/>
              </p14:xfrm>
            </p:contentPart>
          </mc:Choice>
          <mc:Fallback>
            <p:pic>
              <p:nvPicPr>
                <p:cNvPr id="205" name="Ink 204">
                  <a:extLst>
                    <a:ext uri="{FF2B5EF4-FFF2-40B4-BE49-F238E27FC236}">
                      <a16:creationId xmlns:a16="http://schemas.microsoft.com/office/drawing/2014/main" id="{8236D6EF-5E63-40C4-69B7-AC3B97D518FF}"/>
                    </a:ext>
                  </a:extLst>
                </p:cNvPr>
                <p:cNvPicPr/>
                <p:nvPr/>
              </p:nvPicPr>
              <p:blipFill>
                <a:blip r:embed="rId349"/>
                <a:stretch>
                  <a:fillRect/>
                </a:stretch>
              </p:blipFill>
              <p:spPr>
                <a:xfrm>
                  <a:off x="9353552" y="6122169"/>
                  <a:ext cx="23544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6" name="Ink 205">
                  <a:extLst>
                    <a:ext uri="{FF2B5EF4-FFF2-40B4-BE49-F238E27FC236}">
                      <a16:creationId xmlns:a16="http://schemas.microsoft.com/office/drawing/2014/main" id="{F9320B11-8373-A485-281B-407ED42D438F}"/>
                    </a:ext>
                  </a:extLst>
                </p14:cNvPr>
                <p14:cNvContentPartPr/>
                <p14:nvPr/>
              </p14:nvContentPartPr>
              <p14:xfrm>
                <a:off x="9759272" y="6044409"/>
                <a:ext cx="312480" cy="275400"/>
              </p14:xfrm>
            </p:contentPart>
          </mc:Choice>
          <mc:Fallback>
            <p:pic>
              <p:nvPicPr>
                <p:cNvPr id="206" name="Ink 205">
                  <a:extLst>
                    <a:ext uri="{FF2B5EF4-FFF2-40B4-BE49-F238E27FC236}">
                      <a16:creationId xmlns:a16="http://schemas.microsoft.com/office/drawing/2014/main" id="{F9320B11-8373-A485-281B-407ED42D438F}"/>
                    </a:ext>
                  </a:extLst>
                </p:cNvPr>
                <p:cNvPicPr/>
                <p:nvPr/>
              </p:nvPicPr>
              <p:blipFill>
                <a:blip r:embed="rId351"/>
                <a:stretch>
                  <a:fillRect/>
                </a:stretch>
              </p:blipFill>
              <p:spPr>
                <a:xfrm>
                  <a:off x="9750632" y="6035769"/>
                  <a:ext cx="33012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7" name="Ink 206">
                  <a:extLst>
                    <a:ext uri="{FF2B5EF4-FFF2-40B4-BE49-F238E27FC236}">
                      <a16:creationId xmlns:a16="http://schemas.microsoft.com/office/drawing/2014/main" id="{413198C4-EF20-A324-0DED-2441F7C77847}"/>
                    </a:ext>
                  </a:extLst>
                </p14:cNvPr>
                <p14:cNvContentPartPr/>
                <p14:nvPr/>
              </p14:nvContentPartPr>
              <p14:xfrm>
                <a:off x="10229432" y="6210369"/>
                <a:ext cx="90000" cy="172440"/>
              </p14:xfrm>
            </p:contentPart>
          </mc:Choice>
          <mc:Fallback>
            <p:pic>
              <p:nvPicPr>
                <p:cNvPr id="207" name="Ink 206">
                  <a:extLst>
                    <a:ext uri="{FF2B5EF4-FFF2-40B4-BE49-F238E27FC236}">
                      <a16:creationId xmlns:a16="http://schemas.microsoft.com/office/drawing/2014/main" id="{413198C4-EF20-A324-0DED-2441F7C77847}"/>
                    </a:ext>
                  </a:extLst>
                </p:cNvPr>
                <p:cNvPicPr/>
                <p:nvPr/>
              </p:nvPicPr>
              <p:blipFill>
                <a:blip r:embed="rId353"/>
                <a:stretch>
                  <a:fillRect/>
                </a:stretch>
              </p:blipFill>
              <p:spPr>
                <a:xfrm>
                  <a:off x="10220792" y="6201369"/>
                  <a:ext cx="1076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8" name="Ink 207">
                  <a:extLst>
                    <a:ext uri="{FF2B5EF4-FFF2-40B4-BE49-F238E27FC236}">
                      <a16:creationId xmlns:a16="http://schemas.microsoft.com/office/drawing/2014/main" id="{CC09542E-FA6C-CBB9-D5B0-65C96A9D358D}"/>
                    </a:ext>
                  </a:extLst>
                </p14:cNvPr>
                <p14:cNvContentPartPr/>
                <p14:nvPr/>
              </p14:nvContentPartPr>
              <p14:xfrm>
                <a:off x="10416992" y="6051609"/>
                <a:ext cx="222840" cy="272520"/>
              </p14:xfrm>
            </p:contentPart>
          </mc:Choice>
          <mc:Fallback>
            <p:pic>
              <p:nvPicPr>
                <p:cNvPr id="208" name="Ink 207">
                  <a:extLst>
                    <a:ext uri="{FF2B5EF4-FFF2-40B4-BE49-F238E27FC236}">
                      <a16:creationId xmlns:a16="http://schemas.microsoft.com/office/drawing/2014/main" id="{CC09542E-FA6C-CBB9-D5B0-65C96A9D358D}"/>
                    </a:ext>
                  </a:extLst>
                </p:cNvPr>
                <p:cNvPicPr/>
                <p:nvPr/>
              </p:nvPicPr>
              <p:blipFill>
                <a:blip r:embed="rId355"/>
                <a:stretch>
                  <a:fillRect/>
                </a:stretch>
              </p:blipFill>
              <p:spPr>
                <a:xfrm>
                  <a:off x="10408352" y="6042969"/>
                  <a:ext cx="2404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9" name="Ink 208">
                  <a:extLst>
                    <a:ext uri="{FF2B5EF4-FFF2-40B4-BE49-F238E27FC236}">
                      <a16:creationId xmlns:a16="http://schemas.microsoft.com/office/drawing/2014/main" id="{5D9A52F8-94C3-06B0-D73A-1B7188E39E39}"/>
                    </a:ext>
                  </a:extLst>
                </p14:cNvPr>
                <p14:cNvContentPartPr/>
                <p14:nvPr/>
              </p14:nvContentPartPr>
              <p14:xfrm>
                <a:off x="10767632" y="5994009"/>
                <a:ext cx="264960" cy="370080"/>
              </p14:xfrm>
            </p:contentPart>
          </mc:Choice>
          <mc:Fallback>
            <p:pic>
              <p:nvPicPr>
                <p:cNvPr id="209" name="Ink 208">
                  <a:extLst>
                    <a:ext uri="{FF2B5EF4-FFF2-40B4-BE49-F238E27FC236}">
                      <a16:creationId xmlns:a16="http://schemas.microsoft.com/office/drawing/2014/main" id="{5D9A52F8-94C3-06B0-D73A-1B7188E39E39}"/>
                    </a:ext>
                  </a:extLst>
                </p:cNvPr>
                <p:cNvPicPr/>
                <p:nvPr/>
              </p:nvPicPr>
              <p:blipFill>
                <a:blip r:embed="rId357"/>
                <a:stretch>
                  <a:fillRect/>
                </a:stretch>
              </p:blipFill>
              <p:spPr>
                <a:xfrm>
                  <a:off x="10758992" y="5985369"/>
                  <a:ext cx="28260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0" name="Ink 209">
                  <a:extLst>
                    <a:ext uri="{FF2B5EF4-FFF2-40B4-BE49-F238E27FC236}">
                      <a16:creationId xmlns:a16="http://schemas.microsoft.com/office/drawing/2014/main" id="{DB0A81A4-8717-EB7D-7B78-F909E3F884FC}"/>
                    </a:ext>
                  </a:extLst>
                </p14:cNvPr>
                <p14:cNvContentPartPr/>
                <p14:nvPr/>
              </p14:nvContentPartPr>
              <p14:xfrm>
                <a:off x="11344352" y="5900409"/>
                <a:ext cx="616680" cy="543240"/>
              </p14:xfrm>
            </p:contentPart>
          </mc:Choice>
          <mc:Fallback>
            <p:pic>
              <p:nvPicPr>
                <p:cNvPr id="210" name="Ink 209">
                  <a:extLst>
                    <a:ext uri="{FF2B5EF4-FFF2-40B4-BE49-F238E27FC236}">
                      <a16:creationId xmlns:a16="http://schemas.microsoft.com/office/drawing/2014/main" id="{DB0A81A4-8717-EB7D-7B78-F909E3F884FC}"/>
                    </a:ext>
                  </a:extLst>
                </p:cNvPr>
                <p:cNvPicPr/>
                <p:nvPr/>
              </p:nvPicPr>
              <p:blipFill>
                <a:blip r:embed="rId359"/>
                <a:stretch>
                  <a:fillRect/>
                </a:stretch>
              </p:blipFill>
              <p:spPr>
                <a:xfrm>
                  <a:off x="11335712" y="5891409"/>
                  <a:ext cx="634320" cy="560880"/>
                </a:xfrm>
                <a:prstGeom prst="rect">
                  <a:avLst/>
                </a:prstGeom>
              </p:spPr>
            </p:pic>
          </mc:Fallback>
        </mc:AlternateContent>
      </p:grpSp>
    </p:spTree>
    <p:extLst>
      <p:ext uri="{BB962C8B-B14F-4D97-AF65-F5344CB8AC3E}">
        <p14:creationId xmlns:p14="http://schemas.microsoft.com/office/powerpoint/2010/main" val="4784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A855FCB-FEFF-7B03-12FD-31B8DDF13FC6}"/>
              </a:ext>
            </a:extLst>
          </p:cNvPr>
          <p:cNvGrpSpPr/>
          <p:nvPr/>
        </p:nvGrpSpPr>
        <p:grpSpPr>
          <a:xfrm>
            <a:off x="561632" y="168849"/>
            <a:ext cx="623520" cy="654840"/>
            <a:chOff x="561632" y="168849"/>
            <a:chExt cx="623520" cy="6548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61CD17C-7CAB-C346-D309-85989742F65A}"/>
                    </a:ext>
                  </a:extLst>
                </p14:cNvPr>
                <p14:cNvContentPartPr/>
                <p14:nvPr/>
              </p14:nvContentPartPr>
              <p14:xfrm>
                <a:off x="561632" y="322209"/>
                <a:ext cx="328680" cy="323280"/>
              </p14:xfrm>
            </p:contentPart>
          </mc:Choice>
          <mc:Fallback>
            <p:pic>
              <p:nvPicPr>
                <p:cNvPr id="2" name="Ink 1">
                  <a:extLst>
                    <a:ext uri="{FF2B5EF4-FFF2-40B4-BE49-F238E27FC236}">
                      <a16:creationId xmlns:a16="http://schemas.microsoft.com/office/drawing/2014/main" id="{261CD17C-7CAB-C346-D309-85989742F65A}"/>
                    </a:ext>
                  </a:extLst>
                </p:cNvPr>
                <p:cNvPicPr/>
                <p:nvPr/>
              </p:nvPicPr>
              <p:blipFill>
                <a:blip r:embed="rId3"/>
                <a:stretch>
                  <a:fillRect/>
                </a:stretch>
              </p:blipFill>
              <p:spPr>
                <a:xfrm>
                  <a:off x="552632" y="313209"/>
                  <a:ext cx="34632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BFA9ADF-B411-3468-33B7-C0034D11F3E8}"/>
                    </a:ext>
                  </a:extLst>
                </p14:cNvPr>
                <p14:cNvContentPartPr/>
                <p14:nvPr/>
              </p14:nvContentPartPr>
              <p14:xfrm>
                <a:off x="852512" y="168849"/>
                <a:ext cx="332640" cy="654840"/>
              </p14:xfrm>
            </p:contentPart>
          </mc:Choice>
          <mc:Fallback>
            <p:pic>
              <p:nvPicPr>
                <p:cNvPr id="3" name="Ink 2">
                  <a:extLst>
                    <a:ext uri="{FF2B5EF4-FFF2-40B4-BE49-F238E27FC236}">
                      <a16:creationId xmlns:a16="http://schemas.microsoft.com/office/drawing/2014/main" id="{ABFA9ADF-B411-3468-33B7-C0034D11F3E8}"/>
                    </a:ext>
                  </a:extLst>
                </p:cNvPr>
                <p:cNvPicPr/>
                <p:nvPr/>
              </p:nvPicPr>
              <p:blipFill>
                <a:blip r:embed="rId5"/>
                <a:stretch>
                  <a:fillRect/>
                </a:stretch>
              </p:blipFill>
              <p:spPr>
                <a:xfrm>
                  <a:off x="843512" y="159849"/>
                  <a:ext cx="350280" cy="672480"/>
                </a:xfrm>
                <a:prstGeom prst="rect">
                  <a:avLst/>
                </a:prstGeom>
              </p:spPr>
            </p:pic>
          </mc:Fallback>
        </mc:AlternateContent>
      </p:grpSp>
      <p:grpSp>
        <p:nvGrpSpPr>
          <p:cNvPr id="12" name="Group 11">
            <a:extLst>
              <a:ext uri="{FF2B5EF4-FFF2-40B4-BE49-F238E27FC236}">
                <a16:creationId xmlns:a16="http://schemas.microsoft.com/office/drawing/2014/main" id="{1F4445B9-933A-CB0C-83E4-A28D5998E1E9}"/>
              </a:ext>
            </a:extLst>
          </p:cNvPr>
          <p:cNvGrpSpPr/>
          <p:nvPr/>
        </p:nvGrpSpPr>
        <p:grpSpPr>
          <a:xfrm>
            <a:off x="1821992" y="281889"/>
            <a:ext cx="436320" cy="416520"/>
            <a:chOff x="1821992" y="281889"/>
            <a:chExt cx="436320" cy="41652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71DDD1D1-4227-351A-15A8-C86C9A8CD8D9}"/>
                    </a:ext>
                  </a:extLst>
                </p14:cNvPr>
                <p14:cNvContentPartPr/>
                <p14:nvPr/>
              </p14:nvContentPartPr>
              <p14:xfrm>
                <a:off x="1821992" y="327609"/>
                <a:ext cx="128880" cy="370800"/>
              </p14:xfrm>
            </p:contentPart>
          </mc:Choice>
          <mc:Fallback>
            <p:pic>
              <p:nvPicPr>
                <p:cNvPr id="5" name="Ink 4">
                  <a:extLst>
                    <a:ext uri="{FF2B5EF4-FFF2-40B4-BE49-F238E27FC236}">
                      <a16:creationId xmlns:a16="http://schemas.microsoft.com/office/drawing/2014/main" id="{71DDD1D1-4227-351A-15A8-C86C9A8CD8D9}"/>
                    </a:ext>
                  </a:extLst>
                </p:cNvPr>
                <p:cNvPicPr/>
                <p:nvPr/>
              </p:nvPicPr>
              <p:blipFill>
                <a:blip r:embed="rId7"/>
                <a:stretch>
                  <a:fillRect/>
                </a:stretch>
              </p:blipFill>
              <p:spPr>
                <a:xfrm>
                  <a:off x="1812992" y="318969"/>
                  <a:ext cx="14652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61DC4364-A6CE-EB51-5AF1-4622CC83EC13}"/>
                    </a:ext>
                  </a:extLst>
                </p14:cNvPr>
                <p14:cNvContentPartPr/>
                <p14:nvPr/>
              </p14:nvContentPartPr>
              <p14:xfrm>
                <a:off x="1920272" y="281889"/>
                <a:ext cx="338040" cy="389520"/>
              </p14:xfrm>
            </p:contentPart>
          </mc:Choice>
          <mc:Fallback>
            <p:pic>
              <p:nvPicPr>
                <p:cNvPr id="6" name="Ink 5">
                  <a:extLst>
                    <a:ext uri="{FF2B5EF4-FFF2-40B4-BE49-F238E27FC236}">
                      <a16:creationId xmlns:a16="http://schemas.microsoft.com/office/drawing/2014/main" id="{61DC4364-A6CE-EB51-5AF1-4622CC83EC13}"/>
                    </a:ext>
                  </a:extLst>
                </p:cNvPr>
                <p:cNvPicPr/>
                <p:nvPr/>
              </p:nvPicPr>
              <p:blipFill>
                <a:blip r:embed="rId9"/>
                <a:stretch>
                  <a:fillRect/>
                </a:stretch>
              </p:blipFill>
              <p:spPr>
                <a:xfrm>
                  <a:off x="1911272" y="273249"/>
                  <a:ext cx="355680" cy="407160"/>
                </a:xfrm>
                <a:prstGeom prst="rect">
                  <a:avLst/>
                </a:prstGeom>
              </p:spPr>
            </p:pic>
          </mc:Fallback>
        </mc:AlternateContent>
      </p:grpSp>
      <p:grpSp>
        <p:nvGrpSpPr>
          <p:cNvPr id="11" name="Group 10">
            <a:extLst>
              <a:ext uri="{FF2B5EF4-FFF2-40B4-BE49-F238E27FC236}">
                <a16:creationId xmlns:a16="http://schemas.microsoft.com/office/drawing/2014/main" id="{3C55D003-2759-369E-F8ED-806589E552EF}"/>
              </a:ext>
            </a:extLst>
          </p:cNvPr>
          <p:cNvGrpSpPr/>
          <p:nvPr/>
        </p:nvGrpSpPr>
        <p:grpSpPr>
          <a:xfrm>
            <a:off x="2504912" y="403569"/>
            <a:ext cx="1034280" cy="376560"/>
            <a:chOff x="2504912" y="403569"/>
            <a:chExt cx="1034280" cy="37656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1805E4CA-233F-D39A-79CD-0E3D82436771}"/>
                    </a:ext>
                  </a:extLst>
                </p14:cNvPr>
                <p14:cNvContentPartPr/>
                <p14:nvPr/>
              </p14:nvContentPartPr>
              <p14:xfrm>
                <a:off x="2504912" y="426249"/>
                <a:ext cx="162360" cy="41040"/>
              </p14:xfrm>
            </p:contentPart>
          </mc:Choice>
          <mc:Fallback>
            <p:pic>
              <p:nvPicPr>
                <p:cNvPr id="7" name="Ink 6">
                  <a:extLst>
                    <a:ext uri="{FF2B5EF4-FFF2-40B4-BE49-F238E27FC236}">
                      <a16:creationId xmlns:a16="http://schemas.microsoft.com/office/drawing/2014/main" id="{1805E4CA-233F-D39A-79CD-0E3D82436771}"/>
                    </a:ext>
                  </a:extLst>
                </p:cNvPr>
                <p:cNvPicPr/>
                <p:nvPr/>
              </p:nvPicPr>
              <p:blipFill>
                <a:blip r:embed="rId11"/>
                <a:stretch>
                  <a:fillRect/>
                </a:stretch>
              </p:blipFill>
              <p:spPr>
                <a:xfrm>
                  <a:off x="2496272" y="417249"/>
                  <a:ext cx="180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C2F6248D-405B-CA6A-FA5E-C491BAF2E4B3}"/>
                    </a:ext>
                  </a:extLst>
                </p14:cNvPr>
                <p14:cNvContentPartPr/>
                <p14:nvPr/>
              </p14:nvContentPartPr>
              <p14:xfrm>
                <a:off x="2505272" y="403569"/>
                <a:ext cx="371880" cy="308520"/>
              </p14:xfrm>
            </p:contentPart>
          </mc:Choice>
          <mc:Fallback>
            <p:pic>
              <p:nvPicPr>
                <p:cNvPr id="8" name="Ink 7">
                  <a:extLst>
                    <a:ext uri="{FF2B5EF4-FFF2-40B4-BE49-F238E27FC236}">
                      <a16:creationId xmlns:a16="http://schemas.microsoft.com/office/drawing/2014/main" id="{C2F6248D-405B-CA6A-FA5E-C491BAF2E4B3}"/>
                    </a:ext>
                  </a:extLst>
                </p:cNvPr>
                <p:cNvPicPr/>
                <p:nvPr/>
              </p:nvPicPr>
              <p:blipFill>
                <a:blip r:embed="rId13"/>
                <a:stretch>
                  <a:fillRect/>
                </a:stretch>
              </p:blipFill>
              <p:spPr>
                <a:xfrm>
                  <a:off x="2496632" y="394569"/>
                  <a:ext cx="3895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3DB6EC1D-7CCB-F328-AD17-9ACD42C1ADF9}"/>
                    </a:ext>
                  </a:extLst>
                </p14:cNvPr>
                <p14:cNvContentPartPr/>
                <p14:nvPr/>
              </p14:nvContentPartPr>
              <p14:xfrm>
                <a:off x="2970752" y="452529"/>
                <a:ext cx="155160" cy="286560"/>
              </p14:xfrm>
            </p:contentPart>
          </mc:Choice>
          <mc:Fallback>
            <p:pic>
              <p:nvPicPr>
                <p:cNvPr id="9" name="Ink 8">
                  <a:extLst>
                    <a:ext uri="{FF2B5EF4-FFF2-40B4-BE49-F238E27FC236}">
                      <a16:creationId xmlns:a16="http://schemas.microsoft.com/office/drawing/2014/main" id="{3DB6EC1D-7CCB-F328-AD17-9ACD42C1ADF9}"/>
                    </a:ext>
                  </a:extLst>
                </p:cNvPr>
                <p:cNvPicPr/>
                <p:nvPr/>
              </p:nvPicPr>
              <p:blipFill>
                <a:blip r:embed="rId15"/>
                <a:stretch>
                  <a:fillRect/>
                </a:stretch>
              </p:blipFill>
              <p:spPr>
                <a:xfrm>
                  <a:off x="2962112" y="443529"/>
                  <a:ext cx="1728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CB3C7DE3-F3A3-60A6-1DCA-1FDAC808FDC9}"/>
                    </a:ext>
                  </a:extLst>
                </p14:cNvPr>
                <p14:cNvContentPartPr/>
                <p14:nvPr/>
              </p14:nvContentPartPr>
              <p14:xfrm>
                <a:off x="3193232" y="457569"/>
                <a:ext cx="345960" cy="322560"/>
              </p14:xfrm>
            </p:contentPart>
          </mc:Choice>
          <mc:Fallback>
            <p:pic>
              <p:nvPicPr>
                <p:cNvPr id="10" name="Ink 9">
                  <a:extLst>
                    <a:ext uri="{FF2B5EF4-FFF2-40B4-BE49-F238E27FC236}">
                      <a16:creationId xmlns:a16="http://schemas.microsoft.com/office/drawing/2014/main" id="{CB3C7DE3-F3A3-60A6-1DCA-1FDAC808FDC9}"/>
                    </a:ext>
                  </a:extLst>
                </p:cNvPr>
                <p:cNvPicPr/>
                <p:nvPr/>
              </p:nvPicPr>
              <p:blipFill>
                <a:blip r:embed="rId17"/>
                <a:stretch>
                  <a:fillRect/>
                </a:stretch>
              </p:blipFill>
              <p:spPr>
                <a:xfrm>
                  <a:off x="3184232" y="448569"/>
                  <a:ext cx="363600" cy="340200"/>
                </a:xfrm>
                <a:prstGeom prst="rect">
                  <a:avLst/>
                </a:prstGeom>
              </p:spPr>
            </p:pic>
          </mc:Fallback>
        </mc:AlternateContent>
      </p:grpSp>
      <p:grpSp>
        <p:nvGrpSpPr>
          <p:cNvPr id="20" name="Group 19">
            <a:extLst>
              <a:ext uri="{FF2B5EF4-FFF2-40B4-BE49-F238E27FC236}">
                <a16:creationId xmlns:a16="http://schemas.microsoft.com/office/drawing/2014/main" id="{0E926CEE-6831-DC19-A194-4062959C77EE}"/>
              </a:ext>
            </a:extLst>
          </p:cNvPr>
          <p:cNvGrpSpPr/>
          <p:nvPr/>
        </p:nvGrpSpPr>
        <p:grpSpPr>
          <a:xfrm>
            <a:off x="4462592" y="266409"/>
            <a:ext cx="1955160" cy="573480"/>
            <a:chOff x="4462592" y="266409"/>
            <a:chExt cx="1955160" cy="573480"/>
          </a:xfrm>
        </p:grpSpPr>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1E4CEC20-23B0-F1D3-A81F-32D106AF716A}"/>
                    </a:ext>
                  </a:extLst>
                </p14:cNvPr>
                <p14:cNvContentPartPr/>
                <p14:nvPr/>
              </p14:nvContentPartPr>
              <p14:xfrm>
                <a:off x="4462592" y="266409"/>
                <a:ext cx="371520" cy="544680"/>
              </p14:xfrm>
            </p:contentPart>
          </mc:Choice>
          <mc:Fallback>
            <p:pic>
              <p:nvPicPr>
                <p:cNvPr id="13" name="Ink 12">
                  <a:extLst>
                    <a:ext uri="{FF2B5EF4-FFF2-40B4-BE49-F238E27FC236}">
                      <a16:creationId xmlns:a16="http://schemas.microsoft.com/office/drawing/2014/main" id="{1E4CEC20-23B0-F1D3-A81F-32D106AF716A}"/>
                    </a:ext>
                  </a:extLst>
                </p:cNvPr>
                <p:cNvPicPr/>
                <p:nvPr/>
              </p:nvPicPr>
              <p:blipFill>
                <a:blip r:embed="rId19"/>
                <a:stretch>
                  <a:fillRect/>
                </a:stretch>
              </p:blipFill>
              <p:spPr>
                <a:xfrm>
                  <a:off x="4453952" y="257769"/>
                  <a:ext cx="389160" cy="562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C523CDB3-7FA5-2247-FF95-AD7083E4AC96}"/>
                    </a:ext>
                  </a:extLst>
                </p14:cNvPr>
                <p14:cNvContentPartPr/>
                <p14:nvPr/>
              </p14:nvContentPartPr>
              <p14:xfrm>
                <a:off x="5040752" y="507969"/>
                <a:ext cx="139320" cy="11880"/>
              </p14:xfrm>
            </p:contentPart>
          </mc:Choice>
          <mc:Fallback>
            <p:pic>
              <p:nvPicPr>
                <p:cNvPr id="14" name="Ink 13">
                  <a:extLst>
                    <a:ext uri="{FF2B5EF4-FFF2-40B4-BE49-F238E27FC236}">
                      <a16:creationId xmlns:a16="http://schemas.microsoft.com/office/drawing/2014/main" id="{C523CDB3-7FA5-2247-FF95-AD7083E4AC96}"/>
                    </a:ext>
                  </a:extLst>
                </p:cNvPr>
                <p:cNvPicPr/>
                <p:nvPr/>
              </p:nvPicPr>
              <p:blipFill>
                <a:blip r:embed="rId21"/>
                <a:stretch>
                  <a:fillRect/>
                </a:stretch>
              </p:blipFill>
              <p:spPr>
                <a:xfrm>
                  <a:off x="5031752" y="498969"/>
                  <a:ext cx="1569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027471AB-94F7-45B0-223D-E57F0E2457D1}"/>
                    </a:ext>
                  </a:extLst>
                </p14:cNvPr>
                <p14:cNvContentPartPr/>
                <p14:nvPr/>
              </p14:nvContentPartPr>
              <p14:xfrm>
                <a:off x="5052632" y="579969"/>
                <a:ext cx="191520" cy="51840"/>
              </p14:xfrm>
            </p:contentPart>
          </mc:Choice>
          <mc:Fallback>
            <p:pic>
              <p:nvPicPr>
                <p:cNvPr id="15" name="Ink 14">
                  <a:extLst>
                    <a:ext uri="{FF2B5EF4-FFF2-40B4-BE49-F238E27FC236}">
                      <a16:creationId xmlns:a16="http://schemas.microsoft.com/office/drawing/2014/main" id="{027471AB-94F7-45B0-223D-E57F0E2457D1}"/>
                    </a:ext>
                  </a:extLst>
                </p:cNvPr>
                <p:cNvPicPr/>
                <p:nvPr/>
              </p:nvPicPr>
              <p:blipFill>
                <a:blip r:embed="rId23"/>
                <a:stretch>
                  <a:fillRect/>
                </a:stretch>
              </p:blipFill>
              <p:spPr>
                <a:xfrm>
                  <a:off x="5043992" y="570969"/>
                  <a:ext cx="2091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5324BF03-F144-57AD-B94F-3E7E01FA2CA9}"/>
                    </a:ext>
                  </a:extLst>
                </p14:cNvPr>
                <p14:cNvContentPartPr/>
                <p14:nvPr/>
              </p14:nvContentPartPr>
              <p14:xfrm>
                <a:off x="5295272" y="428769"/>
                <a:ext cx="388800" cy="336240"/>
              </p14:xfrm>
            </p:contentPart>
          </mc:Choice>
          <mc:Fallback>
            <p:pic>
              <p:nvPicPr>
                <p:cNvPr id="16" name="Ink 15">
                  <a:extLst>
                    <a:ext uri="{FF2B5EF4-FFF2-40B4-BE49-F238E27FC236}">
                      <a16:creationId xmlns:a16="http://schemas.microsoft.com/office/drawing/2014/main" id="{5324BF03-F144-57AD-B94F-3E7E01FA2CA9}"/>
                    </a:ext>
                  </a:extLst>
                </p:cNvPr>
                <p:cNvPicPr/>
                <p:nvPr/>
              </p:nvPicPr>
              <p:blipFill>
                <a:blip r:embed="rId25"/>
                <a:stretch>
                  <a:fillRect/>
                </a:stretch>
              </p:blipFill>
              <p:spPr>
                <a:xfrm>
                  <a:off x="5286632" y="419769"/>
                  <a:ext cx="40644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AC9E829C-7855-F37D-7314-9C650BC35C08}"/>
                    </a:ext>
                  </a:extLst>
                </p14:cNvPr>
                <p14:cNvContentPartPr/>
                <p14:nvPr/>
              </p14:nvContentPartPr>
              <p14:xfrm>
                <a:off x="5811152" y="419409"/>
                <a:ext cx="193680" cy="408240"/>
              </p14:xfrm>
            </p:contentPart>
          </mc:Choice>
          <mc:Fallback>
            <p:pic>
              <p:nvPicPr>
                <p:cNvPr id="17" name="Ink 16">
                  <a:extLst>
                    <a:ext uri="{FF2B5EF4-FFF2-40B4-BE49-F238E27FC236}">
                      <a16:creationId xmlns:a16="http://schemas.microsoft.com/office/drawing/2014/main" id="{AC9E829C-7855-F37D-7314-9C650BC35C08}"/>
                    </a:ext>
                  </a:extLst>
                </p:cNvPr>
                <p:cNvPicPr/>
                <p:nvPr/>
              </p:nvPicPr>
              <p:blipFill>
                <a:blip r:embed="rId27"/>
                <a:stretch>
                  <a:fillRect/>
                </a:stretch>
              </p:blipFill>
              <p:spPr>
                <a:xfrm>
                  <a:off x="5802512" y="410409"/>
                  <a:ext cx="21132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45A7DD24-E974-93C7-9A9B-F25C542C4DA0}"/>
                    </a:ext>
                  </a:extLst>
                </p14:cNvPr>
                <p14:cNvContentPartPr/>
                <p14:nvPr/>
              </p14:nvContentPartPr>
              <p14:xfrm>
                <a:off x="6128312" y="418329"/>
                <a:ext cx="34200" cy="409320"/>
              </p14:xfrm>
            </p:contentPart>
          </mc:Choice>
          <mc:Fallback>
            <p:pic>
              <p:nvPicPr>
                <p:cNvPr id="18" name="Ink 17">
                  <a:extLst>
                    <a:ext uri="{FF2B5EF4-FFF2-40B4-BE49-F238E27FC236}">
                      <a16:creationId xmlns:a16="http://schemas.microsoft.com/office/drawing/2014/main" id="{45A7DD24-E974-93C7-9A9B-F25C542C4DA0}"/>
                    </a:ext>
                  </a:extLst>
                </p:cNvPr>
                <p:cNvPicPr/>
                <p:nvPr/>
              </p:nvPicPr>
              <p:blipFill>
                <a:blip r:embed="rId29"/>
                <a:stretch>
                  <a:fillRect/>
                </a:stretch>
              </p:blipFill>
              <p:spPr>
                <a:xfrm>
                  <a:off x="6119312" y="409689"/>
                  <a:ext cx="5184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2BB30578-A062-3D8C-D4B0-A473C1521216}"/>
                    </a:ext>
                  </a:extLst>
                </p14:cNvPr>
                <p14:cNvContentPartPr/>
                <p14:nvPr/>
              </p14:nvContentPartPr>
              <p14:xfrm>
                <a:off x="6098072" y="433449"/>
                <a:ext cx="319680" cy="406440"/>
              </p14:xfrm>
            </p:contentPart>
          </mc:Choice>
          <mc:Fallback>
            <p:pic>
              <p:nvPicPr>
                <p:cNvPr id="19" name="Ink 18">
                  <a:extLst>
                    <a:ext uri="{FF2B5EF4-FFF2-40B4-BE49-F238E27FC236}">
                      <a16:creationId xmlns:a16="http://schemas.microsoft.com/office/drawing/2014/main" id="{2BB30578-A062-3D8C-D4B0-A473C1521216}"/>
                    </a:ext>
                  </a:extLst>
                </p:cNvPr>
                <p:cNvPicPr/>
                <p:nvPr/>
              </p:nvPicPr>
              <p:blipFill>
                <a:blip r:embed="rId31"/>
                <a:stretch>
                  <a:fillRect/>
                </a:stretch>
              </p:blipFill>
              <p:spPr>
                <a:xfrm>
                  <a:off x="6089432" y="424449"/>
                  <a:ext cx="337320" cy="424080"/>
                </a:xfrm>
                <a:prstGeom prst="rect">
                  <a:avLst/>
                </a:prstGeom>
              </p:spPr>
            </p:pic>
          </mc:Fallback>
        </mc:AlternateContent>
      </p:grpSp>
      <p:grpSp>
        <p:nvGrpSpPr>
          <p:cNvPr id="35" name="Group 34">
            <a:extLst>
              <a:ext uri="{FF2B5EF4-FFF2-40B4-BE49-F238E27FC236}">
                <a16:creationId xmlns:a16="http://schemas.microsoft.com/office/drawing/2014/main" id="{2022C65A-6E46-AB11-16F0-E05EB8F12A7A}"/>
              </a:ext>
            </a:extLst>
          </p:cNvPr>
          <p:cNvGrpSpPr/>
          <p:nvPr/>
        </p:nvGrpSpPr>
        <p:grpSpPr>
          <a:xfrm>
            <a:off x="7639952" y="280809"/>
            <a:ext cx="435600" cy="419400"/>
            <a:chOff x="7639952" y="280809"/>
            <a:chExt cx="435600" cy="419400"/>
          </a:xfrm>
        </p:grpSpPr>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6530EF9E-3EFF-1DB4-2B7F-2AF51B03D97D}"/>
                    </a:ext>
                  </a:extLst>
                </p14:cNvPr>
                <p14:cNvContentPartPr/>
                <p14:nvPr/>
              </p14:nvContentPartPr>
              <p14:xfrm>
                <a:off x="7639952" y="437769"/>
                <a:ext cx="270000" cy="217080"/>
              </p14:xfrm>
            </p:contentPart>
          </mc:Choice>
          <mc:Fallback>
            <p:pic>
              <p:nvPicPr>
                <p:cNvPr id="21" name="Ink 20">
                  <a:extLst>
                    <a:ext uri="{FF2B5EF4-FFF2-40B4-BE49-F238E27FC236}">
                      <a16:creationId xmlns:a16="http://schemas.microsoft.com/office/drawing/2014/main" id="{6530EF9E-3EFF-1DB4-2B7F-2AF51B03D97D}"/>
                    </a:ext>
                  </a:extLst>
                </p:cNvPr>
                <p:cNvPicPr/>
                <p:nvPr/>
              </p:nvPicPr>
              <p:blipFill>
                <a:blip r:embed="rId33"/>
                <a:stretch>
                  <a:fillRect/>
                </a:stretch>
              </p:blipFill>
              <p:spPr>
                <a:xfrm>
                  <a:off x="7631312" y="428769"/>
                  <a:ext cx="2876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327E388A-068B-F791-2ABF-903218B5C93F}"/>
                    </a:ext>
                  </a:extLst>
                </p14:cNvPr>
                <p14:cNvContentPartPr/>
                <p14:nvPr/>
              </p14:nvContentPartPr>
              <p14:xfrm>
                <a:off x="7913912" y="414009"/>
                <a:ext cx="161640" cy="286200"/>
              </p14:xfrm>
            </p:contentPart>
          </mc:Choice>
          <mc:Fallback>
            <p:pic>
              <p:nvPicPr>
                <p:cNvPr id="22" name="Ink 21">
                  <a:extLst>
                    <a:ext uri="{FF2B5EF4-FFF2-40B4-BE49-F238E27FC236}">
                      <a16:creationId xmlns:a16="http://schemas.microsoft.com/office/drawing/2014/main" id="{327E388A-068B-F791-2ABF-903218B5C93F}"/>
                    </a:ext>
                  </a:extLst>
                </p:cNvPr>
                <p:cNvPicPr/>
                <p:nvPr/>
              </p:nvPicPr>
              <p:blipFill>
                <a:blip r:embed="rId35"/>
                <a:stretch>
                  <a:fillRect/>
                </a:stretch>
              </p:blipFill>
              <p:spPr>
                <a:xfrm>
                  <a:off x="7904912" y="405369"/>
                  <a:ext cx="1792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A01EFC00-99BF-802B-8E75-D05651FDFF73}"/>
                    </a:ext>
                  </a:extLst>
                </p14:cNvPr>
                <p14:cNvContentPartPr/>
                <p14:nvPr/>
              </p14:nvContentPartPr>
              <p14:xfrm>
                <a:off x="7905992" y="280809"/>
                <a:ext cx="72360" cy="42120"/>
              </p14:xfrm>
            </p:contentPart>
          </mc:Choice>
          <mc:Fallback>
            <p:pic>
              <p:nvPicPr>
                <p:cNvPr id="23" name="Ink 22">
                  <a:extLst>
                    <a:ext uri="{FF2B5EF4-FFF2-40B4-BE49-F238E27FC236}">
                      <a16:creationId xmlns:a16="http://schemas.microsoft.com/office/drawing/2014/main" id="{A01EFC00-99BF-802B-8E75-D05651FDFF73}"/>
                    </a:ext>
                  </a:extLst>
                </p:cNvPr>
                <p:cNvPicPr/>
                <p:nvPr/>
              </p:nvPicPr>
              <p:blipFill>
                <a:blip r:embed="rId37"/>
                <a:stretch>
                  <a:fillRect/>
                </a:stretch>
              </p:blipFill>
              <p:spPr>
                <a:xfrm>
                  <a:off x="7897352" y="272169"/>
                  <a:ext cx="90000" cy="59760"/>
                </a:xfrm>
                <a:prstGeom prst="rect">
                  <a:avLst/>
                </a:prstGeom>
              </p:spPr>
            </p:pic>
          </mc:Fallback>
        </mc:AlternateContent>
      </p:grpSp>
      <p:grpSp>
        <p:nvGrpSpPr>
          <p:cNvPr id="34" name="Group 33">
            <a:extLst>
              <a:ext uri="{FF2B5EF4-FFF2-40B4-BE49-F238E27FC236}">
                <a16:creationId xmlns:a16="http://schemas.microsoft.com/office/drawing/2014/main" id="{4F6C1742-1252-206E-A93A-C6A7D58FFE7C}"/>
              </a:ext>
            </a:extLst>
          </p:cNvPr>
          <p:cNvGrpSpPr/>
          <p:nvPr/>
        </p:nvGrpSpPr>
        <p:grpSpPr>
          <a:xfrm>
            <a:off x="8493872" y="341649"/>
            <a:ext cx="1359720" cy="310680"/>
            <a:chOff x="8493872" y="341649"/>
            <a:chExt cx="1359720" cy="310680"/>
          </a:xfrm>
        </p:grpSpPr>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AD639BDF-9018-34D8-3A2A-1A7404EA13A9}"/>
                    </a:ext>
                  </a:extLst>
                </p14:cNvPr>
                <p14:cNvContentPartPr/>
                <p14:nvPr/>
              </p14:nvContentPartPr>
              <p14:xfrm>
                <a:off x="8493872" y="458289"/>
                <a:ext cx="150840" cy="184320"/>
              </p14:xfrm>
            </p:contentPart>
          </mc:Choice>
          <mc:Fallback>
            <p:pic>
              <p:nvPicPr>
                <p:cNvPr id="24" name="Ink 23">
                  <a:extLst>
                    <a:ext uri="{FF2B5EF4-FFF2-40B4-BE49-F238E27FC236}">
                      <a16:creationId xmlns:a16="http://schemas.microsoft.com/office/drawing/2014/main" id="{AD639BDF-9018-34D8-3A2A-1A7404EA13A9}"/>
                    </a:ext>
                  </a:extLst>
                </p:cNvPr>
                <p:cNvPicPr/>
                <p:nvPr/>
              </p:nvPicPr>
              <p:blipFill>
                <a:blip r:embed="rId39"/>
                <a:stretch>
                  <a:fillRect/>
                </a:stretch>
              </p:blipFill>
              <p:spPr>
                <a:xfrm>
                  <a:off x="8485232" y="449289"/>
                  <a:ext cx="1684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62A7F6DD-12FD-B4B1-52D1-7D224AE52E5D}"/>
                    </a:ext>
                  </a:extLst>
                </p14:cNvPr>
                <p14:cNvContentPartPr/>
                <p14:nvPr/>
              </p14:nvContentPartPr>
              <p14:xfrm>
                <a:off x="8836592" y="349209"/>
                <a:ext cx="137160" cy="269280"/>
              </p14:xfrm>
            </p:contentPart>
          </mc:Choice>
          <mc:Fallback>
            <p:pic>
              <p:nvPicPr>
                <p:cNvPr id="25" name="Ink 24">
                  <a:extLst>
                    <a:ext uri="{FF2B5EF4-FFF2-40B4-BE49-F238E27FC236}">
                      <a16:creationId xmlns:a16="http://schemas.microsoft.com/office/drawing/2014/main" id="{62A7F6DD-12FD-B4B1-52D1-7D224AE52E5D}"/>
                    </a:ext>
                  </a:extLst>
                </p:cNvPr>
                <p:cNvPicPr/>
                <p:nvPr/>
              </p:nvPicPr>
              <p:blipFill>
                <a:blip r:embed="rId41"/>
                <a:stretch>
                  <a:fillRect/>
                </a:stretch>
              </p:blipFill>
              <p:spPr>
                <a:xfrm>
                  <a:off x="8827952" y="340209"/>
                  <a:ext cx="154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227621F0-D873-8EF1-E930-E0BCFD94A279}"/>
                    </a:ext>
                  </a:extLst>
                </p14:cNvPr>
                <p14:cNvContentPartPr/>
                <p14:nvPr/>
              </p14:nvContentPartPr>
              <p14:xfrm>
                <a:off x="9029552" y="433449"/>
                <a:ext cx="234000" cy="218880"/>
              </p14:xfrm>
            </p:contentPart>
          </mc:Choice>
          <mc:Fallback>
            <p:pic>
              <p:nvPicPr>
                <p:cNvPr id="26" name="Ink 25">
                  <a:extLst>
                    <a:ext uri="{FF2B5EF4-FFF2-40B4-BE49-F238E27FC236}">
                      <a16:creationId xmlns:a16="http://schemas.microsoft.com/office/drawing/2014/main" id="{227621F0-D873-8EF1-E930-E0BCFD94A279}"/>
                    </a:ext>
                  </a:extLst>
                </p:cNvPr>
                <p:cNvPicPr/>
                <p:nvPr/>
              </p:nvPicPr>
              <p:blipFill>
                <a:blip r:embed="rId43"/>
                <a:stretch>
                  <a:fillRect/>
                </a:stretch>
              </p:blipFill>
              <p:spPr>
                <a:xfrm>
                  <a:off x="9020912" y="424449"/>
                  <a:ext cx="2516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FD4F6AD0-D35C-8466-1744-2E771AC50DEB}"/>
                    </a:ext>
                  </a:extLst>
                </p14:cNvPr>
                <p14:cNvContentPartPr/>
                <p14:nvPr/>
              </p14:nvContentPartPr>
              <p14:xfrm>
                <a:off x="9408992" y="428409"/>
                <a:ext cx="102960" cy="38880"/>
              </p14:xfrm>
            </p:contentPart>
          </mc:Choice>
          <mc:Fallback>
            <p:pic>
              <p:nvPicPr>
                <p:cNvPr id="27" name="Ink 26">
                  <a:extLst>
                    <a:ext uri="{FF2B5EF4-FFF2-40B4-BE49-F238E27FC236}">
                      <a16:creationId xmlns:a16="http://schemas.microsoft.com/office/drawing/2014/main" id="{FD4F6AD0-D35C-8466-1744-2E771AC50DEB}"/>
                    </a:ext>
                  </a:extLst>
                </p:cNvPr>
                <p:cNvPicPr/>
                <p:nvPr/>
              </p:nvPicPr>
              <p:blipFill>
                <a:blip r:embed="rId45"/>
                <a:stretch>
                  <a:fillRect/>
                </a:stretch>
              </p:blipFill>
              <p:spPr>
                <a:xfrm>
                  <a:off x="9400352" y="419769"/>
                  <a:ext cx="1206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6BE6CF52-703A-AE7A-60D8-63DCB74D95F4}"/>
                    </a:ext>
                  </a:extLst>
                </p14:cNvPr>
                <p14:cNvContentPartPr/>
                <p14:nvPr/>
              </p14:nvContentPartPr>
              <p14:xfrm>
                <a:off x="9571352" y="341649"/>
                <a:ext cx="282240" cy="223200"/>
              </p14:xfrm>
            </p:contentPart>
          </mc:Choice>
          <mc:Fallback>
            <p:pic>
              <p:nvPicPr>
                <p:cNvPr id="28" name="Ink 27">
                  <a:extLst>
                    <a:ext uri="{FF2B5EF4-FFF2-40B4-BE49-F238E27FC236}">
                      <a16:creationId xmlns:a16="http://schemas.microsoft.com/office/drawing/2014/main" id="{6BE6CF52-703A-AE7A-60D8-63DCB74D95F4}"/>
                    </a:ext>
                  </a:extLst>
                </p:cNvPr>
                <p:cNvPicPr/>
                <p:nvPr/>
              </p:nvPicPr>
              <p:blipFill>
                <a:blip r:embed="rId47"/>
                <a:stretch>
                  <a:fillRect/>
                </a:stretch>
              </p:blipFill>
              <p:spPr>
                <a:xfrm>
                  <a:off x="9562712" y="333009"/>
                  <a:ext cx="299880" cy="240840"/>
                </a:xfrm>
                <a:prstGeom prst="rect">
                  <a:avLst/>
                </a:prstGeom>
              </p:spPr>
            </p:pic>
          </mc:Fallback>
        </mc:AlternateContent>
      </p:grpSp>
      <p:grpSp>
        <p:nvGrpSpPr>
          <p:cNvPr id="33" name="Group 32">
            <a:extLst>
              <a:ext uri="{FF2B5EF4-FFF2-40B4-BE49-F238E27FC236}">
                <a16:creationId xmlns:a16="http://schemas.microsoft.com/office/drawing/2014/main" id="{199BD0A0-488B-8F40-48E0-44610AF4FC8D}"/>
              </a:ext>
            </a:extLst>
          </p:cNvPr>
          <p:cNvGrpSpPr/>
          <p:nvPr/>
        </p:nvGrpSpPr>
        <p:grpSpPr>
          <a:xfrm>
            <a:off x="10209272" y="267489"/>
            <a:ext cx="1208160" cy="398880"/>
            <a:chOff x="10209272" y="267489"/>
            <a:chExt cx="1208160" cy="398880"/>
          </a:xfrm>
        </p:grpSpPr>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71E8D253-CCC3-F9C0-E7B6-9356FC5F9E3E}"/>
                    </a:ext>
                  </a:extLst>
                </p14:cNvPr>
                <p14:cNvContentPartPr/>
                <p14:nvPr/>
              </p14:nvContentPartPr>
              <p14:xfrm>
                <a:off x="10209272" y="385209"/>
                <a:ext cx="324000" cy="223920"/>
              </p14:xfrm>
            </p:contentPart>
          </mc:Choice>
          <mc:Fallback>
            <p:pic>
              <p:nvPicPr>
                <p:cNvPr id="29" name="Ink 28">
                  <a:extLst>
                    <a:ext uri="{FF2B5EF4-FFF2-40B4-BE49-F238E27FC236}">
                      <a16:creationId xmlns:a16="http://schemas.microsoft.com/office/drawing/2014/main" id="{71E8D253-CCC3-F9C0-E7B6-9356FC5F9E3E}"/>
                    </a:ext>
                  </a:extLst>
                </p:cNvPr>
                <p:cNvPicPr/>
                <p:nvPr/>
              </p:nvPicPr>
              <p:blipFill>
                <a:blip r:embed="rId49"/>
                <a:stretch>
                  <a:fillRect/>
                </a:stretch>
              </p:blipFill>
              <p:spPr>
                <a:xfrm>
                  <a:off x="10200272" y="376569"/>
                  <a:ext cx="3416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7C13728F-9575-788D-AA72-B9E9C923F05A}"/>
                    </a:ext>
                  </a:extLst>
                </p14:cNvPr>
                <p14:cNvContentPartPr/>
                <p14:nvPr/>
              </p14:nvContentPartPr>
              <p14:xfrm>
                <a:off x="10694192" y="314289"/>
                <a:ext cx="203040" cy="331920"/>
              </p14:xfrm>
            </p:contentPart>
          </mc:Choice>
          <mc:Fallback>
            <p:pic>
              <p:nvPicPr>
                <p:cNvPr id="30" name="Ink 29">
                  <a:extLst>
                    <a:ext uri="{FF2B5EF4-FFF2-40B4-BE49-F238E27FC236}">
                      <a16:creationId xmlns:a16="http://schemas.microsoft.com/office/drawing/2014/main" id="{7C13728F-9575-788D-AA72-B9E9C923F05A}"/>
                    </a:ext>
                  </a:extLst>
                </p:cNvPr>
                <p:cNvPicPr/>
                <p:nvPr/>
              </p:nvPicPr>
              <p:blipFill>
                <a:blip r:embed="rId51"/>
                <a:stretch>
                  <a:fillRect/>
                </a:stretch>
              </p:blipFill>
              <p:spPr>
                <a:xfrm>
                  <a:off x="10685192" y="305649"/>
                  <a:ext cx="22068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A981671A-B369-236E-69D6-E915A4BBEECF}"/>
                    </a:ext>
                  </a:extLst>
                </p14:cNvPr>
                <p14:cNvContentPartPr/>
                <p14:nvPr/>
              </p14:nvContentPartPr>
              <p14:xfrm>
                <a:off x="10930712" y="267489"/>
                <a:ext cx="486720" cy="398880"/>
              </p14:xfrm>
            </p:contentPart>
          </mc:Choice>
          <mc:Fallback>
            <p:pic>
              <p:nvPicPr>
                <p:cNvPr id="31" name="Ink 30">
                  <a:extLst>
                    <a:ext uri="{FF2B5EF4-FFF2-40B4-BE49-F238E27FC236}">
                      <a16:creationId xmlns:a16="http://schemas.microsoft.com/office/drawing/2014/main" id="{A981671A-B369-236E-69D6-E915A4BBEECF}"/>
                    </a:ext>
                  </a:extLst>
                </p:cNvPr>
                <p:cNvPicPr/>
                <p:nvPr/>
              </p:nvPicPr>
              <p:blipFill>
                <a:blip r:embed="rId53"/>
                <a:stretch>
                  <a:fillRect/>
                </a:stretch>
              </p:blipFill>
              <p:spPr>
                <a:xfrm>
                  <a:off x="10921712" y="258849"/>
                  <a:ext cx="50436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E74DDE3F-8809-9CE4-8E6E-3CF52035F925}"/>
                    </a:ext>
                  </a:extLst>
                </p14:cNvPr>
                <p14:cNvContentPartPr/>
                <p14:nvPr/>
              </p14:nvContentPartPr>
              <p14:xfrm>
                <a:off x="10957712" y="488529"/>
                <a:ext cx="343800" cy="86760"/>
              </p14:xfrm>
            </p:contentPart>
          </mc:Choice>
          <mc:Fallback>
            <p:pic>
              <p:nvPicPr>
                <p:cNvPr id="32" name="Ink 31">
                  <a:extLst>
                    <a:ext uri="{FF2B5EF4-FFF2-40B4-BE49-F238E27FC236}">
                      <a16:creationId xmlns:a16="http://schemas.microsoft.com/office/drawing/2014/main" id="{E74DDE3F-8809-9CE4-8E6E-3CF52035F925}"/>
                    </a:ext>
                  </a:extLst>
                </p:cNvPr>
                <p:cNvPicPr/>
                <p:nvPr/>
              </p:nvPicPr>
              <p:blipFill>
                <a:blip r:embed="rId55"/>
                <a:stretch>
                  <a:fillRect/>
                </a:stretch>
              </p:blipFill>
              <p:spPr>
                <a:xfrm>
                  <a:off x="10949072" y="479889"/>
                  <a:ext cx="361440" cy="104400"/>
                </a:xfrm>
                <a:prstGeom prst="rect">
                  <a:avLst/>
                </a:prstGeom>
              </p:spPr>
            </p:pic>
          </mc:Fallback>
        </mc:AlternateContent>
      </p:grpSp>
      <p:grpSp>
        <p:nvGrpSpPr>
          <p:cNvPr id="46" name="Group 45">
            <a:extLst>
              <a:ext uri="{FF2B5EF4-FFF2-40B4-BE49-F238E27FC236}">
                <a16:creationId xmlns:a16="http://schemas.microsoft.com/office/drawing/2014/main" id="{1AC39BF9-D0AA-968D-BC27-FD37704075F5}"/>
              </a:ext>
            </a:extLst>
          </p:cNvPr>
          <p:cNvGrpSpPr/>
          <p:nvPr/>
        </p:nvGrpSpPr>
        <p:grpSpPr>
          <a:xfrm>
            <a:off x="1442552" y="1087929"/>
            <a:ext cx="751320" cy="334440"/>
            <a:chOff x="1442552" y="1087929"/>
            <a:chExt cx="751320" cy="334440"/>
          </a:xfrm>
        </p:grpSpPr>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E0FC0061-B5E3-5BE7-FA9A-8D8CCE201DB2}"/>
                    </a:ext>
                  </a:extLst>
                </p14:cNvPr>
                <p14:cNvContentPartPr/>
                <p14:nvPr/>
              </p14:nvContentPartPr>
              <p14:xfrm>
                <a:off x="1569992" y="1087929"/>
                <a:ext cx="154080" cy="334440"/>
              </p14:xfrm>
            </p:contentPart>
          </mc:Choice>
          <mc:Fallback>
            <p:pic>
              <p:nvPicPr>
                <p:cNvPr id="36" name="Ink 35">
                  <a:extLst>
                    <a:ext uri="{FF2B5EF4-FFF2-40B4-BE49-F238E27FC236}">
                      <a16:creationId xmlns:a16="http://schemas.microsoft.com/office/drawing/2014/main" id="{E0FC0061-B5E3-5BE7-FA9A-8D8CCE201DB2}"/>
                    </a:ext>
                  </a:extLst>
                </p:cNvPr>
                <p:cNvPicPr/>
                <p:nvPr/>
              </p:nvPicPr>
              <p:blipFill>
                <a:blip r:embed="rId57"/>
                <a:stretch>
                  <a:fillRect/>
                </a:stretch>
              </p:blipFill>
              <p:spPr>
                <a:xfrm>
                  <a:off x="1560992" y="1079289"/>
                  <a:ext cx="17172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C8CDE835-B554-FF59-F825-DF3FA691BCEB}"/>
                    </a:ext>
                  </a:extLst>
                </p14:cNvPr>
                <p14:cNvContentPartPr/>
                <p14:nvPr/>
              </p14:nvContentPartPr>
              <p14:xfrm>
                <a:off x="1442552" y="1224009"/>
                <a:ext cx="255600" cy="60480"/>
              </p14:xfrm>
            </p:contentPart>
          </mc:Choice>
          <mc:Fallback>
            <p:pic>
              <p:nvPicPr>
                <p:cNvPr id="37" name="Ink 36">
                  <a:extLst>
                    <a:ext uri="{FF2B5EF4-FFF2-40B4-BE49-F238E27FC236}">
                      <a16:creationId xmlns:a16="http://schemas.microsoft.com/office/drawing/2014/main" id="{C8CDE835-B554-FF59-F825-DF3FA691BCEB}"/>
                    </a:ext>
                  </a:extLst>
                </p:cNvPr>
                <p:cNvPicPr/>
                <p:nvPr/>
              </p:nvPicPr>
              <p:blipFill>
                <a:blip r:embed="rId59"/>
                <a:stretch>
                  <a:fillRect/>
                </a:stretch>
              </p:blipFill>
              <p:spPr>
                <a:xfrm>
                  <a:off x="1433912" y="1215009"/>
                  <a:ext cx="2732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8A27F42E-BFFB-198A-DDFD-DA9DF24E0145}"/>
                    </a:ext>
                  </a:extLst>
                </p14:cNvPr>
                <p14:cNvContentPartPr/>
                <p14:nvPr/>
              </p14:nvContentPartPr>
              <p14:xfrm>
                <a:off x="1902992" y="1199889"/>
                <a:ext cx="290880" cy="197640"/>
              </p14:xfrm>
            </p:contentPart>
          </mc:Choice>
          <mc:Fallback>
            <p:pic>
              <p:nvPicPr>
                <p:cNvPr id="38" name="Ink 37">
                  <a:extLst>
                    <a:ext uri="{FF2B5EF4-FFF2-40B4-BE49-F238E27FC236}">
                      <a16:creationId xmlns:a16="http://schemas.microsoft.com/office/drawing/2014/main" id="{8A27F42E-BFFB-198A-DDFD-DA9DF24E0145}"/>
                    </a:ext>
                  </a:extLst>
                </p:cNvPr>
                <p:cNvPicPr/>
                <p:nvPr/>
              </p:nvPicPr>
              <p:blipFill>
                <a:blip r:embed="rId61"/>
                <a:stretch>
                  <a:fillRect/>
                </a:stretch>
              </p:blipFill>
              <p:spPr>
                <a:xfrm>
                  <a:off x="1894352" y="1191249"/>
                  <a:ext cx="308520" cy="215280"/>
                </a:xfrm>
                <a:prstGeom prst="rect">
                  <a:avLst/>
                </a:prstGeom>
              </p:spPr>
            </p:pic>
          </mc:Fallback>
        </mc:AlternateContent>
      </p:grpSp>
      <p:grpSp>
        <p:nvGrpSpPr>
          <p:cNvPr id="45" name="Group 44">
            <a:extLst>
              <a:ext uri="{FF2B5EF4-FFF2-40B4-BE49-F238E27FC236}">
                <a16:creationId xmlns:a16="http://schemas.microsoft.com/office/drawing/2014/main" id="{7E8346A6-CF5E-11BA-BF3E-8DBD73139087}"/>
              </a:ext>
            </a:extLst>
          </p:cNvPr>
          <p:cNvGrpSpPr/>
          <p:nvPr/>
        </p:nvGrpSpPr>
        <p:grpSpPr>
          <a:xfrm>
            <a:off x="3060752" y="1168209"/>
            <a:ext cx="730080" cy="311400"/>
            <a:chOff x="3060752" y="1168209"/>
            <a:chExt cx="730080" cy="311400"/>
          </a:xfrm>
        </p:grpSpPr>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7A646087-1CDD-3916-0EB2-86EFBCFA6ED4}"/>
                    </a:ext>
                  </a:extLst>
                </p14:cNvPr>
                <p14:cNvContentPartPr/>
                <p14:nvPr/>
              </p14:nvContentPartPr>
              <p14:xfrm>
                <a:off x="3060752" y="1171089"/>
                <a:ext cx="244080" cy="234360"/>
              </p14:xfrm>
            </p:contentPart>
          </mc:Choice>
          <mc:Fallback>
            <p:pic>
              <p:nvPicPr>
                <p:cNvPr id="39" name="Ink 38">
                  <a:extLst>
                    <a:ext uri="{FF2B5EF4-FFF2-40B4-BE49-F238E27FC236}">
                      <a16:creationId xmlns:a16="http://schemas.microsoft.com/office/drawing/2014/main" id="{7A646087-1CDD-3916-0EB2-86EFBCFA6ED4}"/>
                    </a:ext>
                  </a:extLst>
                </p:cNvPr>
                <p:cNvPicPr/>
                <p:nvPr/>
              </p:nvPicPr>
              <p:blipFill>
                <a:blip r:embed="rId63"/>
                <a:stretch>
                  <a:fillRect/>
                </a:stretch>
              </p:blipFill>
              <p:spPr>
                <a:xfrm>
                  <a:off x="3052112" y="1162449"/>
                  <a:ext cx="2617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2B8389B1-9222-E1FB-B5A0-238703981B59}"/>
                    </a:ext>
                  </a:extLst>
                </p14:cNvPr>
                <p14:cNvContentPartPr/>
                <p14:nvPr/>
              </p14:nvContentPartPr>
              <p14:xfrm>
                <a:off x="3437312" y="1286289"/>
                <a:ext cx="59400" cy="156600"/>
              </p14:xfrm>
            </p:contentPart>
          </mc:Choice>
          <mc:Fallback>
            <p:pic>
              <p:nvPicPr>
                <p:cNvPr id="40" name="Ink 39">
                  <a:extLst>
                    <a:ext uri="{FF2B5EF4-FFF2-40B4-BE49-F238E27FC236}">
                      <a16:creationId xmlns:a16="http://schemas.microsoft.com/office/drawing/2014/main" id="{2B8389B1-9222-E1FB-B5A0-238703981B59}"/>
                    </a:ext>
                  </a:extLst>
                </p:cNvPr>
                <p:cNvPicPr/>
                <p:nvPr/>
              </p:nvPicPr>
              <p:blipFill>
                <a:blip r:embed="rId65"/>
                <a:stretch>
                  <a:fillRect/>
                </a:stretch>
              </p:blipFill>
              <p:spPr>
                <a:xfrm>
                  <a:off x="3428672" y="1277649"/>
                  <a:ext cx="770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F98FC2DA-5605-A57E-B1A5-E706BDFA43BC}"/>
                    </a:ext>
                  </a:extLst>
                </p14:cNvPr>
                <p14:cNvContentPartPr/>
                <p14:nvPr/>
              </p14:nvContentPartPr>
              <p14:xfrm>
                <a:off x="3705872" y="1168209"/>
                <a:ext cx="84960" cy="311400"/>
              </p14:xfrm>
            </p:contentPart>
          </mc:Choice>
          <mc:Fallback>
            <p:pic>
              <p:nvPicPr>
                <p:cNvPr id="41" name="Ink 40">
                  <a:extLst>
                    <a:ext uri="{FF2B5EF4-FFF2-40B4-BE49-F238E27FC236}">
                      <a16:creationId xmlns:a16="http://schemas.microsoft.com/office/drawing/2014/main" id="{F98FC2DA-5605-A57E-B1A5-E706BDFA43BC}"/>
                    </a:ext>
                  </a:extLst>
                </p:cNvPr>
                <p:cNvPicPr/>
                <p:nvPr/>
              </p:nvPicPr>
              <p:blipFill>
                <a:blip r:embed="rId67"/>
                <a:stretch>
                  <a:fillRect/>
                </a:stretch>
              </p:blipFill>
              <p:spPr>
                <a:xfrm>
                  <a:off x="3697232" y="1159569"/>
                  <a:ext cx="102600" cy="329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78135D11-006A-1E71-C313-3ACB23ED62E4}"/>
                  </a:ext>
                </a:extLst>
              </p14:cNvPr>
              <p14:cNvContentPartPr/>
              <p14:nvPr/>
            </p14:nvContentPartPr>
            <p14:xfrm>
              <a:off x="4133192" y="1175769"/>
              <a:ext cx="261000" cy="276840"/>
            </p14:xfrm>
          </p:contentPart>
        </mc:Choice>
        <mc:Fallback>
          <p:pic>
            <p:nvPicPr>
              <p:cNvPr id="42" name="Ink 41">
                <a:extLst>
                  <a:ext uri="{FF2B5EF4-FFF2-40B4-BE49-F238E27FC236}">
                    <a16:creationId xmlns:a16="http://schemas.microsoft.com/office/drawing/2014/main" id="{78135D11-006A-1E71-C313-3ACB23ED62E4}"/>
                  </a:ext>
                </a:extLst>
              </p:cNvPr>
              <p:cNvPicPr/>
              <p:nvPr/>
            </p:nvPicPr>
            <p:blipFill>
              <a:blip r:embed="rId69"/>
              <a:stretch>
                <a:fillRect/>
              </a:stretch>
            </p:blipFill>
            <p:spPr>
              <a:xfrm>
                <a:off x="4124192" y="1167129"/>
                <a:ext cx="2786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3AD36F42-9FFE-FDC6-E949-2E28A2E4E2FA}"/>
                  </a:ext>
                </a:extLst>
              </p14:cNvPr>
              <p14:cNvContentPartPr/>
              <p14:nvPr/>
            </p14:nvContentPartPr>
            <p14:xfrm>
              <a:off x="1150952" y="2060289"/>
              <a:ext cx="496080" cy="500040"/>
            </p14:xfrm>
          </p:contentPart>
        </mc:Choice>
        <mc:Fallback>
          <p:pic>
            <p:nvPicPr>
              <p:cNvPr id="43" name="Ink 42">
                <a:extLst>
                  <a:ext uri="{FF2B5EF4-FFF2-40B4-BE49-F238E27FC236}">
                    <a16:creationId xmlns:a16="http://schemas.microsoft.com/office/drawing/2014/main" id="{3AD36F42-9FFE-FDC6-E949-2E28A2E4E2FA}"/>
                  </a:ext>
                </a:extLst>
              </p:cNvPr>
              <p:cNvPicPr/>
              <p:nvPr/>
            </p:nvPicPr>
            <p:blipFill>
              <a:blip r:embed="rId71"/>
              <a:stretch>
                <a:fillRect/>
              </a:stretch>
            </p:blipFill>
            <p:spPr>
              <a:xfrm>
                <a:off x="1142312" y="2051289"/>
                <a:ext cx="51372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29A29746-639E-009A-A4AA-00DA4AEFAB07}"/>
                  </a:ext>
                </a:extLst>
              </p14:cNvPr>
              <p14:cNvContentPartPr/>
              <p14:nvPr/>
            </p14:nvContentPartPr>
            <p14:xfrm>
              <a:off x="1946912" y="2355129"/>
              <a:ext cx="179640" cy="138240"/>
            </p14:xfrm>
          </p:contentPart>
        </mc:Choice>
        <mc:Fallback>
          <p:pic>
            <p:nvPicPr>
              <p:cNvPr id="44" name="Ink 43">
                <a:extLst>
                  <a:ext uri="{FF2B5EF4-FFF2-40B4-BE49-F238E27FC236}">
                    <a16:creationId xmlns:a16="http://schemas.microsoft.com/office/drawing/2014/main" id="{29A29746-639E-009A-A4AA-00DA4AEFAB07}"/>
                  </a:ext>
                </a:extLst>
              </p:cNvPr>
              <p:cNvPicPr/>
              <p:nvPr/>
            </p:nvPicPr>
            <p:blipFill>
              <a:blip r:embed="rId73"/>
              <a:stretch>
                <a:fillRect/>
              </a:stretch>
            </p:blipFill>
            <p:spPr>
              <a:xfrm>
                <a:off x="1938272" y="2346129"/>
                <a:ext cx="1972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E1456E94-4681-85AA-71E6-D35398F3F9B8}"/>
                  </a:ext>
                </a:extLst>
              </p14:cNvPr>
              <p14:cNvContentPartPr/>
              <p14:nvPr/>
            </p14:nvContentPartPr>
            <p14:xfrm>
              <a:off x="2782832" y="1929609"/>
              <a:ext cx="547560" cy="556560"/>
            </p14:xfrm>
          </p:contentPart>
        </mc:Choice>
        <mc:Fallback>
          <p:pic>
            <p:nvPicPr>
              <p:cNvPr id="47" name="Ink 46">
                <a:extLst>
                  <a:ext uri="{FF2B5EF4-FFF2-40B4-BE49-F238E27FC236}">
                    <a16:creationId xmlns:a16="http://schemas.microsoft.com/office/drawing/2014/main" id="{E1456E94-4681-85AA-71E6-D35398F3F9B8}"/>
                  </a:ext>
                </a:extLst>
              </p:cNvPr>
              <p:cNvPicPr/>
              <p:nvPr/>
            </p:nvPicPr>
            <p:blipFill>
              <a:blip r:embed="rId75"/>
              <a:stretch>
                <a:fillRect/>
              </a:stretch>
            </p:blipFill>
            <p:spPr>
              <a:xfrm>
                <a:off x="2773832" y="1920609"/>
                <a:ext cx="565200" cy="574200"/>
              </a:xfrm>
              <a:prstGeom prst="rect">
                <a:avLst/>
              </a:prstGeom>
            </p:spPr>
          </p:pic>
        </mc:Fallback>
      </mc:AlternateContent>
      <p:grpSp>
        <p:nvGrpSpPr>
          <p:cNvPr id="55" name="Group 54">
            <a:extLst>
              <a:ext uri="{FF2B5EF4-FFF2-40B4-BE49-F238E27FC236}">
                <a16:creationId xmlns:a16="http://schemas.microsoft.com/office/drawing/2014/main" id="{162024CA-85E5-CA1D-72F0-57FD6C480925}"/>
              </a:ext>
            </a:extLst>
          </p:cNvPr>
          <p:cNvGrpSpPr/>
          <p:nvPr/>
        </p:nvGrpSpPr>
        <p:grpSpPr>
          <a:xfrm>
            <a:off x="3957872" y="1774809"/>
            <a:ext cx="970200" cy="1123200"/>
            <a:chOff x="3957872" y="1774809"/>
            <a:chExt cx="970200" cy="1123200"/>
          </a:xfrm>
        </p:grpSpPr>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1518AC6C-6CE9-854C-4F3B-62B86F9C7433}"/>
                    </a:ext>
                  </a:extLst>
                </p14:cNvPr>
                <p14:cNvContentPartPr/>
                <p14:nvPr/>
              </p14:nvContentPartPr>
              <p14:xfrm>
                <a:off x="3957872" y="1774809"/>
                <a:ext cx="231120" cy="468360"/>
              </p14:xfrm>
            </p:contentPart>
          </mc:Choice>
          <mc:Fallback>
            <p:pic>
              <p:nvPicPr>
                <p:cNvPr id="48" name="Ink 47">
                  <a:extLst>
                    <a:ext uri="{FF2B5EF4-FFF2-40B4-BE49-F238E27FC236}">
                      <a16:creationId xmlns:a16="http://schemas.microsoft.com/office/drawing/2014/main" id="{1518AC6C-6CE9-854C-4F3B-62B86F9C7433}"/>
                    </a:ext>
                  </a:extLst>
                </p:cNvPr>
                <p:cNvPicPr/>
                <p:nvPr/>
              </p:nvPicPr>
              <p:blipFill>
                <a:blip r:embed="rId77"/>
                <a:stretch>
                  <a:fillRect/>
                </a:stretch>
              </p:blipFill>
              <p:spPr>
                <a:xfrm>
                  <a:off x="3949232" y="1765809"/>
                  <a:ext cx="24876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56F41DC0-7428-3A24-6363-E45395C43294}"/>
                    </a:ext>
                  </a:extLst>
                </p14:cNvPr>
                <p14:cNvContentPartPr/>
                <p14:nvPr/>
              </p14:nvContentPartPr>
              <p14:xfrm>
                <a:off x="4385192" y="2006289"/>
                <a:ext cx="46800" cy="227520"/>
              </p14:xfrm>
            </p:contentPart>
          </mc:Choice>
          <mc:Fallback>
            <p:pic>
              <p:nvPicPr>
                <p:cNvPr id="49" name="Ink 48">
                  <a:extLst>
                    <a:ext uri="{FF2B5EF4-FFF2-40B4-BE49-F238E27FC236}">
                      <a16:creationId xmlns:a16="http://schemas.microsoft.com/office/drawing/2014/main" id="{56F41DC0-7428-3A24-6363-E45395C43294}"/>
                    </a:ext>
                  </a:extLst>
                </p:cNvPr>
                <p:cNvPicPr/>
                <p:nvPr/>
              </p:nvPicPr>
              <p:blipFill>
                <a:blip r:embed="rId79"/>
                <a:stretch>
                  <a:fillRect/>
                </a:stretch>
              </p:blipFill>
              <p:spPr>
                <a:xfrm>
                  <a:off x="4376192" y="1997289"/>
                  <a:ext cx="644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3F86A74A-0E53-D949-A151-EE65236EA82E}"/>
                    </a:ext>
                  </a:extLst>
                </p14:cNvPr>
                <p14:cNvContentPartPr/>
                <p14:nvPr/>
              </p14:nvContentPartPr>
              <p14:xfrm>
                <a:off x="4350632" y="1824129"/>
                <a:ext cx="18000" cy="20160"/>
              </p14:xfrm>
            </p:contentPart>
          </mc:Choice>
          <mc:Fallback>
            <p:pic>
              <p:nvPicPr>
                <p:cNvPr id="50" name="Ink 49">
                  <a:extLst>
                    <a:ext uri="{FF2B5EF4-FFF2-40B4-BE49-F238E27FC236}">
                      <a16:creationId xmlns:a16="http://schemas.microsoft.com/office/drawing/2014/main" id="{3F86A74A-0E53-D949-A151-EE65236EA82E}"/>
                    </a:ext>
                  </a:extLst>
                </p:cNvPr>
                <p:cNvPicPr/>
                <p:nvPr/>
              </p:nvPicPr>
              <p:blipFill>
                <a:blip r:embed="rId81"/>
                <a:stretch>
                  <a:fillRect/>
                </a:stretch>
              </p:blipFill>
              <p:spPr>
                <a:xfrm>
                  <a:off x="4341632" y="1815129"/>
                  <a:ext cx="356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A0B9D96F-7414-79D9-007D-BA1ED5CE2E75}"/>
                    </a:ext>
                  </a:extLst>
                </p14:cNvPr>
                <p14:cNvContentPartPr/>
                <p14:nvPr/>
              </p14:nvContentPartPr>
              <p14:xfrm>
                <a:off x="3983792" y="2309769"/>
                <a:ext cx="910080" cy="65880"/>
              </p14:xfrm>
            </p:contentPart>
          </mc:Choice>
          <mc:Fallback>
            <p:pic>
              <p:nvPicPr>
                <p:cNvPr id="51" name="Ink 50">
                  <a:extLst>
                    <a:ext uri="{FF2B5EF4-FFF2-40B4-BE49-F238E27FC236}">
                      <a16:creationId xmlns:a16="http://schemas.microsoft.com/office/drawing/2014/main" id="{A0B9D96F-7414-79D9-007D-BA1ED5CE2E75}"/>
                    </a:ext>
                  </a:extLst>
                </p:cNvPr>
                <p:cNvPicPr/>
                <p:nvPr/>
              </p:nvPicPr>
              <p:blipFill>
                <a:blip r:embed="rId83"/>
                <a:stretch>
                  <a:fillRect/>
                </a:stretch>
              </p:blipFill>
              <p:spPr>
                <a:xfrm>
                  <a:off x="3975152" y="2300769"/>
                  <a:ext cx="9277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9348AA8B-9E22-12D6-C36A-59EFFBA8EAFB}"/>
                    </a:ext>
                  </a:extLst>
                </p14:cNvPr>
                <p14:cNvContentPartPr/>
                <p14:nvPr/>
              </p14:nvContentPartPr>
              <p14:xfrm>
                <a:off x="4239392" y="2455929"/>
                <a:ext cx="273960" cy="442080"/>
              </p14:xfrm>
            </p:contentPart>
          </mc:Choice>
          <mc:Fallback>
            <p:pic>
              <p:nvPicPr>
                <p:cNvPr id="52" name="Ink 51">
                  <a:extLst>
                    <a:ext uri="{FF2B5EF4-FFF2-40B4-BE49-F238E27FC236}">
                      <a16:creationId xmlns:a16="http://schemas.microsoft.com/office/drawing/2014/main" id="{9348AA8B-9E22-12D6-C36A-59EFFBA8EAFB}"/>
                    </a:ext>
                  </a:extLst>
                </p:cNvPr>
                <p:cNvPicPr/>
                <p:nvPr/>
              </p:nvPicPr>
              <p:blipFill>
                <a:blip r:embed="rId85"/>
                <a:stretch>
                  <a:fillRect/>
                </a:stretch>
              </p:blipFill>
              <p:spPr>
                <a:xfrm>
                  <a:off x="4230752" y="2446929"/>
                  <a:ext cx="29160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347FEF23-08B6-37B3-1680-019153C69F97}"/>
                    </a:ext>
                  </a:extLst>
                </p14:cNvPr>
                <p14:cNvContentPartPr/>
                <p14:nvPr/>
              </p14:nvContentPartPr>
              <p14:xfrm>
                <a:off x="4666352" y="2470689"/>
                <a:ext cx="261720" cy="402840"/>
              </p14:xfrm>
            </p:contentPart>
          </mc:Choice>
          <mc:Fallback>
            <p:pic>
              <p:nvPicPr>
                <p:cNvPr id="53" name="Ink 52">
                  <a:extLst>
                    <a:ext uri="{FF2B5EF4-FFF2-40B4-BE49-F238E27FC236}">
                      <a16:creationId xmlns:a16="http://schemas.microsoft.com/office/drawing/2014/main" id="{347FEF23-08B6-37B3-1680-019153C69F97}"/>
                    </a:ext>
                  </a:extLst>
                </p:cNvPr>
                <p:cNvPicPr/>
                <p:nvPr/>
              </p:nvPicPr>
              <p:blipFill>
                <a:blip r:embed="rId87"/>
                <a:stretch>
                  <a:fillRect/>
                </a:stretch>
              </p:blipFill>
              <p:spPr>
                <a:xfrm>
                  <a:off x="4657352" y="2462049"/>
                  <a:ext cx="27936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FE1D701A-0FC0-5E17-96C3-B9D989449042}"/>
                    </a:ext>
                  </a:extLst>
                </p14:cNvPr>
                <p14:cNvContentPartPr/>
                <p14:nvPr/>
              </p14:nvContentPartPr>
              <p14:xfrm>
                <a:off x="4616672" y="2620089"/>
                <a:ext cx="251640" cy="65160"/>
              </p14:xfrm>
            </p:contentPart>
          </mc:Choice>
          <mc:Fallback>
            <p:pic>
              <p:nvPicPr>
                <p:cNvPr id="54" name="Ink 53">
                  <a:extLst>
                    <a:ext uri="{FF2B5EF4-FFF2-40B4-BE49-F238E27FC236}">
                      <a16:creationId xmlns:a16="http://schemas.microsoft.com/office/drawing/2014/main" id="{FE1D701A-0FC0-5E17-96C3-B9D989449042}"/>
                    </a:ext>
                  </a:extLst>
                </p:cNvPr>
                <p:cNvPicPr/>
                <p:nvPr/>
              </p:nvPicPr>
              <p:blipFill>
                <a:blip r:embed="rId89"/>
                <a:stretch>
                  <a:fillRect/>
                </a:stretch>
              </p:blipFill>
              <p:spPr>
                <a:xfrm>
                  <a:off x="4607672" y="2611449"/>
                  <a:ext cx="269280" cy="82800"/>
                </a:xfrm>
                <a:prstGeom prst="rect">
                  <a:avLst/>
                </a:prstGeom>
              </p:spPr>
            </p:pic>
          </mc:Fallback>
        </mc:AlternateContent>
      </p:grpSp>
      <p:grpSp>
        <p:nvGrpSpPr>
          <p:cNvPr id="70" name="Group 69">
            <a:extLst>
              <a:ext uri="{FF2B5EF4-FFF2-40B4-BE49-F238E27FC236}">
                <a16:creationId xmlns:a16="http://schemas.microsoft.com/office/drawing/2014/main" id="{DE437E44-0DAF-0EB9-2351-6F9213AA932A}"/>
              </a:ext>
            </a:extLst>
          </p:cNvPr>
          <p:cNvGrpSpPr/>
          <p:nvPr/>
        </p:nvGrpSpPr>
        <p:grpSpPr>
          <a:xfrm>
            <a:off x="6059192" y="3506769"/>
            <a:ext cx="381240" cy="136440"/>
            <a:chOff x="6059192" y="3506769"/>
            <a:chExt cx="381240" cy="136440"/>
          </a:xfrm>
        </p:grpSpPr>
        <mc:AlternateContent xmlns:mc="http://schemas.openxmlformats.org/markup-compatibility/2006">
          <mc:Choice xmlns:p14="http://schemas.microsoft.com/office/powerpoint/2010/main" Requires="p14">
            <p:contentPart p14:bwMode="auto" r:id="rId90">
              <p14:nvContentPartPr>
                <p14:cNvPr id="68" name="Ink 67">
                  <a:extLst>
                    <a:ext uri="{FF2B5EF4-FFF2-40B4-BE49-F238E27FC236}">
                      <a16:creationId xmlns:a16="http://schemas.microsoft.com/office/drawing/2014/main" id="{527D880A-FAFD-1885-2E0F-DFDEBF598576}"/>
                    </a:ext>
                  </a:extLst>
                </p14:cNvPr>
                <p14:cNvContentPartPr/>
                <p14:nvPr/>
              </p14:nvContentPartPr>
              <p14:xfrm>
                <a:off x="6059912" y="3506769"/>
                <a:ext cx="231120" cy="35640"/>
              </p14:xfrm>
            </p:contentPart>
          </mc:Choice>
          <mc:Fallback>
            <p:pic>
              <p:nvPicPr>
                <p:cNvPr id="68" name="Ink 67">
                  <a:extLst>
                    <a:ext uri="{FF2B5EF4-FFF2-40B4-BE49-F238E27FC236}">
                      <a16:creationId xmlns:a16="http://schemas.microsoft.com/office/drawing/2014/main" id="{527D880A-FAFD-1885-2E0F-DFDEBF598576}"/>
                    </a:ext>
                  </a:extLst>
                </p:cNvPr>
                <p:cNvPicPr/>
                <p:nvPr/>
              </p:nvPicPr>
              <p:blipFill>
                <a:blip r:embed="rId91"/>
                <a:stretch>
                  <a:fillRect/>
                </a:stretch>
              </p:blipFill>
              <p:spPr>
                <a:xfrm>
                  <a:off x="6050912" y="3498129"/>
                  <a:ext cx="2487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9" name="Ink 68">
                  <a:extLst>
                    <a:ext uri="{FF2B5EF4-FFF2-40B4-BE49-F238E27FC236}">
                      <a16:creationId xmlns:a16="http://schemas.microsoft.com/office/drawing/2014/main" id="{010A6373-9261-F53D-48AE-5143E3BD0826}"/>
                    </a:ext>
                  </a:extLst>
                </p14:cNvPr>
                <p14:cNvContentPartPr/>
                <p14:nvPr/>
              </p14:nvContentPartPr>
              <p14:xfrm>
                <a:off x="6059192" y="3607569"/>
                <a:ext cx="381240" cy="35640"/>
              </p14:xfrm>
            </p:contentPart>
          </mc:Choice>
          <mc:Fallback>
            <p:pic>
              <p:nvPicPr>
                <p:cNvPr id="69" name="Ink 68">
                  <a:extLst>
                    <a:ext uri="{FF2B5EF4-FFF2-40B4-BE49-F238E27FC236}">
                      <a16:creationId xmlns:a16="http://schemas.microsoft.com/office/drawing/2014/main" id="{010A6373-9261-F53D-48AE-5143E3BD0826}"/>
                    </a:ext>
                  </a:extLst>
                </p:cNvPr>
                <p:cNvPicPr/>
                <p:nvPr/>
              </p:nvPicPr>
              <p:blipFill>
                <a:blip r:embed="rId93"/>
                <a:stretch>
                  <a:fillRect/>
                </a:stretch>
              </p:blipFill>
              <p:spPr>
                <a:xfrm>
                  <a:off x="6050552" y="3598929"/>
                  <a:ext cx="398880" cy="53280"/>
                </a:xfrm>
                <a:prstGeom prst="rect">
                  <a:avLst/>
                </a:prstGeom>
              </p:spPr>
            </p:pic>
          </mc:Fallback>
        </mc:AlternateContent>
      </p:grpSp>
      <p:grpSp>
        <p:nvGrpSpPr>
          <p:cNvPr id="76" name="Group 75">
            <a:extLst>
              <a:ext uri="{FF2B5EF4-FFF2-40B4-BE49-F238E27FC236}">
                <a16:creationId xmlns:a16="http://schemas.microsoft.com/office/drawing/2014/main" id="{7FD9BD8F-07A6-C5D4-825F-249405048F66}"/>
              </a:ext>
            </a:extLst>
          </p:cNvPr>
          <p:cNvGrpSpPr/>
          <p:nvPr/>
        </p:nvGrpSpPr>
        <p:grpSpPr>
          <a:xfrm>
            <a:off x="2000912" y="3288609"/>
            <a:ext cx="1986480" cy="462960"/>
            <a:chOff x="2000912" y="3288609"/>
            <a:chExt cx="1986480" cy="462960"/>
          </a:xfrm>
        </p:grpSpPr>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374DB930-CE62-0B10-D220-594D5A7D35EE}"/>
                    </a:ext>
                  </a:extLst>
                </p14:cNvPr>
                <p14:cNvContentPartPr/>
                <p14:nvPr/>
              </p14:nvContentPartPr>
              <p14:xfrm>
                <a:off x="2038352" y="3425409"/>
                <a:ext cx="235800" cy="16920"/>
              </p14:xfrm>
            </p:contentPart>
          </mc:Choice>
          <mc:Fallback>
            <p:pic>
              <p:nvPicPr>
                <p:cNvPr id="56" name="Ink 55">
                  <a:extLst>
                    <a:ext uri="{FF2B5EF4-FFF2-40B4-BE49-F238E27FC236}">
                      <a16:creationId xmlns:a16="http://schemas.microsoft.com/office/drawing/2014/main" id="{374DB930-CE62-0B10-D220-594D5A7D35EE}"/>
                    </a:ext>
                  </a:extLst>
                </p:cNvPr>
                <p:cNvPicPr/>
                <p:nvPr/>
              </p:nvPicPr>
              <p:blipFill>
                <a:blip r:embed="rId95"/>
                <a:stretch>
                  <a:fillRect/>
                </a:stretch>
              </p:blipFill>
              <p:spPr>
                <a:xfrm>
                  <a:off x="2029712" y="3416769"/>
                  <a:ext cx="253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B361B44A-A435-4E48-9C52-4B4CA7BB7A5B}"/>
                    </a:ext>
                  </a:extLst>
                </p14:cNvPr>
                <p14:cNvContentPartPr/>
                <p14:nvPr/>
              </p14:nvContentPartPr>
              <p14:xfrm>
                <a:off x="2000912" y="3586329"/>
                <a:ext cx="290520" cy="62640"/>
              </p14:xfrm>
            </p:contentPart>
          </mc:Choice>
          <mc:Fallback>
            <p:pic>
              <p:nvPicPr>
                <p:cNvPr id="57" name="Ink 56">
                  <a:extLst>
                    <a:ext uri="{FF2B5EF4-FFF2-40B4-BE49-F238E27FC236}">
                      <a16:creationId xmlns:a16="http://schemas.microsoft.com/office/drawing/2014/main" id="{B361B44A-A435-4E48-9C52-4B4CA7BB7A5B}"/>
                    </a:ext>
                  </a:extLst>
                </p:cNvPr>
                <p:cNvPicPr/>
                <p:nvPr/>
              </p:nvPicPr>
              <p:blipFill>
                <a:blip r:embed="rId97"/>
                <a:stretch>
                  <a:fillRect/>
                </a:stretch>
              </p:blipFill>
              <p:spPr>
                <a:xfrm>
                  <a:off x="1991912" y="3577329"/>
                  <a:ext cx="30816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766094A2-5D1B-C8B5-08FA-F933E99DCC45}"/>
                    </a:ext>
                  </a:extLst>
                </p14:cNvPr>
                <p14:cNvContentPartPr/>
                <p14:nvPr/>
              </p14:nvContentPartPr>
              <p14:xfrm>
                <a:off x="2855192" y="3303009"/>
                <a:ext cx="233640" cy="303480"/>
              </p14:xfrm>
            </p:contentPart>
          </mc:Choice>
          <mc:Fallback>
            <p:pic>
              <p:nvPicPr>
                <p:cNvPr id="58" name="Ink 57">
                  <a:extLst>
                    <a:ext uri="{FF2B5EF4-FFF2-40B4-BE49-F238E27FC236}">
                      <a16:creationId xmlns:a16="http://schemas.microsoft.com/office/drawing/2014/main" id="{766094A2-5D1B-C8B5-08FA-F933E99DCC45}"/>
                    </a:ext>
                  </a:extLst>
                </p:cNvPr>
                <p:cNvPicPr/>
                <p:nvPr/>
              </p:nvPicPr>
              <p:blipFill>
                <a:blip r:embed="rId99"/>
                <a:stretch>
                  <a:fillRect/>
                </a:stretch>
              </p:blipFill>
              <p:spPr>
                <a:xfrm>
                  <a:off x="2846192" y="3294369"/>
                  <a:ext cx="2512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245BF49F-70C9-BFE3-D0CD-3C46E839ACDA}"/>
                    </a:ext>
                  </a:extLst>
                </p14:cNvPr>
                <p14:cNvContentPartPr/>
                <p14:nvPr/>
              </p14:nvContentPartPr>
              <p14:xfrm>
                <a:off x="3248312" y="3480489"/>
                <a:ext cx="45000" cy="209880"/>
              </p14:xfrm>
            </p:contentPart>
          </mc:Choice>
          <mc:Fallback>
            <p:pic>
              <p:nvPicPr>
                <p:cNvPr id="59" name="Ink 58">
                  <a:extLst>
                    <a:ext uri="{FF2B5EF4-FFF2-40B4-BE49-F238E27FC236}">
                      <a16:creationId xmlns:a16="http://schemas.microsoft.com/office/drawing/2014/main" id="{245BF49F-70C9-BFE3-D0CD-3C46E839ACDA}"/>
                    </a:ext>
                  </a:extLst>
                </p:cNvPr>
                <p:cNvPicPr/>
                <p:nvPr/>
              </p:nvPicPr>
              <p:blipFill>
                <a:blip r:embed="rId101"/>
                <a:stretch>
                  <a:fillRect/>
                </a:stretch>
              </p:blipFill>
              <p:spPr>
                <a:xfrm>
                  <a:off x="3239672" y="3471489"/>
                  <a:ext cx="626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64EA91A0-DCE3-F7FF-1494-60797726EBCF}"/>
                    </a:ext>
                  </a:extLst>
                </p14:cNvPr>
                <p14:cNvContentPartPr/>
                <p14:nvPr/>
              </p14:nvContentPartPr>
              <p14:xfrm>
                <a:off x="3419672" y="3310209"/>
                <a:ext cx="261000" cy="441360"/>
              </p14:xfrm>
            </p:contentPart>
          </mc:Choice>
          <mc:Fallback>
            <p:pic>
              <p:nvPicPr>
                <p:cNvPr id="60" name="Ink 59">
                  <a:extLst>
                    <a:ext uri="{FF2B5EF4-FFF2-40B4-BE49-F238E27FC236}">
                      <a16:creationId xmlns:a16="http://schemas.microsoft.com/office/drawing/2014/main" id="{64EA91A0-DCE3-F7FF-1494-60797726EBCF}"/>
                    </a:ext>
                  </a:extLst>
                </p:cNvPr>
                <p:cNvPicPr/>
                <p:nvPr/>
              </p:nvPicPr>
              <p:blipFill>
                <a:blip r:embed="rId103"/>
                <a:stretch>
                  <a:fillRect/>
                </a:stretch>
              </p:blipFill>
              <p:spPr>
                <a:xfrm>
                  <a:off x="3410672" y="3301569"/>
                  <a:ext cx="27864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50E720D3-C82C-AF41-F835-5E7B61874E2F}"/>
                    </a:ext>
                  </a:extLst>
                </p14:cNvPr>
                <p14:cNvContentPartPr/>
                <p14:nvPr/>
              </p14:nvContentPartPr>
              <p14:xfrm>
                <a:off x="3861032" y="3684969"/>
                <a:ext cx="126360" cy="19080"/>
              </p14:xfrm>
            </p:contentPart>
          </mc:Choice>
          <mc:Fallback>
            <p:pic>
              <p:nvPicPr>
                <p:cNvPr id="61" name="Ink 60">
                  <a:extLst>
                    <a:ext uri="{FF2B5EF4-FFF2-40B4-BE49-F238E27FC236}">
                      <a16:creationId xmlns:a16="http://schemas.microsoft.com/office/drawing/2014/main" id="{50E720D3-C82C-AF41-F835-5E7B61874E2F}"/>
                    </a:ext>
                  </a:extLst>
                </p:cNvPr>
                <p:cNvPicPr/>
                <p:nvPr/>
              </p:nvPicPr>
              <p:blipFill>
                <a:blip r:embed="rId105"/>
                <a:stretch>
                  <a:fillRect/>
                </a:stretch>
              </p:blipFill>
              <p:spPr>
                <a:xfrm>
                  <a:off x="3852392" y="3676329"/>
                  <a:ext cx="1440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3" name="Ink 72">
                  <a:extLst>
                    <a:ext uri="{FF2B5EF4-FFF2-40B4-BE49-F238E27FC236}">
                      <a16:creationId xmlns:a16="http://schemas.microsoft.com/office/drawing/2014/main" id="{3437C4E6-FF44-CDEC-E61E-D7E5A797C15D}"/>
                    </a:ext>
                  </a:extLst>
                </p14:cNvPr>
                <p14:cNvContentPartPr/>
                <p14:nvPr/>
              </p14:nvContentPartPr>
              <p14:xfrm>
                <a:off x="2441192" y="3288609"/>
                <a:ext cx="1012680" cy="225360"/>
              </p14:xfrm>
            </p:contentPart>
          </mc:Choice>
          <mc:Fallback>
            <p:pic>
              <p:nvPicPr>
                <p:cNvPr id="73" name="Ink 72">
                  <a:extLst>
                    <a:ext uri="{FF2B5EF4-FFF2-40B4-BE49-F238E27FC236}">
                      <a16:creationId xmlns:a16="http://schemas.microsoft.com/office/drawing/2014/main" id="{3437C4E6-FF44-CDEC-E61E-D7E5A797C15D}"/>
                    </a:ext>
                  </a:extLst>
                </p:cNvPr>
                <p:cNvPicPr/>
                <p:nvPr/>
              </p:nvPicPr>
              <p:blipFill>
                <a:blip r:embed="rId107"/>
                <a:stretch>
                  <a:fillRect/>
                </a:stretch>
              </p:blipFill>
              <p:spPr>
                <a:xfrm>
                  <a:off x="2432552" y="3279609"/>
                  <a:ext cx="1030320" cy="243000"/>
                </a:xfrm>
                <a:prstGeom prst="rect">
                  <a:avLst/>
                </a:prstGeom>
              </p:spPr>
            </p:pic>
          </mc:Fallback>
        </mc:AlternateContent>
      </p:grpSp>
      <p:grpSp>
        <p:nvGrpSpPr>
          <p:cNvPr id="75" name="Group 74">
            <a:extLst>
              <a:ext uri="{FF2B5EF4-FFF2-40B4-BE49-F238E27FC236}">
                <a16:creationId xmlns:a16="http://schemas.microsoft.com/office/drawing/2014/main" id="{74FAF827-0F7F-B609-BD90-AF49FB7788EB}"/>
              </a:ext>
            </a:extLst>
          </p:cNvPr>
          <p:cNvGrpSpPr/>
          <p:nvPr/>
        </p:nvGrpSpPr>
        <p:grpSpPr>
          <a:xfrm>
            <a:off x="4419752" y="3089169"/>
            <a:ext cx="1256040" cy="1211760"/>
            <a:chOff x="4419752" y="3089169"/>
            <a:chExt cx="1256040" cy="1211760"/>
          </a:xfrm>
        </p:grpSpPr>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B2D306C5-1999-575D-C157-0FC52D7EFD16}"/>
                    </a:ext>
                  </a:extLst>
                </p14:cNvPr>
                <p14:cNvContentPartPr/>
                <p14:nvPr/>
              </p14:nvContentPartPr>
              <p14:xfrm>
                <a:off x="4803512" y="3089169"/>
                <a:ext cx="375480" cy="537480"/>
              </p14:xfrm>
            </p:contentPart>
          </mc:Choice>
          <mc:Fallback>
            <p:pic>
              <p:nvPicPr>
                <p:cNvPr id="63" name="Ink 62">
                  <a:extLst>
                    <a:ext uri="{FF2B5EF4-FFF2-40B4-BE49-F238E27FC236}">
                      <a16:creationId xmlns:a16="http://schemas.microsoft.com/office/drawing/2014/main" id="{B2D306C5-1999-575D-C157-0FC52D7EFD16}"/>
                    </a:ext>
                  </a:extLst>
                </p:cNvPr>
                <p:cNvPicPr/>
                <p:nvPr/>
              </p:nvPicPr>
              <p:blipFill>
                <a:blip r:embed="rId109"/>
                <a:stretch>
                  <a:fillRect/>
                </a:stretch>
              </p:blipFill>
              <p:spPr>
                <a:xfrm>
                  <a:off x="4794512" y="3080169"/>
                  <a:ext cx="393120" cy="555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2123B10C-D3DE-55D5-BD46-047FEDA15D55}"/>
                    </a:ext>
                  </a:extLst>
                </p14:cNvPr>
                <p14:cNvContentPartPr/>
                <p14:nvPr/>
              </p14:nvContentPartPr>
              <p14:xfrm>
                <a:off x="4419752" y="3684609"/>
                <a:ext cx="1085400" cy="77760"/>
              </p14:xfrm>
            </p:contentPart>
          </mc:Choice>
          <mc:Fallback>
            <p:pic>
              <p:nvPicPr>
                <p:cNvPr id="64" name="Ink 63">
                  <a:extLst>
                    <a:ext uri="{FF2B5EF4-FFF2-40B4-BE49-F238E27FC236}">
                      <a16:creationId xmlns:a16="http://schemas.microsoft.com/office/drawing/2014/main" id="{2123B10C-D3DE-55D5-BD46-047FEDA15D55}"/>
                    </a:ext>
                  </a:extLst>
                </p:cNvPr>
                <p:cNvPicPr/>
                <p:nvPr/>
              </p:nvPicPr>
              <p:blipFill>
                <a:blip r:embed="rId111"/>
                <a:stretch>
                  <a:fillRect/>
                </a:stretch>
              </p:blipFill>
              <p:spPr>
                <a:xfrm>
                  <a:off x="4410752" y="3675969"/>
                  <a:ext cx="11030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A7369996-D1DA-B1F3-D37F-199EA04DBEFF}"/>
                    </a:ext>
                  </a:extLst>
                </p14:cNvPr>
                <p14:cNvContentPartPr/>
                <p14:nvPr/>
              </p14:nvContentPartPr>
              <p14:xfrm>
                <a:off x="4584632" y="3981249"/>
                <a:ext cx="245160" cy="311400"/>
              </p14:xfrm>
            </p:contentPart>
          </mc:Choice>
          <mc:Fallback>
            <p:pic>
              <p:nvPicPr>
                <p:cNvPr id="65" name="Ink 64">
                  <a:extLst>
                    <a:ext uri="{FF2B5EF4-FFF2-40B4-BE49-F238E27FC236}">
                      <a16:creationId xmlns:a16="http://schemas.microsoft.com/office/drawing/2014/main" id="{A7369996-D1DA-B1F3-D37F-199EA04DBEFF}"/>
                    </a:ext>
                  </a:extLst>
                </p:cNvPr>
                <p:cNvPicPr/>
                <p:nvPr/>
              </p:nvPicPr>
              <p:blipFill>
                <a:blip r:embed="rId113"/>
                <a:stretch>
                  <a:fillRect/>
                </a:stretch>
              </p:blipFill>
              <p:spPr>
                <a:xfrm>
                  <a:off x="4575992" y="3972609"/>
                  <a:ext cx="26280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7F7792C8-2D91-6922-A2E8-235C11B9D622}"/>
                    </a:ext>
                  </a:extLst>
                </p14:cNvPr>
                <p14:cNvContentPartPr/>
                <p14:nvPr/>
              </p14:nvContentPartPr>
              <p14:xfrm>
                <a:off x="4974512" y="4105089"/>
                <a:ext cx="69480" cy="180720"/>
              </p14:xfrm>
            </p:contentPart>
          </mc:Choice>
          <mc:Fallback>
            <p:pic>
              <p:nvPicPr>
                <p:cNvPr id="66" name="Ink 65">
                  <a:extLst>
                    <a:ext uri="{FF2B5EF4-FFF2-40B4-BE49-F238E27FC236}">
                      <a16:creationId xmlns:a16="http://schemas.microsoft.com/office/drawing/2014/main" id="{7F7792C8-2D91-6922-A2E8-235C11B9D622}"/>
                    </a:ext>
                  </a:extLst>
                </p:cNvPr>
                <p:cNvPicPr/>
                <p:nvPr/>
              </p:nvPicPr>
              <p:blipFill>
                <a:blip r:embed="rId115"/>
                <a:stretch>
                  <a:fillRect/>
                </a:stretch>
              </p:blipFill>
              <p:spPr>
                <a:xfrm>
                  <a:off x="4965872" y="4096449"/>
                  <a:ext cx="871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6620F0CE-813B-0AF4-7091-EDDA1B8526AB}"/>
                    </a:ext>
                  </a:extLst>
                </p14:cNvPr>
                <p14:cNvContentPartPr/>
                <p14:nvPr/>
              </p14:nvContentPartPr>
              <p14:xfrm>
                <a:off x="5154152" y="3919689"/>
                <a:ext cx="133200" cy="381240"/>
              </p14:xfrm>
            </p:contentPart>
          </mc:Choice>
          <mc:Fallback>
            <p:pic>
              <p:nvPicPr>
                <p:cNvPr id="67" name="Ink 66">
                  <a:extLst>
                    <a:ext uri="{FF2B5EF4-FFF2-40B4-BE49-F238E27FC236}">
                      <a16:creationId xmlns:a16="http://schemas.microsoft.com/office/drawing/2014/main" id="{6620F0CE-813B-0AF4-7091-EDDA1B8526AB}"/>
                    </a:ext>
                  </a:extLst>
                </p:cNvPr>
                <p:cNvPicPr/>
                <p:nvPr/>
              </p:nvPicPr>
              <p:blipFill>
                <a:blip r:embed="rId117"/>
                <a:stretch>
                  <a:fillRect/>
                </a:stretch>
              </p:blipFill>
              <p:spPr>
                <a:xfrm>
                  <a:off x="5145152" y="3911049"/>
                  <a:ext cx="15084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EDC7AC74-A6BA-5C9C-E3E9-C77DBC985842}"/>
                    </a:ext>
                  </a:extLst>
                </p14:cNvPr>
                <p14:cNvContentPartPr/>
                <p14:nvPr/>
              </p14:nvContentPartPr>
              <p14:xfrm>
                <a:off x="4602992" y="3867489"/>
                <a:ext cx="1072800" cy="299160"/>
              </p14:xfrm>
            </p:contentPart>
          </mc:Choice>
          <mc:Fallback>
            <p:pic>
              <p:nvPicPr>
                <p:cNvPr id="74" name="Ink 73">
                  <a:extLst>
                    <a:ext uri="{FF2B5EF4-FFF2-40B4-BE49-F238E27FC236}">
                      <a16:creationId xmlns:a16="http://schemas.microsoft.com/office/drawing/2014/main" id="{EDC7AC74-A6BA-5C9C-E3E9-C77DBC985842}"/>
                    </a:ext>
                  </a:extLst>
                </p:cNvPr>
                <p:cNvPicPr/>
                <p:nvPr/>
              </p:nvPicPr>
              <p:blipFill>
                <a:blip r:embed="rId119"/>
                <a:stretch>
                  <a:fillRect/>
                </a:stretch>
              </p:blipFill>
              <p:spPr>
                <a:xfrm>
                  <a:off x="4594352" y="3858489"/>
                  <a:ext cx="1090440" cy="316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0">
            <p14:nvContentPartPr>
              <p14:cNvPr id="77" name="Ink 76">
                <a:extLst>
                  <a:ext uri="{FF2B5EF4-FFF2-40B4-BE49-F238E27FC236}">
                    <a16:creationId xmlns:a16="http://schemas.microsoft.com/office/drawing/2014/main" id="{D1C6FCFA-8F30-A0E8-6818-6D6DA2AC6E6C}"/>
                  </a:ext>
                </a:extLst>
              </p14:cNvPr>
              <p14:cNvContentPartPr/>
              <p14:nvPr/>
            </p14:nvContentPartPr>
            <p14:xfrm>
              <a:off x="3765632" y="3134529"/>
              <a:ext cx="206280" cy="278280"/>
            </p14:xfrm>
          </p:contentPart>
        </mc:Choice>
        <mc:Fallback>
          <p:pic>
            <p:nvPicPr>
              <p:cNvPr id="77" name="Ink 76">
                <a:extLst>
                  <a:ext uri="{FF2B5EF4-FFF2-40B4-BE49-F238E27FC236}">
                    <a16:creationId xmlns:a16="http://schemas.microsoft.com/office/drawing/2014/main" id="{D1C6FCFA-8F30-A0E8-6818-6D6DA2AC6E6C}"/>
                  </a:ext>
                </a:extLst>
              </p:cNvPr>
              <p:cNvPicPr/>
              <p:nvPr/>
            </p:nvPicPr>
            <p:blipFill>
              <a:blip r:embed="rId121"/>
              <a:stretch>
                <a:fillRect/>
              </a:stretch>
            </p:blipFill>
            <p:spPr>
              <a:xfrm>
                <a:off x="3756992" y="3125529"/>
                <a:ext cx="223920" cy="295920"/>
              </a:xfrm>
              <a:prstGeom prst="rect">
                <a:avLst/>
              </a:prstGeom>
            </p:spPr>
          </p:pic>
        </mc:Fallback>
      </mc:AlternateContent>
      <p:grpSp>
        <p:nvGrpSpPr>
          <p:cNvPr id="88" name="Group 87">
            <a:extLst>
              <a:ext uri="{FF2B5EF4-FFF2-40B4-BE49-F238E27FC236}">
                <a16:creationId xmlns:a16="http://schemas.microsoft.com/office/drawing/2014/main" id="{D5A24E6E-1DDB-9471-C8DC-45CE8584B497}"/>
              </a:ext>
            </a:extLst>
          </p:cNvPr>
          <p:cNvGrpSpPr/>
          <p:nvPr/>
        </p:nvGrpSpPr>
        <p:grpSpPr>
          <a:xfrm>
            <a:off x="6970352" y="2950209"/>
            <a:ext cx="2819520" cy="631080"/>
            <a:chOff x="6970352" y="2950209"/>
            <a:chExt cx="2819520" cy="631080"/>
          </a:xfrm>
        </p:grpSpPr>
        <mc:AlternateContent xmlns:mc="http://schemas.openxmlformats.org/markup-compatibility/2006">
          <mc:Choice xmlns:p14="http://schemas.microsoft.com/office/powerpoint/2010/main" Requires="p14">
            <p:contentPart p14:bwMode="auto" r:id="rId122">
              <p14:nvContentPartPr>
                <p14:cNvPr id="78" name="Ink 77">
                  <a:extLst>
                    <a:ext uri="{FF2B5EF4-FFF2-40B4-BE49-F238E27FC236}">
                      <a16:creationId xmlns:a16="http://schemas.microsoft.com/office/drawing/2014/main" id="{4EBAC797-478A-4429-9715-0FC2E4700C04}"/>
                    </a:ext>
                  </a:extLst>
                </p14:cNvPr>
                <p14:cNvContentPartPr/>
                <p14:nvPr/>
              </p14:nvContentPartPr>
              <p14:xfrm>
                <a:off x="6970352" y="3200049"/>
                <a:ext cx="492480" cy="361800"/>
              </p14:xfrm>
            </p:contentPart>
          </mc:Choice>
          <mc:Fallback>
            <p:pic>
              <p:nvPicPr>
                <p:cNvPr id="78" name="Ink 77">
                  <a:extLst>
                    <a:ext uri="{FF2B5EF4-FFF2-40B4-BE49-F238E27FC236}">
                      <a16:creationId xmlns:a16="http://schemas.microsoft.com/office/drawing/2014/main" id="{4EBAC797-478A-4429-9715-0FC2E4700C04}"/>
                    </a:ext>
                  </a:extLst>
                </p:cNvPr>
                <p:cNvPicPr/>
                <p:nvPr/>
              </p:nvPicPr>
              <p:blipFill>
                <a:blip r:embed="rId123"/>
                <a:stretch>
                  <a:fillRect/>
                </a:stretch>
              </p:blipFill>
              <p:spPr>
                <a:xfrm>
                  <a:off x="6961712" y="3191049"/>
                  <a:ext cx="51012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4EEDC7D3-2618-50A0-28D2-DE88A9E88323}"/>
                    </a:ext>
                  </a:extLst>
                </p14:cNvPr>
                <p14:cNvContentPartPr/>
                <p14:nvPr/>
              </p14:nvContentPartPr>
              <p14:xfrm>
                <a:off x="7456712" y="3151089"/>
                <a:ext cx="534240" cy="378720"/>
              </p14:xfrm>
            </p:contentPart>
          </mc:Choice>
          <mc:Fallback>
            <p:pic>
              <p:nvPicPr>
                <p:cNvPr id="79" name="Ink 78">
                  <a:extLst>
                    <a:ext uri="{FF2B5EF4-FFF2-40B4-BE49-F238E27FC236}">
                      <a16:creationId xmlns:a16="http://schemas.microsoft.com/office/drawing/2014/main" id="{4EEDC7D3-2618-50A0-28D2-DE88A9E88323}"/>
                    </a:ext>
                  </a:extLst>
                </p:cNvPr>
                <p:cNvPicPr/>
                <p:nvPr/>
              </p:nvPicPr>
              <p:blipFill>
                <a:blip r:embed="rId125"/>
                <a:stretch>
                  <a:fillRect/>
                </a:stretch>
              </p:blipFill>
              <p:spPr>
                <a:xfrm>
                  <a:off x="7448072" y="3142449"/>
                  <a:ext cx="55188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6FD2211F-0B16-8A86-6BA9-6AEEB343DA7C}"/>
                    </a:ext>
                  </a:extLst>
                </p14:cNvPr>
                <p14:cNvContentPartPr/>
                <p14:nvPr/>
              </p14:nvContentPartPr>
              <p14:xfrm>
                <a:off x="8263472" y="2950209"/>
                <a:ext cx="496800" cy="600480"/>
              </p14:xfrm>
            </p:contentPart>
          </mc:Choice>
          <mc:Fallback>
            <p:pic>
              <p:nvPicPr>
                <p:cNvPr id="80" name="Ink 79">
                  <a:extLst>
                    <a:ext uri="{FF2B5EF4-FFF2-40B4-BE49-F238E27FC236}">
                      <a16:creationId xmlns:a16="http://schemas.microsoft.com/office/drawing/2014/main" id="{6FD2211F-0B16-8A86-6BA9-6AEEB343DA7C}"/>
                    </a:ext>
                  </a:extLst>
                </p:cNvPr>
                <p:cNvPicPr/>
                <p:nvPr/>
              </p:nvPicPr>
              <p:blipFill>
                <a:blip r:embed="rId127"/>
                <a:stretch>
                  <a:fillRect/>
                </a:stretch>
              </p:blipFill>
              <p:spPr>
                <a:xfrm>
                  <a:off x="8254832" y="2941209"/>
                  <a:ext cx="514440" cy="618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67E49B60-2CFE-74C3-1BEE-20FA4FC90F45}"/>
                    </a:ext>
                  </a:extLst>
                </p14:cNvPr>
                <p14:cNvContentPartPr/>
                <p14:nvPr/>
              </p14:nvContentPartPr>
              <p14:xfrm>
                <a:off x="8937392" y="3213729"/>
                <a:ext cx="254880" cy="367560"/>
              </p14:xfrm>
            </p:contentPart>
          </mc:Choice>
          <mc:Fallback>
            <p:pic>
              <p:nvPicPr>
                <p:cNvPr id="81" name="Ink 80">
                  <a:extLst>
                    <a:ext uri="{FF2B5EF4-FFF2-40B4-BE49-F238E27FC236}">
                      <a16:creationId xmlns:a16="http://schemas.microsoft.com/office/drawing/2014/main" id="{67E49B60-2CFE-74C3-1BEE-20FA4FC90F45}"/>
                    </a:ext>
                  </a:extLst>
                </p:cNvPr>
                <p:cNvPicPr/>
                <p:nvPr/>
              </p:nvPicPr>
              <p:blipFill>
                <a:blip r:embed="rId129"/>
                <a:stretch>
                  <a:fillRect/>
                </a:stretch>
              </p:blipFill>
              <p:spPr>
                <a:xfrm>
                  <a:off x="8928752" y="3204729"/>
                  <a:ext cx="27252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C68480F5-B4E9-452B-D7BA-51B3F8456AFB}"/>
                    </a:ext>
                  </a:extLst>
                </p14:cNvPr>
                <p14:cNvContentPartPr/>
                <p14:nvPr/>
              </p14:nvContentPartPr>
              <p14:xfrm>
                <a:off x="9336992" y="3028329"/>
                <a:ext cx="105840" cy="541800"/>
              </p14:xfrm>
            </p:contentPart>
          </mc:Choice>
          <mc:Fallback>
            <p:pic>
              <p:nvPicPr>
                <p:cNvPr id="82" name="Ink 81">
                  <a:extLst>
                    <a:ext uri="{FF2B5EF4-FFF2-40B4-BE49-F238E27FC236}">
                      <a16:creationId xmlns:a16="http://schemas.microsoft.com/office/drawing/2014/main" id="{C68480F5-B4E9-452B-D7BA-51B3F8456AFB}"/>
                    </a:ext>
                  </a:extLst>
                </p:cNvPr>
                <p:cNvPicPr/>
                <p:nvPr/>
              </p:nvPicPr>
              <p:blipFill>
                <a:blip r:embed="rId131"/>
                <a:stretch>
                  <a:fillRect/>
                </a:stretch>
              </p:blipFill>
              <p:spPr>
                <a:xfrm>
                  <a:off x="9328352" y="3019329"/>
                  <a:ext cx="12348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70E5088D-0AD2-E806-2D69-AD095437F689}"/>
                    </a:ext>
                  </a:extLst>
                </p14:cNvPr>
                <p14:cNvContentPartPr/>
                <p14:nvPr/>
              </p14:nvContentPartPr>
              <p14:xfrm>
                <a:off x="9570992" y="2988009"/>
                <a:ext cx="218880" cy="567360"/>
              </p14:xfrm>
            </p:contentPart>
          </mc:Choice>
          <mc:Fallback>
            <p:pic>
              <p:nvPicPr>
                <p:cNvPr id="83" name="Ink 82">
                  <a:extLst>
                    <a:ext uri="{FF2B5EF4-FFF2-40B4-BE49-F238E27FC236}">
                      <a16:creationId xmlns:a16="http://schemas.microsoft.com/office/drawing/2014/main" id="{70E5088D-0AD2-E806-2D69-AD095437F689}"/>
                    </a:ext>
                  </a:extLst>
                </p:cNvPr>
                <p:cNvPicPr/>
                <p:nvPr/>
              </p:nvPicPr>
              <p:blipFill>
                <a:blip r:embed="rId133"/>
                <a:stretch>
                  <a:fillRect/>
                </a:stretch>
              </p:blipFill>
              <p:spPr>
                <a:xfrm>
                  <a:off x="9561992" y="2979369"/>
                  <a:ext cx="23652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3D09F442-D0C2-0AF4-4FBF-6CBE513388D4}"/>
                    </a:ext>
                  </a:extLst>
                </p14:cNvPr>
                <p14:cNvContentPartPr/>
                <p14:nvPr/>
              </p14:nvContentPartPr>
              <p14:xfrm>
                <a:off x="9460472" y="3276729"/>
                <a:ext cx="213840" cy="43200"/>
              </p14:xfrm>
            </p:contentPart>
          </mc:Choice>
          <mc:Fallback>
            <p:pic>
              <p:nvPicPr>
                <p:cNvPr id="84" name="Ink 83">
                  <a:extLst>
                    <a:ext uri="{FF2B5EF4-FFF2-40B4-BE49-F238E27FC236}">
                      <a16:creationId xmlns:a16="http://schemas.microsoft.com/office/drawing/2014/main" id="{3D09F442-D0C2-0AF4-4FBF-6CBE513388D4}"/>
                    </a:ext>
                  </a:extLst>
                </p:cNvPr>
                <p:cNvPicPr/>
                <p:nvPr/>
              </p:nvPicPr>
              <p:blipFill>
                <a:blip r:embed="rId135"/>
                <a:stretch>
                  <a:fillRect/>
                </a:stretch>
              </p:blipFill>
              <p:spPr>
                <a:xfrm>
                  <a:off x="9451832" y="3267729"/>
                  <a:ext cx="231480" cy="60840"/>
                </a:xfrm>
                <a:prstGeom prst="rect">
                  <a:avLst/>
                </a:prstGeom>
              </p:spPr>
            </p:pic>
          </mc:Fallback>
        </mc:AlternateContent>
      </p:grpSp>
      <p:grpSp>
        <p:nvGrpSpPr>
          <p:cNvPr id="87" name="Group 86">
            <a:extLst>
              <a:ext uri="{FF2B5EF4-FFF2-40B4-BE49-F238E27FC236}">
                <a16:creationId xmlns:a16="http://schemas.microsoft.com/office/drawing/2014/main" id="{3BE68146-6C5C-7887-3CC6-0AAA98C384D9}"/>
              </a:ext>
            </a:extLst>
          </p:cNvPr>
          <p:cNvGrpSpPr/>
          <p:nvPr/>
        </p:nvGrpSpPr>
        <p:grpSpPr>
          <a:xfrm>
            <a:off x="8046392" y="3855249"/>
            <a:ext cx="765000" cy="207360"/>
            <a:chOff x="8046392" y="3855249"/>
            <a:chExt cx="765000" cy="207360"/>
          </a:xfrm>
        </p:grpSpPr>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9AD5BFE1-6173-68A9-E280-29EA182A4048}"/>
                    </a:ext>
                  </a:extLst>
                </p14:cNvPr>
                <p14:cNvContentPartPr/>
                <p14:nvPr/>
              </p14:nvContentPartPr>
              <p14:xfrm>
                <a:off x="8046392" y="3855249"/>
                <a:ext cx="765000" cy="187920"/>
              </p14:xfrm>
            </p:contentPart>
          </mc:Choice>
          <mc:Fallback>
            <p:pic>
              <p:nvPicPr>
                <p:cNvPr id="85" name="Ink 84">
                  <a:extLst>
                    <a:ext uri="{FF2B5EF4-FFF2-40B4-BE49-F238E27FC236}">
                      <a16:creationId xmlns:a16="http://schemas.microsoft.com/office/drawing/2014/main" id="{9AD5BFE1-6173-68A9-E280-29EA182A4048}"/>
                    </a:ext>
                  </a:extLst>
                </p:cNvPr>
                <p:cNvPicPr/>
                <p:nvPr/>
              </p:nvPicPr>
              <p:blipFill>
                <a:blip r:embed="rId137"/>
                <a:stretch>
                  <a:fillRect/>
                </a:stretch>
              </p:blipFill>
              <p:spPr>
                <a:xfrm>
                  <a:off x="8037392" y="3846609"/>
                  <a:ext cx="7826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BE99AEA2-8FEE-4FC6-95C2-1C66363222C0}"/>
                    </a:ext>
                  </a:extLst>
                </p14:cNvPr>
                <p14:cNvContentPartPr/>
                <p14:nvPr/>
              </p14:nvContentPartPr>
              <p14:xfrm>
                <a:off x="8158712" y="3949209"/>
                <a:ext cx="634680" cy="113400"/>
              </p14:xfrm>
            </p:contentPart>
          </mc:Choice>
          <mc:Fallback>
            <p:pic>
              <p:nvPicPr>
                <p:cNvPr id="86" name="Ink 85">
                  <a:extLst>
                    <a:ext uri="{FF2B5EF4-FFF2-40B4-BE49-F238E27FC236}">
                      <a16:creationId xmlns:a16="http://schemas.microsoft.com/office/drawing/2014/main" id="{BE99AEA2-8FEE-4FC6-95C2-1C66363222C0}"/>
                    </a:ext>
                  </a:extLst>
                </p:cNvPr>
                <p:cNvPicPr/>
                <p:nvPr/>
              </p:nvPicPr>
              <p:blipFill>
                <a:blip r:embed="rId139"/>
                <a:stretch>
                  <a:fillRect/>
                </a:stretch>
              </p:blipFill>
              <p:spPr>
                <a:xfrm>
                  <a:off x="8150072" y="3940209"/>
                  <a:ext cx="652320" cy="131040"/>
                </a:xfrm>
                <a:prstGeom prst="rect">
                  <a:avLst/>
                </a:prstGeom>
              </p:spPr>
            </p:pic>
          </mc:Fallback>
        </mc:AlternateContent>
      </p:grpSp>
    </p:spTree>
    <p:extLst>
      <p:ext uri="{BB962C8B-B14F-4D97-AF65-F5344CB8AC3E}">
        <p14:creationId xmlns:p14="http://schemas.microsoft.com/office/powerpoint/2010/main" val="414208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1156978-6621-B8DC-911D-A8F7DFB4AF12}"/>
              </a:ext>
            </a:extLst>
          </p:cNvPr>
          <p:cNvGrpSpPr/>
          <p:nvPr/>
        </p:nvGrpSpPr>
        <p:grpSpPr>
          <a:xfrm>
            <a:off x="753872" y="154449"/>
            <a:ext cx="478800" cy="656280"/>
            <a:chOff x="753872" y="154449"/>
            <a:chExt cx="478800" cy="6562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88D807F-8C9E-6B9D-3AE4-A000EC23EC34}"/>
                    </a:ext>
                  </a:extLst>
                </p14:cNvPr>
                <p14:cNvContentPartPr/>
                <p14:nvPr/>
              </p14:nvContentPartPr>
              <p14:xfrm>
                <a:off x="753872" y="270009"/>
                <a:ext cx="218160" cy="396720"/>
              </p14:xfrm>
            </p:contentPart>
          </mc:Choice>
          <mc:Fallback>
            <p:pic>
              <p:nvPicPr>
                <p:cNvPr id="2" name="Ink 1">
                  <a:extLst>
                    <a:ext uri="{FF2B5EF4-FFF2-40B4-BE49-F238E27FC236}">
                      <a16:creationId xmlns:a16="http://schemas.microsoft.com/office/drawing/2014/main" id="{E88D807F-8C9E-6B9D-3AE4-A000EC23EC34}"/>
                    </a:ext>
                  </a:extLst>
                </p:cNvPr>
                <p:cNvPicPr/>
                <p:nvPr/>
              </p:nvPicPr>
              <p:blipFill>
                <a:blip r:embed="rId3"/>
                <a:stretch>
                  <a:fillRect/>
                </a:stretch>
              </p:blipFill>
              <p:spPr>
                <a:xfrm>
                  <a:off x="744872" y="261009"/>
                  <a:ext cx="23580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F05F674-57FA-CC91-77FC-BCEE7D8BFE0E}"/>
                    </a:ext>
                  </a:extLst>
                </p14:cNvPr>
                <p14:cNvContentPartPr/>
                <p14:nvPr/>
              </p14:nvContentPartPr>
              <p14:xfrm>
                <a:off x="988952" y="154449"/>
                <a:ext cx="243720" cy="656280"/>
              </p14:xfrm>
            </p:contentPart>
          </mc:Choice>
          <mc:Fallback>
            <p:pic>
              <p:nvPicPr>
                <p:cNvPr id="3" name="Ink 2">
                  <a:extLst>
                    <a:ext uri="{FF2B5EF4-FFF2-40B4-BE49-F238E27FC236}">
                      <a16:creationId xmlns:a16="http://schemas.microsoft.com/office/drawing/2014/main" id="{4F05F674-57FA-CC91-77FC-BCEE7D8BFE0E}"/>
                    </a:ext>
                  </a:extLst>
                </p:cNvPr>
                <p:cNvPicPr/>
                <p:nvPr/>
              </p:nvPicPr>
              <p:blipFill>
                <a:blip r:embed="rId5"/>
                <a:stretch>
                  <a:fillRect/>
                </a:stretch>
              </p:blipFill>
              <p:spPr>
                <a:xfrm>
                  <a:off x="979952" y="145809"/>
                  <a:ext cx="261360" cy="673920"/>
                </a:xfrm>
                <a:prstGeom prst="rect">
                  <a:avLst/>
                </a:prstGeom>
              </p:spPr>
            </p:pic>
          </mc:Fallback>
        </mc:AlternateContent>
      </p:grpSp>
      <p:grpSp>
        <p:nvGrpSpPr>
          <p:cNvPr id="12" name="Group 11">
            <a:extLst>
              <a:ext uri="{FF2B5EF4-FFF2-40B4-BE49-F238E27FC236}">
                <a16:creationId xmlns:a16="http://schemas.microsoft.com/office/drawing/2014/main" id="{040FFB9E-A707-9B9B-F898-943F1FB97FBB}"/>
              </a:ext>
            </a:extLst>
          </p:cNvPr>
          <p:cNvGrpSpPr/>
          <p:nvPr/>
        </p:nvGrpSpPr>
        <p:grpSpPr>
          <a:xfrm>
            <a:off x="1702112" y="259209"/>
            <a:ext cx="1517040" cy="501480"/>
            <a:chOff x="1702112" y="259209"/>
            <a:chExt cx="1517040" cy="50148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2F273563-8224-AD3A-E9FA-49AD73862F9D}"/>
                    </a:ext>
                  </a:extLst>
                </p14:cNvPr>
                <p14:cNvContentPartPr/>
                <p14:nvPr/>
              </p14:nvContentPartPr>
              <p14:xfrm>
                <a:off x="1702112" y="259209"/>
                <a:ext cx="354960" cy="456840"/>
              </p14:xfrm>
            </p:contentPart>
          </mc:Choice>
          <mc:Fallback>
            <p:pic>
              <p:nvPicPr>
                <p:cNvPr id="5" name="Ink 4">
                  <a:extLst>
                    <a:ext uri="{FF2B5EF4-FFF2-40B4-BE49-F238E27FC236}">
                      <a16:creationId xmlns:a16="http://schemas.microsoft.com/office/drawing/2014/main" id="{2F273563-8224-AD3A-E9FA-49AD73862F9D}"/>
                    </a:ext>
                  </a:extLst>
                </p:cNvPr>
                <p:cNvPicPr/>
                <p:nvPr/>
              </p:nvPicPr>
              <p:blipFill>
                <a:blip r:embed="rId7"/>
                <a:stretch>
                  <a:fillRect/>
                </a:stretch>
              </p:blipFill>
              <p:spPr>
                <a:xfrm>
                  <a:off x="1693472" y="250569"/>
                  <a:ext cx="37260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F2624835-9FF6-4DE3-D508-36125B3C415A}"/>
                    </a:ext>
                  </a:extLst>
                </p14:cNvPr>
                <p14:cNvContentPartPr/>
                <p14:nvPr/>
              </p14:nvContentPartPr>
              <p14:xfrm>
                <a:off x="2219432" y="532449"/>
                <a:ext cx="132840" cy="33480"/>
              </p14:xfrm>
            </p:contentPart>
          </mc:Choice>
          <mc:Fallback>
            <p:pic>
              <p:nvPicPr>
                <p:cNvPr id="6" name="Ink 5">
                  <a:extLst>
                    <a:ext uri="{FF2B5EF4-FFF2-40B4-BE49-F238E27FC236}">
                      <a16:creationId xmlns:a16="http://schemas.microsoft.com/office/drawing/2014/main" id="{F2624835-9FF6-4DE3-D508-36125B3C415A}"/>
                    </a:ext>
                  </a:extLst>
                </p:cNvPr>
                <p:cNvPicPr/>
                <p:nvPr/>
              </p:nvPicPr>
              <p:blipFill>
                <a:blip r:embed="rId9"/>
                <a:stretch>
                  <a:fillRect/>
                </a:stretch>
              </p:blipFill>
              <p:spPr>
                <a:xfrm>
                  <a:off x="2210792" y="523449"/>
                  <a:ext cx="1504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6E68B66E-2180-315F-8560-575FB379B674}"/>
                    </a:ext>
                  </a:extLst>
                </p14:cNvPr>
                <p14:cNvContentPartPr/>
                <p14:nvPr/>
              </p14:nvContentPartPr>
              <p14:xfrm>
                <a:off x="2278472" y="579969"/>
                <a:ext cx="90720" cy="91440"/>
              </p14:xfrm>
            </p:contentPart>
          </mc:Choice>
          <mc:Fallback>
            <p:pic>
              <p:nvPicPr>
                <p:cNvPr id="7" name="Ink 6">
                  <a:extLst>
                    <a:ext uri="{FF2B5EF4-FFF2-40B4-BE49-F238E27FC236}">
                      <a16:creationId xmlns:a16="http://schemas.microsoft.com/office/drawing/2014/main" id="{6E68B66E-2180-315F-8560-575FB379B674}"/>
                    </a:ext>
                  </a:extLst>
                </p:cNvPr>
                <p:cNvPicPr/>
                <p:nvPr/>
              </p:nvPicPr>
              <p:blipFill>
                <a:blip r:embed="rId11"/>
                <a:stretch>
                  <a:fillRect/>
                </a:stretch>
              </p:blipFill>
              <p:spPr>
                <a:xfrm>
                  <a:off x="2269472" y="570969"/>
                  <a:ext cx="1083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D1F576AD-0400-BF1F-BAB7-E3902F1A30EE}"/>
                    </a:ext>
                  </a:extLst>
                </p14:cNvPr>
                <p14:cNvContentPartPr/>
                <p14:nvPr/>
              </p14:nvContentPartPr>
              <p14:xfrm>
                <a:off x="2569712" y="471969"/>
                <a:ext cx="199440" cy="226080"/>
              </p14:xfrm>
            </p:contentPart>
          </mc:Choice>
          <mc:Fallback>
            <p:pic>
              <p:nvPicPr>
                <p:cNvPr id="8" name="Ink 7">
                  <a:extLst>
                    <a:ext uri="{FF2B5EF4-FFF2-40B4-BE49-F238E27FC236}">
                      <a16:creationId xmlns:a16="http://schemas.microsoft.com/office/drawing/2014/main" id="{D1F576AD-0400-BF1F-BAB7-E3902F1A30EE}"/>
                    </a:ext>
                  </a:extLst>
                </p:cNvPr>
                <p:cNvPicPr/>
                <p:nvPr/>
              </p:nvPicPr>
              <p:blipFill>
                <a:blip r:embed="rId13"/>
                <a:stretch>
                  <a:fillRect/>
                </a:stretch>
              </p:blipFill>
              <p:spPr>
                <a:xfrm>
                  <a:off x="2561072" y="462969"/>
                  <a:ext cx="2170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D3A71CB2-E2C8-DD98-8400-6D2A1303AEAF}"/>
                    </a:ext>
                  </a:extLst>
                </p14:cNvPr>
                <p14:cNvContentPartPr/>
                <p14:nvPr/>
              </p14:nvContentPartPr>
              <p14:xfrm>
                <a:off x="2876432" y="558369"/>
                <a:ext cx="45360" cy="199800"/>
              </p14:xfrm>
            </p:contentPart>
          </mc:Choice>
          <mc:Fallback>
            <p:pic>
              <p:nvPicPr>
                <p:cNvPr id="9" name="Ink 8">
                  <a:extLst>
                    <a:ext uri="{FF2B5EF4-FFF2-40B4-BE49-F238E27FC236}">
                      <a16:creationId xmlns:a16="http://schemas.microsoft.com/office/drawing/2014/main" id="{D3A71CB2-E2C8-DD98-8400-6D2A1303AEAF}"/>
                    </a:ext>
                  </a:extLst>
                </p:cNvPr>
                <p:cNvPicPr/>
                <p:nvPr/>
              </p:nvPicPr>
              <p:blipFill>
                <a:blip r:embed="rId15"/>
                <a:stretch>
                  <a:fillRect/>
                </a:stretch>
              </p:blipFill>
              <p:spPr>
                <a:xfrm>
                  <a:off x="2867432" y="549369"/>
                  <a:ext cx="630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4F972E19-6528-85E9-890A-CC13D6808890}"/>
                    </a:ext>
                  </a:extLst>
                </p14:cNvPr>
                <p14:cNvContentPartPr/>
                <p14:nvPr/>
              </p14:nvContentPartPr>
              <p14:xfrm>
                <a:off x="2932592" y="434529"/>
                <a:ext cx="286560" cy="326160"/>
              </p14:xfrm>
            </p:contentPart>
          </mc:Choice>
          <mc:Fallback>
            <p:pic>
              <p:nvPicPr>
                <p:cNvPr id="10" name="Ink 9">
                  <a:extLst>
                    <a:ext uri="{FF2B5EF4-FFF2-40B4-BE49-F238E27FC236}">
                      <a16:creationId xmlns:a16="http://schemas.microsoft.com/office/drawing/2014/main" id="{4F972E19-6528-85E9-890A-CC13D6808890}"/>
                    </a:ext>
                  </a:extLst>
                </p:cNvPr>
                <p:cNvPicPr/>
                <p:nvPr/>
              </p:nvPicPr>
              <p:blipFill>
                <a:blip r:embed="rId17"/>
                <a:stretch>
                  <a:fillRect/>
                </a:stretch>
              </p:blipFill>
              <p:spPr>
                <a:xfrm>
                  <a:off x="2923592" y="425889"/>
                  <a:ext cx="304200" cy="343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79D96B3D-CA02-D47F-0D00-6CB6B6252115}"/>
                  </a:ext>
                </a:extLst>
              </p14:cNvPr>
              <p14:cNvContentPartPr/>
              <p14:nvPr/>
            </p14:nvContentPartPr>
            <p14:xfrm>
              <a:off x="3743312" y="515169"/>
              <a:ext cx="338400" cy="285840"/>
            </p14:xfrm>
          </p:contentPart>
        </mc:Choice>
        <mc:Fallback>
          <p:pic>
            <p:nvPicPr>
              <p:cNvPr id="11" name="Ink 10">
                <a:extLst>
                  <a:ext uri="{FF2B5EF4-FFF2-40B4-BE49-F238E27FC236}">
                    <a16:creationId xmlns:a16="http://schemas.microsoft.com/office/drawing/2014/main" id="{79D96B3D-CA02-D47F-0D00-6CB6B6252115}"/>
                  </a:ext>
                </a:extLst>
              </p:cNvPr>
              <p:cNvPicPr/>
              <p:nvPr/>
            </p:nvPicPr>
            <p:blipFill>
              <a:blip r:embed="rId19"/>
              <a:stretch>
                <a:fillRect/>
              </a:stretch>
            </p:blipFill>
            <p:spPr>
              <a:xfrm>
                <a:off x="3734312" y="506169"/>
                <a:ext cx="356040" cy="303480"/>
              </a:xfrm>
              <a:prstGeom prst="rect">
                <a:avLst/>
              </a:prstGeom>
            </p:spPr>
          </p:pic>
        </mc:Fallback>
      </mc:AlternateContent>
      <p:grpSp>
        <p:nvGrpSpPr>
          <p:cNvPr id="20" name="Group 19">
            <a:extLst>
              <a:ext uri="{FF2B5EF4-FFF2-40B4-BE49-F238E27FC236}">
                <a16:creationId xmlns:a16="http://schemas.microsoft.com/office/drawing/2014/main" id="{D6C97C67-5F69-95CA-9DCA-71979BD376DF}"/>
              </a:ext>
            </a:extLst>
          </p:cNvPr>
          <p:cNvGrpSpPr/>
          <p:nvPr/>
        </p:nvGrpSpPr>
        <p:grpSpPr>
          <a:xfrm>
            <a:off x="5135072" y="366129"/>
            <a:ext cx="2396880" cy="385920"/>
            <a:chOff x="5135072" y="366129"/>
            <a:chExt cx="2396880" cy="38592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83B77364-A59E-9897-2B7B-13E231AA34E0}"/>
                    </a:ext>
                  </a:extLst>
                </p14:cNvPr>
                <p14:cNvContentPartPr/>
                <p14:nvPr/>
              </p14:nvContentPartPr>
              <p14:xfrm>
                <a:off x="5135072" y="366129"/>
                <a:ext cx="412200" cy="337680"/>
              </p14:xfrm>
            </p:contentPart>
          </mc:Choice>
          <mc:Fallback>
            <p:pic>
              <p:nvPicPr>
                <p:cNvPr id="13" name="Ink 12">
                  <a:extLst>
                    <a:ext uri="{FF2B5EF4-FFF2-40B4-BE49-F238E27FC236}">
                      <a16:creationId xmlns:a16="http://schemas.microsoft.com/office/drawing/2014/main" id="{83B77364-A59E-9897-2B7B-13E231AA34E0}"/>
                    </a:ext>
                  </a:extLst>
                </p:cNvPr>
                <p:cNvPicPr/>
                <p:nvPr/>
              </p:nvPicPr>
              <p:blipFill>
                <a:blip r:embed="rId21"/>
                <a:stretch>
                  <a:fillRect/>
                </a:stretch>
              </p:blipFill>
              <p:spPr>
                <a:xfrm>
                  <a:off x="5126432" y="357129"/>
                  <a:ext cx="42984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CEC686AB-A2DF-7287-F234-1640DB995C3E}"/>
                    </a:ext>
                  </a:extLst>
                </p14:cNvPr>
                <p14:cNvContentPartPr/>
                <p14:nvPr/>
              </p14:nvContentPartPr>
              <p14:xfrm>
                <a:off x="5777672" y="476649"/>
                <a:ext cx="162720" cy="38520"/>
              </p14:xfrm>
            </p:contentPart>
          </mc:Choice>
          <mc:Fallback>
            <p:pic>
              <p:nvPicPr>
                <p:cNvPr id="14" name="Ink 13">
                  <a:extLst>
                    <a:ext uri="{FF2B5EF4-FFF2-40B4-BE49-F238E27FC236}">
                      <a16:creationId xmlns:a16="http://schemas.microsoft.com/office/drawing/2014/main" id="{CEC686AB-A2DF-7287-F234-1640DB995C3E}"/>
                    </a:ext>
                  </a:extLst>
                </p:cNvPr>
                <p:cNvPicPr/>
                <p:nvPr/>
              </p:nvPicPr>
              <p:blipFill>
                <a:blip r:embed="rId23"/>
                <a:stretch>
                  <a:fillRect/>
                </a:stretch>
              </p:blipFill>
              <p:spPr>
                <a:xfrm>
                  <a:off x="5769032" y="467649"/>
                  <a:ext cx="1803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A6F33D15-59A6-FDF5-D65D-738D471BC662}"/>
                    </a:ext>
                  </a:extLst>
                </p14:cNvPr>
                <p14:cNvContentPartPr/>
                <p14:nvPr/>
              </p14:nvContentPartPr>
              <p14:xfrm>
                <a:off x="5816192" y="584649"/>
                <a:ext cx="129240" cy="46440"/>
              </p14:xfrm>
            </p:contentPart>
          </mc:Choice>
          <mc:Fallback>
            <p:pic>
              <p:nvPicPr>
                <p:cNvPr id="15" name="Ink 14">
                  <a:extLst>
                    <a:ext uri="{FF2B5EF4-FFF2-40B4-BE49-F238E27FC236}">
                      <a16:creationId xmlns:a16="http://schemas.microsoft.com/office/drawing/2014/main" id="{A6F33D15-59A6-FDF5-D65D-738D471BC662}"/>
                    </a:ext>
                  </a:extLst>
                </p:cNvPr>
                <p:cNvPicPr/>
                <p:nvPr/>
              </p:nvPicPr>
              <p:blipFill>
                <a:blip r:embed="rId25"/>
                <a:stretch>
                  <a:fillRect/>
                </a:stretch>
              </p:blipFill>
              <p:spPr>
                <a:xfrm>
                  <a:off x="5807552" y="576009"/>
                  <a:ext cx="1468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829F8306-02F4-C085-E230-DBA93B0D6F1B}"/>
                    </a:ext>
                  </a:extLst>
                </p14:cNvPr>
                <p14:cNvContentPartPr/>
                <p14:nvPr/>
              </p14:nvContentPartPr>
              <p14:xfrm>
                <a:off x="6064232" y="444969"/>
                <a:ext cx="444600" cy="238680"/>
              </p14:xfrm>
            </p:contentPart>
          </mc:Choice>
          <mc:Fallback>
            <p:pic>
              <p:nvPicPr>
                <p:cNvPr id="16" name="Ink 15">
                  <a:extLst>
                    <a:ext uri="{FF2B5EF4-FFF2-40B4-BE49-F238E27FC236}">
                      <a16:creationId xmlns:a16="http://schemas.microsoft.com/office/drawing/2014/main" id="{829F8306-02F4-C085-E230-DBA93B0D6F1B}"/>
                    </a:ext>
                  </a:extLst>
                </p:cNvPr>
                <p:cNvPicPr/>
                <p:nvPr/>
              </p:nvPicPr>
              <p:blipFill>
                <a:blip r:embed="rId27"/>
                <a:stretch>
                  <a:fillRect/>
                </a:stretch>
              </p:blipFill>
              <p:spPr>
                <a:xfrm>
                  <a:off x="6055232" y="436329"/>
                  <a:ext cx="4622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D3C160D0-153C-0828-05CF-93603CBBEFAF}"/>
                    </a:ext>
                  </a:extLst>
                </p14:cNvPr>
                <p14:cNvContentPartPr/>
                <p14:nvPr/>
              </p14:nvContentPartPr>
              <p14:xfrm>
                <a:off x="6598112" y="440649"/>
                <a:ext cx="240840" cy="252720"/>
              </p14:xfrm>
            </p:contentPart>
          </mc:Choice>
          <mc:Fallback>
            <p:pic>
              <p:nvPicPr>
                <p:cNvPr id="17" name="Ink 16">
                  <a:extLst>
                    <a:ext uri="{FF2B5EF4-FFF2-40B4-BE49-F238E27FC236}">
                      <a16:creationId xmlns:a16="http://schemas.microsoft.com/office/drawing/2014/main" id="{D3C160D0-153C-0828-05CF-93603CBBEFAF}"/>
                    </a:ext>
                  </a:extLst>
                </p:cNvPr>
                <p:cNvPicPr/>
                <p:nvPr/>
              </p:nvPicPr>
              <p:blipFill>
                <a:blip r:embed="rId29"/>
                <a:stretch>
                  <a:fillRect/>
                </a:stretch>
              </p:blipFill>
              <p:spPr>
                <a:xfrm>
                  <a:off x="6589472" y="431649"/>
                  <a:ext cx="2584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7281A80E-7443-0FE3-7E43-DE590FC62B2C}"/>
                    </a:ext>
                  </a:extLst>
                </p14:cNvPr>
                <p14:cNvContentPartPr/>
                <p14:nvPr/>
              </p14:nvContentPartPr>
              <p14:xfrm>
                <a:off x="6949112" y="445329"/>
                <a:ext cx="184320" cy="283680"/>
              </p14:xfrm>
            </p:contentPart>
          </mc:Choice>
          <mc:Fallback>
            <p:pic>
              <p:nvPicPr>
                <p:cNvPr id="18" name="Ink 17">
                  <a:extLst>
                    <a:ext uri="{FF2B5EF4-FFF2-40B4-BE49-F238E27FC236}">
                      <a16:creationId xmlns:a16="http://schemas.microsoft.com/office/drawing/2014/main" id="{7281A80E-7443-0FE3-7E43-DE590FC62B2C}"/>
                    </a:ext>
                  </a:extLst>
                </p:cNvPr>
                <p:cNvPicPr/>
                <p:nvPr/>
              </p:nvPicPr>
              <p:blipFill>
                <a:blip r:embed="rId31"/>
                <a:stretch>
                  <a:fillRect/>
                </a:stretch>
              </p:blipFill>
              <p:spPr>
                <a:xfrm>
                  <a:off x="6940472" y="436689"/>
                  <a:ext cx="20196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C1698B04-8952-6F33-1D5C-BC09A67AC257}"/>
                    </a:ext>
                  </a:extLst>
                </p14:cNvPr>
                <p14:cNvContentPartPr/>
                <p14:nvPr/>
              </p14:nvContentPartPr>
              <p14:xfrm>
                <a:off x="7204712" y="471969"/>
                <a:ext cx="327240" cy="280080"/>
              </p14:xfrm>
            </p:contentPart>
          </mc:Choice>
          <mc:Fallback>
            <p:pic>
              <p:nvPicPr>
                <p:cNvPr id="19" name="Ink 18">
                  <a:extLst>
                    <a:ext uri="{FF2B5EF4-FFF2-40B4-BE49-F238E27FC236}">
                      <a16:creationId xmlns:a16="http://schemas.microsoft.com/office/drawing/2014/main" id="{C1698B04-8952-6F33-1D5C-BC09A67AC257}"/>
                    </a:ext>
                  </a:extLst>
                </p:cNvPr>
                <p:cNvPicPr/>
                <p:nvPr/>
              </p:nvPicPr>
              <p:blipFill>
                <a:blip r:embed="rId33"/>
                <a:stretch>
                  <a:fillRect/>
                </a:stretch>
              </p:blipFill>
              <p:spPr>
                <a:xfrm>
                  <a:off x="7196072" y="462969"/>
                  <a:ext cx="344880" cy="297720"/>
                </a:xfrm>
                <a:prstGeom prst="rect">
                  <a:avLst/>
                </a:prstGeom>
              </p:spPr>
            </p:pic>
          </mc:Fallback>
        </mc:AlternateContent>
      </p:grpSp>
      <p:grpSp>
        <p:nvGrpSpPr>
          <p:cNvPr id="36" name="Group 35">
            <a:extLst>
              <a:ext uri="{FF2B5EF4-FFF2-40B4-BE49-F238E27FC236}">
                <a16:creationId xmlns:a16="http://schemas.microsoft.com/office/drawing/2014/main" id="{CD9A936A-BBC3-A708-EE92-C1F8E8E91C20}"/>
              </a:ext>
            </a:extLst>
          </p:cNvPr>
          <p:cNvGrpSpPr/>
          <p:nvPr/>
        </p:nvGrpSpPr>
        <p:grpSpPr>
          <a:xfrm>
            <a:off x="1709312" y="1070289"/>
            <a:ext cx="1484280" cy="504000"/>
            <a:chOff x="1709312" y="1070289"/>
            <a:chExt cx="1484280" cy="504000"/>
          </a:xfrm>
        </p:grpSpPr>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3670838D-77DD-2FE4-9FC3-F3C2AEA45370}"/>
                    </a:ext>
                  </a:extLst>
                </p14:cNvPr>
                <p14:cNvContentPartPr/>
                <p14:nvPr/>
              </p14:nvContentPartPr>
              <p14:xfrm>
                <a:off x="1803992" y="1070289"/>
                <a:ext cx="368640" cy="473760"/>
              </p14:xfrm>
            </p:contentPart>
          </mc:Choice>
          <mc:Fallback>
            <p:pic>
              <p:nvPicPr>
                <p:cNvPr id="21" name="Ink 20">
                  <a:extLst>
                    <a:ext uri="{FF2B5EF4-FFF2-40B4-BE49-F238E27FC236}">
                      <a16:creationId xmlns:a16="http://schemas.microsoft.com/office/drawing/2014/main" id="{3670838D-77DD-2FE4-9FC3-F3C2AEA45370}"/>
                    </a:ext>
                  </a:extLst>
                </p:cNvPr>
                <p:cNvPicPr/>
                <p:nvPr/>
              </p:nvPicPr>
              <p:blipFill>
                <a:blip r:embed="rId35"/>
                <a:stretch>
                  <a:fillRect/>
                </a:stretch>
              </p:blipFill>
              <p:spPr>
                <a:xfrm>
                  <a:off x="1795352" y="1061289"/>
                  <a:ext cx="38628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9E395113-5F9A-10DD-94E2-2F5321958A2C}"/>
                    </a:ext>
                  </a:extLst>
                </p14:cNvPr>
                <p14:cNvContentPartPr/>
                <p14:nvPr/>
              </p14:nvContentPartPr>
              <p14:xfrm>
                <a:off x="1709312" y="1233729"/>
                <a:ext cx="437760" cy="84240"/>
              </p14:xfrm>
            </p:contentPart>
          </mc:Choice>
          <mc:Fallback>
            <p:pic>
              <p:nvPicPr>
                <p:cNvPr id="22" name="Ink 21">
                  <a:extLst>
                    <a:ext uri="{FF2B5EF4-FFF2-40B4-BE49-F238E27FC236}">
                      <a16:creationId xmlns:a16="http://schemas.microsoft.com/office/drawing/2014/main" id="{9E395113-5F9A-10DD-94E2-2F5321958A2C}"/>
                    </a:ext>
                  </a:extLst>
                </p:cNvPr>
                <p:cNvPicPr/>
                <p:nvPr/>
              </p:nvPicPr>
              <p:blipFill>
                <a:blip r:embed="rId37"/>
                <a:stretch>
                  <a:fillRect/>
                </a:stretch>
              </p:blipFill>
              <p:spPr>
                <a:xfrm>
                  <a:off x="1700312" y="1224729"/>
                  <a:ext cx="4554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E12F1135-18F1-0645-766E-D3D7494EBC52}"/>
                    </a:ext>
                  </a:extLst>
                </p14:cNvPr>
                <p14:cNvContentPartPr/>
                <p14:nvPr/>
              </p14:nvContentPartPr>
              <p14:xfrm>
                <a:off x="2390792" y="1265049"/>
                <a:ext cx="162000" cy="156600"/>
              </p14:xfrm>
            </p:contentPart>
          </mc:Choice>
          <mc:Fallback>
            <p:pic>
              <p:nvPicPr>
                <p:cNvPr id="23" name="Ink 22">
                  <a:extLst>
                    <a:ext uri="{FF2B5EF4-FFF2-40B4-BE49-F238E27FC236}">
                      <a16:creationId xmlns:a16="http://schemas.microsoft.com/office/drawing/2014/main" id="{E12F1135-18F1-0645-766E-D3D7494EBC52}"/>
                    </a:ext>
                  </a:extLst>
                </p:cNvPr>
                <p:cNvPicPr/>
                <p:nvPr/>
              </p:nvPicPr>
              <p:blipFill>
                <a:blip r:embed="rId39"/>
                <a:stretch>
                  <a:fillRect/>
                </a:stretch>
              </p:blipFill>
              <p:spPr>
                <a:xfrm>
                  <a:off x="2381792" y="1256409"/>
                  <a:ext cx="1796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FD725B82-9ED1-CC49-2C10-9C997249F939}"/>
                    </a:ext>
                  </a:extLst>
                </p14:cNvPr>
                <p14:cNvContentPartPr/>
                <p14:nvPr/>
              </p14:nvContentPartPr>
              <p14:xfrm>
                <a:off x="2714792" y="1152729"/>
                <a:ext cx="73080" cy="367920"/>
              </p14:xfrm>
            </p:contentPart>
          </mc:Choice>
          <mc:Fallback>
            <p:pic>
              <p:nvPicPr>
                <p:cNvPr id="24" name="Ink 23">
                  <a:extLst>
                    <a:ext uri="{FF2B5EF4-FFF2-40B4-BE49-F238E27FC236}">
                      <a16:creationId xmlns:a16="http://schemas.microsoft.com/office/drawing/2014/main" id="{FD725B82-9ED1-CC49-2C10-9C997249F939}"/>
                    </a:ext>
                  </a:extLst>
                </p:cNvPr>
                <p:cNvPicPr/>
                <p:nvPr/>
              </p:nvPicPr>
              <p:blipFill>
                <a:blip r:embed="rId41"/>
                <a:stretch>
                  <a:fillRect/>
                </a:stretch>
              </p:blipFill>
              <p:spPr>
                <a:xfrm>
                  <a:off x="2705792" y="1143729"/>
                  <a:ext cx="9072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214FABFE-856D-4451-FECE-40D23A831652}"/>
                    </a:ext>
                  </a:extLst>
                </p14:cNvPr>
                <p14:cNvContentPartPr/>
                <p14:nvPr/>
              </p14:nvContentPartPr>
              <p14:xfrm>
                <a:off x="2885792" y="1401849"/>
                <a:ext cx="77400" cy="139680"/>
              </p14:xfrm>
            </p:contentPart>
          </mc:Choice>
          <mc:Fallback>
            <p:pic>
              <p:nvPicPr>
                <p:cNvPr id="25" name="Ink 24">
                  <a:extLst>
                    <a:ext uri="{FF2B5EF4-FFF2-40B4-BE49-F238E27FC236}">
                      <a16:creationId xmlns:a16="http://schemas.microsoft.com/office/drawing/2014/main" id="{214FABFE-856D-4451-FECE-40D23A831652}"/>
                    </a:ext>
                  </a:extLst>
                </p:cNvPr>
                <p:cNvPicPr/>
                <p:nvPr/>
              </p:nvPicPr>
              <p:blipFill>
                <a:blip r:embed="rId43"/>
                <a:stretch>
                  <a:fillRect/>
                </a:stretch>
              </p:blipFill>
              <p:spPr>
                <a:xfrm>
                  <a:off x="2876792" y="1392849"/>
                  <a:ext cx="950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B350285E-596A-76C4-FDFA-9F95157084B4}"/>
                    </a:ext>
                  </a:extLst>
                </p14:cNvPr>
                <p14:cNvContentPartPr/>
                <p14:nvPr/>
              </p14:nvContentPartPr>
              <p14:xfrm>
                <a:off x="2894072" y="1211409"/>
                <a:ext cx="299520" cy="362880"/>
              </p14:xfrm>
            </p:contentPart>
          </mc:Choice>
          <mc:Fallback>
            <p:pic>
              <p:nvPicPr>
                <p:cNvPr id="26" name="Ink 25">
                  <a:extLst>
                    <a:ext uri="{FF2B5EF4-FFF2-40B4-BE49-F238E27FC236}">
                      <a16:creationId xmlns:a16="http://schemas.microsoft.com/office/drawing/2014/main" id="{B350285E-596A-76C4-FDFA-9F95157084B4}"/>
                    </a:ext>
                  </a:extLst>
                </p:cNvPr>
                <p:cNvPicPr/>
                <p:nvPr/>
              </p:nvPicPr>
              <p:blipFill>
                <a:blip r:embed="rId45"/>
                <a:stretch>
                  <a:fillRect/>
                </a:stretch>
              </p:blipFill>
              <p:spPr>
                <a:xfrm>
                  <a:off x="2885432" y="1202409"/>
                  <a:ext cx="317160" cy="380520"/>
                </a:xfrm>
                <a:prstGeom prst="rect">
                  <a:avLst/>
                </a:prstGeom>
              </p:spPr>
            </p:pic>
          </mc:Fallback>
        </mc:AlternateContent>
      </p:grpSp>
      <p:grpSp>
        <p:nvGrpSpPr>
          <p:cNvPr id="35" name="Group 34">
            <a:extLst>
              <a:ext uri="{FF2B5EF4-FFF2-40B4-BE49-F238E27FC236}">
                <a16:creationId xmlns:a16="http://schemas.microsoft.com/office/drawing/2014/main" id="{25B6623D-07EB-5443-AA19-ED053399C293}"/>
              </a:ext>
            </a:extLst>
          </p:cNvPr>
          <p:cNvGrpSpPr/>
          <p:nvPr/>
        </p:nvGrpSpPr>
        <p:grpSpPr>
          <a:xfrm>
            <a:off x="3483392" y="1137609"/>
            <a:ext cx="1141560" cy="490680"/>
            <a:chOff x="3483392" y="1137609"/>
            <a:chExt cx="1141560" cy="490680"/>
          </a:xfrm>
        </p:grpSpPr>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E5FCC1A8-39D2-2D8C-A9EC-832E2A7CE2B6}"/>
                    </a:ext>
                  </a:extLst>
                </p14:cNvPr>
                <p14:cNvContentPartPr/>
                <p14:nvPr/>
              </p14:nvContentPartPr>
              <p14:xfrm>
                <a:off x="3539192" y="1346409"/>
                <a:ext cx="290880" cy="235800"/>
              </p14:xfrm>
            </p:contentPart>
          </mc:Choice>
          <mc:Fallback>
            <p:pic>
              <p:nvPicPr>
                <p:cNvPr id="27" name="Ink 26">
                  <a:extLst>
                    <a:ext uri="{FF2B5EF4-FFF2-40B4-BE49-F238E27FC236}">
                      <a16:creationId xmlns:a16="http://schemas.microsoft.com/office/drawing/2014/main" id="{E5FCC1A8-39D2-2D8C-A9EC-832E2A7CE2B6}"/>
                    </a:ext>
                  </a:extLst>
                </p:cNvPr>
                <p:cNvPicPr/>
                <p:nvPr/>
              </p:nvPicPr>
              <p:blipFill>
                <a:blip r:embed="rId47"/>
                <a:stretch>
                  <a:fillRect/>
                </a:stretch>
              </p:blipFill>
              <p:spPr>
                <a:xfrm>
                  <a:off x="3530552" y="1337769"/>
                  <a:ext cx="30852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4D878777-51BE-698C-778C-4CCC11AE7A21}"/>
                    </a:ext>
                  </a:extLst>
                </p14:cNvPr>
                <p14:cNvContentPartPr/>
                <p14:nvPr/>
              </p14:nvContentPartPr>
              <p14:xfrm>
                <a:off x="3483392" y="1390689"/>
                <a:ext cx="399960" cy="237600"/>
              </p14:xfrm>
            </p:contentPart>
          </mc:Choice>
          <mc:Fallback>
            <p:pic>
              <p:nvPicPr>
                <p:cNvPr id="28" name="Ink 27">
                  <a:extLst>
                    <a:ext uri="{FF2B5EF4-FFF2-40B4-BE49-F238E27FC236}">
                      <a16:creationId xmlns:a16="http://schemas.microsoft.com/office/drawing/2014/main" id="{4D878777-51BE-698C-778C-4CCC11AE7A21}"/>
                    </a:ext>
                  </a:extLst>
                </p:cNvPr>
                <p:cNvPicPr/>
                <p:nvPr/>
              </p:nvPicPr>
              <p:blipFill>
                <a:blip r:embed="rId49"/>
                <a:stretch>
                  <a:fillRect/>
                </a:stretch>
              </p:blipFill>
              <p:spPr>
                <a:xfrm>
                  <a:off x="3474752" y="1381689"/>
                  <a:ext cx="4176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F81E8B1E-C895-C250-52E5-0B40337D7B21}"/>
                    </a:ext>
                  </a:extLst>
                </p14:cNvPr>
                <p14:cNvContentPartPr/>
                <p14:nvPr/>
              </p14:nvContentPartPr>
              <p14:xfrm>
                <a:off x="3975152" y="1296009"/>
                <a:ext cx="55080" cy="269640"/>
              </p14:xfrm>
            </p:contentPart>
          </mc:Choice>
          <mc:Fallback>
            <p:pic>
              <p:nvPicPr>
                <p:cNvPr id="29" name="Ink 28">
                  <a:extLst>
                    <a:ext uri="{FF2B5EF4-FFF2-40B4-BE49-F238E27FC236}">
                      <a16:creationId xmlns:a16="http://schemas.microsoft.com/office/drawing/2014/main" id="{F81E8B1E-C895-C250-52E5-0B40337D7B21}"/>
                    </a:ext>
                  </a:extLst>
                </p:cNvPr>
                <p:cNvPicPr/>
                <p:nvPr/>
              </p:nvPicPr>
              <p:blipFill>
                <a:blip r:embed="rId51"/>
                <a:stretch>
                  <a:fillRect/>
                </a:stretch>
              </p:blipFill>
              <p:spPr>
                <a:xfrm>
                  <a:off x="3966152" y="1287369"/>
                  <a:ext cx="727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E6B8E223-08D4-3BEA-0233-CB7240C074C9}"/>
                    </a:ext>
                  </a:extLst>
                </p14:cNvPr>
                <p14:cNvContentPartPr/>
                <p14:nvPr/>
              </p14:nvContentPartPr>
              <p14:xfrm>
                <a:off x="4064792" y="1214289"/>
                <a:ext cx="239760" cy="383400"/>
              </p14:xfrm>
            </p:contentPart>
          </mc:Choice>
          <mc:Fallback>
            <p:pic>
              <p:nvPicPr>
                <p:cNvPr id="30" name="Ink 29">
                  <a:extLst>
                    <a:ext uri="{FF2B5EF4-FFF2-40B4-BE49-F238E27FC236}">
                      <a16:creationId xmlns:a16="http://schemas.microsoft.com/office/drawing/2014/main" id="{E6B8E223-08D4-3BEA-0233-CB7240C074C9}"/>
                    </a:ext>
                  </a:extLst>
                </p:cNvPr>
                <p:cNvPicPr/>
                <p:nvPr/>
              </p:nvPicPr>
              <p:blipFill>
                <a:blip r:embed="rId53"/>
                <a:stretch>
                  <a:fillRect/>
                </a:stretch>
              </p:blipFill>
              <p:spPr>
                <a:xfrm>
                  <a:off x="4055792" y="1205649"/>
                  <a:ext cx="25740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A375C032-5BE9-CEEF-0AF2-153EBE67E36D}"/>
                    </a:ext>
                  </a:extLst>
                </p14:cNvPr>
                <p14:cNvContentPartPr/>
                <p14:nvPr/>
              </p14:nvContentPartPr>
              <p14:xfrm>
                <a:off x="4359632" y="1137609"/>
                <a:ext cx="265320" cy="257400"/>
              </p14:xfrm>
            </p:contentPart>
          </mc:Choice>
          <mc:Fallback>
            <p:pic>
              <p:nvPicPr>
                <p:cNvPr id="31" name="Ink 30">
                  <a:extLst>
                    <a:ext uri="{FF2B5EF4-FFF2-40B4-BE49-F238E27FC236}">
                      <a16:creationId xmlns:a16="http://schemas.microsoft.com/office/drawing/2014/main" id="{A375C032-5BE9-CEEF-0AF2-153EBE67E36D}"/>
                    </a:ext>
                  </a:extLst>
                </p:cNvPr>
                <p:cNvPicPr/>
                <p:nvPr/>
              </p:nvPicPr>
              <p:blipFill>
                <a:blip r:embed="rId55"/>
                <a:stretch>
                  <a:fillRect/>
                </a:stretch>
              </p:blipFill>
              <p:spPr>
                <a:xfrm>
                  <a:off x="4350632" y="1128969"/>
                  <a:ext cx="282960" cy="275040"/>
                </a:xfrm>
                <a:prstGeom prst="rect">
                  <a:avLst/>
                </a:prstGeom>
              </p:spPr>
            </p:pic>
          </mc:Fallback>
        </mc:AlternateContent>
      </p:grpSp>
      <p:grpSp>
        <p:nvGrpSpPr>
          <p:cNvPr id="34" name="Group 33">
            <a:extLst>
              <a:ext uri="{FF2B5EF4-FFF2-40B4-BE49-F238E27FC236}">
                <a16:creationId xmlns:a16="http://schemas.microsoft.com/office/drawing/2014/main" id="{089847C1-88E4-DFDC-EEC8-ABD5EC9293AF}"/>
              </a:ext>
            </a:extLst>
          </p:cNvPr>
          <p:cNvGrpSpPr/>
          <p:nvPr/>
        </p:nvGrpSpPr>
        <p:grpSpPr>
          <a:xfrm>
            <a:off x="5182952" y="1185129"/>
            <a:ext cx="857520" cy="425880"/>
            <a:chOff x="5182952" y="1185129"/>
            <a:chExt cx="857520" cy="425880"/>
          </a:xfrm>
        </p:grpSpPr>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F56C06B4-BC83-0DEA-E0F5-FF9F89937B8F}"/>
                    </a:ext>
                  </a:extLst>
                </p14:cNvPr>
                <p14:cNvContentPartPr/>
                <p14:nvPr/>
              </p14:nvContentPartPr>
              <p14:xfrm>
                <a:off x="5182952" y="1354329"/>
                <a:ext cx="420840" cy="256680"/>
              </p14:xfrm>
            </p:contentPart>
          </mc:Choice>
          <mc:Fallback>
            <p:pic>
              <p:nvPicPr>
                <p:cNvPr id="32" name="Ink 31">
                  <a:extLst>
                    <a:ext uri="{FF2B5EF4-FFF2-40B4-BE49-F238E27FC236}">
                      <a16:creationId xmlns:a16="http://schemas.microsoft.com/office/drawing/2014/main" id="{F56C06B4-BC83-0DEA-E0F5-FF9F89937B8F}"/>
                    </a:ext>
                  </a:extLst>
                </p:cNvPr>
                <p:cNvPicPr/>
                <p:nvPr/>
              </p:nvPicPr>
              <p:blipFill>
                <a:blip r:embed="rId57"/>
                <a:stretch>
                  <a:fillRect/>
                </a:stretch>
              </p:blipFill>
              <p:spPr>
                <a:xfrm>
                  <a:off x="5173952" y="1345689"/>
                  <a:ext cx="4384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ADDAE284-BD65-7D94-D353-6224E0EF912D}"/>
                    </a:ext>
                  </a:extLst>
                </p14:cNvPr>
                <p14:cNvContentPartPr/>
                <p14:nvPr/>
              </p14:nvContentPartPr>
              <p14:xfrm>
                <a:off x="5619632" y="1185129"/>
                <a:ext cx="420840" cy="205560"/>
              </p14:xfrm>
            </p:contentPart>
          </mc:Choice>
          <mc:Fallback>
            <p:pic>
              <p:nvPicPr>
                <p:cNvPr id="33" name="Ink 32">
                  <a:extLst>
                    <a:ext uri="{FF2B5EF4-FFF2-40B4-BE49-F238E27FC236}">
                      <a16:creationId xmlns:a16="http://schemas.microsoft.com/office/drawing/2014/main" id="{ADDAE284-BD65-7D94-D353-6224E0EF912D}"/>
                    </a:ext>
                  </a:extLst>
                </p:cNvPr>
                <p:cNvPicPr/>
                <p:nvPr/>
              </p:nvPicPr>
              <p:blipFill>
                <a:blip r:embed="rId59"/>
                <a:stretch>
                  <a:fillRect/>
                </a:stretch>
              </p:blipFill>
              <p:spPr>
                <a:xfrm>
                  <a:off x="5610992" y="1176129"/>
                  <a:ext cx="438480" cy="223200"/>
                </a:xfrm>
                <a:prstGeom prst="rect">
                  <a:avLst/>
                </a:prstGeom>
              </p:spPr>
            </p:pic>
          </mc:Fallback>
        </mc:AlternateContent>
      </p:grpSp>
      <p:grpSp>
        <p:nvGrpSpPr>
          <p:cNvPr id="59" name="Group 58">
            <a:extLst>
              <a:ext uri="{FF2B5EF4-FFF2-40B4-BE49-F238E27FC236}">
                <a16:creationId xmlns:a16="http://schemas.microsoft.com/office/drawing/2014/main" id="{63538F5E-CF91-07C7-83E0-FFCDB02318E0}"/>
              </a:ext>
            </a:extLst>
          </p:cNvPr>
          <p:cNvGrpSpPr/>
          <p:nvPr/>
        </p:nvGrpSpPr>
        <p:grpSpPr>
          <a:xfrm>
            <a:off x="6670832" y="1048329"/>
            <a:ext cx="3498120" cy="574920"/>
            <a:chOff x="6670832" y="1048329"/>
            <a:chExt cx="3498120" cy="574920"/>
          </a:xfrm>
        </p:grpSpPr>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E177E07B-52C3-88E8-6434-05FE0855483E}"/>
                    </a:ext>
                  </a:extLst>
                </p14:cNvPr>
                <p14:cNvContentPartPr/>
                <p14:nvPr/>
              </p14:nvContentPartPr>
              <p14:xfrm>
                <a:off x="6670832" y="1252809"/>
                <a:ext cx="649800" cy="370440"/>
              </p14:xfrm>
            </p:contentPart>
          </mc:Choice>
          <mc:Fallback>
            <p:pic>
              <p:nvPicPr>
                <p:cNvPr id="37" name="Ink 36">
                  <a:extLst>
                    <a:ext uri="{FF2B5EF4-FFF2-40B4-BE49-F238E27FC236}">
                      <a16:creationId xmlns:a16="http://schemas.microsoft.com/office/drawing/2014/main" id="{E177E07B-52C3-88E8-6434-05FE0855483E}"/>
                    </a:ext>
                  </a:extLst>
                </p:cNvPr>
                <p:cNvPicPr/>
                <p:nvPr/>
              </p:nvPicPr>
              <p:blipFill>
                <a:blip r:embed="rId61"/>
                <a:stretch>
                  <a:fillRect/>
                </a:stretch>
              </p:blipFill>
              <p:spPr>
                <a:xfrm>
                  <a:off x="6661832" y="1244169"/>
                  <a:ext cx="66744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4E27AB15-0E83-372E-E39E-03A947F8B2CA}"/>
                    </a:ext>
                  </a:extLst>
                </p14:cNvPr>
                <p14:cNvContentPartPr/>
                <p14:nvPr/>
              </p14:nvContentPartPr>
              <p14:xfrm>
                <a:off x="7375712" y="1360449"/>
                <a:ext cx="164160" cy="218520"/>
              </p14:xfrm>
            </p:contentPart>
          </mc:Choice>
          <mc:Fallback>
            <p:pic>
              <p:nvPicPr>
                <p:cNvPr id="38" name="Ink 37">
                  <a:extLst>
                    <a:ext uri="{FF2B5EF4-FFF2-40B4-BE49-F238E27FC236}">
                      <a16:creationId xmlns:a16="http://schemas.microsoft.com/office/drawing/2014/main" id="{4E27AB15-0E83-372E-E39E-03A947F8B2CA}"/>
                    </a:ext>
                  </a:extLst>
                </p:cNvPr>
                <p:cNvPicPr/>
                <p:nvPr/>
              </p:nvPicPr>
              <p:blipFill>
                <a:blip r:embed="rId63"/>
                <a:stretch>
                  <a:fillRect/>
                </a:stretch>
              </p:blipFill>
              <p:spPr>
                <a:xfrm>
                  <a:off x="7366712" y="1351809"/>
                  <a:ext cx="1818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F4C27163-EE61-1B09-A3A6-A7CF50494BB7}"/>
                    </a:ext>
                  </a:extLst>
                </p14:cNvPr>
                <p14:cNvContentPartPr/>
                <p14:nvPr/>
              </p14:nvContentPartPr>
              <p14:xfrm>
                <a:off x="7653272" y="1380249"/>
                <a:ext cx="176400" cy="36720"/>
              </p14:xfrm>
            </p:contentPart>
          </mc:Choice>
          <mc:Fallback>
            <p:pic>
              <p:nvPicPr>
                <p:cNvPr id="39" name="Ink 38">
                  <a:extLst>
                    <a:ext uri="{FF2B5EF4-FFF2-40B4-BE49-F238E27FC236}">
                      <a16:creationId xmlns:a16="http://schemas.microsoft.com/office/drawing/2014/main" id="{F4C27163-EE61-1B09-A3A6-A7CF50494BB7}"/>
                    </a:ext>
                  </a:extLst>
                </p:cNvPr>
                <p:cNvPicPr/>
                <p:nvPr/>
              </p:nvPicPr>
              <p:blipFill>
                <a:blip r:embed="rId65"/>
                <a:stretch>
                  <a:fillRect/>
                </a:stretch>
              </p:blipFill>
              <p:spPr>
                <a:xfrm>
                  <a:off x="7644632" y="1371249"/>
                  <a:ext cx="1940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0A8FC401-2397-5C99-8A77-ED5A409DB5E3}"/>
                    </a:ext>
                  </a:extLst>
                </p14:cNvPr>
                <p14:cNvContentPartPr/>
                <p14:nvPr/>
              </p14:nvContentPartPr>
              <p14:xfrm>
                <a:off x="7696112" y="1452249"/>
                <a:ext cx="102960" cy="82800"/>
              </p14:xfrm>
            </p:contentPart>
          </mc:Choice>
          <mc:Fallback>
            <p:pic>
              <p:nvPicPr>
                <p:cNvPr id="40" name="Ink 39">
                  <a:extLst>
                    <a:ext uri="{FF2B5EF4-FFF2-40B4-BE49-F238E27FC236}">
                      <a16:creationId xmlns:a16="http://schemas.microsoft.com/office/drawing/2014/main" id="{0A8FC401-2397-5C99-8A77-ED5A409DB5E3}"/>
                    </a:ext>
                  </a:extLst>
                </p:cNvPr>
                <p:cNvPicPr/>
                <p:nvPr/>
              </p:nvPicPr>
              <p:blipFill>
                <a:blip r:embed="rId67"/>
                <a:stretch>
                  <a:fillRect/>
                </a:stretch>
              </p:blipFill>
              <p:spPr>
                <a:xfrm>
                  <a:off x="7687112" y="1443609"/>
                  <a:ext cx="1206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68733D70-2E4C-05D6-ED7C-D589E6867430}"/>
                    </a:ext>
                  </a:extLst>
                </p14:cNvPr>
                <p14:cNvContentPartPr/>
                <p14:nvPr/>
              </p14:nvContentPartPr>
              <p14:xfrm>
                <a:off x="8012192" y="1250289"/>
                <a:ext cx="295200" cy="286200"/>
              </p14:xfrm>
            </p:contentPart>
          </mc:Choice>
          <mc:Fallback>
            <p:pic>
              <p:nvPicPr>
                <p:cNvPr id="41" name="Ink 40">
                  <a:extLst>
                    <a:ext uri="{FF2B5EF4-FFF2-40B4-BE49-F238E27FC236}">
                      <a16:creationId xmlns:a16="http://schemas.microsoft.com/office/drawing/2014/main" id="{68733D70-2E4C-05D6-ED7C-D589E6867430}"/>
                    </a:ext>
                  </a:extLst>
                </p:cNvPr>
                <p:cNvPicPr/>
                <p:nvPr/>
              </p:nvPicPr>
              <p:blipFill>
                <a:blip r:embed="rId69"/>
                <a:stretch>
                  <a:fillRect/>
                </a:stretch>
              </p:blipFill>
              <p:spPr>
                <a:xfrm>
                  <a:off x="8003192" y="1241289"/>
                  <a:ext cx="31284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082FF551-18FB-7F3A-CB25-27018F9CE2D5}"/>
                    </a:ext>
                  </a:extLst>
                </p14:cNvPr>
                <p14:cNvContentPartPr/>
                <p14:nvPr/>
              </p14:nvContentPartPr>
              <p14:xfrm>
                <a:off x="8362472" y="1214289"/>
                <a:ext cx="111600" cy="279000"/>
              </p14:xfrm>
            </p:contentPart>
          </mc:Choice>
          <mc:Fallback>
            <p:pic>
              <p:nvPicPr>
                <p:cNvPr id="42" name="Ink 41">
                  <a:extLst>
                    <a:ext uri="{FF2B5EF4-FFF2-40B4-BE49-F238E27FC236}">
                      <a16:creationId xmlns:a16="http://schemas.microsoft.com/office/drawing/2014/main" id="{082FF551-18FB-7F3A-CB25-27018F9CE2D5}"/>
                    </a:ext>
                  </a:extLst>
                </p:cNvPr>
                <p:cNvPicPr/>
                <p:nvPr/>
              </p:nvPicPr>
              <p:blipFill>
                <a:blip r:embed="rId71"/>
                <a:stretch>
                  <a:fillRect/>
                </a:stretch>
              </p:blipFill>
              <p:spPr>
                <a:xfrm>
                  <a:off x="8353472" y="1205649"/>
                  <a:ext cx="1292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806E3EE7-4C41-BBC2-053B-5DA993EB97D6}"/>
                    </a:ext>
                  </a:extLst>
                </p14:cNvPr>
                <p14:cNvContentPartPr/>
                <p14:nvPr/>
              </p14:nvContentPartPr>
              <p14:xfrm>
                <a:off x="8489552" y="1241289"/>
                <a:ext cx="82800" cy="299520"/>
              </p14:xfrm>
            </p:contentPart>
          </mc:Choice>
          <mc:Fallback>
            <p:pic>
              <p:nvPicPr>
                <p:cNvPr id="43" name="Ink 42">
                  <a:extLst>
                    <a:ext uri="{FF2B5EF4-FFF2-40B4-BE49-F238E27FC236}">
                      <a16:creationId xmlns:a16="http://schemas.microsoft.com/office/drawing/2014/main" id="{806E3EE7-4C41-BBC2-053B-5DA993EB97D6}"/>
                    </a:ext>
                  </a:extLst>
                </p:cNvPr>
                <p:cNvPicPr/>
                <p:nvPr/>
              </p:nvPicPr>
              <p:blipFill>
                <a:blip r:embed="rId73"/>
                <a:stretch>
                  <a:fillRect/>
                </a:stretch>
              </p:blipFill>
              <p:spPr>
                <a:xfrm>
                  <a:off x="8480912" y="1232289"/>
                  <a:ext cx="10044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B3A49ABB-BB08-FE37-424E-C68690E721B7}"/>
                    </a:ext>
                  </a:extLst>
                </p14:cNvPr>
                <p14:cNvContentPartPr/>
                <p14:nvPr/>
              </p14:nvContentPartPr>
              <p14:xfrm>
                <a:off x="8141072" y="1146969"/>
                <a:ext cx="824040" cy="373680"/>
              </p14:xfrm>
            </p:contentPart>
          </mc:Choice>
          <mc:Fallback>
            <p:pic>
              <p:nvPicPr>
                <p:cNvPr id="44" name="Ink 43">
                  <a:extLst>
                    <a:ext uri="{FF2B5EF4-FFF2-40B4-BE49-F238E27FC236}">
                      <a16:creationId xmlns:a16="http://schemas.microsoft.com/office/drawing/2014/main" id="{B3A49ABB-BB08-FE37-424E-C68690E721B7}"/>
                    </a:ext>
                  </a:extLst>
                </p:cNvPr>
                <p:cNvPicPr/>
                <p:nvPr/>
              </p:nvPicPr>
              <p:blipFill>
                <a:blip r:embed="rId75"/>
                <a:stretch>
                  <a:fillRect/>
                </a:stretch>
              </p:blipFill>
              <p:spPr>
                <a:xfrm>
                  <a:off x="8132072" y="1138329"/>
                  <a:ext cx="84168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EE6A777D-DB13-CE83-E334-748DE640B9C4}"/>
                    </a:ext>
                  </a:extLst>
                </p14:cNvPr>
                <p14:cNvContentPartPr/>
                <p14:nvPr/>
              </p14:nvContentPartPr>
              <p14:xfrm>
                <a:off x="8712752" y="1315089"/>
                <a:ext cx="282600" cy="147240"/>
              </p14:xfrm>
            </p:contentPart>
          </mc:Choice>
          <mc:Fallback>
            <p:pic>
              <p:nvPicPr>
                <p:cNvPr id="45" name="Ink 44">
                  <a:extLst>
                    <a:ext uri="{FF2B5EF4-FFF2-40B4-BE49-F238E27FC236}">
                      <a16:creationId xmlns:a16="http://schemas.microsoft.com/office/drawing/2014/main" id="{EE6A777D-DB13-CE83-E334-748DE640B9C4}"/>
                    </a:ext>
                  </a:extLst>
                </p:cNvPr>
                <p:cNvPicPr/>
                <p:nvPr/>
              </p:nvPicPr>
              <p:blipFill>
                <a:blip r:embed="rId77"/>
                <a:stretch>
                  <a:fillRect/>
                </a:stretch>
              </p:blipFill>
              <p:spPr>
                <a:xfrm>
                  <a:off x="8704112" y="1306089"/>
                  <a:ext cx="3002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AEA2F845-8D17-C3C8-2AE7-A68BCD4B3287}"/>
                    </a:ext>
                  </a:extLst>
                </p14:cNvPr>
                <p14:cNvContentPartPr/>
                <p14:nvPr/>
              </p14:nvContentPartPr>
              <p14:xfrm>
                <a:off x="9046112" y="1242729"/>
                <a:ext cx="81360" cy="257760"/>
              </p14:xfrm>
            </p:contentPart>
          </mc:Choice>
          <mc:Fallback>
            <p:pic>
              <p:nvPicPr>
                <p:cNvPr id="46" name="Ink 45">
                  <a:extLst>
                    <a:ext uri="{FF2B5EF4-FFF2-40B4-BE49-F238E27FC236}">
                      <a16:creationId xmlns:a16="http://schemas.microsoft.com/office/drawing/2014/main" id="{AEA2F845-8D17-C3C8-2AE7-A68BCD4B3287}"/>
                    </a:ext>
                  </a:extLst>
                </p:cNvPr>
                <p:cNvPicPr/>
                <p:nvPr/>
              </p:nvPicPr>
              <p:blipFill>
                <a:blip r:embed="rId79"/>
                <a:stretch>
                  <a:fillRect/>
                </a:stretch>
              </p:blipFill>
              <p:spPr>
                <a:xfrm>
                  <a:off x="9037112" y="1234089"/>
                  <a:ext cx="990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E1893B0E-DA06-2973-CC16-F1EBFEB6C9B5}"/>
                    </a:ext>
                  </a:extLst>
                </p14:cNvPr>
                <p14:cNvContentPartPr/>
                <p14:nvPr/>
              </p14:nvContentPartPr>
              <p14:xfrm>
                <a:off x="9170672" y="1269369"/>
                <a:ext cx="286560" cy="275760"/>
              </p14:xfrm>
            </p:contentPart>
          </mc:Choice>
          <mc:Fallback>
            <p:pic>
              <p:nvPicPr>
                <p:cNvPr id="47" name="Ink 46">
                  <a:extLst>
                    <a:ext uri="{FF2B5EF4-FFF2-40B4-BE49-F238E27FC236}">
                      <a16:creationId xmlns:a16="http://schemas.microsoft.com/office/drawing/2014/main" id="{E1893B0E-DA06-2973-CC16-F1EBFEB6C9B5}"/>
                    </a:ext>
                  </a:extLst>
                </p:cNvPr>
                <p:cNvPicPr/>
                <p:nvPr/>
              </p:nvPicPr>
              <p:blipFill>
                <a:blip r:embed="rId81"/>
                <a:stretch>
                  <a:fillRect/>
                </a:stretch>
              </p:blipFill>
              <p:spPr>
                <a:xfrm>
                  <a:off x="9161672" y="1260369"/>
                  <a:ext cx="3042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C363372C-0C75-5470-9E5F-8AC0934BF8FE}"/>
                    </a:ext>
                  </a:extLst>
                </p14:cNvPr>
                <p14:cNvContentPartPr/>
                <p14:nvPr/>
              </p14:nvContentPartPr>
              <p14:xfrm>
                <a:off x="9250952" y="1197369"/>
                <a:ext cx="154080" cy="27360"/>
              </p14:xfrm>
            </p:contentPart>
          </mc:Choice>
          <mc:Fallback>
            <p:pic>
              <p:nvPicPr>
                <p:cNvPr id="48" name="Ink 47">
                  <a:extLst>
                    <a:ext uri="{FF2B5EF4-FFF2-40B4-BE49-F238E27FC236}">
                      <a16:creationId xmlns:a16="http://schemas.microsoft.com/office/drawing/2014/main" id="{C363372C-0C75-5470-9E5F-8AC0934BF8FE}"/>
                    </a:ext>
                  </a:extLst>
                </p:cNvPr>
                <p:cNvPicPr/>
                <p:nvPr/>
              </p:nvPicPr>
              <p:blipFill>
                <a:blip r:embed="rId83"/>
                <a:stretch>
                  <a:fillRect/>
                </a:stretch>
              </p:blipFill>
              <p:spPr>
                <a:xfrm>
                  <a:off x="9242312" y="1188729"/>
                  <a:ext cx="1717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6781E101-E134-C08A-7475-22D799C0CCF3}"/>
                    </a:ext>
                  </a:extLst>
                </p14:cNvPr>
                <p14:cNvContentPartPr/>
                <p14:nvPr/>
              </p14:nvContentPartPr>
              <p14:xfrm>
                <a:off x="9413312" y="1048329"/>
                <a:ext cx="295200" cy="255600"/>
              </p14:xfrm>
            </p:contentPart>
          </mc:Choice>
          <mc:Fallback>
            <p:pic>
              <p:nvPicPr>
                <p:cNvPr id="49" name="Ink 48">
                  <a:extLst>
                    <a:ext uri="{FF2B5EF4-FFF2-40B4-BE49-F238E27FC236}">
                      <a16:creationId xmlns:a16="http://schemas.microsoft.com/office/drawing/2014/main" id="{6781E101-E134-C08A-7475-22D799C0CCF3}"/>
                    </a:ext>
                  </a:extLst>
                </p:cNvPr>
                <p:cNvPicPr/>
                <p:nvPr/>
              </p:nvPicPr>
              <p:blipFill>
                <a:blip r:embed="rId85"/>
                <a:stretch>
                  <a:fillRect/>
                </a:stretch>
              </p:blipFill>
              <p:spPr>
                <a:xfrm>
                  <a:off x="9404672" y="1039689"/>
                  <a:ext cx="3128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269D982C-0656-6BDC-454A-092240746F21}"/>
                    </a:ext>
                  </a:extLst>
                </p14:cNvPr>
                <p14:cNvContentPartPr/>
                <p14:nvPr/>
              </p14:nvContentPartPr>
              <p14:xfrm>
                <a:off x="9981752" y="1238409"/>
                <a:ext cx="73080" cy="252720"/>
              </p14:xfrm>
            </p:contentPart>
          </mc:Choice>
          <mc:Fallback>
            <p:pic>
              <p:nvPicPr>
                <p:cNvPr id="51" name="Ink 50">
                  <a:extLst>
                    <a:ext uri="{FF2B5EF4-FFF2-40B4-BE49-F238E27FC236}">
                      <a16:creationId xmlns:a16="http://schemas.microsoft.com/office/drawing/2014/main" id="{269D982C-0656-6BDC-454A-092240746F21}"/>
                    </a:ext>
                  </a:extLst>
                </p:cNvPr>
                <p:cNvPicPr/>
                <p:nvPr/>
              </p:nvPicPr>
              <p:blipFill>
                <a:blip r:embed="rId87"/>
                <a:stretch>
                  <a:fillRect/>
                </a:stretch>
              </p:blipFill>
              <p:spPr>
                <a:xfrm>
                  <a:off x="9972752" y="1229409"/>
                  <a:ext cx="907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114AACAB-F8C7-8BCF-02D7-F978F8732DB8}"/>
                    </a:ext>
                  </a:extLst>
                </p14:cNvPr>
                <p14:cNvContentPartPr/>
                <p14:nvPr/>
              </p14:nvContentPartPr>
              <p14:xfrm>
                <a:off x="9801392" y="1152369"/>
                <a:ext cx="367560" cy="62280"/>
              </p14:xfrm>
            </p:contentPart>
          </mc:Choice>
          <mc:Fallback>
            <p:pic>
              <p:nvPicPr>
                <p:cNvPr id="52" name="Ink 51">
                  <a:extLst>
                    <a:ext uri="{FF2B5EF4-FFF2-40B4-BE49-F238E27FC236}">
                      <a16:creationId xmlns:a16="http://schemas.microsoft.com/office/drawing/2014/main" id="{114AACAB-F8C7-8BCF-02D7-F978F8732DB8}"/>
                    </a:ext>
                  </a:extLst>
                </p:cNvPr>
                <p:cNvPicPr/>
                <p:nvPr/>
              </p:nvPicPr>
              <p:blipFill>
                <a:blip r:embed="rId89"/>
                <a:stretch>
                  <a:fillRect/>
                </a:stretch>
              </p:blipFill>
              <p:spPr>
                <a:xfrm>
                  <a:off x="9792752" y="1143369"/>
                  <a:ext cx="385200" cy="79920"/>
                </a:xfrm>
                <a:prstGeom prst="rect">
                  <a:avLst/>
                </a:prstGeom>
              </p:spPr>
            </p:pic>
          </mc:Fallback>
        </mc:AlternateContent>
      </p:grpSp>
      <p:grpSp>
        <p:nvGrpSpPr>
          <p:cNvPr id="58" name="Group 57">
            <a:extLst>
              <a:ext uri="{FF2B5EF4-FFF2-40B4-BE49-F238E27FC236}">
                <a16:creationId xmlns:a16="http://schemas.microsoft.com/office/drawing/2014/main" id="{5AF7EC2C-3ABE-8C69-13CC-1358E788CA23}"/>
              </a:ext>
            </a:extLst>
          </p:cNvPr>
          <p:cNvGrpSpPr/>
          <p:nvPr/>
        </p:nvGrpSpPr>
        <p:grpSpPr>
          <a:xfrm>
            <a:off x="10430312" y="1125369"/>
            <a:ext cx="995760" cy="541080"/>
            <a:chOff x="10430312" y="1125369"/>
            <a:chExt cx="995760" cy="541080"/>
          </a:xfrm>
        </p:grpSpPr>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C5E09620-DEC6-3FE3-416E-642878AC7539}"/>
                    </a:ext>
                  </a:extLst>
                </p14:cNvPr>
                <p14:cNvContentPartPr/>
                <p14:nvPr/>
              </p14:nvContentPartPr>
              <p14:xfrm>
                <a:off x="10430312" y="1228689"/>
                <a:ext cx="342000" cy="235440"/>
              </p14:xfrm>
            </p:contentPart>
          </mc:Choice>
          <mc:Fallback>
            <p:pic>
              <p:nvPicPr>
                <p:cNvPr id="53" name="Ink 52">
                  <a:extLst>
                    <a:ext uri="{FF2B5EF4-FFF2-40B4-BE49-F238E27FC236}">
                      <a16:creationId xmlns:a16="http://schemas.microsoft.com/office/drawing/2014/main" id="{C5E09620-DEC6-3FE3-416E-642878AC7539}"/>
                    </a:ext>
                  </a:extLst>
                </p:cNvPr>
                <p:cNvPicPr/>
                <p:nvPr/>
              </p:nvPicPr>
              <p:blipFill>
                <a:blip r:embed="rId91"/>
                <a:stretch>
                  <a:fillRect/>
                </a:stretch>
              </p:blipFill>
              <p:spPr>
                <a:xfrm>
                  <a:off x="10421312" y="1220049"/>
                  <a:ext cx="3596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253E5912-452C-E562-FD0B-023FD72AB430}"/>
                    </a:ext>
                  </a:extLst>
                </p14:cNvPr>
                <p14:cNvContentPartPr/>
                <p14:nvPr/>
              </p14:nvContentPartPr>
              <p14:xfrm>
                <a:off x="10712192" y="1125369"/>
                <a:ext cx="226800" cy="541080"/>
              </p14:xfrm>
            </p:contentPart>
          </mc:Choice>
          <mc:Fallback>
            <p:pic>
              <p:nvPicPr>
                <p:cNvPr id="54" name="Ink 53">
                  <a:extLst>
                    <a:ext uri="{FF2B5EF4-FFF2-40B4-BE49-F238E27FC236}">
                      <a16:creationId xmlns:a16="http://schemas.microsoft.com/office/drawing/2014/main" id="{253E5912-452C-E562-FD0B-023FD72AB430}"/>
                    </a:ext>
                  </a:extLst>
                </p:cNvPr>
                <p:cNvPicPr/>
                <p:nvPr/>
              </p:nvPicPr>
              <p:blipFill>
                <a:blip r:embed="rId93"/>
                <a:stretch>
                  <a:fillRect/>
                </a:stretch>
              </p:blipFill>
              <p:spPr>
                <a:xfrm>
                  <a:off x="10703192" y="1116369"/>
                  <a:ext cx="24444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624F76C7-01C4-EE38-8E23-93E74429F5B1}"/>
                    </a:ext>
                  </a:extLst>
                </p14:cNvPr>
                <p14:cNvContentPartPr/>
                <p14:nvPr/>
              </p14:nvContentPartPr>
              <p14:xfrm>
                <a:off x="10972832" y="1312209"/>
                <a:ext cx="227160" cy="327600"/>
              </p14:xfrm>
            </p:contentPart>
          </mc:Choice>
          <mc:Fallback>
            <p:pic>
              <p:nvPicPr>
                <p:cNvPr id="55" name="Ink 54">
                  <a:extLst>
                    <a:ext uri="{FF2B5EF4-FFF2-40B4-BE49-F238E27FC236}">
                      <a16:creationId xmlns:a16="http://schemas.microsoft.com/office/drawing/2014/main" id="{624F76C7-01C4-EE38-8E23-93E74429F5B1}"/>
                    </a:ext>
                  </a:extLst>
                </p:cNvPr>
                <p:cNvPicPr/>
                <p:nvPr/>
              </p:nvPicPr>
              <p:blipFill>
                <a:blip r:embed="rId95"/>
                <a:stretch>
                  <a:fillRect/>
                </a:stretch>
              </p:blipFill>
              <p:spPr>
                <a:xfrm>
                  <a:off x="10963832" y="1303209"/>
                  <a:ext cx="2448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725F433F-86C2-A8A5-B6E1-43A59E8626C2}"/>
                    </a:ext>
                  </a:extLst>
                </p14:cNvPr>
                <p14:cNvContentPartPr/>
                <p14:nvPr/>
              </p14:nvContentPartPr>
              <p14:xfrm>
                <a:off x="10882832" y="1493289"/>
                <a:ext cx="188280" cy="65160"/>
              </p14:xfrm>
            </p:contentPart>
          </mc:Choice>
          <mc:Fallback>
            <p:pic>
              <p:nvPicPr>
                <p:cNvPr id="56" name="Ink 55">
                  <a:extLst>
                    <a:ext uri="{FF2B5EF4-FFF2-40B4-BE49-F238E27FC236}">
                      <a16:creationId xmlns:a16="http://schemas.microsoft.com/office/drawing/2014/main" id="{725F433F-86C2-A8A5-B6E1-43A59E8626C2}"/>
                    </a:ext>
                  </a:extLst>
                </p:cNvPr>
                <p:cNvPicPr/>
                <p:nvPr/>
              </p:nvPicPr>
              <p:blipFill>
                <a:blip r:embed="rId97"/>
                <a:stretch>
                  <a:fillRect/>
                </a:stretch>
              </p:blipFill>
              <p:spPr>
                <a:xfrm>
                  <a:off x="10874192" y="1484289"/>
                  <a:ext cx="2059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3A7BC3C2-B163-C496-F9B4-B86D6C6C1F70}"/>
                    </a:ext>
                  </a:extLst>
                </p14:cNvPr>
                <p14:cNvContentPartPr/>
                <p14:nvPr/>
              </p14:nvContentPartPr>
              <p14:xfrm>
                <a:off x="11194952" y="1283769"/>
                <a:ext cx="231120" cy="173520"/>
              </p14:xfrm>
            </p:contentPart>
          </mc:Choice>
          <mc:Fallback>
            <p:pic>
              <p:nvPicPr>
                <p:cNvPr id="57" name="Ink 56">
                  <a:extLst>
                    <a:ext uri="{FF2B5EF4-FFF2-40B4-BE49-F238E27FC236}">
                      <a16:creationId xmlns:a16="http://schemas.microsoft.com/office/drawing/2014/main" id="{3A7BC3C2-B163-C496-F9B4-B86D6C6C1F70}"/>
                    </a:ext>
                  </a:extLst>
                </p:cNvPr>
                <p:cNvPicPr/>
                <p:nvPr/>
              </p:nvPicPr>
              <p:blipFill>
                <a:blip r:embed="rId99"/>
                <a:stretch>
                  <a:fillRect/>
                </a:stretch>
              </p:blipFill>
              <p:spPr>
                <a:xfrm>
                  <a:off x="11185952" y="1275129"/>
                  <a:ext cx="248760" cy="191160"/>
                </a:xfrm>
                <a:prstGeom prst="rect">
                  <a:avLst/>
                </a:prstGeom>
              </p:spPr>
            </p:pic>
          </mc:Fallback>
        </mc:AlternateContent>
      </p:grpSp>
      <p:grpSp>
        <p:nvGrpSpPr>
          <p:cNvPr id="63" name="Group 62">
            <a:extLst>
              <a:ext uri="{FF2B5EF4-FFF2-40B4-BE49-F238E27FC236}">
                <a16:creationId xmlns:a16="http://schemas.microsoft.com/office/drawing/2014/main" id="{3E602DAC-6B02-699C-EB10-55E84164CA71}"/>
              </a:ext>
            </a:extLst>
          </p:cNvPr>
          <p:cNvGrpSpPr/>
          <p:nvPr/>
        </p:nvGrpSpPr>
        <p:grpSpPr>
          <a:xfrm>
            <a:off x="8965472" y="206649"/>
            <a:ext cx="909720" cy="414720"/>
            <a:chOff x="8965472" y="206649"/>
            <a:chExt cx="909720" cy="414720"/>
          </a:xfrm>
        </p:grpSpPr>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3DF96313-0B83-C83F-2666-D1BFA7E5A6E6}"/>
                    </a:ext>
                  </a:extLst>
                </p14:cNvPr>
                <p14:cNvContentPartPr/>
                <p14:nvPr/>
              </p14:nvContentPartPr>
              <p14:xfrm>
                <a:off x="8965472" y="206649"/>
                <a:ext cx="318600" cy="387720"/>
              </p14:xfrm>
            </p:contentPart>
          </mc:Choice>
          <mc:Fallback>
            <p:pic>
              <p:nvPicPr>
                <p:cNvPr id="60" name="Ink 59">
                  <a:extLst>
                    <a:ext uri="{FF2B5EF4-FFF2-40B4-BE49-F238E27FC236}">
                      <a16:creationId xmlns:a16="http://schemas.microsoft.com/office/drawing/2014/main" id="{3DF96313-0B83-C83F-2666-D1BFA7E5A6E6}"/>
                    </a:ext>
                  </a:extLst>
                </p:cNvPr>
                <p:cNvPicPr/>
                <p:nvPr/>
              </p:nvPicPr>
              <p:blipFill>
                <a:blip r:embed="rId101"/>
                <a:stretch>
                  <a:fillRect/>
                </a:stretch>
              </p:blipFill>
              <p:spPr>
                <a:xfrm>
                  <a:off x="8956832" y="197649"/>
                  <a:ext cx="33624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167017BC-F00A-A3F6-09BB-BD5C3FA10005}"/>
                    </a:ext>
                  </a:extLst>
                </p14:cNvPr>
                <p14:cNvContentPartPr/>
                <p14:nvPr/>
              </p14:nvContentPartPr>
              <p14:xfrm>
                <a:off x="9289472" y="397449"/>
                <a:ext cx="346320" cy="223920"/>
              </p14:xfrm>
            </p:contentPart>
          </mc:Choice>
          <mc:Fallback>
            <p:pic>
              <p:nvPicPr>
                <p:cNvPr id="61" name="Ink 60">
                  <a:extLst>
                    <a:ext uri="{FF2B5EF4-FFF2-40B4-BE49-F238E27FC236}">
                      <a16:creationId xmlns:a16="http://schemas.microsoft.com/office/drawing/2014/main" id="{167017BC-F00A-A3F6-09BB-BD5C3FA10005}"/>
                    </a:ext>
                  </a:extLst>
                </p:cNvPr>
                <p:cNvPicPr/>
                <p:nvPr/>
              </p:nvPicPr>
              <p:blipFill>
                <a:blip r:embed="rId103"/>
                <a:stretch>
                  <a:fillRect/>
                </a:stretch>
              </p:blipFill>
              <p:spPr>
                <a:xfrm>
                  <a:off x="9280472" y="388449"/>
                  <a:ext cx="3639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3B9ECA49-E7F3-0867-CD29-95D73D2AFB7B}"/>
                    </a:ext>
                  </a:extLst>
                </p14:cNvPr>
                <p14:cNvContentPartPr/>
                <p14:nvPr/>
              </p14:nvContentPartPr>
              <p14:xfrm>
                <a:off x="9730112" y="430929"/>
                <a:ext cx="145080" cy="144720"/>
              </p14:xfrm>
            </p:contentPart>
          </mc:Choice>
          <mc:Fallback>
            <p:pic>
              <p:nvPicPr>
                <p:cNvPr id="62" name="Ink 61">
                  <a:extLst>
                    <a:ext uri="{FF2B5EF4-FFF2-40B4-BE49-F238E27FC236}">
                      <a16:creationId xmlns:a16="http://schemas.microsoft.com/office/drawing/2014/main" id="{3B9ECA49-E7F3-0867-CD29-95D73D2AFB7B}"/>
                    </a:ext>
                  </a:extLst>
                </p:cNvPr>
                <p:cNvPicPr/>
                <p:nvPr/>
              </p:nvPicPr>
              <p:blipFill>
                <a:blip r:embed="rId105"/>
                <a:stretch>
                  <a:fillRect/>
                </a:stretch>
              </p:blipFill>
              <p:spPr>
                <a:xfrm>
                  <a:off x="9721472" y="422289"/>
                  <a:ext cx="162720" cy="162360"/>
                </a:xfrm>
                <a:prstGeom prst="rect">
                  <a:avLst/>
                </a:prstGeom>
              </p:spPr>
            </p:pic>
          </mc:Fallback>
        </mc:AlternateContent>
      </p:grpSp>
      <p:grpSp>
        <p:nvGrpSpPr>
          <p:cNvPr id="67" name="Group 66">
            <a:extLst>
              <a:ext uri="{FF2B5EF4-FFF2-40B4-BE49-F238E27FC236}">
                <a16:creationId xmlns:a16="http://schemas.microsoft.com/office/drawing/2014/main" id="{B9D56D62-AD7F-C14D-5334-8A9FF4E97B3E}"/>
              </a:ext>
            </a:extLst>
          </p:cNvPr>
          <p:cNvGrpSpPr/>
          <p:nvPr/>
        </p:nvGrpSpPr>
        <p:grpSpPr>
          <a:xfrm>
            <a:off x="10157432" y="192609"/>
            <a:ext cx="894960" cy="455040"/>
            <a:chOff x="10157432" y="192609"/>
            <a:chExt cx="894960" cy="455040"/>
          </a:xfrm>
        </p:grpSpPr>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7FFD2447-E266-4330-12B1-1EDE3E46BAFA}"/>
                    </a:ext>
                  </a:extLst>
                </p14:cNvPr>
                <p14:cNvContentPartPr/>
                <p14:nvPr/>
              </p14:nvContentPartPr>
              <p14:xfrm>
                <a:off x="10157432" y="192609"/>
                <a:ext cx="307440" cy="381960"/>
              </p14:xfrm>
            </p:contentPart>
          </mc:Choice>
          <mc:Fallback>
            <p:pic>
              <p:nvPicPr>
                <p:cNvPr id="64" name="Ink 63">
                  <a:extLst>
                    <a:ext uri="{FF2B5EF4-FFF2-40B4-BE49-F238E27FC236}">
                      <a16:creationId xmlns:a16="http://schemas.microsoft.com/office/drawing/2014/main" id="{7FFD2447-E266-4330-12B1-1EDE3E46BAFA}"/>
                    </a:ext>
                  </a:extLst>
                </p:cNvPr>
                <p:cNvPicPr/>
                <p:nvPr/>
              </p:nvPicPr>
              <p:blipFill>
                <a:blip r:embed="rId107"/>
                <a:stretch>
                  <a:fillRect/>
                </a:stretch>
              </p:blipFill>
              <p:spPr>
                <a:xfrm>
                  <a:off x="10148432" y="183969"/>
                  <a:ext cx="32508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AD23CF56-1F67-C491-5E46-D8453ABEB915}"/>
                    </a:ext>
                  </a:extLst>
                </p14:cNvPr>
                <p14:cNvContentPartPr/>
                <p14:nvPr/>
              </p14:nvContentPartPr>
              <p14:xfrm>
                <a:off x="10456232" y="405009"/>
                <a:ext cx="237960" cy="214920"/>
              </p14:xfrm>
            </p:contentPart>
          </mc:Choice>
          <mc:Fallback>
            <p:pic>
              <p:nvPicPr>
                <p:cNvPr id="65" name="Ink 64">
                  <a:extLst>
                    <a:ext uri="{FF2B5EF4-FFF2-40B4-BE49-F238E27FC236}">
                      <a16:creationId xmlns:a16="http://schemas.microsoft.com/office/drawing/2014/main" id="{AD23CF56-1F67-C491-5E46-D8453ABEB915}"/>
                    </a:ext>
                  </a:extLst>
                </p:cNvPr>
                <p:cNvPicPr/>
                <p:nvPr/>
              </p:nvPicPr>
              <p:blipFill>
                <a:blip r:embed="rId109"/>
                <a:stretch>
                  <a:fillRect/>
                </a:stretch>
              </p:blipFill>
              <p:spPr>
                <a:xfrm>
                  <a:off x="10447232" y="396009"/>
                  <a:ext cx="2556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8C6A7B87-2163-49D1-3A09-D554C08095F2}"/>
                    </a:ext>
                  </a:extLst>
                </p14:cNvPr>
                <p14:cNvContentPartPr/>
                <p14:nvPr/>
              </p14:nvContentPartPr>
              <p14:xfrm>
                <a:off x="10686632" y="411129"/>
                <a:ext cx="365760" cy="236520"/>
              </p14:xfrm>
            </p:contentPart>
          </mc:Choice>
          <mc:Fallback>
            <p:pic>
              <p:nvPicPr>
                <p:cNvPr id="66" name="Ink 65">
                  <a:extLst>
                    <a:ext uri="{FF2B5EF4-FFF2-40B4-BE49-F238E27FC236}">
                      <a16:creationId xmlns:a16="http://schemas.microsoft.com/office/drawing/2014/main" id="{8C6A7B87-2163-49D1-3A09-D554C08095F2}"/>
                    </a:ext>
                  </a:extLst>
                </p:cNvPr>
                <p:cNvPicPr/>
                <p:nvPr/>
              </p:nvPicPr>
              <p:blipFill>
                <a:blip r:embed="rId111"/>
                <a:stretch>
                  <a:fillRect/>
                </a:stretch>
              </p:blipFill>
              <p:spPr>
                <a:xfrm>
                  <a:off x="10677632" y="402129"/>
                  <a:ext cx="383400" cy="254160"/>
                </a:xfrm>
                <a:prstGeom prst="rect">
                  <a:avLst/>
                </a:prstGeom>
              </p:spPr>
            </p:pic>
          </mc:Fallback>
        </mc:AlternateContent>
      </p:grpSp>
      <p:grpSp>
        <p:nvGrpSpPr>
          <p:cNvPr id="87" name="Group 86">
            <a:extLst>
              <a:ext uri="{FF2B5EF4-FFF2-40B4-BE49-F238E27FC236}">
                <a16:creationId xmlns:a16="http://schemas.microsoft.com/office/drawing/2014/main" id="{5EECA027-CEA3-13F2-8D3C-C4A22693865E}"/>
              </a:ext>
            </a:extLst>
          </p:cNvPr>
          <p:cNvGrpSpPr/>
          <p:nvPr/>
        </p:nvGrpSpPr>
        <p:grpSpPr>
          <a:xfrm>
            <a:off x="506192" y="2408769"/>
            <a:ext cx="5968080" cy="829080"/>
            <a:chOff x="506192" y="2408769"/>
            <a:chExt cx="5968080" cy="829080"/>
          </a:xfrm>
        </p:grpSpPr>
        <mc:AlternateContent xmlns:mc="http://schemas.openxmlformats.org/markup-compatibility/2006">
          <mc:Choice xmlns:p14="http://schemas.microsoft.com/office/powerpoint/2010/main" Requires="p14">
            <p:contentPart p14:bwMode="auto" r:id="rId112">
              <p14:nvContentPartPr>
                <p14:cNvPr id="68" name="Ink 67">
                  <a:extLst>
                    <a:ext uri="{FF2B5EF4-FFF2-40B4-BE49-F238E27FC236}">
                      <a16:creationId xmlns:a16="http://schemas.microsoft.com/office/drawing/2014/main" id="{19F3C6AF-E135-237B-7390-EFA0CA7BB530}"/>
                    </a:ext>
                  </a:extLst>
                </p14:cNvPr>
                <p14:cNvContentPartPr/>
                <p14:nvPr/>
              </p14:nvContentPartPr>
              <p14:xfrm>
                <a:off x="506192" y="2408769"/>
                <a:ext cx="280800" cy="498960"/>
              </p14:xfrm>
            </p:contentPart>
          </mc:Choice>
          <mc:Fallback>
            <p:pic>
              <p:nvPicPr>
                <p:cNvPr id="68" name="Ink 67">
                  <a:extLst>
                    <a:ext uri="{FF2B5EF4-FFF2-40B4-BE49-F238E27FC236}">
                      <a16:creationId xmlns:a16="http://schemas.microsoft.com/office/drawing/2014/main" id="{19F3C6AF-E135-237B-7390-EFA0CA7BB530}"/>
                    </a:ext>
                  </a:extLst>
                </p:cNvPr>
                <p:cNvPicPr/>
                <p:nvPr/>
              </p:nvPicPr>
              <p:blipFill>
                <a:blip r:embed="rId113"/>
                <a:stretch>
                  <a:fillRect/>
                </a:stretch>
              </p:blipFill>
              <p:spPr>
                <a:xfrm>
                  <a:off x="497192" y="2399769"/>
                  <a:ext cx="29844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Ink 68">
                  <a:extLst>
                    <a:ext uri="{FF2B5EF4-FFF2-40B4-BE49-F238E27FC236}">
                      <a16:creationId xmlns:a16="http://schemas.microsoft.com/office/drawing/2014/main" id="{CBF54EB8-7B48-3436-29BB-50B7B4746784}"/>
                    </a:ext>
                  </a:extLst>
                </p14:cNvPr>
                <p14:cNvContentPartPr/>
                <p14:nvPr/>
              </p14:nvContentPartPr>
              <p14:xfrm>
                <a:off x="984992" y="2708289"/>
                <a:ext cx="204480" cy="267840"/>
              </p14:xfrm>
            </p:contentPart>
          </mc:Choice>
          <mc:Fallback>
            <p:pic>
              <p:nvPicPr>
                <p:cNvPr id="69" name="Ink 68">
                  <a:extLst>
                    <a:ext uri="{FF2B5EF4-FFF2-40B4-BE49-F238E27FC236}">
                      <a16:creationId xmlns:a16="http://schemas.microsoft.com/office/drawing/2014/main" id="{CBF54EB8-7B48-3436-29BB-50B7B4746784}"/>
                    </a:ext>
                  </a:extLst>
                </p:cNvPr>
                <p:cNvPicPr/>
                <p:nvPr/>
              </p:nvPicPr>
              <p:blipFill>
                <a:blip r:embed="rId115"/>
                <a:stretch>
                  <a:fillRect/>
                </a:stretch>
              </p:blipFill>
              <p:spPr>
                <a:xfrm>
                  <a:off x="976352" y="2699649"/>
                  <a:ext cx="2221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B2B18431-CA30-2DBC-E31F-9C29A2F69E03}"/>
                    </a:ext>
                  </a:extLst>
                </p14:cNvPr>
                <p14:cNvContentPartPr/>
                <p14:nvPr/>
              </p14:nvContentPartPr>
              <p14:xfrm>
                <a:off x="1445792" y="2814849"/>
                <a:ext cx="119160" cy="19080"/>
              </p14:xfrm>
            </p:contentPart>
          </mc:Choice>
          <mc:Fallback>
            <p:pic>
              <p:nvPicPr>
                <p:cNvPr id="70" name="Ink 69">
                  <a:extLst>
                    <a:ext uri="{FF2B5EF4-FFF2-40B4-BE49-F238E27FC236}">
                      <a16:creationId xmlns:a16="http://schemas.microsoft.com/office/drawing/2014/main" id="{B2B18431-CA30-2DBC-E31F-9C29A2F69E03}"/>
                    </a:ext>
                  </a:extLst>
                </p:cNvPr>
                <p:cNvPicPr/>
                <p:nvPr/>
              </p:nvPicPr>
              <p:blipFill>
                <a:blip r:embed="rId117"/>
                <a:stretch>
                  <a:fillRect/>
                </a:stretch>
              </p:blipFill>
              <p:spPr>
                <a:xfrm>
                  <a:off x="1437152" y="2805849"/>
                  <a:ext cx="1368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4B8B2AAF-34D9-7BEB-DB2A-91F9C86F91C1}"/>
                    </a:ext>
                  </a:extLst>
                </p14:cNvPr>
                <p14:cNvContentPartPr/>
                <p14:nvPr/>
              </p14:nvContentPartPr>
              <p14:xfrm>
                <a:off x="1425632" y="2898729"/>
                <a:ext cx="136080" cy="66600"/>
              </p14:xfrm>
            </p:contentPart>
          </mc:Choice>
          <mc:Fallback>
            <p:pic>
              <p:nvPicPr>
                <p:cNvPr id="71" name="Ink 70">
                  <a:extLst>
                    <a:ext uri="{FF2B5EF4-FFF2-40B4-BE49-F238E27FC236}">
                      <a16:creationId xmlns:a16="http://schemas.microsoft.com/office/drawing/2014/main" id="{4B8B2AAF-34D9-7BEB-DB2A-91F9C86F91C1}"/>
                    </a:ext>
                  </a:extLst>
                </p:cNvPr>
                <p:cNvPicPr/>
                <p:nvPr/>
              </p:nvPicPr>
              <p:blipFill>
                <a:blip r:embed="rId119"/>
                <a:stretch>
                  <a:fillRect/>
                </a:stretch>
              </p:blipFill>
              <p:spPr>
                <a:xfrm>
                  <a:off x="1416992" y="2890089"/>
                  <a:ext cx="1537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4" name="Ink 73">
                  <a:extLst>
                    <a:ext uri="{FF2B5EF4-FFF2-40B4-BE49-F238E27FC236}">
                      <a16:creationId xmlns:a16="http://schemas.microsoft.com/office/drawing/2014/main" id="{7725CB80-04CA-AF49-87A5-AB5954906951}"/>
                    </a:ext>
                  </a:extLst>
                </p14:cNvPr>
                <p14:cNvContentPartPr/>
                <p14:nvPr/>
              </p14:nvContentPartPr>
              <p14:xfrm>
                <a:off x="1864472" y="2491929"/>
                <a:ext cx="732960" cy="474840"/>
              </p14:xfrm>
            </p:contentPart>
          </mc:Choice>
          <mc:Fallback>
            <p:pic>
              <p:nvPicPr>
                <p:cNvPr id="74" name="Ink 73">
                  <a:extLst>
                    <a:ext uri="{FF2B5EF4-FFF2-40B4-BE49-F238E27FC236}">
                      <a16:creationId xmlns:a16="http://schemas.microsoft.com/office/drawing/2014/main" id="{7725CB80-04CA-AF49-87A5-AB5954906951}"/>
                    </a:ext>
                  </a:extLst>
                </p:cNvPr>
                <p:cNvPicPr/>
                <p:nvPr/>
              </p:nvPicPr>
              <p:blipFill>
                <a:blip r:embed="rId121"/>
                <a:stretch>
                  <a:fillRect/>
                </a:stretch>
              </p:blipFill>
              <p:spPr>
                <a:xfrm>
                  <a:off x="1855832" y="2482929"/>
                  <a:ext cx="75060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5" name="Ink 74">
                  <a:extLst>
                    <a:ext uri="{FF2B5EF4-FFF2-40B4-BE49-F238E27FC236}">
                      <a16:creationId xmlns:a16="http://schemas.microsoft.com/office/drawing/2014/main" id="{26EE72DE-DF3F-C98E-AA66-351019243941}"/>
                    </a:ext>
                  </a:extLst>
                </p14:cNvPr>
                <p14:cNvContentPartPr/>
                <p14:nvPr/>
              </p14:nvContentPartPr>
              <p14:xfrm>
                <a:off x="2822792" y="2884329"/>
                <a:ext cx="97560" cy="43560"/>
              </p14:xfrm>
            </p:contentPart>
          </mc:Choice>
          <mc:Fallback>
            <p:pic>
              <p:nvPicPr>
                <p:cNvPr id="75" name="Ink 74">
                  <a:extLst>
                    <a:ext uri="{FF2B5EF4-FFF2-40B4-BE49-F238E27FC236}">
                      <a16:creationId xmlns:a16="http://schemas.microsoft.com/office/drawing/2014/main" id="{26EE72DE-DF3F-C98E-AA66-351019243941}"/>
                    </a:ext>
                  </a:extLst>
                </p:cNvPr>
                <p:cNvPicPr/>
                <p:nvPr/>
              </p:nvPicPr>
              <p:blipFill>
                <a:blip r:embed="rId123"/>
                <a:stretch>
                  <a:fillRect/>
                </a:stretch>
              </p:blipFill>
              <p:spPr>
                <a:xfrm>
                  <a:off x="2813792" y="2875689"/>
                  <a:ext cx="1152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6" name="Ink 75">
                  <a:extLst>
                    <a:ext uri="{FF2B5EF4-FFF2-40B4-BE49-F238E27FC236}">
                      <a16:creationId xmlns:a16="http://schemas.microsoft.com/office/drawing/2014/main" id="{34ABDC4C-D748-8306-999D-4C1854B19AA0}"/>
                    </a:ext>
                  </a:extLst>
                </p14:cNvPr>
                <p14:cNvContentPartPr/>
                <p14:nvPr/>
              </p14:nvContentPartPr>
              <p14:xfrm>
                <a:off x="3252992" y="2540889"/>
                <a:ext cx="500760" cy="389880"/>
              </p14:xfrm>
            </p:contentPart>
          </mc:Choice>
          <mc:Fallback>
            <p:pic>
              <p:nvPicPr>
                <p:cNvPr id="76" name="Ink 75">
                  <a:extLst>
                    <a:ext uri="{FF2B5EF4-FFF2-40B4-BE49-F238E27FC236}">
                      <a16:creationId xmlns:a16="http://schemas.microsoft.com/office/drawing/2014/main" id="{34ABDC4C-D748-8306-999D-4C1854B19AA0}"/>
                    </a:ext>
                  </a:extLst>
                </p:cNvPr>
                <p:cNvPicPr/>
                <p:nvPr/>
              </p:nvPicPr>
              <p:blipFill>
                <a:blip r:embed="rId125"/>
                <a:stretch>
                  <a:fillRect/>
                </a:stretch>
              </p:blipFill>
              <p:spPr>
                <a:xfrm>
                  <a:off x="3244352" y="2531889"/>
                  <a:ext cx="51840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7" name="Ink 76">
                  <a:extLst>
                    <a:ext uri="{FF2B5EF4-FFF2-40B4-BE49-F238E27FC236}">
                      <a16:creationId xmlns:a16="http://schemas.microsoft.com/office/drawing/2014/main" id="{AD1F213F-CEE8-DB73-E417-730C861DBEC3}"/>
                    </a:ext>
                  </a:extLst>
                </p14:cNvPr>
                <p14:cNvContentPartPr/>
                <p14:nvPr/>
              </p14:nvContentPartPr>
              <p14:xfrm>
                <a:off x="3765632" y="2468889"/>
                <a:ext cx="374760" cy="276840"/>
              </p14:xfrm>
            </p:contentPart>
          </mc:Choice>
          <mc:Fallback>
            <p:pic>
              <p:nvPicPr>
                <p:cNvPr id="77" name="Ink 76">
                  <a:extLst>
                    <a:ext uri="{FF2B5EF4-FFF2-40B4-BE49-F238E27FC236}">
                      <a16:creationId xmlns:a16="http://schemas.microsoft.com/office/drawing/2014/main" id="{AD1F213F-CEE8-DB73-E417-730C861DBEC3}"/>
                    </a:ext>
                  </a:extLst>
                </p:cNvPr>
                <p:cNvPicPr/>
                <p:nvPr/>
              </p:nvPicPr>
              <p:blipFill>
                <a:blip r:embed="rId127"/>
                <a:stretch>
                  <a:fillRect/>
                </a:stretch>
              </p:blipFill>
              <p:spPr>
                <a:xfrm>
                  <a:off x="3756992" y="2459889"/>
                  <a:ext cx="39240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8" name="Ink 77">
                  <a:extLst>
                    <a:ext uri="{FF2B5EF4-FFF2-40B4-BE49-F238E27FC236}">
                      <a16:creationId xmlns:a16="http://schemas.microsoft.com/office/drawing/2014/main" id="{9E6EC1C0-23CB-ADAB-9D95-F094447AFA89}"/>
                    </a:ext>
                  </a:extLst>
                </p14:cNvPr>
                <p14:cNvContentPartPr/>
                <p14:nvPr/>
              </p14:nvContentPartPr>
              <p14:xfrm>
                <a:off x="4281872" y="2925369"/>
                <a:ext cx="18000" cy="24120"/>
              </p14:xfrm>
            </p:contentPart>
          </mc:Choice>
          <mc:Fallback>
            <p:pic>
              <p:nvPicPr>
                <p:cNvPr id="78" name="Ink 77">
                  <a:extLst>
                    <a:ext uri="{FF2B5EF4-FFF2-40B4-BE49-F238E27FC236}">
                      <a16:creationId xmlns:a16="http://schemas.microsoft.com/office/drawing/2014/main" id="{9E6EC1C0-23CB-ADAB-9D95-F094447AFA89}"/>
                    </a:ext>
                  </a:extLst>
                </p:cNvPr>
                <p:cNvPicPr/>
                <p:nvPr/>
              </p:nvPicPr>
              <p:blipFill>
                <a:blip r:embed="rId129"/>
                <a:stretch>
                  <a:fillRect/>
                </a:stretch>
              </p:blipFill>
              <p:spPr>
                <a:xfrm>
                  <a:off x="4273232" y="2916369"/>
                  <a:ext cx="35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9" name="Ink 78">
                  <a:extLst>
                    <a:ext uri="{FF2B5EF4-FFF2-40B4-BE49-F238E27FC236}">
                      <a16:creationId xmlns:a16="http://schemas.microsoft.com/office/drawing/2014/main" id="{F11C5D16-5DDC-CF89-7ACF-0A831BCF4E13}"/>
                    </a:ext>
                  </a:extLst>
                </p14:cNvPr>
                <p14:cNvContentPartPr/>
                <p14:nvPr/>
              </p14:nvContentPartPr>
              <p14:xfrm>
                <a:off x="4560152" y="2492649"/>
                <a:ext cx="422640" cy="428040"/>
              </p14:xfrm>
            </p:contentPart>
          </mc:Choice>
          <mc:Fallback>
            <p:pic>
              <p:nvPicPr>
                <p:cNvPr id="79" name="Ink 78">
                  <a:extLst>
                    <a:ext uri="{FF2B5EF4-FFF2-40B4-BE49-F238E27FC236}">
                      <a16:creationId xmlns:a16="http://schemas.microsoft.com/office/drawing/2014/main" id="{F11C5D16-5DDC-CF89-7ACF-0A831BCF4E13}"/>
                    </a:ext>
                  </a:extLst>
                </p:cNvPr>
                <p:cNvPicPr/>
                <p:nvPr/>
              </p:nvPicPr>
              <p:blipFill>
                <a:blip r:embed="rId131"/>
                <a:stretch>
                  <a:fillRect/>
                </a:stretch>
              </p:blipFill>
              <p:spPr>
                <a:xfrm>
                  <a:off x="4551512" y="2484009"/>
                  <a:ext cx="44028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Ink 79">
                  <a:extLst>
                    <a:ext uri="{FF2B5EF4-FFF2-40B4-BE49-F238E27FC236}">
                      <a16:creationId xmlns:a16="http://schemas.microsoft.com/office/drawing/2014/main" id="{9BDEC92D-D6E5-AB18-CAD4-EB0FFFDABDAB}"/>
                    </a:ext>
                  </a:extLst>
                </p14:cNvPr>
                <p14:cNvContentPartPr/>
                <p14:nvPr/>
              </p14:nvContentPartPr>
              <p14:xfrm>
                <a:off x="4530992" y="2769489"/>
                <a:ext cx="345600" cy="16920"/>
              </p14:xfrm>
            </p:contentPart>
          </mc:Choice>
          <mc:Fallback>
            <p:pic>
              <p:nvPicPr>
                <p:cNvPr id="80" name="Ink 79">
                  <a:extLst>
                    <a:ext uri="{FF2B5EF4-FFF2-40B4-BE49-F238E27FC236}">
                      <a16:creationId xmlns:a16="http://schemas.microsoft.com/office/drawing/2014/main" id="{9BDEC92D-D6E5-AB18-CAD4-EB0FFFDABDAB}"/>
                    </a:ext>
                  </a:extLst>
                </p:cNvPr>
                <p:cNvPicPr/>
                <p:nvPr/>
              </p:nvPicPr>
              <p:blipFill>
                <a:blip r:embed="rId133"/>
                <a:stretch>
                  <a:fillRect/>
                </a:stretch>
              </p:blipFill>
              <p:spPr>
                <a:xfrm>
                  <a:off x="4522352" y="2760849"/>
                  <a:ext cx="363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1" name="Ink 80">
                  <a:extLst>
                    <a:ext uri="{FF2B5EF4-FFF2-40B4-BE49-F238E27FC236}">
                      <a16:creationId xmlns:a16="http://schemas.microsoft.com/office/drawing/2014/main" id="{84708744-95FF-ED81-DDC5-2F0B1C7916B5}"/>
                    </a:ext>
                  </a:extLst>
                </p14:cNvPr>
                <p14:cNvContentPartPr/>
                <p14:nvPr/>
              </p14:nvContentPartPr>
              <p14:xfrm>
                <a:off x="5247752" y="2935089"/>
                <a:ext cx="90360" cy="41400"/>
              </p14:xfrm>
            </p:contentPart>
          </mc:Choice>
          <mc:Fallback>
            <p:pic>
              <p:nvPicPr>
                <p:cNvPr id="81" name="Ink 80">
                  <a:extLst>
                    <a:ext uri="{FF2B5EF4-FFF2-40B4-BE49-F238E27FC236}">
                      <a16:creationId xmlns:a16="http://schemas.microsoft.com/office/drawing/2014/main" id="{84708744-95FF-ED81-DDC5-2F0B1C7916B5}"/>
                    </a:ext>
                  </a:extLst>
                </p:cNvPr>
                <p:cNvPicPr/>
                <p:nvPr/>
              </p:nvPicPr>
              <p:blipFill>
                <a:blip r:embed="rId135"/>
                <a:stretch>
                  <a:fillRect/>
                </a:stretch>
              </p:blipFill>
              <p:spPr>
                <a:xfrm>
                  <a:off x="5238752" y="2926089"/>
                  <a:ext cx="1080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Ink 81">
                  <a:extLst>
                    <a:ext uri="{FF2B5EF4-FFF2-40B4-BE49-F238E27FC236}">
                      <a16:creationId xmlns:a16="http://schemas.microsoft.com/office/drawing/2014/main" id="{81E86505-2D93-2272-DEA5-D60DCB8EED61}"/>
                    </a:ext>
                  </a:extLst>
                </p14:cNvPr>
                <p14:cNvContentPartPr/>
                <p14:nvPr/>
              </p14:nvContentPartPr>
              <p14:xfrm>
                <a:off x="5577152" y="2533689"/>
                <a:ext cx="265320" cy="377640"/>
              </p14:xfrm>
            </p:contentPart>
          </mc:Choice>
          <mc:Fallback>
            <p:pic>
              <p:nvPicPr>
                <p:cNvPr id="82" name="Ink 81">
                  <a:extLst>
                    <a:ext uri="{FF2B5EF4-FFF2-40B4-BE49-F238E27FC236}">
                      <a16:creationId xmlns:a16="http://schemas.microsoft.com/office/drawing/2014/main" id="{81E86505-2D93-2272-DEA5-D60DCB8EED61}"/>
                    </a:ext>
                  </a:extLst>
                </p:cNvPr>
                <p:cNvPicPr/>
                <p:nvPr/>
              </p:nvPicPr>
              <p:blipFill>
                <a:blip r:embed="rId137"/>
                <a:stretch>
                  <a:fillRect/>
                </a:stretch>
              </p:blipFill>
              <p:spPr>
                <a:xfrm>
                  <a:off x="5568152" y="2524689"/>
                  <a:ext cx="28296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Ink 82">
                  <a:extLst>
                    <a:ext uri="{FF2B5EF4-FFF2-40B4-BE49-F238E27FC236}">
                      <a16:creationId xmlns:a16="http://schemas.microsoft.com/office/drawing/2014/main" id="{0F736C4D-1F7D-B05A-AA3D-083BF6E2C43A}"/>
                    </a:ext>
                  </a:extLst>
                </p14:cNvPr>
                <p14:cNvContentPartPr/>
                <p14:nvPr/>
              </p14:nvContentPartPr>
              <p14:xfrm>
                <a:off x="5974232" y="2694609"/>
                <a:ext cx="500040" cy="177840"/>
              </p14:xfrm>
            </p:contentPart>
          </mc:Choice>
          <mc:Fallback>
            <p:pic>
              <p:nvPicPr>
                <p:cNvPr id="83" name="Ink 82">
                  <a:extLst>
                    <a:ext uri="{FF2B5EF4-FFF2-40B4-BE49-F238E27FC236}">
                      <a16:creationId xmlns:a16="http://schemas.microsoft.com/office/drawing/2014/main" id="{0F736C4D-1F7D-B05A-AA3D-083BF6E2C43A}"/>
                    </a:ext>
                  </a:extLst>
                </p:cNvPr>
                <p:cNvPicPr/>
                <p:nvPr/>
              </p:nvPicPr>
              <p:blipFill>
                <a:blip r:embed="rId139"/>
                <a:stretch>
                  <a:fillRect/>
                </a:stretch>
              </p:blipFill>
              <p:spPr>
                <a:xfrm>
                  <a:off x="5965592" y="2685969"/>
                  <a:ext cx="5176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AF4CBD31-5131-5645-48FC-3F5663670B65}"/>
                    </a:ext>
                  </a:extLst>
                </p14:cNvPr>
                <p14:cNvContentPartPr/>
                <p14:nvPr/>
              </p14:nvContentPartPr>
              <p14:xfrm>
                <a:off x="2100992" y="3033009"/>
                <a:ext cx="4330800" cy="204840"/>
              </p14:xfrm>
            </p:contentPart>
          </mc:Choice>
          <mc:Fallback>
            <p:pic>
              <p:nvPicPr>
                <p:cNvPr id="86" name="Ink 85">
                  <a:extLst>
                    <a:ext uri="{FF2B5EF4-FFF2-40B4-BE49-F238E27FC236}">
                      <a16:creationId xmlns:a16="http://schemas.microsoft.com/office/drawing/2014/main" id="{AF4CBD31-5131-5645-48FC-3F5663670B65}"/>
                    </a:ext>
                  </a:extLst>
                </p:cNvPr>
                <p:cNvPicPr/>
                <p:nvPr/>
              </p:nvPicPr>
              <p:blipFill>
                <a:blip r:embed="rId141"/>
                <a:stretch>
                  <a:fillRect/>
                </a:stretch>
              </p:blipFill>
              <p:spPr>
                <a:xfrm>
                  <a:off x="2092352" y="3024369"/>
                  <a:ext cx="4348440" cy="222480"/>
                </a:xfrm>
                <a:prstGeom prst="rect">
                  <a:avLst/>
                </a:prstGeom>
              </p:spPr>
            </p:pic>
          </mc:Fallback>
        </mc:AlternateContent>
      </p:grpSp>
      <p:grpSp>
        <p:nvGrpSpPr>
          <p:cNvPr id="124" name="Group 123">
            <a:extLst>
              <a:ext uri="{FF2B5EF4-FFF2-40B4-BE49-F238E27FC236}">
                <a16:creationId xmlns:a16="http://schemas.microsoft.com/office/drawing/2014/main" id="{32E624CF-E6D6-864B-E940-AEFAF104DFB6}"/>
              </a:ext>
            </a:extLst>
          </p:cNvPr>
          <p:cNvGrpSpPr/>
          <p:nvPr/>
        </p:nvGrpSpPr>
        <p:grpSpPr>
          <a:xfrm>
            <a:off x="8715632" y="3886569"/>
            <a:ext cx="912240" cy="403920"/>
            <a:chOff x="8715632" y="3886569"/>
            <a:chExt cx="912240" cy="403920"/>
          </a:xfrm>
        </p:grpSpPr>
        <mc:AlternateContent xmlns:mc="http://schemas.openxmlformats.org/markup-compatibility/2006">
          <mc:Choice xmlns:p14="http://schemas.microsoft.com/office/powerpoint/2010/main" Requires="p14">
            <p:contentPart p14:bwMode="auto" r:id="rId142">
              <p14:nvContentPartPr>
                <p14:cNvPr id="115" name="Ink 114">
                  <a:extLst>
                    <a:ext uri="{FF2B5EF4-FFF2-40B4-BE49-F238E27FC236}">
                      <a16:creationId xmlns:a16="http://schemas.microsoft.com/office/drawing/2014/main" id="{20BD6E2D-5E31-6A6F-ED3F-C51B386D0AA8}"/>
                    </a:ext>
                  </a:extLst>
                </p14:cNvPr>
                <p14:cNvContentPartPr/>
                <p14:nvPr/>
              </p14:nvContentPartPr>
              <p14:xfrm>
                <a:off x="8715632" y="3886569"/>
                <a:ext cx="268920" cy="403920"/>
              </p14:xfrm>
            </p:contentPart>
          </mc:Choice>
          <mc:Fallback>
            <p:pic>
              <p:nvPicPr>
                <p:cNvPr id="115" name="Ink 114">
                  <a:extLst>
                    <a:ext uri="{FF2B5EF4-FFF2-40B4-BE49-F238E27FC236}">
                      <a16:creationId xmlns:a16="http://schemas.microsoft.com/office/drawing/2014/main" id="{20BD6E2D-5E31-6A6F-ED3F-C51B386D0AA8}"/>
                    </a:ext>
                  </a:extLst>
                </p:cNvPr>
                <p:cNvPicPr/>
                <p:nvPr/>
              </p:nvPicPr>
              <p:blipFill>
                <a:blip r:embed="rId143"/>
                <a:stretch>
                  <a:fillRect/>
                </a:stretch>
              </p:blipFill>
              <p:spPr>
                <a:xfrm>
                  <a:off x="8706992" y="3877569"/>
                  <a:ext cx="28656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6" name="Ink 115">
                  <a:extLst>
                    <a:ext uri="{FF2B5EF4-FFF2-40B4-BE49-F238E27FC236}">
                      <a16:creationId xmlns:a16="http://schemas.microsoft.com/office/drawing/2014/main" id="{49016125-560F-FBD2-7DA8-2B552F9D1B94}"/>
                    </a:ext>
                  </a:extLst>
                </p14:cNvPr>
                <p14:cNvContentPartPr/>
                <p14:nvPr/>
              </p14:nvContentPartPr>
              <p14:xfrm>
                <a:off x="9137192" y="4040649"/>
                <a:ext cx="144360" cy="244440"/>
              </p14:xfrm>
            </p:contentPart>
          </mc:Choice>
          <mc:Fallback>
            <p:pic>
              <p:nvPicPr>
                <p:cNvPr id="116" name="Ink 115">
                  <a:extLst>
                    <a:ext uri="{FF2B5EF4-FFF2-40B4-BE49-F238E27FC236}">
                      <a16:creationId xmlns:a16="http://schemas.microsoft.com/office/drawing/2014/main" id="{49016125-560F-FBD2-7DA8-2B552F9D1B94}"/>
                    </a:ext>
                  </a:extLst>
                </p:cNvPr>
                <p:cNvPicPr/>
                <p:nvPr/>
              </p:nvPicPr>
              <p:blipFill>
                <a:blip r:embed="rId145"/>
                <a:stretch>
                  <a:fillRect/>
                </a:stretch>
              </p:blipFill>
              <p:spPr>
                <a:xfrm>
                  <a:off x="9128552" y="4031649"/>
                  <a:ext cx="1620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7" name="Ink 116">
                  <a:extLst>
                    <a:ext uri="{FF2B5EF4-FFF2-40B4-BE49-F238E27FC236}">
                      <a16:creationId xmlns:a16="http://schemas.microsoft.com/office/drawing/2014/main" id="{02894973-8349-40C5-86A6-822005DB8B29}"/>
                    </a:ext>
                  </a:extLst>
                </p14:cNvPr>
                <p14:cNvContentPartPr/>
                <p14:nvPr/>
              </p14:nvContentPartPr>
              <p14:xfrm>
                <a:off x="9319352" y="4002129"/>
                <a:ext cx="308520" cy="225720"/>
              </p14:xfrm>
            </p:contentPart>
          </mc:Choice>
          <mc:Fallback>
            <p:pic>
              <p:nvPicPr>
                <p:cNvPr id="117" name="Ink 116">
                  <a:extLst>
                    <a:ext uri="{FF2B5EF4-FFF2-40B4-BE49-F238E27FC236}">
                      <a16:creationId xmlns:a16="http://schemas.microsoft.com/office/drawing/2014/main" id="{02894973-8349-40C5-86A6-822005DB8B29}"/>
                    </a:ext>
                  </a:extLst>
                </p:cNvPr>
                <p:cNvPicPr/>
                <p:nvPr/>
              </p:nvPicPr>
              <p:blipFill>
                <a:blip r:embed="rId147"/>
                <a:stretch>
                  <a:fillRect/>
                </a:stretch>
              </p:blipFill>
              <p:spPr>
                <a:xfrm>
                  <a:off x="9310712" y="3993489"/>
                  <a:ext cx="326160" cy="243360"/>
                </a:xfrm>
                <a:prstGeom prst="rect">
                  <a:avLst/>
                </a:prstGeom>
              </p:spPr>
            </p:pic>
          </mc:Fallback>
        </mc:AlternateContent>
      </p:grpSp>
      <p:grpSp>
        <p:nvGrpSpPr>
          <p:cNvPr id="123" name="Group 122">
            <a:extLst>
              <a:ext uri="{FF2B5EF4-FFF2-40B4-BE49-F238E27FC236}">
                <a16:creationId xmlns:a16="http://schemas.microsoft.com/office/drawing/2014/main" id="{E0CD5251-E2B5-C5C0-DB78-2DC87BBA0D0C}"/>
              </a:ext>
            </a:extLst>
          </p:cNvPr>
          <p:cNvGrpSpPr/>
          <p:nvPr/>
        </p:nvGrpSpPr>
        <p:grpSpPr>
          <a:xfrm>
            <a:off x="1686992" y="3423249"/>
            <a:ext cx="6308280" cy="1442160"/>
            <a:chOff x="1686992" y="3423249"/>
            <a:chExt cx="6308280" cy="1442160"/>
          </a:xfrm>
        </p:grpSpPr>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AEDB90E1-4E0F-F96A-EC30-51009E864EC5}"/>
                    </a:ext>
                  </a:extLst>
                </p14:cNvPr>
                <p14:cNvContentPartPr/>
                <p14:nvPr/>
              </p14:nvContentPartPr>
              <p14:xfrm>
                <a:off x="3655112" y="3423249"/>
                <a:ext cx="315360" cy="499680"/>
              </p14:xfrm>
            </p:contentPart>
          </mc:Choice>
          <mc:Fallback>
            <p:pic>
              <p:nvPicPr>
                <p:cNvPr id="88" name="Ink 87">
                  <a:extLst>
                    <a:ext uri="{FF2B5EF4-FFF2-40B4-BE49-F238E27FC236}">
                      <a16:creationId xmlns:a16="http://schemas.microsoft.com/office/drawing/2014/main" id="{AEDB90E1-4E0F-F96A-EC30-51009E864EC5}"/>
                    </a:ext>
                  </a:extLst>
                </p:cNvPr>
                <p:cNvPicPr/>
                <p:nvPr/>
              </p:nvPicPr>
              <p:blipFill>
                <a:blip r:embed="rId149"/>
                <a:stretch>
                  <a:fillRect/>
                </a:stretch>
              </p:blipFill>
              <p:spPr>
                <a:xfrm>
                  <a:off x="3646112" y="3414249"/>
                  <a:ext cx="33300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C491B776-FCAF-A704-4C49-E0006B9A07CC}"/>
                    </a:ext>
                  </a:extLst>
                </p14:cNvPr>
                <p14:cNvContentPartPr/>
                <p14:nvPr/>
              </p14:nvContentPartPr>
              <p14:xfrm>
                <a:off x="1690592" y="4407849"/>
                <a:ext cx="101880" cy="26640"/>
              </p14:xfrm>
            </p:contentPart>
          </mc:Choice>
          <mc:Fallback>
            <p:pic>
              <p:nvPicPr>
                <p:cNvPr id="89" name="Ink 88">
                  <a:extLst>
                    <a:ext uri="{FF2B5EF4-FFF2-40B4-BE49-F238E27FC236}">
                      <a16:creationId xmlns:a16="http://schemas.microsoft.com/office/drawing/2014/main" id="{C491B776-FCAF-A704-4C49-E0006B9A07CC}"/>
                    </a:ext>
                  </a:extLst>
                </p:cNvPr>
                <p:cNvPicPr/>
                <p:nvPr/>
              </p:nvPicPr>
              <p:blipFill>
                <a:blip r:embed="rId151"/>
                <a:stretch>
                  <a:fillRect/>
                </a:stretch>
              </p:blipFill>
              <p:spPr>
                <a:xfrm>
                  <a:off x="1681592" y="4399209"/>
                  <a:ext cx="1195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C9C5AEE1-D963-608A-6887-F986BFB97B4D}"/>
                    </a:ext>
                  </a:extLst>
                </p14:cNvPr>
                <p14:cNvContentPartPr/>
                <p14:nvPr/>
              </p14:nvContentPartPr>
              <p14:xfrm>
                <a:off x="1686992" y="4501809"/>
                <a:ext cx="113760" cy="40320"/>
              </p14:xfrm>
            </p:contentPart>
          </mc:Choice>
          <mc:Fallback>
            <p:pic>
              <p:nvPicPr>
                <p:cNvPr id="90" name="Ink 89">
                  <a:extLst>
                    <a:ext uri="{FF2B5EF4-FFF2-40B4-BE49-F238E27FC236}">
                      <a16:creationId xmlns:a16="http://schemas.microsoft.com/office/drawing/2014/main" id="{C9C5AEE1-D963-608A-6887-F986BFB97B4D}"/>
                    </a:ext>
                  </a:extLst>
                </p:cNvPr>
                <p:cNvPicPr/>
                <p:nvPr/>
              </p:nvPicPr>
              <p:blipFill>
                <a:blip r:embed="rId153"/>
                <a:stretch>
                  <a:fillRect/>
                </a:stretch>
              </p:blipFill>
              <p:spPr>
                <a:xfrm>
                  <a:off x="1678352" y="4492809"/>
                  <a:ext cx="1314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1" name="Ink 90">
                  <a:extLst>
                    <a:ext uri="{FF2B5EF4-FFF2-40B4-BE49-F238E27FC236}">
                      <a16:creationId xmlns:a16="http://schemas.microsoft.com/office/drawing/2014/main" id="{6D195F0D-163A-66B5-1FF4-26F316A74BC4}"/>
                    </a:ext>
                  </a:extLst>
                </p14:cNvPr>
                <p14:cNvContentPartPr/>
                <p14:nvPr/>
              </p14:nvContentPartPr>
              <p14:xfrm>
                <a:off x="1962752" y="4250169"/>
                <a:ext cx="278280" cy="278280"/>
              </p14:xfrm>
            </p:contentPart>
          </mc:Choice>
          <mc:Fallback>
            <p:pic>
              <p:nvPicPr>
                <p:cNvPr id="91" name="Ink 90">
                  <a:extLst>
                    <a:ext uri="{FF2B5EF4-FFF2-40B4-BE49-F238E27FC236}">
                      <a16:creationId xmlns:a16="http://schemas.microsoft.com/office/drawing/2014/main" id="{6D195F0D-163A-66B5-1FF4-26F316A74BC4}"/>
                    </a:ext>
                  </a:extLst>
                </p:cNvPr>
                <p:cNvPicPr/>
                <p:nvPr/>
              </p:nvPicPr>
              <p:blipFill>
                <a:blip r:embed="rId155"/>
                <a:stretch>
                  <a:fillRect/>
                </a:stretch>
              </p:blipFill>
              <p:spPr>
                <a:xfrm>
                  <a:off x="1954112" y="4241169"/>
                  <a:ext cx="2959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2" name="Ink 91">
                  <a:extLst>
                    <a:ext uri="{FF2B5EF4-FFF2-40B4-BE49-F238E27FC236}">
                      <a16:creationId xmlns:a16="http://schemas.microsoft.com/office/drawing/2014/main" id="{70EDBB09-C8FC-B979-6FFB-EB7937FACE79}"/>
                    </a:ext>
                  </a:extLst>
                </p14:cNvPr>
                <p14:cNvContentPartPr/>
                <p14:nvPr/>
              </p14:nvContentPartPr>
              <p14:xfrm>
                <a:off x="2300432" y="4247289"/>
                <a:ext cx="107280" cy="221040"/>
              </p14:xfrm>
            </p:contentPart>
          </mc:Choice>
          <mc:Fallback>
            <p:pic>
              <p:nvPicPr>
                <p:cNvPr id="92" name="Ink 91">
                  <a:extLst>
                    <a:ext uri="{FF2B5EF4-FFF2-40B4-BE49-F238E27FC236}">
                      <a16:creationId xmlns:a16="http://schemas.microsoft.com/office/drawing/2014/main" id="{70EDBB09-C8FC-B979-6FFB-EB7937FACE79}"/>
                    </a:ext>
                  </a:extLst>
                </p:cNvPr>
                <p:cNvPicPr/>
                <p:nvPr/>
              </p:nvPicPr>
              <p:blipFill>
                <a:blip r:embed="rId157"/>
                <a:stretch>
                  <a:fillRect/>
                </a:stretch>
              </p:blipFill>
              <p:spPr>
                <a:xfrm>
                  <a:off x="2291432" y="4238289"/>
                  <a:ext cx="12492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3" name="Ink 92">
                  <a:extLst>
                    <a:ext uri="{FF2B5EF4-FFF2-40B4-BE49-F238E27FC236}">
                      <a16:creationId xmlns:a16="http://schemas.microsoft.com/office/drawing/2014/main" id="{57BC812C-3475-A35F-3999-66DB2FF51331}"/>
                    </a:ext>
                  </a:extLst>
                </p14:cNvPr>
                <p14:cNvContentPartPr/>
                <p14:nvPr/>
              </p14:nvContentPartPr>
              <p14:xfrm>
                <a:off x="2432912" y="4245129"/>
                <a:ext cx="47880" cy="241920"/>
              </p14:xfrm>
            </p:contentPart>
          </mc:Choice>
          <mc:Fallback>
            <p:pic>
              <p:nvPicPr>
                <p:cNvPr id="93" name="Ink 92">
                  <a:extLst>
                    <a:ext uri="{FF2B5EF4-FFF2-40B4-BE49-F238E27FC236}">
                      <a16:creationId xmlns:a16="http://schemas.microsoft.com/office/drawing/2014/main" id="{57BC812C-3475-A35F-3999-66DB2FF51331}"/>
                    </a:ext>
                  </a:extLst>
                </p:cNvPr>
                <p:cNvPicPr/>
                <p:nvPr/>
              </p:nvPicPr>
              <p:blipFill>
                <a:blip r:embed="rId159"/>
                <a:stretch>
                  <a:fillRect/>
                </a:stretch>
              </p:blipFill>
              <p:spPr>
                <a:xfrm>
                  <a:off x="2423912" y="4236129"/>
                  <a:ext cx="655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Ink 93">
                  <a:extLst>
                    <a:ext uri="{FF2B5EF4-FFF2-40B4-BE49-F238E27FC236}">
                      <a16:creationId xmlns:a16="http://schemas.microsoft.com/office/drawing/2014/main" id="{49414610-EA02-4975-39A4-09D8A936DA47}"/>
                    </a:ext>
                  </a:extLst>
                </p14:cNvPr>
                <p14:cNvContentPartPr/>
                <p14:nvPr/>
              </p14:nvContentPartPr>
              <p14:xfrm>
                <a:off x="2206472" y="4201929"/>
                <a:ext cx="564120" cy="307800"/>
              </p14:xfrm>
            </p:contentPart>
          </mc:Choice>
          <mc:Fallback>
            <p:pic>
              <p:nvPicPr>
                <p:cNvPr id="94" name="Ink 93">
                  <a:extLst>
                    <a:ext uri="{FF2B5EF4-FFF2-40B4-BE49-F238E27FC236}">
                      <a16:creationId xmlns:a16="http://schemas.microsoft.com/office/drawing/2014/main" id="{49414610-EA02-4975-39A4-09D8A936DA47}"/>
                    </a:ext>
                  </a:extLst>
                </p:cNvPr>
                <p:cNvPicPr/>
                <p:nvPr/>
              </p:nvPicPr>
              <p:blipFill>
                <a:blip r:embed="rId161"/>
                <a:stretch>
                  <a:fillRect/>
                </a:stretch>
              </p:blipFill>
              <p:spPr>
                <a:xfrm>
                  <a:off x="2197472" y="4192929"/>
                  <a:ext cx="58176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5" name="Ink 94">
                  <a:extLst>
                    <a:ext uri="{FF2B5EF4-FFF2-40B4-BE49-F238E27FC236}">
                      <a16:creationId xmlns:a16="http://schemas.microsoft.com/office/drawing/2014/main" id="{67E71887-FCD3-199C-5215-FFEEE642CB98}"/>
                    </a:ext>
                  </a:extLst>
                </p14:cNvPr>
                <p14:cNvContentPartPr/>
                <p14:nvPr/>
              </p14:nvContentPartPr>
              <p14:xfrm>
                <a:off x="2825672" y="4256289"/>
                <a:ext cx="137160" cy="281880"/>
              </p14:xfrm>
            </p:contentPart>
          </mc:Choice>
          <mc:Fallback>
            <p:pic>
              <p:nvPicPr>
                <p:cNvPr id="95" name="Ink 94">
                  <a:extLst>
                    <a:ext uri="{FF2B5EF4-FFF2-40B4-BE49-F238E27FC236}">
                      <a16:creationId xmlns:a16="http://schemas.microsoft.com/office/drawing/2014/main" id="{67E71887-FCD3-199C-5215-FFEEE642CB98}"/>
                    </a:ext>
                  </a:extLst>
                </p:cNvPr>
                <p:cNvPicPr/>
                <p:nvPr/>
              </p:nvPicPr>
              <p:blipFill>
                <a:blip r:embed="rId163"/>
                <a:stretch>
                  <a:fillRect/>
                </a:stretch>
              </p:blipFill>
              <p:spPr>
                <a:xfrm>
                  <a:off x="2817032" y="4247289"/>
                  <a:ext cx="15480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6" name="Ink 95">
                  <a:extLst>
                    <a:ext uri="{FF2B5EF4-FFF2-40B4-BE49-F238E27FC236}">
                      <a16:creationId xmlns:a16="http://schemas.microsoft.com/office/drawing/2014/main" id="{87126537-5D90-5A2E-54E7-D1EFE09D80E7}"/>
                    </a:ext>
                  </a:extLst>
                </p14:cNvPr>
                <p14:cNvContentPartPr/>
                <p14:nvPr/>
              </p14:nvContentPartPr>
              <p14:xfrm>
                <a:off x="3006032" y="4278249"/>
                <a:ext cx="279360" cy="241920"/>
              </p14:xfrm>
            </p:contentPart>
          </mc:Choice>
          <mc:Fallback>
            <p:pic>
              <p:nvPicPr>
                <p:cNvPr id="96" name="Ink 95">
                  <a:extLst>
                    <a:ext uri="{FF2B5EF4-FFF2-40B4-BE49-F238E27FC236}">
                      <a16:creationId xmlns:a16="http://schemas.microsoft.com/office/drawing/2014/main" id="{87126537-5D90-5A2E-54E7-D1EFE09D80E7}"/>
                    </a:ext>
                  </a:extLst>
                </p:cNvPr>
                <p:cNvPicPr/>
                <p:nvPr/>
              </p:nvPicPr>
              <p:blipFill>
                <a:blip r:embed="rId165"/>
                <a:stretch>
                  <a:fillRect/>
                </a:stretch>
              </p:blipFill>
              <p:spPr>
                <a:xfrm>
                  <a:off x="2997032" y="4269249"/>
                  <a:ext cx="2970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5221207F-07CA-7FEF-B811-0BC6E16987A4}"/>
                    </a:ext>
                  </a:extLst>
                </p14:cNvPr>
                <p14:cNvContentPartPr/>
                <p14:nvPr/>
              </p14:nvContentPartPr>
              <p14:xfrm>
                <a:off x="3154712" y="4218129"/>
                <a:ext cx="154080" cy="26640"/>
              </p14:xfrm>
            </p:contentPart>
          </mc:Choice>
          <mc:Fallback>
            <p:pic>
              <p:nvPicPr>
                <p:cNvPr id="97" name="Ink 96">
                  <a:extLst>
                    <a:ext uri="{FF2B5EF4-FFF2-40B4-BE49-F238E27FC236}">
                      <a16:creationId xmlns:a16="http://schemas.microsoft.com/office/drawing/2014/main" id="{5221207F-07CA-7FEF-B811-0BC6E16987A4}"/>
                    </a:ext>
                  </a:extLst>
                </p:cNvPr>
                <p:cNvPicPr/>
                <p:nvPr/>
              </p:nvPicPr>
              <p:blipFill>
                <a:blip r:embed="rId167"/>
                <a:stretch>
                  <a:fillRect/>
                </a:stretch>
              </p:blipFill>
              <p:spPr>
                <a:xfrm>
                  <a:off x="3146072" y="4209489"/>
                  <a:ext cx="1717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610D8769-BF54-3BF4-54AB-ECA35E014B65}"/>
                    </a:ext>
                  </a:extLst>
                </p14:cNvPr>
                <p14:cNvContentPartPr/>
                <p14:nvPr/>
              </p14:nvContentPartPr>
              <p14:xfrm>
                <a:off x="3431192" y="4145049"/>
                <a:ext cx="285480" cy="258480"/>
              </p14:xfrm>
            </p:contentPart>
          </mc:Choice>
          <mc:Fallback>
            <p:pic>
              <p:nvPicPr>
                <p:cNvPr id="98" name="Ink 97">
                  <a:extLst>
                    <a:ext uri="{FF2B5EF4-FFF2-40B4-BE49-F238E27FC236}">
                      <a16:creationId xmlns:a16="http://schemas.microsoft.com/office/drawing/2014/main" id="{610D8769-BF54-3BF4-54AB-ECA35E014B65}"/>
                    </a:ext>
                  </a:extLst>
                </p:cNvPr>
                <p:cNvPicPr/>
                <p:nvPr/>
              </p:nvPicPr>
              <p:blipFill>
                <a:blip r:embed="rId169"/>
                <a:stretch>
                  <a:fillRect/>
                </a:stretch>
              </p:blipFill>
              <p:spPr>
                <a:xfrm>
                  <a:off x="3422192" y="4136409"/>
                  <a:ext cx="30312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E7342298-3615-4C80-5756-81400276FD25}"/>
                    </a:ext>
                  </a:extLst>
                </p14:cNvPr>
                <p14:cNvContentPartPr/>
                <p14:nvPr/>
              </p14:nvContentPartPr>
              <p14:xfrm>
                <a:off x="3517232" y="4220649"/>
                <a:ext cx="480240" cy="265320"/>
              </p14:xfrm>
            </p:contentPart>
          </mc:Choice>
          <mc:Fallback>
            <p:pic>
              <p:nvPicPr>
                <p:cNvPr id="99" name="Ink 98">
                  <a:extLst>
                    <a:ext uri="{FF2B5EF4-FFF2-40B4-BE49-F238E27FC236}">
                      <a16:creationId xmlns:a16="http://schemas.microsoft.com/office/drawing/2014/main" id="{E7342298-3615-4C80-5756-81400276FD25}"/>
                    </a:ext>
                  </a:extLst>
                </p:cNvPr>
                <p:cNvPicPr/>
                <p:nvPr/>
              </p:nvPicPr>
              <p:blipFill>
                <a:blip r:embed="rId171"/>
                <a:stretch>
                  <a:fillRect/>
                </a:stretch>
              </p:blipFill>
              <p:spPr>
                <a:xfrm>
                  <a:off x="3508232" y="4211649"/>
                  <a:ext cx="4978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C63FB2A8-0C94-1546-7A81-050EF4A07BFE}"/>
                    </a:ext>
                  </a:extLst>
                </p14:cNvPr>
                <p14:cNvContentPartPr/>
                <p14:nvPr/>
              </p14:nvContentPartPr>
              <p14:xfrm>
                <a:off x="4191152" y="4237569"/>
                <a:ext cx="361080" cy="227160"/>
              </p14:xfrm>
            </p:contentPart>
          </mc:Choice>
          <mc:Fallback>
            <p:pic>
              <p:nvPicPr>
                <p:cNvPr id="100" name="Ink 99">
                  <a:extLst>
                    <a:ext uri="{FF2B5EF4-FFF2-40B4-BE49-F238E27FC236}">
                      <a16:creationId xmlns:a16="http://schemas.microsoft.com/office/drawing/2014/main" id="{C63FB2A8-0C94-1546-7A81-050EF4A07BFE}"/>
                    </a:ext>
                  </a:extLst>
                </p:cNvPr>
                <p:cNvPicPr/>
                <p:nvPr/>
              </p:nvPicPr>
              <p:blipFill>
                <a:blip r:embed="rId173"/>
                <a:stretch>
                  <a:fillRect/>
                </a:stretch>
              </p:blipFill>
              <p:spPr>
                <a:xfrm>
                  <a:off x="4182152" y="4228569"/>
                  <a:ext cx="3787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B147E87B-8431-B7C0-6A7B-96407B009F17}"/>
                    </a:ext>
                  </a:extLst>
                </p14:cNvPr>
                <p14:cNvContentPartPr/>
                <p14:nvPr/>
              </p14:nvContentPartPr>
              <p14:xfrm>
                <a:off x="4565192" y="4182129"/>
                <a:ext cx="243000" cy="235800"/>
              </p14:xfrm>
            </p:contentPart>
          </mc:Choice>
          <mc:Fallback>
            <p:pic>
              <p:nvPicPr>
                <p:cNvPr id="101" name="Ink 100">
                  <a:extLst>
                    <a:ext uri="{FF2B5EF4-FFF2-40B4-BE49-F238E27FC236}">
                      <a16:creationId xmlns:a16="http://schemas.microsoft.com/office/drawing/2014/main" id="{B147E87B-8431-B7C0-6A7B-96407B009F17}"/>
                    </a:ext>
                  </a:extLst>
                </p:cNvPr>
                <p:cNvPicPr/>
                <p:nvPr/>
              </p:nvPicPr>
              <p:blipFill>
                <a:blip r:embed="rId175"/>
                <a:stretch>
                  <a:fillRect/>
                </a:stretch>
              </p:blipFill>
              <p:spPr>
                <a:xfrm>
                  <a:off x="4556552" y="4173129"/>
                  <a:ext cx="2606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4FBAE162-0AE5-B83D-DDDF-C86F3052C54C}"/>
                    </a:ext>
                  </a:extLst>
                </p14:cNvPr>
                <p14:cNvContentPartPr/>
                <p14:nvPr/>
              </p14:nvContentPartPr>
              <p14:xfrm>
                <a:off x="4795952" y="4167729"/>
                <a:ext cx="284760" cy="284040"/>
              </p14:xfrm>
            </p:contentPart>
          </mc:Choice>
          <mc:Fallback>
            <p:pic>
              <p:nvPicPr>
                <p:cNvPr id="102" name="Ink 101">
                  <a:extLst>
                    <a:ext uri="{FF2B5EF4-FFF2-40B4-BE49-F238E27FC236}">
                      <a16:creationId xmlns:a16="http://schemas.microsoft.com/office/drawing/2014/main" id="{4FBAE162-0AE5-B83D-DDDF-C86F3052C54C}"/>
                    </a:ext>
                  </a:extLst>
                </p:cNvPr>
                <p:cNvPicPr/>
                <p:nvPr/>
              </p:nvPicPr>
              <p:blipFill>
                <a:blip r:embed="rId177"/>
                <a:stretch>
                  <a:fillRect/>
                </a:stretch>
              </p:blipFill>
              <p:spPr>
                <a:xfrm>
                  <a:off x="4787312" y="4158729"/>
                  <a:ext cx="30240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6A05EDDC-E063-8C0E-90F1-FE80A111A6B6}"/>
                    </a:ext>
                  </a:extLst>
                </p14:cNvPr>
                <p14:cNvContentPartPr/>
                <p14:nvPr/>
              </p14:nvContentPartPr>
              <p14:xfrm>
                <a:off x="5100152" y="4191129"/>
                <a:ext cx="273240" cy="251280"/>
              </p14:xfrm>
            </p:contentPart>
          </mc:Choice>
          <mc:Fallback>
            <p:pic>
              <p:nvPicPr>
                <p:cNvPr id="103" name="Ink 102">
                  <a:extLst>
                    <a:ext uri="{FF2B5EF4-FFF2-40B4-BE49-F238E27FC236}">
                      <a16:creationId xmlns:a16="http://schemas.microsoft.com/office/drawing/2014/main" id="{6A05EDDC-E063-8C0E-90F1-FE80A111A6B6}"/>
                    </a:ext>
                  </a:extLst>
                </p:cNvPr>
                <p:cNvPicPr/>
                <p:nvPr/>
              </p:nvPicPr>
              <p:blipFill>
                <a:blip r:embed="rId179"/>
                <a:stretch>
                  <a:fillRect/>
                </a:stretch>
              </p:blipFill>
              <p:spPr>
                <a:xfrm>
                  <a:off x="5091512" y="4182489"/>
                  <a:ext cx="2908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87516DB8-9C35-C7FA-36B3-87A0651C9A9E}"/>
                    </a:ext>
                  </a:extLst>
                </p14:cNvPr>
                <p14:cNvContentPartPr/>
                <p14:nvPr/>
              </p14:nvContentPartPr>
              <p14:xfrm>
                <a:off x="5316152" y="3992049"/>
                <a:ext cx="246240" cy="154800"/>
              </p14:xfrm>
            </p:contentPart>
          </mc:Choice>
          <mc:Fallback>
            <p:pic>
              <p:nvPicPr>
                <p:cNvPr id="104" name="Ink 103">
                  <a:extLst>
                    <a:ext uri="{FF2B5EF4-FFF2-40B4-BE49-F238E27FC236}">
                      <a16:creationId xmlns:a16="http://schemas.microsoft.com/office/drawing/2014/main" id="{87516DB8-9C35-C7FA-36B3-87A0651C9A9E}"/>
                    </a:ext>
                  </a:extLst>
                </p:cNvPr>
                <p:cNvPicPr/>
                <p:nvPr/>
              </p:nvPicPr>
              <p:blipFill>
                <a:blip r:embed="rId181"/>
                <a:stretch>
                  <a:fillRect/>
                </a:stretch>
              </p:blipFill>
              <p:spPr>
                <a:xfrm>
                  <a:off x="5307512" y="3983409"/>
                  <a:ext cx="263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5" name="Ink 104">
                  <a:extLst>
                    <a:ext uri="{FF2B5EF4-FFF2-40B4-BE49-F238E27FC236}">
                      <a16:creationId xmlns:a16="http://schemas.microsoft.com/office/drawing/2014/main" id="{14089B4C-1BA3-8A86-2682-113E7AE3C667}"/>
                    </a:ext>
                  </a:extLst>
                </p14:cNvPr>
                <p14:cNvContentPartPr/>
                <p14:nvPr/>
              </p14:nvContentPartPr>
              <p14:xfrm>
                <a:off x="5716832" y="4357449"/>
                <a:ext cx="48600" cy="21240"/>
              </p14:xfrm>
            </p:contentPart>
          </mc:Choice>
          <mc:Fallback>
            <p:pic>
              <p:nvPicPr>
                <p:cNvPr id="105" name="Ink 104">
                  <a:extLst>
                    <a:ext uri="{FF2B5EF4-FFF2-40B4-BE49-F238E27FC236}">
                      <a16:creationId xmlns:a16="http://schemas.microsoft.com/office/drawing/2014/main" id="{14089B4C-1BA3-8A86-2682-113E7AE3C667}"/>
                    </a:ext>
                  </a:extLst>
                </p:cNvPr>
                <p:cNvPicPr/>
                <p:nvPr/>
              </p:nvPicPr>
              <p:blipFill>
                <a:blip r:embed="rId183"/>
                <a:stretch>
                  <a:fillRect/>
                </a:stretch>
              </p:blipFill>
              <p:spPr>
                <a:xfrm>
                  <a:off x="5707832" y="4348809"/>
                  <a:ext cx="662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Ink 105">
                  <a:extLst>
                    <a:ext uri="{FF2B5EF4-FFF2-40B4-BE49-F238E27FC236}">
                      <a16:creationId xmlns:a16="http://schemas.microsoft.com/office/drawing/2014/main" id="{609A00D4-7267-F7BF-6E46-23049645438F}"/>
                    </a:ext>
                  </a:extLst>
                </p14:cNvPr>
                <p14:cNvContentPartPr/>
                <p14:nvPr/>
              </p14:nvContentPartPr>
              <p14:xfrm>
                <a:off x="6033992" y="4083129"/>
                <a:ext cx="132840" cy="308520"/>
              </p14:xfrm>
            </p:contentPart>
          </mc:Choice>
          <mc:Fallback>
            <p:pic>
              <p:nvPicPr>
                <p:cNvPr id="106" name="Ink 105">
                  <a:extLst>
                    <a:ext uri="{FF2B5EF4-FFF2-40B4-BE49-F238E27FC236}">
                      <a16:creationId xmlns:a16="http://schemas.microsoft.com/office/drawing/2014/main" id="{609A00D4-7267-F7BF-6E46-23049645438F}"/>
                    </a:ext>
                  </a:extLst>
                </p:cNvPr>
                <p:cNvPicPr/>
                <p:nvPr/>
              </p:nvPicPr>
              <p:blipFill>
                <a:blip r:embed="rId185"/>
                <a:stretch>
                  <a:fillRect/>
                </a:stretch>
              </p:blipFill>
              <p:spPr>
                <a:xfrm>
                  <a:off x="6025352" y="4074489"/>
                  <a:ext cx="15048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Ink 106">
                  <a:extLst>
                    <a:ext uri="{FF2B5EF4-FFF2-40B4-BE49-F238E27FC236}">
                      <a16:creationId xmlns:a16="http://schemas.microsoft.com/office/drawing/2014/main" id="{AE81A04F-08DD-9B7B-814D-A28B57F87B79}"/>
                    </a:ext>
                  </a:extLst>
                </p14:cNvPr>
                <p14:cNvContentPartPr/>
                <p14:nvPr/>
              </p14:nvContentPartPr>
              <p14:xfrm>
                <a:off x="6260432" y="4287969"/>
                <a:ext cx="47520" cy="82080"/>
              </p14:xfrm>
            </p:contentPart>
          </mc:Choice>
          <mc:Fallback>
            <p:pic>
              <p:nvPicPr>
                <p:cNvPr id="107" name="Ink 106">
                  <a:extLst>
                    <a:ext uri="{FF2B5EF4-FFF2-40B4-BE49-F238E27FC236}">
                      <a16:creationId xmlns:a16="http://schemas.microsoft.com/office/drawing/2014/main" id="{AE81A04F-08DD-9B7B-814D-A28B57F87B79}"/>
                    </a:ext>
                  </a:extLst>
                </p:cNvPr>
                <p:cNvPicPr/>
                <p:nvPr/>
              </p:nvPicPr>
              <p:blipFill>
                <a:blip r:embed="rId187"/>
                <a:stretch>
                  <a:fillRect/>
                </a:stretch>
              </p:blipFill>
              <p:spPr>
                <a:xfrm>
                  <a:off x="6251792" y="4278969"/>
                  <a:ext cx="6516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8" name="Ink 107">
                  <a:extLst>
                    <a:ext uri="{FF2B5EF4-FFF2-40B4-BE49-F238E27FC236}">
                      <a16:creationId xmlns:a16="http://schemas.microsoft.com/office/drawing/2014/main" id="{4E9E0465-7A30-5D8F-9B59-8AB8A56C3C90}"/>
                    </a:ext>
                  </a:extLst>
                </p14:cNvPr>
                <p14:cNvContentPartPr/>
                <p14:nvPr/>
              </p14:nvContentPartPr>
              <p14:xfrm>
                <a:off x="6439712" y="4107609"/>
                <a:ext cx="202680" cy="258840"/>
              </p14:xfrm>
            </p:contentPart>
          </mc:Choice>
          <mc:Fallback>
            <p:pic>
              <p:nvPicPr>
                <p:cNvPr id="108" name="Ink 107">
                  <a:extLst>
                    <a:ext uri="{FF2B5EF4-FFF2-40B4-BE49-F238E27FC236}">
                      <a16:creationId xmlns:a16="http://schemas.microsoft.com/office/drawing/2014/main" id="{4E9E0465-7A30-5D8F-9B59-8AB8A56C3C90}"/>
                    </a:ext>
                  </a:extLst>
                </p:cNvPr>
                <p:cNvPicPr/>
                <p:nvPr/>
              </p:nvPicPr>
              <p:blipFill>
                <a:blip r:embed="rId189"/>
                <a:stretch>
                  <a:fillRect/>
                </a:stretch>
              </p:blipFill>
              <p:spPr>
                <a:xfrm>
                  <a:off x="6431072" y="4098609"/>
                  <a:ext cx="22032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9" name="Ink 108">
                  <a:extLst>
                    <a:ext uri="{FF2B5EF4-FFF2-40B4-BE49-F238E27FC236}">
                      <a16:creationId xmlns:a16="http://schemas.microsoft.com/office/drawing/2014/main" id="{BBBA7925-C203-54D4-D610-BC4FD4AB8091}"/>
                    </a:ext>
                  </a:extLst>
                </p14:cNvPr>
                <p14:cNvContentPartPr/>
                <p14:nvPr/>
              </p14:nvContentPartPr>
              <p14:xfrm>
                <a:off x="6456992" y="4035609"/>
                <a:ext cx="500040" cy="293400"/>
              </p14:xfrm>
            </p:contentPart>
          </mc:Choice>
          <mc:Fallback>
            <p:pic>
              <p:nvPicPr>
                <p:cNvPr id="109" name="Ink 108">
                  <a:extLst>
                    <a:ext uri="{FF2B5EF4-FFF2-40B4-BE49-F238E27FC236}">
                      <a16:creationId xmlns:a16="http://schemas.microsoft.com/office/drawing/2014/main" id="{BBBA7925-C203-54D4-D610-BC4FD4AB8091}"/>
                    </a:ext>
                  </a:extLst>
                </p:cNvPr>
                <p:cNvPicPr/>
                <p:nvPr/>
              </p:nvPicPr>
              <p:blipFill>
                <a:blip r:embed="rId191"/>
                <a:stretch>
                  <a:fillRect/>
                </a:stretch>
              </p:blipFill>
              <p:spPr>
                <a:xfrm>
                  <a:off x="6448352" y="4026609"/>
                  <a:ext cx="51768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Ink 109">
                  <a:extLst>
                    <a:ext uri="{FF2B5EF4-FFF2-40B4-BE49-F238E27FC236}">
                      <a16:creationId xmlns:a16="http://schemas.microsoft.com/office/drawing/2014/main" id="{A9DDFE78-65E9-D155-681F-331041E0B0AC}"/>
                    </a:ext>
                  </a:extLst>
                </p14:cNvPr>
                <p14:cNvContentPartPr/>
                <p14:nvPr/>
              </p14:nvContentPartPr>
              <p14:xfrm>
                <a:off x="7050632" y="4056849"/>
                <a:ext cx="102960" cy="323640"/>
              </p14:xfrm>
            </p:contentPart>
          </mc:Choice>
          <mc:Fallback>
            <p:pic>
              <p:nvPicPr>
                <p:cNvPr id="110" name="Ink 109">
                  <a:extLst>
                    <a:ext uri="{FF2B5EF4-FFF2-40B4-BE49-F238E27FC236}">
                      <a16:creationId xmlns:a16="http://schemas.microsoft.com/office/drawing/2014/main" id="{A9DDFE78-65E9-D155-681F-331041E0B0AC}"/>
                    </a:ext>
                  </a:extLst>
                </p:cNvPr>
                <p:cNvPicPr/>
                <p:nvPr/>
              </p:nvPicPr>
              <p:blipFill>
                <a:blip r:embed="rId193"/>
                <a:stretch>
                  <a:fillRect/>
                </a:stretch>
              </p:blipFill>
              <p:spPr>
                <a:xfrm>
                  <a:off x="7041992" y="4048209"/>
                  <a:ext cx="12060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1" name="Ink 110">
                  <a:extLst>
                    <a:ext uri="{FF2B5EF4-FFF2-40B4-BE49-F238E27FC236}">
                      <a16:creationId xmlns:a16="http://schemas.microsoft.com/office/drawing/2014/main" id="{426E266F-9FC9-1B8E-51A5-4A82FC0B0656}"/>
                    </a:ext>
                  </a:extLst>
                </p14:cNvPr>
                <p14:cNvContentPartPr/>
                <p14:nvPr/>
              </p14:nvContentPartPr>
              <p14:xfrm>
                <a:off x="7222352" y="4083489"/>
                <a:ext cx="195840" cy="255600"/>
              </p14:xfrm>
            </p:contentPart>
          </mc:Choice>
          <mc:Fallback>
            <p:pic>
              <p:nvPicPr>
                <p:cNvPr id="111" name="Ink 110">
                  <a:extLst>
                    <a:ext uri="{FF2B5EF4-FFF2-40B4-BE49-F238E27FC236}">
                      <a16:creationId xmlns:a16="http://schemas.microsoft.com/office/drawing/2014/main" id="{426E266F-9FC9-1B8E-51A5-4A82FC0B0656}"/>
                    </a:ext>
                  </a:extLst>
                </p:cNvPr>
                <p:cNvPicPr/>
                <p:nvPr/>
              </p:nvPicPr>
              <p:blipFill>
                <a:blip r:embed="rId195"/>
                <a:stretch>
                  <a:fillRect/>
                </a:stretch>
              </p:blipFill>
              <p:spPr>
                <a:xfrm>
                  <a:off x="7213712" y="4074849"/>
                  <a:ext cx="21348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2" name="Ink 111">
                  <a:extLst>
                    <a:ext uri="{FF2B5EF4-FFF2-40B4-BE49-F238E27FC236}">
                      <a16:creationId xmlns:a16="http://schemas.microsoft.com/office/drawing/2014/main" id="{8CE3126C-121E-4061-1C1A-19D9E610BAEA}"/>
                    </a:ext>
                  </a:extLst>
                </p14:cNvPr>
                <p14:cNvContentPartPr/>
                <p14:nvPr/>
              </p14:nvContentPartPr>
              <p14:xfrm>
                <a:off x="7328552" y="3949209"/>
                <a:ext cx="115920" cy="36360"/>
              </p14:xfrm>
            </p:contentPart>
          </mc:Choice>
          <mc:Fallback>
            <p:pic>
              <p:nvPicPr>
                <p:cNvPr id="112" name="Ink 111">
                  <a:extLst>
                    <a:ext uri="{FF2B5EF4-FFF2-40B4-BE49-F238E27FC236}">
                      <a16:creationId xmlns:a16="http://schemas.microsoft.com/office/drawing/2014/main" id="{8CE3126C-121E-4061-1C1A-19D9E610BAEA}"/>
                    </a:ext>
                  </a:extLst>
                </p:cNvPr>
                <p:cNvPicPr/>
                <p:nvPr/>
              </p:nvPicPr>
              <p:blipFill>
                <a:blip r:embed="rId197"/>
                <a:stretch>
                  <a:fillRect/>
                </a:stretch>
              </p:blipFill>
              <p:spPr>
                <a:xfrm>
                  <a:off x="7319552" y="3940209"/>
                  <a:ext cx="1335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3" name="Ink 112">
                  <a:extLst>
                    <a:ext uri="{FF2B5EF4-FFF2-40B4-BE49-F238E27FC236}">
                      <a16:creationId xmlns:a16="http://schemas.microsoft.com/office/drawing/2014/main" id="{8552E50E-AD2F-D001-78E1-A5D9AA868421}"/>
                    </a:ext>
                  </a:extLst>
                </p14:cNvPr>
                <p14:cNvContentPartPr/>
                <p14:nvPr/>
              </p14:nvContentPartPr>
              <p14:xfrm>
                <a:off x="7504592" y="3875049"/>
                <a:ext cx="268920" cy="230760"/>
              </p14:xfrm>
            </p:contentPart>
          </mc:Choice>
          <mc:Fallback>
            <p:pic>
              <p:nvPicPr>
                <p:cNvPr id="113" name="Ink 112">
                  <a:extLst>
                    <a:ext uri="{FF2B5EF4-FFF2-40B4-BE49-F238E27FC236}">
                      <a16:creationId xmlns:a16="http://schemas.microsoft.com/office/drawing/2014/main" id="{8552E50E-AD2F-D001-78E1-A5D9AA868421}"/>
                    </a:ext>
                  </a:extLst>
                </p:cNvPr>
                <p:cNvPicPr/>
                <p:nvPr/>
              </p:nvPicPr>
              <p:blipFill>
                <a:blip r:embed="rId199"/>
                <a:stretch>
                  <a:fillRect/>
                </a:stretch>
              </p:blipFill>
              <p:spPr>
                <a:xfrm>
                  <a:off x="7495592" y="3866049"/>
                  <a:ext cx="2865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4" name="Ink 113">
                  <a:extLst>
                    <a:ext uri="{FF2B5EF4-FFF2-40B4-BE49-F238E27FC236}">
                      <a16:creationId xmlns:a16="http://schemas.microsoft.com/office/drawing/2014/main" id="{1F981463-9ABA-42C0-7ACD-91015596A056}"/>
                    </a:ext>
                  </a:extLst>
                </p14:cNvPr>
                <p14:cNvContentPartPr/>
                <p14:nvPr/>
              </p14:nvContentPartPr>
              <p14:xfrm>
                <a:off x="7935152" y="4345569"/>
                <a:ext cx="60120" cy="62280"/>
              </p14:xfrm>
            </p:contentPart>
          </mc:Choice>
          <mc:Fallback>
            <p:pic>
              <p:nvPicPr>
                <p:cNvPr id="114" name="Ink 113">
                  <a:extLst>
                    <a:ext uri="{FF2B5EF4-FFF2-40B4-BE49-F238E27FC236}">
                      <a16:creationId xmlns:a16="http://schemas.microsoft.com/office/drawing/2014/main" id="{1F981463-9ABA-42C0-7ACD-91015596A056}"/>
                    </a:ext>
                  </a:extLst>
                </p:cNvPr>
                <p:cNvPicPr/>
                <p:nvPr/>
              </p:nvPicPr>
              <p:blipFill>
                <a:blip r:embed="rId201"/>
                <a:stretch>
                  <a:fillRect/>
                </a:stretch>
              </p:blipFill>
              <p:spPr>
                <a:xfrm>
                  <a:off x="7926512" y="4336569"/>
                  <a:ext cx="777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0E50652F-FDAC-3A2E-13A8-FCFB3E0EAA1E}"/>
                    </a:ext>
                  </a:extLst>
                </p14:cNvPr>
                <p14:cNvContentPartPr/>
                <p14:nvPr/>
              </p14:nvContentPartPr>
              <p14:xfrm>
                <a:off x="1915952" y="4629249"/>
                <a:ext cx="5415840" cy="236160"/>
              </p14:xfrm>
            </p:contentPart>
          </mc:Choice>
          <mc:Fallback>
            <p:pic>
              <p:nvPicPr>
                <p:cNvPr id="118" name="Ink 117">
                  <a:extLst>
                    <a:ext uri="{FF2B5EF4-FFF2-40B4-BE49-F238E27FC236}">
                      <a16:creationId xmlns:a16="http://schemas.microsoft.com/office/drawing/2014/main" id="{0E50652F-FDAC-3A2E-13A8-FCFB3E0EAA1E}"/>
                    </a:ext>
                  </a:extLst>
                </p:cNvPr>
                <p:cNvPicPr/>
                <p:nvPr/>
              </p:nvPicPr>
              <p:blipFill>
                <a:blip r:embed="rId203"/>
                <a:stretch>
                  <a:fillRect/>
                </a:stretch>
              </p:blipFill>
              <p:spPr>
                <a:xfrm>
                  <a:off x="1906952" y="4620249"/>
                  <a:ext cx="5433480" cy="253800"/>
                </a:xfrm>
                <a:prstGeom prst="rect">
                  <a:avLst/>
                </a:prstGeom>
              </p:spPr>
            </p:pic>
          </mc:Fallback>
        </mc:AlternateContent>
      </p:grpSp>
      <p:grpSp>
        <p:nvGrpSpPr>
          <p:cNvPr id="122" name="Group 121">
            <a:extLst>
              <a:ext uri="{FF2B5EF4-FFF2-40B4-BE49-F238E27FC236}">
                <a16:creationId xmlns:a16="http://schemas.microsoft.com/office/drawing/2014/main" id="{BB48ED86-4C89-DB6D-130B-4EBB9EAB6D49}"/>
              </a:ext>
            </a:extLst>
          </p:cNvPr>
          <p:cNvGrpSpPr/>
          <p:nvPr/>
        </p:nvGrpSpPr>
        <p:grpSpPr>
          <a:xfrm>
            <a:off x="4612352" y="5015889"/>
            <a:ext cx="875880" cy="339120"/>
            <a:chOff x="4612352" y="5015889"/>
            <a:chExt cx="875880" cy="339120"/>
          </a:xfrm>
        </p:grpSpPr>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A452F89F-3BE2-0D32-DB1F-7FD40D6D29EC}"/>
                    </a:ext>
                  </a:extLst>
                </p14:cNvPr>
                <p14:cNvContentPartPr/>
                <p14:nvPr/>
              </p14:nvContentPartPr>
              <p14:xfrm>
                <a:off x="4612352" y="5083209"/>
                <a:ext cx="196200" cy="223920"/>
              </p14:xfrm>
            </p:contentPart>
          </mc:Choice>
          <mc:Fallback>
            <p:pic>
              <p:nvPicPr>
                <p:cNvPr id="119" name="Ink 118">
                  <a:extLst>
                    <a:ext uri="{FF2B5EF4-FFF2-40B4-BE49-F238E27FC236}">
                      <a16:creationId xmlns:a16="http://schemas.microsoft.com/office/drawing/2014/main" id="{A452F89F-3BE2-0D32-DB1F-7FD40D6D29EC}"/>
                    </a:ext>
                  </a:extLst>
                </p:cNvPr>
                <p:cNvPicPr/>
                <p:nvPr/>
              </p:nvPicPr>
              <p:blipFill>
                <a:blip r:embed="rId205"/>
                <a:stretch>
                  <a:fillRect/>
                </a:stretch>
              </p:blipFill>
              <p:spPr>
                <a:xfrm>
                  <a:off x="4603352" y="5074569"/>
                  <a:ext cx="2138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6C84DF30-8EA7-F08C-5928-3C17F14DA8BF}"/>
                    </a:ext>
                  </a:extLst>
                </p14:cNvPr>
                <p14:cNvContentPartPr/>
                <p14:nvPr/>
              </p14:nvContentPartPr>
              <p14:xfrm>
                <a:off x="4859312" y="5176809"/>
                <a:ext cx="81360" cy="166680"/>
              </p14:xfrm>
            </p:contentPart>
          </mc:Choice>
          <mc:Fallback>
            <p:pic>
              <p:nvPicPr>
                <p:cNvPr id="120" name="Ink 119">
                  <a:extLst>
                    <a:ext uri="{FF2B5EF4-FFF2-40B4-BE49-F238E27FC236}">
                      <a16:creationId xmlns:a16="http://schemas.microsoft.com/office/drawing/2014/main" id="{6C84DF30-8EA7-F08C-5928-3C17F14DA8BF}"/>
                    </a:ext>
                  </a:extLst>
                </p:cNvPr>
                <p:cNvPicPr/>
                <p:nvPr/>
              </p:nvPicPr>
              <p:blipFill>
                <a:blip r:embed="rId207"/>
                <a:stretch>
                  <a:fillRect/>
                </a:stretch>
              </p:blipFill>
              <p:spPr>
                <a:xfrm>
                  <a:off x="4850672" y="5168169"/>
                  <a:ext cx="990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FF39D33D-AE43-2BB2-CA91-A016F422AD45}"/>
                    </a:ext>
                  </a:extLst>
                </p14:cNvPr>
                <p14:cNvContentPartPr/>
                <p14:nvPr/>
              </p14:nvContentPartPr>
              <p14:xfrm>
                <a:off x="5125352" y="5015889"/>
                <a:ext cx="362880" cy="339120"/>
              </p14:xfrm>
            </p:contentPart>
          </mc:Choice>
          <mc:Fallback>
            <p:pic>
              <p:nvPicPr>
                <p:cNvPr id="121" name="Ink 120">
                  <a:extLst>
                    <a:ext uri="{FF2B5EF4-FFF2-40B4-BE49-F238E27FC236}">
                      <a16:creationId xmlns:a16="http://schemas.microsoft.com/office/drawing/2014/main" id="{FF39D33D-AE43-2BB2-CA91-A016F422AD45}"/>
                    </a:ext>
                  </a:extLst>
                </p:cNvPr>
                <p:cNvPicPr/>
                <p:nvPr/>
              </p:nvPicPr>
              <p:blipFill>
                <a:blip r:embed="rId209"/>
                <a:stretch>
                  <a:fillRect/>
                </a:stretch>
              </p:blipFill>
              <p:spPr>
                <a:xfrm>
                  <a:off x="5116352" y="5007249"/>
                  <a:ext cx="380520" cy="356760"/>
                </a:xfrm>
                <a:prstGeom prst="rect">
                  <a:avLst/>
                </a:prstGeom>
              </p:spPr>
            </p:pic>
          </mc:Fallback>
        </mc:AlternateContent>
      </p:grpSp>
      <p:grpSp>
        <p:nvGrpSpPr>
          <p:cNvPr id="127" name="Group 126">
            <a:extLst>
              <a:ext uri="{FF2B5EF4-FFF2-40B4-BE49-F238E27FC236}">
                <a16:creationId xmlns:a16="http://schemas.microsoft.com/office/drawing/2014/main" id="{3C93DFBD-2569-7566-EB4E-F33C8061BEDC}"/>
              </a:ext>
            </a:extLst>
          </p:cNvPr>
          <p:cNvGrpSpPr/>
          <p:nvPr/>
        </p:nvGrpSpPr>
        <p:grpSpPr>
          <a:xfrm>
            <a:off x="1660352" y="5895369"/>
            <a:ext cx="260280" cy="129960"/>
            <a:chOff x="1660352" y="5895369"/>
            <a:chExt cx="260280" cy="129960"/>
          </a:xfrm>
        </p:grpSpPr>
        <mc:AlternateContent xmlns:mc="http://schemas.openxmlformats.org/markup-compatibility/2006">
          <mc:Choice xmlns:p14="http://schemas.microsoft.com/office/powerpoint/2010/main" Requires="p14">
            <p:contentPart p14:bwMode="auto" r:id="rId210">
              <p14:nvContentPartPr>
                <p14:cNvPr id="125" name="Ink 124">
                  <a:extLst>
                    <a:ext uri="{FF2B5EF4-FFF2-40B4-BE49-F238E27FC236}">
                      <a16:creationId xmlns:a16="http://schemas.microsoft.com/office/drawing/2014/main" id="{4EA04380-885A-3BCA-C5C5-3835CAEE04C6}"/>
                    </a:ext>
                  </a:extLst>
                </p14:cNvPr>
                <p14:cNvContentPartPr/>
                <p14:nvPr/>
              </p14:nvContentPartPr>
              <p14:xfrm>
                <a:off x="1660352" y="5895369"/>
                <a:ext cx="260280" cy="38880"/>
              </p14:xfrm>
            </p:contentPart>
          </mc:Choice>
          <mc:Fallback>
            <p:pic>
              <p:nvPicPr>
                <p:cNvPr id="125" name="Ink 124">
                  <a:extLst>
                    <a:ext uri="{FF2B5EF4-FFF2-40B4-BE49-F238E27FC236}">
                      <a16:creationId xmlns:a16="http://schemas.microsoft.com/office/drawing/2014/main" id="{4EA04380-885A-3BCA-C5C5-3835CAEE04C6}"/>
                    </a:ext>
                  </a:extLst>
                </p:cNvPr>
                <p:cNvPicPr/>
                <p:nvPr/>
              </p:nvPicPr>
              <p:blipFill>
                <a:blip r:embed="rId211"/>
                <a:stretch>
                  <a:fillRect/>
                </a:stretch>
              </p:blipFill>
              <p:spPr>
                <a:xfrm>
                  <a:off x="1651352" y="5886729"/>
                  <a:ext cx="2779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6" name="Ink 125">
                  <a:extLst>
                    <a:ext uri="{FF2B5EF4-FFF2-40B4-BE49-F238E27FC236}">
                      <a16:creationId xmlns:a16="http://schemas.microsoft.com/office/drawing/2014/main" id="{B4445275-B84C-3F9E-977A-A72573B853E1}"/>
                    </a:ext>
                  </a:extLst>
                </p14:cNvPr>
                <p14:cNvContentPartPr/>
                <p14:nvPr/>
              </p14:nvContentPartPr>
              <p14:xfrm>
                <a:off x="1805432" y="5996529"/>
                <a:ext cx="106560" cy="28800"/>
              </p14:xfrm>
            </p:contentPart>
          </mc:Choice>
          <mc:Fallback>
            <p:pic>
              <p:nvPicPr>
                <p:cNvPr id="126" name="Ink 125">
                  <a:extLst>
                    <a:ext uri="{FF2B5EF4-FFF2-40B4-BE49-F238E27FC236}">
                      <a16:creationId xmlns:a16="http://schemas.microsoft.com/office/drawing/2014/main" id="{B4445275-B84C-3F9E-977A-A72573B853E1}"/>
                    </a:ext>
                  </a:extLst>
                </p:cNvPr>
                <p:cNvPicPr/>
                <p:nvPr/>
              </p:nvPicPr>
              <p:blipFill>
                <a:blip r:embed="rId213"/>
                <a:stretch>
                  <a:fillRect/>
                </a:stretch>
              </p:blipFill>
              <p:spPr>
                <a:xfrm>
                  <a:off x="1796792" y="5987529"/>
                  <a:ext cx="124200" cy="46440"/>
                </a:xfrm>
                <a:prstGeom prst="rect">
                  <a:avLst/>
                </a:prstGeom>
              </p:spPr>
            </p:pic>
          </mc:Fallback>
        </mc:AlternateContent>
      </p:grpSp>
      <p:grpSp>
        <p:nvGrpSpPr>
          <p:cNvPr id="188" name="Group 187">
            <a:extLst>
              <a:ext uri="{FF2B5EF4-FFF2-40B4-BE49-F238E27FC236}">
                <a16:creationId xmlns:a16="http://schemas.microsoft.com/office/drawing/2014/main" id="{4F1DB675-355B-3F2A-10AC-FFDC478C2B8B}"/>
              </a:ext>
            </a:extLst>
          </p:cNvPr>
          <p:cNvGrpSpPr/>
          <p:nvPr/>
        </p:nvGrpSpPr>
        <p:grpSpPr>
          <a:xfrm>
            <a:off x="2330312" y="5559129"/>
            <a:ext cx="2550600" cy="519480"/>
            <a:chOff x="2330312" y="5559129"/>
            <a:chExt cx="2550600" cy="519480"/>
          </a:xfrm>
        </p:grpSpPr>
        <mc:AlternateContent xmlns:mc="http://schemas.openxmlformats.org/markup-compatibility/2006">
          <mc:Choice xmlns:p14="http://schemas.microsoft.com/office/powerpoint/2010/main" Requires="p14">
            <p:contentPart p14:bwMode="auto" r:id="rId214">
              <p14:nvContentPartPr>
                <p14:cNvPr id="161" name="Ink 160">
                  <a:extLst>
                    <a:ext uri="{FF2B5EF4-FFF2-40B4-BE49-F238E27FC236}">
                      <a16:creationId xmlns:a16="http://schemas.microsoft.com/office/drawing/2014/main" id="{7DE928E4-6DEF-95B5-CE9E-645356ED6A6E}"/>
                    </a:ext>
                  </a:extLst>
                </p14:cNvPr>
                <p14:cNvContentPartPr/>
                <p14:nvPr/>
              </p14:nvContentPartPr>
              <p14:xfrm>
                <a:off x="2330312" y="5667129"/>
                <a:ext cx="168120" cy="284040"/>
              </p14:xfrm>
            </p:contentPart>
          </mc:Choice>
          <mc:Fallback>
            <p:pic>
              <p:nvPicPr>
                <p:cNvPr id="161" name="Ink 160">
                  <a:extLst>
                    <a:ext uri="{FF2B5EF4-FFF2-40B4-BE49-F238E27FC236}">
                      <a16:creationId xmlns:a16="http://schemas.microsoft.com/office/drawing/2014/main" id="{7DE928E4-6DEF-95B5-CE9E-645356ED6A6E}"/>
                    </a:ext>
                  </a:extLst>
                </p:cNvPr>
                <p:cNvPicPr/>
                <p:nvPr/>
              </p:nvPicPr>
              <p:blipFill>
                <a:blip r:embed="rId215"/>
                <a:stretch>
                  <a:fillRect/>
                </a:stretch>
              </p:blipFill>
              <p:spPr>
                <a:xfrm>
                  <a:off x="2321312" y="5658489"/>
                  <a:ext cx="18576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2" name="Ink 161">
                  <a:extLst>
                    <a:ext uri="{FF2B5EF4-FFF2-40B4-BE49-F238E27FC236}">
                      <a16:creationId xmlns:a16="http://schemas.microsoft.com/office/drawing/2014/main" id="{5542A86B-7CBC-9814-72C5-92C6C78AC33E}"/>
                    </a:ext>
                  </a:extLst>
                </p14:cNvPr>
                <p14:cNvContentPartPr/>
                <p14:nvPr/>
              </p14:nvContentPartPr>
              <p14:xfrm>
                <a:off x="2710472" y="5850009"/>
                <a:ext cx="61560" cy="189000"/>
              </p14:xfrm>
            </p:contentPart>
          </mc:Choice>
          <mc:Fallback>
            <p:pic>
              <p:nvPicPr>
                <p:cNvPr id="162" name="Ink 161">
                  <a:extLst>
                    <a:ext uri="{FF2B5EF4-FFF2-40B4-BE49-F238E27FC236}">
                      <a16:creationId xmlns:a16="http://schemas.microsoft.com/office/drawing/2014/main" id="{5542A86B-7CBC-9814-72C5-92C6C78AC33E}"/>
                    </a:ext>
                  </a:extLst>
                </p:cNvPr>
                <p:cNvPicPr/>
                <p:nvPr/>
              </p:nvPicPr>
              <p:blipFill>
                <a:blip r:embed="rId217"/>
                <a:stretch>
                  <a:fillRect/>
                </a:stretch>
              </p:blipFill>
              <p:spPr>
                <a:xfrm>
                  <a:off x="2701832" y="5841009"/>
                  <a:ext cx="792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63" name="Ink 162">
                  <a:extLst>
                    <a:ext uri="{FF2B5EF4-FFF2-40B4-BE49-F238E27FC236}">
                      <a16:creationId xmlns:a16="http://schemas.microsoft.com/office/drawing/2014/main" id="{ECDC0E05-E3D8-7503-E79A-44EFB8263AB3}"/>
                    </a:ext>
                  </a:extLst>
                </p14:cNvPr>
                <p14:cNvContentPartPr/>
                <p14:nvPr/>
              </p14:nvContentPartPr>
              <p14:xfrm>
                <a:off x="2881472" y="5638329"/>
                <a:ext cx="382320" cy="357120"/>
              </p14:xfrm>
            </p:contentPart>
          </mc:Choice>
          <mc:Fallback>
            <p:pic>
              <p:nvPicPr>
                <p:cNvPr id="163" name="Ink 162">
                  <a:extLst>
                    <a:ext uri="{FF2B5EF4-FFF2-40B4-BE49-F238E27FC236}">
                      <a16:creationId xmlns:a16="http://schemas.microsoft.com/office/drawing/2014/main" id="{ECDC0E05-E3D8-7503-E79A-44EFB8263AB3}"/>
                    </a:ext>
                  </a:extLst>
                </p:cNvPr>
                <p:cNvPicPr/>
                <p:nvPr/>
              </p:nvPicPr>
              <p:blipFill>
                <a:blip r:embed="rId219"/>
                <a:stretch>
                  <a:fillRect/>
                </a:stretch>
              </p:blipFill>
              <p:spPr>
                <a:xfrm>
                  <a:off x="2872472" y="5629689"/>
                  <a:ext cx="39996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65" name="Ink 164">
                  <a:extLst>
                    <a:ext uri="{FF2B5EF4-FFF2-40B4-BE49-F238E27FC236}">
                      <a16:creationId xmlns:a16="http://schemas.microsoft.com/office/drawing/2014/main" id="{4228973C-A972-1696-4ECC-8840AB571AC5}"/>
                    </a:ext>
                  </a:extLst>
                </p14:cNvPr>
                <p14:cNvContentPartPr/>
                <p14:nvPr/>
              </p14:nvContentPartPr>
              <p14:xfrm>
                <a:off x="2859872" y="5643729"/>
                <a:ext cx="287280" cy="21960"/>
              </p14:xfrm>
            </p:contentPart>
          </mc:Choice>
          <mc:Fallback>
            <p:pic>
              <p:nvPicPr>
                <p:cNvPr id="165" name="Ink 164">
                  <a:extLst>
                    <a:ext uri="{FF2B5EF4-FFF2-40B4-BE49-F238E27FC236}">
                      <a16:creationId xmlns:a16="http://schemas.microsoft.com/office/drawing/2014/main" id="{4228973C-A972-1696-4ECC-8840AB571AC5}"/>
                    </a:ext>
                  </a:extLst>
                </p:cNvPr>
                <p:cNvPicPr/>
                <p:nvPr/>
              </p:nvPicPr>
              <p:blipFill>
                <a:blip r:embed="rId221"/>
                <a:stretch>
                  <a:fillRect/>
                </a:stretch>
              </p:blipFill>
              <p:spPr>
                <a:xfrm>
                  <a:off x="2851232" y="5634729"/>
                  <a:ext cx="3049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67" name="Ink 166">
                  <a:extLst>
                    <a:ext uri="{FF2B5EF4-FFF2-40B4-BE49-F238E27FC236}">
                      <a16:creationId xmlns:a16="http://schemas.microsoft.com/office/drawing/2014/main" id="{4CE9EA39-7724-06AC-C0EE-A11FE49F8923}"/>
                    </a:ext>
                  </a:extLst>
                </p14:cNvPr>
                <p14:cNvContentPartPr/>
                <p14:nvPr/>
              </p14:nvContentPartPr>
              <p14:xfrm>
                <a:off x="3261632" y="5695929"/>
                <a:ext cx="298080" cy="286920"/>
              </p14:xfrm>
            </p:contentPart>
          </mc:Choice>
          <mc:Fallback>
            <p:pic>
              <p:nvPicPr>
                <p:cNvPr id="167" name="Ink 166">
                  <a:extLst>
                    <a:ext uri="{FF2B5EF4-FFF2-40B4-BE49-F238E27FC236}">
                      <a16:creationId xmlns:a16="http://schemas.microsoft.com/office/drawing/2014/main" id="{4CE9EA39-7724-06AC-C0EE-A11FE49F8923}"/>
                    </a:ext>
                  </a:extLst>
                </p:cNvPr>
                <p:cNvPicPr/>
                <p:nvPr/>
              </p:nvPicPr>
              <p:blipFill>
                <a:blip r:embed="rId223"/>
                <a:stretch>
                  <a:fillRect/>
                </a:stretch>
              </p:blipFill>
              <p:spPr>
                <a:xfrm>
                  <a:off x="3252632" y="5687289"/>
                  <a:ext cx="3157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8" name="Ink 167">
                  <a:extLst>
                    <a:ext uri="{FF2B5EF4-FFF2-40B4-BE49-F238E27FC236}">
                      <a16:creationId xmlns:a16="http://schemas.microsoft.com/office/drawing/2014/main" id="{EA5E91B5-364C-14E4-9C80-2C1419BC3FB3}"/>
                    </a:ext>
                  </a:extLst>
                </p14:cNvPr>
                <p14:cNvContentPartPr/>
                <p14:nvPr/>
              </p14:nvContentPartPr>
              <p14:xfrm>
                <a:off x="3560792" y="5559129"/>
                <a:ext cx="414720" cy="481680"/>
              </p14:xfrm>
            </p:contentPart>
          </mc:Choice>
          <mc:Fallback>
            <p:pic>
              <p:nvPicPr>
                <p:cNvPr id="168" name="Ink 167">
                  <a:extLst>
                    <a:ext uri="{FF2B5EF4-FFF2-40B4-BE49-F238E27FC236}">
                      <a16:creationId xmlns:a16="http://schemas.microsoft.com/office/drawing/2014/main" id="{EA5E91B5-364C-14E4-9C80-2C1419BC3FB3}"/>
                    </a:ext>
                  </a:extLst>
                </p:cNvPr>
                <p:cNvPicPr/>
                <p:nvPr/>
              </p:nvPicPr>
              <p:blipFill>
                <a:blip r:embed="rId225"/>
                <a:stretch>
                  <a:fillRect/>
                </a:stretch>
              </p:blipFill>
              <p:spPr>
                <a:xfrm>
                  <a:off x="3551792" y="5550129"/>
                  <a:ext cx="43236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9" name="Ink 168">
                  <a:extLst>
                    <a:ext uri="{FF2B5EF4-FFF2-40B4-BE49-F238E27FC236}">
                      <a16:creationId xmlns:a16="http://schemas.microsoft.com/office/drawing/2014/main" id="{3DBBF1EE-9DC3-59C5-968A-D50921716FD4}"/>
                    </a:ext>
                  </a:extLst>
                </p14:cNvPr>
                <p14:cNvContentPartPr/>
                <p14:nvPr/>
              </p14:nvContentPartPr>
              <p14:xfrm>
                <a:off x="3781112" y="5763249"/>
                <a:ext cx="236880" cy="86760"/>
              </p14:xfrm>
            </p:contentPart>
          </mc:Choice>
          <mc:Fallback>
            <p:pic>
              <p:nvPicPr>
                <p:cNvPr id="169" name="Ink 168">
                  <a:extLst>
                    <a:ext uri="{FF2B5EF4-FFF2-40B4-BE49-F238E27FC236}">
                      <a16:creationId xmlns:a16="http://schemas.microsoft.com/office/drawing/2014/main" id="{3DBBF1EE-9DC3-59C5-968A-D50921716FD4}"/>
                    </a:ext>
                  </a:extLst>
                </p:cNvPr>
                <p:cNvPicPr/>
                <p:nvPr/>
              </p:nvPicPr>
              <p:blipFill>
                <a:blip r:embed="rId227"/>
                <a:stretch>
                  <a:fillRect/>
                </a:stretch>
              </p:blipFill>
              <p:spPr>
                <a:xfrm>
                  <a:off x="3772112" y="5754609"/>
                  <a:ext cx="2545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71" name="Ink 170">
                  <a:extLst>
                    <a:ext uri="{FF2B5EF4-FFF2-40B4-BE49-F238E27FC236}">
                      <a16:creationId xmlns:a16="http://schemas.microsoft.com/office/drawing/2014/main" id="{EFEA2EFF-09A7-AE45-F9BB-B67C05F09E63}"/>
                    </a:ext>
                  </a:extLst>
                </p14:cNvPr>
                <p14:cNvContentPartPr/>
                <p14:nvPr/>
              </p14:nvContentPartPr>
              <p14:xfrm>
                <a:off x="4376552" y="5570649"/>
                <a:ext cx="154080" cy="428400"/>
              </p14:xfrm>
            </p:contentPart>
          </mc:Choice>
          <mc:Fallback>
            <p:pic>
              <p:nvPicPr>
                <p:cNvPr id="171" name="Ink 170">
                  <a:extLst>
                    <a:ext uri="{FF2B5EF4-FFF2-40B4-BE49-F238E27FC236}">
                      <a16:creationId xmlns:a16="http://schemas.microsoft.com/office/drawing/2014/main" id="{EFEA2EFF-09A7-AE45-F9BB-B67C05F09E63}"/>
                    </a:ext>
                  </a:extLst>
                </p:cNvPr>
                <p:cNvPicPr/>
                <p:nvPr/>
              </p:nvPicPr>
              <p:blipFill>
                <a:blip r:embed="rId229"/>
                <a:stretch>
                  <a:fillRect/>
                </a:stretch>
              </p:blipFill>
              <p:spPr>
                <a:xfrm>
                  <a:off x="4367912" y="5562009"/>
                  <a:ext cx="17172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72" name="Ink 171">
                  <a:extLst>
                    <a:ext uri="{FF2B5EF4-FFF2-40B4-BE49-F238E27FC236}">
                      <a16:creationId xmlns:a16="http://schemas.microsoft.com/office/drawing/2014/main" id="{BABE52F3-2602-CA15-59A9-A20B2853444E}"/>
                    </a:ext>
                  </a:extLst>
                </p14:cNvPr>
                <p14:cNvContentPartPr/>
                <p14:nvPr/>
              </p14:nvContentPartPr>
              <p14:xfrm>
                <a:off x="4431992" y="5739129"/>
                <a:ext cx="298080" cy="79560"/>
              </p14:xfrm>
            </p:contentPart>
          </mc:Choice>
          <mc:Fallback>
            <p:pic>
              <p:nvPicPr>
                <p:cNvPr id="172" name="Ink 171">
                  <a:extLst>
                    <a:ext uri="{FF2B5EF4-FFF2-40B4-BE49-F238E27FC236}">
                      <a16:creationId xmlns:a16="http://schemas.microsoft.com/office/drawing/2014/main" id="{BABE52F3-2602-CA15-59A9-A20B2853444E}"/>
                    </a:ext>
                  </a:extLst>
                </p:cNvPr>
                <p:cNvPicPr/>
                <p:nvPr/>
              </p:nvPicPr>
              <p:blipFill>
                <a:blip r:embed="rId231"/>
                <a:stretch>
                  <a:fillRect/>
                </a:stretch>
              </p:blipFill>
              <p:spPr>
                <a:xfrm>
                  <a:off x="4423352" y="5730489"/>
                  <a:ext cx="3157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73" name="Ink 172">
                  <a:extLst>
                    <a:ext uri="{FF2B5EF4-FFF2-40B4-BE49-F238E27FC236}">
                      <a16:creationId xmlns:a16="http://schemas.microsoft.com/office/drawing/2014/main" id="{0A745E1B-5C1E-256C-528D-B53FD21381DB}"/>
                    </a:ext>
                  </a:extLst>
                </p14:cNvPr>
                <p14:cNvContentPartPr/>
                <p14:nvPr/>
              </p14:nvContentPartPr>
              <p14:xfrm>
                <a:off x="4667792" y="5657409"/>
                <a:ext cx="213120" cy="421200"/>
              </p14:xfrm>
            </p:contentPart>
          </mc:Choice>
          <mc:Fallback>
            <p:pic>
              <p:nvPicPr>
                <p:cNvPr id="173" name="Ink 172">
                  <a:extLst>
                    <a:ext uri="{FF2B5EF4-FFF2-40B4-BE49-F238E27FC236}">
                      <a16:creationId xmlns:a16="http://schemas.microsoft.com/office/drawing/2014/main" id="{0A745E1B-5C1E-256C-528D-B53FD21381DB}"/>
                    </a:ext>
                  </a:extLst>
                </p:cNvPr>
                <p:cNvPicPr/>
                <p:nvPr/>
              </p:nvPicPr>
              <p:blipFill>
                <a:blip r:embed="rId233"/>
                <a:stretch>
                  <a:fillRect/>
                </a:stretch>
              </p:blipFill>
              <p:spPr>
                <a:xfrm>
                  <a:off x="4659152" y="5648409"/>
                  <a:ext cx="230760" cy="43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4">
            <p14:nvContentPartPr>
              <p14:cNvPr id="174" name="Ink 173">
                <a:extLst>
                  <a:ext uri="{FF2B5EF4-FFF2-40B4-BE49-F238E27FC236}">
                    <a16:creationId xmlns:a16="http://schemas.microsoft.com/office/drawing/2014/main" id="{E87958AE-09A6-7498-D624-C1D541B9EC35}"/>
                  </a:ext>
                </a:extLst>
              </p14:cNvPr>
              <p14:cNvContentPartPr/>
              <p14:nvPr/>
            </p14:nvContentPartPr>
            <p14:xfrm>
              <a:off x="5577152" y="5850009"/>
              <a:ext cx="231120" cy="142200"/>
            </p14:xfrm>
          </p:contentPart>
        </mc:Choice>
        <mc:Fallback>
          <p:pic>
            <p:nvPicPr>
              <p:cNvPr id="174" name="Ink 173">
                <a:extLst>
                  <a:ext uri="{FF2B5EF4-FFF2-40B4-BE49-F238E27FC236}">
                    <a16:creationId xmlns:a16="http://schemas.microsoft.com/office/drawing/2014/main" id="{E87958AE-09A6-7498-D624-C1D541B9EC35}"/>
                  </a:ext>
                </a:extLst>
              </p:cNvPr>
              <p:cNvPicPr/>
              <p:nvPr/>
            </p:nvPicPr>
            <p:blipFill>
              <a:blip r:embed="rId235"/>
              <a:stretch>
                <a:fillRect/>
              </a:stretch>
            </p:blipFill>
            <p:spPr>
              <a:xfrm>
                <a:off x="5568152" y="5841009"/>
                <a:ext cx="2487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5" name="Ink 174">
                <a:extLst>
                  <a:ext uri="{FF2B5EF4-FFF2-40B4-BE49-F238E27FC236}">
                    <a16:creationId xmlns:a16="http://schemas.microsoft.com/office/drawing/2014/main" id="{D07E0717-CDD5-42B7-5589-29E5CDBEF3FF}"/>
                  </a:ext>
                </a:extLst>
              </p14:cNvPr>
              <p14:cNvContentPartPr/>
              <p14:nvPr/>
            </p14:nvContentPartPr>
            <p14:xfrm>
              <a:off x="6230552" y="5628609"/>
              <a:ext cx="103320" cy="359640"/>
            </p14:xfrm>
          </p:contentPart>
        </mc:Choice>
        <mc:Fallback>
          <p:pic>
            <p:nvPicPr>
              <p:cNvPr id="175" name="Ink 174">
                <a:extLst>
                  <a:ext uri="{FF2B5EF4-FFF2-40B4-BE49-F238E27FC236}">
                    <a16:creationId xmlns:a16="http://schemas.microsoft.com/office/drawing/2014/main" id="{D07E0717-CDD5-42B7-5589-29E5CDBEF3FF}"/>
                  </a:ext>
                </a:extLst>
              </p:cNvPr>
              <p:cNvPicPr/>
              <p:nvPr/>
            </p:nvPicPr>
            <p:blipFill>
              <a:blip r:embed="rId237"/>
              <a:stretch>
                <a:fillRect/>
              </a:stretch>
            </p:blipFill>
            <p:spPr>
              <a:xfrm>
                <a:off x="6221912" y="5619969"/>
                <a:ext cx="120960" cy="377280"/>
              </a:xfrm>
              <a:prstGeom prst="rect">
                <a:avLst/>
              </a:prstGeom>
            </p:spPr>
          </p:pic>
        </mc:Fallback>
      </mc:AlternateContent>
      <p:grpSp>
        <p:nvGrpSpPr>
          <p:cNvPr id="187" name="Group 186">
            <a:extLst>
              <a:ext uri="{FF2B5EF4-FFF2-40B4-BE49-F238E27FC236}">
                <a16:creationId xmlns:a16="http://schemas.microsoft.com/office/drawing/2014/main" id="{BF902B81-D1AA-5BD6-6B90-E34108BBDB73}"/>
              </a:ext>
            </a:extLst>
          </p:cNvPr>
          <p:cNvGrpSpPr/>
          <p:nvPr/>
        </p:nvGrpSpPr>
        <p:grpSpPr>
          <a:xfrm>
            <a:off x="6636632" y="5580729"/>
            <a:ext cx="894240" cy="467640"/>
            <a:chOff x="6636632" y="5580729"/>
            <a:chExt cx="894240" cy="467640"/>
          </a:xfrm>
        </p:grpSpPr>
        <mc:AlternateContent xmlns:mc="http://schemas.openxmlformats.org/markup-compatibility/2006">
          <mc:Choice xmlns:p14="http://schemas.microsoft.com/office/powerpoint/2010/main" Requires="p14">
            <p:contentPart p14:bwMode="auto" r:id="rId238">
              <p14:nvContentPartPr>
                <p14:cNvPr id="176" name="Ink 175">
                  <a:extLst>
                    <a:ext uri="{FF2B5EF4-FFF2-40B4-BE49-F238E27FC236}">
                      <a16:creationId xmlns:a16="http://schemas.microsoft.com/office/drawing/2014/main" id="{6E2B3A03-1F7A-B791-7153-12F5B3BC045D}"/>
                    </a:ext>
                  </a:extLst>
                </p14:cNvPr>
                <p14:cNvContentPartPr/>
                <p14:nvPr/>
              </p14:nvContentPartPr>
              <p14:xfrm>
                <a:off x="6636632" y="5849649"/>
                <a:ext cx="102600" cy="198720"/>
              </p14:xfrm>
            </p:contentPart>
          </mc:Choice>
          <mc:Fallback>
            <p:pic>
              <p:nvPicPr>
                <p:cNvPr id="176" name="Ink 175">
                  <a:extLst>
                    <a:ext uri="{FF2B5EF4-FFF2-40B4-BE49-F238E27FC236}">
                      <a16:creationId xmlns:a16="http://schemas.microsoft.com/office/drawing/2014/main" id="{6E2B3A03-1F7A-B791-7153-12F5B3BC045D}"/>
                    </a:ext>
                  </a:extLst>
                </p:cNvPr>
                <p:cNvPicPr/>
                <p:nvPr/>
              </p:nvPicPr>
              <p:blipFill>
                <a:blip r:embed="rId239"/>
                <a:stretch>
                  <a:fillRect/>
                </a:stretch>
              </p:blipFill>
              <p:spPr>
                <a:xfrm>
                  <a:off x="6627632" y="5841009"/>
                  <a:ext cx="1202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7" name="Ink 176">
                  <a:extLst>
                    <a:ext uri="{FF2B5EF4-FFF2-40B4-BE49-F238E27FC236}">
                      <a16:creationId xmlns:a16="http://schemas.microsoft.com/office/drawing/2014/main" id="{BEAB5399-9569-7990-417E-C22B2768B1A0}"/>
                    </a:ext>
                  </a:extLst>
                </p14:cNvPr>
                <p14:cNvContentPartPr/>
                <p14:nvPr/>
              </p14:nvContentPartPr>
              <p14:xfrm>
                <a:off x="6764792" y="5646969"/>
                <a:ext cx="457560" cy="359640"/>
              </p14:xfrm>
            </p:contentPart>
          </mc:Choice>
          <mc:Fallback>
            <p:pic>
              <p:nvPicPr>
                <p:cNvPr id="177" name="Ink 176">
                  <a:extLst>
                    <a:ext uri="{FF2B5EF4-FFF2-40B4-BE49-F238E27FC236}">
                      <a16:creationId xmlns:a16="http://schemas.microsoft.com/office/drawing/2014/main" id="{BEAB5399-9569-7990-417E-C22B2768B1A0}"/>
                    </a:ext>
                  </a:extLst>
                </p:cNvPr>
                <p:cNvPicPr/>
                <p:nvPr/>
              </p:nvPicPr>
              <p:blipFill>
                <a:blip r:embed="rId241"/>
                <a:stretch>
                  <a:fillRect/>
                </a:stretch>
              </p:blipFill>
              <p:spPr>
                <a:xfrm>
                  <a:off x="6755792" y="5638329"/>
                  <a:ext cx="47520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8" name="Ink 177">
                  <a:extLst>
                    <a:ext uri="{FF2B5EF4-FFF2-40B4-BE49-F238E27FC236}">
                      <a16:creationId xmlns:a16="http://schemas.microsoft.com/office/drawing/2014/main" id="{A5F657E0-A162-5E82-CCDA-FA7930934C19}"/>
                    </a:ext>
                  </a:extLst>
                </p14:cNvPr>
                <p14:cNvContentPartPr/>
                <p14:nvPr/>
              </p14:nvContentPartPr>
              <p14:xfrm>
                <a:off x="6867032" y="5612049"/>
                <a:ext cx="205560" cy="43560"/>
              </p14:xfrm>
            </p:contentPart>
          </mc:Choice>
          <mc:Fallback>
            <p:pic>
              <p:nvPicPr>
                <p:cNvPr id="178" name="Ink 177">
                  <a:extLst>
                    <a:ext uri="{FF2B5EF4-FFF2-40B4-BE49-F238E27FC236}">
                      <a16:creationId xmlns:a16="http://schemas.microsoft.com/office/drawing/2014/main" id="{A5F657E0-A162-5E82-CCDA-FA7930934C19}"/>
                    </a:ext>
                  </a:extLst>
                </p:cNvPr>
                <p:cNvPicPr/>
                <p:nvPr/>
              </p:nvPicPr>
              <p:blipFill>
                <a:blip r:embed="rId243"/>
                <a:stretch>
                  <a:fillRect/>
                </a:stretch>
              </p:blipFill>
              <p:spPr>
                <a:xfrm>
                  <a:off x="6858392" y="5603049"/>
                  <a:ext cx="2232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9" name="Ink 178">
                  <a:extLst>
                    <a:ext uri="{FF2B5EF4-FFF2-40B4-BE49-F238E27FC236}">
                      <a16:creationId xmlns:a16="http://schemas.microsoft.com/office/drawing/2014/main" id="{229D5981-9DE9-9482-20EF-FD8B0E86B676}"/>
                    </a:ext>
                  </a:extLst>
                </p14:cNvPr>
                <p14:cNvContentPartPr/>
                <p14:nvPr/>
              </p14:nvContentPartPr>
              <p14:xfrm>
                <a:off x="7375712" y="5580729"/>
                <a:ext cx="155160" cy="399600"/>
              </p14:xfrm>
            </p:contentPart>
          </mc:Choice>
          <mc:Fallback>
            <p:pic>
              <p:nvPicPr>
                <p:cNvPr id="179" name="Ink 178">
                  <a:extLst>
                    <a:ext uri="{FF2B5EF4-FFF2-40B4-BE49-F238E27FC236}">
                      <a16:creationId xmlns:a16="http://schemas.microsoft.com/office/drawing/2014/main" id="{229D5981-9DE9-9482-20EF-FD8B0E86B676}"/>
                    </a:ext>
                  </a:extLst>
                </p:cNvPr>
                <p:cNvPicPr/>
                <p:nvPr/>
              </p:nvPicPr>
              <p:blipFill>
                <a:blip r:embed="rId245"/>
                <a:stretch>
                  <a:fillRect/>
                </a:stretch>
              </p:blipFill>
              <p:spPr>
                <a:xfrm>
                  <a:off x="7366712" y="5571729"/>
                  <a:ext cx="172800" cy="417240"/>
                </a:xfrm>
                <a:prstGeom prst="rect">
                  <a:avLst/>
                </a:prstGeom>
              </p:spPr>
            </p:pic>
          </mc:Fallback>
        </mc:AlternateContent>
      </p:grpSp>
      <p:grpSp>
        <p:nvGrpSpPr>
          <p:cNvPr id="186" name="Group 185">
            <a:extLst>
              <a:ext uri="{FF2B5EF4-FFF2-40B4-BE49-F238E27FC236}">
                <a16:creationId xmlns:a16="http://schemas.microsoft.com/office/drawing/2014/main" id="{1BCF032A-CEEA-C0C8-2C88-CC5480BACC14}"/>
              </a:ext>
            </a:extLst>
          </p:cNvPr>
          <p:cNvGrpSpPr/>
          <p:nvPr/>
        </p:nvGrpSpPr>
        <p:grpSpPr>
          <a:xfrm>
            <a:off x="7909592" y="5460129"/>
            <a:ext cx="688320" cy="527040"/>
            <a:chOff x="7909592" y="5460129"/>
            <a:chExt cx="688320" cy="527040"/>
          </a:xfrm>
        </p:grpSpPr>
        <mc:AlternateContent xmlns:mc="http://schemas.openxmlformats.org/markup-compatibility/2006">
          <mc:Choice xmlns:p14="http://schemas.microsoft.com/office/powerpoint/2010/main" Requires="p14">
            <p:contentPart p14:bwMode="auto" r:id="rId246">
              <p14:nvContentPartPr>
                <p14:cNvPr id="180" name="Ink 179">
                  <a:extLst>
                    <a:ext uri="{FF2B5EF4-FFF2-40B4-BE49-F238E27FC236}">
                      <a16:creationId xmlns:a16="http://schemas.microsoft.com/office/drawing/2014/main" id="{F656BFA6-E29B-DBEC-5507-15C6CC88361B}"/>
                    </a:ext>
                  </a:extLst>
                </p14:cNvPr>
                <p14:cNvContentPartPr/>
                <p14:nvPr/>
              </p14:nvContentPartPr>
              <p14:xfrm>
                <a:off x="7909592" y="5474889"/>
                <a:ext cx="149760" cy="453600"/>
              </p14:xfrm>
            </p:contentPart>
          </mc:Choice>
          <mc:Fallback>
            <p:pic>
              <p:nvPicPr>
                <p:cNvPr id="180" name="Ink 179">
                  <a:extLst>
                    <a:ext uri="{FF2B5EF4-FFF2-40B4-BE49-F238E27FC236}">
                      <a16:creationId xmlns:a16="http://schemas.microsoft.com/office/drawing/2014/main" id="{F656BFA6-E29B-DBEC-5507-15C6CC88361B}"/>
                    </a:ext>
                  </a:extLst>
                </p:cNvPr>
                <p:cNvPicPr/>
                <p:nvPr/>
              </p:nvPicPr>
              <p:blipFill>
                <a:blip r:embed="rId247"/>
                <a:stretch>
                  <a:fillRect/>
                </a:stretch>
              </p:blipFill>
              <p:spPr>
                <a:xfrm>
                  <a:off x="7900952" y="5466249"/>
                  <a:ext cx="16740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81" name="Ink 180">
                  <a:extLst>
                    <a:ext uri="{FF2B5EF4-FFF2-40B4-BE49-F238E27FC236}">
                      <a16:creationId xmlns:a16="http://schemas.microsoft.com/office/drawing/2014/main" id="{75D50DBE-D4CC-6398-E165-24D01F69B900}"/>
                    </a:ext>
                  </a:extLst>
                </p14:cNvPr>
                <p14:cNvContentPartPr/>
                <p14:nvPr/>
              </p14:nvContentPartPr>
              <p14:xfrm>
                <a:off x="7913912" y="5599809"/>
                <a:ext cx="564120" cy="142200"/>
              </p14:xfrm>
            </p:contentPart>
          </mc:Choice>
          <mc:Fallback>
            <p:pic>
              <p:nvPicPr>
                <p:cNvPr id="181" name="Ink 180">
                  <a:extLst>
                    <a:ext uri="{FF2B5EF4-FFF2-40B4-BE49-F238E27FC236}">
                      <a16:creationId xmlns:a16="http://schemas.microsoft.com/office/drawing/2014/main" id="{75D50DBE-D4CC-6398-E165-24D01F69B900}"/>
                    </a:ext>
                  </a:extLst>
                </p:cNvPr>
                <p:cNvPicPr/>
                <p:nvPr/>
              </p:nvPicPr>
              <p:blipFill>
                <a:blip r:embed="rId249"/>
                <a:stretch>
                  <a:fillRect/>
                </a:stretch>
              </p:blipFill>
              <p:spPr>
                <a:xfrm>
                  <a:off x="7904912" y="5591169"/>
                  <a:ext cx="5817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2" name="Ink 181">
                  <a:extLst>
                    <a:ext uri="{FF2B5EF4-FFF2-40B4-BE49-F238E27FC236}">
                      <a16:creationId xmlns:a16="http://schemas.microsoft.com/office/drawing/2014/main" id="{78ED32DF-BF0D-B72B-7EB8-41F13C426C3C}"/>
                    </a:ext>
                  </a:extLst>
                </p14:cNvPr>
                <p14:cNvContentPartPr/>
                <p14:nvPr/>
              </p14:nvContentPartPr>
              <p14:xfrm>
                <a:off x="8344472" y="5460129"/>
                <a:ext cx="253440" cy="527040"/>
              </p14:xfrm>
            </p:contentPart>
          </mc:Choice>
          <mc:Fallback>
            <p:pic>
              <p:nvPicPr>
                <p:cNvPr id="182" name="Ink 181">
                  <a:extLst>
                    <a:ext uri="{FF2B5EF4-FFF2-40B4-BE49-F238E27FC236}">
                      <a16:creationId xmlns:a16="http://schemas.microsoft.com/office/drawing/2014/main" id="{78ED32DF-BF0D-B72B-7EB8-41F13C426C3C}"/>
                    </a:ext>
                  </a:extLst>
                </p:cNvPr>
                <p:cNvPicPr/>
                <p:nvPr/>
              </p:nvPicPr>
              <p:blipFill>
                <a:blip r:embed="rId251"/>
                <a:stretch>
                  <a:fillRect/>
                </a:stretch>
              </p:blipFill>
              <p:spPr>
                <a:xfrm>
                  <a:off x="8335472" y="5451129"/>
                  <a:ext cx="271080" cy="544680"/>
                </a:xfrm>
                <a:prstGeom prst="rect">
                  <a:avLst/>
                </a:prstGeom>
              </p:spPr>
            </p:pic>
          </mc:Fallback>
        </mc:AlternateContent>
      </p:grpSp>
      <p:grpSp>
        <p:nvGrpSpPr>
          <p:cNvPr id="185" name="Group 184">
            <a:extLst>
              <a:ext uri="{FF2B5EF4-FFF2-40B4-BE49-F238E27FC236}">
                <a16:creationId xmlns:a16="http://schemas.microsoft.com/office/drawing/2014/main" id="{F69643EF-B859-8EFB-86D8-8B919F6F3656}"/>
              </a:ext>
            </a:extLst>
          </p:cNvPr>
          <p:cNvGrpSpPr/>
          <p:nvPr/>
        </p:nvGrpSpPr>
        <p:grpSpPr>
          <a:xfrm>
            <a:off x="6486872" y="6341409"/>
            <a:ext cx="882000" cy="239400"/>
            <a:chOff x="6486872" y="6341409"/>
            <a:chExt cx="882000" cy="239400"/>
          </a:xfrm>
        </p:grpSpPr>
        <mc:AlternateContent xmlns:mc="http://schemas.openxmlformats.org/markup-compatibility/2006">
          <mc:Choice xmlns:p14="http://schemas.microsoft.com/office/powerpoint/2010/main" Requires="p14">
            <p:contentPart p14:bwMode="auto" r:id="rId252">
              <p14:nvContentPartPr>
                <p14:cNvPr id="183" name="Ink 182">
                  <a:extLst>
                    <a:ext uri="{FF2B5EF4-FFF2-40B4-BE49-F238E27FC236}">
                      <a16:creationId xmlns:a16="http://schemas.microsoft.com/office/drawing/2014/main" id="{B5C049D9-414E-4A22-151B-29349C6F0E9B}"/>
                    </a:ext>
                  </a:extLst>
                </p14:cNvPr>
                <p14:cNvContentPartPr/>
                <p14:nvPr/>
              </p14:nvContentPartPr>
              <p14:xfrm>
                <a:off x="6486872" y="6341409"/>
                <a:ext cx="840600" cy="159840"/>
              </p14:xfrm>
            </p:contentPart>
          </mc:Choice>
          <mc:Fallback>
            <p:pic>
              <p:nvPicPr>
                <p:cNvPr id="183" name="Ink 182">
                  <a:extLst>
                    <a:ext uri="{FF2B5EF4-FFF2-40B4-BE49-F238E27FC236}">
                      <a16:creationId xmlns:a16="http://schemas.microsoft.com/office/drawing/2014/main" id="{B5C049D9-414E-4A22-151B-29349C6F0E9B}"/>
                    </a:ext>
                  </a:extLst>
                </p:cNvPr>
                <p:cNvPicPr/>
                <p:nvPr/>
              </p:nvPicPr>
              <p:blipFill>
                <a:blip r:embed="rId253"/>
                <a:stretch>
                  <a:fillRect/>
                </a:stretch>
              </p:blipFill>
              <p:spPr>
                <a:xfrm>
                  <a:off x="6478232" y="6332769"/>
                  <a:ext cx="8582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4" name="Ink 183">
                  <a:extLst>
                    <a:ext uri="{FF2B5EF4-FFF2-40B4-BE49-F238E27FC236}">
                      <a16:creationId xmlns:a16="http://schemas.microsoft.com/office/drawing/2014/main" id="{5E060471-833A-3A61-228D-E0F5A83F998C}"/>
                    </a:ext>
                  </a:extLst>
                </p14:cNvPr>
                <p14:cNvContentPartPr/>
                <p14:nvPr/>
              </p14:nvContentPartPr>
              <p14:xfrm>
                <a:off x="6688472" y="6428529"/>
                <a:ext cx="680400" cy="152280"/>
              </p14:xfrm>
            </p:contentPart>
          </mc:Choice>
          <mc:Fallback>
            <p:pic>
              <p:nvPicPr>
                <p:cNvPr id="184" name="Ink 183">
                  <a:extLst>
                    <a:ext uri="{FF2B5EF4-FFF2-40B4-BE49-F238E27FC236}">
                      <a16:creationId xmlns:a16="http://schemas.microsoft.com/office/drawing/2014/main" id="{5E060471-833A-3A61-228D-E0F5A83F998C}"/>
                    </a:ext>
                  </a:extLst>
                </p:cNvPr>
                <p:cNvPicPr/>
                <p:nvPr/>
              </p:nvPicPr>
              <p:blipFill>
                <a:blip r:embed="rId255"/>
                <a:stretch>
                  <a:fillRect/>
                </a:stretch>
              </p:blipFill>
              <p:spPr>
                <a:xfrm>
                  <a:off x="6679832" y="6419889"/>
                  <a:ext cx="698040" cy="169920"/>
                </a:xfrm>
                <a:prstGeom prst="rect">
                  <a:avLst/>
                </a:prstGeom>
              </p:spPr>
            </p:pic>
          </mc:Fallback>
        </mc:AlternateContent>
      </p:grpSp>
    </p:spTree>
    <p:extLst>
      <p:ext uri="{BB962C8B-B14F-4D97-AF65-F5344CB8AC3E}">
        <p14:creationId xmlns:p14="http://schemas.microsoft.com/office/powerpoint/2010/main" val="142121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493</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INDUKTANSI</vt:lpstr>
      <vt:lpstr>INDUKTANSI</vt:lpstr>
      <vt:lpstr>ENERGI YANG TERHIMPUN DALAM INDUKTOR</vt:lpstr>
      <vt:lpstr>PowerPoint Presentation</vt:lpstr>
      <vt:lpstr>LATIHAN SOAL</vt:lpstr>
      <vt:lpstr> LATIHAN SOAL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Desy Hertinsyana</dc:creator>
  <cp:lastModifiedBy>Desy Hertinsyana</cp:lastModifiedBy>
  <cp:revision>5</cp:revision>
  <dcterms:created xsi:type="dcterms:W3CDTF">2022-06-30T11:27:40Z</dcterms:created>
  <dcterms:modified xsi:type="dcterms:W3CDTF">2023-07-03T01:56:27Z</dcterms:modified>
</cp:coreProperties>
</file>