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7" r:id="rId4"/>
    <p:sldId id="268" r:id="rId5"/>
    <p:sldId id="257" r:id="rId6"/>
    <p:sldId id="261" r:id="rId7"/>
    <p:sldId id="262" r:id="rId8"/>
    <p:sldId id="263" r:id="rId9"/>
    <p:sldId id="264" r:id="rId10"/>
    <p:sldId id="265" r:id="rId11"/>
    <p:sldId id="26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109C3D-66CC-4A7D-9D97-E78797E0A5AC}" v="50" dt="2023-05-15T12:20:33.1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0"/>
    <p:restoredTop sz="94695"/>
  </p:normalViewPr>
  <p:slideViewPr>
    <p:cSldViewPr>
      <p:cViewPr varScale="1">
        <p:scale>
          <a:sx n="62" d="100"/>
          <a:sy n="62" d="100"/>
        </p:scale>
        <p:origin x="1138"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sy Hertinsyana" userId="161e33367aad32cb" providerId="LiveId" clId="{AB109C3D-66CC-4A7D-9D97-E78797E0A5AC}"/>
    <pc:docChg chg="addSld delSld modSld">
      <pc:chgData name="Desy Hertinsyana" userId="161e33367aad32cb" providerId="LiveId" clId="{AB109C3D-66CC-4A7D-9D97-E78797E0A5AC}" dt="2023-05-15T12:21:12.991" v="314" actId="2696"/>
      <pc:docMkLst>
        <pc:docMk/>
      </pc:docMkLst>
      <pc:sldChg chg="modSp mod">
        <pc:chgData name="Desy Hertinsyana" userId="161e33367aad32cb" providerId="LiveId" clId="{AB109C3D-66CC-4A7D-9D97-E78797E0A5AC}" dt="2023-05-15T12:20:04.521" v="284" actId="20577"/>
        <pc:sldMkLst>
          <pc:docMk/>
          <pc:sldMk cId="3602809107" sldId="264"/>
        </pc:sldMkLst>
        <pc:spChg chg="mod">
          <ac:chgData name="Desy Hertinsyana" userId="161e33367aad32cb" providerId="LiveId" clId="{AB109C3D-66CC-4A7D-9D97-E78797E0A5AC}" dt="2023-05-15T12:20:04.521" v="284" actId="20577"/>
          <ac:spMkLst>
            <pc:docMk/>
            <pc:sldMk cId="3602809107" sldId="264"/>
            <ac:spMk id="3" creationId="{A99CFA8C-CBE7-824A-BB59-B9FA41D7F094}"/>
          </ac:spMkLst>
        </pc:spChg>
      </pc:sldChg>
      <pc:sldChg chg="new del">
        <pc:chgData name="Desy Hertinsyana" userId="161e33367aad32cb" providerId="LiveId" clId="{AB109C3D-66CC-4A7D-9D97-E78797E0A5AC}" dt="2023-05-15T12:21:12.991" v="314" actId="2696"/>
        <pc:sldMkLst>
          <pc:docMk/>
          <pc:sldMk cId="2983221642" sldId="266"/>
        </pc:sldMkLst>
      </pc:sldChg>
      <pc:sldChg chg="addSp delSp modSp new mod">
        <pc:chgData name="Desy Hertinsyana" userId="161e33367aad32cb" providerId="LiveId" clId="{AB109C3D-66CC-4A7D-9D97-E78797E0A5AC}" dt="2023-05-15T11:49:31.620" v="81"/>
        <pc:sldMkLst>
          <pc:docMk/>
          <pc:sldMk cId="395262713" sldId="267"/>
        </pc:sldMkLst>
        <pc:grpChg chg="del mod">
          <ac:chgData name="Desy Hertinsyana" userId="161e33367aad32cb" providerId="LiveId" clId="{AB109C3D-66CC-4A7D-9D97-E78797E0A5AC}" dt="2023-05-15T11:48:17.708" v="14"/>
          <ac:grpSpMkLst>
            <pc:docMk/>
            <pc:sldMk cId="395262713" sldId="267"/>
            <ac:grpSpMk id="6" creationId="{86573FBC-2EB5-1050-1C0B-D9C3D3754D51}"/>
          </ac:grpSpMkLst>
        </pc:grpChg>
        <pc:grpChg chg="del mod">
          <ac:chgData name="Desy Hertinsyana" userId="161e33367aad32cb" providerId="LiveId" clId="{AB109C3D-66CC-4A7D-9D97-E78797E0A5AC}" dt="2023-05-15T11:48:17.708" v="14"/>
          <ac:grpSpMkLst>
            <pc:docMk/>
            <pc:sldMk cId="395262713" sldId="267"/>
            <ac:grpSpMk id="11" creationId="{6766A560-A7D2-73FF-1D57-F39B2F7B45D9}"/>
          </ac:grpSpMkLst>
        </pc:grpChg>
        <pc:grpChg chg="del mod">
          <ac:chgData name="Desy Hertinsyana" userId="161e33367aad32cb" providerId="LiveId" clId="{AB109C3D-66CC-4A7D-9D97-E78797E0A5AC}" dt="2023-05-15T11:48:42.981" v="39"/>
          <ac:grpSpMkLst>
            <pc:docMk/>
            <pc:sldMk cId="395262713" sldId="267"/>
            <ac:grpSpMk id="14" creationId="{EF59DA0B-C6D5-74C0-0802-FC880D2A46CF}"/>
          </ac:grpSpMkLst>
        </pc:grpChg>
        <pc:grpChg chg="del mod">
          <ac:chgData name="Desy Hertinsyana" userId="161e33367aad32cb" providerId="LiveId" clId="{AB109C3D-66CC-4A7D-9D97-E78797E0A5AC}" dt="2023-05-15T11:48:42.981" v="39"/>
          <ac:grpSpMkLst>
            <pc:docMk/>
            <pc:sldMk cId="395262713" sldId="267"/>
            <ac:grpSpMk id="18" creationId="{5995DC87-7B28-F7C6-D100-7D9CA12866B5}"/>
          </ac:grpSpMkLst>
        </pc:grpChg>
        <pc:grpChg chg="del mod">
          <ac:chgData name="Desy Hertinsyana" userId="161e33367aad32cb" providerId="LiveId" clId="{AB109C3D-66CC-4A7D-9D97-E78797E0A5AC}" dt="2023-05-15T11:48:35.256" v="31"/>
          <ac:grpSpMkLst>
            <pc:docMk/>
            <pc:sldMk cId="395262713" sldId="267"/>
            <ac:grpSpMk id="26" creationId="{6BD0CF1B-2B49-48E0-CC0C-8D7B55A69CCD}"/>
          </ac:grpSpMkLst>
        </pc:grpChg>
        <pc:grpChg chg="mod">
          <ac:chgData name="Desy Hertinsyana" userId="161e33367aad32cb" providerId="LiveId" clId="{AB109C3D-66CC-4A7D-9D97-E78797E0A5AC}" dt="2023-05-15T11:48:35.256" v="31"/>
          <ac:grpSpMkLst>
            <pc:docMk/>
            <pc:sldMk cId="395262713" sldId="267"/>
            <ac:grpSpMk id="31" creationId="{24505531-4A89-678A-6C25-87751040980C}"/>
          </ac:grpSpMkLst>
        </pc:grpChg>
        <pc:grpChg chg="mod">
          <ac:chgData name="Desy Hertinsyana" userId="161e33367aad32cb" providerId="LiveId" clId="{AB109C3D-66CC-4A7D-9D97-E78797E0A5AC}" dt="2023-05-15T11:48:42.981" v="39"/>
          <ac:grpSpMkLst>
            <pc:docMk/>
            <pc:sldMk cId="395262713" sldId="267"/>
            <ac:grpSpMk id="39" creationId="{840E39FE-3677-1797-7004-6E0A865FC7E1}"/>
          </ac:grpSpMkLst>
        </pc:grpChg>
        <pc:grpChg chg="mod">
          <ac:chgData name="Desy Hertinsyana" userId="161e33367aad32cb" providerId="LiveId" clId="{AB109C3D-66CC-4A7D-9D97-E78797E0A5AC}" dt="2023-05-15T11:48:42.981" v="39"/>
          <ac:grpSpMkLst>
            <pc:docMk/>
            <pc:sldMk cId="395262713" sldId="267"/>
            <ac:grpSpMk id="40" creationId="{9A2983E3-4DA2-C92C-AC88-5FB3AA829461}"/>
          </ac:grpSpMkLst>
        </pc:grpChg>
        <pc:grpChg chg="del mod">
          <ac:chgData name="Desy Hertinsyana" userId="161e33367aad32cb" providerId="LiveId" clId="{AB109C3D-66CC-4A7D-9D97-E78797E0A5AC}" dt="2023-05-15T11:48:57.318" v="56"/>
          <ac:grpSpMkLst>
            <pc:docMk/>
            <pc:sldMk cId="395262713" sldId="267"/>
            <ac:grpSpMk id="54" creationId="{54FE659C-0B98-60DE-F101-D7DAAA2E65D4}"/>
          </ac:grpSpMkLst>
        </pc:grpChg>
        <pc:grpChg chg="del mod">
          <ac:chgData name="Desy Hertinsyana" userId="161e33367aad32cb" providerId="LiveId" clId="{AB109C3D-66CC-4A7D-9D97-E78797E0A5AC}" dt="2023-05-15T11:49:22.983" v="74"/>
          <ac:grpSpMkLst>
            <pc:docMk/>
            <pc:sldMk cId="395262713" sldId="267"/>
            <ac:grpSpMk id="55" creationId="{AE807FB6-A14A-7395-BA08-7EB839A3BC5E}"/>
          </ac:grpSpMkLst>
        </pc:grpChg>
        <pc:grpChg chg="del mod">
          <ac:chgData name="Desy Hertinsyana" userId="161e33367aad32cb" providerId="LiveId" clId="{AB109C3D-66CC-4A7D-9D97-E78797E0A5AC}" dt="2023-05-15T11:49:22.983" v="74"/>
          <ac:grpSpMkLst>
            <pc:docMk/>
            <pc:sldMk cId="395262713" sldId="267"/>
            <ac:grpSpMk id="56" creationId="{E20CAF4C-8262-4AD5-F8DB-2BC3038BA3EC}"/>
          </ac:grpSpMkLst>
        </pc:grpChg>
        <pc:grpChg chg="del mod">
          <ac:chgData name="Desy Hertinsyana" userId="161e33367aad32cb" providerId="LiveId" clId="{AB109C3D-66CC-4A7D-9D97-E78797E0A5AC}" dt="2023-05-15T11:49:22.983" v="74"/>
          <ac:grpSpMkLst>
            <pc:docMk/>
            <pc:sldMk cId="395262713" sldId="267"/>
            <ac:grpSpMk id="59" creationId="{84C51D9C-8F84-CCF1-31FA-BF66FC2FF884}"/>
          </ac:grpSpMkLst>
        </pc:grpChg>
        <pc:grpChg chg="del mod">
          <ac:chgData name="Desy Hertinsyana" userId="161e33367aad32cb" providerId="LiveId" clId="{AB109C3D-66CC-4A7D-9D97-E78797E0A5AC}" dt="2023-05-15T11:49:22.983" v="74"/>
          <ac:grpSpMkLst>
            <pc:docMk/>
            <pc:sldMk cId="395262713" sldId="267"/>
            <ac:grpSpMk id="65" creationId="{4B219479-46B6-7D21-623E-B35FBA539D1B}"/>
          </ac:grpSpMkLst>
        </pc:grpChg>
        <pc:grpChg chg="mod">
          <ac:chgData name="Desy Hertinsyana" userId="161e33367aad32cb" providerId="LiveId" clId="{AB109C3D-66CC-4A7D-9D97-E78797E0A5AC}" dt="2023-05-15T11:49:09.090" v="68"/>
          <ac:grpSpMkLst>
            <pc:docMk/>
            <pc:sldMk cId="395262713" sldId="267"/>
            <ac:grpSpMk id="71" creationId="{4BDC89E4-8814-3E36-E854-D054E2324313}"/>
          </ac:grpSpMkLst>
        </pc:grpChg>
        <pc:grpChg chg="mod">
          <ac:chgData name="Desy Hertinsyana" userId="161e33367aad32cb" providerId="LiveId" clId="{AB109C3D-66CC-4A7D-9D97-E78797E0A5AC}" dt="2023-05-15T11:49:09.090" v="68"/>
          <ac:grpSpMkLst>
            <pc:docMk/>
            <pc:sldMk cId="395262713" sldId="267"/>
            <ac:grpSpMk id="72" creationId="{5EE2CED8-D1C4-6A87-B4D8-79C84AA5DD62}"/>
          </ac:grpSpMkLst>
        </pc:grpChg>
        <pc:grpChg chg="del mod">
          <ac:chgData name="Desy Hertinsyana" userId="161e33367aad32cb" providerId="LiveId" clId="{AB109C3D-66CC-4A7D-9D97-E78797E0A5AC}" dt="2023-05-15T11:49:24.773" v="77"/>
          <ac:grpSpMkLst>
            <pc:docMk/>
            <pc:sldMk cId="395262713" sldId="267"/>
            <ac:grpSpMk id="78" creationId="{1A7A14C5-8464-B762-79CB-B4E8BFD61CB0}"/>
          </ac:grpSpMkLst>
        </pc:grpChg>
        <pc:grpChg chg="mod">
          <ac:chgData name="Desy Hertinsyana" userId="161e33367aad32cb" providerId="LiveId" clId="{AB109C3D-66CC-4A7D-9D97-E78797E0A5AC}" dt="2023-05-15T11:49:24.773" v="77"/>
          <ac:grpSpMkLst>
            <pc:docMk/>
            <pc:sldMk cId="395262713" sldId="267"/>
            <ac:grpSpMk id="81" creationId="{4A4F90AB-9828-F2AE-2FEB-3878CFF3B4A9}"/>
          </ac:grpSpMkLst>
        </pc:grpChg>
        <pc:grpChg chg="mod">
          <ac:chgData name="Desy Hertinsyana" userId="161e33367aad32cb" providerId="LiveId" clId="{AB109C3D-66CC-4A7D-9D97-E78797E0A5AC}" dt="2023-05-15T11:49:31.620" v="81"/>
          <ac:grpSpMkLst>
            <pc:docMk/>
            <pc:sldMk cId="395262713" sldId="267"/>
            <ac:grpSpMk id="85" creationId="{05112997-0D8B-8E1D-A97A-E6F3261AA664}"/>
          </ac:grpSpMkLst>
        </pc:grpChg>
        <pc:inkChg chg="add mod">
          <ac:chgData name="Desy Hertinsyana" userId="161e33367aad32cb" providerId="LiveId" clId="{AB109C3D-66CC-4A7D-9D97-E78797E0A5AC}" dt="2023-05-15T11:48:42.981" v="39"/>
          <ac:inkMkLst>
            <pc:docMk/>
            <pc:sldMk cId="395262713" sldId="267"/>
            <ac:inkMk id="2" creationId="{24977CDB-25BD-0F31-ED76-CE180990B295}"/>
          </ac:inkMkLst>
        </pc:inkChg>
        <pc:inkChg chg="add mod">
          <ac:chgData name="Desy Hertinsyana" userId="161e33367aad32cb" providerId="LiveId" clId="{AB109C3D-66CC-4A7D-9D97-E78797E0A5AC}" dt="2023-05-15T11:48:42.981" v="39"/>
          <ac:inkMkLst>
            <pc:docMk/>
            <pc:sldMk cId="395262713" sldId="267"/>
            <ac:inkMk id="3" creationId="{D3CDC535-CFAA-A107-AE49-D829A634FB13}"/>
          </ac:inkMkLst>
        </pc:inkChg>
        <pc:inkChg chg="add mod">
          <ac:chgData name="Desy Hertinsyana" userId="161e33367aad32cb" providerId="LiveId" clId="{AB109C3D-66CC-4A7D-9D97-E78797E0A5AC}" dt="2023-05-15T11:48:42.981" v="39"/>
          <ac:inkMkLst>
            <pc:docMk/>
            <pc:sldMk cId="395262713" sldId="267"/>
            <ac:inkMk id="4" creationId="{8BBAEBBD-309F-7059-50DE-E5F124526998}"/>
          </ac:inkMkLst>
        </pc:inkChg>
        <pc:inkChg chg="add mod">
          <ac:chgData name="Desy Hertinsyana" userId="161e33367aad32cb" providerId="LiveId" clId="{AB109C3D-66CC-4A7D-9D97-E78797E0A5AC}" dt="2023-05-15T11:48:42.981" v="39"/>
          <ac:inkMkLst>
            <pc:docMk/>
            <pc:sldMk cId="395262713" sldId="267"/>
            <ac:inkMk id="5" creationId="{2855D1BF-C18F-B121-9492-5D6DFA591972}"/>
          </ac:inkMkLst>
        </pc:inkChg>
        <pc:inkChg chg="add mod">
          <ac:chgData name="Desy Hertinsyana" userId="161e33367aad32cb" providerId="LiveId" clId="{AB109C3D-66CC-4A7D-9D97-E78797E0A5AC}" dt="2023-05-15T11:48:42.981" v="39"/>
          <ac:inkMkLst>
            <pc:docMk/>
            <pc:sldMk cId="395262713" sldId="267"/>
            <ac:inkMk id="7" creationId="{A80192E3-D89D-9743-4D6E-0E577052786F}"/>
          </ac:inkMkLst>
        </pc:inkChg>
        <pc:inkChg chg="add">
          <ac:chgData name="Desy Hertinsyana" userId="161e33367aad32cb" providerId="LiveId" clId="{AB109C3D-66CC-4A7D-9D97-E78797E0A5AC}" dt="2023-05-15T11:48:10.311" v="8" actId="9405"/>
          <ac:inkMkLst>
            <pc:docMk/>
            <pc:sldMk cId="395262713" sldId="267"/>
            <ac:inkMk id="8" creationId="{44F37426-EFB3-22BE-4FF9-AD98ABB13E3B}"/>
          </ac:inkMkLst>
        </pc:inkChg>
        <pc:inkChg chg="add mod">
          <ac:chgData name="Desy Hertinsyana" userId="161e33367aad32cb" providerId="LiveId" clId="{AB109C3D-66CC-4A7D-9D97-E78797E0A5AC}" dt="2023-05-15T11:48:42.981" v="39"/>
          <ac:inkMkLst>
            <pc:docMk/>
            <pc:sldMk cId="395262713" sldId="267"/>
            <ac:inkMk id="9" creationId="{851295B6-DF39-492B-4341-2D92F643510B}"/>
          </ac:inkMkLst>
        </pc:inkChg>
        <pc:inkChg chg="add mod">
          <ac:chgData name="Desy Hertinsyana" userId="161e33367aad32cb" providerId="LiveId" clId="{AB109C3D-66CC-4A7D-9D97-E78797E0A5AC}" dt="2023-05-15T11:48:42.981" v="39"/>
          <ac:inkMkLst>
            <pc:docMk/>
            <pc:sldMk cId="395262713" sldId="267"/>
            <ac:inkMk id="10" creationId="{07C7A29E-87A3-D17C-D724-09B65F2D4C83}"/>
          </ac:inkMkLst>
        </pc:inkChg>
        <pc:inkChg chg="add mod">
          <ac:chgData name="Desy Hertinsyana" userId="161e33367aad32cb" providerId="LiveId" clId="{AB109C3D-66CC-4A7D-9D97-E78797E0A5AC}" dt="2023-05-15T11:48:42.981" v="39"/>
          <ac:inkMkLst>
            <pc:docMk/>
            <pc:sldMk cId="395262713" sldId="267"/>
            <ac:inkMk id="12" creationId="{8E3D1A98-FF4A-781D-05A7-B13A1B2A65ED}"/>
          </ac:inkMkLst>
        </pc:inkChg>
        <pc:inkChg chg="add mod">
          <ac:chgData name="Desy Hertinsyana" userId="161e33367aad32cb" providerId="LiveId" clId="{AB109C3D-66CC-4A7D-9D97-E78797E0A5AC}" dt="2023-05-15T11:48:42.981" v="39"/>
          <ac:inkMkLst>
            <pc:docMk/>
            <pc:sldMk cId="395262713" sldId="267"/>
            <ac:inkMk id="13" creationId="{632C5679-21FD-8E5E-4B82-DDABA63747BD}"/>
          </ac:inkMkLst>
        </pc:inkChg>
        <pc:inkChg chg="add mod">
          <ac:chgData name="Desy Hertinsyana" userId="161e33367aad32cb" providerId="LiveId" clId="{AB109C3D-66CC-4A7D-9D97-E78797E0A5AC}" dt="2023-05-15T11:48:42.981" v="39"/>
          <ac:inkMkLst>
            <pc:docMk/>
            <pc:sldMk cId="395262713" sldId="267"/>
            <ac:inkMk id="15" creationId="{0997C877-0CAD-EAF5-0ECA-50A5FE6DB09D}"/>
          </ac:inkMkLst>
        </pc:inkChg>
        <pc:inkChg chg="add mod">
          <ac:chgData name="Desy Hertinsyana" userId="161e33367aad32cb" providerId="LiveId" clId="{AB109C3D-66CC-4A7D-9D97-E78797E0A5AC}" dt="2023-05-15T11:48:42.981" v="39"/>
          <ac:inkMkLst>
            <pc:docMk/>
            <pc:sldMk cId="395262713" sldId="267"/>
            <ac:inkMk id="16" creationId="{EE74409B-72FA-AB4A-03DB-A3FF752A6000}"/>
          </ac:inkMkLst>
        </pc:inkChg>
        <pc:inkChg chg="add mod">
          <ac:chgData name="Desy Hertinsyana" userId="161e33367aad32cb" providerId="LiveId" clId="{AB109C3D-66CC-4A7D-9D97-E78797E0A5AC}" dt="2023-05-15T11:48:42.981" v="39"/>
          <ac:inkMkLst>
            <pc:docMk/>
            <pc:sldMk cId="395262713" sldId="267"/>
            <ac:inkMk id="17" creationId="{C17033BE-3C17-D530-3134-B74F170412A0}"/>
          </ac:inkMkLst>
        </pc:inkChg>
        <pc:inkChg chg="add mod">
          <ac:chgData name="Desy Hertinsyana" userId="161e33367aad32cb" providerId="LiveId" clId="{AB109C3D-66CC-4A7D-9D97-E78797E0A5AC}" dt="2023-05-15T11:48:35.256" v="31"/>
          <ac:inkMkLst>
            <pc:docMk/>
            <pc:sldMk cId="395262713" sldId="267"/>
            <ac:inkMk id="19" creationId="{1190F654-F273-D106-9097-57AECC8B1E65}"/>
          </ac:inkMkLst>
        </pc:inkChg>
        <pc:inkChg chg="add mod">
          <ac:chgData name="Desy Hertinsyana" userId="161e33367aad32cb" providerId="LiveId" clId="{AB109C3D-66CC-4A7D-9D97-E78797E0A5AC}" dt="2023-05-15T11:48:35.256" v="31"/>
          <ac:inkMkLst>
            <pc:docMk/>
            <pc:sldMk cId="395262713" sldId="267"/>
            <ac:inkMk id="20" creationId="{7D10581D-3171-02E4-515E-4B5DDF3A3371}"/>
          </ac:inkMkLst>
        </pc:inkChg>
        <pc:inkChg chg="add mod">
          <ac:chgData name="Desy Hertinsyana" userId="161e33367aad32cb" providerId="LiveId" clId="{AB109C3D-66CC-4A7D-9D97-E78797E0A5AC}" dt="2023-05-15T11:48:35.256" v="31"/>
          <ac:inkMkLst>
            <pc:docMk/>
            <pc:sldMk cId="395262713" sldId="267"/>
            <ac:inkMk id="21" creationId="{C4CDD7DD-F407-02F1-4EE6-38DCDAB0413B}"/>
          </ac:inkMkLst>
        </pc:inkChg>
        <pc:inkChg chg="add mod">
          <ac:chgData name="Desy Hertinsyana" userId="161e33367aad32cb" providerId="LiveId" clId="{AB109C3D-66CC-4A7D-9D97-E78797E0A5AC}" dt="2023-05-15T11:48:35.256" v="31"/>
          <ac:inkMkLst>
            <pc:docMk/>
            <pc:sldMk cId="395262713" sldId="267"/>
            <ac:inkMk id="22" creationId="{0A1EB642-EECB-3368-4C52-878A586A93DA}"/>
          </ac:inkMkLst>
        </pc:inkChg>
        <pc:inkChg chg="add mod">
          <ac:chgData name="Desy Hertinsyana" userId="161e33367aad32cb" providerId="LiveId" clId="{AB109C3D-66CC-4A7D-9D97-E78797E0A5AC}" dt="2023-05-15T11:48:35.256" v="31"/>
          <ac:inkMkLst>
            <pc:docMk/>
            <pc:sldMk cId="395262713" sldId="267"/>
            <ac:inkMk id="23" creationId="{85EAFE31-E8CD-15AD-3520-502E0327618B}"/>
          </ac:inkMkLst>
        </pc:inkChg>
        <pc:inkChg chg="add mod">
          <ac:chgData name="Desy Hertinsyana" userId="161e33367aad32cb" providerId="LiveId" clId="{AB109C3D-66CC-4A7D-9D97-E78797E0A5AC}" dt="2023-05-15T11:48:35.256" v="31"/>
          <ac:inkMkLst>
            <pc:docMk/>
            <pc:sldMk cId="395262713" sldId="267"/>
            <ac:inkMk id="24" creationId="{F34F6D43-3C3E-5381-B1D7-45FD9CBCF234}"/>
          </ac:inkMkLst>
        </pc:inkChg>
        <pc:inkChg chg="add mod">
          <ac:chgData name="Desy Hertinsyana" userId="161e33367aad32cb" providerId="LiveId" clId="{AB109C3D-66CC-4A7D-9D97-E78797E0A5AC}" dt="2023-05-15T11:48:35.256" v="31"/>
          <ac:inkMkLst>
            <pc:docMk/>
            <pc:sldMk cId="395262713" sldId="267"/>
            <ac:inkMk id="25" creationId="{8F4CAC1C-FAD6-9F8B-47EB-8D2AEED8E302}"/>
          </ac:inkMkLst>
        </pc:inkChg>
        <pc:inkChg chg="add mod">
          <ac:chgData name="Desy Hertinsyana" userId="161e33367aad32cb" providerId="LiveId" clId="{AB109C3D-66CC-4A7D-9D97-E78797E0A5AC}" dt="2023-05-15T11:48:35.256" v="31"/>
          <ac:inkMkLst>
            <pc:docMk/>
            <pc:sldMk cId="395262713" sldId="267"/>
            <ac:inkMk id="27" creationId="{C308BBEF-6EE8-27A7-3488-061279EFBBB2}"/>
          </ac:inkMkLst>
        </pc:inkChg>
        <pc:inkChg chg="add mod">
          <ac:chgData name="Desy Hertinsyana" userId="161e33367aad32cb" providerId="LiveId" clId="{AB109C3D-66CC-4A7D-9D97-E78797E0A5AC}" dt="2023-05-15T11:48:35.256" v="31"/>
          <ac:inkMkLst>
            <pc:docMk/>
            <pc:sldMk cId="395262713" sldId="267"/>
            <ac:inkMk id="28" creationId="{EAD97335-ACB8-E7E8-90C9-4163FA34E033}"/>
          </ac:inkMkLst>
        </pc:inkChg>
        <pc:inkChg chg="add mod">
          <ac:chgData name="Desy Hertinsyana" userId="161e33367aad32cb" providerId="LiveId" clId="{AB109C3D-66CC-4A7D-9D97-E78797E0A5AC}" dt="2023-05-15T11:48:35.256" v="31"/>
          <ac:inkMkLst>
            <pc:docMk/>
            <pc:sldMk cId="395262713" sldId="267"/>
            <ac:inkMk id="29" creationId="{F7B72873-4DAA-8353-E791-2D43318C779B}"/>
          </ac:inkMkLst>
        </pc:inkChg>
        <pc:inkChg chg="add mod">
          <ac:chgData name="Desy Hertinsyana" userId="161e33367aad32cb" providerId="LiveId" clId="{AB109C3D-66CC-4A7D-9D97-E78797E0A5AC}" dt="2023-05-15T11:48:35.256" v="31"/>
          <ac:inkMkLst>
            <pc:docMk/>
            <pc:sldMk cId="395262713" sldId="267"/>
            <ac:inkMk id="30" creationId="{9200230D-6203-CD57-0660-530AD85B9BD8}"/>
          </ac:inkMkLst>
        </pc:inkChg>
        <pc:inkChg chg="add mod">
          <ac:chgData name="Desy Hertinsyana" userId="161e33367aad32cb" providerId="LiveId" clId="{AB109C3D-66CC-4A7D-9D97-E78797E0A5AC}" dt="2023-05-15T11:48:42.981" v="39"/>
          <ac:inkMkLst>
            <pc:docMk/>
            <pc:sldMk cId="395262713" sldId="267"/>
            <ac:inkMk id="32" creationId="{3AE3AAB9-38B7-B379-B189-069EC56FBB51}"/>
          </ac:inkMkLst>
        </pc:inkChg>
        <pc:inkChg chg="add mod">
          <ac:chgData name="Desy Hertinsyana" userId="161e33367aad32cb" providerId="LiveId" clId="{AB109C3D-66CC-4A7D-9D97-E78797E0A5AC}" dt="2023-05-15T11:48:42.981" v="39"/>
          <ac:inkMkLst>
            <pc:docMk/>
            <pc:sldMk cId="395262713" sldId="267"/>
            <ac:inkMk id="33" creationId="{E154E401-1FD1-D2C8-604C-694B73614373}"/>
          </ac:inkMkLst>
        </pc:inkChg>
        <pc:inkChg chg="add mod">
          <ac:chgData name="Desy Hertinsyana" userId="161e33367aad32cb" providerId="LiveId" clId="{AB109C3D-66CC-4A7D-9D97-E78797E0A5AC}" dt="2023-05-15T11:48:42.981" v="39"/>
          <ac:inkMkLst>
            <pc:docMk/>
            <pc:sldMk cId="395262713" sldId="267"/>
            <ac:inkMk id="34" creationId="{8FAFC9B7-F5C2-ACDC-215F-8E1688BA2D61}"/>
          </ac:inkMkLst>
        </pc:inkChg>
        <pc:inkChg chg="add mod">
          <ac:chgData name="Desy Hertinsyana" userId="161e33367aad32cb" providerId="LiveId" clId="{AB109C3D-66CC-4A7D-9D97-E78797E0A5AC}" dt="2023-05-15T11:48:42.981" v="39"/>
          <ac:inkMkLst>
            <pc:docMk/>
            <pc:sldMk cId="395262713" sldId="267"/>
            <ac:inkMk id="35" creationId="{5FE91EF2-AFFB-8126-2CC1-CEDB14125B0C}"/>
          </ac:inkMkLst>
        </pc:inkChg>
        <pc:inkChg chg="add mod">
          <ac:chgData name="Desy Hertinsyana" userId="161e33367aad32cb" providerId="LiveId" clId="{AB109C3D-66CC-4A7D-9D97-E78797E0A5AC}" dt="2023-05-15T11:48:42.981" v="39"/>
          <ac:inkMkLst>
            <pc:docMk/>
            <pc:sldMk cId="395262713" sldId="267"/>
            <ac:inkMk id="36" creationId="{213A99DE-AD92-7BA2-206D-9CE6B27DFBDB}"/>
          </ac:inkMkLst>
        </pc:inkChg>
        <pc:inkChg chg="add mod">
          <ac:chgData name="Desy Hertinsyana" userId="161e33367aad32cb" providerId="LiveId" clId="{AB109C3D-66CC-4A7D-9D97-E78797E0A5AC}" dt="2023-05-15T11:48:42.981" v="39"/>
          <ac:inkMkLst>
            <pc:docMk/>
            <pc:sldMk cId="395262713" sldId="267"/>
            <ac:inkMk id="37" creationId="{1B5C233A-0804-4023-3DA9-701245D9966F}"/>
          </ac:inkMkLst>
        </pc:inkChg>
        <pc:inkChg chg="add mod">
          <ac:chgData name="Desy Hertinsyana" userId="161e33367aad32cb" providerId="LiveId" clId="{AB109C3D-66CC-4A7D-9D97-E78797E0A5AC}" dt="2023-05-15T11:48:42.981" v="39"/>
          <ac:inkMkLst>
            <pc:docMk/>
            <pc:sldMk cId="395262713" sldId="267"/>
            <ac:inkMk id="38" creationId="{B5FA9D4F-5486-4587-F507-CDE2215EF01F}"/>
          </ac:inkMkLst>
        </pc:inkChg>
        <pc:inkChg chg="add mod">
          <ac:chgData name="Desy Hertinsyana" userId="161e33367aad32cb" providerId="LiveId" clId="{AB109C3D-66CC-4A7D-9D97-E78797E0A5AC}" dt="2023-05-15T11:49:24.773" v="77"/>
          <ac:inkMkLst>
            <pc:docMk/>
            <pc:sldMk cId="395262713" sldId="267"/>
            <ac:inkMk id="41" creationId="{1663AB42-0535-A3F3-26BA-3D702E9D7E13}"/>
          </ac:inkMkLst>
        </pc:inkChg>
        <pc:inkChg chg="add mod">
          <ac:chgData name="Desy Hertinsyana" userId="161e33367aad32cb" providerId="LiveId" clId="{AB109C3D-66CC-4A7D-9D97-E78797E0A5AC}" dt="2023-05-15T11:49:24.773" v="77"/>
          <ac:inkMkLst>
            <pc:docMk/>
            <pc:sldMk cId="395262713" sldId="267"/>
            <ac:inkMk id="42" creationId="{DACFAD03-8652-C251-80C5-7D694F365C7F}"/>
          </ac:inkMkLst>
        </pc:inkChg>
        <pc:inkChg chg="add mod">
          <ac:chgData name="Desy Hertinsyana" userId="161e33367aad32cb" providerId="LiveId" clId="{AB109C3D-66CC-4A7D-9D97-E78797E0A5AC}" dt="2023-05-15T11:49:24.773" v="77"/>
          <ac:inkMkLst>
            <pc:docMk/>
            <pc:sldMk cId="395262713" sldId="267"/>
            <ac:inkMk id="43" creationId="{3616C57C-D731-F376-2B5E-DD77DCDB481C}"/>
          </ac:inkMkLst>
        </pc:inkChg>
        <pc:inkChg chg="add mod">
          <ac:chgData name="Desy Hertinsyana" userId="161e33367aad32cb" providerId="LiveId" clId="{AB109C3D-66CC-4A7D-9D97-E78797E0A5AC}" dt="2023-05-15T11:49:24.773" v="77"/>
          <ac:inkMkLst>
            <pc:docMk/>
            <pc:sldMk cId="395262713" sldId="267"/>
            <ac:inkMk id="44" creationId="{B4D392DB-24D5-0F24-0357-B5197004403E}"/>
          </ac:inkMkLst>
        </pc:inkChg>
        <pc:inkChg chg="add mod">
          <ac:chgData name="Desy Hertinsyana" userId="161e33367aad32cb" providerId="LiveId" clId="{AB109C3D-66CC-4A7D-9D97-E78797E0A5AC}" dt="2023-05-15T11:49:24.773" v="77"/>
          <ac:inkMkLst>
            <pc:docMk/>
            <pc:sldMk cId="395262713" sldId="267"/>
            <ac:inkMk id="45" creationId="{C361E581-6759-F41A-4415-418703747E5D}"/>
          </ac:inkMkLst>
        </pc:inkChg>
        <pc:inkChg chg="add mod">
          <ac:chgData name="Desy Hertinsyana" userId="161e33367aad32cb" providerId="LiveId" clId="{AB109C3D-66CC-4A7D-9D97-E78797E0A5AC}" dt="2023-05-15T11:49:24.773" v="77"/>
          <ac:inkMkLst>
            <pc:docMk/>
            <pc:sldMk cId="395262713" sldId="267"/>
            <ac:inkMk id="46" creationId="{293B4D61-B80D-0268-5BAD-4FEE1796C4D4}"/>
          </ac:inkMkLst>
        </pc:inkChg>
        <pc:inkChg chg="add mod">
          <ac:chgData name="Desy Hertinsyana" userId="161e33367aad32cb" providerId="LiveId" clId="{AB109C3D-66CC-4A7D-9D97-E78797E0A5AC}" dt="2023-05-15T11:49:24.773" v="77"/>
          <ac:inkMkLst>
            <pc:docMk/>
            <pc:sldMk cId="395262713" sldId="267"/>
            <ac:inkMk id="47" creationId="{E2F471A1-538F-1141-8397-0A51B4CC8EF3}"/>
          </ac:inkMkLst>
        </pc:inkChg>
        <pc:inkChg chg="add mod">
          <ac:chgData name="Desy Hertinsyana" userId="161e33367aad32cb" providerId="LiveId" clId="{AB109C3D-66CC-4A7D-9D97-E78797E0A5AC}" dt="2023-05-15T11:49:24.773" v="77"/>
          <ac:inkMkLst>
            <pc:docMk/>
            <pc:sldMk cId="395262713" sldId="267"/>
            <ac:inkMk id="48" creationId="{1E36C14F-55FC-069A-967D-64D35EABDE26}"/>
          </ac:inkMkLst>
        </pc:inkChg>
        <pc:inkChg chg="add mod">
          <ac:chgData name="Desy Hertinsyana" userId="161e33367aad32cb" providerId="LiveId" clId="{AB109C3D-66CC-4A7D-9D97-E78797E0A5AC}" dt="2023-05-15T11:49:24.773" v="77"/>
          <ac:inkMkLst>
            <pc:docMk/>
            <pc:sldMk cId="395262713" sldId="267"/>
            <ac:inkMk id="49" creationId="{17F5EB7A-858B-7836-9578-368EEF341721}"/>
          </ac:inkMkLst>
        </pc:inkChg>
        <pc:inkChg chg="add mod">
          <ac:chgData name="Desy Hertinsyana" userId="161e33367aad32cb" providerId="LiveId" clId="{AB109C3D-66CC-4A7D-9D97-E78797E0A5AC}" dt="2023-05-15T11:49:24.773" v="77"/>
          <ac:inkMkLst>
            <pc:docMk/>
            <pc:sldMk cId="395262713" sldId="267"/>
            <ac:inkMk id="50" creationId="{5D8C39E8-8B76-3A4B-1A6D-041975908515}"/>
          </ac:inkMkLst>
        </pc:inkChg>
        <pc:inkChg chg="add mod">
          <ac:chgData name="Desy Hertinsyana" userId="161e33367aad32cb" providerId="LiveId" clId="{AB109C3D-66CC-4A7D-9D97-E78797E0A5AC}" dt="2023-05-15T11:49:24.773" v="77"/>
          <ac:inkMkLst>
            <pc:docMk/>
            <pc:sldMk cId="395262713" sldId="267"/>
            <ac:inkMk id="51" creationId="{99CAB11C-1599-006B-204D-D17B6FF4E487}"/>
          </ac:inkMkLst>
        </pc:inkChg>
        <pc:inkChg chg="add mod">
          <ac:chgData name="Desy Hertinsyana" userId="161e33367aad32cb" providerId="LiveId" clId="{AB109C3D-66CC-4A7D-9D97-E78797E0A5AC}" dt="2023-05-15T11:49:24.773" v="77"/>
          <ac:inkMkLst>
            <pc:docMk/>
            <pc:sldMk cId="395262713" sldId="267"/>
            <ac:inkMk id="52" creationId="{F4A2A794-49F3-A797-4918-D13B63902472}"/>
          </ac:inkMkLst>
        </pc:inkChg>
        <pc:inkChg chg="add mod">
          <ac:chgData name="Desy Hertinsyana" userId="161e33367aad32cb" providerId="LiveId" clId="{AB109C3D-66CC-4A7D-9D97-E78797E0A5AC}" dt="2023-05-15T11:49:24.773" v="77"/>
          <ac:inkMkLst>
            <pc:docMk/>
            <pc:sldMk cId="395262713" sldId="267"/>
            <ac:inkMk id="53" creationId="{FCF2E20D-B8AE-2B19-AE64-00C3FB39BAFE}"/>
          </ac:inkMkLst>
        </pc:inkChg>
        <pc:inkChg chg="add mod">
          <ac:chgData name="Desy Hertinsyana" userId="161e33367aad32cb" providerId="LiveId" clId="{AB109C3D-66CC-4A7D-9D97-E78797E0A5AC}" dt="2023-05-15T11:49:24.773" v="77"/>
          <ac:inkMkLst>
            <pc:docMk/>
            <pc:sldMk cId="395262713" sldId="267"/>
            <ac:inkMk id="57" creationId="{6EA77138-36E9-38D7-C3CB-7BF2736C6BB9}"/>
          </ac:inkMkLst>
        </pc:inkChg>
        <pc:inkChg chg="add mod">
          <ac:chgData name="Desy Hertinsyana" userId="161e33367aad32cb" providerId="LiveId" clId="{AB109C3D-66CC-4A7D-9D97-E78797E0A5AC}" dt="2023-05-15T11:49:24.773" v="77"/>
          <ac:inkMkLst>
            <pc:docMk/>
            <pc:sldMk cId="395262713" sldId="267"/>
            <ac:inkMk id="58" creationId="{1BD9C198-6F1D-C76F-CAE8-B0F1283D7560}"/>
          </ac:inkMkLst>
        </pc:inkChg>
        <pc:inkChg chg="add mod">
          <ac:chgData name="Desy Hertinsyana" userId="161e33367aad32cb" providerId="LiveId" clId="{AB109C3D-66CC-4A7D-9D97-E78797E0A5AC}" dt="2023-05-15T11:49:24.773" v="77"/>
          <ac:inkMkLst>
            <pc:docMk/>
            <pc:sldMk cId="395262713" sldId="267"/>
            <ac:inkMk id="60" creationId="{950BD54A-8758-FE0C-6114-C94035B917F8}"/>
          </ac:inkMkLst>
        </pc:inkChg>
        <pc:inkChg chg="add mod">
          <ac:chgData name="Desy Hertinsyana" userId="161e33367aad32cb" providerId="LiveId" clId="{AB109C3D-66CC-4A7D-9D97-E78797E0A5AC}" dt="2023-05-15T11:49:24.773" v="77"/>
          <ac:inkMkLst>
            <pc:docMk/>
            <pc:sldMk cId="395262713" sldId="267"/>
            <ac:inkMk id="61" creationId="{27B2D203-D4FD-9E11-48B8-1EC707E04141}"/>
          </ac:inkMkLst>
        </pc:inkChg>
        <pc:inkChg chg="add mod">
          <ac:chgData name="Desy Hertinsyana" userId="161e33367aad32cb" providerId="LiveId" clId="{AB109C3D-66CC-4A7D-9D97-E78797E0A5AC}" dt="2023-05-15T11:49:24.773" v="77"/>
          <ac:inkMkLst>
            <pc:docMk/>
            <pc:sldMk cId="395262713" sldId="267"/>
            <ac:inkMk id="62" creationId="{63684F94-681C-25F8-E7F9-68168342673F}"/>
          </ac:inkMkLst>
        </pc:inkChg>
        <pc:inkChg chg="add mod">
          <ac:chgData name="Desy Hertinsyana" userId="161e33367aad32cb" providerId="LiveId" clId="{AB109C3D-66CC-4A7D-9D97-E78797E0A5AC}" dt="2023-05-15T11:49:24.773" v="77"/>
          <ac:inkMkLst>
            <pc:docMk/>
            <pc:sldMk cId="395262713" sldId="267"/>
            <ac:inkMk id="63" creationId="{9DDB69E5-6F4C-5C0B-61C9-3B01D16DC5B6}"/>
          </ac:inkMkLst>
        </pc:inkChg>
        <pc:inkChg chg="add mod">
          <ac:chgData name="Desy Hertinsyana" userId="161e33367aad32cb" providerId="LiveId" clId="{AB109C3D-66CC-4A7D-9D97-E78797E0A5AC}" dt="2023-05-15T11:49:24.773" v="77"/>
          <ac:inkMkLst>
            <pc:docMk/>
            <pc:sldMk cId="395262713" sldId="267"/>
            <ac:inkMk id="64" creationId="{B848D575-F349-596D-2111-00C2329591E6}"/>
          </ac:inkMkLst>
        </pc:inkChg>
        <pc:inkChg chg="add mod">
          <ac:chgData name="Desy Hertinsyana" userId="161e33367aad32cb" providerId="LiveId" clId="{AB109C3D-66CC-4A7D-9D97-E78797E0A5AC}" dt="2023-05-15T11:49:09.090" v="68"/>
          <ac:inkMkLst>
            <pc:docMk/>
            <pc:sldMk cId="395262713" sldId="267"/>
            <ac:inkMk id="66" creationId="{664C3BD4-CDE2-7663-C5E0-C98374AAE633}"/>
          </ac:inkMkLst>
        </pc:inkChg>
        <pc:inkChg chg="add mod">
          <ac:chgData name="Desy Hertinsyana" userId="161e33367aad32cb" providerId="LiveId" clId="{AB109C3D-66CC-4A7D-9D97-E78797E0A5AC}" dt="2023-05-15T11:49:09.090" v="68"/>
          <ac:inkMkLst>
            <pc:docMk/>
            <pc:sldMk cId="395262713" sldId="267"/>
            <ac:inkMk id="67" creationId="{4EEB8440-7EBE-77DA-345A-2E1589527590}"/>
          </ac:inkMkLst>
        </pc:inkChg>
        <pc:inkChg chg="add mod">
          <ac:chgData name="Desy Hertinsyana" userId="161e33367aad32cb" providerId="LiveId" clId="{AB109C3D-66CC-4A7D-9D97-E78797E0A5AC}" dt="2023-05-15T11:49:09.090" v="68"/>
          <ac:inkMkLst>
            <pc:docMk/>
            <pc:sldMk cId="395262713" sldId="267"/>
            <ac:inkMk id="68" creationId="{B6114C1C-3490-B2AA-3FCB-32292A7A7504}"/>
          </ac:inkMkLst>
        </pc:inkChg>
        <pc:inkChg chg="add mod">
          <ac:chgData name="Desy Hertinsyana" userId="161e33367aad32cb" providerId="LiveId" clId="{AB109C3D-66CC-4A7D-9D97-E78797E0A5AC}" dt="2023-05-15T11:49:09.090" v="68"/>
          <ac:inkMkLst>
            <pc:docMk/>
            <pc:sldMk cId="395262713" sldId="267"/>
            <ac:inkMk id="69" creationId="{6F3B3C5F-E907-D659-AB27-55605FA7E2A8}"/>
          </ac:inkMkLst>
        </pc:inkChg>
        <pc:inkChg chg="add mod">
          <ac:chgData name="Desy Hertinsyana" userId="161e33367aad32cb" providerId="LiveId" clId="{AB109C3D-66CC-4A7D-9D97-E78797E0A5AC}" dt="2023-05-15T11:49:09.090" v="68"/>
          <ac:inkMkLst>
            <pc:docMk/>
            <pc:sldMk cId="395262713" sldId="267"/>
            <ac:inkMk id="70" creationId="{DEFE9A3D-E666-2529-50B2-C997221AF9D8}"/>
          </ac:inkMkLst>
        </pc:inkChg>
        <pc:inkChg chg="add mod">
          <ac:chgData name="Desy Hertinsyana" userId="161e33367aad32cb" providerId="LiveId" clId="{AB109C3D-66CC-4A7D-9D97-E78797E0A5AC}" dt="2023-05-15T11:49:24.773" v="77"/>
          <ac:inkMkLst>
            <pc:docMk/>
            <pc:sldMk cId="395262713" sldId="267"/>
            <ac:inkMk id="73" creationId="{0F048B24-8988-A5C3-88D8-03C2E571879C}"/>
          </ac:inkMkLst>
        </pc:inkChg>
        <pc:inkChg chg="add mod">
          <ac:chgData name="Desy Hertinsyana" userId="161e33367aad32cb" providerId="LiveId" clId="{AB109C3D-66CC-4A7D-9D97-E78797E0A5AC}" dt="2023-05-15T11:49:24.773" v="77"/>
          <ac:inkMkLst>
            <pc:docMk/>
            <pc:sldMk cId="395262713" sldId="267"/>
            <ac:inkMk id="74" creationId="{081DE600-ADFC-F535-8BB5-741B8B9A620C}"/>
          </ac:inkMkLst>
        </pc:inkChg>
        <pc:inkChg chg="add mod">
          <ac:chgData name="Desy Hertinsyana" userId="161e33367aad32cb" providerId="LiveId" clId="{AB109C3D-66CC-4A7D-9D97-E78797E0A5AC}" dt="2023-05-15T11:49:24.773" v="77"/>
          <ac:inkMkLst>
            <pc:docMk/>
            <pc:sldMk cId="395262713" sldId="267"/>
            <ac:inkMk id="75" creationId="{F1C2347D-CE51-DCBB-E07B-E8020735864B}"/>
          </ac:inkMkLst>
        </pc:inkChg>
        <pc:inkChg chg="add mod">
          <ac:chgData name="Desy Hertinsyana" userId="161e33367aad32cb" providerId="LiveId" clId="{AB109C3D-66CC-4A7D-9D97-E78797E0A5AC}" dt="2023-05-15T11:49:24.773" v="77"/>
          <ac:inkMkLst>
            <pc:docMk/>
            <pc:sldMk cId="395262713" sldId="267"/>
            <ac:inkMk id="76" creationId="{785178DC-696B-5AFA-B236-E001FC3827D6}"/>
          </ac:inkMkLst>
        </pc:inkChg>
        <pc:inkChg chg="add mod">
          <ac:chgData name="Desy Hertinsyana" userId="161e33367aad32cb" providerId="LiveId" clId="{AB109C3D-66CC-4A7D-9D97-E78797E0A5AC}" dt="2023-05-15T11:49:24.773" v="77"/>
          <ac:inkMkLst>
            <pc:docMk/>
            <pc:sldMk cId="395262713" sldId="267"/>
            <ac:inkMk id="77" creationId="{13F36FA6-D512-2105-FA7D-8364CB8B9F3C}"/>
          </ac:inkMkLst>
        </pc:inkChg>
        <pc:inkChg chg="add mod">
          <ac:chgData name="Desy Hertinsyana" userId="161e33367aad32cb" providerId="LiveId" clId="{AB109C3D-66CC-4A7D-9D97-E78797E0A5AC}" dt="2023-05-15T11:49:24.773" v="77"/>
          <ac:inkMkLst>
            <pc:docMk/>
            <pc:sldMk cId="395262713" sldId="267"/>
            <ac:inkMk id="79" creationId="{28189A3D-BEEE-6510-5CA6-285EB52BF4DC}"/>
          </ac:inkMkLst>
        </pc:inkChg>
        <pc:inkChg chg="add mod">
          <ac:chgData name="Desy Hertinsyana" userId="161e33367aad32cb" providerId="LiveId" clId="{AB109C3D-66CC-4A7D-9D97-E78797E0A5AC}" dt="2023-05-15T11:49:24.773" v="77"/>
          <ac:inkMkLst>
            <pc:docMk/>
            <pc:sldMk cId="395262713" sldId="267"/>
            <ac:inkMk id="80" creationId="{F10A65AC-9FC9-CB42-7193-8721FD988F13}"/>
          </ac:inkMkLst>
        </pc:inkChg>
        <pc:inkChg chg="add mod">
          <ac:chgData name="Desy Hertinsyana" userId="161e33367aad32cb" providerId="LiveId" clId="{AB109C3D-66CC-4A7D-9D97-E78797E0A5AC}" dt="2023-05-15T11:49:31.620" v="81"/>
          <ac:inkMkLst>
            <pc:docMk/>
            <pc:sldMk cId="395262713" sldId="267"/>
            <ac:inkMk id="82" creationId="{95319880-6B40-5196-BBCC-2555C3C218B6}"/>
          </ac:inkMkLst>
        </pc:inkChg>
        <pc:inkChg chg="add mod">
          <ac:chgData name="Desy Hertinsyana" userId="161e33367aad32cb" providerId="LiveId" clId="{AB109C3D-66CC-4A7D-9D97-E78797E0A5AC}" dt="2023-05-15T11:49:31.620" v="81"/>
          <ac:inkMkLst>
            <pc:docMk/>
            <pc:sldMk cId="395262713" sldId="267"/>
            <ac:inkMk id="83" creationId="{E783B33D-B6AD-6014-6977-EBEDD3C36E1B}"/>
          </ac:inkMkLst>
        </pc:inkChg>
        <pc:inkChg chg="add">
          <ac:chgData name="Desy Hertinsyana" userId="161e33367aad32cb" providerId="LiveId" clId="{AB109C3D-66CC-4A7D-9D97-E78797E0A5AC}" dt="2023-05-15T11:49:31.119" v="80" actId="9405"/>
          <ac:inkMkLst>
            <pc:docMk/>
            <pc:sldMk cId="395262713" sldId="267"/>
            <ac:inkMk id="84" creationId="{EC9B4CA0-0CFE-CD30-BA43-A5B3D73A03F8}"/>
          </ac:inkMkLst>
        </pc:inkChg>
      </pc:sldChg>
      <pc:sldChg chg="addSp delSp modSp new mod">
        <pc:chgData name="Desy Hertinsyana" userId="161e33367aad32cb" providerId="LiveId" clId="{AB109C3D-66CC-4A7D-9D97-E78797E0A5AC}" dt="2023-05-15T11:52:34" v="145"/>
        <pc:sldMkLst>
          <pc:docMk/>
          <pc:sldMk cId="2748625258" sldId="268"/>
        </pc:sldMkLst>
        <pc:grpChg chg="mod">
          <ac:chgData name="Desy Hertinsyana" userId="161e33367aad32cb" providerId="LiveId" clId="{AB109C3D-66CC-4A7D-9D97-E78797E0A5AC}" dt="2023-05-15T11:50:04.294" v="92"/>
          <ac:grpSpMkLst>
            <pc:docMk/>
            <pc:sldMk cId="2748625258" sldId="268"/>
            <ac:grpSpMk id="11" creationId="{2C3D9E80-6541-2B11-B1B8-F145FBF01156}"/>
          </ac:grpSpMkLst>
        </pc:grpChg>
        <pc:grpChg chg="mod">
          <ac:chgData name="Desy Hertinsyana" userId="161e33367aad32cb" providerId="LiveId" clId="{AB109C3D-66CC-4A7D-9D97-E78797E0A5AC}" dt="2023-05-15T11:50:32.638" v="101"/>
          <ac:grpSpMkLst>
            <pc:docMk/>
            <pc:sldMk cId="2748625258" sldId="268"/>
            <ac:grpSpMk id="20" creationId="{55656F4C-8443-6668-7C07-CD25475D13BE}"/>
          </ac:grpSpMkLst>
        </pc:grpChg>
        <pc:grpChg chg="mod">
          <ac:chgData name="Desy Hertinsyana" userId="161e33367aad32cb" providerId="LiveId" clId="{AB109C3D-66CC-4A7D-9D97-E78797E0A5AC}" dt="2023-05-15T11:50:32.638" v="101"/>
          <ac:grpSpMkLst>
            <pc:docMk/>
            <pc:sldMk cId="2748625258" sldId="268"/>
            <ac:grpSpMk id="21" creationId="{22BEBFB5-638F-5CE7-D135-5DDBAE22D411}"/>
          </ac:grpSpMkLst>
        </pc:grpChg>
        <pc:grpChg chg="mod">
          <ac:chgData name="Desy Hertinsyana" userId="161e33367aad32cb" providerId="LiveId" clId="{AB109C3D-66CC-4A7D-9D97-E78797E0A5AC}" dt="2023-05-15T11:50:35.837" v="106"/>
          <ac:grpSpMkLst>
            <pc:docMk/>
            <pc:sldMk cId="2748625258" sldId="268"/>
            <ac:grpSpMk id="26" creationId="{E7512728-AE89-09C5-F4FF-B9F907A4AC69}"/>
          </ac:grpSpMkLst>
        </pc:grpChg>
        <pc:grpChg chg="mod">
          <ac:chgData name="Desy Hertinsyana" userId="161e33367aad32cb" providerId="LiveId" clId="{AB109C3D-66CC-4A7D-9D97-E78797E0A5AC}" dt="2023-05-15T11:50:35.837" v="106"/>
          <ac:grpSpMkLst>
            <pc:docMk/>
            <pc:sldMk cId="2748625258" sldId="268"/>
            <ac:grpSpMk id="27" creationId="{1D66994C-0064-E49C-F0E7-5A51165CF330}"/>
          </ac:grpSpMkLst>
        </pc:grpChg>
        <pc:grpChg chg="del mod">
          <ac:chgData name="Desy Hertinsyana" userId="161e33367aad32cb" providerId="LiveId" clId="{AB109C3D-66CC-4A7D-9D97-E78797E0A5AC}" dt="2023-05-15T11:51:38.909" v="121"/>
          <ac:grpSpMkLst>
            <pc:docMk/>
            <pc:sldMk cId="2748625258" sldId="268"/>
            <ac:grpSpMk id="39" creationId="{4FF29308-C55B-7D01-916E-EC7ADBA588A6}"/>
          </ac:grpSpMkLst>
        </pc:grpChg>
        <pc:grpChg chg="mod">
          <ac:chgData name="Desy Hertinsyana" userId="161e33367aad32cb" providerId="LiveId" clId="{AB109C3D-66CC-4A7D-9D97-E78797E0A5AC}" dt="2023-05-15T11:50:59.804" v="118"/>
          <ac:grpSpMkLst>
            <pc:docMk/>
            <pc:sldMk cId="2748625258" sldId="268"/>
            <ac:grpSpMk id="40" creationId="{43FEE258-C271-7A7B-10C2-769E0C9D845B}"/>
          </ac:grpSpMkLst>
        </pc:grpChg>
        <pc:grpChg chg="mod">
          <ac:chgData name="Desy Hertinsyana" userId="161e33367aad32cb" providerId="LiveId" clId="{AB109C3D-66CC-4A7D-9D97-E78797E0A5AC}" dt="2023-05-15T11:51:38.909" v="121"/>
          <ac:grpSpMkLst>
            <pc:docMk/>
            <pc:sldMk cId="2748625258" sldId="268"/>
            <ac:grpSpMk id="43" creationId="{588CDDF2-4076-AC7C-A0CC-BE5C974628C8}"/>
          </ac:grpSpMkLst>
        </pc:grpChg>
        <pc:grpChg chg="mod">
          <ac:chgData name="Desy Hertinsyana" userId="161e33367aad32cb" providerId="LiveId" clId="{AB109C3D-66CC-4A7D-9D97-E78797E0A5AC}" dt="2023-05-15T11:52:23.987" v="129"/>
          <ac:grpSpMkLst>
            <pc:docMk/>
            <pc:sldMk cId="2748625258" sldId="268"/>
            <ac:grpSpMk id="51" creationId="{D472E941-F686-4EF3-5B30-D71E8EC7A5AB}"/>
          </ac:grpSpMkLst>
        </pc:grpChg>
        <pc:grpChg chg="mod">
          <ac:chgData name="Desy Hertinsyana" userId="161e33367aad32cb" providerId="LiveId" clId="{AB109C3D-66CC-4A7D-9D97-E78797E0A5AC}" dt="2023-05-15T11:52:29.002" v="135"/>
          <ac:grpSpMkLst>
            <pc:docMk/>
            <pc:sldMk cId="2748625258" sldId="268"/>
            <ac:grpSpMk id="57" creationId="{BF54EC9E-A469-9830-A142-A10A38A7990E}"/>
          </ac:grpSpMkLst>
        </pc:grpChg>
        <pc:grpChg chg="mod">
          <ac:chgData name="Desy Hertinsyana" userId="161e33367aad32cb" providerId="LiveId" clId="{AB109C3D-66CC-4A7D-9D97-E78797E0A5AC}" dt="2023-05-15T11:52:34" v="145"/>
          <ac:grpSpMkLst>
            <pc:docMk/>
            <pc:sldMk cId="2748625258" sldId="268"/>
            <ac:grpSpMk id="67" creationId="{52380294-B642-2314-B54D-5BD62722749C}"/>
          </ac:grpSpMkLst>
        </pc:grpChg>
        <pc:inkChg chg="add mod">
          <ac:chgData name="Desy Hertinsyana" userId="161e33367aad32cb" providerId="LiveId" clId="{AB109C3D-66CC-4A7D-9D97-E78797E0A5AC}" dt="2023-05-15T11:50:04.294" v="92"/>
          <ac:inkMkLst>
            <pc:docMk/>
            <pc:sldMk cId="2748625258" sldId="268"/>
            <ac:inkMk id="2" creationId="{CE95FEA7-15BD-11A7-F6D7-F424972C036F}"/>
          </ac:inkMkLst>
        </pc:inkChg>
        <pc:inkChg chg="add mod">
          <ac:chgData name="Desy Hertinsyana" userId="161e33367aad32cb" providerId="LiveId" clId="{AB109C3D-66CC-4A7D-9D97-E78797E0A5AC}" dt="2023-05-15T11:50:04.294" v="92"/>
          <ac:inkMkLst>
            <pc:docMk/>
            <pc:sldMk cId="2748625258" sldId="268"/>
            <ac:inkMk id="3" creationId="{A75A2B1D-F900-8A3D-CDD9-76AA04E455D8}"/>
          </ac:inkMkLst>
        </pc:inkChg>
        <pc:inkChg chg="add mod">
          <ac:chgData name="Desy Hertinsyana" userId="161e33367aad32cb" providerId="LiveId" clId="{AB109C3D-66CC-4A7D-9D97-E78797E0A5AC}" dt="2023-05-15T11:50:04.294" v="92"/>
          <ac:inkMkLst>
            <pc:docMk/>
            <pc:sldMk cId="2748625258" sldId="268"/>
            <ac:inkMk id="4" creationId="{EFA9C32A-28A5-2142-8CDA-8B07D34B0AF9}"/>
          </ac:inkMkLst>
        </pc:inkChg>
        <pc:inkChg chg="add mod">
          <ac:chgData name="Desy Hertinsyana" userId="161e33367aad32cb" providerId="LiveId" clId="{AB109C3D-66CC-4A7D-9D97-E78797E0A5AC}" dt="2023-05-15T11:50:04.294" v="92"/>
          <ac:inkMkLst>
            <pc:docMk/>
            <pc:sldMk cId="2748625258" sldId="268"/>
            <ac:inkMk id="5" creationId="{8720D846-1428-DB05-3DEB-EABF02CB0608}"/>
          </ac:inkMkLst>
        </pc:inkChg>
        <pc:inkChg chg="add mod">
          <ac:chgData name="Desy Hertinsyana" userId="161e33367aad32cb" providerId="LiveId" clId="{AB109C3D-66CC-4A7D-9D97-E78797E0A5AC}" dt="2023-05-15T11:50:04.294" v="92"/>
          <ac:inkMkLst>
            <pc:docMk/>
            <pc:sldMk cId="2748625258" sldId="268"/>
            <ac:inkMk id="6" creationId="{F45E7451-4804-9FFC-DE48-E8B1B1EE7304}"/>
          </ac:inkMkLst>
        </pc:inkChg>
        <pc:inkChg chg="add mod">
          <ac:chgData name="Desy Hertinsyana" userId="161e33367aad32cb" providerId="LiveId" clId="{AB109C3D-66CC-4A7D-9D97-E78797E0A5AC}" dt="2023-05-15T11:50:04.294" v="92"/>
          <ac:inkMkLst>
            <pc:docMk/>
            <pc:sldMk cId="2748625258" sldId="268"/>
            <ac:inkMk id="7" creationId="{ACE7D529-72FD-786B-E63F-8A43F493149A}"/>
          </ac:inkMkLst>
        </pc:inkChg>
        <pc:inkChg chg="add mod">
          <ac:chgData name="Desy Hertinsyana" userId="161e33367aad32cb" providerId="LiveId" clId="{AB109C3D-66CC-4A7D-9D97-E78797E0A5AC}" dt="2023-05-15T11:50:04.294" v="92"/>
          <ac:inkMkLst>
            <pc:docMk/>
            <pc:sldMk cId="2748625258" sldId="268"/>
            <ac:inkMk id="8" creationId="{5FD3A122-D55B-713B-8500-530F422A3EEC}"/>
          </ac:inkMkLst>
        </pc:inkChg>
        <pc:inkChg chg="add mod">
          <ac:chgData name="Desy Hertinsyana" userId="161e33367aad32cb" providerId="LiveId" clId="{AB109C3D-66CC-4A7D-9D97-E78797E0A5AC}" dt="2023-05-15T11:50:04.294" v="92"/>
          <ac:inkMkLst>
            <pc:docMk/>
            <pc:sldMk cId="2748625258" sldId="268"/>
            <ac:inkMk id="9" creationId="{4BF86188-A13B-B84B-327D-6FC6EE309562}"/>
          </ac:inkMkLst>
        </pc:inkChg>
        <pc:inkChg chg="add mod">
          <ac:chgData name="Desy Hertinsyana" userId="161e33367aad32cb" providerId="LiveId" clId="{AB109C3D-66CC-4A7D-9D97-E78797E0A5AC}" dt="2023-05-15T11:50:04.294" v="92"/>
          <ac:inkMkLst>
            <pc:docMk/>
            <pc:sldMk cId="2748625258" sldId="268"/>
            <ac:inkMk id="10" creationId="{FAB0029F-57A7-8EAA-EF5A-A133A41AF8C3}"/>
          </ac:inkMkLst>
        </pc:inkChg>
        <pc:inkChg chg="add mod">
          <ac:chgData name="Desy Hertinsyana" userId="161e33367aad32cb" providerId="LiveId" clId="{AB109C3D-66CC-4A7D-9D97-E78797E0A5AC}" dt="2023-05-15T11:50:32.638" v="101"/>
          <ac:inkMkLst>
            <pc:docMk/>
            <pc:sldMk cId="2748625258" sldId="268"/>
            <ac:inkMk id="12" creationId="{3F672C93-6C25-2432-D94F-6EFBA6319C8D}"/>
          </ac:inkMkLst>
        </pc:inkChg>
        <pc:inkChg chg="add mod">
          <ac:chgData name="Desy Hertinsyana" userId="161e33367aad32cb" providerId="LiveId" clId="{AB109C3D-66CC-4A7D-9D97-E78797E0A5AC}" dt="2023-05-15T11:50:32.638" v="101"/>
          <ac:inkMkLst>
            <pc:docMk/>
            <pc:sldMk cId="2748625258" sldId="268"/>
            <ac:inkMk id="13" creationId="{4412736C-CACE-21AE-29D2-2D98240B6976}"/>
          </ac:inkMkLst>
        </pc:inkChg>
        <pc:inkChg chg="add mod">
          <ac:chgData name="Desy Hertinsyana" userId="161e33367aad32cb" providerId="LiveId" clId="{AB109C3D-66CC-4A7D-9D97-E78797E0A5AC}" dt="2023-05-15T11:50:32.638" v="101"/>
          <ac:inkMkLst>
            <pc:docMk/>
            <pc:sldMk cId="2748625258" sldId="268"/>
            <ac:inkMk id="14" creationId="{12AD6670-50E6-F668-81E1-73DB233360FC}"/>
          </ac:inkMkLst>
        </pc:inkChg>
        <pc:inkChg chg="add">
          <ac:chgData name="Desy Hertinsyana" userId="161e33367aad32cb" providerId="LiveId" clId="{AB109C3D-66CC-4A7D-9D97-E78797E0A5AC}" dt="2023-05-15T11:50:28.629" v="96" actId="9405"/>
          <ac:inkMkLst>
            <pc:docMk/>
            <pc:sldMk cId="2748625258" sldId="268"/>
            <ac:inkMk id="15" creationId="{8E211A87-6B5A-B620-D024-9D21041780CF}"/>
          </ac:inkMkLst>
        </pc:inkChg>
        <pc:inkChg chg="add mod">
          <ac:chgData name="Desy Hertinsyana" userId="161e33367aad32cb" providerId="LiveId" clId="{AB109C3D-66CC-4A7D-9D97-E78797E0A5AC}" dt="2023-05-15T11:50:32.638" v="101"/>
          <ac:inkMkLst>
            <pc:docMk/>
            <pc:sldMk cId="2748625258" sldId="268"/>
            <ac:inkMk id="16" creationId="{295B8061-B982-C755-A7B1-76CA5E495E7D}"/>
          </ac:inkMkLst>
        </pc:inkChg>
        <pc:inkChg chg="add mod">
          <ac:chgData name="Desy Hertinsyana" userId="161e33367aad32cb" providerId="LiveId" clId="{AB109C3D-66CC-4A7D-9D97-E78797E0A5AC}" dt="2023-05-15T11:50:32.638" v="101"/>
          <ac:inkMkLst>
            <pc:docMk/>
            <pc:sldMk cId="2748625258" sldId="268"/>
            <ac:inkMk id="17" creationId="{39377ED6-960C-C30D-9479-C2EA1A0FB6A0}"/>
          </ac:inkMkLst>
        </pc:inkChg>
        <pc:inkChg chg="add mod">
          <ac:chgData name="Desy Hertinsyana" userId="161e33367aad32cb" providerId="LiveId" clId="{AB109C3D-66CC-4A7D-9D97-E78797E0A5AC}" dt="2023-05-15T11:50:32.638" v="101"/>
          <ac:inkMkLst>
            <pc:docMk/>
            <pc:sldMk cId="2748625258" sldId="268"/>
            <ac:inkMk id="18" creationId="{CE7B4591-FAA2-9FC2-05AB-F5B49D3E9025}"/>
          </ac:inkMkLst>
        </pc:inkChg>
        <pc:inkChg chg="add mod">
          <ac:chgData name="Desy Hertinsyana" userId="161e33367aad32cb" providerId="LiveId" clId="{AB109C3D-66CC-4A7D-9D97-E78797E0A5AC}" dt="2023-05-15T11:50:32.638" v="101"/>
          <ac:inkMkLst>
            <pc:docMk/>
            <pc:sldMk cId="2748625258" sldId="268"/>
            <ac:inkMk id="19" creationId="{84309D0E-EC47-ECAE-C3CF-9E11F2AC0165}"/>
          </ac:inkMkLst>
        </pc:inkChg>
        <pc:inkChg chg="add mod">
          <ac:chgData name="Desy Hertinsyana" userId="161e33367aad32cb" providerId="LiveId" clId="{AB109C3D-66CC-4A7D-9D97-E78797E0A5AC}" dt="2023-05-15T11:50:35.837" v="106"/>
          <ac:inkMkLst>
            <pc:docMk/>
            <pc:sldMk cId="2748625258" sldId="268"/>
            <ac:inkMk id="22" creationId="{F695196B-9EFD-3651-7F4F-04139E25FCD7}"/>
          </ac:inkMkLst>
        </pc:inkChg>
        <pc:inkChg chg="add mod">
          <ac:chgData name="Desy Hertinsyana" userId="161e33367aad32cb" providerId="LiveId" clId="{AB109C3D-66CC-4A7D-9D97-E78797E0A5AC}" dt="2023-05-15T11:50:35.837" v="106"/>
          <ac:inkMkLst>
            <pc:docMk/>
            <pc:sldMk cId="2748625258" sldId="268"/>
            <ac:inkMk id="23" creationId="{DC0D3F18-8CC4-CBD0-EE00-7C4B674A9AC8}"/>
          </ac:inkMkLst>
        </pc:inkChg>
        <pc:inkChg chg="add mod">
          <ac:chgData name="Desy Hertinsyana" userId="161e33367aad32cb" providerId="LiveId" clId="{AB109C3D-66CC-4A7D-9D97-E78797E0A5AC}" dt="2023-05-15T11:50:35.837" v="106"/>
          <ac:inkMkLst>
            <pc:docMk/>
            <pc:sldMk cId="2748625258" sldId="268"/>
            <ac:inkMk id="24" creationId="{448FFC8B-0239-7E01-51CE-6F29943E39BB}"/>
          </ac:inkMkLst>
        </pc:inkChg>
        <pc:inkChg chg="add mod">
          <ac:chgData name="Desy Hertinsyana" userId="161e33367aad32cb" providerId="LiveId" clId="{AB109C3D-66CC-4A7D-9D97-E78797E0A5AC}" dt="2023-05-15T11:50:35.837" v="106"/>
          <ac:inkMkLst>
            <pc:docMk/>
            <pc:sldMk cId="2748625258" sldId="268"/>
            <ac:inkMk id="25" creationId="{04374A16-399E-B7C5-2F02-0F27B413A97E}"/>
          </ac:inkMkLst>
        </pc:inkChg>
        <pc:inkChg chg="add mod">
          <ac:chgData name="Desy Hertinsyana" userId="161e33367aad32cb" providerId="LiveId" clId="{AB109C3D-66CC-4A7D-9D97-E78797E0A5AC}" dt="2023-05-15T11:50:59.804" v="118"/>
          <ac:inkMkLst>
            <pc:docMk/>
            <pc:sldMk cId="2748625258" sldId="268"/>
            <ac:inkMk id="28" creationId="{B0088E59-BCEA-17B4-F699-8857C97CADD1}"/>
          </ac:inkMkLst>
        </pc:inkChg>
        <pc:inkChg chg="add mod">
          <ac:chgData name="Desy Hertinsyana" userId="161e33367aad32cb" providerId="LiveId" clId="{AB109C3D-66CC-4A7D-9D97-E78797E0A5AC}" dt="2023-05-15T11:50:59.804" v="118"/>
          <ac:inkMkLst>
            <pc:docMk/>
            <pc:sldMk cId="2748625258" sldId="268"/>
            <ac:inkMk id="29" creationId="{1E68F0D2-8102-0076-DA34-832EA54ABCC1}"/>
          </ac:inkMkLst>
        </pc:inkChg>
        <pc:inkChg chg="add mod">
          <ac:chgData name="Desy Hertinsyana" userId="161e33367aad32cb" providerId="LiveId" clId="{AB109C3D-66CC-4A7D-9D97-E78797E0A5AC}" dt="2023-05-15T11:50:59.804" v="118"/>
          <ac:inkMkLst>
            <pc:docMk/>
            <pc:sldMk cId="2748625258" sldId="268"/>
            <ac:inkMk id="30" creationId="{70930AA2-AEBB-AD56-02BF-F17607B86558}"/>
          </ac:inkMkLst>
        </pc:inkChg>
        <pc:inkChg chg="add mod">
          <ac:chgData name="Desy Hertinsyana" userId="161e33367aad32cb" providerId="LiveId" clId="{AB109C3D-66CC-4A7D-9D97-E78797E0A5AC}" dt="2023-05-15T11:50:59.804" v="118"/>
          <ac:inkMkLst>
            <pc:docMk/>
            <pc:sldMk cId="2748625258" sldId="268"/>
            <ac:inkMk id="31" creationId="{A7BD4921-4412-5559-2B9E-318C615394B9}"/>
          </ac:inkMkLst>
        </pc:inkChg>
        <pc:inkChg chg="add mod">
          <ac:chgData name="Desy Hertinsyana" userId="161e33367aad32cb" providerId="LiveId" clId="{AB109C3D-66CC-4A7D-9D97-E78797E0A5AC}" dt="2023-05-15T11:50:59.804" v="118"/>
          <ac:inkMkLst>
            <pc:docMk/>
            <pc:sldMk cId="2748625258" sldId="268"/>
            <ac:inkMk id="32" creationId="{270613A5-ADF0-2655-1093-C956D0745271}"/>
          </ac:inkMkLst>
        </pc:inkChg>
        <pc:inkChg chg="add mod">
          <ac:chgData name="Desy Hertinsyana" userId="161e33367aad32cb" providerId="LiveId" clId="{AB109C3D-66CC-4A7D-9D97-E78797E0A5AC}" dt="2023-05-15T11:50:59.804" v="118"/>
          <ac:inkMkLst>
            <pc:docMk/>
            <pc:sldMk cId="2748625258" sldId="268"/>
            <ac:inkMk id="33" creationId="{85E187CD-E733-2168-8381-53E4DF2E55BF}"/>
          </ac:inkMkLst>
        </pc:inkChg>
        <pc:inkChg chg="add mod">
          <ac:chgData name="Desy Hertinsyana" userId="161e33367aad32cb" providerId="LiveId" clId="{AB109C3D-66CC-4A7D-9D97-E78797E0A5AC}" dt="2023-05-15T11:51:38.909" v="121"/>
          <ac:inkMkLst>
            <pc:docMk/>
            <pc:sldMk cId="2748625258" sldId="268"/>
            <ac:inkMk id="34" creationId="{B1C16B3C-B527-B3C5-C1DB-BCFE06275BB6}"/>
          </ac:inkMkLst>
        </pc:inkChg>
        <pc:inkChg chg="add mod">
          <ac:chgData name="Desy Hertinsyana" userId="161e33367aad32cb" providerId="LiveId" clId="{AB109C3D-66CC-4A7D-9D97-E78797E0A5AC}" dt="2023-05-15T11:51:38.909" v="121"/>
          <ac:inkMkLst>
            <pc:docMk/>
            <pc:sldMk cId="2748625258" sldId="268"/>
            <ac:inkMk id="35" creationId="{4EF485F5-A266-06CB-5431-E8A7B979E8BC}"/>
          </ac:inkMkLst>
        </pc:inkChg>
        <pc:inkChg chg="add mod">
          <ac:chgData name="Desy Hertinsyana" userId="161e33367aad32cb" providerId="LiveId" clId="{AB109C3D-66CC-4A7D-9D97-E78797E0A5AC}" dt="2023-05-15T11:51:38.909" v="121"/>
          <ac:inkMkLst>
            <pc:docMk/>
            <pc:sldMk cId="2748625258" sldId="268"/>
            <ac:inkMk id="36" creationId="{A46E9926-A9B0-A680-E6E1-15CAD570F24F}"/>
          </ac:inkMkLst>
        </pc:inkChg>
        <pc:inkChg chg="add mod">
          <ac:chgData name="Desy Hertinsyana" userId="161e33367aad32cb" providerId="LiveId" clId="{AB109C3D-66CC-4A7D-9D97-E78797E0A5AC}" dt="2023-05-15T11:51:38.909" v="121"/>
          <ac:inkMkLst>
            <pc:docMk/>
            <pc:sldMk cId="2748625258" sldId="268"/>
            <ac:inkMk id="37" creationId="{8427DCDF-6819-BB21-5369-60FB44936EC2}"/>
          </ac:inkMkLst>
        </pc:inkChg>
        <pc:inkChg chg="add mod">
          <ac:chgData name="Desy Hertinsyana" userId="161e33367aad32cb" providerId="LiveId" clId="{AB109C3D-66CC-4A7D-9D97-E78797E0A5AC}" dt="2023-05-15T11:51:38.909" v="121"/>
          <ac:inkMkLst>
            <pc:docMk/>
            <pc:sldMk cId="2748625258" sldId="268"/>
            <ac:inkMk id="38" creationId="{1C6BD020-459A-4379-0BD4-EDBD5BD33022}"/>
          </ac:inkMkLst>
        </pc:inkChg>
        <pc:inkChg chg="add mod">
          <ac:chgData name="Desy Hertinsyana" userId="161e33367aad32cb" providerId="LiveId" clId="{AB109C3D-66CC-4A7D-9D97-E78797E0A5AC}" dt="2023-05-15T11:51:38.909" v="121"/>
          <ac:inkMkLst>
            <pc:docMk/>
            <pc:sldMk cId="2748625258" sldId="268"/>
            <ac:inkMk id="41" creationId="{F11730E0-BC5E-BD34-F5D3-4D0F688339CF}"/>
          </ac:inkMkLst>
        </pc:inkChg>
        <pc:inkChg chg="add mod">
          <ac:chgData name="Desy Hertinsyana" userId="161e33367aad32cb" providerId="LiveId" clId="{AB109C3D-66CC-4A7D-9D97-E78797E0A5AC}" dt="2023-05-15T11:51:38.909" v="121"/>
          <ac:inkMkLst>
            <pc:docMk/>
            <pc:sldMk cId="2748625258" sldId="268"/>
            <ac:inkMk id="42" creationId="{15BDF74D-AAE8-1747-1100-7993042C072C}"/>
          </ac:inkMkLst>
        </pc:inkChg>
        <pc:inkChg chg="add mod">
          <ac:chgData name="Desy Hertinsyana" userId="161e33367aad32cb" providerId="LiveId" clId="{AB109C3D-66CC-4A7D-9D97-E78797E0A5AC}" dt="2023-05-15T11:52:23.987" v="129"/>
          <ac:inkMkLst>
            <pc:docMk/>
            <pc:sldMk cId="2748625258" sldId="268"/>
            <ac:inkMk id="44" creationId="{DE3F7766-EE6C-CAA3-80AA-E7A29639D9F8}"/>
          </ac:inkMkLst>
        </pc:inkChg>
        <pc:inkChg chg="add mod">
          <ac:chgData name="Desy Hertinsyana" userId="161e33367aad32cb" providerId="LiveId" clId="{AB109C3D-66CC-4A7D-9D97-E78797E0A5AC}" dt="2023-05-15T11:52:23.987" v="129"/>
          <ac:inkMkLst>
            <pc:docMk/>
            <pc:sldMk cId="2748625258" sldId="268"/>
            <ac:inkMk id="45" creationId="{A5339D99-3BC9-B049-67C1-81B8AC547732}"/>
          </ac:inkMkLst>
        </pc:inkChg>
        <pc:inkChg chg="add mod">
          <ac:chgData name="Desy Hertinsyana" userId="161e33367aad32cb" providerId="LiveId" clId="{AB109C3D-66CC-4A7D-9D97-E78797E0A5AC}" dt="2023-05-15T11:52:23.987" v="129"/>
          <ac:inkMkLst>
            <pc:docMk/>
            <pc:sldMk cId="2748625258" sldId="268"/>
            <ac:inkMk id="46" creationId="{79DF533B-7FB9-E4BA-7100-BF3FF2F04AB9}"/>
          </ac:inkMkLst>
        </pc:inkChg>
        <pc:inkChg chg="add mod">
          <ac:chgData name="Desy Hertinsyana" userId="161e33367aad32cb" providerId="LiveId" clId="{AB109C3D-66CC-4A7D-9D97-E78797E0A5AC}" dt="2023-05-15T11:52:23.987" v="129"/>
          <ac:inkMkLst>
            <pc:docMk/>
            <pc:sldMk cId="2748625258" sldId="268"/>
            <ac:inkMk id="47" creationId="{7EEF21DE-97D7-4A1F-E154-9298A7C4A099}"/>
          </ac:inkMkLst>
        </pc:inkChg>
        <pc:inkChg chg="add mod">
          <ac:chgData name="Desy Hertinsyana" userId="161e33367aad32cb" providerId="LiveId" clId="{AB109C3D-66CC-4A7D-9D97-E78797E0A5AC}" dt="2023-05-15T11:52:23.987" v="129"/>
          <ac:inkMkLst>
            <pc:docMk/>
            <pc:sldMk cId="2748625258" sldId="268"/>
            <ac:inkMk id="48" creationId="{8C9D90AA-8508-2143-59C1-63E0C691CFCA}"/>
          </ac:inkMkLst>
        </pc:inkChg>
        <pc:inkChg chg="add mod">
          <ac:chgData name="Desy Hertinsyana" userId="161e33367aad32cb" providerId="LiveId" clId="{AB109C3D-66CC-4A7D-9D97-E78797E0A5AC}" dt="2023-05-15T11:52:23.987" v="129"/>
          <ac:inkMkLst>
            <pc:docMk/>
            <pc:sldMk cId="2748625258" sldId="268"/>
            <ac:inkMk id="49" creationId="{326A3C76-5BBC-281D-00ED-78346538D0C3}"/>
          </ac:inkMkLst>
        </pc:inkChg>
        <pc:inkChg chg="add mod">
          <ac:chgData name="Desy Hertinsyana" userId="161e33367aad32cb" providerId="LiveId" clId="{AB109C3D-66CC-4A7D-9D97-E78797E0A5AC}" dt="2023-05-15T11:52:23.987" v="129"/>
          <ac:inkMkLst>
            <pc:docMk/>
            <pc:sldMk cId="2748625258" sldId="268"/>
            <ac:inkMk id="50" creationId="{18A93D1C-4C81-A6B9-2D6B-3D99E39E8290}"/>
          </ac:inkMkLst>
        </pc:inkChg>
        <pc:inkChg chg="add mod">
          <ac:chgData name="Desy Hertinsyana" userId="161e33367aad32cb" providerId="LiveId" clId="{AB109C3D-66CC-4A7D-9D97-E78797E0A5AC}" dt="2023-05-15T11:52:29.002" v="135"/>
          <ac:inkMkLst>
            <pc:docMk/>
            <pc:sldMk cId="2748625258" sldId="268"/>
            <ac:inkMk id="52" creationId="{E3B018E4-5FA1-077E-9EC8-B10B2AFB592F}"/>
          </ac:inkMkLst>
        </pc:inkChg>
        <pc:inkChg chg="add mod">
          <ac:chgData name="Desy Hertinsyana" userId="161e33367aad32cb" providerId="LiveId" clId="{AB109C3D-66CC-4A7D-9D97-E78797E0A5AC}" dt="2023-05-15T11:52:29.002" v="135"/>
          <ac:inkMkLst>
            <pc:docMk/>
            <pc:sldMk cId="2748625258" sldId="268"/>
            <ac:inkMk id="53" creationId="{74A82919-47BB-20CF-ADFE-598DE09A128D}"/>
          </ac:inkMkLst>
        </pc:inkChg>
        <pc:inkChg chg="add mod">
          <ac:chgData name="Desy Hertinsyana" userId="161e33367aad32cb" providerId="LiveId" clId="{AB109C3D-66CC-4A7D-9D97-E78797E0A5AC}" dt="2023-05-15T11:52:29.002" v="135"/>
          <ac:inkMkLst>
            <pc:docMk/>
            <pc:sldMk cId="2748625258" sldId="268"/>
            <ac:inkMk id="54" creationId="{E4CF4534-4333-D64D-8C08-100771182A51}"/>
          </ac:inkMkLst>
        </pc:inkChg>
        <pc:inkChg chg="add mod">
          <ac:chgData name="Desy Hertinsyana" userId="161e33367aad32cb" providerId="LiveId" clId="{AB109C3D-66CC-4A7D-9D97-E78797E0A5AC}" dt="2023-05-15T11:52:29.002" v="135"/>
          <ac:inkMkLst>
            <pc:docMk/>
            <pc:sldMk cId="2748625258" sldId="268"/>
            <ac:inkMk id="55" creationId="{90A7E2C7-4108-112E-5227-362A27DB07C8}"/>
          </ac:inkMkLst>
        </pc:inkChg>
        <pc:inkChg chg="add mod">
          <ac:chgData name="Desy Hertinsyana" userId="161e33367aad32cb" providerId="LiveId" clId="{AB109C3D-66CC-4A7D-9D97-E78797E0A5AC}" dt="2023-05-15T11:52:29.002" v="135"/>
          <ac:inkMkLst>
            <pc:docMk/>
            <pc:sldMk cId="2748625258" sldId="268"/>
            <ac:inkMk id="56" creationId="{6FF23E2C-EADD-87DD-4B16-CAD2DBFDB599}"/>
          </ac:inkMkLst>
        </pc:inkChg>
        <pc:inkChg chg="add">
          <ac:chgData name="Desy Hertinsyana" userId="161e33367aad32cb" providerId="LiveId" clId="{AB109C3D-66CC-4A7D-9D97-E78797E0A5AC}" dt="2023-05-15T11:52:29.534" v="136" actId="9405"/>
          <ac:inkMkLst>
            <pc:docMk/>
            <pc:sldMk cId="2748625258" sldId="268"/>
            <ac:inkMk id="58" creationId="{0EBEE2A0-44D4-4715-F506-5E2B5D3E4534}"/>
          </ac:inkMkLst>
        </pc:inkChg>
        <pc:inkChg chg="add mod">
          <ac:chgData name="Desy Hertinsyana" userId="161e33367aad32cb" providerId="LiveId" clId="{AB109C3D-66CC-4A7D-9D97-E78797E0A5AC}" dt="2023-05-15T11:52:34" v="145"/>
          <ac:inkMkLst>
            <pc:docMk/>
            <pc:sldMk cId="2748625258" sldId="268"/>
            <ac:inkMk id="59" creationId="{F913E18C-22AB-92C9-05B9-B83F9835F96A}"/>
          </ac:inkMkLst>
        </pc:inkChg>
        <pc:inkChg chg="add mod">
          <ac:chgData name="Desy Hertinsyana" userId="161e33367aad32cb" providerId="LiveId" clId="{AB109C3D-66CC-4A7D-9D97-E78797E0A5AC}" dt="2023-05-15T11:52:34" v="145"/>
          <ac:inkMkLst>
            <pc:docMk/>
            <pc:sldMk cId="2748625258" sldId="268"/>
            <ac:inkMk id="60" creationId="{F6F319A1-2A55-A559-6FDE-D7A179D20113}"/>
          </ac:inkMkLst>
        </pc:inkChg>
        <pc:inkChg chg="add mod">
          <ac:chgData name="Desy Hertinsyana" userId="161e33367aad32cb" providerId="LiveId" clId="{AB109C3D-66CC-4A7D-9D97-E78797E0A5AC}" dt="2023-05-15T11:52:34" v="145"/>
          <ac:inkMkLst>
            <pc:docMk/>
            <pc:sldMk cId="2748625258" sldId="268"/>
            <ac:inkMk id="61" creationId="{91A303DA-2F4F-FB0F-C11C-D14E2CCA4FCB}"/>
          </ac:inkMkLst>
        </pc:inkChg>
        <pc:inkChg chg="add mod">
          <ac:chgData name="Desy Hertinsyana" userId="161e33367aad32cb" providerId="LiveId" clId="{AB109C3D-66CC-4A7D-9D97-E78797E0A5AC}" dt="2023-05-15T11:52:34" v="145"/>
          <ac:inkMkLst>
            <pc:docMk/>
            <pc:sldMk cId="2748625258" sldId="268"/>
            <ac:inkMk id="62" creationId="{67B82A40-1BE5-5F12-DB97-C480F69FC7BF}"/>
          </ac:inkMkLst>
        </pc:inkChg>
        <pc:inkChg chg="add mod">
          <ac:chgData name="Desy Hertinsyana" userId="161e33367aad32cb" providerId="LiveId" clId="{AB109C3D-66CC-4A7D-9D97-E78797E0A5AC}" dt="2023-05-15T11:52:34" v="145"/>
          <ac:inkMkLst>
            <pc:docMk/>
            <pc:sldMk cId="2748625258" sldId="268"/>
            <ac:inkMk id="63" creationId="{587B573B-B442-F552-1A21-9783FE798F43}"/>
          </ac:inkMkLst>
        </pc:inkChg>
        <pc:inkChg chg="add mod">
          <ac:chgData name="Desy Hertinsyana" userId="161e33367aad32cb" providerId="LiveId" clId="{AB109C3D-66CC-4A7D-9D97-E78797E0A5AC}" dt="2023-05-15T11:52:34" v="145"/>
          <ac:inkMkLst>
            <pc:docMk/>
            <pc:sldMk cId="2748625258" sldId="268"/>
            <ac:inkMk id="64" creationId="{D1324753-FB5F-EB3B-F12D-5888170A5F93}"/>
          </ac:inkMkLst>
        </pc:inkChg>
        <pc:inkChg chg="add mod">
          <ac:chgData name="Desy Hertinsyana" userId="161e33367aad32cb" providerId="LiveId" clId="{AB109C3D-66CC-4A7D-9D97-E78797E0A5AC}" dt="2023-05-15T11:52:34" v="145"/>
          <ac:inkMkLst>
            <pc:docMk/>
            <pc:sldMk cId="2748625258" sldId="268"/>
            <ac:inkMk id="65" creationId="{B4CFEE63-7DE2-1FAD-369F-984FC9CC83CE}"/>
          </ac:inkMkLst>
        </pc:inkChg>
        <pc:inkChg chg="add mod">
          <ac:chgData name="Desy Hertinsyana" userId="161e33367aad32cb" providerId="LiveId" clId="{AB109C3D-66CC-4A7D-9D97-E78797E0A5AC}" dt="2023-05-15T11:52:34" v="145"/>
          <ac:inkMkLst>
            <pc:docMk/>
            <pc:sldMk cId="2748625258" sldId="268"/>
            <ac:inkMk id="66" creationId="{3B3D49AF-745A-F5DE-6F86-D754A2F7F63E}"/>
          </ac:inkMkLst>
        </pc:inkChg>
      </pc:sldChg>
      <pc:sldChg chg="addSp delSp modSp new mod">
        <pc:chgData name="Desy Hertinsyana" userId="161e33367aad32cb" providerId="LiveId" clId="{AB109C3D-66CC-4A7D-9D97-E78797E0A5AC}" dt="2023-05-15T12:20:33.128" v="312"/>
        <pc:sldMkLst>
          <pc:docMk/>
          <pc:sldMk cId="517695574" sldId="269"/>
        </pc:sldMkLst>
        <pc:grpChg chg="mod">
          <ac:chgData name="Desy Hertinsyana" userId="161e33367aad32cb" providerId="LiveId" clId="{AB109C3D-66CC-4A7D-9D97-E78797E0A5AC}" dt="2023-05-15T12:12:49.652" v="165"/>
          <ac:grpSpMkLst>
            <pc:docMk/>
            <pc:sldMk cId="517695574" sldId="269"/>
            <ac:grpSpMk id="19" creationId="{693FC34C-87E4-77FB-305B-B2E02C8C1E20}"/>
          </ac:grpSpMkLst>
        </pc:grpChg>
        <pc:grpChg chg="mod">
          <ac:chgData name="Desy Hertinsyana" userId="161e33367aad32cb" providerId="LiveId" clId="{AB109C3D-66CC-4A7D-9D97-E78797E0A5AC}" dt="2023-05-15T12:12:49.652" v="165"/>
          <ac:grpSpMkLst>
            <pc:docMk/>
            <pc:sldMk cId="517695574" sldId="269"/>
            <ac:grpSpMk id="20" creationId="{B4B1AE59-C8BA-BDE0-E576-782079BA8053}"/>
          </ac:grpSpMkLst>
        </pc:grpChg>
        <pc:grpChg chg="mod">
          <ac:chgData name="Desy Hertinsyana" userId="161e33367aad32cb" providerId="LiveId" clId="{AB109C3D-66CC-4A7D-9D97-E78797E0A5AC}" dt="2023-05-15T12:12:49.652" v="165"/>
          <ac:grpSpMkLst>
            <pc:docMk/>
            <pc:sldMk cId="517695574" sldId="269"/>
            <ac:grpSpMk id="21" creationId="{BDC59CF4-FF73-9977-9D7D-1837376C7C63}"/>
          </ac:grpSpMkLst>
        </pc:grpChg>
        <pc:grpChg chg="del mod">
          <ac:chgData name="Desy Hertinsyana" userId="161e33367aad32cb" providerId="LiveId" clId="{AB109C3D-66CC-4A7D-9D97-E78797E0A5AC}" dt="2023-05-15T12:13:08.318" v="180"/>
          <ac:grpSpMkLst>
            <pc:docMk/>
            <pc:sldMk cId="517695574" sldId="269"/>
            <ac:grpSpMk id="24" creationId="{48A18721-CF3A-EDFD-9B7D-BBA1528A51CB}"/>
          </ac:grpSpMkLst>
        </pc:grpChg>
        <pc:grpChg chg="del mod">
          <ac:chgData name="Desy Hertinsyana" userId="161e33367aad32cb" providerId="LiveId" clId="{AB109C3D-66CC-4A7D-9D97-E78797E0A5AC}" dt="2023-05-15T12:13:08.318" v="180"/>
          <ac:grpSpMkLst>
            <pc:docMk/>
            <pc:sldMk cId="517695574" sldId="269"/>
            <ac:grpSpMk id="36" creationId="{D5200BE4-5241-4184-5327-48DEAB1EB098}"/>
          </ac:grpSpMkLst>
        </pc:grpChg>
        <pc:grpChg chg="del mod">
          <ac:chgData name="Desy Hertinsyana" userId="161e33367aad32cb" providerId="LiveId" clId="{AB109C3D-66CC-4A7D-9D97-E78797E0A5AC}" dt="2023-05-15T12:13:09.880" v="183"/>
          <ac:grpSpMkLst>
            <pc:docMk/>
            <pc:sldMk cId="517695574" sldId="269"/>
            <ac:grpSpMk id="37" creationId="{B04230F5-5033-37AD-ECE4-6EABEE8ED645}"/>
          </ac:grpSpMkLst>
        </pc:grpChg>
        <pc:grpChg chg="del mod">
          <ac:chgData name="Desy Hertinsyana" userId="161e33367aad32cb" providerId="LiveId" clId="{AB109C3D-66CC-4A7D-9D97-E78797E0A5AC}" dt="2023-05-15T12:13:54.399" v="191"/>
          <ac:grpSpMkLst>
            <pc:docMk/>
            <pc:sldMk cId="517695574" sldId="269"/>
            <ac:grpSpMk id="40" creationId="{00BFC4B2-475C-45E3-E30B-8A33459F9D51}"/>
          </ac:grpSpMkLst>
        </pc:grpChg>
        <pc:grpChg chg="del mod">
          <ac:chgData name="Desy Hertinsyana" userId="161e33367aad32cb" providerId="LiveId" clId="{AB109C3D-66CC-4A7D-9D97-E78797E0A5AC}" dt="2023-05-15T12:14:14.728" v="225"/>
          <ac:grpSpMkLst>
            <pc:docMk/>
            <pc:sldMk cId="517695574" sldId="269"/>
            <ac:grpSpMk id="64" creationId="{7D81BFE1-A1BD-0962-54B8-0AF14FD943C2}"/>
          </ac:grpSpMkLst>
        </pc:grpChg>
        <pc:grpChg chg="del mod">
          <ac:chgData name="Desy Hertinsyana" userId="161e33367aad32cb" providerId="LiveId" clId="{AB109C3D-66CC-4A7D-9D97-E78797E0A5AC}" dt="2023-05-15T12:14:12.102" v="220"/>
          <ac:grpSpMkLst>
            <pc:docMk/>
            <pc:sldMk cId="517695574" sldId="269"/>
            <ac:grpSpMk id="65" creationId="{2BA74FBF-427A-D1FB-DCDD-B7CF6408E30A}"/>
          </ac:grpSpMkLst>
        </pc:grpChg>
        <pc:grpChg chg="del mod">
          <ac:chgData name="Desy Hertinsyana" userId="161e33367aad32cb" providerId="LiveId" clId="{AB109C3D-66CC-4A7D-9D97-E78797E0A5AC}" dt="2023-05-15T12:14:34.782" v="239"/>
          <ac:grpSpMkLst>
            <pc:docMk/>
            <pc:sldMk cId="517695574" sldId="269"/>
            <ac:grpSpMk id="66" creationId="{48436CC2-1A42-C89D-95A9-D09DD8E4E488}"/>
          </ac:grpSpMkLst>
        </pc:grpChg>
        <pc:grpChg chg="del mod">
          <ac:chgData name="Desy Hertinsyana" userId="161e33367aad32cb" providerId="LiveId" clId="{AB109C3D-66CC-4A7D-9D97-E78797E0A5AC}" dt="2023-05-15T12:14:16.279" v="228"/>
          <ac:grpSpMkLst>
            <pc:docMk/>
            <pc:sldMk cId="517695574" sldId="269"/>
            <ac:grpSpMk id="71" creationId="{711B5CA5-3D80-F4EA-212B-9103BAAFC9ED}"/>
          </ac:grpSpMkLst>
        </pc:grpChg>
        <pc:grpChg chg="mod">
          <ac:chgData name="Desy Hertinsyana" userId="161e33367aad32cb" providerId="LiveId" clId="{AB109C3D-66CC-4A7D-9D97-E78797E0A5AC}" dt="2023-05-15T12:14:16.279" v="228"/>
          <ac:grpSpMkLst>
            <pc:docMk/>
            <pc:sldMk cId="517695574" sldId="269"/>
            <ac:grpSpMk id="74" creationId="{9CB285D8-420A-A3E4-3EBD-A1A7E1C98E34}"/>
          </ac:grpSpMkLst>
        </pc:grpChg>
        <pc:grpChg chg="mod">
          <ac:chgData name="Desy Hertinsyana" userId="161e33367aad32cb" providerId="LiveId" clId="{AB109C3D-66CC-4A7D-9D97-E78797E0A5AC}" dt="2023-05-15T12:14:31.770" v="237"/>
          <ac:grpSpMkLst>
            <pc:docMk/>
            <pc:sldMk cId="517695574" sldId="269"/>
            <ac:grpSpMk id="83" creationId="{68C90B85-3B7B-CB75-859A-B739E912D19D}"/>
          </ac:grpSpMkLst>
        </pc:grpChg>
        <pc:grpChg chg="mod">
          <ac:chgData name="Desy Hertinsyana" userId="161e33367aad32cb" providerId="LiveId" clId="{AB109C3D-66CC-4A7D-9D97-E78797E0A5AC}" dt="2023-05-15T12:14:34.782" v="239"/>
          <ac:grpSpMkLst>
            <pc:docMk/>
            <pc:sldMk cId="517695574" sldId="269"/>
            <ac:grpSpMk id="85" creationId="{76795F63-D314-CF22-700A-F6F7D40CB688}"/>
          </ac:grpSpMkLst>
        </pc:grpChg>
        <pc:grpChg chg="mod">
          <ac:chgData name="Desy Hertinsyana" userId="161e33367aad32cb" providerId="LiveId" clId="{AB109C3D-66CC-4A7D-9D97-E78797E0A5AC}" dt="2023-05-15T12:14:47.666" v="245"/>
          <ac:grpSpMkLst>
            <pc:docMk/>
            <pc:sldMk cId="517695574" sldId="269"/>
            <ac:grpSpMk id="91" creationId="{0DB4F9A1-6689-B071-2797-2985C103122B}"/>
          </ac:grpSpMkLst>
        </pc:grpChg>
        <pc:grpChg chg="mod">
          <ac:chgData name="Desy Hertinsyana" userId="161e33367aad32cb" providerId="LiveId" clId="{AB109C3D-66CC-4A7D-9D97-E78797E0A5AC}" dt="2023-05-15T12:14:50.456" v="250"/>
          <ac:grpSpMkLst>
            <pc:docMk/>
            <pc:sldMk cId="517695574" sldId="269"/>
            <ac:grpSpMk id="96" creationId="{93FA5337-800D-7639-C4D8-82605437F9AE}"/>
          </ac:grpSpMkLst>
        </pc:grpChg>
        <pc:grpChg chg="mod">
          <ac:chgData name="Desy Hertinsyana" userId="161e33367aad32cb" providerId="LiveId" clId="{AB109C3D-66CC-4A7D-9D97-E78797E0A5AC}" dt="2023-05-15T12:14:52.172" v="254"/>
          <ac:grpSpMkLst>
            <pc:docMk/>
            <pc:sldMk cId="517695574" sldId="269"/>
            <ac:grpSpMk id="100" creationId="{81202A67-8F25-7C4E-5DC5-295CB246E4B9}"/>
          </ac:grpSpMkLst>
        </pc:grpChg>
        <pc:grpChg chg="mod">
          <ac:chgData name="Desy Hertinsyana" userId="161e33367aad32cb" providerId="LiveId" clId="{AB109C3D-66CC-4A7D-9D97-E78797E0A5AC}" dt="2023-05-15T12:14:56.632" v="262"/>
          <ac:grpSpMkLst>
            <pc:docMk/>
            <pc:sldMk cId="517695574" sldId="269"/>
            <ac:grpSpMk id="108" creationId="{49056888-3DF6-0402-078D-85E8CCC18773}"/>
          </ac:grpSpMkLst>
        </pc:grpChg>
        <pc:grpChg chg="del mod">
          <ac:chgData name="Desy Hertinsyana" userId="161e33367aad32cb" providerId="LiveId" clId="{AB109C3D-66CC-4A7D-9D97-E78797E0A5AC}" dt="2023-05-15T12:20:33.128" v="312"/>
          <ac:grpSpMkLst>
            <pc:docMk/>
            <pc:sldMk cId="517695574" sldId="269"/>
            <ac:grpSpMk id="117" creationId="{4E2AE5D4-5841-3D85-7059-0A59A9AD0D66}"/>
          </ac:grpSpMkLst>
        </pc:grpChg>
        <pc:grpChg chg="mod">
          <ac:chgData name="Desy Hertinsyana" userId="161e33367aad32cb" providerId="LiveId" clId="{AB109C3D-66CC-4A7D-9D97-E78797E0A5AC}" dt="2023-05-15T12:20:25.034" v="293"/>
          <ac:grpSpMkLst>
            <pc:docMk/>
            <pc:sldMk cId="517695574" sldId="269"/>
            <ac:grpSpMk id="118" creationId="{75312685-EA03-96EB-E43E-CA26CB810061}"/>
          </ac:grpSpMkLst>
        </pc:grpChg>
        <pc:grpChg chg="mod">
          <ac:chgData name="Desy Hertinsyana" userId="161e33367aad32cb" providerId="LiveId" clId="{AB109C3D-66CC-4A7D-9D97-E78797E0A5AC}" dt="2023-05-15T12:20:33.128" v="312"/>
          <ac:grpSpMkLst>
            <pc:docMk/>
            <pc:sldMk cId="517695574" sldId="269"/>
            <ac:grpSpMk id="137" creationId="{4F710BF7-AF5B-BB61-2584-EF0A0F93D171}"/>
          </ac:grpSpMkLst>
        </pc:grpChg>
        <pc:grpChg chg="mod">
          <ac:chgData name="Desy Hertinsyana" userId="161e33367aad32cb" providerId="LiveId" clId="{AB109C3D-66CC-4A7D-9D97-E78797E0A5AC}" dt="2023-05-15T12:20:33.128" v="312"/>
          <ac:grpSpMkLst>
            <pc:docMk/>
            <pc:sldMk cId="517695574" sldId="269"/>
            <ac:grpSpMk id="138" creationId="{78845449-6D50-8554-D66B-02105B3EC9A7}"/>
          </ac:grpSpMkLst>
        </pc:grpChg>
        <pc:grpChg chg="mod">
          <ac:chgData name="Desy Hertinsyana" userId="161e33367aad32cb" providerId="LiveId" clId="{AB109C3D-66CC-4A7D-9D97-E78797E0A5AC}" dt="2023-05-15T12:20:33.128" v="312"/>
          <ac:grpSpMkLst>
            <pc:docMk/>
            <pc:sldMk cId="517695574" sldId="269"/>
            <ac:grpSpMk id="139" creationId="{58DB919A-AD6C-7456-D587-A320E135B27B}"/>
          </ac:grpSpMkLst>
        </pc:grpChg>
        <pc:inkChg chg="add mod">
          <ac:chgData name="Desy Hertinsyana" userId="161e33367aad32cb" providerId="LiveId" clId="{AB109C3D-66CC-4A7D-9D97-E78797E0A5AC}" dt="2023-05-15T12:12:49.652" v="165"/>
          <ac:inkMkLst>
            <pc:docMk/>
            <pc:sldMk cId="517695574" sldId="269"/>
            <ac:inkMk id="2" creationId="{53F3FE3F-526F-328C-7B72-8385EF3C6E48}"/>
          </ac:inkMkLst>
        </pc:inkChg>
        <pc:inkChg chg="add mod">
          <ac:chgData name="Desy Hertinsyana" userId="161e33367aad32cb" providerId="LiveId" clId="{AB109C3D-66CC-4A7D-9D97-E78797E0A5AC}" dt="2023-05-15T12:12:49.652" v="165"/>
          <ac:inkMkLst>
            <pc:docMk/>
            <pc:sldMk cId="517695574" sldId="269"/>
            <ac:inkMk id="3" creationId="{BC3590F8-A9D5-A34D-5E6A-368A989DEE5C}"/>
          </ac:inkMkLst>
        </pc:inkChg>
        <pc:inkChg chg="add mod">
          <ac:chgData name="Desy Hertinsyana" userId="161e33367aad32cb" providerId="LiveId" clId="{AB109C3D-66CC-4A7D-9D97-E78797E0A5AC}" dt="2023-05-15T12:12:49.652" v="165"/>
          <ac:inkMkLst>
            <pc:docMk/>
            <pc:sldMk cId="517695574" sldId="269"/>
            <ac:inkMk id="4" creationId="{17BAD5C4-6A29-5279-3D7B-715BEACEDB98}"/>
          </ac:inkMkLst>
        </pc:inkChg>
        <pc:inkChg chg="add mod">
          <ac:chgData name="Desy Hertinsyana" userId="161e33367aad32cb" providerId="LiveId" clId="{AB109C3D-66CC-4A7D-9D97-E78797E0A5AC}" dt="2023-05-15T12:12:49.652" v="165"/>
          <ac:inkMkLst>
            <pc:docMk/>
            <pc:sldMk cId="517695574" sldId="269"/>
            <ac:inkMk id="5" creationId="{15F2E56E-B7E1-D9BB-ECC8-F924F716E91A}"/>
          </ac:inkMkLst>
        </pc:inkChg>
        <pc:inkChg chg="add mod">
          <ac:chgData name="Desy Hertinsyana" userId="161e33367aad32cb" providerId="LiveId" clId="{AB109C3D-66CC-4A7D-9D97-E78797E0A5AC}" dt="2023-05-15T12:12:49.652" v="165"/>
          <ac:inkMkLst>
            <pc:docMk/>
            <pc:sldMk cId="517695574" sldId="269"/>
            <ac:inkMk id="6" creationId="{19841D03-FD7F-5BA6-706C-CC44B001E8F6}"/>
          </ac:inkMkLst>
        </pc:inkChg>
        <pc:inkChg chg="add mod">
          <ac:chgData name="Desy Hertinsyana" userId="161e33367aad32cb" providerId="LiveId" clId="{AB109C3D-66CC-4A7D-9D97-E78797E0A5AC}" dt="2023-05-15T12:12:49.652" v="165"/>
          <ac:inkMkLst>
            <pc:docMk/>
            <pc:sldMk cId="517695574" sldId="269"/>
            <ac:inkMk id="7" creationId="{B45AF2F9-6F5E-198D-6B54-A13B89BAD35A}"/>
          </ac:inkMkLst>
        </pc:inkChg>
        <pc:inkChg chg="add mod">
          <ac:chgData name="Desy Hertinsyana" userId="161e33367aad32cb" providerId="LiveId" clId="{AB109C3D-66CC-4A7D-9D97-E78797E0A5AC}" dt="2023-05-15T12:12:49.652" v="165"/>
          <ac:inkMkLst>
            <pc:docMk/>
            <pc:sldMk cId="517695574" sldId="269"/>
            <ac:inkMk id="8" creationId="{4E30F4E2-2757-A055-1372-3C0A2B87360C}"/>
          </ac:inkMkLst>
        </pc:inkChg>
        <pc:inkChg chg="add mod">
          <ac:chgData name="Desy Hertinsyana" userId="161e33367aad32cb" providerId="LiveId" clId="{AB109C3D-66CC-4A7D-9D97-E78797E0A5AC}" dt="2023-05-15T12:12:49.652" v="165"/>
          <ac:inkMkLst>
            <pc:docMk/>
            <pc:sldMk cId="517695574" sldId="269"/>
            <ac:inkMk id="9" creationId="{79A072B7-FD95-4E78-4FB9-618728C47830}"/>
          </ac:inkMkLst>
        </pc:inkChg>
        <pc:inkChg chg="add mod">
          <ac:chgData name="Desy Hertinsyana" userId="161e33367aad32cb" providerId="LiveId" clId="{AB109C3D-66CC-4A7D-9D97-E78797E0A5AC}" dt="2023-05-15T12:12:49.652" v="165"/>
          <ac:inkMkLst>
            <pc:docMk/>
            <pc:sldMk cId="517695574" sldId="269"/>
            <ac:inkMk id="10" creationId="{B43CEA18-737C-E040-87DF-5E5A427E0E0C}"/>
          </ac:inkMkLst>
        </pc:inkChg>
        <pc:inkChg chg="add mod">
          <ac:chgData name="Desy Hertinsyana" userId="161e33367aad32cb" providerId="LiveId" clId="{AB109C3D-66CC-4A7D-9D97-E78797E0A5AC}" dt="2023-05-15T12:12:49.652" v="165"/>
          <ac:inkMkLst>
            <pc:docMk/>
            <pc:sldMk cId="517695574" sldId="269"/>
            <ac:inkMk id="11" creationId="{06DEBEB6-9060-E95E-7EF9-F8E9BFCAA9B3}"/>
          </ac:inkMkLst>
        </pc:inkChg>
        <pc:inkChg chg="add mod">
          <ac:chgData name="Desy Hertinsyana" userId="161e33367aad32cb" providerId="LiveId" clId="{AB109C3D-66CC-4A7D-9D97-E78797E0A5AC}" dt="2023-05-15T12:12:49.652" v="165"/>
          <ac:inkMkLst>
            <pc:docMk/>
            <pc:sldMk cId="517695574" sldId="269"/>
            <ac:inkMk id="12" creationId="{80294549-8E01-C35E-BB96-C10F126C4839}"/>
          </ac:inkMkLst>
        </pc:inkChg>
        <pc:inkChg chg="add mod">
          <ac:chgData name="Desy Hertinsyana" userId="161e33367aad32cb" providerId="LiveId" clId="{AB109C3D-66CC-4A7D-9D97-E78797E0A5AC}" dt="2023-05-15T12:12:49.652" v="165"/>
          <ac:inkMkLst>
            <pc:docMk/>
            <pc:sldMk cId="517695574" sldId="269"/>
            <ac:inkMk id="13" creationId="{C81C821F-BA3E-0EFA-3621-F85E7014A932}"/>
          </ac:inkMkLst>
        </pc:inkChg>
        <pc:inkChg chg="add mod">
          <ac:chgData name="Desy Hertinsyana" userId="161e33367aad32cb" providerId="LiveId" clId="{AB109C3D-66CC-4A7D-9D97-E78797E0A5AC}" dt="2023-05-15T12:12:49.652" v="165"/>
          <ac:inkMkLst>
            <pc:docMk/>
            <pc:sldMk cId="517695574" sldId="269"/>
            <ac:inkMk id="14" creationId="{3FD5A243-A17D-F703-0485-E39409678ED6}"/>
          </ac:inkMkLst>
        </pc:inkChg>
        <pc:inkChg chg="add mod">
          <ac:chgData name="Desy Hertinsyana" userId="161e33367aad32cb" providerId="LiveId" clId="{AB109C3D-66CC-4A7D-9D97-E78797E0A5AC}" dt="2023-05-15T12:12:49.652" v="165"/>
          <ac:inkMkLst>
            <pc:docMk/>
            <pc:sldMk cId="517695574" sldId="269"/>
            <ac:inkMk id="15" creationId="{CE2EB4F7-C700-37E5-DB45-1774B6698A87}"/>
          </ac:inkMkLst>
        </pc:inkChg>
        <pc:inkChg chg="add mod">
          <ac:chgData name="Desy Hertinsyana" userId="161e33367aad32cb" providerId="LiveId" clId="{AB109C3D-66CC-4A7D-9D97-E78797E0A5AC}" dt="2023-05-15T12:12:49.652" v="165"/>
          <ac:inkMkLst>
            <pc:docMk/>
            <pc:sldMk cId="517695574" sldId="269"/>
            <ac:inkMk id="16" creationId="{AF7E9A16-310A-2C54-91E4-7FB0B82FC80C}"/>
          </ac:inkMkLst>
        </pc:inkChg>
        <pc:inkChg chg="add mod">
          <ac:chgData name="Desy Hertinsyana" userId="161e33367aad32cb" providerId="LiveId" clId="{AB109C3D-66CC-4A7D-9D97-E78797E0A5AC}" dt="2023-05-15T12:12:49.652" v="165"/>
          <ac:inkMkLst>
            <pc:docMk/>
            <pc:sldMk cId="517695574" sldId="269"/>
            <ac:inkMk id="17" creationId="{1A5BC57E-A122-CC12-8DD7-7834AA163F6B}"/>
          </ac:inkMkLst>
        </pc:inkChg>
        <pc:inkChg chg="add mod">
          <ac:chgData name="Desy Hertinsyana" userId="161e33367aad32cb" providerId="LiveId" clId="{AB109C3D-66CC-4A7D-9D97-E78797E0A5AC}" dt="2023-05-15T12:12:49.652" v="165"/>
          <ac:inkMkLst>
            <pc:docMk/>
            <pc:sldMk cId="517695574" sldId="269"/>
            <ac:inkMk id="18" creationId="{944A6077-6434-AAE4-E902-15FC4D21C997}"/>
          </ac:inkMkLst>
        </pc:inkChg>
        <pc:inkChg chg="add mod">
          <ac:chgData name="Desy Hertinsyana" userId="161e33367aad32cb" providerId="LiveId" clId="{AB109C3D-66CC-4A7D-9D97-E78797E0A5AC}" dt="2023-05-15T12:14:34.782" v="239"/>
          <ac:inkMkLst>
            <pc:docMk/>
            <pc:sldMk cId="517695574" sldId="269"/>
            <ac:inkMk id="22" creationId="{235A6DAF-AB96-B453-E4E5-B72599AE9DF1}"/>
          </ac:inkMkLst>
        </pc:inkChg>
        <pc:inkChg chg="add mod">
          <ac:chgData name="Desy Hertinsyana" userId="161e33367aad32cb" providerId="LiveId" clId="{AB109C3D-66CC-4A7D-9D97-E78797E0A5AC}" dt="2023-05-15T12:14:34.782" v="239"/>
          <ac:inkMkLst>
            <pc:docMk/>
            <pc:sldMk cId="517695574" sldId="269"/>
            <ac:inkMk id="23" creationId="{DAA81DEA-D859-9D0C-3229-25B0565135F8}"/>
          </ac:inkMkLst>
        </pc:inkChg>
        <pc:inkChg chg="add del mod">
          <ac:chgData name="Desy Hertinsyana" userId="161e33367aad32cb" providerId="LiveId" clId="{AB109C3D-66CC-4A7D-9D97-E78797E0A5AC}" dt="2023-05-15T12:13:54.400" v="192"/>
          <ac:inkMkLst>
            <pc:docMk/>
            <pc:sldMk cId="517695574" sldId="269"/>
            <ac:inkMk id="25" creationId="{7608C51B-6BAD-35E4-C5C4-E19BD96A5696}"/>
          </ac:inkMkLst>
        </pc:inkChg>
        <pc:inkChg chg="add del mod">
          <ac:chgData name="Desy Hertinsyana" userId="161e33367aad32cb" providerId="LiveId" clId="{AB109C3D-66CC-4A7D-9D97-E78797E0A5AC}" dt="2023-05-15T12:13:54.400" v="193"/>
          <ac:inkMkLst>
            <pc:docMk/>
            <pc:sldMk cId="517695574" sldId="269"/>
            <ac:inkMk id="26" creationId="{751B99D7-C24F-BB08-9844-AC1F439FD128}"/>
          </ac:inkMkLst>
        </pc:inkChg>
        <pc:inkChg chg="add del mod">
          <ac:chgData name="Desy Hertinsyana" userId="161e33367aad32cb" providerId="LiveId" clId="{AB109C3D-66CC-4A7D-9D97-E78797E0A5AC}" dt="2023-05-15T12:13:54.399" v="190"/>
          <ac:inkMkLst>
            <pc:docMk/>
            <pc:sldMk cId="517695574" sldId="269"/>
            <ac:inkMk id="27" creationId="{AECA1636-840C-9552-EDA1-653CC4645770}"/>
          </ac:inkMkLst>
        </pc:inkChg>
        <pc:inkChg chg="add del mod">
          <ac:chgData name="Desy Hertinsyana" userId="161e33367aad32cb" providerId="LiveId" clId="{AB109C3D-66CC-4A7D-9D97-E78797E0A5AC}" dt="2023-05-15T12:13:54.397" v="185"/>
          <ac:inkMkLst>
            <pc:docMk/>
            <pc:sldMk cId="517695574" sldId="269"/>
            <ac:inkMk id="28" creationId="{931D0C4B-89D2-5EA8-8581-071B799AD7C3}"/>
          </ac:inkMkLst>
        </pc:inkChg>
        <pc:inkChg chg="add del mod">
          <ac:chgData name="Desy Hertinsyana" userId="161e33367aad32cb" providerId="LiveId" clId="{AB109C3D-66CC-4A7D-9D97-E78797E0A5AC}" dt="2023-05-15T12:13:54.399" v="187"/>
          <ac:inkMkLst>
            <pc:docMk/>
            <pc:sldMk cId="517695574" sldId="269"/>
            <ac:inkMk id="29" creationId="{2D5DB427-CB21-29D4-D533-2012F84D50ED}"/>
          </ac:inkMkLst>
        </pc:inkChg>
        <pc:inkChg chg="add del mod">
          <ac:chgData name="Desy Hertinsyana" userId="161e33367aad32cb" providerId="LiveId" clId="{AB109C3D-66CC-4A7D-9D97-E78797E0A5AC}" dt="2023-05-15T12:13:54.399" v="188"/>
          <ac:inkMkLst>
            <pc:docMk/>
            <pc:sldMk cId="517695574" sldId="269"/>
            <ac:inkMk id="30" creationId="{1041A1D5-E2CF-0C6D-E6E3-3BD316F97510}"/>
          </ac:inkMkLst>
        </pc:inkChg>
        <pc:inkChg chg="add del mod">
          <ac:chgData name="Desy Hertinsyana" userId="161e33367aad32cb" providerId="LiveId" clId="{AB109C3D-66CC-4A7D-9D97-E78797E0A5AC}" dt="2023-05-15T12:13:54.400" v="195"/>
          <ac:inkMkLst>
            <pc:docMk/>
            <pc:sldMk cId="517695574" sldId="269"/>
            <ac:inkMk id="31" creationId="{BBA8BE22-E5EB-03DB-A59A-005BB59AE184}"/>
          </ac:inkMkLst>
        </pc:inkChg>
        <pc:inkChg chg="add del mod">
          <ac:chgData name="Desy Hertinsyana" userId="161e33367aad32cb" providerId="LiveId" clId="{AB109C3D-66CC-4A7D-9D97-E78797E0A5AC}" dt="2023-05-15T12:13:54.396" v="184"/>
          <ac:inkMkLst>
            <pc:docMk/>
            <pc:sldMk cId="517695574" sldId="269"/>
            <ac:inkMk id="32" creationId="{22FA23E7-3E57-7B1E-A5B0-6AC7A177F7B6}"/>
          </ac:inkMkLst>
        </pc:inkChg>
        <pc:inkChg chg="add del mod">
          <ac:chgData name="Desy Hertinsyana" userId="161e33367aad32cb" providerId="LiveId" clId="{AB109C3D-66CC-4A7D-9D97-E78797E0A5AC}" dt="2023-05-15T12:13:54.401" v="196"/>
          <ac:inkMkLst>
            <pc:docMk/>
            <pc:sldMk cId="517695574" sldId="269"/>
            <ac:inkMk id="33" creationId="{1AB5EB63-D5A1-A5D8-2D45-86B4668FBB76}"/>
          </ac:inkMkLst>
        </pc:inkChg>
        <pc:inkChg chg="add del mod">
          <ac:chgData name="Desy Hertinsyana" userId="161e33367aad32cb" providerId="LiveId" clId="{AB109C3D-66CC-4A7D-9D97-E78797E0A5AC}" dt="2023-05-15T12:13:54.398" v="186"/>
          <ac:inkMkLst>
            <pc:docMk/>
            <pc:sldMk cId="517695574" sldId="269"/>
            <ac:inkMk id="34" creationId="{82CDF9CE-A1D1-D371-C4E5-1DAB4B864B0E}"/>
          </ac:inkMkLst>
        </pc:inkChg>
        <pc:inkChg chg="add del mod">
          <ac:chgData name="Desy Hertinsyana" userId="161e33367aad32cb" providerId="LiveId" clId="{AB109C3D-66CC-4A7D-9D97-E78797E0A5AC}" dt="2023-05-15T12:13:54.400" v="194"/>
          <ac:inkMkLst>
            <pc:docMk/>
            <pc:sldMk cId="517695574" sldId="269"/>
            <ac:inkMk id="35" creationId="{F6FB41D2-53A6-9868-87D4-45D1391E45F3}"/>
          </ac:inkMkLst>
        </pc:inkChg>
        <pc:inkChg chg="add del mod">
          <ac:chgData name="Desy Hertinsyana" userId="161e33367aad32cb" providerId="LiveId" clId="{AB109C3D-66CC-4A7D-9D97-E78797E0A5AC}" dt="2023-05-15T12:13:54.399" v="191"/>
          <ac:inkMkLst>
            <pc:docMk/>
            <pc:sldMk cId="517695574" sldId="269"/>
            <ac:inkMk id="38" creationId="{CD518782-12B7-04D6-2E87-6BCA11CBBAE5}"/>
          </ac:inkMkLst>
        </pc:inkChg>
        <pc:inkChg chg="add del mod">
          <ac:chgData name="Desy Hertinsyana" userId="161e33367aad32cb" providerId="LiveId" clId="{AB109C3D-66CC-4A7D-9D97-E78797E0A5AC}" dt="2023-05-15T12:13:54.399" v="189"/>
          <ac:inkMkLst>
            <pc:docMk/>
            <pc:sldMk cId="517695574" sldId="269"/>
            <ac:inkMk id="39" creationId="{6CA5FD87-D828-51F7-E718-00501D03992D}"/>
          </ac:inkMkLst>
        </pc:inkChg>
        <pc:inkChg chg="add mod">
          <ac:chgData name="Desy Hertinsyana" userId="161e33367aad32cb" providerId="LiveId" clId="{AB109C3D-66CC-4A7D-9D97-E78797E0A5AC}" dt="2023-05-15T12:14:34.782" v="239"/>
          <ac:inkMkLst>
            <pc:docMk/>
            <pc:sldMk cId="517695574" sldId="269"/>
            <ac:inkMk id="41" creationId="{BD0C4EC4-1FFF-BC70-ED7D-9363BB065CC8}"/>
          </ac:inkMkLst>
        </pc:inkChg>
        <pc:inkChg chg="add mod">
          <ac:chgData name="Desy Hertinsyana" userId="161e33367aad32cb" providerId="LiveId" clId="{AB109C3D-66CC-4A7D-9D97-E78797E0A5AC}" dt="2023-05-15T12:14:34.782" v="239"/>
          <ac:inkMkLst>
            <pc:docMk/>
            <pc:sldMk cId="517695574" sldId="269"/>
            <ac:inkMk id="42" creationId="{868CE27C-451E-6E00-18C0-ACF1F570504F}"/>
          </ac:inkMkLst>
        </pc:inkChg>
        <pc:inkChg chg="add mod">
          <ac:chgData name="Desy Hertinsyana" userId="161e33367aad32cb" providerId="LiveId" clId="{AB109C3D-66CC-4A7D-9D97-E78797E0A5AC}" dt="2023-05-15T12:14:34.782" v="239"/>
          <ac:inkMkLst>
            <pc:docMk/>
            <pc:sldMk cId="517695574" sldId="269"/>
            <ac:inkMk id="43" creationId="{770C1E61-6E97-B23D-9122-896C42757A5C}"/>
          </ac:inkMkLst>
        </pc:inkChg>
        <pc:inkChg chg="add mod">
          <ac:chgData name="Desy Hertinsyana" userId="161e33367aad32cb" providerId="LiveId" clId="{AB109C3D-66CC-4A7D-9D97-E78797E0A5AC}" dt="2023-05-15T12:14:34.782" v="239"/>
          <ac:inkMkLst>
            <pc:docMk/>
            <pc:sldMk cId="517695574" sldId="269"/>
            <ac:inkMk id="44" creationId="{02891147-CE1B-7035-5748-754366BC3189}"/>
          </ac:inkMkLst>
        </pc:inkChg>
        <pc:inkChg chg="add mod">
          <ac:chgData name="Desy Hertinsyana" userId="161e33367aad32cb" providerId="LiveId" clId="{AB109C3D-66CC-4A7D-9D97-E78797E0A5AC}" dt="2023-05-15T12:14:34.782" v="239"/>
          <ac:inkMkLst>
            <pc:docMk/>
            <pc:sldMk cId="517695574" sldId="269"/>
            <ac:inkMk id="45" creationId="{D9EE52FE-CEC3-17C2-8834-23CC1CB3C8E7}"/>
          </ac:inkMkLst>
        </pc:inkChg>
        <pc:inkChg chg="add mod">
          <ac:chgData name="Desy Hertinsyana" userId="161e33367aad32cb" providerId="LiveId" clId="{AB109C3D-66CC-4A7D-9D97-E78797E0A5AC}" dt="2023-05-15T12:14:34.782" v="239"/>
          <ac:inkMkLst>
            <pc:docMk/>
            <pc:sldMk cId="517695574" sldId="269"/>
            <ac:inkMk id="46" creationId="{FB1C6005-C68A-9F39-7E7A-0F8C4449792F}"/>
          </ac:inkMkLst>
        </pc:inkChg>
        <pc:inkChg chg="add mod">
          <ac:chgData name="Desy Hertinsyana" userId="161e33367aad32cb" providerId="LiveId" clId="{AB109C3D-66CC-4A7D-9D97-E78797E0A5AC}" dt="2023-05-15T12:14:34.782" v="239"/>
          <ac:inkMkLst>
            <pc:docMk/>
            <pc:sldMk cId="517695574" sldId="269"/>
            <ac:inkMk id="47" creationId="{9383F762-5973-2E82-414C-3BE60279D318}"/>
          </ac:inkMkLst>
        </pc:inkChg>
        <pc:inkChg chg="add mod">
          <ac:chgData name="Desy Hertinsyana" userId="161e33367aad32cb" providerId="LiveId" clId="{AB109C3D-66CC-4A7D-9D97-E78797E0A5AC}" dt="2023-05-15T12:14:34.782" v="239"/>
          <ac:inkMkLst>
            <pc:docMk/>
            <pc:sldMk cId="517695574" sldId="269"/>
            <ac:inkMk id="48" creationId="{DB42814C-361F-A26C-E0BE-13026C81CA44}"/>
          </ac:inkMkLst>
        </pc:inkChg>
        <pc:inkChg chg="add mod">
          <ac:chgData name="Desy Hertinsyana" userId="161e33367aad32cb" providerId="LiveId" clId="{AB109C3D-66CC-4A7D-9D97-E78797E0A5AC}" dt="2023-05-15T12:14:34.782" v="239"/>
          <ac:inkMkLst>
            <pc:docMk/>
            <pc:sldMk cId="517695574" sldId="269"/>
            <ac:inkMk id="49" creationId="{070937B0-A770-AC21-4BF8-EFD03E33A866}"/>
          </ac:inkMkLst>
        </pc:inkChg>
        <pc:inkChg chg="add">
          <ac:chgData name="Desy Hertinsyana" userId="161e33367aad32cb" providerId="LiveId" clId="{AB109C3D-66CC-4A7D-9D97-E78797E0A5AC}" dt="2023-05-15T12:14:05.576" v="206" actId="9405"/>
          <ac:inkMkLst>
            <pc:docMk/>
            <pc:sldMk cId="517695574" sldId="269"/>
            <ac:inkMk id="50" creationId="{9DBD0B5A-8B33-FD2E-B5B0-5994D2C66CC8}"/>
          </ac:inkMkLst>
        </pc:inkChg>
        <pc:inkChg chg="add mod">
          <ac:chgData name="Desy Hertinsyana" userId="161e33367aad32cb" providerId="LiveId" clId="{AB109C3D-66CC-4A7D-9D97-E78797E0A5AC}" dt="2023-05-15T12:14:16.279" v="228"/>
          <ac:inkMkLst>
            <pc:docMk/>
            <pc:sldMk cId="517695574" sldId="269"/>
            <ac:inkMk id="51" creationId="{2A7A99E2-0833-78BF-288B-127B6F3E6D2C}"/>
          </ac:inkMkLst>
        </pc:inkChg>
        <pc:inkChg chg="add mod">
          <ac:chgData name="Desy Hertinsyana" userId="161e33367aad32cb" providerId="LiveId" clId="{AB109C3D-66CC-4A7D-9D97-E78797E0A5AC}" dt="2023-05-15T12:14:16.279" v="228"/>
          <ac:inkMkLst>
            <pc:docMk/>
            <pc:sldMk cId="517695574" sldId="269"/>
            <ac:inkMk id="52" creationId="{98A906F8-79E5-773F-E32B-B2C81FC15ABC}"/>
          </ac:inkMkLst>
        </pc:inkChg>
        <pc:inkChg chg="add mod">
          <ac:chgData name="Desy Hertinsyana" userId="161e33367aad32cb" providerId="LiveId" clId="{AB109C3D-66CC-4A7D-9D97-E78797E0A5AC}" dt="2023-05-15T12:14:16.279" v="228"/>
          <ac:inkMkLst>
            <pc:docMk/>
            <pc:sldMk cId="517695574" sldId="269"/>
            <ac:inkMk id="53" creationId="{2C793293-188A-AD1E-D43C-C3407572CD47}"/>
          </ac:inkMkLst>
        </pc:inkChg>
        <pc:inkChg chg="add mod">
          <ac:chgData name="Desy Hertinsyana" userId="161e33367aad32cb" providerId="LiveId" clId="{AB109C3D-66CC-4A7D-9D97-E78797E0A5AC}" dt="2023-05-15T12:14:16.279" v="228"/>
          <ac:inkMkLst>
            <pc:docMk/>
            <pc:sldMk cId="517695574" sldId="269"/>
            <ac:inkMk id="54" creationId="{F0D0EE37-10C0-0C97-1AAB-A254E9EBEA85}"/>
          </ac:inkMkLst>
        </pc:inkChg>
        <pc:inkChg chg="add mod">
          <ac:chgData name="Desy Hertinsyana" userId="161e33367aad32cb" providerId="LiveId" clId="{AB109C3D-66CC-4A7D-9D97-E78797E0A5AC}" dt="2023-05-15T12:14:16.279" v="228"/>
          <ac:inkMkLst>
            <pc:docMk/>
            <pc:sldMk cId="517695574" sldId="269"/>
            <ac:inkMk id="55" creationId="{A856A0ED-B8DD-F3EB-E592-65156FA25F30}"/>
          </ac:inkMkLst>
        </pc:inkChg>
        <pc:inkChg chg="add mod">
          <ac:chgData name="Desy Hertinsyana" userId="161e33367aad32cb" providerId="LiveId" clId="{AB109C3D-66CC-4A7D-9D97-E78797E0A5AC}" dt="2023-05-15T12:14:16.279" v="228"/>
          <ac:inkMkLst>
            <pc:docMk/>
            <pc:sldMk cId="517695574" sldId="269"/>
            <ac:inkMk id="56" creationId="{42C858A5-F2A2-E7C4-85CB-668BBC4AAD23}"/>
          </ac:inkMkLst>
        </pc:inkChg>
        <pc:inkChg chg="add mod">
          <ac:chgData name="Desy Hertinsyana" userId="161e33367aad32cb" providerId="LiveId" clId="{AB109C3D-66CC-4A7D-9D97-E78797E0A5AC}" dt="2023-05-15T12:14:16.279" v="228"/>
          <ac:inkMkLst>
            <pc:docMk/>
            <pc:sldMk cId="517695574" sldId="269"/>
            <ac:inkMk id="57" creationId="{1CB4D860-01A9-D5A4-211A-2E21BBD66CF6}"/>
          </ac:inkMkLst>
        </pc:inkChg>
        <pc:inkChg chg="add mod">
          <ac:chgData name="Desy Hertinsyana" userId="161e33367aad32cb" providerId="LiveId" clId="{AB109C3D-66CC-4A7D-9D97-E78797E0A5AC}" dt="2023-05-15T12:14:16.279" v="228"/>
          <ac:inkMkLst>
            <pc:docMk/>
            <pc:sldMk cId="517695574" sldId="269"/>
            <ac:inkMk id="58" creationId="{CAF3C05F-0F71-69CF-CF28-26B1412DC5AC}"/>
          </ac:inkMkLst>
        </pc:inkChg>
        <pc:inkChg chg="add mod">
          <ac:chgData name="Desy Hertinsyana" userId="161e33367aad32cb" providerId="LiveId" clId="{AB109C3D-66CC-4A7D-9D97-E78797E0A5AC}" dt="2023-05-15T12:14:16.279" v="228"/>
          <ac:inkMkLst>
            <pc:docMk/>
            <pc:sldMk cId="517695574" sldId="269"/>
            <ac:inkMk id="59" creationId="{81F1172E-5F53-BA20-BE6B-E9745ECABC4B}"/>
          </ac:inkMkLst>
        </pc:inkChg>
        <pc:inkChg chg="add mod">
          <ac:chgData name="Desy Hertinsyana" userId="161e33367aad32cb" providerId="LiveId" clId="{AB109C3D-66CC-4A7D-9D97-E78797E0A5AC}" dt="2023-05-15T12:14:16.279" v="228"/>
          <ac:inkMkLst>
            <pc:docMk/>
            <pc:sldMk cId="517695574" sldId="269"/>
            <ac:inkMk id="60" creationId="{B4455494-44CB-3B82-3511-8D4D29242C94}"/>
          </ac:inkMkLst>
        </pc:inkChg>
        <pc:inkChg chg="add mod">
          <ac:chgData name="Desy Hertinsyana" userId="161e33367aad32cb" providerId="LiveId" clId="{AB109C3D-66CC-4A7D-9D97-E78797E0A5AC}" dt="2023-05-15T12:14:16.279" v="228"/>
          <ac:inkMkLst>
            <pc:docMk/>
            <pc:sldMk cId="517695574" sldId="269"/>
            <ac:inkMk id="61" creationId="{BD54F8C1-39CD-BDCA-2BC8-38EF4DDA9390}"/>
          </ac:inkMkLst>
        </pc:inkChg>
        <pc:inkChg chg="add mod">
          <ac:chgData name="Desy Hertinsyana" userId="161e33367aad32cb" providerId="LiveId" clId="{AB109C3D-66CC-4A7D-9D97-E78797E0A5AC}" dt="2023-05-15T12:14:16.279" v="228"/>
          <ac:inkMkLst>
            <pc:docMk/>
            <pc:sldMk cId="517695574" sldId="269"/>
            <ac:inkMk id="62" creationId="{0AB59424-AEE6-8374-E85F-AD9B4843EA91}"/>
          </ac:inkMkLst>
        </pc:inkChg>
        <pc:inkChg chg="add mod">
          <ac:chgData name="Desy Hertinsyana" userId="161e33367aad32cb" providerId="LiveId" clId="{AB109C3D-66CC-4A7D-9D97-E78797E0A5AC}" dt="2023-05-15T12:14:16.279" v="228"/>
          <ac:inkMkLst>
            <pc:docMk/>
            <pc:sldMk cId="517695574" sldId="269"/>
            <ac:inkMk id="63" creationId="{C4B89B68-2D3F-7499-4B5A-2F7531132A63}"/>
          </ac:inkMkLst>
        </pc:inkChg>
        <pc:inkChg chg="add mod">
          <ac:chgData name="Desy Hertinsyana" userId="161e33367aad32cb" providerId="LiveId" clId="{AB109C3D-66CC-4A7D-9D97-E78797E0A5AC}" dt="2023-05-15T12:14:16.279" v="228"/>
          <ac:inkMkLst>
            <pc:docMk/>
            <pc:sldMk cId="517695574" sldId="269"/>
            <ac:inkMk id="67" creationId="{E0493836-C638-1006-2AF0-D5614DE68C00}"/>
          </ac:inkMkLst>
        </pc:inkChg>
        <pc:inkChg chg="add mod">
          <ac:chgData name="Desy Hertinsyana" userId="161e33367aad32cb" providerId="LiveId" clId="{AB109C3D-66CC-4A7D-9D97-E78797E0A5AC}" dt="2023-05-15T12:14:16.279" v="228"/>
          <ac:inkMkLst>
            <pc:docMk/>
            <pc:sldMk cId="517695574" sldId="269"/>
            <ac:inkMk id="68" creationId="{2A34D169-A7A2-DEB0-8342-5E7E24836FA5}"/>
          </ac:inkMkLst>
        </pc:inkChg>
        <pc:inkChg chg="add mod">
          <ac:chgData name="Desy Hertinsyana" userId="161e33367aad32cb" providerId="LiveId" clId="{AB109C3D-66CC-4A7D-9D97-E78797E0A5AC}" dt="2023-05-15T12:14:16.279" v="228"/>
          <ac:inkMkLst>
            <pc:docMk/>
            <pc:sldMk cId="517695574" sldId="269"/>
            <ac:inkMk id="69" creationId="{6332A31F-63B1-F9E9-F35A-ED088EE41E9B}"/>
          </ac:inkMkLst>
        </pc:inkChg>
        <pc:inkChg chg="add mod">
          <ac:chgData name="Desy Hertinsyana" userId="161e33367aad32cb" providerId="LiveId" clId="{AB109C3D-66CC-4A7D-9D97-E78797E0A5AC}" dt="2023-05-15T12:14:16.279" v="228"/>
          <ac:inkMkLst>
            <pc:docMk/>
            <pc:sldMk cId="517695574" sldId="269"/>
            <ac:inkMk id="70" creationId="{ADBD2DDD-21AF-2AA6-DD9A-57CC4689FEC5}"/>
          </ac:inkMkLst>
        </pc:inkChg>
        <pc:inkChg chg="add mod">
          <ac:chgData name="Desy Hertinsyana" userId="161e33367aad32cb" providerId="LiveId" clId="{AB109C3D-66CC-4A7D-9D97-E78797E0A5AC}" dt="2023-05-15T12:14:16.279" v="228"/>
          <ac:inkMkLst>
            <pc:docMk/>
            <pc:sldMk cId="517695574" sldId="269"/>
            <ac:inkMk id="72" creationId="{2674C944-17B5-5F9C-E17E-B0664BAA3A69}"/>
          </ac:inkMkLst>
        </pc:inkChg>
        <pc:inkChg chg="add mod">
          <ac:chgData name="Desy Hertinsyana" userId="161e33367aad32cb" providerId="LiveId" clId="{AB109C3D-66CC-4A7D-9D97-E78797E0A5AC}" dt="2023-05-15T12:14:16.279" v="228"/>
          <ac:inkMkLst>
            <pc:docMk/>
            <pc:sldMk cId="517695574" sldId="269"/>
            <ac:inkMk id="73" creationId="{63FB879A-0EF4-0F7B-8066-BF396D54E408}"/>
          </ac:inkMkLst>
        </pc:inkChg>
        <pc:inkChg chg="add">
          <ac:chgData name="Desy Hertinsyana" userId="161e33367aad32cb" providerId="LiveId" clId="{AB109C3D-66CC-4A7D-9D97-E78797E0A5AC}" dt="2023-05-15T12:14:18.091" v="229" actId="9405"/>
          <ac:inkMkLst>
            <pc:docMk/>
            <pc:sldMk cId="517695574" sldId="269"/>
            <ac:inkMk id="75" creationId="{075DF3C5-464C-37B7-CE45-3B9FFCEB1713}"/>
          </ac:inkMkLst>
        </pc:inkChg>
        <pc:inkChg chg="add">
          <ac:chgData name="Desy Hertinsyana" userId="161e33367aad32cb" providerId="LiveId" clId="{AB109C3D-66CC-4A7D-9D97-E78797E0A5AC}" dt="2023-05-15T12:14:18.432" v="230" actId="9405"/>
          <ac:inkMkLst>
            <pc:docMk/>
            <pc:sldMk cId="517695574" sldId="269"/>
            <ac:inkMk id="76" creationId="{A34895A1-7C24-CB39-57B4-123A54D3623B}"/>
          </ac:inkMkLst>
        </pc:inkChg>
        <pc:inkChg chg="add mod">
          <ac:chgData name="Desy Hertinsyana" userId="161e33367aad32cb" providerId="LiveId" clId="{AB109C3D-66CC-4A7D-9D97-E78797E0A5AC}" dt="2023-05-15T12:14:31.770" v="237"/>
          <ac:inkMkLst>
            <pc:docMk/>
            <pc:sldMk cId="517695574" sldId="269"/>
            <ac:inkMk id="77" creationId="{4F68A8A1-CB72-7D59-B189-BDF9D26A2B28}"/>
          </ac:inkMkLst>
        </pc:inkChg>
        <pc:inkChg chg="add mod">
          <ac:chgData name="Desy Hertinsyana" userId="161e33367aad32cb" providerId="LiveId" clId="{AB109C3D-66CC-4A7D-9D97-E78797E0A5AC}" dt="2023-05-15T12:14:31.770" v="237"/>
          <ac:inkMkLst>
            <pc:docMk/>
            <pc:sldMk cId="517695574" sldId="269"/>
            <ac:inkMk id="78" creationId="{3BAA5916-896B-AC7C-D08C-D76568361419}"/>
          </ac:inkMkLst>
        </pc:inkChg>
        <pc:inkChg chg="add mod">
          <ac:chgData name="Desy Hertinsyana" userId="161e33367aad32cb" providerId="LiveId" clId="{AB109C3D-66CC-4A7D-9D97-E78797E0A5AC}" dt="2023-05-15T12:14:31.770" v="237"/>
          <ac:inkMkLst>
            <pc:docMk/>
            <pc:sldMk cId="517695574" sldId="269"/>
            <ac:inkMk id="79" creationId="{B1068D60-6285-6056-6413-D06E5DFAEDC3}"/>
          </ac:inkMkLst>
        </pc:inkChg>
        <pc:inkChg chg="add mod">
          <ac:chgData name="Desy Hertinsyana" userId="161e33367aad32cb" providerId="LiveId" clId="{AB109C3D-66CC-4A7D-9D97-E78797E0A5AC}" dt="2023-05-15T12:14:31.770" v="237"/>
          <ac:inkMkLst>
            <pc:docMk/>
            <pc:sldMk cId="517695574" sldId="269"/>
            <ac:inkMk id="80" creationId="{8BB940C9-B4CC-B864-73AA-9339877F79AA}"/>
          </ac:inkMkLst>
        </pc:inkChg>
        <pc:inkChg chg="add mod">
          <ac:chgData name="Desy Hertinsyana" userId="161e33367aad32cb" providerId="LiveId" clId="{AB109C3D-66CC-4A7D-9D97-E78797E0A5AC}" dt="2023-05-15T12:14:31.770" v="237"/>
          <ac:inkMkLst>
            <pc:docMk/>
            <pc:sldMk cId="517695574" sldId="269"/>
            <ac:inkMk id="81" creationId="{CEB14416-0FEA-0E72-59DB-8EC15966D211}"/>
          </ac:inkMkLst>
        </pc:inkChg>
        <pc:inkChg chg="add">
          <ac:chgData name="Desy Hertinsyana" userId="161e33367aad32cb" providerId="LiveId" clId="{AB109C3D-66CC-4A7D-9D97-E78797E0A5AC}" dt="2023-05-15T12:14:30.817" v="236" actId="9405"/>
          <ac:inkMkLst>
            <pc:docMk/>
            <pc:sldMk cId="517695574" sldId="269"/>
            <ac:inkMk id="82" creationId="{AC58C664-FA70-6429-91E1-6DF840B49D47}"/>
          </ac:inkMkLst>
        </pc:inkChg>
        <pc:inkChg chg="add mod">
          <ac:chgData name="Desy Hertinsyana" userId="161e33367aad32cb" providerId="LiveId" clId="{AB109C3D-66CC-4A7D-9D97-E78797E0A5AC}" dt="2023-05-15T12:14:34.782" v="239"/>
          <ac:inkMkLst>
            <pc:docMk/>
            <pc:sldMk cId="517695574" sldId="269"/>
            <ac:inkMk id="84" creationId="{B0698A56-DBC3-8682-E393-DCA93E899B23}"/>
          </ac:inkMkLst>
        </pc:inkChg>
        <pc:inkChg chg="add mod">
          <ac:chgData name="Desy Hertinsyana" userId="161e33367aad32cb" providerId="LiveId" clId="{AB109C3D-66CC-4A7D-9D97-E78797E0A5AC}" dt="2023-05-15T12:14:47.666" v="245"/>
          <ac:inkMkLst>
            <pc:docMk/>
            <pc:sldMk cId="517695574" sldId="269"/>
            <ac:inkMk id="86" creationId="{BAF2DE39-5D96-313D-E5D7-26E42323E1EF}"/>
          </ac:inkMkLst>
        </pc:inkChg>
        <pc:inkChg chg="add mod">
          <ac:chgData name="Desy Hertinsyana" userId="161e33367aad32cb" providerId="LiveId" clId="{AB109C3D-66CC-4A7D-9D97-E78797E0A5AC}" dt="2023-05-15T12:14:47.666" v="245"/>
          <ac:inkMkLst>
            <pc:docMk/>
            <pc:sldMk cId="517695574" sldId="269"/>
            <ac:inkMk id="87" creationId="{4988F754-8D6E-DE2C-3A25-DA3B13E4A323}"/>
          </ac:inkMkLst>
        </pc:inkChg>
        <pc:inkChg chg="add mod">
          <ac:chgData name="Desy Hertinsyana" userId="161e33367aad32cb" providerId="LiveId" clId="{AB109C3D-66CC-4A7D-9D97-E78797E0A5AC}" dt="2023-05-15T12:14:47.666" v="245"/>
          <ac:inkMkLst>
            <pc:docMk/>
            <pc:sldMk cId="517695574" sldId="269"/>
            <ac:inkMk id="88" creationId="{D7532F38-C48E-4853-03A1-8715F11274A2}"/>
          </ac:inkMkLst>
        </pc:inkChg>
        <pc:inkChg chg="add mod">
          <ac:chgData name="Desy Hertinsyana" userId="161e33367aad32cb" providerId="LiveId" clId="{AB109C3D-66CC-4A7D-9D97-E78797E0A5AC}" dt="2023-05-15T12:14:47.666" v="245"/>
          <ac:inkMkLst>
            <pc:docMk/>
            <pc:sldMk cId="517695574" sldId="269"/>
            <ac:inkMk id="89" creationId="{1E4F2416-864B-2080-1636-499D68590ADC}"/>
          </ac:inkMkLst>
        </pc:inkChg>
        <pc:inkChg chg="add mod">
          <ac:chgData name="Desy Hertinsyana" userId="161e33367aad32cb" providerId="LiveId" clId="{AB109C3D-66CC-4A7D-9D97-E78797E0A5AC}" dt="2023-05-15T12:14:47.666" v="245"/>
          <ac:inkMkLst>
            <pc:docMk/>
            <pc:sldMk cId="517695574" sldId="269"/>
            <ac:inkMk id="90" creationId="{75AE0752-9E35-8449-17AC-69DEF627A0DA}"/>
          </ac:inkMkLst>
        </pc:inkChg>
        <pc:inkChg chg="add">
          <ac:chgData name="Desy Hertinsyana" userId="161e33367aad32cb" providerId="LiveId" clId="{AB109C3D-66CC-4A7D-9D97-E78797E0A5AC}" dt="2023-05-15T12:14:47.696" v="246" actId="9405"/>
          <ac:inkMkLst>
            <pc:docMk/>
            <pc:sldMk cId="517695574" sldId="269"/>
            <ac:inkMk id="92" creationId="{EA4D3A98-78AD-B18D-0902-62A29673BAD1}"/>
          </ac:inkMkLst>
        </pc:inkChg>
        <pc:inkChg chg="add mod">
          <ac:chgData name="Desy Hertinsyana" userId="161e33367aad32cb" providerId="LiveId" clId="{AB109C3D-66CC-4A7D-9D97-E78797E0A5AC}" dt="2023-05-15T12:14:50.456" v="250"/>
          <ac:inkMkLst>
            <pc:docMk/>
            <pc:sldMk cId="517695574" sldId="269"/>
            <ac:inkMk id="93" creationId="{E1017F47-E678-0C8A-0C63-E3CE3428C484}"/>
          </ac:inkMkLst>
        </pc:inkChg>
        <pc:inkChg chg="add mod">
          <ac:chgData name="Desy Hertinsyana" userId="161e33367aad32cb" providerId="LiveId" clId="{AB109C3D-66CC-4A7D-9D97-E78797E0A5AC}" dt="2023-05-15T12:14:50.456" v="250"/>
          <ac:inkMkLst>
            <pc:docMk/>
            <pc:sldMk cId="517695574" sldId="269"/>
            <ac:inkMk id="94" creationId="{20DD25E3-5D4F-D391-7F7D-7D32A4D080CC}"/>
          </ac:inkMkLst>
        </pc:inkChg>
        <pc:inkChg chg="add">
          <ac:chgData name="Desy Hertinsyana" userId="161e33367aad32cb" providerId="LiveId" clId="{AB109C3D-66CC-4A7D-9D97-E78797E0A5AC}" dt="2023-05-15T12:14:49.865" v="249" actId="9405"/>
          <ac:inkMkLst>
            <pc:docMk/>
            <pc:sldMk cId="517695574" sldId="269"/>
            <ac:inkMk id="95" creationId="{11DE9E4E-8F93-A012-301E-EF4D5C2EAB27}"/>
          </ac:inkMkLst>
        </pc:inkChg>
        <pc:inkChg chg="add mod">
          <ac:chgData name="Desy Hertinsyana" userId="161e33367aad32cb" providerId="LiveId" clId="{AB109C3D-66CC-4A7D-9D97-E78797E0A5AC}" dt="2023-05-15T12:14:52.172" v="254"/>
          <ac:inkMkLst>
            <pc:docMk/>
            <pc:sldMk cId="517695574" sldId="269"/>
            <ac:inkMk id="97" creationId="{FF08EC2D-8CE2-C435-787E-407A74E97DA8}"/>
          </ac:inkMkLst>
        </pc:inkChg>
        <pc:inkChg chg="add mod">
          <ac:chgData name="Desy Hertinsyana" userId="161e33367aad32cb" providerId="LiveId" clId="{AB109C3D-66CC-4A7D-9D97-E78797E0A5AC}" dt="2023-05-15T12:14:52.172" v="254"/>
          <ac:inkMkLst>
            <pc:docMk/>
            <pc:sldMk cId="517695574" sldId="269"/>
            <ac:inkMk id="98" creationId="{5171FB01-AF98-42FD-B0E4-9683E8C31487}"/>
          </ac:inkMkLst>
        </pc:inkChg>
        <pc:inkChg chg="add mod">
          <ac:chgData name="Desy Hertinsyana" userId="161e33367aad32cb" providerId="LiveId" clId="{AB109C3D-66CC-4A7D-9D97-E78797E0A5AC}" dt="2023-05-15T12:14:52.172" v="254"/>
          <ac:inkMkLst>
            <pc:docMk/>
            <pc:sldMk cId="517695574" sldId="269"/>
            <ac:inkMk id="99" creationId="{4DE209CB-58E4-ED98-0D4B-C733C18DE97B}"/>
          </ac:inkMkLst>
        </pc:inkChg>
        <pc:inkChg chg="add">
          <ac:chgData name="Desy Hertinsyana" userId="161e33367aad32cb" providerId="LiveId" clId="{AB109C3D-66CC-4A7D-9D97-E78797E0A5AC}" dt="2023-05-15T12:14:53.177" v="255" actId="9405"/>
          <ac:inkMkLst>
            <pc:docMk/>
            <pc:sldMk cId="517695574" sldId="269"/>
            <ac:inkMk id="101" creationId="{B4BADD8E-676F-040F-D59F-22B70856A491}"/>
          </ac:inkMkLst>
        </pc:inkChg>
        <pc:inkChg chg="add mod">
          <ac:chgData name="Desy Hertinsyana" userId="161e33367aad32cb" providerId="LiveId" clId="{AB109C3D-66CC-4A7D-9D97-E78797E0A5AC}" dt="2023-05-15T12:14:56.632" v="262"/>
          <ac:inkMkLst>
            <pc:docMk/>
            <pc:sldMk cId="517695574" sldId="269"/>
            <ac:inkMk id="102" creationId="{8F12A3D0-8CA8-0F11-5FB7-092C404280F9}"/>
          </ac:inkMkLst>
        </pc:inkChg>
        <pc:inkChg chg="add mod">
          <ac:chgData name="Desy Hertinsyana" userId="161e33367aad32cb" providerId="LiveId" clId="{AB109C3D-66CC-4A7D-9D97-E78797E0A5AC}" dt="2023-05-15T12:14:56.632" v="262"/>
          <ac:inkMkLst>
            <pc:docMk/>
            <pc:sldMk cId="517695574" sldId="269"/>
            <ac:inkMk id="103" creationId="{1C2FEC93-D001-27DA-BFF9-BCC37E3DA28E}"/>
          </ac:inkMkLst>
        </pc:inkChg>
        <pc:inkChg chg="add mod">
          <ac:chgData name="Desy Hertinsyana" userId="161e33367aad32cb" providerId="LiveId" clId="{AB109C3D-66CC-4A7D-9D97-E78797E0A5AC}" dt="2023-05-15T12:14:56.632" v="262"/>
          <ac:inkMkLst>
            <pc:docMk/>
            <pc:sldMk cId="517695574" sldId="269"/>
            <ac:inkMk id="104" creationId="{0E094585-3BDA-C95F-F94D-2BB3DC2FB274}"/>
          </ac:inkMkLst>
        </pc:inkChg>
        <pc:inkChg chg="add mod">
          <ac:chgData name="Desy Hertinsyana" userId="161e33367aad32cb" providerId="LiveId" clId="{AB109C3D-66CC-4A7D-9D97-E78797E0A5AC}" dt="2023-05-15T12:14:56.632" v="262"/>
          <ac:inkMkLst>
            <pc:docMk/>
            <pc:sldMk cId="517695574" sldId="269"/>
            <ac:inkMk id="105" creationId="{0A88F10A-F090-123C-A106-C73FC6CCEBA8}"/>
          </ac:inkMkLst>
        </pc:inkChg>
        <pc:inkChg chg="add mod">
          <ac:chgData name="Desy Hertinsyana" userId="161e33367aad32cb" providerId="LiveId" clId="{AB109C3D-66CC-4A7D-9D97-E78797E0A5AC}" dt="2023-05-15T12:14:56.632" v="262"/>
          <ac:inkMkLst>
            <pc:docMk/>
            <pc:sldMk cId="517695574" sldId="269"/>
            <ac:inkMk id="106" creationId="{4B767932-D0AA-E59F-ABD6-D92A224A7D62}"/>
          </ac:inkMkLst>
        </pc:inkChg>
        <pc:inkChg chg="add">
          <ac:chgData name="Desy Hertinsyana" userId="161e33367aad32cb" providerId="LiveId" clId="{AB109C3D-66CC-4A7D-9D97-E78797E0A5AC}" dt="2023-05-15T12:14:55.960" v="261" actId="9405"/>
          <ac:inkMkLst>
            <pc:docMk/>
            <pc:sldMk cId="517695574" sldId="269"/>
            <ac:inkMk id="107" creationId="{DC129734-82CA-E8AD-F778-2E842785337C}"/>
          </ac:inkMkLst>
        </pc:inkChg>
        <pc:inkChg chg="add mod">
          <ac:chgData name="Desy Hertinsyana" userId="161e33367aad32cb" providerId="LiveId" clId="{AB109C3D-66CC-4A7D-9D97-E78797E0A5AC}" dt="2023-05-15T12:20:25.034" v="293"/>
          <ac:inkMkLst>
            <pc:docMk/>
            <pc:sldMk cId="517695574" sldId="269"/>
            <ac:inkMk id="109" creationId="{F37B08AC-242E-DECD-E63B-F7A32D17DA74}"/>
          </ac:inkMkLst>
        </pc:inkChg>
        <pc:inkChg chg="add mod">
          <ac:chgData name="Desy Hertinsyana" userId="161e33367aad32cb" providerId="LiveId" clId="{AB109C3D-66CC-4A7D-9D97-E78797E0A5AC}" dt="2023-05-15T12:20:25.034" v="293"/>
          <ac:inkMkLst>
            <pc:docMk/>
            <pc:sldMk cId="517695574" sldId="269"/>
            <ac:inkMk id="110" creationId="{A19CD6DF-3F44-12D8-884F-97D691AE1971}"/>
          </ac:inkMkLst>
        </pc:inkChg>
        <pc:inkChg chg="add mod">
          <ac:chgData name="Desy Hertinsyana" userId="161e33367aad32cb" providerId="LiveId" clId="{AB109C3D-66CC-4A7D-9D97-E78797E0A5AC}" dt="2023-05-15T12:20:25.034" v="293"/>
          <ac:inkMkLst>
            <pc:docMk/>
            <pc:sldMk cId="517695574" sldId="269"/>
            <ac:inkMk id="111" creationId="{B544495B-8CDB-8628-2B03-7E29274F7689}"/>
          </ac:inkMkLst>
        </pc:inkChg>
        <pc:inkChg chg="add mod">
          <ac:chgData name="Desy Hertinsyana" userId="161e33367aad32cb" providerId="LiveId" clId="{AB109C3D-66CC-4A7D-9D97-E78797E0A5AC}" dt="2023-05-15T12:20:25.034" v="293"/>
          <ac:inkMkLst>
            <pc:docMk/>
            <pc:sldMk cId="517695574" sldId="269"/>
            <ac:inkMk id="112" creationId="{F497F4B2-5DCE-53FD-A8C2-F50E541FB728}"/>
          </ac:inkMkLst>
        </pc:inkChg>
        <pc:inkChg chg="add mod">
          <ac:chgData name="Desy Hertinsyana" userId="161e33367aad32cb" providerId="LiveId" clId="{AB109C3D-66CC-4A7D-9D97-E78797E0A5AC}" dt="2023-05-15T12:20:25.034" v="293"/>
          <ac:inkMkLst>
            <pc:docMk/>
            <pc:sldMk cId="517695574" sldId="269"/>
            <ac:inkMk id="113" creationId="{DC96FB14-43C0-E2AC-2335-F8DCFC28CF2F}"/>
          </ac:inkMkLst>
        </pc:inkChg>
        <pc:inkChg chg="add">
          <ac:chgData name="Desy Hertinsyana" userId="161e33367aad32cb" providerId="LiveId" clId="{AB109C3D-66CC-4A7D-9D97-E78797E0A5AC}" dt="2023-05-15T12:20:22.442" v="290" actId="9405"/>
          <ac:inkMkLst>
            <pc:docMk/>
            <pc:sldMk cId="517695574" sldId="269"/>
            <ac:inkMk id="114" creationId="{86611A6D-F39F-0BB2-B0BE-3F12CFFDEF13}"/>
          </ac:inkMkLst>
        </pc:inkChg>
        <pc:inkChg chg="add mod">
          <ac:chgData name="Desy Hertinsyana" userId="161e33367aad32cb" providerId="LiveId" clId="{AB109C3D-66CC-4A7D-9D97-E78797E0A5AC}" dt="2023-05-15T12:20:33.128" v="312"/>
          <ac:inkMkLst>
            <pc:docMk/>
            <pc:sldMk cId="517695574" sldId="269"/>
            <ac:inkMk id="115" creationId="{295A524D-B72B-C8D5-E163-4824CD039537}"/>
          </ac:inkMkLst>
        </pc:inkChg>
        <pc:inkChg chg="add mod">
          <ac:chgData name="Desy Hertinsyana" userId="161e33367aad32cb" providerId="LiveId" clId="{AB109C3D-66CC-4A7D-9D97-E78797E0A5AC}" dt="2023-05-15T12:20:33.128" v="312"/>
          <ac:inkMkLst>
            <pc:docMk/>
            <pc:sldMk cId="517695574" sldId="269"/>
            <ac:inkMk id="116" creationId="{41051720-32A4-3D0C-0B2F-233271951B93}"/>
          </ac:inkMkLst>
        </pc:inkChg>
        <pc:inkChg chg="add mod">
          <ac:chgData name="Desy Hertinsyana" userId="161e33367aad32cb" providerId="LiveId" clId="{AB109C3D-66CC-4A7D-9D97-E78797E0A5AC}" dt="2023-05-15T12:20:33.128" v="312"/>
          <ac:inkMkLst>
            <pc:docMk/>
            <pc:sldMk cId="517695574" sldId="269"/>
            <ac:inkMk id="119" creationId="{7513F894-1782-2CF6-4D87-F594C4584809}"/>
          </ac:inkMkLst>
        </pc:inkChg>
        <pc:inkChg chg="add mod">
          <ac:chgData name="Desy Hertinsyana" userId="161e33367aad32cb" providerId="LiveId" clId="{AB109C3D-66CC-4A7D-9D97-E78797E0A5AC}" dt="2023-05-15T12:20:33.128" v="312"/>
          <ac:inkMkLst>
            <pc:docMk/>
            <pc:sldMk cId="517695574" sldId="269"/>
            <ac:inkMk id="120" creationId="{F34C847B-EB4A-16F6-74F3-6DEA47CD230D}"/>
          </ac:inkMkLst>
        </pc:inkChg>
        <pc:inkChg chg="add mod">
          <ac:chgData name="Desy Hertinsyana" userId="161e33367aad32cb" providerId="LiveId" clId="{AB109C3D-66CC-4A7D-9D97-E78797E0A5AC}" dt="2023-05-15T12:20:33.128" v="312"/>
          <ac:inkMkLst>
            <pc:docMk/>
            <pc:sldMk cId="517695574" sldId="269"/>
            <ac:inkMk id="121" creationId="{355C6D21-4350-01B7-C672-D730CAD0D11A}"/>
          </ac:inkMkLst>
        </pc:inkChg>
        <pc:inkChg chg="add mod">
          <ac:chgData name="Desy Hertinsyana" userId="161e33367aad32cb" providerId="LiveId" clId="{AB109C3D-66CC-4A7D-9D97-E78797E0A5AC}" dt="2023-05-15T12:20:33.128" v="312"/>
          <ac:inkMkLst>
            <pc:docMk/>
            <pc:sldMk cId="517695574" sldId="269"/>
            <ac:inkMk id="122" creationId="{7F115451-E9B4-ED63-0E58-F043D7E6C287}"/>
          </ac:inkMkLst>
        </pc:inkChg>
        <pc:inkChg chg="add mod">
          <ac:chgData name="Desy Hertinsyana" userId="161e33367aad32cb" providerId="LiveId" clId="{AB109C3D-66CC-4A7D-9D97-E78797E0A5AC}" dt="2023-05-15T12:20:33.128" v="312"/>
          <ac:inkMkLst>
            <pc:docMk/>
            <pc:sldMk cId="517695574" sldId="269"/>
            <ac:inkMk id="123" creationId="{0E6D914D-AA82-C111-C516-3B7DDBB0E94F}"/>
          </ac:inkMkLst>
        </pc:inkChg>
        <pc:inkChg chg="add mod">
          <ac:chgData name="Desy Hertinsyana" userId="161e33367aad32cb" providerId="LiveId" clId="{AB109C3D-66CC-4A7D-9D97-E78797E0A5AC}" dt="2023-05-15T12:20:33.128" v="312"/>
          <ac:inkMkLst>
            <pc:docMk/>
            <pc:sldMk cId="517695574" sldId="269"/>
            <ac:inkMk id="124" creationId="{6B492545-2BC8-2CD5-216D-9E7C8BB10DE2}"/>
          </ac:inkMkLst>
        </pc:inkChg>
        <pc:inkChg chg="add mod">
          <ac:chgData name="Desy Hertinsyana" userId="161e33367aad32cb" providerId="LiveId" clId="{AB109C3D-66CC-4A7D-9D97-E78797E0A5AC}" dt="2023-05-15T12:20:33.128" v="312"/>
          <ac:inkMkLst>
            <pc:docMk/>
            <pc:sldMk cId="517695574" sldId="269"/>
            <ac:inkMk id="125" creationId="{1C424B6E-75EF-8768-68E7-0CD18C6FEB97}"/>
          </ac:inkMkLst>
        </pc:inkChg>
        <pc:inkChg chg="add mod">
          <ac:chgData name="Desy Hertinsyana" userId="161e33367aad32cb" providerId="LiveId" clId="{AB109C3D-66CC-4A7D-9D97-E78797E0A5AC}" dt="2023-05-15T12:20:33.128" v="312"/>
          <ac:inkMkLst>
            <pc:docMk/>
            <pc:sldMk cId="517695574" sldId="269"/>
            <ac:inkMk id="126" creationId="{5262BC4B-3279-5BBF-866A-4972782C93E0}"/>
          </ac:inkMkLst>
        </pc:inkChg>
        <pc:inkChg chg="add mod">
          <ac:chgData name="Desy Hertinsyana" userId="161e33367aad32cb" providerId="LiveId" clId="{AB109C3D-66CC-4A7D-9D97-E78797E0A5AC}" dt="2023-05-15T12:20:33.128" v="312"/>
          <ac:inkMkLst>
            <pc:docMk/>
            <pc:sldMk cId="517695574" sldId="269"/>
            <ac:inkMk id="127" creationId="{CCAE3946-0C39-D5F2-B312-A30DCCA09939}"/>
          </ac:inkMkLst>
        </pc:inkChg>
        <pc:inkChg chg="add mod">
          <ac:chgData name="Desy Hertinsyana" userId="161e33367aad32cb" providerId="LiveId" clId="{AB109C3D-66CC-4A7D-9D97-E78797E0A5AC}" dt="2023-05-15T12:20:33.128" v="312"/>
          <ac:inkMkLst>
            <pc:docMk/>
            <pc:sldMk cId="517695574" sldId="269"/>
            <ac:inkMk id="128" creationId="{0519B5D0-C96F-881D-A7D3-8A2B4B559194}"/>
          </ac:inkMkLst>
        </pc:inkChg>
        <pc:inkChg chg="add mod">
          <ac:chgData name="Desy Hertinsyana" userId="161e33367aad32cb" providerId="LiveId" clId="{AB109C3D-66CC-4A7D-9D97-E78797E0A5AC}" dt="2023-05-15T12:20:33.128" v="312"/>
          <ac:inkMkLst>
            <pc:docMk/>
            <pc:sldMk cId="517695574" sldId="269"/>
            <ac:inkMk id="129" creationId="{9C88CFB5-09AE-A2E4-4E75-EAA96FE9EA6C}"/>
          </ac:inkMkLst>
        </pc:inkChg>
        <pc:inkChg chg="add mod">
          <ac:chgData name="Desy Hertinsyana" userId="161e33367aad32cb" providerId="LiveId" clId="{AB109C3D-66CC-4A7D-9D97-E78797E0A5AC}" dt="2023-05-15T12:20:33.128" v="312"/>
          <ac:inkMkLst>
            <pc:docMk/>
            <pc:sldMk cId="517695574" sldId="269"/>
            <ac:inkMk id="130" creationId="{D1511EA8-8F0B-0AB9-57D5-27027986A7A7}"/>
          </ac:inkMkLst>
        </pc:inkChg>
        <pc:inkChg chg="add mod">
          <ac:chgData name="Desy Hertinsyana" userId="161e33367aad32cb" providerId="LiveId" clId="{AB109C3D-66CC-4A7D-9D97-E78797E0A5AC}" dt="2023-05-15T12:20:33.128" v="312"/>
          <ac:inkMkLst>
            <pc:docMk/>
            <pc:sldMk cId="517695574" sldId="269"/>
            <ac:inkMk id="131" creationId="{BA9B5593-1A78-C656-CAEA-F9C46257F7F2}"/>
          </ac:inkMkLst>
        </pc:inkChg>
        <pc:inkChg chg="add mod">
          <ac:chgData name="Desy Hertinsyana" userId="161e33367aad32cb" providerId="LiveId" clId="{AB109C3D-66CC-4A7D-9D97-E78797E0A5AC}" dt="2023-05-15T12:20:33.128" v="312"/>
          <ac:inkMkLst>
            <pc:docMk/>
            <pc:sldMk cId="517695574" sldId="269"/>
            <ac:inkMk id="132" creationId="{C29432DD-7000-0B9F-AA3E-9F0046B95F13}"/>
          </ac:inkMkLst>
        </pc:inkChg>
        <pc:inkChg chg="add mod">
          <ac:chgData name="Desy Hertinsyana" userId="161e33367aad32cb" providerId="LiveId" clId="{AB109C3D-66CC-4A7D-9D97-E78797E0A5AC}" dt="2023-05-15T12:20:33.128" v="312"/>
          <ac:inkMkLst>
            <pc:docMk/>
            <pc:sldMk cId="517695574" sldId="269"/>
            <ac:inkMk id="133" creationId="{E557ADBF-65F0-7FFA-BB46-3AC1FF02C25C}"/>
          </ac:inkMkLst>
        </pc:inkChg>
        <pc:inkChg chg="add mod">
          <ac:chgData name="Desy Hertinsyana" userId="161e33367aad32cb" providerId="LiveId" clId="{AB109C3D-66CC-4A7D-9D97-E78797E0A5AC}" dt="2023-05-15T12:20:33.128" v="312"/>
          <ac:inkMkLst>
            <pc:docMk/>
            <pc:sldMk cId="517695574" sldId="269"/>
            <ac:inkMk id="134" creationId="{52A37707-612B-A943-76F4-2B29DAEA2B15}"/>
          </ac:inkMkLst>
        </pc:inkChg>
        <pc:inkChg chg="add mod">
          <ac:chgData name="Desy Hertinsyana" userId="161e33367aad32cb" providerId="LiveId" clId="{AB109C3D-66CC-4A7D-9D97-E78797E0A5AC}" dt="2023-05-15T12:20:33.128" v="312"/>
          <ac:inkMkLst>
            <pc:docMk/>
            <pc:sldMk cId="517695574" sldId="269"/>
            <ac:inkMk id="135" creationId="{26EA5024-D027-3A11-9845-1464F05926B7}"/>
          </ac:inkMkLst>
        </pc:inkChg>
        <pc:inkChg chg="add mod">
          <ac:chgData name="Desy Hertinsyana" userId="161e33367aad32cb" providerId="LiveId" clId="{AB109C3D-66CC-4A7D-9D97-E78797E0A5AC}" dt="2023-05-15T12:20:33.128" v="312"/>
          <ac:inkMkLst>
            <pc:docMk/>
            <pc:sldMk cId="517695574" sldId="269"/>
            <ac:inkMk id="136" creationId="{AF92E790-CDA7-DFF4-7C28-1E14DA018A49}"/>
          </ac:inkMkLst>
        </pc:inkChg>
      </pc:sldChg>
      <pc:sldChg chg="new del">
        <pc:chgData name="Desy Hertinsyana" userId="161e33367aad32cb" providerId="LiveId" clId="{AB109C3D-66CC-4A7D-9D97-E78797E0A5AC}" dt="2023-05-15T12:21:00.387" v="313" actId="2696"/>
        <pc:sldMkLst>
          <pc:docMk/>
          <pc:sldMk cId="3951369643" sldId="270"/>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05T01:00:47.642"/>
    </inkml:context>
    <inkml:brush xml:id="br0">
      <inkml:brushProperty name="width" value="0.08571" units="cm"/>
      <inkml:brushProperty name="height" value="0.08571" units="cm"/>
    </inkml:brush>
  </inkml:definitions>
  <inkml:trace contextRef="#ctx0" brushRef="#br0">26 539 5734,'-26'-2'0,"86"-60"0,-15 26 0,4-2 0,6-3 0,2-2 0,16-10 0,-9 8 0,-28 19 0,28-21 0,-51 37 0,-4 5 0,-8 3 0,2 1 0,-11 4 0,5-1 0,4 0 0,-2-6 0,5 3 0,-6-3 0,0 4 0,0 1 0,0 0 0,0 1 0,-1 0 0,-4 2 0,-3 0 0,-4 3 0,-5 0 0,-13 11 0,-23 18 0,16-10 0,-8 10 0,29-22 0,-3 2 0,6-6 0,0 0 0,18-15 0,10-19 0,4 0 0,4-8 0,7-6 0,4-4 0,-1-3 0,0 1 0,-13 15 0,-8 12 0,-2 4 0,-8 10 0,-2 2 0,-1 1 0,-14 0 0,-7 1 0,-3-3 0,-1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05T01:00:56.709"/>
    </inkml:context>
    <inkml:brush xml:id="br0">
      <inkml:brushProperty name="width" value="0.08571" units="cm"/>
      <inkml:brushProperty name="height" value="0.08571" units="cm"/>
    </inkml:brush>
  </inkml:definitions>
  <inkml:trace contextRef="#ctx0" brushRef="#br0">0 0 5734,'2'10'0,"55"59"0,-23-16 0,-2-17 0,1 7 0,-5 32 0,-8-4 0,-8-24 0,4 12 0,-1 4 0,-9 4 0,-2-29 0,1 47 0,-6-33 0,0 0 0,-5-3 0,-1 14 0,-6 13 0,-3 9 0,3-20 0,0-21 0,-2-11 0,-8 2 0,3-9 0,2-10 0,5-24 0,-3-7 0,-2-7 0,2-1 0,4 3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0:53.859"/>
    </inkml:context>
    <inkml:brush xml:id="br0">
      <inkml:brushProperty name="width" value="0.05" units="cm"/>
      <inkml:brushProperty name="height" value="0.05" units="cm"/>
    </inkml:brush>
  </inkml:definitions>
  <inkml:trace contextRef="#ctx0" brushRef="#br0">190 29 684,'61'-8'11790,"-59"8"-11195,-16-14 2522,-35 7 2765,39 15-4175,8-3-1558,2 0 1,-1 0-1,0 0 0,1 0 1,0 0-1,0 0 0,1-1 1,-1 1-1,3 7 0,0-2-52,-1-1 0,0 1 0,0 0 0,0 0 0,-2 0-1,1 0 1,-1 0 0,-2 16 0,1-10-2,1 0 0,0 0 0,3 19 0,11 111 433,-7-51-217,8 230 515,-4-161-508,-7-127-258,6 35 38,-5-44-48,3 57 1,-6-53-17,9 52 1,-6-52-21,2 56 0,-7 83-701,0-171 618,0 1 0,0 0 0,-1-1 0,1 1 0,0-1 0,-1 1 0,1 0 0,-1-1 0,1 1 0,-1-1 0,1 1 0,-1-1 0,1 1 0,-1-1 0,0 1 0,1-1 0,-1 0 0,1 1 0,-1-1 0,0 0 0,1 0 0,-1 1 0,0-1 0,0 0 0,1 0 0,-1 0 0,0 0 0,0 0 0,1 0 0,-1 0 0,0 0 0,1 0 0,-2 0 0,-28-4-2906,8-2 1260,14 5 935,0-1 0,1 0 1,-1 0-1,1-1 0,0 0 0,0 0 0,0-1 0,-11-7 0,-96-89-8869,110 97 9369,1-1 1,0 1 0,0-1-1,1 0 1,-1 0 0,-3-7-1,2-19-1404</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0:54.352"/>
    </inkml:context>
    <inkml:brush xml:id="br0">
      <inkml:brushProperty name="width" value="0.05" units="cm"/>
      <inkml:brushProperty name="height" value="0.05" units="cm"/>
    </inkml:brush>
  </inkml:definitions>
  <inkml:trace contextRef="#ctx0" brushRef="#br0">14 151 1308,'0'1'85,"0"-1"0,0 0-1,0 0 1,0 1 0,0-1 0,0 0-1,-1 0 1,1 1 0,0-1 0,0 0-1,0 1 1,0-1 0,0 0 0,0 0-1,0 1 1,0-1 0,-1 0 0,1 0-1,0 0 1,0 1 0,0-1 0,-1 0-1,1 0 1,0 0 0,0 0 0,0 1-1,-1-1 1,1 0 0,0 0 0,0 0-1,-1 0 1,1 0 0,0 0 0,0 0-1,-1 0 1,1 0 0,0 1 0,-1-1-1,1 0 1,0-1 11,-1 1 0,1 0-1,0 0 1,0 1 0,-1-1 0,1 0 0,0 0-1,0 0 1,0 0 0,-1 0 0,1 0 0,0 0-1,0 0 1,-1 0 0,1 0 0,0 1 0,0-1-1,0 0 1,0 0 0,-1 0 0,1 0 0,0 0-1,0 1 1,0-1 0,0 0 0,0 0 0,-1 0-1,1 1 1,0-1 0,0 0 0,0 0 0,0 1-1,0-1 1,0 0 0,0 0 0,0 1 0,0-1-1,0 2 1143,38 6 880,19-4-1182,1-3 0,0-1 0,75-12 1,-46 3-339,469-55 2824,-276 27-2238,-214 29-1003,336-25 555,-95 26-617,-145 0-2540,-162 6 2386,1 1 0,-1 0 0,0 0 0,1 0 0,-1 0 0,0 0 0,0 0 0,1 0 0,-1 0 0,0 0 0,1 0 0,-1-1 0,0 1 0,1 1 0,-1-1 0,0 0 0,0 0 0,1 0 0,-1 0 0,0 0 0,1 0 0,-1 0 0,0 0 0,0 0 0,1 1 0,-1-1 0,0 0 0,0 0 0,1 0 0,-1 0-1,0 1 1,0-1 0,1 0 0,-1 0 0,0 1 0,0-1 0,0 0 0,0 0 0,0 1 0,1-1 0,-1 1 0,-12 8-1422,-25 5-871,25-11 992,1 0 1,-1 0-1,0 1 0,1 1 1,0 0-1,0 1 0,1 0 1,-12 8-1,8-5-277</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0:54.756"/>
    </inkml:context>
    <inkml:brush xml:id="br0">
      <inkml:brushProperty name="width" value="0.05" units="cm"/>
      <inkml:brushProperty name="height" value="0.05" units="cm"/>
    </inkml:brush>
  </inkml:definitions>
  <inkml:trace contextRef="#ctx0" brushRef="#br0">13 2 1372,'3'0'1001,"-3"0"-793,0 0-1,0 0 1,1 0-1,-1-1 0,0 1 1,1 0-1,-1 0 0,0 0 1,1 0-1,-1 0 0,0 0 1,1 0-1,-1 0 1,0 0-1,1 0 0,-1 0 1,0 0-1,1 0 0,-1 0 1,0 0-1,1 0 0,-1 0 1,0 0-1,1 0 0,-1 1 1,0-1-1,0 0 1,1 0-1,-1 0 0,0 1 1,1-1-1,-1 0 0,0 0 1,0 1-1,0-1 0,1 0 1,-1 0-1,0 1 1,0-1-1,0 0 0,0 1 1,1-1-1,-1 0 0,0 1 1,0-1-1,0 0 0,0 1 1,0-1-1,0 0 1,0 1-1,0-1 0,0 0 1,0 1-1,0-1 0,0 0 1,0 1-1,0-1 0,-1 0 1,1 1-1,0-1 0,0 1 1,-1 19 112,0-13-129,2 1 0,-1-1 1,1 0-1,0 0 0,1 0 0,0 0 0,4 12 1,1 2 4,0 0 0,-2 0 1,-1 1-1,3 37 1,-1-11-48,0-14-76,-3-18-46,0 1-1,-1 0 1,-1 0-1,-1 0 1,-2 31 0,-4-13-9,-1 3-31,2 1 0,0 40 1,5-68-39,0-4-165,1 0 1,-1 0-1,-1 0 1,1 0 0,-1 0-1,-1 0 1,1 0 0,-1 0-1,0 0 1,-5 10-1,6-16 115,0 0 0,1-1-1,-1 1 1,0 0-1,0-1 1,1 1-1,-1-1 1,0 1-1,0-1 1,0 1-1,0-1 1,0 0 0,0 1-1,0-1 1,0 0-1,0 0 1,0 0-1,1 0 1,-1 0-1,0 0 1,-2 0-1,3 0-31,-1 0-1,0 0 0,1 0 0,-1 0 0,1 0 1,-1 0-1,0 0 0,1-1 0,-1 1 1,1 0-1,-1 0 0,0-1 0,1 1 0,-1 0 1,1-1-1,-1 1 0,1 0 0,-1-1 0,1 1 1,-1-1-1,1 1 0,0-1 0,-1 1 1,1-1-1,0 1 0,-1-1 0,1 1 0,0-1 1,0 0-1,-1 1 0,1-1 0,0 1 0,0-1 1,0-1-1,0 2-35,0-1 0,0 0 0,0 1-1,-1-1 1,1 0 0,0 1 0,0-1 0,-1 1 0,1-1 0,0 0 0,-1 1 0,1-1-1,0 1 1,-1-1 0,1 1 0,-1-1 0,1 1 0,-2-2 0,2 2 93,-1 0 1,1-1-1,0 1 0,-1 0 1,1-1-1,0 1 0,-1 0 1,1-1-1,0 1 0,-1-1 1,1 1-1,0-1 1,0 1-1,-1-1 0,1 1 1,0-1-1,0 1 0,0-1 1,0 1-1,0-1 1,0 1-1,0-1 0,0 1 1,0-1-1,0 1 0,0-1 1,0 1-1,0-1 0,0 1 1,0-1-1,0 1 1,1-1-1,-1 0 0,9-13-1572,-7-1 228</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0:55.397"/>
    </inkml:context>
    <inkml:brush xml:id="br0">
      <inkml:brushProperty name="width" value="0.05" units="cm"/>
      <inkml:brushProperty name="height" value="0.05" units="cm"/>
    </inkml:brush>
  </inkml:definitions>
  <inkml:trace contextRef="#ctx0" brushRef="#br0">1 0 532,'4'0'606,"-1"0"-1,1 0 1,0 0-1,-1 1 1,1-1-1,0 1 1,-1 0-1,1 0 1,-1 0-1,1 1 1,4 2-1,-5-2-322,-1 0 0,0 0 0,0 0 0,0 1 0,0-1 0,0 1 0,0-1 0,-1 1 0,1 0 0,-1 0 0,0 0 0,0 0 0,0-1 0,1 5 0,0 5 197,0 1 1,-1 0-1,-1 0 0,-2 25 0,1-1 145,1 17 35,1 2-225,-2-1-1,-14 92 1,10-127-309,-2 0-1,-15 34 1,19-46 35,-5 9 176,6-13 204,1-6 490,3-26-929,2 1 0,1-1 0,1 1-1,2 0 1,18-44 0,-1 1-49,-25 70-53,3-13 2,2 0 1,-1 0-1,2 1 0,0 0 1,0 0-1,14-20 1,-7 15-2,-6 8-4,1-1 0,-1 1 0,1 0 1,1 1-1,15-13 0,1 5-4,37-32 0,-58 44 22,1 1-1,0 0 1,0 0 0,0 0-1,0 1 1,0 0 0,0 0-1,1 0 1,-1 0-1,1 1 1,-1 0 0,1 0-1,0 1 1,-1-1 0,1 1-1,0 0 1,-1 1-1,1-1 1,0 1 0,-1 0-1,8 3 1,-1 0 73,-1-1 1,0 2-1,0-1 1,0 2-1,-1-1 1,0 2-1,0-1 0,0 1 1,12 12-1,-4-2 105,-10-10-117,-1 0-1,0 0 1,0 1-1,0 0 1,-1 0 0,-1 1-1,8 12 1,0 6 89,-2 1 1,0 0 0,6 29 0,-13-40-102,-1-1 0,-1 1 1,-1 0-1,0 0 0,-1 0 1,0 0-1,-4 18 0,-21 89 235,13-101-259,10-22-35,1 0 0,0 1 0,0 0 1,0-1-1,0 1 0,0 0 0,1-1 0,-1 1 0,0 0 1,1 0-1,-1 0 0,1-1 0,0 1 0,0 0 0,-1 3 1,1-15-31,-1-15-37,0 1 0,2-1 0,1 1 0,1 0 0,6-25 0,1 21 14,-6 11 19,2 1 0,0 0-1,1 0 1,1 1 0,14-23-1,44-56-100,-56 83 113,0 1-1,0 0 1,1 0 0,1 1 0,0 1 0,0 0 0,23-11-1,-27 14 16,1 1-1,-1 0 1,1 1-1,0 0 0,0 1 1,0-1-1,1 2 1,15-2-1,-18 3 22,-1 0 1,1 0-1,-1 1 0,1 0 1,-1 0-1,0 0 0,1 1 1,-1 0-1,0 0 0,0 1 1,0-1-1,-1 1 0,10 7 1,-1 0 44,-9-7-41,-1 0 0,1 0 0,-1 0 0,0 1 1,0-1-1,0 1 0,-1 0 0,1 0 0,-1 1 0,4 7 0,1 1 7,-1 1-1,-1-1 0,0 2 0,-1-1 0,0 0 0,-1 1 0,-1 0 1,0 0-1,1 25 0,-4-14-23,1-15-5,-1 1 0,0-1 0,-3 17 1,3-27-3,-2 3-8,1 1-1,1-1 1,-1 1-1,1-1 1,0 0 0,0 1-1,0-1 1,0 1-1,1-1 1,2 8 0,1 19-150,-4-29 120,0 0 0,0 0 1,0 0-1,0 0 1,0 0-1,0 0 1,0-1-1,-1 1 1,1 0-1,-1 0 1,1 0-1,-1 0 1,0-1-1,-1 4 1,-6 0-215,6-4 104,0 0-1,1 0 1,-1 1-1,0-1 1,0 0-1,1 1 1,-1-1-1,1 1 1,-1-1-1,1 1 1,0 0-1,-1 0 1,1 0-1,0 0 1,0-1-1,0 1 1,0 3-1,1-5 75,0 0 0,-1 0 0,1 0 0,0 1 0,0-1 0,0 0 1,0 0-1,0 0 0,-1 0 0,1 1 0,0-1 0,0 0 0,0 0 0,-1 0 0,1 0 0,0 0 0,0 0 0,-1 0 0,1 0 0,0 0 0,0 0 0,0 0 0,-1 0 0,1 0 0,0 0 1,0 0-1,-1 0 0,1 0 0,0 0 0,0 0 0,0 0 0,-1 0 0,1 0 0,0 0 0,0 0 0,0 0 0,-1 0 0,1-1 0,0 1 0,0 0 0,0 0 0,-1 0 0,1-1 1,-13-5-1934,12 5 1725,0-2-32,0 0 0,0 0 1,1 0-1,0 0 0,-1 0 0,1 0 0,0 0 0,1 0 0,-1 0 0,0 0 0,1 1 0,0-1 0,0 0 1,0 0-1,0 0 0,1-3 0,2-4-396,36-98-5586,-27 73 4949</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0:55.845"/>
    </inkml:context>
    <inkml:brush xml:id="br0">
      <inkml:brushProperty name="width" value="0.05" units="cm"/>
      <inkml:brushProperty name="height" value="0.05" units="cm"/>
    </inkml:brush>
  </inkml:definitions>
  <inkml:trace contextRef="#ctx0" brushRef="#br0">0 128 528,'35'-13'2090,"-29"10"-1272,1 1-1,-1-1 1,1 1-1,-1 0 0,1 1 1,0 0-1,-1 0 1,11 0-1,-16 2-682,0-1 0,0 1 1,0-1-1,1 1 0,-1 0 0,0-1 1,0 1-1,0 0 0,0 0 0,0 0 1,0 0-1,0 0 0,-1 0 0,1 0 1,0 0-1,0 0 0,-1 0 0,1 0 1,-1 1-1,1-1 0,-1 0 0,1 0 1,-1 1-1,0-1 0,0 0 0,0 0 1,1 1-1,-1-1 0,-1 2 0,4 50 2521,-3-46-2490,0 1 112,1 1-1,1 0 0,-1-1 1,5 13-1,-1-5 6,-1-2-52,2 1 0,0-1 0,9 15 0,2 7 106,3-3-48,0 4 65,-18-33-316,0 0-1,0 0 1,1 0 0,-1 0-1,1 0 1,-1 0 0,1-1 0,1 1-1,-1-1 1,0 0 0,1 0-1,-1 0 1,1-1 0,0 1-1,0-1 1,0 0 0,0 0 0,0 0-1,1-1 1,-1 1 0,1-1-1,-1 0 1,1-1 0,-1 1 0,1-1-1,-1 1 1,5-2 0,9 1 267,-1-1 0,0-1 0,1-1 0,-1 0-1,32-11 1,-49 14-304,13-4 130,-1 0 0,1-1-1,-1-1 1,0 0 0,-1 0-1,17-13 1,2-4 12,-13 11-108,1-1-1,-2-1 1,0-1 0,-1 0-1,0-1 1,23-33-1,-32 40-49,1-2-83,0 0 0,-1 0 0,0-1 0,0 0-1,-1 0 1,-1 0 0,0 0 0,-1-1 0,0 1 0,1-25-1,-4 36 91,0-3-155,0-1 1,0 1-1,0 0 1,0-1-1,1 1 0,0-1 1,0 1-1,0 0 1,0 0-1,1-1 0,-1 1 1,4-5-1,5-10-1625,-7-11-7111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0:56.333"/>
    </inkml:context>
    <inkml:brush xml:id="br0">
      <inkml:brushProperty name="width" value="0.05" units="cm"/>
      <inkml:brushProperty name="height" value="0.05" units="cm"/>
    </inkml:brush>
  </inkml:definitions>
  <inkml:trace contextRef="#ctx0" brushRef="#br0">0 64 308,'7'2'534,"-1"1"0,0-1 1,1 1-1,-1 0 0,0 1 0,-1-1 0,1 1 0,-1 1 1,0-1-1,0 1 0,0-1 0,0 1 0,-1 1 1,0-1-1,0 1 0,0-1 0,-1 1 0,0 0 0,5 13 1,2 4 403,-8-20-803,0 0 0,-1 1 1,1-1-1,-1 0 0,0 1 0,0-1 1,0 0-1,0 1 0,-1-1 1,1 6-1,0-1 106,0 0-1,0-1 1,1 1 0,0-1-1,4 10 1,-4-9-80,1-1 0,-1 1-1,0-1 1,-1 1 0,1 11 0,11 68 872,0 18-215,-15-75-599,1-20 139,1 0-1,0 0 1,0 1-1,3 12 1,-18-30 932,11 2-1233,0-1 0,0 1 0,0-1 0,1 0 0,0 0 0,1-1 0,-1 1 0,1 0 0,0-1 0,1 0 0,-1 1 0,1-1 0,0-13 0,1 3-46,1 0 0,0 0 0,1 0 1,6-21-1,-5 28 1,0 1 0,1-1 0,0 1 0,1 0 0,0 0 1,0 1-1,1 0 0,10-13 0,-7 11 37,4-7 24,1 2 0,1 0 0,0 0 0,0 2 0,1 0 0,1 1 0,24-14 0,31-5 178,2 3 0,1 4 0,143-28 0,-162 40-238,-38 7-48,0 1-1,0 1 0,28-2 0,-24 4-253,42-8-1,-42 5-2200,43-3-1,-63 7 833,-17 0-2601,-3 2 1854,0 2-1,0 0 1,-25 9-1,16 0 628</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0:56.921"/>
    </inkml:context>
    <inkml:brush xml:id="br0">
      <inkml:brushProperty name="width" value="0.05" units="cm"/>
      <inkml:brushProperty name="height" value="0.05" units="cm"/>
    </inkml:brush>
  </inkml:definitions>
  <inkml:trace contextRef="#ctx0" brushRef="#br0">1101 10 676,'1'0'271,"-1"0"0,1 0-1,-1 0 1,1 0 0,-1 0 0,1 0-1,-1-1 1,1 1 0,-1 0 0,1 0-1,-1 0 1,1-1 0,-1 1 0,1 0-1,-1-1 1,0 1 0,1 0 0,-1-1-1,1 1 1,-1-1 0,1 0 0,-19-2 4314,-19 4-1991,16 0-1589,12 0-851,1 0 1,0 1-1,0 0 0,0 0 1,-10 5-1,-25 7 288,20-9-171,-13 2 642,-67 25-1,16 3 99,79-32-920,0 1-1,1 0 1,-1 0-1,1 1 1,0 0-1,-9 7 1,12-9-47,0 1 1,0 0 0,1 0 0,-1 0-1,1 0 1,0 0 0,0 1 0,0-1-1,0 1 1,1 0 0,-2 5 0,3-4 2,1 0 0,0 0 0,0 0 0,1 0 0,-1 0 0,1 0 1,0-1-1,1 1 0,0 0 0,0 0 0,3 6 0,5 18 128,10 48 180,-11-38-178,1-1 0,3 0 0,0 0 0,36 67 0,90 150 989,-107-196-502,37 100 0,-45-101-113,-20-45-364,0 0 1,-1 0 0,-1 0 0,-1 0 0,1 0-1,-2 0 1,-1 15 0,1-7 170,-1-18-299,1 0 0,-1 0 0,1 0 0,-1 0 0,-1 0 0,1-1 0,0 1 0,-1 0 0,0-1 0,0 1 0,0-1 0,0 1 0,-1-1 1,1 0-1,-1 0 0,0 0 0,1 0 0,-2 0 0,1-1 0,0 0 0,0 1 0,-1-1 0,1 0 0,-1-1 0,0 1 0,0-1 0,-4 2 0,-10 3 45,0-1 0,-1-1 0,1-1 0,-27 2 0,6-4-118,-1-1 1,1-2 0,0-1-1,0-3 1,-45-11 0,-1-6-1208,-97-41-1,160 56 501,1-1-1,0 0 0,0-2 1,1 0-1,1-1 0,0-2 0,-26-22 1,32 23 48,7 8 162,0 0-1,1 0 1,-1-1 0,1 0-1,0 0 1,1-1 0,0 1-1,0-1 1,0 0 0,1 0-1,0 0 1,0-1 0,-2-9-1,5 13 227,-1 1 0,1 0 0,0 0-1,0 0 1,0-1 0,1 1 0,-1 0 0,1 0 0,0 0-1,2-5 1,3-24-2639,-6 29 2687,1-1-1,0 1 1,0 0-1,1-1 1,-1 1-1,0 0 1,1 0-1,0 0 1,0 0-1,0 0 1,0 0-1,1 0 1,-1 1-1,1-1 1,-1 1-1,1 0 1,0 0 0,0 0-1,0 0 1,0 0-1,0 0 1,4-1-1,29-12-1140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0:57.588"/>
    </inkml:context>
    <inkml:brush xml:id="br0">
      <inkml:brushProperty name="width" value="0.05" units="cm"/>
      <inkml:brushProperty name="height" value="0.05" units="cm"/>
    </inkml:brush>
  </inkml:definitions>
  <inkml:trace contextRef="#ctx0" brushRef="#br0">1 626 224,'267'12'10684,"-154"6"-8855,-53-8-1341,1-3 1,1-2-1,-1-3 1,85-7-1,-112 0-224,0-1-1,48-16 0,-56 14-69,-15 5-49,-4 2-24,0-1 0,0 1 0,1-2-1,-1 1 1,-1-1 0,1 0 0,0-1 0,-1 0 0,1 0-1,-1 0 1,0 0 0,7-9 0,5-4 525,-16 15-559,0 0 0,0 0 0,0 0 0,0 0 0,0 0 0,0 0 0,-1 0 0,1-1 0,-1 1 0,0-1 0,0 1 0,1-3 0,1-1 230,-2 0 0,1 1 0,-1-1 0,1 0-1,-1 0 1,-1 0 0,0-11 0,0 15-213,0 0 0,0 0-1,-1 0 1,1 0 0,-1 0-1,0 0 1,0 0 0,0 0 0,1 0-1,-2 1 1,1-1 0,0 0-1,0 1 1,0-1 0,-1 1 0,1-1-1,-1 1 1,1 0 0,-1 0-1,0-1 1,1 1 0,-1 0-1,0 0 1,0 1 0,0-1 0,0 0-1,-3 0 1,-13-4 255,0 2 1,0-1-1,0 2 1,0 1-1,-21 0 1,20 2-323,1 1 0,-1 0 1,1 1-1,0 1 0,0 1 1,0 1-1,-27 12 0,16-4 32,1 1 0,1 2-1,-41 31 1,58-39-60,0 1-1,0 0 0,1 1 1,1 0-1,0 1 1,0 0-1,1 0 1,1 0-1,0 1 0,0 0 1,2 0-1,-5 20 1,7-19-10,0 0 0,2 1 1,0-1-1,0 0 0,2 1 1,-1-1-1,2 0 0,0 0 1,1 0-1,0 0 0,1 0 1,13 24-1,-17-34-2,3 6-68,0 0 0,1-1 1,0 1-1,1-1 0,-1 0 1,2 0-1,-1-1 0,14 13 1,3 2-327,-19-18 217,1 0-1,0 0 0,0-1 0,0 0 0,0 0 0,1 0 1,0-1-1,10 6 0,-1-4-172,-1 0 0,1-1 1,1-1-1,-1 0 0,0-1 1,1-1-1,-1 0 0,1-1 0,-1-1 1,1 0-1,21-5 0,-13 1-555,-1-2-1,0 0 1,0-1 0,-1-1 0,0-1-1,37-25 1,-26 15-216,-21 13 701,0 0-1,-1-1 1,0-1 0,-1 0-1,17-17 1,1-4-13,-2-2 0,-1 0 1,-1-1-1,-2-2 0,-2 0 0,-1-1 1,16-45-1,45-147 981,-72 208-356,1-1 0,15-24 0,11-24 453,-34 67-626,5-12 243,-1 1 0,-1-2 0,5-21 0,8-23 955,-13 48-510,0-1 1,-1 1-1,0-1 1,-1 0-1,1-19 1,-2 30-642,-1 0 1,0 0 0,0 0-1,0 1 1,0-1 0,0 0-1,0 0 1,0 0 0,-1 0 0,1 1-1,0-1 1,0 0 0,0 0-1,-1 1 1,1-1 0,-1 0-1,1 0 1,0 1 0,-1-1-1,1 0 1,-1 1 0,1-1-1,-1 1 1,0-1 0,1 1-1,-1-1 1,0 1 0,1-1-1,-2 0 1,1 3 63,1-1 0,0 1 0,-1-1 0,1 1 0,0-1 0,0 1 0,0-1 0,0 1 0,0-1 0,0 1 0,1-1 0,-1 1 0,1 1 0,3 10 65,-1 1 0,-1 0 0,1 0 1,-2 0-1,0 0 0,-1 0 0,-2 22 0,0 8-59,0 7-9,-19 98-1,4-44-127,-8 39-456,14 9-1700,11-149 1892,0 0 0,0 1-1,1-1 1,-1 0 0,1 0 0,0 1 0,0-1 0,1 0 0,-1 0 0,1 0 0,0 0-1,0-1 1,4 7 0,-5-8 46,1-1-1,0 1 1,-1-1-1,1 0 1,0 1-1,0-1 1,0 0-1,0 0 1,0 0-1,0-1 1,0 1-1,0 0 1,0-1-1,0 1 1,0-1-1,0 0 1,0 0-1,1 0 1,-1 0 0,0 0-1,0 0 1,0-1-1,0 1 1,0-1-1,0 1 1,0-1-1,0 0 1,2 0-1,174-64-6958,-117 44 6050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0:58.026"/>
    </inkml:context>
    <inkml:brush xml:id="br0">
      <inkml:brushProperty name="width" value="0.05" units="cm"/>
      <inkml:brushProperty name="height" value="0.05" units="cm"/>
    </inkml:brush>
  </inkml:definitions>
  <inkml:trace contextRef="#ctx0" brushRef="#br0">495 108 448,'40'-21'1310,"-16"9"954,37-26 0,-60 38-2056,0-1-1,0 0 1,-1 0-1,1 0 1,0 1 0,0-1-1,0 0 1,-1 0 0,1 0-1,0 0 1,-1 0 0,1-1-1,-1 1 1,1 0-1,-1 0 1,0 0 0,1 0-1,-1-1 1,0 1 0,0 0-1,0 0 1,0-2 0,0 2-112,0 0 1,-1 1 0,1-1 0,0 0-1,-1 1 1,1-1 0,0 1 0,-1-1-1,1 1 1,-1-1 0,1 1 0,-1-1-1,1 1 1,-1-1 0,1 1 0,-1 0 0,1-1-1,-1 1 1,0 0 0,1-1 0,-1 1-1,0 0 1,1 0 0,-1 0 0,0 0-1,1 0 1,-1 0 0,0 0 0,1 0-1,-1 0 1,0 0 0,1 0 0,-1 0-1,0 0 1,1 0 0,-1 0 0,0 1 0,1-1-1,-2 1 1,-52 9 2368,42-9-2074,0 1 1,0 0-1,0 1 1,0 0-1,1 1 1,-16 8-1,15-5-114,-30 16 1153,-71 52 1,73-43-773,1-4-144,2 2-1,2 1 1,1 1-1,-57 72 0,89-101-520,0-1-1,1 1 0,-1 0 0,1 0 1,0 0-1,0 0 0,0 0 1,0 0-1,1 0 0,-1 0 0,1 1 1,0-1-1,0 0 0,0 4 0,0-7 5,0 0-1,0 0 0,0 1 0,0-1 1,0 0-1,0 1 0,1-1 0,-1 0 1,0 1-1,0-1 0,0 0 0,0 0 0,0 1 1,1-1-1,-1 0 0,0 0 0,0 1 1,1-1-1,-1 0 0,0 0 0,0 0 1,1 0-1,-1 1 0,0-1 0,0 0 1,1 0-1,-1 0 0,0 0 0,1 0 1,-1 0-1,0 0 0,0 0 0,1 0 0,0 0 1,16-1-99,17-10-31,-32 11 116,59-20-346,-2-3-1,0-2 1,106-64 0,-99 53 130,-48 27 174,0-1 0,18-12 0,-31 18 52,1 0 0,0 0 0,0 1 0,0 0 1,0 0-1,0 1 0,1-1 0,7 0 0,-12 2 11,0 1-1,-1-1 0,1 1 1,0 0-1,0 0 1,0 0-1,-1 0 0,1 0 1,0 0-1,0 1 0,0-1 1,-1 1-1,1-1 1,0 1-1,0-1 0,-1 1 1,1 0-1,-1 0 0,1 0 1,-1 0-1,1 0 0,-1 0 1,1 1-1,-1-1 1,0 0-1,0 1 0,0-1 1,0 0-1,0 1 0,0 0 1,0-1-1,0 1 1,1 2-1,4 15-12,0 0 1,-2 0-1,0 0 1,-1 0-1,-1 1 0,0 29 1,-1-29-388,1 0-1,0-1 1,1 1 0,2-1 0,10 31-1,-3-36-514,-11-14 777,0 1-1,-1 0 1,1-1-1,0 1 0,0 0 1,-1-1-1,1 1 1,0 0-1,-1 0 0,1 0 1,-1-1-1,1 1 1,-1 0-1,1 0 1,-1 0-1,1 1 0,24-2-3858,-11-6 3278,-1-1 0,0-1 0,-1 0 0,1-1 0,-2 0 0,12-12 1,-12 12 306,-2 1 82,-1 0-1,1-1 1,-2 0 0,1 0 0,-1-1-1,-1 0 1,0 0 0,6-13 0,0-7-864,14-51 1,-3 9-263,-14 46 1059,18-55-733,-14 25 555</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0:58.428"/>
    </inkml:context>
    <inkml:brush xml:id="br0">
      <inkml:brushProperty name="width" value="0.05" units="cm"/>
      <inkml:brushProperty name="height" value="0.05" units="cm"/>
    </inkml:brush>
  </inkml:definitions>
  <inkml:trace contextRef="#ctx0" brushRef="#br0">64 272 116,'6'-26'342,"0"-1"864,1 1 0,0-1 0,2 1 1,1 1-1,2 0 0,20-34 0,-29 55-874,-2 3-183,0-1 0,0 1 0,0 0 1,-1-1-1,1 1 0,0-1 0,-1 1 0,1 0 1,0-1-1,-1 1 0,0-1 0,1 0 0,-1 1 1,0-1-1,0 1 0,0-3 0,8 80 6310,22 57-4022,-20-88-1789,-3 1-1,4 67 0,-3-13-178,-4-40-308,-4 79-1,-2-53-336,15 42-1656,-13-124 1596,0-1 1,1 0 0,-2 0-1,1 0 1,0 1-1,-1-1 1,1 0 0,-1 0-1,0 0 1,0 0 0,0 0-1,0 0 1,-1 0 0,-3 5-1,3-6-119,-1-1 1,1 1-1,-1-1 0,0 1 0,1-1 1,-1 0-1,0 0 0,0 0 0,0 0 0,0-1 1,0 1-1,0-1 0,0 0 0,0 1 1,-1-2-1,-3 1 0,-5 0-548,0-1 0,-1-1 0,1 0 0,0 0 0,0-1-1,0 0 1,0-1 0,0-1 0,1 0 0,-21-12 0,-3-3-206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05T01:00:59.618"/>
    </inkml:context>
    <inkml:brush xml:id="br0">
      <inkml:brushProperty name="width" value="0.08571" units="cm"/>
      <inkml:brushProperty name="height" value="0.08571" units="cm"/>
    </inkml:brush>
  </inkml:definitions>
  <inkml:trace contextRef="#ctx0" brushRef="#br0">328 313 5734,'-4'0'0,"-4"-2"0,1 1 0,-1-1 0,1 2 0,-10 0 0,2 5 0,-7-1 0,-10 16 0,16-7 0,-14 17 0,19-14 0,3-1 0,7-11 0,9-11 0,21-32 0,-12 14 0,9-23 0,-25 26 0,-3 6 0,-10-6 0,1 16 0,-12 10 0,12 1 0,-4 11 0,8-5 0,4 1 0,3 14 0,4-11 0,7 3 0,11-11 0,-9-5 0,31-37 0,-31 16 0,16-28 0,-20-1 0,-12-9 0,-2-9 0,-9 16 0,-11 26 0,-45 48 0,31-14 0,-32 34 0,51-22 0,2 4 0,7-8 0,4-3 0,12-11 0,16-13 0,4 0 0,28-19 0,-26 13 0,6-4 0,-21 8 0,-11 3 0,3 1 0,-37 13 0,20-2 0,-19 7 0,16-1 0,4 1 0,-2 1 0,5-3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0:59.178"/>
    </inkml:context>
    <inkml:brush xml:id="br0">
      <inkml:brushProperty name="width" value="0.05" units="cm"/>
      <inkml:brushProperty name="height" value="0.05" units="cm"/>
    </inkml:brush>
  </inkml:definitions>
  <inkml:trace contextRef="#ctx0" brushRef="#br0">135 237 1348,'-35'-8'2847,"28"7"-2208,0 0 0,0 0 0,0-1-1,0 0 1,0 0 0,0-1 0,0 1 0,1-2 0,-1 1 0,1-1 0,-8-6 0,10 6 82,3 4-654,1-1 0,0 1 0,-1 0 0,1-1 0,-1 1 0,1 0 0,0-1 0,-1 1 0,1 0 1,0-1-1,0 1 0,-1-1 0,1 1 0,0 0 0,0-1 0,-1 1 0,1-1 0,0 1 0,0-1 0,0 1 0,0-1 0,0 1 1,0-1-1,0 1 0,0-1 0,23-6 569,105-28-250,187-16-378,42 1-22,-146 24 178,-192 22 8,-15 3-63,0 0 0,0 0 1,0 0-1,0 0 1,0 1-1,0-1 1,0 1-1,0 0 1,0 0-1,0 1 1,7 1-1,-18 3 429,0-1-1,0 1 0,-1-2 1,-12 6-1,9-5-359,-1 0-1,1 1 1,0 0-1,0 1 1,1 0-1,0 1 1,-12 9 0,-61 62 780,49-43-560,24-23-277,0 0 1,-12 19-1,3-3 17,10-14-97,0-1-1,1 1 1,1 1-1,-11 29 1,17-40-41,0-1 0,0 1 0,1-1 0,0 1 0,-1-1 0,1 1 1,0 0-1,1 4 0,0 5-8,-1-12 2,1 1 0,-1-1 0,0 0 0,1 1 0,0-1-1,-1 0 1,1 0 0,0 0 0,-1 0 0,1 0 0,0 1 0,0-1 0,0-1-1,0 1 1,0 0 0,0 0 0,0 0 0,0 0 0,0-1 0,1 1 0,-1-1-1,0 1 1,0-1 0,1 1 0,-1-1 0,0 1 0,1-1 0,-1 0 0,0 0-1,1 0 1,-1 0 0,0 0 0,3 0 0,53-3-189,-49 2 180,10-1-18,0-1 0,0-1 0,-1-1 0,0 0-1,0-1 1,0-1 0,-1-1 0,0 0 0,29-21 0,-1-19-103,71-59-61,-93 85 202,24-16 1,-32 28 24,-1-1 0,16-16 0,-1 3 381,-13 20 134,-14 4-529,-1 0 0,1 0 0,-1 0 0,1 1 0,-1-1 0,0 0 0,1 1 0,-1-1 0,1 0 0,-1 1 0,0-1 0,1 1 0,-1-1-1,0 1 1,0-1 0,1 0 0,-1 1 0,0-1 0,0 1 0,0-1 0,0 1 0,1-1 0,-1 1 0,0-1 0,0 1 0,0-1 0,0 1 0,0-1 0,0 1 0,-1 0-1,0 33 572,0-24-536,1-1 0,-1 1-1,2-1 1,-1 0 0,1 1 0,0-1-1,1 0 1,0 0 0,7 17 0,-4-13-85,0 0 0,-1 0 0,-1 1 1,0-1-1,0 1 0,-2 0 1,1 0-1,-3 27 0,2-38-133,-1 1 0,1-1-1,0 1 1,0-1-1,0 1 1,0-1 0,0 1-1,1-1 1,-1 0 0,1 0-1,0 0 1,0 0 0,1 0-1,-1 0 1,0 0 0,1-1-1,0 1 1,4 2 0,-5-4 24,0 0 0,0-1-1,0 0 1,0 1 0,0-1 0,0 0 0,0 0 0,0 0 0,0 0 0,0 0 0,0-1 0,0 1 0,0-1 0,-1 1 0,1-1 0,0 0 0,0 1 0,2-2 0,36-21-2146,-28 15 1731,-9 6 422,0 0 0,-1 0 0,1 0-1,0 0 1,-1-1 0,0 1 0,1-1 0,-1 1-1,0-1 1,0 0 0,-1 0 0,1 0 0,-1 0 0,1 0-1,-1-1 1,0 1 0,0 0 0,0 0 0,-1-1 0,1 1-1,-1-1 1,0 1 0,0-4 0,0 3 69,1 1 0,-1-1 1,1 1-1,0-1 0,0 1 1,0 0-1,0-1 0,1 1 1,-1 0-1,1 0 0,0 0 1,4-5-1,34-35-375,0-1 267,-31 31 324,0 1 0,1-1 0,13-12 0,-22 24-44,1 0-1,-1-1 0,0 1 0,1-1 0,-1 0 0,0 1 0,0-1 1,0 0-1,0 0 0,-1 1 0,1-1 0,0 0 0,-1 0 0,1 0 1,-1 0-1,0 0 0,0 0 0,1 0 0,-1 0 0,-1 0 0,1-3 1,0-4 742,0 9-810,0 0 0,0-1-1,0 1 1,0 0-1,0 0 1,0-1-1,-1 1 1,1 0 0,0-1-1,0 1 1,0 0-1,0-1 1,0 1-1,-1 0 1,1 0 0,0-1-1,0 1 1,0 0-1,-1 0 1,1 0 0,0-1-1,0 1 1,-1 0-1,1 0 1,0 0-1,0-1 1,-1 1 0,1 0-1,0 0 1,0 0-1,-1 0 1,1 0-1,0 0 1,-1 0 0,1 0-1,0 0 1,-1 0-1,1 0 1,0 0 0,-1 0-1,1 0 1,0 0-1,-1 0 1,1 0-1,-14 9 1452,13-7-1292,-1 1 0,0 0 0,0 1-1,1-1 1,0 0 0,0 0 0,0 1 0,0-1 0,0 0 0,0 1 0,1-1-1,0 1 1,0 3 0,-1 1 25,0-1-1,-1 1 0,0-1 1,0 0-1,-6 14 0,-4 12 307,0 11-16,-2-1 0,-21 42 1,21-32-225,5-15-144,8-34-131,0 0 0,0 1 0,1-1 0,-1 0 0,1 0 1,0 0-1,1 5 0,0 3 35,2-12-24,0 1 1,0-1 0,0-1 0,0 1 0,0 0-1,0-1 1,0 0 0,0 1 0,5-3 0,-7 2-22,8-3 27,0-1 1,-1-1-1,1 1 1,-1-1-1,14-13 1,-9 7-21,7-3 25,37-22-1,5-3-22,5-5-2,-44 31 14,-1-1 0,29-24 0,-47 35 58,0 0 0,0 0 0,0 1 0,1 0 0,0-1-1,0 2 1,0-1 0,0 0 0,0 1 0,0 0 0,0 1 0,1-1-1,-1 1 1,1 0 0,-1 0 0,1 0 0,0 1 0,-1 0 0,1 0-1,0 1 1,-1-1 0,1 1 0,-1 0 0,1 1 0,-1-1-1,0 1 1,1 0 0,-1 1 0,0-1 0,0 1 0,-1 0 0,1 0-1,0 0 1,-1 1 0,0 0 0,0 0 0,0 0 0,0 0 0,-1 0-1,4 7 1,1 0-11,-1 0 1,-1 0-1,0 1 0,8 19 0,-12-26-75,1 1 0,0-1 0,0-1 0,0 1 0,1 0 0,0-1 0,0 0 1,7 7-1,-7-8-54,0 1 1,0 0 0,-1 0 0,1 0 0,-1 0-1,0 0 1,0 1 0,3 7 0,3 17-914,-6-21-76,-1 0 0,1 1 1,0-1-1,7 11 0,-10-19 870,1 1 0,-1-1 0,1 1-1,-1 0 1,0-1 0,1 1-1,-1 0 1,0-1 0,0 1 0,0 0-1,1-1 1,-1 1 0,0 0-1,0-1 1,0 1 0,0 0 0,0 0-1,0-1 1,-1 2 0,-11 12-4550,4-7 3264,4-4 733,1 1 0,-1-1 0,1 0 0,0 1-1,0 0 1,0 0 0,0 0 0,1 0 0,-1 0-1,1 1 1,0-1 0,-1 6 0,-8 11-1426</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1:36.278"/>
    </inkml:context>
    <inkml:brush xml:id="br0">
      <inkml:brushProperty name="width" value="0.05" units="cm"/>
      <inkml:brushProperty name="height" value="0.05" units="cm"/>
    </inkml:brush>
  </inkml:definitions>
  <inkml:trace contextRef="#ctx0" brushRef="#br0">389 0 1040,'25'0'1847,"11"0"5342,-34 0-6305,-38 6 528,34-4-1054,-38-2 2142,25 0-2451,20 0 504,-1 7-223,2 0-249,-5-6-71,-1 0 1,0-1 0,1 1-1,-1 0 1,0 0-1,1 0 1,-1 0 0,0 0-1,0 0 1,0 0-1,0 0 1,0 0 0,0 0-1,0 0 1,0 0-1,-1 0 1,1 0 0,0 0-1,0 0 1,-1 0-1,1 0 1,-1-1-1,1 1 1,-1 0 0,1 0-1,-1 0 1,1 0-1,-2 0 1,-4 15 180,6-14-162,0 0 1,0 1-1,0-1 0,-1 0 1,1 1-1,-1-1 0,1 0 1,-1 0-1,0 1 0,1-1 1,-1 0-1,0 0 0,-1 0 1,-1 3-1,3-5-22,-1 2 9,1-1 0,-1 1 1,1-1-1,-1 1 1,1-1-1,0 1 0,0-1 1,-1 1-1,1-1 1,0 1-1,0 0 1,1-1-1,-1 3 0,1-1 1,-1-1 0,0 0 0,0 1 0,0-1 0,0 1 0,0-1 0,-1 0 0,1 1 0,-1 1 0,-14 43 271,10-30-113,0 0 1,-1-1-1,-1 1 0,-14 25 1,18-37-131,0 0 0,1 0 0,0 1 0,0-1 0,0 0 0,1 1 0,-1 6 0,-9 24 208,6-22-145,1-1 1,0 1-1,1 0 0,-2 23 1,3-20 36,-1-1 0,-9 30 0,4-15 78,2 0 1,1 0-1,1 0 0,1 1 1,4 53-1,-1-56-90,-15 315 1215,-46 167 165,52-461-1398,-43 300 586,14-93-305,35-238-386,1 0 1,1 1-1,0-1 1,4 22 0,-1 12-163,-3-52 119,1-1 0,0 1 0,-1-1 0,1 1 0,-1-1 1,1 1-1,-1-1 0,1 0 0,-1 1 0,1-1 0,-1 1 0,1-1 0,-1 0 0,1 1 0,-1-1 1,1 0-1,-1 0 0,0 0 0,1 1 0,-1-1 0,0 0 0,1 0 0,-1 0 0,1 0 0,-1 0 0,0 0 1,0 0-1,-5 0-622,15-1 86,-8 0 227,1 0 0,0 0-1,-1 0 1,0 0 0,1-1 0,-1 1-1,0 0 1,1-1 0,-1 1 0,0-1-1,0 1 1,0-1 0,0 0-1,-1 1 1,1-1 0,0 0 0,-1 0-1,1-3 1,13-42-4995,-13 46 5175,4-16-1047,1 0-1,1 0 0,0 1 0,2 0 0,-1 1 0,2 0 0,16-20 1,12-9-463</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1:38.023"/>
    </inkml:context>
    <inkml:brush xml:id="br0">
      <inkml:brushProperty name="width" value="0.05" units="cm"/>
      <inkml:brushProperty name="height" value="0.05" units="cm"/>
    </inkml:brush>
  </inkml:definitions>
  <inkml:trace contextRef="#ctx0" brushRef="#br0">326 52 600,'0'0'5022,"-19"0"-1252,17 0-3668,-36 0 899,36 1-902,1-1 0,-1 0-1,0 0 1,1 0 0,-1 0-1,0 0 1,1-1 0,-1 1-1,0 0 1,1-1 0,-1 1-1,1-1 1,-1 1 0,1-1-1,-1 0 1,-2-1-1,-19 2 849,18 1-702,0 1 0,0-1 0,0 0 0,0 0 0,-1 0 0,1-1 1,0 0-1,0 0 0,-8-1 0,-6 1 3097,32-9-3287,-1 5-67,-11 3 9,0 1 0,1-1 0,-1 1 0,0-1 0,1 1 0,-1-1 0,1 1 0,-1 0 0,1 0 0,-1 0 0,1 0-1,-1 0 1,1 0 0,-1 0 0,1 0 0,1 1 0,7 1-2,1-1 0,0 0 0,0 0-1,-1-1 1,17-2 0,7 0 3,764-5 460,15-7-128,147 29 528,-827-10-774,218 3 52,500-25 79,6-1-165,-248 12 8,313 3 56,-348 12 96,894-9-214,-1219 14 93,-239-14-27,-1 0-1,1 1 1,0 0-1,18 5 1,-23-4-7,0 0 0,-1 1 0,1-1 0,-1 1 1,1 0-1,-1 0 0,0 0 0,0 0 0,-1 1 0,1-1 0,5 8 0,-3-4 6,-6-5-51,1 0 1,0 0-1,0 0 0,-1 0 0,0 0 0,1 0 1,-1 0-1,0 0 0,0 0 0,0 0 1,0 0-1,0 0 0,-1 4 0,2 19 30,1-20-30,0 0 0,-1 0 0,1 0 0,-1 0 0,0 1-1,-1-1 1,1 0 0,-1 0 0,0 1 0,-1 7 0,-15 52 84,6-30-93,-5 5 4,10-30 3,1-1 0,1 0 1,-4 15-1,2-6 10,-1-1 0,0 1 0,-1-1 0,-1-1 0,-1 1 0,-15 21 0,17-25-13,1 0 1,1 0-1,0 0 1,1 1-1,1 0 1,0-1-1,-2 28 1,-8 32 10,-12 22 56,-37 118 273,35-110-200,21-74-87,-1-1 0,-18 46 1,4-18 67,3 1 0,-21 112 1,16-60 36,-3 49 97,10-80-171,-6 22-3,-4 22 117,0-1 137,23-114-277,0 0-1,-1 0 1,1 0-1,-1 0 0,-1 0 1,1-1-1,-1 1 0,0-1 1,0-1-1,-1 1 1,-11 8-1,8-6 38,8-7-84,0 0 0,0 0 0,0 0 1,0 0-1,-1 0 0,1 0 0,0 0 0,0 0 0,-1-1 0,1 1 0,0-1 0,-1 1 0,1-1 0,-1 1 1,1-1-1,0 0 0,-1 0 0,1 0 0,-1 1 0,-1-2 0,-60 9 804,-64-1 406,-251-20 450,50 20-1119,198 0-366,-318 24 426,125-6-130,-866 80 142,818-68-618,259-26-11,-650 70 0,-116 3 0,519-53 0,-1544 117 0,1648-128 0,-159 10 0,196-29 0,209 2 0,1 0 0,-25-1 0,1-4 0,31 3 0,-17 5 0,-3-3 0,29-4 0,30-12 0,-26 11-436,-11 6 309,30 0-11289,-22-3 9895,0 0 0,0-1 1,-1 0-1,1-1 0,0 1 1,0-2-1,-1 1 0,1-2 1,0 1-1,11-6 0,6-6-1347</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2:20.511"/>
    </inkml:context>
    <inkml:brush xml:id="br0">
      <inkml:brushProperty name="width" value="0.05" units="cm"/>
      <inkml:brushProperty name="height" value="0.05" units="cm"/>
    </inkml:brush>
  </inkml:definitions>
  <inkml:trace contextRef="#ctx0" brushRef="#br0">861 51 1020,'1'-1'211,"1"-1"0,-1 1 0,0 0 0,1-1 0,0 1 0,-1 0 0,1 0 0,0 0 0,-1 0 0,1 1 0,4-2 0,5-5 3185,-7-16 4889,-4 23-8226,-1-1 1,1 1 0,0-1-1,-1 1 1,1-1-1,-1 1 1,1 0 0,0-1-1,-1 1 1,1 0-1,-1-1 1,1 1 0,-1 0-1,1-1 1,-1 1 0,0 0-1,1 0 1,-1 0-1,1 0 1,-1 0 0,1-1-1,-1 1 1,1 0-1,-1 0 1,0 0 0,1 1-1,-1-1 1,-25 0 5321,17 0-2454,7 0-2154,-12 28-107,1-6-409,6-9-151,-1 0 0,-15 20 1,-13 23 157,14-6 113,2 1-1,-22 88 1,26-78-61,-36 86-1,0 4 37,30-81-205,-17 90 101,25-92-176,0 36 12,11-75-69,-1 1 0,-13 48-1,13-63-15,1-1 1,1 1-1,0 0 0,1 0 0,0 24 0,1-37 0,-12 61 1,13-61 0,-1 0-1,1 0 1,0 0-1,0 0 1,1 0 0,-1 0-1,0 0 1,1 0-1,-1-1 1,1 1-1,-1 0 1,1-1-1,0 0 1,3 3-1,-8-6-2,1-1 0,-1 1 0,1 0 0,-1-1 0,1 0 0,0 1 0,0-1 0,0 0 0,1 0 0,-1 0 0,1 0 0,-1-1 0,0-5 0,-15-61 19,2 8-11,6 32-6,1-1 0,-5-47 0,9 50-21,-1 1 1,0 0-1,-17-43 1,17 57 16,1 0 0,0 0 0,1 0 0,0 0 0,1-1 0,1 1 0,0-1 0,1-17 0,-1-6 46,-8-54 0,6 68-34,2 1 0,0-1 1,2 0-1,0 0 0,2 1 0,0-1 0,2 1 0,10-32 0,2-13-17,4-8 18,-13 58-6,1 0-1,0 0 1,1 0-1,15-17 0,5-7-2,-21 28-3,1 2-1,0-1 0,1 1 0,0 1 0,1 0 1,21-14-1,-1 4-3,53-25 1,-49 29-1,0 1 1,2 2 0,-1 2-1,2 1 1,51-6 0,-72 14-1,-1 1 0,1 0 0,0 1-1,-1 1 1,30 5 0,-39-4 4,-1 0 0,1 1-1,0 0 1,-1 0-1,1 0 1,-1 1 0,0 1-1,0-1 1,-1 1 0,1 0-1,-1 0 1,0 1-1,-1-1 1,8 11 0,-3-4 4,0 1 1,-1 0 0,-1 0-1,0 1 1,-1 0-1,-1 0 1,0 1 0,-1 0-1,0 0 1,-1 0 0,-1 0-1,0 1 1,0 20-1,-3-11 9,1 1-4,-1 1 0,-1 0 1,-2-1-1,0 1 0,-2-1 0,-9 32 0,8-43 1,-1 0 0,0-1 0,-1 1-1,0-1 1,-1-1 0,-1 0 0,0 0 0,0-1-1,-2 0 1,1-1 0,-2 0 0,1-1 0,-1-1 0,-1 0-1,0 0 1,0-1 0,-24 9 0,24-13-5,0 0 0,-1 0 0,1-2 1,-29 3-1,19-3 4,6-2-3,0-1-1,0 0 0,0-2 1,0 0-1,-30-9 1,43 10-7,0 0 0,-1 0-1,1-1 1,0 1 0,0-1 0,0 0 0,1-1 0,-1 1 0,1-1 0,0 0 0,-1 0 0,2 0-1,-1-1 1,1 1 0,-1-1 0,-2-5 0,6 8 5,0 1 0,0 0 0,0-1 0,0 1-1,0-1 1,0 1 0,0-1 0,0 1 0,1 0 0,-1-1 0,0 1 0,1 0 0,0-1-1,-1 1 1,1 0 0,0 0 0,-1-1 0,1 1 0,0 0 0,2-2 0,25-27-4,-17 19-8,-7 7 16,1 1 0,-1 0 0,1 1 0,0-1 0,-1 1 0,1 0 0,0 0 0,1 1 0,-1-1 0,0 1 0,0 0 0,1 1 0,-1-1 0,11 1 0,0-1 11,19 0-28,1 2 0,-1 1 0,0 2 0,52 12 0,-70-13 6,1 2 0,-2 0-1,1 1 1,-1 1 0,0 0-1,0 2 1,-1-1 0,0 2-1,0 0 1,-1 1 0,-1 0 0,0 1-1,0 0 1,14 20 0,-23-25 22,0 1 1,0-1-1,-1 1 1,0 0-1,0 0 1,-1 0 0,0 0-1,0 0 1,-1 1-1,0-1 1,0 1-1,-1-1 1,0 0-1,-1 1 1,0-1 0,0 1-1,-1-1 1,-4 14-1,0-3 84,-2 0-1,1 0 1,-2-1-1,-1 0 1,0-1 0,-25 32-1,19-32 58,-1-1 1,0 0-1,-2-1 0,-38 25 0,10-9 53,21-13-155,-2-2-1,0-1 0,-1-1 0,0-1 1,-1-2-1,-50 13 0,17-11-185,-1-2 0,-78 4 0,-28-13-1232,99-3 291,47 1-28,0-2-1,1 0 1,-1-2 0,1 0-1,-40-14 1,57 16 507,0-1 1,0 0-1,0 0 0,0 0 1,1-1-1,-1 1 0,1-1 1,0-1-1,1 1 0,-1-1 1,1 0-1,0 0 1,0 0-1,0 0 0,1-1 1,-1 0-1,1 1 0,1-1 1,-1-1-1,1 1 0,-2-12 1,3 16 368,1 1 0,-1-1 1,1 0-1,0 0 1,0 0-1,0 0 1,0 0-1,0 0 0,1 0 1,-1 0-1,1 0 1,-1 1-1,1-1 1,0 0-1,-1 0 1,1 0-1,0 1 0,1-3 1,1 1-126,0 0-1,0 0 1,0 0 0,0 0-1,1 0 1,-1 1 0,1 0 0,4-3-1,38-16-1455</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2:20.933"/>
    </inkml:context>
    <inkml:brush xml:id="br0">
      <inkml:brushProperty name="width" value="0.05" units="cm"/>
      <inkml:brushProperty name="height" value="0.05" units="cm"/>
    </inkml:brush>
  </inkml:definitions>
  <inkml:trace contextRef="#ctx0" brushRef="#br0">1 36 384,'101'-7'11702,"3"0"-10279,79-6-6213,-115 5-2180,-55 8 5529</inkml:trace>
  <inkml:trace contextRef="#ctx0" brushRef="#br0" timeOffset="1">115 392 1308,'-8'19'1877,"0"-1"0,-2 0 0,0-1 1,-18 24-1,27-39-1679,-1 1 0,1-1 0,0 0 0,0 0 0,-1 1 0,1-1 0,1 1 0,-1-1 0,0 1 0,1-1 0,-1 1 0,1-1 0,0 1 0,0 0 0,0 3 0,1-5-186,0 0 0,0 0-1,0 0 1,0 0 0,0-1 0,1 1 0,-1 0-1,0-1 1,1 1 0,-1-1 0,0 0 0,1 1-1,-1-1 1,0 0 0,1 0 0,-1 1 0,1-1-1,-1 0 1,0 0 0,3-1 0,5 2-109,-2 0-500,1-1 1,-1 1 0,1-1 0,-1-1 0,1 1 0,-1-1-1,0-1 1,1 1 0,-1-1 0,0-1 0,13-5 0,-13 4-159,0 1 1,0 0-1,1 0 0,-1 1 1,1 0-1,14-2 1,26-3-671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2:21.384"/>
    </inkml:context>
    <inkml:brush xml:id="br0">
      <inkml:brushProperty name="width" value="0.05" units="cm"/>
      <inkml:brushProperty name="height" value="0.05" units="cm"/>
    </inkml:brush>
  </inkml:definitions>
  <inkml:trace contextRef="#ctx0" brushRef="#br0">482 57 132,'0'-2'313,"0"-1"-1,0 1 1,1-1-1,-1 0 1,1 1 0,0-1-1,-1 1 1,1-1-1,0 1 1,1 0-1,1-5 1,-2 7-215,-1-1 1,0 1-1,0 0 0,0-1 1,0 1-1,0-1 1,1 1-1,-1 0 0,0-1 1,0 1-1,0-1 0,0 1 1,0 0-1,0-1 1,0 1-1,-1-1 0,1 1 1,0 0-1,0-1 0,0 1 1,0 0-1,0-1 1,-1 1-1,1 0 0,0-1 1,0 1-1,0 0 0,-1-1 1,1 1-1,0 0 0,-1-1 1,1 1-1,0 0 1,-1 0-1,1 0 0,0-1 1,-1 1-1,-5-10 3991,4 18-1925,0-5-1905,0 0-1,0 1 1,0-1 0,1 1-1,-1 0 1,1 0 0,0-1-1,0 1 1,0 8 0,-7 24 749,-81 234 2224,53-144-2505,9-25-292,-18 78 79,16-52-326,6-45-130,3-14-168,-13 87 0,31-145-4,2-1-1,-1 1 0,1-1 1,1 1-1,-1-1 0,2 0 1,-1 1-1,6 15 0,-6-23 23,-1 0-1,1-1 0,-1 1 1,0 0-1,1-1 1,-1 1-1,0 0 0,0-1 1,0 1-1,0 0 0,0-1 1,-1 1-1,1 0 1,0-1-1,-1 1 0,0 0 1,1-1-1,-1 1 0,0-1 1,1 1-1,-1-1 1,0 1-1,0-1 0,0 0 1,-1 1-1,1-1 0,0 0 1,0 0-1,-1 0 1,1 0-1,0 0 0,-1 0 1,1 0-1,-1-1 0,1 1 1,-1 0-1,0-1 0,1 1 1,-1-1-1,0 0 1,1 1-1,-1-1 0,-3 0 1,3 0-112,-1 1 1,0-1-1,1 0 1,-1 0-1,1 0 1,-1-1-1,1 1 1,-1-1-1,1 1 0,-1-1 1,1 0-1,-1 0 1,1 0-1,0 0 1,-1 0-1,1 0 1,0-1-1,0 1 1,0-1-1,0 0 1,0 1-1,0-1 1,1 0-1,-1 0 1,0 0-1,1 0 1,-2-4-1,-2-6-1487,0 0-1,-12-21 1,12 24 1005,0 0-1,0-1 1,1 0 0,0 0 0,1 0 0,-3-13-1,3-24-780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2:21.822"/>
    </inkml:context>
    <inkml:brush xml:id="br0">
      <inkml:brushProperty name="width" value="0.05" units="cm"/>
      <inkml:brushProperty name="height" value="0.05" units="cm"/>
    </inkml:brush>
  </inkml:definitions>
  <inkml:trace contextRef="#ctx0" brushRef="#br0">90 243 1296,'-6'-6'1129,"1"-1"1,-2 1-1,1 0 0,-1 1 1,0-1-1,0 2 0,0-1 0,-15-7 1,21 12-972,1 0 0,-1 0 0,0-1 1,0 1-1,0 0 0,1-1 0,-1 1 1,0-1-1,0 1 0,1-1 0,-1 1 0,1-1 1,-1 1-1,0-1 0,1 0 0,-1 1 1,1-1-1,-1 0 0,1 0 0,0 1 1,-1-1-1,1 0 0,0 0 0,-1 0 1,1-1-1,0 2-79,0-1-1,0 0 1,1 1 0,-1-1 0,0 0 0,0 1 0,1-1-1,-1 0 1,0 1 0,1-1 0,-1 1 0,1-1 0,-1 1-1,0-1 1,1 1 0,-1-1 0,1 1 0,0 0 0,-1-1-1,1 1 1,-1 0 0,1-1 0,-1 1 0,1 0 0,0-1-1,-1 1 1,1 0 0,0 0 0,-1 0 0,2 0 0,49-10 813,-9 1-640,68-5 0,420-30-304,-236 10-107,-145 18-87,42-1-1602,-65 6-2647,-110 10 2754,-1 0 0,1 1-1,0 1 1,0 1 0,19 3-1,-10 2 68</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2:22.210"/>
    </inkml:context>
    <inkml:brush xml:id="br0">
      <inkml:brushProperty name="width" value="0.05" units="cm"/>
      <inkml:brushProperty name="height" value="0.05" units="cm"/>
    </inkml:brush>
  </inkml:definitions>
  <inkml:trace contextRef="#ctx0" brushRef="#br0">219 123 48,'-6'14'855,"1"0"-1,-2-1 1,0 0 0,0 0-1,-10 12 1,15-23-692,0-1 0,1 1 0,-1 0 0,1 0-1,-1 1 1,1-1 0,0 0 0,0 0 0,0 1 0,0-1 0,0 0 0,0 1 0,1-1 0,-1 1 0,1-1 0,0 1 0,0-1-1,0 1 1,0-1 0,0 1 0,0 0 0,1-1 0,-1 1 0,1-1 0,1 5 0,3-1 89,-1 0 0,1 0 0,0 0 0,1-1 0,-1 0 0,1 0 0,10 6 0,-11-7-140,1-1-1,0 0 1,-1 0 0,1-1 0,0 1 0,0-1 0,1 0 0,-1-1-1,0 0 1,1 0 0,7 0 0,12 0 373,40-5-1,-33 1-156,140-23 1019,-162 24-1252,14-3 266,0-1 0,0-1-1,0-2 1,41-19 0,-58 24-188,0 0-1,0-1 1,0 0 0,0-1-1,-1 0 1,0 0 0,0 0 0,-1-1-1,1 0 1,-2 0 0,1 0 0,-1-1-1,0 0 1,0 0 0,-1 0-1,4-12 1,-5 10 246,0 1 0,-1 0 1,0-1-1,0 0 0,-1-13 0,-1 20-286,0 0 0,0 1 1,-1-1-1,0 0 0,1 0 0,-1 0 1,0 1-1,0-1 0,0 0 0,-1 1 1,1-1-1,-1 1 0,1 0 0,-1-1 1,0 1-1,0 0 0,0 0 0,0 0 1,0 0-1,0 0 0,-1 1 0,1-1 0,-3-1 1,-1 1 48,0-1 1,1 1-1,-2 0 1,1 0-1,0 1 0,0 0 1,0 0-1,-1 0 1,1 1-1,-9 0 1,-66 10 124,48-5-116,-17 6 25,1 2 0,0 2 0,-52 24 0,84-32-158,-16 6 21,0 3 0,1 0 0,1 2 0,1 1 0,0 2 0,2 1 0,0 1 0,2 1 1,0 1-1,-32 43 0,53-60-83,-1 1 1,2 1-1,-1-1 1,1 0-1,1 1 1,-1 0 0,2 0-1,-1 0 1,1 0-1,1 1 1,0 18-1,0-21-49,2-1 0,-1 0 0,1 0-1,0 0 1,1 0 0,-1 0 0,1 0-1,1 0 1,-1 0 0,1-1-1,1 1 1,-1-1 0,1 0 0,0 0-1,0 0 1,1 0 0,9 8 0,-3-5-288,0-2 1,1 1 0,0-2 0,1 1 0,-1-2-1,1 0 1,0 0 0,0-1 0,1-1-1,-1 0 1,1-1 0,24 1 0,-3-2-851,0-2 0,0-2 0,64-12 0,113-34-4825,-3-10 1,297-124 0,-382 133 4441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2:22.660"/>
    </inkml:context>
    <inkml:brush xml:id="br0">
      <inkml:brushProperty name="width" value="0.05" units="cm"/>
      <inkml:brushProperty name="height" value="0.05" units="cm"/>
    </inkml:brush>
  </inkml:definitions>
  <inkml:trace contextRef="#ctx0" brushRef="#br0">584 633 1304,'72'-49'7107,"-72"49"-7005,0 0 0,1 0 1,-1-1-1,1 1 0,-1 0 0,0 0 1,0 0-1,1-1 0,-1 1 0,0 0 1,1-1-1,-1 1 0,0 0 0,0-1 1,0 1-1,1 0 0,-1-1 0,0 1 1,0 0-1,0-1 0,0 1 1,0 0-1,1-1 0,-1 1 0,0-1 1,0 1-1,0 0 0,0-1 0,0 1 1,0-1-1,0 1 0,-1 0 0,1-1 1,0 1-1,0-1 0,0 1 0,0 0 1,0-1-1,-1 1 0,1 0 0,0-1 1,0 1-1,0 0 0,-1-1 0,1 1 1,0 0-1,-1 0 0,1-1 1,0 1-1,-1 0 0,1 0 0,0 0 1,-1-1-1,1 1 0,-1 0 0,-21-5 2667,-9 6-1696,1 1 1,0 2-1,0 2 0,0 0 0,-34 13 0,16-2-687,2 2 0,-61 35 1,97-48-377,1 0 0,0 0 0,0 1 1,1 0-1,0 1 0,0 0 0,1 0 1,0 1-1,1 0 0,-1 0 0,2 1 1,-7 13-1,8-15-5,1 0 1,0 1-1,0 0 0,1-1 1,0 1-1,1 0 0,0 0 1,0 0-1,1 0 0,0 0 1,0 0-1,1 0 0,1 0 1,-1 0-1,6 14 0,-1-3 1,2 0-1,0 0 1,1 0-1,1-1 0,1 0 1,15 18-1,-11-18 50,-1 1 0,0 1-1,-1 0 1,17 41 0,19 66 709,-49-127-758,1 1 0,-1-1 0,0 1 0,0 0 0,0-1 0,0 1 0,0-1 0,0 1 0,0-1 0,0 1 0,-1-1 0,1 1 0,0-1 0,-1 1 0,0-1 0,1 0-1,-1 1 1,0-1 0,1 0 0,-1 1 0,0-1 0,0 0 0,0 0 0,0 0 0,0 0 0,-2 1 0,0 1-17,-1 0 1,1-1-1,0 0 0,-1 0 1,0 0-1,0 0 0,-7 2 1,0-1-110,0 0 0,-1 0 0,1-2-1,0 1 1,-1-2 0,0 1 0,-15-3 0,19 1-165,1-1-1,-1 1 0,1-2 0,0 1 1,0-1-1,0 0 0,0 0 0,1-1 1,-1 0-1,1 0 0,0-1 0,-9-8 1,-1 0-770,13 11 777,-1 0 0,1-1-1,-1 0 1,1 0 0,0 0-1,0 0 1,0 0 0,0-1-1,1 1 1,0-1 0,-1 0-1,1 1 1,-3-9-1,4 1-330,0-1-1,0 1 0,1 0 0,1-1 0,0 1 0,0-1 0,1 1 0,0 0 0,1 0 1,1 0-1,7-17 0,1 2-719,1-1-1,1 2 1,27-36 0,9-2-474,12-1 270</inkml:trace>
  <inkml:trace contextRef="#ctx0" brushRef="#br0" timeOffset="1">1331 77 460,'41'-25'2570,"-35"22"-1607,0 0-1,-1 0 1,1-1 0,-1 0-1,0 0 1,8-7 0,-11-4 3079,-2 10-2321,0 12 612,-1 7-1794,-1 1-1,-1-1 1,-1 0-1,1 0 1,-2-1 0,-8 18-1,-7 24 182,-16 43 100,25-73-642,1 1 0,2 0 0,0 0 0,-5 36 1,11-34-53,-2-1 1,-1 0 0,-1-1-1,-17 51 1,14-52-82,1 2 0,1-1-1,-5 50 1,8-45-39,-2-1 1,-14 47-1,8-47-105,-2-1 1,-1 0-1,-22 30 1,-11 23-943,44-74 593,0-1 0,1 1 0,0 0 0,0 1 1,1-1-1,0 0 0,1 1 0,0-1 0,0 1 0,1 16 0,0-18-34,0-6 254,0 1 0,-1-1-1,1 1 1,0-1 0,0 1-1,0-1 1,0 1 0,1-1 0,-1 1-1,0-1 1,1 1 0,-1-1 0,0 1-1,1-1 1,0 0 0,-1 1-1,1-1 1,0 0 0,0 1 0,0-1-1,0 0 1,0 0 0,1 1-1,30 0-9218,14-2 7556</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2:23.035"/>
    </inkml:context>
    <inkml:brush xml:id="br0">
      <inkml:brushProperty name="width" value="0.05" units="cm"/>
      <inkml:brushProperty name="height" value="0.05" units="cm"/>
    </inkml:brush>
  </inkml:definitions>
  <inkml:trace contextRef="#ctx0" brushRef="#br0">1311 87 1160,'-1'-3'420,"1"1"0,-1-1 0,0 1 0,0 0 0,0 0 0,0 0 0,0-1 0,-1 1 0,1 0 0,-1 0 0,1 1 0,-1-1 0,0 0 0,1 0 0,-1 1 0,0-1 0,0 1 0,0 0 0,-1-1 0,-3-1 0,-46-18 3756,31 14-3337,-1 2 1,1 1-1,-1 1 0,0 1 0,-24 0 1,3 4 140,-60 12-1,99-13-915,-402 97 5974,354-84-5444,2 3 203,-76 37 0,63-25-405,47-20-308,0 0 1,0 1-1,1 1 1,1 0-1,0 1 0,-16 17 1,-1 0-8,22-19-58,1 0-1,0 0 1,1 0-1,-1 1 1,2 0-1,-9 20 1,13-27-18,1 0 0,-1 0-1,1 0 1,0 0 0,0 0 0,1 0 0,-1 0 0,1 0 0,0 1-1,0-1 1,0 0 0,1 0 0,-1 1 0,1-1 0,0 0 0,0 0-1,1 0 1,-1 0 0,1 0 0,0-1 0,0 1 0,0 0 0,0-1 0,1 1-1,-1-1 1,1 0 0,0 0 0,0 0 0,0 0 0,0 0 0,1-1-1,-1 1 1,5 1 0,2 2-9,1 0 1,0 0-1,0-2 0,0 1 1,1-1-1,-1-1 0,1 0 1,0 0-1,0-2 0,20 2 0,1-4 3,0-2-1,-1-1 0,62-15 0,93-42-49,-70 21 31,280-117 50,-352 134 7,59-39 0,-23 13 184,-60 33-44,-20 15-142,1-1 1,-1 1-1,0 0 1,1 0-1,-1 0 1,1 0-1,-1 0 1,1 0-1,-1 0 1,1 1-1,0-1 1,-1 1-1,1-1 1,0 1-1,-1-1 1,1 1-1,2 0 1,-2 21 544,-15 36-60,13 170-363,-1-216-228,0 0 0,-1 0 0,-1-1 0,1 1 1,-2-1-1,0 1 0,-8 16 0,6-14-530,4-8 119,1 0 0,0-1 0,1 1-1,-1 0 1,1-1 0,0 1 0,0 0 0,2 4 0,-2 8-3659,0-16 3814,-1 0 0,0 0 0,1-1 0,-1 1 0,0 0-1,0-1 1,0 1 0,0-1 0,0 1 0,0-1 0,1 1-1,-1-1 1,0 0 0,0 1 0,0-1 0,0 0-1,0 0 1,-2 0 0,-30 6-4728,23-5 2865,7 0 1644,-1 0-1,1 0 1,0 0-1,0 1 0,0-1 1,-1 1-1,2 0 1,-1 0-1,-4 3 1,4-3 69,-12 12-1811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05T01:01:01.517"/>
    </inkml:context>
    <inkml:brush xml:id="br0">
      <inkml:brushProperty name="width" value="0.08571" units="cm"/>
      <inkml:brushProperty name="height" value="0.08571" units="cm"/>
    </inkml:brush>
  </inkml:definitions>
  <inkml:trace contextRef="#ctx0" brushRef="#br0">31 175 5734,'-6'-1'0,"1"2"0,2 0 0,0 2 0,1-3 0,-1 1 0,1 1 0,-1 0 0,1 4 0,1 1 0,4 2 0,2 12 0,3 12 0,3 21 0,-5 42 0,-1-23 0,-4 17 0,2-32 0,0-12 0,0-3 0,0-8 0,-3-13 0,0 13 0,0-20 0,0 1 0,0-16 0,0-2 0,-4-8 0,2-2 0,-4-5 0,0-23 0,1-3 0,-2-5 0,-1-50 0,3 50 0,2-15 0,1 1 0,2 10 0,5-40 0,2 53 0,8-24 0,-7 38 0,4-6 0,11 9 0,11-6 0,4 3 0,0 3 0,3 24 0,-16 8 0,9 1 0,-20 5 0,-1 8 0,-6 2 0,1 24 0,-12 3 0,-26 39 0,12-41 0,-19 19 0,14-46 0,0 3 0,4-8 0,7-7 0,10-11 0,1-1 0,4-3 0,8-2 0,5-2 0,9-1 0,-6 3 0,3 0 0,22-1 0,-2 4 0,8-4 0,-11 6 0,-18 0 0,17 13 0,-16-7 0,6 11 0,-18 1 0,-3-3 0,4 27 0,-10-2 0,-1 2 0,-10 1 0,-5-12 0,-8 6 0,5-12 0,-3-2 0,-7-2 0,-4-4 0,-18 4 0,-1 0 0,6-5 0,-41 9 0,50-23 0,12-3 0,-18-3 0,29-1 0,-6-1 0,15 1 0,1-1 0,4-3 0,3-3 0,7-8 0,-1 6 0,4-4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2:25.494"/>
    </inkml:context>
    <inkml:brush xml:id="br0">
      <inkml:brushProperty name="width" value="0.05" units="cm"/>
      <inkml:brushProperty name="height" value="0.05" units="cm"/>
    </inkml:brush>
  </inkml:definitions>
  <inkml:trace contextRef="#ctx0" brushRef="#br0">1811 36 1200,'37'-5'2491,"-32"5"-1816,1-1 1,0 1 0,-1-1 0,1 0-1,-1-1 1,0 1 0,6-3 0,-8 2 334,0 1-444,0-1 0,-1 1 0,1-1 0,0 1 0,-1-1 0,0 0 0,5-6 1395,-22 10-305,14-1-1459,0-1 1,-1 0 0,1 0-1,-1 1 1,1-1 0,0 0-1,-1 0 1,1 0-1,-1-1 1,1 1 0,-1 0-1,1 0 1,-2-1 0,1-1 463,-90 3 6491,44 0-6514,1 2 1,-68 14 0,57-10-233,48-7-325,-1 1 0,1 0 0,-17 5 0,-328 93 1298,305-83-1158,-83 41-1,23-8-185,55-23-35,2 2 0,-77 53 0,76-46 0,50-32 0,-26 16 0,1 1 0,0 1 0,-31 31 0,-20 20 0,55-51 0,0 1 0,1 2 0,-35 43 0,30-31 0,22-30 0,1 1 0,1 0 0,-1 1 0,1-1 0,0 1 0,1 0 0,-5 12 0,-2 10 0,-1 1 0,-26 44 0,33-65 0,1 0 0,1 0 0,0 1 0,0-1 0,-1 18 0,0-9 0,4-12 0,0 0 0,0 0 0,0 0 0,1 0 0,0 0 0,0 0 0,1 0 0,2 8 0,0-1 0,-2-8 0,1 0 0,0-1 0,0 1 0,1-1 0,-1 1 0,1-1 0,0 0 0,5 4 0,7 9 0,-5-5 0,1-1 0,0-1 0,1 0 0,0-1 0,1 0 0,0-1 0,30 14 0,-15-7 0,-14-8 0,1-1 0,0-1 0,0-1 0,0 0 0,23 4 0,86 6 0,-114-14 0,51 3 0,0-3 0,1-3 0,-1-3 0,107-21 0,31-30 0,-175 47 0,0-2 0,25-14 0,2-1 0,-40 21 0,-1-1 0,1 0 0,-2-1 0,16-11 0,-23 16 0,0 0 0,-1-1 0,1 0 0,-1 1 0,0-1 0,1 0 0,-1 0 0,0 0 0,-1 0 0,1-1 0,-1 1 0,1-1 0,-1 1 0,0-1 0,0 1 0,0-1 0,-1 1 0,1-6 0,-2 6 0,1-1 0,-1 1 0,0-1 0,0 1 0,0-1 0,-1 1 0,1 0 0,-1 0 0,0 0 0,0 0 0,0 0 0,0 0 0,0 0 0,-1 1 0,1-1 0,-1 1 0,1 0 0,-1-1 0,0 1 0,0 1 0,0-1 0,0 0 0,-5-1 0,-11-6 0,0 2 0,-35-10 0,47 15 0,-69-15 0,-1 4 0,0 2 0,-83 1 0,92 6 0,10 1 0,1 2 0,-90 11 0,95-4-278,-14 2-1780,52-4 1407,-22 4-2089,12-5-3453,38 4-619,5-8 4480,-1-1 0,21-5 0,25-3-1659,-16 8 2239</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2:26.692"/>
    </inkml:context>
    <inkml:brush xml:id="br0">
      <inkml:brushProperty name="width" value="0.05" units="cm"/>
      <inkml:brushProperty name="height" value="0.05" units="cm"/>
    </inkml:brush>
  </inkml:definitions>
  <inkml:trace contextRef="#ctx0" brushRef="#br0">497 65 432,'17'-7'1450,"9"-7"524,-25 14-1552,0-1 1,-1 0-1,1 1 1,0-1-1,-1 0 1,1 1-1,-1-1 1,0 0-1,1 0 1,-1 0-1,0 0 1,1 1-1,-1-1 0,0 0 1,0 0-1,0 0 1,1-2-1,-1 3-337,0 0-1,-1 0 1,1 0-1,0-1 1,0 1-1,0 0 0,0 0 1,0 0-1,1-1 1,-1 1-1,0 0 1,0 0-1,0 0 1,0-1-1,0 1 0,0 0 1,0 0-1,0 0 1,0-1-1,0 1 1,1 0-1,-1 0 1,0 0-1,0 0 0,0 0 1,0-1-1,0 1 1,1 0-1,-1 0 1,0 0-1,0 0 0,0 0 1,1 0-1,-1 0 1,0 0-1,0 0 1,0 0-1,1-1 1,-1 1-1,0 0 0,0 0 1,0 0-1,1 0 1,-1 0-1,0 1 1,0-1-1,0 0 1,1 0-1,-1 0 119,1 1 0,0-1 0,-1 1 0,0-1-1,1 1 1,-1-1 0,1 1 0,-1-1 0,0 1 0,1-1 0,-1 1 0,0 0-1,1-1 1,-1 1 0,0 0 0,0-1 0,0 1 0,0 0 0,0-1 0,0 1 0,0 0-1,0-1 1,0 2 0,0 2-104,0 0 0,-1 0 0,0 0 0,1 0 0,-2 0-1,1 0 1,0 0 0,-1-1 0,1 1 0,-1 0 0,0-1 0,-1 0-1,1 1 1,0-1 0,-1 0 0,0 0 0,-5 5 0,-21 28 543,23-27-480,0-1 0,-1 0 0,-9 11 0,10-14-93,0 2 0,1-1 0,0 1 0,0 0 0,0 0 0,-4 9 0,0 5 46,4-13-71,1 1 0,0 0 0,0 1-1,1-1 1,1 1 0,-1-1 0,2 1 0,-2 17 0,3-17-33,0 0 0,1 1 0,0-1 0,4 16 0,-4-24-12,-1 0 0,1 0 1,-1 0-1,1 0 0,0 0 0,0 0 1,0 0-1,0-1 0,0 1 1,0 0-1,0-1 0,1 1 1,-1-1-1,1 1 0,-1-1 0,1 1 1,-1-1-1,1 0 0,0 0 1,0 0-1,0 0 0,-1 0 1,1 0-1,0-1 0,0 1 0,0-1 1,0 1-1,0-1 0,4 0 1,13 0 1,1-2 1,-1-1-1,1 0 1,-1-1 0,0-2-1,0 0 1,-1 0-1,0-2 1,0 0-1,0-1 1,-1-1 0,21-16-1,24-19 9,-43 33-6,0-1 1,-1-1-1,30-31 1,-15 11 20,12-17 128,29-30 663,-66 71-551,0 0 0,0 1-1,1 0 1,0 0 0,11-8 0,-20 15 603,-6 1-549,5 1-300,0 0 0,0 0 0,0 0 0,0 0 0,1 0 1,-1 0-1,0 0 0,0 1 0,0-1 0,0 0 0,0 0 1,0 1-1,1-1 0,-1 1 0,0-1 0,-1 2 0,-6 9 176,1 0 0,0 1 0,0 1-1,1-1 1,1 1 0,0 0-1,1 0 1,0 1 0,-2 13 0,2-11-168,3-10-4,1-1 1,-1 1-1,1 0 0,0-1 0,1 11 0,0-12-14,0 1-1,-1-1 0,0 0 1,0 1-1,0-1 0,-1 0 1,1 1-1,-1-1 0,-2 7 1,2-9-5,0 1 0,-1 1 0,1-1 1,-1 0-1,1 0 0,-1 0 0,0 0 0,0 0 1,-5 4-1,6-4-4,0-1 0,1 1 0,-1-1 0,1 1 0,0-1 0,0 1 1,0-1-1,0 1 0,0 0 0,0-1 0,1 1 0,-1-1 0,2 3 0,22 0 21,-17-4 20,-13-1 21,6-2-64,-1 1-1,1-1 1,-1 0 0,1 0-1,0 0 1,0 0 0,0 0-1,0 0 1,0 0-1,0 0 1,1 0 0,-1 0-1,1-2 1,2-2 1,1 1 1,-2 0-1,1-1 1,-1 0 0,0 0-1,0 0 1,0 0-1,-1 0 1,1-11-1,-2 15-1,0 1 0,1 0 0,-1-1 0,0 1 1,0 0-1,1 0 0,-1-1 0,1 1 0,-1 0 0,1 0 0,-1-1 0,1 1 0,1-1 0,-1 1 0,-1 0-1,1 0 1,0 0-1,-1-1 1,1 1-1,-1 0 1,1 0-1,-1 0 1,0-1-1,1 1 1,-1 0-1,0 0 1,0-2-1,13-47-142,-6 29 90,-7 20 52,1 0-1,0-1 0,0 1 0,0 0 1,-1-1-1,1 1 0,-1-1 1,1 1-1,-1-1 0,0 0 0,1 1 1,-1-1-1,0 1 0,0-1 1,0 0-1,0 1 0,-1-1 0,1 1 1,0-1-1,-1 1 0,1-1 1,-2-2-1,1 1 0,-2-2 12,1 0 1,-1 1-1,0-1 0,0 1 1,-1-1-1,1 1 1,-1 0-1,0 0 1,0 1-1,0-1 1,0 1-1,-1 0 0,0 0 1,1 0-1,-1 1 1,-10-4-1,-9-1 23,-1 1-1,-1 2 1,-37-3-1,28 3 0,-47 1 95,-3-1-25,62 3-47,1 0-1,-1 2 1,-44 6 0,-26 0 206,77-5-201,0 0 1,0 1-1,1 1 1,-1 1-1,1 0 0,0 0 1,0 2-1,-24 14 1,0-2 84,21-10-108,1 1 1,0 0-1,1 1 0,0 1 1,1 1-1,1 0 1,-1 1-1,2 0 1,0 1-1,1 0 1,-10 19-1,19-30-35,1 0 0,0 1 0,0-1 0,0 1 0,0-1 0,1 1 0,0 0 0,0 0 0,0 0 0,0 0 0,1-1 0,0 1 0,0 0 0,0 0 0,1 0 0,1 8 0,1-4 0,0 1 0,0-1 0,1 0 0,0 0 0,0 0 0,1-1 0,7 11 0,-7-14 0,0 1 0,0-1 0,1 0 0,0-1 0,0 1 0,0-1 0,0 0 0,1 0 0,11 4 0,64 20 0,-49-20 0,0-2 1,1-1-1,-1-2 1,1-1-1,0-2 0,58-7 1,-14-4-25,134-38 0,-161 31 1,-1-2-1,-1-2 0,-1-3 0,68-45 1,3-14-17,-101 70 50,-1-1 0,-1-1 1,0-1-1,16-22 0,-14 20 24,-16 18-29,-1-1-1,1 1 0,-1 0 0,1 0 1,-1-1-1,0 1 0,0-1 0,0 1 1,0-1-1,0 0 0,0 1 0,0-1 1,0 0-1,-1 1 0,1-1 0,-1 0 1,1 0-1,-1 0 0,0 0 0,1 0 1,-1-2-1,0 3 13,-3 2-16,1 1-1,0-1 1,0 0-1,0 1 1,0-1-1,0 1 1,0 0-1,0 0 1,0 0-1,1 0 1,-1 0-1,0 0 0,-1 3 1,-8 10-1,-11 4 0,14-14 0,1 1 0,1 1 0,-1-1 0,-7 10 0,-7 11 0,8-11 0,0 1 0,1 1 0,0-1 0,-16 38 0,-3 4 0,24-47 0,0 0 0,1-1 0,0 2 0,1-1 0,-7 26 0,6 1 0,2-17 0,-11 43 0,14-64 0,1 0-1,-1 1 1,1-1-1,-1 1 1,1-1-1,0 1 1,0-1-1,0 0 1,0 1-1,0-1 1,0 1-1,0-1 1,0 1-1,1-1 1,-1 1-1,0-1 1,1 1 0,-1-1-1,1 0 1,0 1-1,-1-1 1,1 0-1,0 0 1,0 1-1,0-1 1,0 0-1,0 0 1,0 0-1,0 0 1,0 0-1,1 0 1,-1-1-1,0 1 1,0 0 0,2 0-1,13 12-351,-17-13 219,1-1-1,0 1 1,0 0-1,0 0 1,0 0-1,0 0 1,-1-1-1,1 1 1,0 0-1,0 0 1,0 0-1,-1 0 1,1 0-1,0 0 1,0 0-1,0 0 1,-1 0-1,1 0 1,0-1-1,0 1 1,0 0-1,-1 0 1,1 0-1,0 0 1,0 0-1,0 1 1,-1-1-1,1 0 1,0 0-1,0 0 1,-1 0-1,1 0 1,0 0-1,0 0 0,0 0 1,0 0-1,-1 0 1,1 1-1,0-1 1,0 0-1,0 0 1,0 0-1,-1 0 1,1 1-1,4-4-478,-1 0 0,1 0-1,0 0 1,0 1-1,0-1 1,8-3-1,14-8-1841,-14 6 1446,7-5-803,0 0 1,-1-1-1,0-1 1,-1-1 0,-1 0-1,17-23 1,-16 16-327,30-31 0,-9 17 563</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2:27.161"/>
    </inkml:context>
    <inkml:brush xml:id="br0">
      <inkml:brushProperty name="width" value="0.05" units="cm"/>
      <inkml:brushProperty name="height" value="0.05" units="cm"/>
    </inkml:brush>
  </inkml:definitions>
  <inkml:trace contextRef="#ctx0" brushRef="#br0">6 58 524,'6'-6'1210,"-1"0"1,1 1-1,0-1 0,0 1 1,1 0-1,8-4 0,-4-1 1962,-11 10-3087,0-1 1,0 1 0,0 0-1,0 0 1,-1-1 0,1 1 0,0 0-1,0 0 1,0-1 0,0 1-1,0 0 1,-1 0 0,1 0-1,0-1 1,0 1 0,0 0 0,-1 0-1,1 0 1,0 0 0,0-1-1,0 1 1,-1 0 0,1 0-1,0 0 1,0 0 0,-1 0 0,1 0-1,0 0 1,-1 0 0,1 0-1,0 0 1,0 0 0,-1 0 0,1 0-1,0 0 1,0 0 0,-1 0-1,1 0 1,0 0 0,-1 0-1,-5 23 4568,-1-18-4219,1 1 0,-1 0-1,1 0 1,1 1 0,-7 7 0,11-11-351,0-1 1,-1 0-1,1 1 0,0-1 0,0 1 1,0-1-1,1 1 0,-1 0 1,1-1-1,-1 1 0,1 0 0,0-1 1,0 1-1,0 0 0,1 0 0,-1-1 1,0 1-1,1 0 0,0-1 0,0 1 1,1 4-1,3 8 243,-1 0 1,-1 0-1,-1 1 0,0-1 1,-1 1-1,0 0 1,-1-1-1,-3 18 0,1 17 380,0 5-163,1-39-418,0 0-1,1 1 0,1-1 0,4 28 1,-1-28-97,-1 0 0,-1 0 0,0 22 0,-2-37-29,-1 1 0,1 0 0,0-1 0,0 1 0,0-1 0,1 1 1,-1 0-1,0-1 0,1 1 0,-1-1 0,1 1 0,-1-1 0,1 1 0,0-1 1,-1 1-1,1-1 0,0 1 0,0-1 0,0 0 0,0 0 0,0 0 0,0 1 1,1-1-1,-1 0 0,0 0 0,1 0 0,-1-1 0,0 1 0,1 0 0,-1-1 0,1 1 1,-1 0-1,1-1 0,0 0 0,-1 1 0,1-1 0,-1 0 0,1 0 0,0 0 1,2 0-1,7-1-1,0-1 1,-1 0-1,1-1 1,-1 0-1,12-4 1,-9 2 0,14-7 13,0-2-1,0 0 1,-2-2 0,44-34 0,-22 11 96,81-88 0,-27 24 843,-96 98-794,-1 1 0,0-1 0,0 0-1,-1 0 1,1-1 0,3-8 0,0 1 184,-4 4-61,-7 21-252,0-1 1,-1 0 0,0 0-1,-1 0 1,-7 9 0,12-17-22,-21 32-7,8-13 0,1 0 0,-14 35 0,2 4 0,-37 105 0,60-157-34,1 1 0,0-1 0,1 1 0,1 16 1,0-6-2836,-1-19 2812,0-1 0,0 0-1,0 0 1,0 0 0,0 0-1,0 0 1,1 1 0,-1-1-1,0 0 1,0 0 0,0 0-1,0 0 1,0 0 0,0 0-1,0 0 1,1 1 0,-1-1 0,0 0-1,0 0 1,0 0 0,0 0-1,1 0 1,-1 0 0,0 0-1,0 0 1,0 0 0,0 0-1,1 0 1,-1 0 0,0 0-1,0 0 1,0 0 0,0 0-1,1 0 1,-1 0 0,0 0-1,0 0 1,0 0 0,0 0-1,0-1 1,1 1 0,-1 0-1,0 0 1,0 0 0,0 0-1,0 0 1,0 0 0,0 0-1,0-1 1,1 1 0,-1 0-1,0 0 1,0 0 0,0 0-1,8-6-2300,-3 1 1314,1 0 1,0 1 0,0 0-1,0 1 1,0-1 0,9-2-1,11-7-1268,97-65-6635,-69 43 6082,-5 6 1123</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2:27.595"/>
    </inkml:context>
    <inkml:brush xml:id="br0">
      <inkml:brushProperty name="width" value="0.05" units="cm"/>
      <inkml:brushProperty name="height" value="0.05" units="cm"/>
    </inkml:brush>
  </inkml:definitions>
  <inkml:trace contextRef="#ctx0" brushRef="#br0">395 165 464,'19'-13'1743,"-1"0"-1,0 0 1,-1-2-1,-1 0 1,23-28-1,-20 25 343,-3 1 1151,-13 0 2812,-4 17-5815,-1-1 0,1 1-1,-1 0 1,0 0 0,1 0 0,-1 0 0,1 1 0,-1-1-1,1 0 1,0 1 0,-1-1 0,1 1 0,-1-1 0,1 1-1,0 0 1,-2 0 0,2 0 281,-29 13 1166,-31 12-1,37-17-1280,0 1 1,1 1-1,-29 18 0,9-3-108,31-19-224,0 0 0,0 1 1,-17 14-1,26-19-60,0-1 0,0 1 0,1 0 0,-1 0 0,1 0 0,0 1 0,0-1 0,0 0 0,1 1-1,-1 0 1,1-1 0,0 1 0,0 0 0,0-1 0,0 1 0,1 0 0,-1 6 0,0 13 5,0-16-9,1-1 0,-1 1 1,1 0-1,1 0 0,-1-1 0,1 1 0,0 0 0,3 8 1,43 58 22,-34-47 43,35 48 0,-8 2 89,-28-51-155,-11-22-3,0 0 0,0-1 0,0 1 0,0 0 0,1-1 0,-1 1 0,1-1 0,1 3 0,0-1 0,0-1 0,0 1 0,-1 0 0,0 1 0,0-1 0,0 0 0,0 0 0,0 1 0,-1-1 0,0 1 0,0 0 0,0-1 0,-1 1 0,1 6 0,-2-9 0,0-1 0,0 0 0,0 0 0,0 0 0,0 0 0,-1 1 0,1-1 0,0-1 0,0 1 0,-1 0 0,1 0 0,-1 0 0,1-1 0,0 1 0,-1-1 0,1 1 0,-1-1 0,0 0 0,1 1 0,-1-1 0,-2 0 0,-38 5 0,-14-4-52,34 1-122,1-2 1,0 0-1,-1-1 1,1-1 0,-21-5-1,6 1-1489,32 6 1197,1 0 1,-1 0 0,0-1 0,0 0 0,0 1 0,0-1-1,0 0 1,0-1 0,1 1 0,-1-1 0,1 0 0,-1 0 0,1 0-1,-1 0 1,-3-4 0,6 5 250,1 0-1,-1 1 1,1-1-1,-1 0 1,1 0-1,0 0 0,-1 0 1,1 0-1,0 0 1,0 0-1,-1 0 1,1 0-1,0 1 1,0-1-1,0 0 1,0 0-1,0 0 1,1 0-1,-1 0 1,0 0-1,0 0 1,1 0-1,-1 0 1,0 0-1,1 0 1,-1 1-1,1-1 1,-1 0-1,1 0 1,-1 0-1,1 1 1,0-1-1,-1 0 1,1 1-1,1-2 1,33-24-3172,-27 21 2478,8-6-680,4-4-159,1 1 1,0 1-1,32-14 1,6 6 232</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2:27.999"/>
    </inkml:context>
    <inkml:brush xml:id="br0">
      <inkml:brushProperty name="width" value="0.05" units="cm"/>
      <inkml:brushProperty name="height" value="0.05" units="cm"/>
    </inkml:brush>
  </inkml:definitions>
  <inkml:trace contextRef="#ctx0" brushRef="#br0">976 65 148,'69'-22'2995,"2"0"5693,-42 9-844,-29 13-7808,0 0 1,1 0-1,-1 0 0,0 0 0,0 0 0,0 0 0,0 0 0,0 0 0,0-1 0,0 1 0,0 0 0,1 0 0,-1 0 1,0 0-1,0 0 0,0 0 0,0 0 0,0 0 0,0-1 0,0 1 0,0 0 0,0 0 0,0 0 0,0 0 0,0 0 1,0 0-1,0 0 0,0-1 0,0 1 0,0 0 0,0 0 0,0 0 0,0 0 0,0 0 0,0 0 0,0-1 0,0 1 1,0 0-1,0 0 0,0 0 0,0 0 0,0 0 0,0 0 0,0 0 0,-1 0 0,1-1 0,0 1 0,0 0 1,0 0-1,0 0 0,0 0 0,0 0 0,0 0 0,0 0 0,-1 0 0,1 0 0,-19-2 2005,10 3-1401,0 1 0,1 1-1,-1 0 1,1 0 0,-10 5 0,-76 37 1089,8-4-648,64-29-917,1 0 0,0 1-1,0 1 1,2 1 0,-29 28 0,44-39-156,0 1 0,1 0 0,-1 0 0,1 0 0,0 1 1,0-1-1,1 1 0,-1 0 0,1 0 0,0 0 0,-1 9 0,2-10-8,0 0 1,1 0-1,-1 0 0,1-1 1,0 1-1,0 0 0,1 0 1,-1 0-1,1-1 0,0 1 1,1 0-1,-1-1 0,1 1 1,0-1-1,0 1 0,4 6 1,53 69 68,-44-62 42,0-1 0,0-1-1,2 0 1,0-1 0,28 20 0,36 32 402,-68-56-509,0 0 1,17 10-1,-21-15-4,1 1 0,-1 0 0,0 0-1,-1 1 1,0 0 0,10 13 0,-14-17 0,1 0 0,-1 0 0,1-1 0,0 1 0,1-1 0,-1 0 0,0 0 0,1-1 0,-1 0 0,1 0 0,8 2 0,2 2 0,-15-6 0,-1 0 0,0 0 0,1 0 0,-1 0 0,0 0 0,1 1 0,-1-1 0,0 0 0,0 0 0,1 1 0,-1-1 0,0 0 0,0 0 0,1 1 0,-1-1 0,0 0 0,0 0 0,0 1 0,1-1 0,-1 0 0,0 1 0,0-1 0,0 0 0,0 1 0,0-1 0,0 1 0,0-1 0,0 0 0,0 1 0,0-1 0,0 0 0,0 1 0,0-1 0,0 0 0,0 1 0,0-1 0,0 0 0,-1 1 0,1-1 0,0 0 0,0 1 0,0-1 0,0 0 0,-1 0 0,1 1 0,0-1 0,0 0 0,-1 0 0,1 1 0,0-1 0,-1 0 0,1 0 0,0 0 0,0 1 0,-1-1 0,1 0 0,-1 0 0,-29 21 0,12-9 0,16-10 0,0-1 0,-1 1 0,1-1 0,0 1 0,-1-1 0,1 0 0,-1 0 0,1-1 0,-1 1 0,1 0 0,-1-1 0,-4 1 0,-10 2 0,-181 29 3,77-15-1243,-61 10-4269,-250 32-15514,354-46 18261,2 2 754</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2:29.531"/>
    </inkml:context>
    <inkml:brush xml:id="br0">
      <inkml:brushProperty name="width" value="0.05" units="cm"/>
      <inkml:brushProperty name="height" value="0.05" units="cm"/>
    </inkml:brush>
  </inkml:definitions>
  <inkml:trace contextRef="#ctx0" brushRef="#br0">117 37 676,'76'-7'7001,"-75"7"-6726,1-1 1,0 1 0,-1 0-1,1-1 1,-1 1 0,1-1-1,-1 1 1,1-1-1,-1 0 1,0 0 0,1 0-1,-1 1 1,0-1 0,0 0-1,1-1 1,0-2 2084,-4 4-2041,-18-3 2470,20 3-2749,0 0-1,0 0 1,1 0 0,-1 0 0,0 0 0,0 0-1,0 0 1,0-1 0,1 1 0,-1 0 0,0 0-1,0 0 1,0 0 0,0 0 0,1-1 0,-1 1-1,0 0 1,0 0 0,0 0 0,0-1 0,0 1-1,0 0 1,0 0 0,0 0 0,0-1 0,1 1-1,-1 0 1,0 0 0,0 0 0,0-1-1,0 1 1,0 0 0,0 0 0,-1-1 0,1 1-1,0 0 1,0 0 0,0 0 0,0-1 0,0 1-1,0 0 1,0 0 0,0 0 0,0-1 0,-1 1-1,1 0 1,0 0 0,0 0 0,0 0 0,0-1-1,0 1 1,-1 0 0,1 0 0,0 0 0,0 0-1,0 0 1,-1 0 0,1 0 0,0 0 0,0 0-1,0-1 1,-1 1 0,17-1 1856,-12 1-195,-16 0-488,4 0 156,-18 0-41,26 0-1307,-1 0 0,0 0 1,1-1-1,-1 1 0,1 0 1,-1 1-1,1-1 0,-1 0 1,0 0-1,1 0 1,-1 0-1,1 0 0,-1 0 1,1 1-1,-1-1 0,1 0 1,-1 1-1,1-1 0,-1 0 1,1 1-1,-1-1 0,1 0 1,0 1-1,-1-1 0,1 1 1,-1-1-1,1 1 1,0 0 646,2 28 793,9-19-1133,-10-9-293,0 0-1,0 0 1,0 0 0,0 0-1,0 0 1,0 0-1,-1 0 1,1 1-1,0-1 1,0 0-1,-1 0 1,1 0-1,-1 1 1,1-1-1,-1 0 1,0 1-1,0-1 1,1 1-1,-1-1 1,0 0-1,0 1 1,0-1 0,0 1-1,-1 1 1,1 14 269,-1-2-142,1 0 0,1 0 0,0 0 0,1-1 0,8 30 0,-7-35-162,-1 0 0,1 1 1,-2-1-1,1 1 1,-1 0-1,-1-1 0,0 1 1,-2 17-1,-3 0 0,-13 45 0,10-44 0,-7 40 0,8-4 0,3-30 0,-13 60 0,6-33 0,9-45 0,0 0 0,-8 22 0,-38 124 0,41-142 0,6-17 0,-1 0 0,1 1 0,0-1 0,0 1 0,0-1 0,0 1 0,1 0 0,-1-1 0,1 1 0,0 0 0,0 0 0,1-1 0,-1 1 0,2 5 0,-1-7 0,0-1 0,0 1 0,0-1 0,-1 1 0,1-1 0,0 0 0,0 1 0,-1-1 0,1 1 0,-1 0 0,0-1 0,1 1 0,-1-1 0,0 1 0,0 0 0,0-1 0,0 1 0,0-1 0,0 1 0,-1 0 0,1-1 0,0 1 0,-1-1 0,1 1 0,-1-1 0,0 1 0,1-1 0,-1 1 0,0-1 0,0 0 0,-1 2 0,1-1 0,1 1 0,-1-1-1,1 1 1,-1-1 0,1 1 0,0-1 0,0 0 0,0 1-1,1 2 1,-1 10-40,-23-15-6637,18-13-338,-8 1 1684,28 1-4307,11 5 7086</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2:30.412"/>
    </inkml:context>
    <inkml:brush xml:id="br0">
      <inkml:brushProperty name="width" value="0.05" units="cm"/>
      <inkml:brushProperty name="height" value="0.05" units="cm"/>
    </inkml:brush>
  </inkml:definitions>
  <inkml:trace contextRef="#ctx0" brushRef="#br0">170 64 888,'-102'21'12064,"67"-15"-8304,3-4 5147,53-3-8402,-14 1-454,72 1 441,120-16 0,6-20-704,-157 27-156,31-6-1451,35-6-5824,-163 34-6617,22-1 12431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2:30.831"/>
    </inkml:context>
    <inkml:brush xml:id="br0">
      <inkml:brushProperty name="width" value="0.05" units="cm"/>
      <inkml:brushProperty name="height" value="0.05" units="cm"/>
    </inkml:brush>
  </inkml:definitions>
  <inkml:trace contextRef="#ctx0" brushRef="#br0">43 1 1672,'-13'14'2342,"-12"14"3178,25-27-5324,-1 0 0,1 0 1,-1 0-1,0 0 0,1 0 1,0 0-1,-1 0 0,1 0 1,0 0-1,-1 0 0,1 0 1,0 0-1,0 0 0,0 1 1,0-1-1,0 0 0,0 0 1,0 0-1,1 0 0,-1 0 1,0 0-1,1 0 0,-1 0 1,1 2-1,3 2 360,0-1 0,0 1 0,1-1 0,-1 0 0,1 0 0,0 0 0,0-1 0,0 0 0,1 0 0,-1 0 0,1 0 0,10 2 0,0 1-158,0-2 0,1 0 0,27 3-1,70 0-131,-82-6-521,1-2-1,-1-1 1,38-8-1,-1 1-1036,24-5-3072,-74 10 1945,1 0 0,19-8 0,40-10-4307,-33 15 4844</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2:31.250"/>
    </inkml:context>
    <inkml:brush xml:id="br0">
      <inkml:brushProperty name="width" value="0.05" units="cm"/>
      <inkml:brushProperty name="height" value="0.05" units="cm"/>
    </inkml:brush>
  </inkml:definitions>
  <inkml:trace contextRef="#ctx0" brushRef="#br0">153 57 100,'15'-15'2075,"1"-2"3932,-15 15-4769,0 0-1,0 1 0,0-1 0,-1 1 0,1-1 0,-1 0 0,1 0 0,-1 1 0,1-1 0,-1 0 0,0-3 0,6 59 4436,1 6-3740,-22 202 201,12-249-2134,0 0 0,0 0 0,-1-1 0,-9 20 0,-10 29 0,13-27 0,-1-1 0,-16 33 0,19-47 0,-11 36 0,6-14 0,9-28 0,1 0 0,0 1 0,1-1 0,1 0 0,0 1 0,2 16 0,-1-19 0,0-7-1,-1-1 0,1 0 0,-1 0-1,0 1 1,0-1 0,0 0 0,0 0 0,0 0 0,-1 0 0,-2 4 0,3-5-406,-1 1 1,0 0-1,1 0 1,0 0-1,-1 1 1,1-1-1,1 0 1,-1 0-1,0 1 1,1 3-1,-5-5-3824,4-2 4027,1-1-1,-1 1 1,1 0-1,-1 0 1,1 0-1,0-1 1,-1 1-1,1 0 1,0 0-1,-1-1 1,1 1-1,0 0 1,-1-1-1,1 1 1,0 0-1,-1-1 1,1 1-1,0 0 1,0-1-1,0 1 1,-1-1-1,1 1 0,0 0 1,0-1-1,0 1 1,0-1-1,0 1 1,0-1-1,0 1 1,0-1-1,0-1-87,0 1 0,1 0 0,-1 0 0,1 0 0,-1 0 0,1 0 0,-1 0 0,1 0 0,0 0-1,0 0 1,-1 0 0,1 0 0,0 0 0,0 0 0,0 1 0,0-1 0,0 0 0,2 0-1,75-42-8297,-32 23 6450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2:31.701"/>
    </inkml:context>
    <inkml:brush xml:id="br0">
      <inkml:brushProperty name="width" value="0.05" units="cm"/>
      <inkml:brushProperty name="height" value="0.05" units="cm"/>
    </inkml:brush>
  </inkml:definitions>
  <inkml:trace contextRef="#ctx0" brushRef="#br0">443 38 668,'7'-7'1302,"-5"5"-851,-1 1 1,1-1-1,0 1 0,-1-1 1,0 0-1,1 1 0,-1-1 1,0 0-1,0 0 0,0 0 1,0 0-1,0 0 0,0-3 1,-1 5-233,0 0-1,0 0 1,-1-1 0,1 1 0,0 0-1,-1 0 1,1 0 0,0 0 0,-1-1-1,1 1 1,0 0 0,-1 0 0,1 0-1,-1 0 1,1 0 0,0 0 0,-1 0-1,1 0 1,-1 0 0,1 0 0,0 0 0,-1 0-1,1 0 1,0 0 0,-1 1 0,1-1-1,0 0 1,-1 0 0,1 0 0,0 0-1,-1 1 1,1-1 0,0 0 0,-1 0-1,1 1 1,-13 5 2155,-13 18 1213,-36 44 0,11-10-1790,20-21-792,2 0 0,-44 75 0,43-64-459,8-13-334,2 1 0,1 1 0,2 0 1,2 2-1,1-1 0,2 2 0,-8 47 0,19-79-212,1 0 0,-1 0 0,2 1 0,-1-1 0,1 0 0,0 0 0,1 0 0,0-1 0,0 1 0,1 0 0,0-1 0,7 13 0,3 3 0,2-1 0,24 30 0,-15-23 0,-19-23 0,1 0 0,0 0 0,1-1 0,-1 0 0,1 0 0,0-1 0,0 0 0,0 0 0,1-1 0,12 5 0,2-1 0,0-1 0,36 5 0,-27-8 0,0-1 0,1-1 0,-1-2 0,1-1 0,-1-1 0,0-2 0,37-10 0,-8-4 0,-1-1 0,94-49 0,-106 46 0,-1-2 0,-1-1 0,57-46 0,-89 61 0,0-1 0,-1 0 0,-1-1 0,0 0 0,0-1 0,8-16 0,-13 20 0,-1-1 0,0 1 0,-1-1 0,-1 0 0,1-1 0,-2 1 0,1-1 0,-2 1 0,2-24 0,-5 13 0,0 1 0,-7-31 0,7 41 0,0 6 0,0 0 0,-1 1 0,1-1 0,-1 1 0,0-1 0,0 1 0,-1 0 0,1 0 0,-1 0 0,0 0 0,0 1 0,0 0 0,0 0 0,-9-5 0,-5-5 0,3 2 0,0 2 0,-1-1 0,0 2 0,0 0 0,-1 1 0,-19-5 0,-112-23 0,95 28-29,0 3 1,-104 5-1,55 1-1943,-8 0-2908,-97-3-11483,148 0 10094,55 1 3972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8:10.310"/>
    </inkml:context>
    <inkml:brush xml:id="br0">
      <inkml:brushProperty name="width" value="0.05" units="cm"/>
      <inkml:brushProperty name="height" value="0.05" units="cm"/>
    </inkml:brush>
  </inkml:definitions>
  <inkml:trace contextRef="#ctx0" brushRef="#br0">1103 58 956,'15'-6'5346,"-15"5"-5105,17-3 3437,-14 1-2065,-13 2-1410,10-2 128,-2-8 1248,-36-1 978,31 9-2228,0 0 1,0 1-1,-1-1 1,1 1-1,-1 1 1,-9-1-1,-2 1 140,0 2-1,0 0 0,0 1 0,-32 9 0,21-4-177,-47 4-1,7-1-169,25-2-37,-57 13 49,90-18-111,1 1-1,-1 0 1,1 1 0,1 0 0,-1 1 0,-14 10 0,-9 4 24,29-18-42,0 0 0,0 1 0,0-1 0,1 1 0,-1 1-1,1-1 1,-7 7 0,-12 11 0,20-19-3,0 1-1,-1 0 1,1 0 0,0 0 0,0 0 0,1 1-1,-5 4 1,-10 18 2,13-21-2,1 0 0,-1 0 0,1 1 0,0-1 0,0 1 0,1-1 0,-1 1 0,1 0-1,0 0 1,1 0 0,0 0 0,-1 7 0,1 18 20,0-20-28,1-1-1,-1 0 1,2 0-1,0 1 1,0-1 0,0 0-1,2 0 1,-1 0-1,4 10 1,-5-19 6,3 7-2,-1-1 1,1 1-1,1-1 0,0 0 1,0 0-1,0 0 0,1 0 0,7 6 1,17 20 52,-25-26-45,0 0 0,1-1 1,0 1-1,8 5 0,30 27 33,-22-19 36,38 27-1,23 5 104,3-4 1,121 50-1,-55-25 248,-140-67-324,-1 0 0,-1 1 0,1 0-1,11 12 1,-13-12 123,0 0 0,0 0 0,0-1 0,18 9 0,-25-14-174,1 0-1,-1 0 1,0 0-1,0 1 1,0-1-1,0 1 1,0 0-1,0 0 1,0-1-1,-1 1 1,1 0 0,2 4-1,-4-5-24,1 0 1,-1 0-1,1 0 0,-1 0 1,1 0-1,-1 0 0,0 0 0,0 0 1,1 0-1,-1 0 0,0 0 1,0 1-1,0-1 0,0 0 0,0 0 1,0 0-1,-1 0 0,1 0 1,0 0-1,0 0 0,-1 1 0,1-1 1,-1 0-1,1 0 0,-1 0 1,1 0-1,-1-1 0,-1 2 0,-15 16 213,-2 0-1,0-2 1,0-1-1,-2 0 0,-24 13 1,-115 53 384,144-73-588,-83 32 169,-175 46 1,241-77-224,-78 14-5,34-9 18,-66 6-342,136-19 9,0 0 0,0 0 0,0-1 1,0 0-1,0-1 0,0 1 1,0-1-1,0-1 0,0 1 0,1-1 1,-1 0-1,0-1 0,1 0 1,0 0-1,0 0 0,-9-6 0,14 8 128,-1-1 0,1 1-1,0-1 1,-1 1-1,1-1 1,0 0 0,0 1-1,0-1 1,0 0 0,1 0-1,-1 1 1,0-1-1,1 0 1,-1 0 0,1 0-1,0 0 1,-1 0-1,1 0 1,0 0 0,0 0-1,1-3 1,-3-17-1788,-21-99-7182,8-2 4434,5 46 2861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2:32.124"/>
    </inkml:context>
    <inkml:brush xml:id="br0">
      <inkml:brushProperty name="width" value="0.05" units="cm"/>
      <inkml:brushProperty name="height" value="0.05" units="cm"/>
    </inkml:brush>
  </inkml:definitions>
  <inkml:trace contextRef="#ctx0" brushRef="#br0">1 121 72,'-1'-4'3419,"1"0"0,0-1 0,0 1 0,1 0 0,-1 0 0,2-5 0,5 6-3073,-1 1 0,1 0 1,0 0-1,0 1 0,-1 0 0,1 0 1,0 0-1,9 1 0,17-1 29,131-3-96,25-2-3752,-155 2 2321,67-5-5674,-75 4 2750,-25 4 3843,0 1 0,0 0-1,-1-1 1,1 1 0,0 0 0,0-1 0,-1 1-1,1-1 1,0 1 0,-1-1 0,1 0 0,0 1-1,-1-1 1,1 0 0,-1 1 0,1-1 0,-1 0-1,0 1 1,1-1 0,-1 0 0,0 0 0,1 0-1,-1 1 1,0-2 0,0 1 90,0 0 1,1 1-1,-1-1 0,0 0 1,0 1-1,0-1 0,0 1 1,1-1-1,-1 0 0,0 1 1,1-1-1,-1 1 0,0-1 1,1 1-1,-1-1 0,1 1 1,-1-1-1,1 1 0,-1 0 1,1-1-1,-1 1 0,1 0 1,-1-1-1,1 1 0,0 0 1,-1-1-1,2 1 0,1-2-264,20-11-1301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2:32.557"/>
    </inkml:context>
    <inkml:brush xml:id="br0">
      <inkml:brushProperty name="width" value="0.05" units="cm"/>
      <inkml:brushProperty name="height" value="0.05" units="cm"/>
    </inkml:brush>
  </inkml:definitions>
  <inkml:trace contextRef="#ctx0" brushRef="#br0">0 56 160,'36'-24'5054,"-21"12"1293,-15 12-6205,0-1-1,0 1 1,0 0 0,-1-1 0,1 1-1,0-1 1,0 1 0,0 0-1,-1-1 1,1 1 0,0-1 0,-1 1-1,1 0 1,0-1 0,-1 1-1,1 0 1,0 0 0,-1-1 0,1 1-1,0 0 1,-1 0 0,1-1-1,-1 1 1,1 0 0,-1 0 0,1 0-1,-1 0 1,1 0 0,0 0-1,-1 0 1,1 0 0,-2 0 0,2 0 7,-1 0 0,1 0 1,-1 0-1,1 0 0,-1 0 1,1-1-1,-1 1 0,1 0 1,-1 0-1,0 0 0,1 0 1,-1-1-1,1 1 0,0 0 0,-1-1 1,1 1-1,-1 0 0,1-1 1,-1 1-1,1 0 0,0-1 1,-1 1-1,1-1 0,0 1 1,-1-1-1,1 1 0,0-1 1,0 1-1,-1-1 0,1 1 1,0-1-1,0 1 0,0-1 1,0 0-1,0 181 5114,0-104-4588,1-58-540,1 1 1,6 26 0,-5-29-88,-1-6-39,1-1-1,0 0 1,0 1 0,1-1-1,0-1 1,0 1-1,1 0 1,0-1-1,0 0 1,1 0 0,1-1-1,-1 1 1,1-2-1,0 1 1,0-1-1,1 0 1,0 0 0,0-1-1,1 0 1,-1 0-1,11 3 1,-6-3-9,1 0 0,1-1 0,-1-1 0,0 0 1,1-1-1,-1-1 0,1 0 0,0-1 0,-1-1 0,1 0 0,-1-1 0,1 0 1,-1-1-1,22-8 0,12-7 7,-1-3 1,79-46 0,-103 54 8,-11 6-16,0 0 1,-1-2-1,0 1 0,0-1 0,-1-1 0,0 0 0,17-21 1,-1 3 30,-21 23-6,0 0 0,0 0 0,-1-1 0,1 0 1,6-11-1,-6 9 84,0-1 0,1 1 0,0 0 1,11-11-1,-12 14 74,0-1 0,0 0 0,0-1 0,-1 1 0,7-12 0,-5 6 174,-5 10-177,0-1 0,0 1 0,0 0 0,0 0 0,0-1 0,0 1 0,-1-1 0,1 1 0,-1-1 0,1-3 0,-4 5 87,1 1-257,0 1 0,-1-1 0,1 1 0,0 0-1,-1 0 1,1 0 0,0 0 0,0 0 0,0 1 0,0-1 0,0 1 0,0-1 0,0 1-1,1 0 1,-1-1 0,1 1 0,-1 0 0,1 0 0,-1 0 0,1 0 0,0 1 0,-1 1-1,-3 5 12,1-3-21,1 1 0,-1 0 0,1 0 0,1 0 0,0 0 0,0 1 0,0-1 0,-1 10 0,-10 38 0,-3-13 0,2 1 0,1 0 0,-10 71 0,17-83 0,-14 42 0,-4 22 0,16-56 0,-18 56 0,25-91 6,0-1 1,1 1-1,-1 0 0,1 0 1,0-1-1,0 1 0,1 6 1,-1-9-130,1 1 1,-1 0-1,1 0 0,-1-1 1,0 1-1,0 0 1,0-1-1,0 1 0,0 0 1,0 0-1,-1-1 1,1 1-1,-1 0 1,1-1-1,-1 1 0,1-1 1,-1 1-1,0 0 1,0-1-1,0 1 1,0-1-1,0 0 0,0 1 1,0-1-1,0 0 1,-2 1-1,-12 10-3651,13-10 2719,1-1 0,-1 1 0,1-1 0,-1 1 0,0-1 0,0 0 0,0 0 0,1 0 1,-1 0-1,0 0 0,0-1 0,0 1 0,0 0 0,-1-1 0,-2 1 0,45 5-4536,6-5 3431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2:32.960"/>
    </inkml:context>
    <inkml:brush xml:id="br0">
      <inkml:brushProperty name="width" value="0.05" units="cm"/>
      <inkml:brushProperty name="height" value="0.05" units="cm"/>
    </inkml:brush>
  </inkml:definitions>
  <inkml:trace contextRef="#ctx0" brushRef="#br0">659 37 724,'9'-4'1487,"-7"3"-1011,0 1 0,0-1 0,0 0 0,0 0 0,-1 0 0,1 0 0,0-1-1,0 1 1,-1 0 0,1-1 0,0 1 0,-1-1 0,0 1 0,1-1 0,1-3 0,-4 4-173,0 0 1,0 0 0,0 1 0,0-1 0,0 0 0,0 1 0,0-1-1,0 1 1,0-1 0,0 1 0,0-1 0,0 1 0,-1 0 0,1-1-1,0 1 1,0 0 0,0 0 0,-1 0 0,1 0 0,-2 0 0,-7 0 1390,20 1 206,-10-1-1837,0 0 0,1 0 0,-1 0 0,1 0 0,-1 0 0,0 0-1,1 0 1,-1 0 0,1 0 0,-1 0 0,0 0 0,1 0 0,-1 0 0,1 0 0,-1 1 0,0-1-1,1 0 1,-1 0 0,0 1 0,1-1 0,-1 0 0,0 0 0,0 1 0,1-1 0,-1 0 0,0 1-1,0-1 1,1 0 0,-1 1 0,0-1 0,0 0 0,0 1 0,0 0 0,-3 16 1423,-22 26 528,17-32-1229,-3 10 312,2 1 0,0 0 0,-11 41 1,-9 24 712,-72 189-1467,37-104-343,42-107 0,-2 5 0,-31 143 0,33-128 0,10-42 0,10-33 0,0 0 0,-1 0 0,0-1 0,-1 1 0,0-1 0,-1 0 0,0 0 0,0 0 0,-12 14 0,15-16 0,-1-1 0,-7-6-143,4-2-629,1-1 1,-1 0-1,1-1 1,0 1-1,0-1 1,0 0-1,0 0 1,1-1-1,0 1 1,-1-1 0,2 0-1,-1 0 1,1 0-1,-4-6 1,2 2-847,-1 1 1,0 0 0,-1 0-1,-13-13 1,6 10 182,6 6 463,1 0 0,0-1-1,0 0 1,0-1 0,1 1-1,0-1 1,-6-10 0,-1-4-1284</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2:33.446"/>
    </inkml:context>
    <inkml:brush xml:id="br0">
      <inkml:brushProperty name="width" value="0.05" units="cm"/>
      <inkml:brushProperty name="height" value="0.05" units="cm"/>
    </inkml:brush>
  </inkml:definitions>
  <inkml:trace contextRef="#ctx0" brushRef="#br0">0 184 1244,'12'-5'1756,"-1"-1"2835,-11 5-4464,0 1 0,0 0 0,0-1 1,-1 1-1,1 0 0,0-1 0,0 1 0,0-1 0,0 1 0,0 0 0,0-1 0,-1 1 0,1 0 1,0-1-1,0 1 0,-1 0 0,1 0 0,0-1 0,0 1 0,-1 0 0,1 0 0,0-1 0,-1 1 1,1 0-1,0 0 0,-1 0 0,1-1 0,0 1 0,-1 0 0,1 0 0,-1 0 0,-7-4 3390,3 1-887,16 2-999,90-14 6829,-21 9-5820,-18-1-1499,530-41 55,120-6-1302,247 41 106,-372 20 0,-302-20 0,-230 12 0,-47 1 0,-16 0 0,-124-4 23,-32 2-489,-3 6-6647,-82 5-9026,74 7 9614,74-3 4378</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2:42.696"/>
    </inkml:context>
    <inkml:brush xml:id="br0">
      <inkml:brushProperty name="width" value="0.05" units="cm"/>
      <inkml:brushProperty name="height" value="0.05" units="cm"/>
    </inkml:brush>
  </inkml:definitions>
  <inkml:trace contextRef="#ctx0" brushRef="#br0">13 107 1368,'1'-1'287,"1"-1"0,-1 1 0,1 0-1,-1-1 1,0 1 0,1-1 0,-1 0-1,0 1 1,0-1 0,0 0 0,-1 0 0,1 0-1,0 0 1,-1 1 0,1-1 0,-1 0 0,1 0-1,-1 0 1,0 0 0,0 0 0,0 0 0,0 0-1,0 0 1,-1 0 0,1 0 0,0 0 0,-1 0-1,0 0 1,1 0 0,-1 0 0,0 1 0,0-1-1,0 0 1,0 0 0,0 1 0,0-1 0,-1 1-1,-2-3 1,3 2 22,1 0 0,-1 0 0,1 0 0,-1 0 0,1 0 0,0 0 0,-1 0 0,1 0 0,0 0-1,1 0 1,-1 0 0,0-2 0,1-4 5687,-1 23-4190,0-14-1796,0 65 1627,10 87-1,-5-59-1150,62 345 959,-35-250-920,-11-90-296,-11-58-86,7 65 1,-14-56-45,2-1 0,2 0 0,2 0 0,20 62 0,-13-61-17,-2 2 0,-3-1 0,-2 2 0,-2-1 0,0 101 0,5-17 7,-12-43-104,0-92-60,-25-1-1642,10-2 719,1-1-1,0-1 0,0 0 0,0-1 0,0 0 0,0-1 1,1-1-1,0 0 0,-12-9 0,21 13 563,0-1 0,0 1-1,0-1 1,1 0 0,-1 0-1,1 0 1,0 0 0,0 0-1,-3-9 1,-18-48-4673,6 12 1527,16 46 3412,-6-17-1261,0 1 0,-10-39 1,5-4-349</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2:43.085"/>
    </inkml:context>
    <inkml:brush xml:id="br0">
      <inkml:brushProperty name="width" value="0.05" units="cm"/>
      <inkml:brushProperty name="height" value="0.05" units="cm"/>
    </inkml:brush>
  </inkml:definitions>
  <inkml:trace contextRef="#ctx0" brushRef="#br0">121 307 1100,'-23'-19'3502,"0"2"0,-33-18 0,55 34-3315,0 0 0,-1 1 0,1-1 0,0 0 0,-1 0-1,1 0 1,0 0 0,0 0 0,0 0 0,0 0 0,0 0-1,0 0 1,0-1 0,-1-1 0,2 2-123,0 1 0,0-1 0,0 1 0,0-1 0,0 1 0,0-1 0,0 1-1,0 0 1,0-1 0,1 1 0,-1-1 0,0 1 0,0-1 0,1 1 0,-1 0 0,0-1 0,0 1 0,1 0 0,-1-1 0,0 1 0,1 0 0,-1 0 0,1-1 0,-1 1 0,0 0 0,1 0 0,-1-1-1,1 1 1,-1 0 0,1 0 0,7-2 190,-1 0 0,1 0-1,0 0 1,9 1 0,59-7 583,81-6 631,284-24 1727,-116 6-1246,-251 27-1539,448-53 1480,-492 53-1836,12-4 30,1 2 0,57-1 0,-11-7-811,-87 17-480,6 4-968,-8-6 2114,0 0 0,0 0 0,0 0 0,1 0 0,-1 0 0,0 0 0,0 0 0,0 0 0,1 0 0,-1 0 0,0-1-1,0 1 1,0 0 0,1 0 0,-1 0 0,0 0 0,0 0 0,0 0 0,1 0 0,-1-1 0,0 1 0,0 0 0,0 0 0,0 0 0,0 0 0,0-1 0,1 1-1,-1 0 1,0 0 0,0 0 0,0-1 0,0 1 0,0 0 0,0 0 0,0 0 0,0-1 0,0 1 0,0 0 0,0 0 0,0-1 0,0 1 0,0 0 0,0 0 0,0 0-1,0-1 1,0 1 0,0 0 0,0 0 0,-1-1 0,-11 7-3122,-41 5-4419,44-10 6754,-1 1 0,1 0-1,-1 0 1,1 1 0,0 0-1,0 1 1,0-1 0,-16 11 0,-1 7-834</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2:43.440"/>
    </inkml:context>
    <inkml:brush xml:id="br0">
      <inkml:brushProperty name="width" value="0.05" units="cm"/>
      <inkml:brushProperty name="height" value="0.05" units="cm"/>
    </inkml:brush>
  </inkml:definitions>
  <inkml:trace contextRef="#ctx0" brushRef="#br0">195 154 1332,'-28'14'2494,"-50"17"-1,24-11 1133,25-4-1103,29-16-2486,0 0-1,0 0 0,-1 0 1,1 0-1,0 0 0,0 0 0,-1 1 1,1-1-1,0 0 0,0 0 1,-1 0-1,1 0 0,0 0 0,0 1 1,-1-1-1,1 0 0,0 0 1,0 0-1,0 1 0,0-1 0,-1 0 1,1 0-1,0 1 0,0-1 1,0 0-1,0 0 0,0 1 0,0-1 1,0 0-1,0 0 0,0 1 1,0-1-1,0 0 0,0 0 0,0 1 1,0-1-1,0 0 0,0 1 1,0-1-1,0 0 0,0 0 0,0 1 1,0-1-1,0 0 0,0 0 1,0 1-1,1-1 0,-1 0 0,0 0 1,0 0-1,0 1 0,0-1 1,1 0-1,-1 0 0,0 0 0,0 1 1,1-1-1,-1 0 0,0 0 1,0 0-1,1 0 0,-1 0 0,0 0 1,29 6 816,-1-2 0,1-1 0,-1-1 0,1-2 0,53-6 0,-15 2-106,592-52 3185,-104-16-2596,-224 22-1224,-3 0-392,-294 43-50,-27 6 104,-1-1 0,1 1 0,0 0 0,12 0 0,65-6-5017,-43 5 1936,-27 1 1459,0 1 1,23 2 0,47 13-5435,-56-8 5352</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2:43.814"/>
    </inkml:context>
    <inkml:brush xml:id="br0">
      <inkml:brushProperty name="width" value="0.05" units="cm"/>
      <inkml:brushProperty name="height" value="0.05" units="cm"/>
    </inkml:brush>
  </inkml:definitions>
  <inkml:trace contextRef="#ctx0" brushRef="#br0">1 108 1032,'0'1'449,"0"-1"1,0 1-1,0 0 1,0 0-1,0 0 0,0-1 1,1 1-1,-1 0 0,0 0 1,1-1-1,-1 1 0,0 0 1,1-1-1,-1 1 0,1 0 1,-1-1-1,1 1 1,-1-1-1,1 1 0,-1-1 1,1 1-1,0-1 0,1 1 1,22 6 3197,31-10-2567,-54 3-874,309-50 2084,60-7-2742,-311 47-208,-46 7-271,0 0-1,1 1 1,16 0-1,-19 4-882,-13 3-107,-23 7-1297,16-7 2375,-53 29-3234,35-14 2368</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2:44.174"/>
    </inkml:context>
    <inkml:brush xml:id="br0">
      <inkml:brushProperty name="width" value="0.05" units="cm"/>
      <inkml:brushProperty name="height" value="0.05" units="cm"/>
    </inkml:brush>
  </inkml:definitions>
  <inkml:trace contextRef="#ctx0" brushRef="#br0">64 43 792,'-5'12'873,"0"0"606,-1-1-1,0 1 1,-10 14-1,13-22-516,0 1 0,0-1 0,0 1 0,0 0 0,1 0 0,0 0 0,0 0-1,1 0 1,-2 9 0,3-14-916,0 1-1,0-1 0,0 0 0,0 1 1,1-1-1,-1 0 0,0 1 1,0-1-1,1 0 0,-1 1 0,0-1 1,1 0-1,-1 0 0,0 1 1,1-1-1,-1 0 0,0 0 0,1 0 1,-1 1-1,1-1 0,-1 0 1,0 0-1,1 0 0,-1 0 0,1 0 1,-1 0-1,0 0 0,1 0 1,-1 0-1,1 0 0,20 0 382,-12 0-248,41-3 83,-1-2 0,77-18 0,-26 4-772,94-25-3803,123-20-7394,-231 44 9683</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2:44.592"/>
    </inkml:context>
    <inkml:brush xml:id="br0">
      <inkml:brushProperty name="width" value="0.05" units="cm"/>
      <inkml:brushProperty name="height" value="0.05" units="cm"/>
    </inkml:brush>
  </inkml:definitions>
  <inkml:trace contextRef="#ctx0" brushRef="#br0">954 101 1312,'-10'-8'1364,"1"0"1,-1 0-1,-1 1 0,1 0 0,-1 1 1,0 1-1,-19-8 0,-18-9 3052,46 20-3079,-17-11 214,-5 11-791,-44 2 1,25 1 753,28 1-1221,0 0 1,1 1-1,-1 1 1,1 0-1,-23 10 1,-1 0-22,5-2 36,2 2-1,-1 2 1,-42 27-1,12-6 95,32-20-212,1 2 0,1 0 0,1 2 0,-45 45 0,58-47-135,1 0 1,1 1 0,1 1-1,-13 34 1,22-51-52,1 0 0,0 0 0,0 0 0,0 0 0,0 0 0,1 0 0,-1 1 1,1-1-1,0 0 0,1 0 0,-1 0 0,1 1 0,0-1 0,0 0 0,0 0 0,0 0 0,1 0 0,-1 0 1,1 0-1,0-1 0,0 1 0,1-1 0,-1 1 0,6 5 0,-4-5 1,0-1 1,0 1-1,0-1 0,1 0 0,-1 0 1,1 0-1,0-1 0,0 1 1,0-1-1,0 0 0,1-1 1,-1 1-1,0-1 0,1 0 0,-1-1 1,0 1-1,1-1 0,-1 0 1,6-1-1,7-1 11,-3 1-3,0 0-1,-1-2 1,0 0-1,24-8 1,19-10 1,-22 8 1,63-31-1,-40 12 5,-2 2 0,69-50-1,-94 57-10,54-44 8,-59 44-6,0 1 12,24-28 1,-17 22 11,-28 24-31,1 0 0,-1-1 0,0 1 0,0-1 0,0 0 0,7-10 1,-2-2 64,-10 20-33,0-1 0,1 1 0,-1-1 0,0 1 1,1-1-1,0 1 0,0-1 0,-1 0 0,3 3 0,3 19 233,7 192 696,-1-4-408,-12 662 1551,-15-689-1794,4-128-243,8-43-57,0 1 1,0-1 0,0 24-1,3 40 12,0-77-40,0-1 1,0 1-1,0-1 1,-1 0-1,1 1 1,0-1-1,0 0 0,-1 1 1,1-1-1,0 0 1,0 1-1,-1-1 0,1 0 1,0 0-1,-1 1 1,1-1-1,0 0 1,-1 0-1,1 0 0,-1 1 1,1-1-1,0 0 1,-1 0-1,1 0 0,-1 0 1,1 0-1,0 0 1,-1 0-1,1 0 1,-1 0-1,1 0 0,0 0 1,-1 0-1,1 0 1,-1 0-1,1 0 0,0 0 1,-1-1-1,1 1 1,-1 0-1,1-1 1,-27-7-1060,17 4 733,-8-2-977,0-1 0,0 0 0,1-2 0,-21-13 0,33 19 765,0-1 1,1 0-1,0-1 0,0 1 0,0-1 0,0 1 0,1-1 1,-4-6-1,-10-15-2655,13 21 2574,0 0-1,0 0 0,1 0 0,0-1 0,0 1 1,0-1-1,1 0 0,-1 0 0,1 0 1,1 0-1,-1 0 0,1 0 0,0-1 0,1 1 1,0 0-1,0 0 0,0-1 0,2-9 0,8-26-1507,3 0 406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8:23.664"/>
    </inkml:context>
    <inkml:brush xml:id="br0">
      <inkml:brushProperty name="width" value="0.05" units="cm"/>
      <inkml:brushProperty name="height" value="0.05" units="cm"/>
    </inkml:brush>
  </inkml:definitions>
  <inkml:trace contextRef="#ctx0" brushRef="#br0">192 24 468,'2'1'234,"-1"0"-23,0 0-1,0 0 1,1 0 0,-1-1 0,0 1-1,1 0 1,-1-1 0,1 1 0,-1-1-1,0 1 1,1-1 0,-1 0 0,1 1-1,-1-1 1,1 0 0,0 0 0,-1 0-1,1 0 1,-1 0 0,1-1 0,-1 1-1,2-1 1,8-3 1450,-11 4-1628,1 0 0,-1 0-1,0 0 1,0-1 0,1 1-1,-1 0 1,0 0 0,0 0-1,1 0 1,-1 0-1,0-1 1,0 1 0,0 0-1,1 0 1,-1 0 0,0-1-1,0 1 1,0 0 0,0 0-1,1-1 1,-1 1 0,0 0-1,0 0 1,0-1 0,0 1-1,0 0 1,0 0 0,0-1-1,0 1 1,0 0 0,0-1-1,0 1 1,0 0 0,0 0-1,0-1 1,0 1 0,0 0-1,0 0 1,0-1 0,-1 1-1,1 0 1,0 0 0,0-1-1,0 0 454,-1 0-332,1-1 0,-1 1 0,0 0 0,0 0 0,0 0 0,0 0 0,0 0 0,0 0 0,0 0 0,0 0 0,0 1 0,0-1 0,-2 0 0,-2 0 126,5 1-224,-1 0-1,1-1 1,-1 1-1,1 0 1,-1 0-1,0 0 0,1 0 1,-1 0-1,1 0 1,-1 0-1,0 0 1,1 0-1,-1 0 1,1 0-1,-1 0 0,0 0 1,1 0-1,-1 1 1,1-1-1,-1 0 1,1 0-1,-1 1 1,1-1-1,-1 0 0,1 1 1,-1-1-1,1 0 1,-1 1-1,1-1 1,0 1-1,-1-1 1,1 1-1,0-1 0,-1 1 1,1 1 346,-4-2-335,0 1 0,0 0 1,0 0-1,0 0 0,1 0 0,-1 1 1,0-1-1,1 1 0,-1 0 0,1 0 1,0 1-1,-1-1 0,1 1 1,0-1-1,1 1 0,-1 0 0,0 0 1,1 0-1,0 0 0,-1 1 0,1-1 1,1 1-1,-1-1 0,-1 5 0,-6 14-7,0 0-1,-9 43 0,15-51 87,-1-1-90,-2 12 62,-1-1 1,-12 29-1,14-40-60,1 0 0,0 1 0,-3 26 0,4-20-9,-2 88 206,-3-27-15,3 0 0,6 82 1,1-56-34,-13 115 198,8-169-332,3-1 0,1 1 0,3-1 0,3 0-1,20 85 1,-15-77 21,-7-30 2,14 47-1,-14-58-51,0 1 1,-2 0-1,1 21 0,7 36 104,9 13 40,21 126 239,1 204 110,-8-207-268,-31-187-233,9 47 67,4 9 24,-11-53-68,12 38-1,59 133 75,-72-189-134,1 0 0,-1 0 0,-1 1 0,0-1 0,-1 1-1,2 12 1,2 4 47,-5-25-39,0 0 0,0 0 0,0 0 0,0 0 0,0 1 0,-1-1 0,1 5 0,-2-7-12,1 0 1,0-1 0,0 1-1,0 0 1,0-1 0,0 1-1,0 0 1,0 0-1,0-1 1,0 1 0,0 0-1,0 0 1,1-1 0,-1 1-1,0 0 1,1-1 0,-1 1-1,0 0 1,1-1 0,-1 1-1,0-1 1,1 1 0,-1 0-1,1-1 1,0 1-1,-1-1 1,1 0 0,-1 1-1,1-1 1,0 1 0,-1-1-1,1 0 1,0 1 0,-1-1-1,2 0 1,-4-2-229,0 0-1,-1 0 1,1-1-1,0 1 1,0-1-1,1 1 1,-1-1 0,0 0-1,-1-4 1,12-28-2288,-9-157-7586,-1 176 9385,-1 0-1,0 0 1,-1 1-1,-7-26 1,4 21 230,-8-56-1180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2:44.950"/>
    </inkml:context>
    <inkml:brush xml:id="br0">
      <inkml:brushProperty name="width" value="0.05" units="cm"/>
      <inkml:brushProperty name="height" value="0.05" units="cm"/>
    </inkml:brush>
  </inkml:definitions>
  <inkml:trace contextRef="#ctx0" brushRef="#br0">89 100 336,'-51'-7'12015,"28"2"-6660,22 5-5194,0 0-1,0-1 0,1 1 0,-1 0 0,0-1 1,0 1-1,1-1 0,-1 1 0,0-1 0,1 1 1,-1-1-1,0 1 0,1-1 0,-1 0 0,1 1 1,-1-1-1,1 0 0,-1 0 0,1 1 1,-1-1-1,1 0 0,0 0 0,-1-2 1130,2 2-1354,-1 1 0,0-1 0,1 1 0,-1-1 0,1 1 0,-1-1 0,1 1 1,-1 0-1,1-1 0,-1 1 0,1 0 0,0-1 0,-1 1 0,1 0 0,-1-1 0,1 1 1,0 0-1,-1 0 0,1 0 0,0 0 0,-1 0 0,1 0 0,1 0 0,-2 0-45,1 0-1,-1 0 1,1 0-1,-1 0 1,0 0-1,1 0 1,-1 0-1,1 0 1,-1 0-1,0 0 1,1 0-1,-1 0 1,1 0-1,-1-1 1,0 1-1,1 0 1,-1 0-1,0 0 1,1-1-1,-1 1 1,0 0-1,1 0 1,-1-1-1,0 1 1,0 0-1,1 0 1,-1-1-1,0 1 1,0 0-1,1-1 1,-1 1-1,0 0 1,0-1-1,0 1 1,0-1-1,0 1 1,0 0-1,0-1 1,1 1-1,-1-1 1,0 1-1,0 0 1,0-1-1,0 1 1,-1-1-1,1 1 1,0 0-1,0-1 1,0 1-1,0-1 1,0 1-1,5-7-3370,-4 7 3369,-1 0-1,0 0 1,1 0 0,-1 0 0,1-1 0,-1 1 0,0 0 0,1 0 0,-1-1-1,0 1 1,1 0 0,-1-1 0,0 1 0,0 0 0,1-1 0,-1 1 0,0-1-1,0 1 1,0 0 0,1-1 0,-1 1 0,0-1 0,0 1 0,0-1 0,0 0 0,0 0-130,0 1 1,0-1 0,0 0 0,0 0-1,0 0 1,0 0 0,0 0 0,1 1 0,-1-1-1,0 0 1,0 0 0,1 0 0,-1 1 0,0-1-1,1 0 1,-1 0 0,1 1 0,-1-1 0,1 0-1,-1 1 1,1-1 0,0 0 0,-1 1 0,1-1-1,1 0 1,1-1-62,10-11-1438</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2:45.306"/>
    </inkml:context>
    <inkml:brush xml:id="br0">
      <inkml:brushProperty name="width" value="0.05" units="cm"/>
      <inkml:brushProperty name="height" value="0.05" units="cm"/>
    </inkml:brush>
  </inkml:definitions>
  <inkml:trace contextRef="#ctx0" brushRef="#br0">1 25 900,'0'-1'399,"-1"0"0,1 0 0,0 0-1,0 0 1,0 1 0,0-1 0,0 0 0,0 0-1,0 0 1,0 0 0,1 0 0,-1 0 0,0 0-1,0 1 1,1-1 0,-1 0 0,0 0 0,1 0 0,-1 1-1,1-1 1,-1 0 0,1 0 0,0 1 0,-1-1-1,1 0 1,0 0 0,1 1 178,0 0 1,0 1-1,-1-1 0,1 0 0,0 1 0,-1-1 1,1 1-1,-1-1 0,1 1 0,0 0 1,1 1-1,21 8-986,-1-1 921,-1 1 0,1 0 1,-2 2-1,0 1 0,26 20 0,93 88 1413,-110-94-1565,-3-2-57,-2 1 0,-1 1-1,0 2 1,-3 0 0,0 1 0,-2 1 0,23 49-1,74 169 1044,-84-195-1149,-25-44-151,0 0-1,-1 1 1,0-1-1,8 21 1,-14-28-12,1 0 0,0 0 0,0 0 0,1-1 0,-1 1 0,0 0 0,1-1 0,0 1 0,0-1 0,-1 1 0,2-1 0,-1 0 0,3 3 0,9 8 397,-14-12-405,0-1 0,0 0 0,0 0 0,1 0 0,-1 1 0,0-1 0,0 0 0,0 0 0,1 0 0,-1 1 0,0-1-1,0 0 1,1 0 0,-1 0 0,0 0 0,1 0 0,-1 0 0,0 0 0,0 0 0,1 1 0,-1-1 0,0 0 0,1 0 0,-1 0 0,0-1 0,0 1 0,1 0 0,-1 0 0,0 0 0,1 0 0,-1 0 0,0 0 0,0 0 0,1 0 0,-1 0 0,0-1 0,0 1 0,1 0-1,8-14 434,-1-25-125,-7 24-243,0 1 1,6-24 0,-1 6 3,-1 14-52,0 1-1,2 0 1,0 0 0,0 1 0,18-26 0,5-14 23,112-266 125,-113 263-146,3-11 20,-8 23-14,1-5-5,-20 35-51,-3 12-40,0-1 0,-1 1 0,1 0 1,-1 0-1,0 0 0,-1-1 1,0-6-1,0 12-80,-1-1-1,0 0 1,1 1 0,-1-1 0,0 0 0,0 1-1,0-1 1,1 1 0,-1-1 0,0 1-1,0-1 1,0 1 0,0 0 0,0 0-1,0-1 1,0 1 0,0 0 0,0 0 0,0 0-1,0 0 1,0 0 0,0 0 0,0 0-1,0 0 1,0 1 0,0-1 0,-1 1 0,-35 5-10347,35-5 9849,0 0 1,0-1-1,0 1 1,0 0-1,0 0 1,0 0-1,0 1 1,0-1-1,0 0 1,0 1-1,1-1 1,-1 1-1,1 0 1,-1-1-1,1 1 0,0 0 1,-1 0-1,1 0 1,0 0-1,0 0 1,0 0-1,1 0 1,-2 4-1,2 13-1311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2:45.678"/>
    </inkml:context>
    <inkml:brush xml:id="br0">
      <inkml:brushProperty name="width" value="0.05" units="cm"/>
      <inkml:brushProperty name="height" value="0.05" units="cm"/>
    </inkml:brush>
  </inkml:definitions>
  <inkml:trace contextRef="#ctx0" brushRef="#br0">26 100 1840,'-1'1'379,"1"1"-1,0-1 1,0 0-1,-1 1 1,1-1-1,-1 0 1,1 1-1,-1-1 1,0 0-1,0 0 1,1 0-1,-1 0 1,0 0-1,0 0 1,0 0-1,0 0 1,0 0-1,0 0 1,-12 13 11446,15-15-11769,-1 0 0,1 0 0,-1 0 0,1 0 0,-1 0 0,1 1 0,0-1 1,-1 0-1,1 1 0,0 0 0,-1-1 0,1 1 0,0 0 0,3 0 0,18-6-1597,-12 0 684,-7 5 3,0-1 0,0 0 1,0-1-1,0 1 0,-1-1 0,1 1 1,-1-1-1,0 0 0,1 0 0,-1-1 1,-1 1-1,1-1 0,0 0 0,-1 1 1,2-6-1,22-27-3059,-3 8 2362</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2:46.051"/>
    </inkml:context>
    <inkml:brush xml:id="br0">
      <inkml:brushProperty name="width" value="0.05" units="cm"/>
      <inkml:brushProperty name="height" value="0.05" units="cm"/>
    </inkml:brush>
  </inkml:definitions>
  <inkml:trace contextRef="#ctx0" brushRef="#br0">266 8 696,'13'-7'11035,"-14"7"-10912,0 1 1,0-1-1,0 1 0,1-1 1,-1 1-1,0 0 0,0-1 1,1 1-1,-1 0 0,0-1 1,1 1-1,-1 0 0,1 0 1,-1 0-1,1-1 0,-1 1 1,1 0-1,-1 0 0,1 0 1,0 0-1,0 0 0,-1 1 1,-7 29 825,7-22-532,0-5-308,1 0 0,-1-1 0,1 1 0,0 0 0,1-1 0,-1 1 0,1 0 0,-1-1 0,3 7 0,2 13 287,84 410 3697,-68-328-3206,13 158 0,-23-184-692,-6-49-100,2 52 1,-7 169 124,0-248-219,-1 0 0,1-1 0,0 1 0,-1 0 0,0 0 0,0-1 0,0 1 0,-1 3-1,-4 16-41,6-21 14,0-1 1,0 1-1,0 0 0,1-1 0,-2 1 0,1 0 0,0 0 1,0-1-1,0 1 0,0 0 0,0-1 0,-1 1 0,1 0 0,0-1 1,0 1-1,-1 0 0,1-1 0,-1 1 0,1 0 0,0-1 1,-1 1-1,1-1 0,-1 1 0,0-1 0,1 1 0,-1-1 1,1 0-1,-1 1 0,0-1 0,1 0 0,-1 1 0,0-1 1,1 0-1,-1 0 0,0 1 0,1-1 0,-2 0 0,0 0-166,1 0-1,-1-1 1,1 1-1,-1 0 1,1-1 0,-1 1-1,1-1 1,0 1-1,-1-1 1,1 0-1,0 1 1,-1-1-1,1 0 1,0 0-1,0 0 1,-2-2-1,-15-15-2638,-41-31 0,28 24 1241,23 17 987,0-1-1,0 0 1,1 0-1,0 0 0,-8-15 1,8 12 36,0 1 1,-1 0 0,-10-10 0,-2 0-324,-97-105-3066,77 75 2573</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2:46.457"/>
    </inkml:context>
    <inkml:brush xml:id="br0">
      <inkml:brushProperty name="width" value="0.05" units="cm"/>
      <inkml:brushProperty name="height" value="0.05" units="cm"/>
    </inkml:brush>
  </inkml:definitions>
  <inkml:trace contextRef="#ctx0" brushRef="#br0">54 485 336,'0'-31'2172,"-1"1"0,-1-1 0,-10-47 0,-22-15 1380,33 91-3466,0-1 0,1 1 0,-1-1 0,0 0 0,1 1 0,0-1 0,0 0 0,-1 1 0,2-1 0,-1 0 0,0 0 0,0 1 0,1-1 0,0 0 0,-1 1 0,1-1 0,0 1 0,0-1 0,1 1 0,-1-1 0,0 1 0,1 0 0,-1 0 0,1 0 0,0 0 1,0 0-1,0 0 0,2-2 0,6-3 53,1 0 1,-1 1 0,1 0-1,22-9 1,-14 7 48,20-7 308,0 1 1,0 3-1,72-13 0,178-10 2052,-239 32-1989,0 3-1,-1 1 1,94 18-1,-131-17-427,0 0-1,0 1 1,0 0-1,0 1 1,-1 0 0,1 1-1,-2 0 1,1 1-1,-1 0 1,0 1 0,0 0-1,10 11 1,-16-15-78,0 1 0,0 0 0,-1 0 1,0 0-1,0 1 0,0-1 0,0 1 1,-1 0-1,0-1 0,0 1 0,0 0 0,-1 0 1,0 0-1,0 1 0,-1-1 0,0 0 0,0 0 1,0 0-1,-1 0 0,0 0 0,0 1 0,0-1 1,-1 0-1,0-1 0,0 1 0,-5 9 0,0-1-10,0 0 1,-1-1-1,-1 0 0,0-1 0,-1 0 0,0 0 0,-1-1 0,-17 14 0,-40 31 53,30-24-49,-46 30 0,-94 46 8,117-66-52,59-40 1,2 3 2,40-18-147,-8 2 148,1 2-1,-1 2 1,1 1-1,1 1 1,39 0-1,170 11 35,-184-2-45,0 3-1,-1 2 1,63 19 0,-88-18 62,-1 0 1,-1 3-1,0 0 1,-1 2-1,-1 1 1,0 2-1,27 21 1,-46-30 32,0 0 0,0 1 0,-1 1 0,-1-1 0,1 1 0,-2 1 0,1 0 0,-2 0 0,9 20 0,-13-27-31,1 1 0,-1 0 0,-1 0 0,1 0 0,-1 0 0,0 0 0,0 0 0,-1 0 0,1 0 0,-1 0 0,-1 0 0,1 0 1,-1 0-1,0 0 0,-1 0 0,1 0 0,-1 0 0,0-1 0,-1 1 0,1-1 0,-1 1 0,0-1 0,-6 8 0,-12 8 66,-1-1-1,0-1 0,-2-1 0,0-1 1,0-1-1,-2-2 0,0 0 1,-1-1-1,0-2 0,-34 10 0,-33 4-104,-163 24 0,191-41-679,-1-2 0,-128-7-1,-22-26-4001,162 17 2545,-52-10-4233,97 18 5079,0-1 0,1 0 0,0-1 1,-1 0-1,2-1 0,-1 0 0,-15-11 0,20 7-1117,4-4 340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2:46.814"/>
    </inkml:context>
    <inkml:brush xml:id="br0">
      <inkml:brushProperty name="width" value="0.05" units="cm"/>
      <inkml:brushProperty name="height" value="0.05" units="cm"/>
    </inkml:brush>
  </inkml:definitions>
  <inkml:trace contextRef="#ctx0" brushRef="#br0">229 43 260,'-25'7'2076,"-13"-7"436,12 0 249,-12 0 131,0 0-612,13 0-728,0 0-624,12 0-488,13-7-820,25 0-1632,-12 7 28,0 0-412,12-7-88,-12 7 119,12-15 273,13 1 364</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2:47.203"/>
    </inkml:context>
    <inkml:brush xml:id="br0">
      <inkml:brushProperty name="width" value="0.05" units="cm"/>
      <inkml:brushProperty name="height" value="0.05" units="cm"/>
    </inkml:brush>
  </inkml:definitions>
  <inkml:trace contextRef="#ctx0" brushRef="#br0">1014 148 220,'6'-25'2163,"-6"24"-1958,1-1 1,-1 1-1,1 0 1,-1-1-1,1 1 0,-1 0 1,0-1-1,1 1 0,-1-1 1,0 1-1,0-1 0,0 1 1,0 0-1,-1-1 1,1 1-1,0-1 0,0 1 1,-1 0-1,1-1 0,-1 1 1,1 0-1,-1-1 1,0 1-1,0 0 0,1 0 1,-1 0-1,-2-2 0,-2-4 570,-1 1-1,-1 0 1,1 0-1,-1 1 1,0 0-1,-1 0 1,1 1-1,-1 0 1,-15-6-1,2 4 368,0 0 0,-37-3 0,52 8-994,-22-1 205,-1 1-1,0 1 0,0 1 0,1 2 0,-1 1 0,1 1 0,-50 16 0,68-18-310,1 0-1,0 0 1,1 0-1,-1 2 1,-8 4-1,13-6-23,0-1 0,1 1-1,-1 0 1,1 0 0,0 1 0,0-1-1,0 0 1,1 1 0,-1 0-1,1 0 1,0 0 0,0 0-1,-2 4 1,2-3-16,0 0 0,-1-1 0,1 0 0,-1 1 0,0-1 0,0 0 0,-7 6 0,7-7-14,0-1 0,0 1 0,0 0 0,1 0 0,0 0 0,-1 1 0,1-1 0,0 0 0,1 1 0,-1-1 0,1 1 0,-1 0 1,1-1-1,0 1 0,0 0 0,1 0 0,-1 5 0,1-4 18,1 1 0,0-1 0,0 0 0,0 0 0,0 0 0,1-1 0,0 1 0,0 0 0,0-1-1,1 1 1,-1-1 0,1 0 0,0 1 0,0-1 0,6 4 0,16 27 225,91 142 794,-104-158-782,-1 0 0,12 27 1,9 19 543,-21-48-534,-8-13-161,1 1 0,-2-1 0,1 1 0,-1 0 0,1 0 0,-1 0 0,2 10 0,3 24 877,-3 1 1,0 45-1,-4-82-945,-1-1 0,1 0 0,-1 1 0,0-1 0,0 1 0,0-1 0,0 0 0,0 0 0,0 1 0,0-1 0,-1 0 0,1 0 0,-1 0 0,0 0 0,1-1 0,-1 1 0,0 0 0,0-1 0,0 1 0,0-1 0,-1 0 0,1 0 0,0 0 0,-4 2 0,-8 2 8,-1 0-1,-27 6 1,37-10-23,-34 7-186,0-2 1,-56 2-1,-131-17-5327,214 8 4498,1-2 1,0 1-1,-1-2 1,1 1-1,0-2 1,1 1 0,-1-1-1,1-1 1,0 0-1,1-1 1,-1 1-1,1-2 1,-8-8 0,15 15 776,1 0 0,0 0 0,0 0 0,-1-1 0,1 1 0,0-1 0,0 1 0,0-1 0,1 1 1,-1-1-1,0 1 0,0-1 0,1 0 0,-1 1 0,1-1 0,0 0 0,-1 1 0,1-1 0,0 0 1,0 0-1,0 1 0,0-1 0,1 0 0,-1 0 0,0 1 0,1-1 0,-1 0 0,1 1 0,-1-1 0,2-2 1,19-17-1622</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2:47.591"/>
    </inkml:context>
    <inkml:brush xml:id="br0">
      <inkml:brushProperty name="width" value="0.05" units="cm"/>
      <inkml:brushProperty name="height" value="0.05" units="cm"/>
    </inkml:brush>
  </inkml:definitions>
  <inkml:trace contextRef="#ctx0" brushRef="#br0">0 36 1216,'4'-1'427,"-1"0"-1,0 0 0,1 0 1,-1 0-1,0 0 0,0-1 1,1 0-1,-1 1 1,0-1-1,-1 0 0,1 0 1,0-1-1,0 1 1,2-4-1,-5 6-291,0 0 0,0-1 0,0 1 0,0-1 0,0 1 0,0 0-1,1-1 1,-1 1 0,0 0 0,0-1 0,0 1 0,1 0 0,-1-1 0,0 1 0,0 0 0,1 0 0,-1-1 0,0 1-1,1 0 1,-1 0 0,0-1 0,1 1 0,-1 0 0,1 0 0,-1 0 0,0 0 0,1 0 0,-1 0 0,0-1 0,1 1-1,-1 0 1,1 0 0,0 0 0,3 14 1439,-3 30-1693,-2-38 514,5 52-241,2-1-1,27 113 0,3 21-209,-32-152-17,15 194-2934,-19-222 2458,1-1 1,0 1-1,4 17 1,-4-25 241,-1 0 1,1 0-1,0 0 1,0 0-1,1 0 1,-1 0-1,1 0 1,-1-1-1,1 1 1,0 0-1,0-1 1,0 1-1,0-1 1,1 0 0,3 3-1,-2-4-1296,6-1 75</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2:47.947"/>
    </inkml:context>
    <inkml:brush xml:id="br0">
      <inkml:brushProperty name="width" value="0.05" units="cm"/>
      <inkml:brushProperty name="height" value="0.05" units="cm"/>
    </inkml:brush>
  </inkml:definitions>
  <inkml:trace contextRef="#ctx0" brushRef="#br0">225 0 444,'3'0'362,"7"1"3629,-14 9 889,-5 3-4037,-26 39 1620,23-36-1869,0 1 1,-15 31-1,16-24-227,0-2-89,2 0 0,0 0 0,1 1 0,-8 42 0,2 283 450,14-342-719,-1-3 29,1 0 0,0 0 0,-1 0 0,1 0 0,-1 0 0,0-1 0,0 1 0,0 0 0,0 0 1,0-1-1,-1 1 0,1 0 0,-1-1 0,0 0 0,-3 5 0,4-6-16,1-1 0,-1 1 0,0-1 0,1 1 0,-1-1 0,0 1 0,1-1 0,-1 0 0,0 1 0,0-1 0,0 0-1,1 1 1,-1-1 0,0 0 0,0 0 0,0 0 0,1 0 0,-1 0 0,0 0 0,0 0 0,0 0 0,0 0 0,1 0 0,-1 0 0,0-1 0,0 1 0,1 0 0,-1 0 0,0-1-1,0 1 1,1-1 0,-1 1 0,0 0 0,1-1 0,-1 0 0,0 1 0,1-1 0,-1 1 0,1-1 0,-1 0 0,1 1 0,-1-1 0,1 0 0,-1 1 0,1-1 0,0 0 0,0 0-1,-1 0 1,1-1 0,-1 0-11,0 0-1,0 0 1,0 0-1,0 1 0,1-2 1,-1 1-1,0 0 0,1 0 1,0 0-1,0 0 0,-1 0 1,1 0-1,1 0 1,-1 0-1,0-1 0,0 1 1,1 0-1,-1 0 0,1 0 1,0 0-1,-1 0 1,1 0-1,0 0 0,0 1 1,0-1-1,3-3 0,1-3 6,0 2-18,-1 0 0,1 0 0,-1-1 0,-1 1 1,0-1-1,0 0 0,0 0 0,0 0 0,-1-1 0,-1 1 1,2-12-1,-6-13-5,1 24 9,1 1-1,1 0 1,-1 0-1,1-1 1,1-7-1,1-3 5,0 5 5,-1 0-1,2 0 1,0 0 0,0 1 0,1-1-1,1 1 1,8-17 0,18-24 33,2 2 0,55-66 0,-85 115-12,0-1 0,0 1 0,1-1 0,-1 1 0,0 0 0,1 0 0,0 1 1,-1-1-1,1 1 0,0 0 0,0 0 0,0 0 0,0 0 0,0 1 0,0-1 0,0 1 0,0 0 1,0 0-1,0 1 0,0-1 0,0 1 0,0 0 0,0 0 0,6 3 0,-3-2 102,0 1 0,0 0 1,0 0-1,0 0 0,-1 1 0,1 0 0,-1 1 0,0-1 0,0 1 0,-1 0 0,0 1 0,7 7 0,-3 5 113,0-1-1,-1 2 0,-1-1 1,-1 1-1,0 0 0,3 26 1,2 2-13,1-1-101,50 169 208,-56-196-321,-1 0-1,-1 0 1,2 24-1,-1-8-16,-2 14-30,-3-40-102,0 0 0,1-1 1,0 1-1,0 0 0,1-1 0,0 0 0,4 12 0,-3-13 794,-3-7-925,0 1-1,1 0 1,-1 0-1,0 0 1,0 0-1,1 0 0,-1 0 1,0 0-1,1-1 1,-1 1-1,1 0 0,-1 0 1,1-1-1,-1 1 1,1 0-1,0-1 0,-1 1 1,1 0-1,0-1 1,-1 1-1,1-1 0,0 1 1,0-1-1,0 1 1,0-1-1,-1 0 0,1 1 1,0-1-1,0 0 1,0 0-1,0 0 0,0 0 1,0 0-1,0 0 1,0 0-1,0 0 0,-1 0 1,1 0-1,0 0 1,0 0-1,0-1 0,0 1 1,0 0-1,0-1 1,-1 1-1,2-1 0,7-3-1376,-1 1 0,0-1 1,0-1-1,12-9 0,3 0 403,15-8-520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2:48.525"/>
    </inkml:context>
    <inkml:brush xml:id="br0">
      <inkml:brushProperty name="width" value="0.05" units="cm"/>
      <inkml:brushProperty name="height" value="0.05" units="cm"/>
    </inkml:brush>
  </inkml:definitions>
  <inkml:trace contextRef="#ctx0" brushRef="#br0">103 36 756,'26'-17'4716,"-19"9"-1420,-7 7-3214,0 1 0,0 0 0,0 0 0,0 0 0,0 0 0,0-1 0,0 1 0,0 0 0,0 0 0,0 0 0,0 0 0,0 0 0,-1-1-1,1 1 1,0 0 0,0 0 0,0 0 0,0 0 0,0 0 0,0 0 0,-1-1 0,1 1 0,0 0 0,0 0 0,0 0 0,0 0 0,0 0 0,-1 0 0,1 0 0,0 0 0,0 0 0,0 0 0,0 0 0,-1 0 0,1 0 0,0 0 0,0 0 0,0 0 0,0 0 0,-1 0 0,-2 0 2636,-12 7-441,-23 60-243,33-58-1862,0 0-1,1 0 1,0 1 0,0-1 0,1 1 0,-3 16 0,-7 68 998,7-43-592,-1-7-141,0 0 40,2 1 1,1-1-1,3 1 1,4 46-1,35 229 1280,-32-296-1674,1 0 0,1-1 0,1 0-1,1 0 1,18 29 0,-25-45-67,50 79 219,-49-79-206,1 0 1,0-1-1,-1 0 0,2 0 1,-1 0-1,13 10 0,9 10 209,-23-17-57,-2-5-55,9-3 101,-5-2-191,1 0 0,-1 0-1,0-1 1,0 0 0,0 0-1,0 0 1,0-1 0,-1 0-1,1 0 1,-1 0 0,0-1-1,0 0 1,6-5 0,1-2-6,0 0 1,-1-1 0,-1 0 0,11-16 0,-9 9 37,0-1 0,-2 0-1,-1 0 1,0-1 0,-1-1 0,-1 1 0,-2-1 0,0 0 0,-1 0 0,2-34 0,-6-433 641,-13 389-666,13 89-36,0 0 1,-1 1-1,0-1 0,-1 0 0,-5-14 0,6 18-6,0 1-1,0-1 0,0 1 1,1-1-1,0 0 0,1-6 1,-1 10-42,1-1 1,-1 1-1,1 0 1,-1-1-1,0 1 1,-1-1-1,1 1 1,-1 0-1,1-1 1,-1 1-1,0 0 1,0 0-1,0-1 1,-1 1-1,1 0 1,-1 0-1,0 0 1,0 1-1,0-1 1,0 0-1,0 1 1,-3-4-1,-22-19-1778,19 17 711,0 1-1,-1-1 1,-13-8-1,6 7-1089,7 4 582,0-1 1,-1 1-1,0 1 1,0 0-1,0 0 0,0 1 1,-12-2-1,-35-2-3267,41 1 2880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8:24.999"/>
    </inkml:context>
    <inkml:brush xml:id="br0">
      <inkml:brushProperty name="width" value="0.05" units="cm"/>
      <inkml:brushProperty name="height" value="0.05" units="cm"/>
    </inkml:brush>
  </inkml:definitions>
  <inkml:trace contextRef="#ctx0" brushRef="#br0">992 7 988,'54'0'7938,"-32"0"-7052,-22 0-817,0-1 0,0 1 1,0 0-1,-1-1 1,1 1-1,0 0 0,0-1 1,0 1-1,0 0 1,-1-1-1,1 1 1,0 0-1,0 0 0,-1-1 1,1 1-1,0 0 1,-1 0-1,1-1 0,0 1 1,0 0-1,-1 0 1,1 0-1,-1 0 1,1-1-1,0 1 0,-1 0 1,1 0-1,0 0 1,-1 0-1,1 0 0,0 0 1,-1 0-1,1 0 1,-1 0-1,1 0 1,0 0-1,-1 0 0,1 0 1,0 1-1,-1-1 1,1 0-1,-1 0 1,-2 4 84,0-1 0,-1 0 1,1 0-1,-1 0 1,0-1-1,0 1 0,0-1 1,-5 3-1,7-4-157,-51 28 248,-124 78 54,84-46-180,-61 46 57,-61 58-29,-41 34 8,234-179-83,-14 11 147,28-24-122,13-15-45,-1 5-39,-1-1-1,1 1 1,0 0 0,1 0-1,-1 0 1,8-2 0,-6 1-4,1 1 0,-1-1 1,0 0-1,9-8 0,74-58 27,-35 22-45,-16 16-1,-1-2 0,36-43-1,2-2-11,-10 14 10,-24 28 6,-32 30 7,0-1 0,-1 1 0,1-2 0,12-15 0,-7 4-5,2 1 0,0 0 0,2 1-1,0 1 1,21-15 0,-19 15-16,-14 14 19,-1 1 0,1 0 1,0 0-1,0 0 0,0 0 0,0 1 1,0 0-1,0 0 0,0 1 1,0 0-1,13 1 0,-12-1 3,9 0 22,-1 1-1,1 0 0,-1 1 1,0 1-1,1 1 1,-1 0-1,-1 1 0,1 0 1,-1 1-1,1 1 1,-2 1-1,1-1 0,-1 2 1,-1 0-1,1 1 1,-1 0-1,-1 0 0,14 17 1,-4-5 9,-15-17-27,0 0-1,-1 1 0,0 0 1,0 0-1,8 14 0,-3 1-2,0-1-3,21 32 0,-14-15 0,-15-33-1,-1 0 0,1 1 0,0-1 0,0 0 0,0 0 0,5 6 0,-6-9-36,0 0 0,-1 0 1,0 0-1,1-1 0,-1 1 0,1 0 0,-1 0 0,0 0 0,0 0 1,1 0-1,-1 0 0,0 0 0,0 0 0,0 0 0,0 0 0,0 0 1,0 0-1,-1 0 0,1 0 0,0 0 0,0 0 0,-1 0 0,1 0 0,-1 0 1,1-1-1,-1 1 0,1 0 0,-1 0 0,1 0 0,-1-1 0,0 1 1,1 0-1,-1-1 0,0 1 0,1 0 0,-1-1 0,0 1 0,0-1 1,0 1-1,0-1 0,0 1 0,0-1 0,1 0 0,-1 0 0,0 1 1,0-1-1,0 0 0,0 0 0,0 0 0,0 0 0,-2 0 0,0 0-258,1 0-1,-1 0 0,0-1 0,0 1 1,0-1-1,0 0 0,1 0 1,-1 1-1,0-2 0,1 1 1,-1 0-1,1 0 0,-1-1 0,1 0 1,-1 1-1,1-1 0,-2-3 1,-2-1-896,1-1 0,0 0 0,0 0 0,-5-11 0,0-2 137,-3-1-472</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2:48.881"/>
    </inkml:context>
    <inkml:brush xml:id="br0">
      <inkml:brushProperty name="width" value="0.05" units="cm"/>
      <inkml:brushProperty name="height" value="0.05" units="cm"/>
    </inkml:brush>
  </inkml:definitions>
  <inkml:trace contextRef="#ctx0" brushRef="#br0">39 0 212,'-15'15'2256,"13"-14"-1652,0 1 1,1-1-1,-1 0 0,0 1 0,1 0 0,-1-1 1,1 1-1,0 0 0,-1 0 0,1 0 0,0 0 0,0 0 1,0 0-1,1 0 0,-1 0 0,0 0 0,1 1 1,-1-1-1,1 0 0,0 3 0,0-4-491,0 0 0,0 0 0,0-1 0,1 1 0,-1 0 0,0-1 0,1 1 0,-1 0 1,0-1-1,1 1 0,-1-1 0,1 1 0,-1 0 0,1-1 0,-1 1 0,1-1 0,-1 1 0,1-1 0,0 0 0,-1 1 0,1-1 0,0 1 0,-1-1 0,1 0 0,1 1 0,23 5 1029,-21-5-941,47 5 1220,0-2 0,90-5 0,-44-1-377,403-19 1144,-255 7-2002,-148 7-191,45-1-602,-78 4-913,-1 1-5673,-104 30-7067,8-19 12106</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2:50.007"/>
    </inkml:context>
    <inkml:brush xml:id="br0">
      <inkml:brushProperty name="width" value="0.05" units="cm"/>
      <inkml:brushProperty name="height" value="0.05" units="cm"/>
    </inkml:brush>
  </inkml:definitions>
  <inkml:trace contextRef="#ctx0" brushRef="#br0">1 157 1196,'10'-1'1035,"3"-2"4632,3-3 4120,-3 1-8413,28 0-58,-1 2 0,71 3 0,-39 2-837,74-5-322,177-24-1,-302 22-443,0 0 1,29-12-1,-7 2-524,-39 14 620,0-1 0,0 1-1,0-1 1,0 0 0,0 0 0,-1-1 0,1 1-1,-1-1 1,4-3 0,-5 4-227,1 0-1,-1 0 1,0 0 0,1 0 0,-1 1-1,1-1 1,0 1 0,4-2 0,-7 3 298,1 0 1,-1 0 0,1 0 0,0-1 0,-1 1 0,1 0 0,-1 0-1,1 0 1,-1 0 0,1-1 0,-1 1 0,1 0 0,-1-1 0,1 1-1,-1 0 1,1-1 0,-1 1 0,1-1 0,-1 1 0,0 0 0,1-1-1,-1 1 1,0-1 0,1 1 0,-1-1 0,0 0 0,0 1 0,1-1-1,-1 1 1,0-1 0,0 1 0,0-1 0,0 0 0,0 1 0,0-1-1,0 1 1,0-1 0,0 1 0,0-1 0,0 0 0,-1 0 0,1-3-861,-21 3-6079,17 1 5102</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2:50.364"/>
    </inkml:context>
    <inkml:brush xml:id="br0">
      <inkml:brushProperty name="width" value="0.05" units="cm"/>
      <inkml:brushProperty name="height" value="0.05" units="cm"/>
    </inkml:brush>
  </inkml:definitions>
  <inkml:trace contextRef="#ctx0" brushRef="#br0">1 1 140,'0'5'920,"0"-1"1,0 1-1,0 0 0,1 0 0,0-1 1,0 1-1,0 0 0,0-1 1,1 1-1,4 7 0,-4-9-507,0 0 0,1 0 0,-1-1-1,1 1 1,-1-1 0,1 0 0,0 0-1,0 0 1,0 0 0,0 0 0,0-1-1,0 1 1,1-1 0,-1 0 0,5 1 0,24 5 708,0-2 1,0-2-1,0-1 1,56-3-1,-27 0-771,-28 0-242,38-7-1,-6 1-72,-12 0-90,-35 4-346,1 0-1,1 2 0,-1 0 0,27 2 0,-3 0-2578,-21-7-1778,-15 4-308,-14 3 1583,3 0 1171,-6 5 372</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01.148"/>
    </inkml:context>
    <inkml:brush xml:id="br0">
      <inkml:brushProperty name="width" value="0.05" units="cm"/>
      <inkml:brushProperty name="height" value="0.05" units="cm"/>
    </inkml:brush>
  </inkml:definitions>
  <inkml:trace contextRef="#ctx0" brushRef="#br0">556 15 108,'-48'-7'5674,"38"5"-4546,0 0 1,-1 0 0,-14 1-1,16 1 194,21 0-723,-3 0-229,-21 0 263,-34 7 1484,44-6-1676,0 1-325,6-4 25,-4 2-129,0 0-1,0-1 0,0 1 0,1 0 0,-1 0 0,0 0 0,0 0 0,0 0 0,1 0 1,-1-1-1,0 1 0,0 0 0,0 0 0,1 0 0,-1 0 0,0 0 0,0 0 0,1 0 1,-1 0-1,0 0 0,0 0 0,1 0 0,-1 0 0,0 0 0,0 0 0,1 0 0,-1 1 0,0-1 1,0 0-1,0 0 0,1 0 0,-1 0 0,0 0 0,0 0 0,0 1 0,1-1 0,-1 0 1,0 0-1,0 0 0,0 0 0,0 1 0,0-1 0,1 0 0,-1 0 0,0 0 0,0 1 0,0-1 1,1 14 593,-1-11-597,0-2 436,-12 13 349,12-6-574,0-1 0,-1 0 0,1 0 0,-1 1-1,-1-1 1,1 0 0,-1 0 0,-1 0 0,-2 7 0,1-5-98,0 0 1,0 1-1,1-1 1,1 1-1,0 0 1,0 0-1,1 0 1,-1 13-1,2-17-60,-1 1 0,0 0 0,0 0 1,-1 0-1,0-1 0,-3 8 0,-6 25 201,3 15 68,3-12-11,-3-1 0,-1 0-1,-16 44 1,15-53-59,1 0-1,-5 37 1,-1 6 143,-34 86 463,45-146-745,0 1-1,1-1 1,-3 29-1,-4 24 222,6-54-274,-32 149 598,2-33-261,29-109-338,2-12-35,1 1 1,0-1 0,-1 20 0,-3-9-32,5-19-10,0 1-1,0 0 0,1-1 0,-1 1 1,0 0-1,1 0 0,-1 0 0,1-1 1,0 1-1,-1 4 0,-4 6 4,4-11-55,0-1 0,1 1 0,-1 0 0,1-1 0,-1 1 0,1 0 0,-1 0 0,1-1 0,-1 1 0,1 0 0,0 0 0,0 0 0,-1-1 0,1 1 0,0 0 0,0 0 0,0 0 0,0 1 0,-4-1-582,-13 4-191,15-5 513,1 0 0,-1-1-1,1 1 1,0-1 0,-1 0 0,1 1 0,0-1-1,-1 0 1,1 0 0,0 0 0,0 0-1,0 0 1,0 0 0,0 0 0,0 0 0,0 0-1,0 0 1,0-1 0,0 1 0,1 0 0,-1 0-1,1-1 1,-1 1 0,1-1 0,-1 1-1,1-1 1,0 1 0,-1 0 0,1-1 0,0-1-1,2-2-823,0-1 0,0 1 0,-1 0 0,0-1-1,0 1 1,0-1 0,0 1 0,-1-8-1,2 3-1031,8-3 298</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01.507"/>
    </inkml:context>
    <inkml:brush xml:id="br0">
      <inkml:brushProperty name="width" value="0.05" units="cm"/>
      <inkml:brushProperty name="height" value="0.05" units="cm"/>
    </inkml:brush>
  </inkml:definitions>
  <inkml:trace contextRef="#ctx0" brushRef="#br0">102 0 388,'1'1'353,"0"0"0,0-1 0,0 1 0,0 0 0,0 0 0,0 0 0,0 0 0,-1 0 0,1 0 0,0 0 0,-1 0 0,1 0 0,0 0 0,0 2 0,-1 42 3454,1-14-2997,0 0-1,-3-1 1,0 1-1,-2-1 1,-1 1 0,-10 31-1,12-52-759,1 1 1,0 0-1,0 0 0,1 18 0,1-20-29,0 0-1,-1 0 1,0 0 0,-1 0 0,0 0 0,0-1 0,-5 13 0,-5 1-142,9-16-8,-1 0-1,1 0 1,0 0 0,0 1-1,1-1 1,0 1-1,0 0 1,1 0-1,0 0 1,0-1 0,0 9-1,1-7-613,-1-12-1526,1 3 2005,-1 0-1,1-1 1,-1 1-1,0-1 1,1 1 0,-1 0-1,0 0 1,0-1-1,1 1 1,-1 0 0,0 0-1,0 0 1,-2-1-1,2 1 78,0 1 92,1 0 0,-1 0-1,0 0 1,1 0 0,-1-1-1,1 1 1,-1 0 0,1-1-1,-1 1 1,1 0 0,-1-1-1,1 1 1,0 0 0,-1-1-1,1 1 1,-1-1 0,1 1-1,0-1 1,-1 1 0,1 0-1,0-1 1,0 0 0,-1 1-1,1-1 1,0 1 0,0-1-1,0 1 1,0-1 0,0 1-1,-1-1 1,1 0 0,0 1-1,0-1 1,0 1 0,1-1-1,-1 1 1,0-1 0,0 0-1,0 1 1,0-1 0,1 1-1,-1-1 1,0 1 0,0-1-1,1 1 1,-1-1 0,0 1-1,1-1 1,0 0 0,20-18-1319</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05.575"/>
    </inkml:context>
    <inkml:brush xml:id="br0">
      <inkml:brushProperty name="width" value="0.05" units="cm"/>
      <inkml:brushProperty name="height" value="0.05" units="cm"/>
    </inkml:brush>
  </inkml:definitions>
  <inkml:trace contextRef="#ctx0" brushRef="#br0">252 5 528,'8'-5'8958,"-16"9"-7024,-15 0 2113,15-3-2365,11 3-355,-8-1-818,-1 0 0,1 1 0,0-1 0,0 1 0,0 0 0,0 0 1,-5 7-1,8-6-324,1 0 0,1-1 0,-1 1 0,0 0 0,1 0 0,0 0 0,0 0 0,2 7 0,-1 7 66,-1-15-228,0-1 0,1 1 0,-1 0 0,1-1 0,0 1 0,0-1 0,0 1 0,1-1 0,-1 1 0,1-1 0,0 0 1,0 0-1,0 0 0,0 0 0,1 0 0,-1 0 0,1-1 0,0 1 0,0-1 0,5 4 0,-5-5 71,0 1 0,1-1 0,-1-1 0,0 1 0,1 0 0,-1-1 0,1 1 0,-1-1 0,0 0 0,1-1 0,-1 1 0,1 0 0,-1-1 0,1 0 0,-1 0 0,4-1 0,-5 1-24,0 1-1,0-1 1,0 0-1,0 0 1,0 0 0,0 0-1,0 0 1,0 0-1,-1 0 1,1-1 0,0 1-1,-1-1 1,1 1-1,-1-1 1,0 0 0,1 1-1,-1-1 1,0 0-1,0 0 1,0 0-1,0 0 1,0 0 0,-1 0-1,1 0 1,-1 0-1,1-2 1,-1 2-42,0 1 0,0 0-1,1 0 1,-1 0 0,0 0 0,1 0 0,-1 0 0,1-1-1,-1 1 1,1 0 0,-1 0 0,1 0 0,0 1 0,-1-1 0,1 0-1,0 0 1,0 0 0,0 0 0,-1 1 0,2-2 0,-1 2-4,0-1 0,0 0 0,0 0 1,0 0-1,0 1 0,0-1 1,0 0-1,-1 0 0,1 0 0,0 0 1,-1 0-1,1 0 0,-1-1 1,1 1-1,-1 0 0,0 0 1,1 0-1,-1 0 0,0-1 0,0 0 1,6-16 284,-5 17-240,0-1 0,0 0 0,0 0 1,-1 0-1,1 0 0,0 0 0,-1 0 0,0 0 0,1 0 0,-1 0 0,0-2 0,0 3-43,-1 0 0,1 0 0,0 0 0,-1 1 0,1-1 0,-1 0 0,1 0-1,-1 1 1,0-1 0,1 0 0,-1 1 0,0-1 0,1 0 0,-1 1-1,0-1 1,0 1 0,1-1 0,-1 1 0,0 0 0,0-1 0,0 1 0,0 0-1,0 0 1,0-1 0,1 1 0,-1 0 0,0 0 0,0 0 0,0 0-1,0 0 1,0 0 0,0 0 0,0 1 0,-1-1 0,-2 0 17,0 1-1,0-1 1,0 1 0,0-1 0,0 1-1,1 1 1,-6 1 0,-10 9-5,16-10-37,-1 1 0,1-1 0,-1 0 0,0 0 1,0 0-1,-6 1 0,3 0-7,0 0 0,1 0 0,-1 1 0,1 0 0,0 0 0,0 0 0,0 1 0,0 0 0,1 0 0,0 0 0,0 1 0,0 0 0,-5 8 0,9-12 1,1 1 0,-1 0-1,0 0 1,1 0 0,-1 0 0,1 0 0,0 0-1,0 0 1,0 0 0,1 6 0,0 4-23,27 8-15,-20-15 44,-7-6-1,0 0 0,-1 1 1,1-1-1,0 0 1,0 0-1,-1 0 0,1 0 1,0 0-1,0 0 1,0 0-1,-1 0 0,1 0 1,0-1-1,0 1 1,-1 0-1,1 0 0,0-1 1,-1 1-1,1 0 1,0-1-1,-1 1 0,1-1 1,0 1-1,-1-1 1,1 1-1,-1-1 0,1 1 1,-1-1-1,1 1 1,-1-1-1,0 0 0,1 1 1,0-2-1,13-26 27,-13 24-22,3-17 19,-4 20-22,0-1 0,0 1-1,0-1 1,0 1 0,1 0 0,-1-1 0,0 1 0,0-1-1,1 1 1,-1 0 0,1-1 0,0 1 0,-1 0 0,1 0-1,0 0 1,0-1 0,0 1 0,-1 0 0,3-1 0,4-4 43,-1 0 0,0 0 0,0 0 1,-1-1-1,1 1 0,7-14 0,-12 16-4,-1 0-1,1 0 1,0 0-1,-1 0 0,0 0 1,0 0-1,0 1 1,0-1-1,-1 0 1,-1-7-1,-3 9-39,0 0 0,0 0 1,0 0-1,0 1 0,0 0 0,0 0 1,0 0-1,0 1 0,-1-1 0,1 1 1,0 0-1,0 1 0,0 0 0,-9 1 1,-21 7-467,30-9 268,0 1-1,0 0 1,1 0-1,-1 1 1,0-1-1,0 1 1,-6 4-1,-74 33-7332,47-31-2458,57 0 447,-14-7 7277</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06.411"/>
    </inkml:context>
    <inkml:brush xml:id="br0">
      <inkml:brushProperty name="width" value="0.05" units="cm"/>
      <inkml:brushProperty name="height" value="0.05" units="cm"/>
    </inkml:brush>
  </inkml:definitions>
  <inkml:trace contextRef="#ctx0" brushRef="#br0">166 14 712,'11'-4'1412,"-10"4"-1224,0 0 0,-1 0 0,1 0 0,0-1 0,0 1 0,-1 0 0,1 0 0,0-1 0,-1 1 0,1 0 0,0-1 0,4-6 6077,-7 43-1605,1-34-4542,0 0 0,0 0 0,0 1 0,0-1 0,1 0 0,-1 1-1,1-1 1,0 0 0,-1 1 0,1-1 0,0 1 0,0-1 0,1 0 0,-1 1 0,0-1 0,1 1 0,-1-1 0,3 4 0,-1 4 128,3 9 237,-1-9-275,-1 0 1,-1 1 0,0-1 0,0 1 0,-1-1 0,0 1 0,-1 0 0,-1 0 0,1-1 0,-4 17 0,-10 64 962,3-15-270,-51 161 1555,36-141-1731,17-59-463,-19 49 1,23-70-217,0 0 0,1 1-1,1-1 1,-2 23 0,-3 14-1,-1-14 36,5-24-179,1 1 0,0-1 0,-1 29 0,4-27-3326,0-33-826,0-36-6154,0 48 9948,0 0 0,0-1 0,0 1 0,1 0 0,-1-1 0,1 1 0,0 0 1,0-1-1,1 1 0,-1 0 0,1 0 0,0 0 0,2-4 0,19-20-1117</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06.894"/>
    </inkml:context>
    <inkml:brush xml:id="br0">
      <inkml:brushProperty name="width" value="0.05" units="cm"/>
      <inkml:brushProperty name="height" value="0.05" units="cm"/>
    </inkml:brush>
  </inkml:definitions>
  <inkml:trace contextRef="#ctx0" brushRef="#br0">151 22 180,'14'-10'1876,"-13"9"-1609,1 0-1,-1 0 1,0 0-1,0 0 1,0 0-1,1 0 1,-1 1-1,0-1 1,1 0-1,-1 1 1,1-1-1,-1 1 1,1 0-1,3-1 2276,-5 2-2154,-1 0-1,0 1 0,1-1 0,-1 0 1,0 0-1,0 0 0,0 0 1,0 0-1,0 0 0,0 0 0,0-1 1,0 1-1,0 0 0,0 0 0,0-1 1,-1 1-1,1-1 0,0 1 1,-3 0-1,-14 9 2072,15-5-2119,0 0 0,1 0 0,-1 1 0,1-1 0,0 0 0,0 1 0,1 0 0,0-1 0,-1 9-1,0-6-117,1 1-1,-2-1 1,1 1-1,-5 8 1,-67 148 2087,68-151-2180,0 0-1,0 0 1,1 1-1,1-1 1,1 1-1,0 0 1,1 0-1,-1 21 0,3-4 156,1-1-1,11 61 1,-6-70-162,0 0 1,18 37-1,-11-28-23,-8-21-70,0 0-1,1-1 1,0 0-1,1 0 0,0 0 1,14 14-1,0-1 33,-16-17-32,0 0 0,0 0 0,0 0 1,1 0-1,0-1 0,0 0 0,0-1 1,1 1-1,-1-1 0,1 0 0,0-1 1,0 0-1,-1 0 0,11 2 0,-2-2 201,1 0 0,-1-1-1,1-1 1,-1 0 0,0-1-1,1-1 1,28-6 0,-30 5-96,2 0 19,1-1-1,24-10 1,-38 13-124,1-1 1,-1 1-1,0-1 0,1 0 1,-1 0-1,0 0 1,0 0-1,-1-1 0,1 1 1,0-1-1,-1 1 1,1-1-1,-1 0 1,0 0-1,0 0 0,0 0 1,-1-1-1,3-3 1,0-8 79,1 2-3,-2 0 0,1-1 0,-2 0 0,3-23 0,1-7 67,-5 37-145,1-1 0,-1 0 0,0 1-1,-1-1 1,-1-14 0,-5-5 7,-2 1 0,-1 0 0,-2 1-1,0 0 1,-1 1 0,-21-31 0,-3-9-62,23 43-115,-1 1 1,-31-34-1,7 8-492,28 35-198,0 2-1,0-1 1,-1 2 0,0-1-1,0 1 1,-1 1 0,-23-11-1,14 7-3783,-30-21 0,34 23 1924,-12-8-780,28 16 3148,0 0 0,0 0 0,0 0 0,0 0 0,0 0 0,0 0 0,0 0-1,0 0 1,0 0 0,0 0 0,1-1 0,-1 1 0,0 0 0,1-1 0,-1 1 0,1 0 0,0-1-1,-1-2 1,1-9-1850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07.330"/>
    </inkml:context>
    <inkml:brush xml:id="br0">
      <inkml:brushProperty name="width" value="0.05" units="cm"/>
      <inkml:brushProperty name="height" value="0.05" units="cm"/>
    </inkml:brush>
  </inkml:definitions>
  <inkml:trace contextRef="#ctx0" brushRef="#br0">0 92 888,'14'-4'1289,"-1"-1"-1,0 0 1,0-1 0,19-12-1,-13 7 976,-9 6-1354,0-1 1,0 2-1,1-1 0,-1 2 1,1-1-1,0 1 1,0 1-1,0 0 0,1 1 1,18-1-1,26-1 98,-40 2-773,-1 0 1,0 0-1,1 2 0,-1 0 0,19 3 1,-17 0 186,-1 0 1,0 0 0,1 2 0,26 12 0,-38-15-298,-1 0 0,1 0 0,-1 1 0,0-1 0,1 1 0,-2 0 0,1 0 0,0 0 0,-1 0 1,0 1-1,0 0 0,0-1 0,-1 1 0,1 0 0,-1 0 0,0 0 0,-1 1 0,1-1 0,0 7 0,5 41 575,-2 0-1,-3 0 0,-2 1 0,-14 103 0,-11-8-343,24-144-358,-49 282-401,39-263-48,9-22 335,1 0 0,-1 0 1,1 1-1,0-1 0,0 1 0,0-1 0,0 1 1,1-1-1,-1 1 0,1 0 0,-1-1 0,1 4 1,0 1-174,-1-6 145,1 0 0,0 0-1,0 0 1,0 1 0,0-1 0,0 0-1,0 0 1,0 0 0,0 0-1,0 0 1,1 1 0,-1-1-1,0 0 1,1 0 0,-1 0 0,1 0-1,-1 0 1,1 0 0,-1 0-1,1 0 1,0 0 0,-1 0-1,1-1 1,0 1 0,0 0-1,1 1 1,-1 0-1436,-1-2 1497,0 0-1,0 0 1,0 0 0,0 0 0,0 0 0,0 1-1,0-1 1,0 0 0,0 0 0,0 0 0,0 0 0,0 0-1,0 0 1,0 0 0,0 0 0,-2 2-1747,1-2 1679,1 0-1,-1 0 1,1 0 0,-1 0-1,1-1 1,-1 1 0,1 0 0,0 0-1,-1 0 1,1 0 0,-1 0-1,1-1 1,-1 1 0,1 0-1,0 0 1,-1-1 0,1 1 0,0 0-1,-1 0 1,1-1 0,0 1-1,-1-1 1,1 1 0,0 0 0,0-1-1,-1 1 1,1-1 0,0 1-1,-3-4-759,0 1 0,0-1 0,0 1 0,-1 0 0,1 1 0,-6-4-1,6 3 210,-1 1 0,1 0 0,0-1 0,0 0-1,0 0 1,0 0 0,0 0 0,-3-6 0,3-6-994</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07.702"/>
    </inkml:context>
    <inkml:brush xml:id="br0">
      <inkml:brushProperty name="width" value="0.05" units="cm"/>
      <inkml:brushProperty name="height" value="0.05" units="cm"/>
    </inkml:brush>
  </inkml:definitions>
  <inkml:trace contextRef="#ctx0" brushRef="#br0">1 142 1568,'66'-24'9912,"6"-2"-1170,-63 24-8713,0 0 0,0 1 0,16-1 0,19 0 483,44-8-1,-17 2-369,-1-2-95,-43 5-125,0 1 0,28 0 0,93-10-3415,-147 14 3296,0 0 0,0 0 0,1 0 0,-1 0 0,0 0 0,0 0 0,0 0 0,0-1 0,1 1 0,-1 0 0,0-1 0,0 1 0,0-1 0,0 1 0,0-1-1,0 1 1,0-1 0,0 0 0,0 0 0,0 1 0,1-3 0,-2 3-17,0-1 0,0 0 0,1 1-1,-1-1 1,0 1 0,0-1 0,0 1-1,0-1 1,0 0 0,0 1 0,0-1-1,0 1 1,-1-1 0,1 1 0,0-1-1,0 1 1,0-1 0,0 1-1,-1-1 1,1 1 0,0-1 0,-1 1-1,1-1 1,0 1 0,-1-1 0,1 1-1,-1-1 1,1 1 0,0 0 0,-1-1-1,1 1 1,-1 0 0,1 0 0,-1-1-1,0 1 1,11 6-5553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8:25.762"/>
    </inkml:context>
    <inkml:brush xml:id="br0">
      <inkml:brushProperty name="width" value="0.05" units="cm"/>
      <inkml:brushProperty name="height" value="0.05" units="cm"/>
    </inkml:brush>
  </inkml:definitions>
  <inkml:trace contextRef="#ctx0" brushRef="#br0">1 11 928,'15'-6'5267,"-14"6"-4978,1-1 0,-1 0 0,1 0 0,-1 1 0,1-1 0,0 1 0,-1 0 0,1-1 0,0 1 0,0 0 0,-1 0 0,3 0 0,23 10 871,45 28 673,-64-32-1674,0 1 1,-1 0 0,1 0-1,-2 1 1,1 0 0,-1 0 0,0 1-1,-1-1 1,6 12 0,-5-9-51,4 6 145,12 36 0,-15-34-132,20 35 0,-3-5-62,-18-35-53,0-1 1,2 1 0,-1-1 0,16 19-1,7 2 66,2 0-1,47 38 1,-65-64-43,8 8 47,-19-14-58,0 0 0,0 0 0,0 0 0,0 0 0,1-1 0,-1 1-1,1-1 1,-1 0 0,1 0 0,-1 0 0,1 0 0,0 0 0,-1-1 0,1 0 0,0 0 0,-1 0-1,5-1 1,4 1 37,0-2-1,-1 0 1,1 0-1,12-5 1,0-2-2,0-1 0,0-2 0,39-25 0,-1 0-42,-38 23-20,-1-2 0,0 0-1,-1-1 1,-1-1 0,0-1-1,18-23 1,1-6 5,-16 19 40,38-59 1,-22 17 214,-22 47-26,-17 23-200,1-1-1,0 1 1,-1-1 0,1 0 0,-1 0-1,0 0 1,0 0 0,0 0-1,1 0 1,-2 0 0,1 0 0,0-1-1,0 1 1,-1 0 0,1 0 0,-1-1-1,0-2 1,0 4 83,4 9 30,3-2-82,-6-3-34,0 0 0,0-1 0,-1 1 0,1 0 0,-1 0 0,0 0 0,0 0 0,0 0 0,0-1 0,0 1 0,-1 5 0,0 4 71,2 49 143,1-29-149,-2 1 1,-1-1 0,-2 1 0,-9 45-1,4-42 46,-6 68 0,12-73-68,-2-1-1,-1 0 1,-14 45-1,-47 133 165,58-180-212,-1 3-2,4-11-1,0 0-1,-2-1 1,0 0 0,-1 0-1,-15 23 1,19-36-12,-1 0 1,0-1-1,0 0 0,-1 0 1,1 0-1,-1 0 0,-7 3 1,-14 11-22,23-16 11,0 0 0,-1 0 0,1-1 0,-1 1-1,0-1 1,-7 2 0,-10 5-95,18-7 22,1 0-1,-1-1 1,0 1 0,0-1-1,0 0 1,0 0-1,-1-1 1,-4 1 0,-15 3-633,-12 5-2504,-47 4 1,-12 2-2503,55-3 3334,2-4 257</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08.156"/>
    </inkml:context>
    <inkml:brush xml:id="br0">
      <inkml:brushProperty name="width" value="0.05" units="cm"/>
      <inkml:brushProperty name="height" value="0.05" units="cm"/>
    </inkml:brush>
  </inkml:definitions>
  <inkml:trace contextRef="#ctx0" brushRef="#br0">315 0 144,'0'3'561,"0"4"518,0 0-1,0 1 0,-1-1 0,0 0 1,-2 8-1,2-12-298,0 0-1,0-1 1,-1 1 0,1 0 0,-1-1 0,0 1-1,0-1 1,1 1 0,-2-1 0,1 0-1,0 0 1,0 0 0,-1 0 0,1 0 0,-1-1-1,-2 2 1,-5 2 1683,1 1-1,0 0 1,0 0-1,-13 13 1,20-12-2440,2 0-23,2-1 0,8-5 0,3-1 0,-2-1 0,-9-5 0,-2-1 0,0 0 0,-2 1 0,1 6 0,1 0 0,0-1 0,0 1 0,0 0 0,-1 0 0,1 0 0,0-1 0,0 1 0,0 0 0,-1 0 0,1 0 0,0 0 0,0 0 0,-1 0 0,1 0 0,0 0 0,0 0 0,-1 0 0,1-1 0,0 1 0,0 0 0,-1 0 0,1 1 0,0-1 0,0 0 0,-1 0 0,1 0 0,0 0 0,0 0 0,-1 0 0,1 0 0,0 0 0,0 0 0,-1 1 0,1-1 0,0 0 0,0 0 0,0 0 0,-1 0 0,1 1 0,0-1 0,0 0 0,0 0 0,0 0 0,-1 1 0,1-1 0,0 0 0,0 1 0,0 3 0,-2 3 0,-7-2 0,5-10 0,-6-1 0,-1 4 0,9-2 0,4 3 0,-2 1 0,0 0-1,0 0 1,1 0 0,-1 0-1,0 0 1,0 0 0,0 0-1,0 0 1,0-1-1,0 1 1,1 0 0,-1 0-1,0 0 1,0 0 0,0 0-1,0 0 1,0 0 0,0 0-1,0 0 1,0-1-1,0 1 1,0 0 0,0 0-1,0 0 1,0 0 0,1 0-1,-1 0 1,0-1 0,0 1-1,0 0 1,0 0 0,0 0-1,0 0 1,0 0-1,0 0 1,0-1 0,0 1-1,-1 0 1,1 0 0,0 0-1,0 0 1,0 0 0,0 0-1,0 0 1,0-1 0,0 1-1,0 0 1,0 0-1,0 0 1,0 0 0,0 0-1,0 0 1,-1 0 0,-10-5 48,-21-1-405,3 5-1669,12-1-2984,0 0 0,-19-7 0,21 5 2336,7 2 481,-1 0 0,2-1 0,-16-6-1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08.885"/>
    </inkml:context>
    <inkml:brush xml:id="br0">
      <inkml:brushProperty name="width" value="0.05" units="cm"/>
      <inkml:brushProperty name="height" value="0.05" units="cm"/>
    </inkml:brush>
  </inkml:definitions>
  <inkml:trace contextRef="#ctx0" brushRef="#br0">291 0 988,'20'3'3907,"-20"-3"-3805,0 0 1,-1 0-1,1 0 0,0 1 0,0-1 0,0 0 0,0 0 0,-1 0 0,1 0 0,0 1 1,0-1-1,0 0 0,0 0 0,0 0 0,-1 1 0,1-1 0,0 0 0,0 0 0,0 0 1,0 1-1,0-1 0,0 0 0,0 0 0,0 1 0,0-1 0,0 0 0,0 0 0,0 1 1,0-1-1,0 0 0,0 0 0,0 0 0,0 1 0,0-1 0,0 0 0,1 0 0,-1 1 1,0-1-1,0 0 0,0 0 0,0 0 0,0 1 0,0-1 0,1 0 0,-1 0 0,0 0 1,0 0-1,0 0 0,1 1 0,-1-1 0,0 0 0,0 0 0,0 0 0,1 0 0,-1 0 1,0 0-1,0 0 0,1 0 0,-1 0 0,0 0 0,0 0 0,1 0 0,-6 1 548,1 0 0,-1 0 0,0-1 0,0 1 0,1-1 0,-1-1 0,-7 0 0,-2 0 1222,10 17 1845,2-15-3573,0 0 0,1 0 1,-1 0-1,1 0 1,-1 0-1,1 0 0,-1 1 1,1-1-1,0 1 1,0-1-1,-1 1 0,1-1 1,0 1-1,1 0 0,-1-1 1,0 1-1,0 0 1,1 0-1,-1 0 0,1-1 1,-1 1-1,1 0 1,0 0-1,0 0 0,0 0 1,0 0-1,0 0 1,0 0-1,1 3 0,-1 0 51,0-2-110,0-1 0,-1 1-1,0 0 1,1 0 0,-1-1-1,0 1 1,-1 0 0,1-1 0,0 1-1,-1-1 1,1 0 0,-1 1-1,0-1 1,0 0 0,0 0-1,0 0 1,0 0 0,-4 3 0,-17 18 489,-28 38 204,29-37-297,-25 37 0,41-52-394,0 1-1,1 0 0,0 0 0,1 0 1,0 1-1,0 0 0,-3 19 1,4-11 3,0-4-42,0-1 1,1 2 0,0-1 0,1 0 0,1 0 0,1 0 0,0 1 0,1-1-1,6 25 1,4-2-7,-8-20-33,2 0 0,0 0 1,0-1-1,2 0 0,0-1 0,18 27 0,-10-21-8,-8-11-1,0 0 0,1-1 0,13 13 0,-1-5-21,-16-12 32,1 0 1,0-1 0,1 1-1,-1-2 1,1 1-1,0-1 1,0 0 0,0 0-1,1-1 1,-1 0-1,1 0 1,0-1 0,11 3-1,-10-4 20,1-1-1,-1 0 1,0 0-1,0 0 0,1-1 1,-1-1-1,0 1 1,0-2-1,0 1 1,-1-1-1,1-1 0,0 1 1,10-8-1,23-15 95,-29 19-92,0-1 0,0-1 0,21-19 0,-15 8-33,0 0 0,-1-1 0,22-33 0,-34 45 0,-1-1 0,1-1 0,-2 1 0,1-1 0,-1 0 0,-1 0 0,0 0 0,-1 0 0,0-1 0,1-22 0,-3 17 0,0-1 0,-1 0 0,-1 1 0,0-1 0,-2 1 0,0-1 0,-1 1 0,0 1 0,-2-1 0,0 1 0,-17-30 0,-9 0 0,-53-57 0,59 79 8,22 20-96,-1 0 0,1-1 0,0 0 0,-8-9 0,12 12-30,-1 0 0,0 0 0,0 0-1,0 0 1,0 0 0,0 1 0,0-1 0,0 1 0,0 0 0,-6-3 0,6 3-96,-1 0 0,0 0 1,1-1-1,-1 0 0,1 1 0,0-1 1,-5-4-1,1-1-1274,-1 1-1,-1-1 1,-11-7 0,-19-16-9889,29 18 8393</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09.256"/>
    </inkml:context>
    <inkml:brush xml:id="br0">
      <inkml:brushProperty name="width" value="0.05" units="cm"/>
      <inkml:brushProperty name="height" value="0.05" units="cm"/>
    </inkml:brush>
  </inkml:definitions>
  <inkml:trace contextRef="#ctx0" brushRef="#br0">26 0 1596,'3'9'572,"25"81"5445,-26-79-5242,0-1 0,-1 0 0,0 1 1,0 0-1,-1-1 0,-3 19 0,-3 26 2005,2 96 0,4-126-2533,0-19-224,1-1 0,0 1 0,0-1 0,0 1-1,1-1 1,-1 1 0,2-1 0,1 5 0,5 12-60,-8-17-45,1 0 0,-1 1 0,-1-1 0,1 0-1,-1 1 1,-1 7 0,1-11 1,1-1 0,-1 1-1,-1-1 1,1 1 0,0-1 0,0 1 0,0 0-1,-1-1 1,1 1 0,-1-1 0,1 0-1,-1 1 1,0-1 0,0 1 0,0-1-1,1 0 1,-1 1 0,0-1 0,0 0-1,-1 0 1,1 0 0,-1 1 0,-6 2-776,-4 0-766,12-4 1573,0 0 0,-1 0-1,1 0 1,0 0 0,0 0-1,-1 0 1,1 0 0,0 0 0,0 0-1,0 0 1,-1 0 0,1 0 0,0 0-1,0 0 1,0-1 0,-1 1-1,1 0 1,0 0 0,0 0 0,0 0-1,-1 0 1,1-1 0,0 1 0,0 0-1,0 0 1,0 0 0,0 0-1,0-1 1,-1 1 0,1 0 0,0 0-1,0-1 1,0 1 0,0 0 0,0 0-1,0 0 1,0-1 0,0 1-1,0 0 1,0 0 0,0-1 0,0 1-1,0 0 1,0-1 0,0-2-516,-1-1 1,0 1-1,0-1 1,-1 1-1,1-1 1,-1 1-1,1 0 1,-1-1-1,-2-2 1,-8-16-3184,1 3 2051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09.610"/>
    </inkml:context>
    <inkml:brush xml:id="br0">
      <inkml:brushProperty name="width" value="0.05" units="cm"/>
      <inkml:brushProperty name="height" value="0.05" units="cm"/>
    </inkml:brush>
  </inkml:definitions>
  <inkml:trace contextRef="#ctx0" brushRef="#br0">454 43 988,'1'0'215,"3"-4"1154,-1 0 0,1-1 0,-1 1-1,0-1 1,4-7 0,-21 5 3245,13 7-4492,-1-1-1,1 1 1,0 0 0,0 0-1,0-1 1,0 1-1,0 0 1,0 0 0,-1 0-1,1 0 1,0 1 0,0-1-1,0 0 1,0 0 0,0 1-1,0-1 1,0 1-1,0-1 1,0 1 0,0-1-1,0 1 1,0-1 0,0 1-1,0 0 1,0 0 0,0-1-1,1 1 1,-1 0-1,-1 2 1,-22 31 2788,18-24-2657,-18 24 1500,-51 55 1,60-71-1313,0 1 0,1 1 0,1 0 0,-16 35 0,12-23 30,0 3 305,-19 59-1,27-69-560,5-8-27,-1 0 1,2 0 0,-3 30 0,-3 20 199,5-46-290,0 0-1,1 0 1,2 0 0,0 0-1,1 0 1,1 0 0,1-1-1,8 36 1,4 24 64,-10-47-118,10 34 0,-11-57-32,0 1 1,1-1 0,0 0 0,1 0 0,0 0-1,1-1 1,8 11 0,10 13 73,-14-19-80,0 0 0,1 0-1,0-1 1,16 13 0,-24-23 23,2 0-1,-1 0 1,0 0-1,0-1 1,1 1-1,0-1 1,-1 0-1,1-1 1,0 1-1,0-1 1,0 0-1,0 0 1,0 0-1,0-1 1,0 1-1,0-1 1,0-1-1,10 0 1,-6-1 10,0 0 0,-1-1 1,1 1-1,-1-2 1,1 1-1,-1-1 0,0 0 1,-1-1-1,1 0 1,-1 0-1,0-1 0,0 0 1,0 0-1,-1 0 0,0-1 1,0 0-1,-1 0 1,0 0-1,0-1 0,-1 0 1,0 0-1,0 0 1,5-17-1,-7 15-39,-1 8 0,0-1 0,0 1 0,0-1 0,-1 1 0,1-1 0,-1 0 0,0 0 0,0 1 0,0-1 0,0 0 0,0 1 0,-1-1 0,1 0 0,-1 1 0,0-1 0,1 1 0,-1-1 0,-1 1 0,-1-5 0,-5-10 0,-1 1 0,-1 0 0,-21-27 0,26 37 0,-1 1 0,1 0 0,-1 0 0,0 0 0,-1 0 0,1 1 0,-1 0 0,0 1 0,0 0 0,0 0 0,0 0 0,-13-3 0,-12 2-1183,1 1 0,0 1 0,-44 3 0,20 0-2579,-85 6-12672,138-7 16001,0 0 0,0 0 0,0 1 0,0-1 0,0 0-1,0 1 1,0-1 0,0 1 0,1 0 0,-1-1 0,-2 2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09.950"/>
    </inkml:context>
    <inkml:brush xml:id="br0">
      <inkml:brushProperty name="width" value="0.05" units="cm"/>
      <inkml:brushProperty name="height" value="0.05" units="cm"/>
    </inkml:brush>
  </inkml:definitions>
  <inkml:trace contextRef="#ctx0" brushRef="#br0">203 86 224,'-4'2'1229,"-1"0"0,1 0 0,-1 0 0,0-1 0,0 0 0,0 0-1,-7 1 1,-4 0 1203,15-2-2123,-1 1 0,1-1 0,-1 1 0,1-1-1,0 1 1,-1 0 0,1-1 0,0 1 0,-1 0 0,1 0 0,0 0-1,0 0 1,0 0 0,0 0 0,0 0 0,0 1 0,0-1-1,0 0 1,1 0 0,-1 1 0,0-1 0,1 1 0,-1-1 0,1 0-1,-1 1 1,1-1 0,0 1 0,-1-1 0,1 1 0,0-1 0,0 1-1,0-1 1,1 4 0,-1-4 90,0-2-573,-1 1 126,1 0 1,0-1-1,0 1 1,-1-1-1,1 1 1,0-1-1,0 1 1,0 0-1,0-1 1,0 1-1,0-1 1,0 1-1,0-1 1,0 1-1,0-1 1,0 1 0,0-1-1,0 1 1,0-1-1,0 1 1,0 0-1,1-1 1,-1 1-1,0-1 1,0 1-1,0 0 1,1-1-1,-1 1 1,0-1-1,1 1 1,-1 0-1,0-1 1,1 1-1,-1 0 1,0 0-1,1-1 1,-1 1-1,0 0 1,1 0-1,0-1 1,-1 1-27,1 0-1,-1 0 1,1-1-1,-1 1 1,1 0-1,-1-1 1,1 1-1,-1 0 1,0-1-1,1 1 1,-1-1-1,0 1 1,1-1-1,-1 1 1,0 0-1,1-1 1,-1 1-1,0-1 1,0 0 0,0 1-1,0-1 1,1 1-1,-1-1 1,0 1-1,0-1 1,0 1-1,0-1 1,0 1-1,0-1 1,0 0-1,0 1 1,-1-1-1,1 1 1,0-1-1,0 1 1,0-1-1,-1 1 1,1-1-1,-1 0 1,-9-8-1506,9 8 1267,-1-1 1,1 1 0,-1 0-1,1-1 1,0 1 0,0-1-1,-1 1 1,1-1 0,0 0 0,-1-2-1,0 1-58,0 0 1,0 0-1,0 1 0,-1-1 0,1 1 1,-1 0-1,1 0 0,-1 0 0,0 0 0,0 0 1,0 0-1,-6-2 0,-11-7-1690,-16-12-2109,36 23 4085,-1-1 1,1 1 0,-1-1 0,1 1 0,0-1-1,-1 1 1,1-1 0,0 0 0,-1 1 0,1-1 0,0 0-1,0 1 1,0-1 0,0 0 0,0 1 0,0-1 0,0 1-1,0-1 1,0-1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10.321"/>
    </inkml:context>
    <inkml:brush xml:id="br0">
      <inkml:brushProperty name="width" value="0.05" units="cm"/>
      <inkml:brushProperty name="height" value="0.05" units="cm"/>
    </inkml:brush>
  </inkml:definitions>
  <inkml:trace contextRef="#ctx0" brushRef="#br0">169 0 948,'-14'7'7119,"-1"4"-3568,-6 8-337,20-18-3122,-11 16 1156,1-1 0,-11 22 0,19-30-1058,0 0 0,0 0-1,1-1 1,0 2 0,0-1-1,1 0 1,0 0 0,0 12-1,-11 122 1031,-1 16-886,13-150-329,1 16-1,-2 1-1,0 0 1,-11 48 0,6-40-495,1 1 0,2 0 0,1 0 0,4 61 0,0-19-6493,23-69-3745,0-6 9184</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10.665"/>
    </inkml:context>
    <inkml:brush xml:id="br0">
      <inkml:brushProperty name="width" value="0.05" units="cm"/>
      <inkml:brushProperty name="height" value="0.05" units="cm"/>
    </inkml:brush>
  </inkml:definitions>
  <inkml:trace contextRef="#ctx0" brushRef="#br0">301 0 1524,'-2'2'6677,"-9"10"-4119,-27 14 1635,-12 22-2049,37-35-1471,7-7-498,1-1 0,1 2 1,-1-1-1,1 0 0,0 1 0,1 0 0,0-1 1,0 2-1,-3 9 0,-1 8 349,-3 37-1,8-54-462,2 7 108,-1 0 1,2 0 0,0-1-1,6 30 1,-2-13 94,1 23 625,-1 63 1,-5-110-807,0 0-1,1-1 0,0 1 1,0-1-1,1 1 1,0-1-1,0 1 1,1-1-1,-1 0 0,1 0 1,1 0-1,3 6 1,15 29 377,-19-37-396,-1 1 0,1 0 1,0-1-1,0 0 0,1 0 0,-1 0 0,1 0 0,0 0 0,0-1 0,7 6 0,21 19 637,-29-25-593,-1-1-1,1 1 1,-1-1 0,1 0 0,0 0 0,0 0-1,0 0 1,0 0 0,0-1 0,0 1 0,1-1-1,-1 0 1,1 0 0,-1 0 0,1 0 0,-1-1-1,1 1 1,-1-1 0,1 0 0,-1 0-1,1 0 1,-1-1 0,1 1 0,-1-1 0,1 0-1,-1 0 1,1 0 0,-1 0 0,6-3 0,7-5 376,-1 0 0,0-1 0,-1 0 1,22-21-1,-19 17-312,-7 3-103,1 0 0,-2-1 0,1 0-1,-2-1 1,0 0 0,7-15 0,-13 22-69,0 0 0,-1 1 0,0-1 0,0 0 0,-1 0 0,1 0 0,-1 0 0,-1 0 0,0-7 0,0-16 0,-2 13 0,0 0 0,-1 0 0,0 1 0,-2 0 0,0-1 0,0 2 0,-15-25 0,14 28 0,0 1 0,0 0 0,-1 1 0,0-1 0,-11-8 0,-12-14 0,17 16-311,-2 1 0,0 0 0,-1 1 0,-18-12 1,17 15-760,0 1 1,-1 0 0,0 1 0,-26-8 0,1 0-4330,0-3-1,-43-28 1,82 45 4655,3 3 458,0-1 0,0 0 1,0 0-1,0 0 0,0 0 0,1 0 0,-1 0 1,0-1-1,1 1 0,-1 0 0,1-1 0,0 0 0,-1 1 1,1-1-1,0 0 0,0 1 0,-1-4 0,10-9-1998</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11.038"/>
    </inkml:context>
    <inkml:brush xml:id="br0">
      <inkml:brushProperty name="width" value="0.05" units="cm"/>
      <inkml:brushProperty name="height" value="0.05" units="cm"/>
    </inkml:brush>
  </inkml:definitions>
  <inkml:trace contextRef="#ctx0" brushRef="#br0">62 129 1088,'-2'-1'4474,"-9"-5"-992,6 6-2411,1 0-151,0 0-1,0 0 1,-1 0-1,1 0 1,0-1-1,0 0 1,-1 0-1,-5-2 1,38-4 2518,158-7-1655,1-10-6160,-185 24 4108,0-1 0,0 1 0,0 0-1,0-1 1,0 1 0,0-1 0,0 0 0,-1 0-1,1 0 1,0 0 0,0 0 0,-1 0 0,1 0-1,-1 0 1,1-1 0,-1 1 0,0-1 0,2-1 0,-2 0-573,1 0 0,-1 0 0,-1 0 0,1 0 0,0 0 0,-1 0 0,1 0 1,-1 0-1,0-6 0,2 1-1454,8 1 258</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11.427"/>
    </inkml:context>
    <inkml:brush xml:id="br0">
      <inkml:brushProperty name="width" value="0.05" units="cm"/>
      <inkml:brushProperty name="height" value="0.05" units="cm"/>
    </inkml:brush>
  </inkml:definitions>
  <inkml:trace contextRef="#ctx0" brushRef="#br0">0 22 1444,'26'-21'9840,"34"88"-3353,31 48-5200,-88-111-1193,12 18 0,-8-12-42,0 0 1,1-1-1,16 17 0,-1-3 15,-18-18-44,1 1-1,0-1 1,-1 0 0,13 8-1,5 2 43,-18-11-18,-1-1 0,1 0-1,0 0 1,-1 0 0,1-1-1,1 0 1,-1 0 0,9 3 0,-5-4 75,0-1 1,-1 0 0,1 0-1,0-1 1,-1 0 0,1 0-1,-1-1 1,1 0 0,-1-1-1,0 0 1,0 0 0,12-7-1,3-4 251,0 0-1,37-34 1,-44 33 150,-1 0-1,-1-1 1,-1 0 0,16-26 0,-28 42-400,-1-1-1,1 0 1,-1-1-1,1 1 1,-1 0-1,0 0 1,1 0-1,-1 0 1,0 0-1,0 0 1,0 0-1,0-1 1,0 1-1,0 0 1,0 0-1,0 0 1,0 0-1,0 0 1,-1-2-1,1 3-82,-1-1 0,1 1 0,0 0 0,0-1 0,-1 1 1,1 0-1,0 0 0,0-1 0,-1 1 0,1 0 0,0 0 0,-1-1 0,1 1 0,0 0 0,-1 0 0,1 0 0,0 0 0,-1 0 0,1 0 0,0-1 0,-1 1 0,1 0 0,0 0 0,-1 0 0,1 0 0,-1 0 0,1 0 0,0 0 0,-1 1 1,1-1-1,0 0 0,-1 0 0,1 0 0,0 0 0,-1 0 0,1 0 0,0 1 0,-1-1 0,1 0 0,0 0 0,0 1 0,-1-1 0,1 0 0,0 0 0,0 1 0,-1-1 0,1 0 0,0 1 0,0-1 0,-1 1 0,-6 4 269,-7 7 178,-13 79 948,11-49-1306,3 1 1,1 1 0,3 0-1,-6 49 1,4 181-181,10-240 27,-9 52-1,7-47-261,3-33 152,0 0 0,0-1 0,-1 1 1,0 0-1,0 0 0,0 0 1,-1 0-1,-4 8 0,0-1-376,-11 20-3874,-12 35 1,27-66 3909,0 1 0,1-1-1,-1 0 1,0 0 0,0-1 0,0 1 0,0 0 0,0-1 0,-1 1 0,1-1 0,0 1 0,-1-1 0,1 0-1,-3 1 1,3-2 43,0 1 0,0-1 0,0 1 0,0 0 0,0 0 0,0 0-1,0 0 1,1 0 0,-1 0 0,0 1 0,1-1 0,-1 0 0,1 1-1,-1-1 1,1 1 0,0 0 0,-1-1 0,1 1 0,0 0 0,0 0-1,1 0 1,-2 2 0,8 11-2073,-4-1 501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12.779"/>
    </inkml:context>
    <inkml:brush xml:id="br0">
      <inkml:brushProperty name="width" value="0.05" units="cm"/>
      <inkml:brushProperty name="height" value="0.05" units="cm"/>
    </inkml:brush>
  </inkml:definitions>
  <inkml:trace contextRef="#ctx0" brushRef="#br0">554 14 960,'15'3'4651,"-3"-1"3360,-3-5-8290,-7 1 1042,-16-12 7974,-5 15-6815,1 1 0,-25 4 0,10 2-1245,-53 18 0,74-20-618,-1 0 0,1 0 0,0 1 1,1 1-1,0 0 0,0 1 0,1 0 1,0 0-1,0 1 0,1 0 0,-11 17 0,19-25-56,-1 0 0,1 0 0,1 0 0,-1 0 0,0 0-1,0 0 1,1 0 0,-1 0 0,1 0 0,-1 0-1,1 0 1,0 0 0,0 0 0,0 0 0,0 1-1,0-1 1,1 0 0,-1 0 0,1 0 0,-1 0 0,1 0-1,0 0 1,0 0 0,0 0 0,0 0 0,1 2-1,0 0-1,0 0-1,0 0 1,-1 0-1,1 0 0,-1 0 1,0 0-1,-1 1 0,1 5 1,1 3-13,1-1 1,0 1 0,1-1 0,0 0-1,1 0 1,0 0 0,12 19-1,-9-15 13,-4-9-1,0-1 0,1 1 0,0-1-1,7 8 1,-8-10 4,0 1 0,0-1 0,0 1-1,-1 0 1,0 0 0,0 0-1,3 8 1,5 19 82,-4-11 193,1-1 1,17 35-1,-25-55-264,1 1-1,-1-1 0,1 1 1,-1 0-1,0-1 1,1 1-1,-1-1 0,0 1 1,0 0-1,0-1 1,1 1-1,-1 0 1,0-1-1,0 1 0,0 0 1,0-1-1,0 1 1,0 0-1,0-1 0,0 1 1,-1 0-1,1-1 1,0 1-1,0 0 0,0-1 1,-1 1-1,1-1 1,0 1-1,-1 0 0,1-1 1,-1 1-1,1-1 1,0 1-1,-1-1 0,1 1 1,-1-1-1,0 0 1,1 1-1,-1-1 0,1 1 1,-2-1-1,-30 9 52,21-7 14,-1 0-156,0 0 0,-1-2 0,1 1 0,-1-2 0,1 1 0,-1-2 0,-15-3 0,4 1-265,-79-17-2719,98 20 2817,1 0 1,0 0-1,-1 0 0,1-1 1,0 0-1,-5-2 0,-2-3-1364,1 1 0,-1-2-1,1 0 1,1 0 0,-13-13 0,21 20 1432,1 0 0,-1 0 1,1 1-1,-1-1 1,1 0-1,0 0 1,-1 0-1,1 0 0,0 0 1,0 0-1,-1 0 1,1 0-1,0 0 0,0 0 1,0 0-1,0-1 1,-1-11-2072,-1 11 1967,1 0 0,1 0 0,-1 0 0,0 0 0,0-1-1,1 1 1,-1 0 0,1 0 0,0-1 0,-1 1 0,1 0-1,0-1 1,0 1 0,1 0 0,-1 0 0,0-1 0,1 1-1,0 0 1,-1 0 0,1 0 0,0-1 0,0 1 0,0 0-1,0 0 1,1 0 0,-1 1 0,0-1 0,1 0 0,-1 0-1,1 1 1,0-1 0,0 1 0,-1-1 0,4 0 0,28-24-1381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8:26.872"/>
    </inkml:context>
    <inkml:brush xml:id="br0">
      <inkml:brushProperty name="width" value="0.05" units="cm"/>
      <inkml:brushProperty name="height" value="0.05" units="cm"/>
    </inkml:brush>
  </inkml:definitions>
  <inkml:trace contextRef="#ctx0" brushRef="#br0">1 421 416,'0'5'3849,"0"-10"-57,0-9 146,14 14-3325,377-16 2795,-108 2-2346,122-16 92,-113 5-480,184-2 114,171-11-174,179-1-181,-248 15-121,142-12 300,-587 29-458,167-15 206,244-27 130,-529 48-478,467-34 359,-342 33-520,-77 3 146,-54-1 18,-12-2 6,-5-2 11,8 4-32,0 0 1,0 0 0,0 0-1,-1-1 1,1 1 0,0 0-1,0 0 1,0 0 0,0-1-1,0 1 1,0 0 0,0 0 0,0 0-1,0 0 1,0-1 0,0 1-1,0 0 1,0 0 0,0 0-1,0-1 1,0 1 0,0 0-1,1 0 1,-1 0 0,0-1 0,0 1-1,0 0 1,0 0 0,0 0-1,0 0 1,0-1 0,1 1-1,-1 0 1,0 0 0,0 0-1,0 0 1,0 0 0,1 0 0,-1 0-1,0-1 1,0 1 0,0 0-1,0 0 1,1 0 0,-1 0-1,0 0 1,0 0 0,1 0-1,30-1 31,-19 1-64,-24 0-188,-41-6-1124,35 2 351,1 2-1,-21 0 0,-321-7-13908,291 3 12769</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13.138"/>
    </inkml:context>
    <inkml:brush xml:id="br0">
      <inkml:brushProperty name="width" value="0.05" units="cm"/>
      <inkml:brushProperty name="height" value="0.05" units="cm"/>
    </inkml:brush>
  </inkml:definitions>
  <inkml:trace contextRef="#ctx0" brushRef="#br0">168 0 276,'0'0'144,"3"2"2021,-3-2-2021,0 0 1,0 0-1,0 1 0,0-1 1,1 0-1,-1 0 0,0 0 1,0 0-1,0 1 0,0-1 1,0 0-1,0 0 0,0 1 1,0-1-1,0 0 0,0 0 0,0 0 1,0 1-1,0-1 0,0 0 1,-2 2 2019,2-1-2019,0-1-1,-1 0 0,1 0 1,0 0-1,0 0 0,0 0 1,-1 0-1,-18 23 3758,13-16-3273,0 0 1,0 0 0,1 1-1,-1-1 1,-7 18-1,-14 61 1777,23-74-2202,0 1 0,1-1 1,-1 17-1,-7 25 168,-2-1-115,-8 82 1,7-40-286,11-72-186,1 0-1,1 0 1,3 25 0,0-1-2590,-2-45 1524,-1-4 730,1-1-1,0 1 1,0 0 0,0-1 0,0 1-1,0-1 1,1 1 0,-1-1 0,1 1-1,0 0 1,0-1 0,1-2 0,5-26-3765,-7 11 2457,0-2 229</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13.509"/>
    </inkml:context>
    <inkml:brush xml:id="br0">
      <inkml:brushProperty name="width" value="0.05" units="cm"/>
      <inkml:brushProperty name="height" value="0.05" units="cm"/>
    </inkml:brush>
  </inkml:definitions>
  <inkml:trace contextRef="#ctx0" brushRef="#br0">66 0 840,'2'2'406,"-1"-1"-1,0 1 1,1 0-1,-1-1 1,0 1-1,0 0 1,0 0-1,0-1 1,0 1 0,0 0-1,-1 0 1,1 0-1,-1 0 1,1 0-1,-1 0 1,0 0-1,0 1 1,0 2-1,-1 52 3971,0-30-3076,14 70 1761,-26 40-556,11-108-2024,-1 1 1,-1-1-1,-10 32 0,9-39-137,-17 46 735,8-42-170,14-25-874,0-1-1,0 0 1,0 0 0,0 1 0,0-1 0,0 0 0,-1 0 0,1 1 0,0-1 0,0 0 0,0 0 0,0 1-1,0-1 1,0 0 0,-1 0 0,1 0 0,0 0 0,0 1 0,0-1 0,-1 0 0,1 0 0,0 0-1,0 0 1,-1 0 0,1 1 0,0-1 0,0 0 0,-1 0 0,1 0 0,0 0 0,0 0 0,-1 0-1,1 0 1,0 0 0,0 0 0,-1 0 0,1 0 0,0 0 0,0 0 0,-1 0 0,1 0 0,0 0 0,0-1-1,-1 1 1,1 0 0,0 0 0,0 0 0,0 0 0,-1 0 0,1-1 0,-1-2-15,0-1-1,0 1 1,0-1 0,1 0 0,-1 0-1,1 1 1,0-1 0,0 0 0,1 1 0,0-5-1,0-13 88,0-24-87,1-1-1,10-46 1,-10 78-31,0 1 0,2 0 0,0-1 0,0 1 0,1 1 0,7-15 0,14-21-40,-22 38 41,0 0-1,2 0 1,-1 1-1,1 0 0,0 0 1,13-14-1,-4 3 14,-15 18 0,1 1 1,-1 0-1,1-1 1,0 1-1,0 0 1,-1 0-1,1 0 1,0-1-1,0 1 0,0 0 1,0 0-1,1 0 1,-1 0-1,0 1 1,0-1-1,1 0 1,-1 0-1,0 1 1,1-1-1,-1 1 1,0-1-1,1 1 1,2-1-1,0 1 43,0-1 0,0 1 0,0 0 0,0 0 0,1 1 0,-1-1 0,0 1 0,0 0 0,0 0 0,0 0 0,0 1 1,0-1-1,-1 1 0,1 0 0,0 0 0,-1 0 0,6 5 0,-5-3 27,1 0 1,-1 0-1,0 0 1,0 0 0,-1 1-1,1 0 1,-1 0-1,0 0 1,-1 0-1,1 0 1,-1 1-1,3 9 1,4 23-1,-2 0 0,-2 1-1,2 73 1,-7-98-160,0 0-343,0 0 1,0 0-1,-2 0 1,0 1-1,-5 20 1,4-18-1256,3-16 1508,0 0 0,0 0 0,0 0 0,0-1 0,0 1 0,-1 0 0,1 0 1,0-1-1,0 1 0,0 0 0,-1 0 0,1-1 0,0 1 0,-1 0 0,1 0 0,-1-1 0,1 1 0,-1-1 1,1 1-1,-1 0 0,1-1 0,-1 1 0,0-1 0,-1 1 0,-3-9-6822,-5-2 3978,9 10 2784,0-1 0,0 1 0,1-1 0,-1 1 0,0-1 0,0 0 0,1 1 0,-1-1 0,1 0 0,-1 1 0,0-1 0,1 0 0,-1 0 0,1 1 0,0-1 0,-1 0 0,1 0 0,0 0 0,-1 0 0,1-1 0,4-6-1847,17-5 330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14.026"/>
    </inkml:context>
    <inkml:brush xml:id="br0">
      <inkml:brushProperty name="width" value="0.05" units="cm"/>
      <inkml:brushProperty name="height" value="0.05" units="cm"/>
    </inkml:brush>
  </inkml:definitions>
  <inkml:trace contextRef="#ctx0" brushRef="#br0">38 0 660,'-25'4'6205,"24"-3"-5957,0-1 0,0 0-1,1 0 1,-1 1 0,0-1-1,1 1 1,-1-1 0,1 0-1,-1 1 1,1-1 0,-1 1-1,1 0 1,-1-1 0,1 1-1,-1-1 1,1 1 0,-1 0-1,1-1 1,0 1 0,-1 0 0,1-1-1,0 1 1,0 0 0,0 0-1,0-1 1,-1 2 0,29 1 2601,47 6-174,-51-7-1522,0 0 0,0 2 0,44 13 1,-52-12-654,-11-3-187,0 0 0,1 0 1,-1 0-1,0 0 1,-1 1-1,1 0 1,5 3-1,38 37 1761,-24-21-1316,31 23 0,-44-37-621,-1 2 0,0-1 0,0 1 0,-1 0 0,0 1 0,-1 0 0,0 1 0,-1 0 0,0 0 0,-1 0 0,0 1 0,5 18 0,-2 1 279,-4-14-317,-1 1 0,3 20 0,-7-32-100,1 1-1,-1 0 1,-1 0-1,0 0 0,0-1 1,0 1-1,-1 0 1,-3 9-1,0-3 2,2 0 0,-4 23 0,-4 19 0,-14 79 0,8-49 0,16-84 0,-10 37 0,-8 49 0,12-48 0,-1 7 0,-5 94 0,12-138-75,0-1-1,0 0 1,0 0 0,0 0-1,0 1 1,0-1 0,-1 0 0,1-1-1,-1 1 1,1 0 0,-1 0-1,0-1 1,0 1 0,0-1-1,0 1 1,0-1 0,0 0 0,0 0-1,0 0 1,-1 0 0,-3 1-1,2 0-611,0 0 0,-1-1-1,1 1 1,-1-1 0,1 0 0,-1 0-1,0-1 1,1 1 0,-1-1-1,0 0 1,-6-1 0,9 0 318,0 0 0,0 1 0,0-1 0,0 0 0,0 0 0,0-1 0,0 1 1,1 0-1,-1 0 0,0-1 0,1 1 0,-1-1 0,1 0 0,0 1 0,-1-1 0,1 0 0,0 0 0,0 0 1,0 0-1,0 0 0,0-3 0,-1 2-269,1 0 0,-1-1 0,0 1 0,1 0 0,-1 0 0,-1 0 0,-3-4 1,1 2-77,-1 0 0,2 0 0,-1 0 1,0 0-1,1-1 0,0 0 0,1 0 1,-1 0-1,-3-8 0,5-8-1032</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14.742"/>
    </inkml:context>
    <inkml:brush xml:id="br0">
      <inkml:brushProperty name="width" value="0.05" units="cm"/>
      <inkml:brushProperty name="height" value="0.05" units="cm"/>
    </inkml:brush>
  </inkml:definitions>
  <inkml:trace contextRef="#ctx0" brushRef="#br0">14 307 1484,'0'-1'104,"0"1"-1,0-1 1,0 1-1,0 0 1,0-1-1,0 1 1,-1-1-1,1 1 1,0-1-1,0 1 1,0 0-1,0-1 1,-1 1-1,1-1 1,0 1-1,0 0 1,-1-1-1,1 1 1,0 0-1,0-1 1,-1 1-1,1 0 1,0-1-1,-1 1 1,1 0-1,-1 0 1,1-1-1,-1 1 17,1 0 0,-1 0 0,1-1 1,-1 1-1,1 0 0,0-1 0,-1 1 0,1 0 0,0-1 0,-1 1 0,1-1 0,0 1 0,-1 0 0,1-1 1,0 1-1,0-1 0,0 1 0,-1-1 0,1 1 0,0-1 0,0 1 0,0-1 0,0 1 0,0-1 0,0 1 1,0-1-1,0 0 0,0-1 159,0 1 1,0-1 0,0 0-1,0 1 1,0-1-1,1 0 1,-1 1 0,0-1-1,1 0 1,-1 1-1,1-1 1,0 1 0,0-1-1,-1 1 1,1-1-1,0 1 1,0 0 0,0-1-1,1 1 1,0-1 0,2-1 17,1 1 0,-1 0 1,0 0-1,1 0 1,-1 0-1,8-1 1,78-24 1892,-36 9-1486,82-15 0,0 2-101,7-2 45,-100 26-401,5-2 696,85-4 0,-131 13-879,0 0 1,0 0-1,0 0 1,-1-1-1,1 1 1,0-1-1,0 0 1,0 1-1,-1-1 1,1 0 0,0 0-1,1-1 1,10-4 255,-11 6-72,-2 29 2317,1-16-1974,-1-9-447,1 0 0,-1-1-1,0 1 1,0 0 0,0 0 0,-1-1 0,1 1-1,-1 0 1,-1 3 0,-3-2 111,4-5-240,1 0 1,-1 0-1,1 1 0,0-1 1,-1 0-1,1 0 0,0 1 1,0-1-1,-1 0 0,1 1 1,0-1-1,0 1 0,-1-1 1,1 0-1,0 1 1,0-1-1,0 0 0,0 1 1,-1-1-1,1 1 0,0-1 1,0 1-1,0-1 0,0 0 1,0 1-1,0-1 0,0 1 1,0 0-1,0 1 40,0 0-1,-1 0 1,1 0 0,-1-1 0,0 1-1,0 0 1,0 0 0,0 0-1,0-1 1,0 1 0,0-1 0,0 1-1,-1-1 1,-1 2 0,-9 14 358,1 12 220,-12 47-1,11-32-341,11-39-261,0-1 1,1 0-1,-1 1 0,1-1 1,0 1-1,1-1 1,-1 1-1,1-1 1,0 0-1,0 1 1,2 3-1,3 27 153,-4-12-174,0 0-1,2 0 1,0 0-1,16 43 1,-12-38-5,18 30-4,-23-50 0,1-1 0,1 0 0,-1 0 0,1-1 0,1 0 0,-1 0 0,1 0 0,0 0 0,0-1 0,0 0 0,1 0 0,0-1 0,0 0 0,13 6 0,6 5 0,-24-14 0,0 1 0,1-1 0,-1 1 0,0-1 0,0 0 0,1 0 0,-1 0 0,0 0 0,1-1 0,-1 1 0,1 0 0,-1-1 0,1 0 0,3 0 0,10 4 0,-14-4 0,0 1 0,-1 0 0,1-1 0,0 0 0,0 1 0,0-1 0,0 0 0,0 0 0,-1 0 0,1 0 0,2-1 0,13-2 0,-7 2 0,1 0 0,0-1 0,-1-1 0,1 0 0,-1 0 0,0-1 0,0-1 0,0 1 0,0-2 0,-1 1 0,14-12 0,-19 14 0,0 0 0,-1 0 0,0-1 0,1 0 0,-1 1 0,-1-1 0,1 0 0,0-1 0,-1 1 0,0 0 0,0-1 0,1-4 0,23-47 0,-23 44 0,0 1 0,-1-1 0,0 1 0,-1-1 0,0 0 0,-1 0 0,-1-13 0,-3-11 0,-8-35 0,7 54 0,0 0 0,-2 0 0,0 1 0,-10-16 0,10 17 0,2 6 0,-1 1 0,0-1 0,0 1 0,-1 1 0,-11-12 0,10 12 0,1-1 0,0 0 0,-12-17 0,14 16 0,0 1 0,0 0 0,-1 0 0,0 0 0,0 1 0,-1 0 0,0 0 0,0 1 0,-1-1 0,0 2 0,0-1 0,-17-8 0,4 5-440,0 2 0,-25-7-1,7 6-2999,-56-5 0,15-1-5529,4-12-646,53 23 7099,8-3 370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15.343"/>
    </inkml:context>
    <inkml:brush xml:id="br0">
      <inkml:brushProperty name="width" value="0.05" units="cm"/>
      <inkml:brushProperty name="height" value="0.05" units="cm"/>
    </inkml:brush>
  </inkml:definitions>
  <inkml:trace contextRef="#ctx0" brushRef="#br0">343 53 284,'-2'0'255,"0"0"-1,0-1 0,0 1 1,1-1-1,-1 1 1,0-1-1,0 1 1,1-1-1,-1 0 1,0 0-1,1 0 1,-3-2-1,1 1 195,1 1-1,-1-1 1,0 1 0,1-1-1,-1 1 1,0 0-1,0 0 1,-3-1-1,-13-2 903,9 1 1111,0 1 0,1 1 1,-17-2-1,-35-4 4040,56 8-6119,0-1 0,0 1 0,1 1 0,-1-1 0,-8 4 0,-3 1 313,15-6-641,0 1 0,0-1 1,0 1-1,0-1 0,0 1 0,0 0 0,0-1 0,0 1 0,0 0 0,0 0 0,1 0 1,-1 0-1,0 0 0,-1 1 0,-10 12 395,7-12-353,0 1 1,1 0-1,-1 0 1,1 1-1,0-1 0,0 1 1,0 0-1,0 0 1,1 0-1,0 1 0,0-1 1,0 1-1,0 0 0,-3 7 1,3-5-9,1-1-1,-1 1 1,1 0 0,-2 14 0,3-19-78,1 0-1,0 1 1,0-1 0,0 1-1,0-1 1,1 1 0,-1-1-1,1 0 1,-1 1 0,1-1-1,0 0 1,0 1 0,0-1-1,0 0 1,0 0 0,0 0-1,3 4 1,12 19 25,-15-22-31,0 0-1,0-1 0,0 1 1,1-1-1,-1 1 0,1-1 1,0 0-1,0 0 0,0 1 1,0-1-1,0-1 0,3 4 1,21 11 41,-23-12-3,2-1-1,-1 0 1,0 0-1,1 0 1,-1-1-1,1 0 0,0 1 1,-1-2-1,1 1 1,0 0-1,0-1 1,0 0-1,1 0 0,-1-1 1,0 0-1,6 0 1,3-2 11,130-23 115,-127 20-171,0 0 0,0-1-1,-1 0 1,0-1 0,0-1-1,19-13 1,2-4 2,-27 20 0,0-1 0,0-1 0,0 0 0,-1 0 0,0-1 0,-1 0 0,1 0 0,-1-1 0,-1 0 0,0-1 0,0 0 0,6-12 0,-12 20 0,0 0 0,0 0 0,-1 0 0,1 0 0,0 0 0,-1 0 0,1 0 0,-1 0 0,0 0 0,0 0 0,1 0 0,-1 0 0,-1 0 0,1 0 0,0 0 0,0 0 0,-1 0 0,1 0 0,-1 0 0,0 0 0,0 0 0,0 0 0,0 0 0,0 0 0,0 1 0,0-1 0,0 0 0,-1 1 0,1-1 0,0 1 0,-1-1 0,0 1 0,1 0 0,-3-2 0,-7-1-319,-1-1 0,0 2-1,0 0 1,0 0 0,0 1 0,0 1 0,0 0 0,0 0-1,-1 1 1,-13 2 0,-39-2-4153,52-1 2670,1 1 1,0 0 0,-1 0 0,1 2-1,0-1 1,-1 2 0,1 0 0,0 0-1,1 1 1,-23 11 0,-2-1-875,-2 0 650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18.089"/>
    </inkml:context>
    <inkml:brush xml:id="br0">
      <inkml:brushProperty name="width" value="0.05" units="cm"/>
      <inkml:brushProperty name="height" value="0.05" units="cm"/>
    </inkml:brush>
  </inkml:definitions>
  <inkml:trace contextRef="#ctx0" brushRef="#br0">13 127 184,'11'-12'9112,"-24"10"-2610,12 2-6412,1 0 0,0 0 0,-1 0 0,1 0 0,0 0 0,-1 0 0,1 0-1,0 0 1,-1 0 0,1 0 0,0 0 0,-1 0 0,1 0 0,0 0 0,-1-1 0,1 1 0,0 0 0,0 0 0,-1 0-1,1 0 1,0-1 0,-1 1 0,1 0 0,0 0 0,0 0 0,0-1 0,-1 1 0,1 0 0,0-1 0,0 1-1,0 0 1,-1 0 0,1-1 0,0 1 0,0 0 0,0-1 0,0 0 14,0 1 0,1-1 0,-1 0 0,0 1-1,1-1 1,-1 1 0,0-1 0,1 1 0,-1 0 0,1-1 0,-1 1 0,0-1-1,1 1 1,-1 0 0,1-1 0,0 1 0,-1 0 0,1-1 0,-1 1 0,1 0-1,-1 0 1,1 0 0,0 0 0,0-1 0,1 1-36,17-6 187,1 1 0,30-3 0,-15 4-187,217-30 250,-229 27-305,-20 6-13,0 0-1,-1 0 0,1 0 0,0 1 1,-1-1-1,1 1 0,0-1 1,5 1-1,0 0-130,0-2 0,1 1 1,-1-1-1,12-4 0,-13 4-409,0-1-1,0 2 1,1-1-1,9 0 1,-15 2-700,-29-5-9387,23 5 10131,-1 0 0,0 0 0,0 0 0,1 0 0,-1 1 0,0 0 0,1 0 0,-1 0 0,0 1 0,1-1 0,-9 5 0,-10 7-1117</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18.432"/>
    </inkml:context>
    <inkml:brush xml:id="br0">
      <inkml:brushProperty name="width" value="0.05" units="cm"/>
      <inkml:brushProperty name="height" value="0.05" units="cm"/>
    </inkml:brush>
  </inkml:definitions>
  <inkml:trace contextRef="#ctx0" brushRef="#br0">0 1 1240,'6'6'937,"0"0"-1,0-1 1,1 0-1,0 0 1,0 0-1,0 0 1,1-1-1,-1-1 1,1 1-1,0-1 1,10 2-1,8 1 189,0-1 0,32 1 0,-24-2-211,-18-3-589,-1-1 1,1 0-1,21-3 1,22-1-17,58 0-234,-56 2-1574,-2 1-3519,-95 16-4007,10-2 7158</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28.164"/>
    </inkml:context>
    <inkml:brush xml:id="br0">
      <inkml:brushProperty name="width" value="0.05" units="cm"/>
      <inkml:brushProperty name="height" value="0.05" units="cm"/>
    </inkml:brush>
  </inkml:definitions>
  <inkml:trace contextRef="#ctx0" brushRef="#br0">369 22 1336,'0'0'233,"0"-1"-1,0 1 1,0-1 0,0 1-1,0-1 1,0 0 0,0 1-1,0-1 1,0 1 0,0-1-1,-1 1 1,1-1 0,0 1-1,0-1 1,-1 1 0,1-1-1,0 1 1,-1-1 0,1 1-1,0-1 1,-1 1-1,1 0 1,-1-1 0,1 1-1,0 0 1,-1-1 0,1 1-1,-2-1 1,-3-5 1532,5 5-1062,-8 1 469,5 0-721,0-1 0,-1 1 0,1 1 0,-1-1 0,1 0 0,0 1 0,-1 0 1,1-1-1,0 1 0,-4 2 0,-4 0 1098,18-5-959,-5 2 264,-17 0 176,12 0-923,0 0-1,0 1 1,-1-1 0,1 0 0,0 1-1,0 0 1,0 0 0,0 0 0,0 0 0,0 0-1,1 1 1,-1-1 0,0 1 0,1 0-1,-1 0 1,1 0 0,-1 0 0,1 0-1,0 0 1,0 1 0,0-1 0,-1 4-1,-1-3-14,1 1 0,-1-1-1,0 0 1,0 0-1,0-1 1,-5 4 0,-8 5 207,0 6-69,0 0-1,2 1 1,0 0-1,1 2 1,0-1-1,2 2 1,-11 23-1,15-24-102,0 2 0,1-1 0,-7 42 0,3-11 5,9-43-119,1-1-1,1 1 1,0 0 0,0 0 0,0 0-1,1-1 1,1 1 0,2 9 0,2 34-4,-6-48-10,1-1 0,-1 1-1,0-1 1,1 1-1,0-1 1,0 1-1,0-1 1,0 1-1,1-1 1,-1 0 0,1 0-1,0 1 1,3 3-1,33 30 10,-30-31-4,4 7-9,-11-11 5,1 0-1,-1 0 0,1 0 0,0-1 1,0 1-1,0 0 0,0-1 1,0 1-1,0-1 0,0 0 1,0 0-1,4 1 0,93 40 11,-90-40 9,1 0 1,-1 0-1,1-1 1,0-1-1,-1 1 1,1-2 0,-1 1-1,1-1 1,0-1-1,-1 0 1,0 0-1,1-1 1,10-4-1,13-3 146,-21 6-55,-1-1 0,0 0 1,-1-1-1,1 0 0,-1-1 1,0 0-1,-1 0 0,0-1 1,0 0-1,0-1 0,-1 0 1,13-18-1,-17 19 4,0 1 0,-1-1 0,0 0 0,0 0 1,-1 0-1,0 0 0,0-1 0,0 1 0,-2-1 0,1 1 0,-1-1 0,-1-13 0,1 18-79,0 0-1,-1 0 0,1 1 1,-1-1-1,0 0 0,0 1 1,0-1-1,-1 0 0,1 1 1,-1 0-1,0-1 0,0 1 1,0 0-1,-4-5 0,-3-1 19,0 0 0,0 1 0,-12-9 0,14 13-40,0-1 0,1 0 0,0 0 0,0 0 0,0-1 0,0 0 0,1 0 0,0-1 0,1 1 0,-1-1 0,-3-10 0,6 13-7,0 0-1,0-1 1,-1 1-1,1 0 1,-1 0-1,0 0 1,0 0 0,0 1-1,-1-1 1,1 1-1,-7-5 1,-48-25-314,31 19-266,17 10 121,0 1-1,0 0 1,-1 1-1,1 0 1,0 1-1,-1 0 1,0 1-1,1 0 0,-12 1 1,-2 0-1243,-10 0-775,-42 11-9122,72-11 8928</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28.536"/>
    </inkml:context>
    <inkml:brush xml:id="br0">
      <inkml:brushProperty name="width" value="0.05" units="cm"/>
      <inkml:brushProperty name="height" value="0.05" units="cm"/>
    </inkml:brush>
  </inkml:definitions>
  <inkml:trace contextRef="#ctx0" brushRef="#br0">100 0 344,'5'15'1302,"0"0"1,0 0-1,-1 0 0,-1 0 1,2 31-1,-5 85 4330,-2-61-4065,2 219 1044,0-285-2671,0-1 0,-1 1 0,1 0 0,-1 0 0,0-1 1,0 1-1,0 0 0,0-1 0,-1 1 0,0-1 0,1 0 0,-1 1 1,0-1-1,-1 0 0,1 0 0,0 0 0,-1-1 0,0 1 1,0-1-1,-3 3 0,3-3-258,0 0 1,-1 0-1,1 0 1,-1 0-1,1-1 1,-1 0-1,0 1 1,0-2-1,1 1 1,-1 0-1,0-1 1,-5 1-1,7-2-208,0 1-1,0-1 0,-1 1 1,1-1-1,0 0 1,0 0-1,0 0 1,0 0-1,0 0 1,0-1-1,0 1 0,0 0 1,0-1-1,1 0 1,-1 1-1,-1-4 1,3-3-1192,10-5 212</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29.278"/>
    </inkml:context>
    <inkml:brush xml:id="br0">
      <inkml:brushProperty name="width" value="0.05" units="cm"/>
      <inkml:brushProperty name="height" value="0.05" units="cm"/>
    </inkml:brush>
  </inkml:definitions>
  <inkml:trace contextRef="#ctx0" brushRef="#br0">647 42 88,'-61'-28'6653,"58"26"-6336,0 0-1,0 1 1,-1 0-1,1 0 1,-1 0-1,1 0 0,0 1 1,-1-1-1,1 1 1,-1 0-1,0 0 0,1 0 1,-1 0-1,-3 2 1,5-2-151,1 1 1,-1-1 0,0 0-1,1 1 1,-1-1-1,0 0 1,0 0 0,1 0-1,-1 0 1,0 0-1,1-1 1,-1 1 0,0 0-1,1-1 1,-1 1-1,-2-2 1,2 1-10,0 1 1,-1-1-1,1 0 1,0 1-1,-1 0 1,1-1-1,-1 1 1,1 0-1,-1 0 1,-3 1-1,-81 20 2455,59-14-2001,0 1-1,1 2 0,0 0 0,1 2 0,-45 27 0,60-32-490,0 0-1,1 2 1,0-1 0,1 1-1,-1 0 1,2 1-1,-1 0 1,1 0-1,1 1 1,0 0-1,1 1 1,0-1-1,0 1 1,1 0-1,1 1 1,0-1-1,-4 26 1,5-27-88,2-1 0,-1 1 0,1 0 0,1 0 0,0-1 0,1 1 0,0 0 0,4 18 0,-1-7-21,-3-14-6,0 0-1,1 1 1,0-1-1,1 0 1,-1 0-1,1-1 1,1 1-1,0 0 1,0-1 0,0 0-1,1 0 1,0 0-1,6 6 1,1-3-4,-9-8 0,0 0 0,0 1 0,0 0 0,-1-1 0,1 1 0,-1 0 0,5 7 0,-5-8-2,0 1 0,1-1 1,-1 0-1,1 1 0,-1-1 0,1 0 1,0-1-1,0 1 0,0 0 0,0-1 1,0 0-1,1 1 0,-1-1 0,0-1 1,0 1-1,1 0 0,-1-1 0,7 1 1,4-1-13,1 1 0,0-2 0,16-2 1,-18 0-6,-1 0 0,0-1 1,1-1-1,-1 0 1,-1 0-1,1-1 1,10-8-1,-2 3 12,-10 3-4,1 0 0,-1-1 0,0-1 0,15-17 1,-18 18-6,2-3 7,-1 1-1,0-2 1,-1 1-1,-1-1 1,0 0-1,-1 0 1,0 0 0,4-19-1,-8 28 8,3-40 5,-1 32 13,-1 7-10,0 0 0,-1 0 0,0 0-1,0 0 1,0 0 0,0-1 0,-1 1 0,0 0 0,0-1 0,-1 1 0,1 0-1,-3-6 1,0-3 33,0 0 0,1 0 0,1 0 1,0 0-1,1-19 0,0 31-19,0 1 212,0 17-4,0-14-199,1 0 1,-1 0-1,1 0 1,-1 0-1,1 1 1,0-1-1,0 0 1,0 0-1,0 0 0,0-1 1,0 1-1,2 2 1,8 16 255,0 27 568,-2 0-1,5 65 0,-6-33-219,-3-46-374,-1-1 0,-2 0 0,-2 1 0,-1 0 0,-1-1 0,-1 1 0,-3-1 0,0 0 0,-14 40 0,-43 83 649,55-143-907,0-1 0,0 0-1,-1 0 1,0-1 0,-1 0 0,-14 11 0,17-16-149,0-1 1,0 0-1,-1 0 1,1-1-1,-1 0 1,0 0-1,1-1 1,-1 1 0,0-2-1,-1 1 1,-11-1-1,-2 2-915,-1-2 1,1-1-1,-33-4 0,44 2 54,0 1 0,1-1 0,-1-1 0,1 0 0,0-1 1,0 0-1,0 0 0,0-1 0,-11-8 0,-4-12-3427,23 22 3924,-1 0 0,0 0 0,0 0 0,0 0 0,0 1-1,-1-1 1,-3-2 0,1 2-138,4 2 366,0 0 1,-1 0-1,1 0 0,0-1 0,0 1 0,0-1 1,0 1-1,0-1 0,0 0 0,1 1 1,-1-1-1,1 0 0,-1 0 0,-1-4 1,1-14-1672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8:27.247"/>
    </inkml:context>
    <inkml:brush xml:id="br0">
      <inkml:brushProperty name="width" value="0.05" units="cm"/>
      <inkml:brushProperty name="height" value="0.05" units="cm"/>
    </inkml:brush>
  </inkml:definitions>
  <inkml:trace contextRef="#ctx0" brushRef="#br0">0 30 4,'6'0'513,"0"-1"-1,-1 1 1,1-1-1,0-1 1,0 1-1,-1-1 1,6-2 0,14-5 3047,-11 6-2967,1 0 0,-1 2 1,1-1-1,-1 2 1,1 0-1,15 2 0,92 16-926,-72-9 671,74 21-2,-123-30-332,8 2 71,-1 1 0,1 0 0,-1 0 0,0 1 0,0 0 0,0 0 0,-1 1 0,1 0 0,7 7 0,-10-7 32,0 1 0,-1-1 0,0 1-1,0 0 1,0 0 0,0 0 0,-1 1 0,0 0 0,-1-1 0,1 1-1,1 9 1,6 14 237,-8-25-288,1 0 1,-2 1-1,1-1 0,-1 0 0,1 1 1,-1-1-1,-1 1 0,1-1 0,-1 1 0,0-1 1,0 1-1,-2 6 0,-2 2 53,0-1 1,-11 23-1,9-23-49,0 0 0,-5 24 0,9-28-50,1-1 0,-2 1 1,1-1-1,-1 0 0,0 0 0,-1 0 0,1 0 0,-2 0 1,1-1-1,-1 0 0,-11 13 0,10-12-7,0 0 0,0 1 0,-8 17 0,11-20-24,0 0 0,0 0 0,-1 0 0,1 0 0,-1-1 0,-1 1 0,1-1 0,-1 0 0,-7 6 0,-18 10-515,12-7-833,-1-1-1,0-1 1,-34 16 0,49-27 1105,0 1-417,-1 0-1,0 0 0,1 0 1,-1 0-1,1 1 1,0 0-1,0 0 1,-6 5-1,8 5-1197</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29.774"/>
    </inkml:context>
    <inkml:brush xml:id="br0">
      <inkml:brushProperty name="width" value="0.05" units="cm"/>
      <inkml:brushProperty name="height" value="0.05" units="cm"/>
    </inkml:brush>
  </inkml:definitions>
  <inkml:trace contextRef="#ctx0" brushRef="#br0">267 29 1268,'0'0'93,"0"0"-1,1 0 1,-1-1-1,1 1 1,-1 0-1,0 0 0,1-1 1,-1 1-1,0 0 1,1-1-1,-1 1 1,0 0-1,0-1 1,1 1-1,-1 0 1,0-1-1,0 1 1,0-1-1,0 1 1,0 0-1,1-1 1,-1 1-1,0-1 1,0 1-1,0-1 1,0 1-1,0 0 1,0-1-1,0 1 1,0-1-1,0 1 1,-1-1-1,1 1 1,0 0-1,0-1 0,0 1 1,0-1-1,-1 1 1,1 0-1,0-1 1,0 1-1,-1 0 1,1-1-1,0 1 1,0 0-1,-1-1 1,1 1-1,0 0 1,-1-1-1,-1 0 569,1 0 0,-1 0 0,1 0 0,-1 0-1,1 0 1,-1 0 0,0 1 0,1-1 0,-1 1 0,0-1 0,0 1-1,1-1 1,-5 1 0,6 1-408,-1 0 0,1 1 1,-1-1-1,1 0 0,-1 0 0,0 0 0,0 1 1,0-1-1,1 0 0,-1 0 0,-2 1 0,-37 84 2027,33-72-2057,1 0-1,1 0 1,1 1 0,0-1 0,1 1-1,-2 20 1,1 93 838,4-95-864,2-12-79,1 0 0,1 0 0,0 0 0,2-1 0,1 0 0,0 0 0,16 28 0,-16-32-48,-2-7-43,-1-1 0,2 0 0,-1 0 0,1-1 0,0 0 0,12 10 0,21 27 104,-3-3 178,-34-39-119,1 0 1,0 1-1,0-1 0,0 0 0,0 0 1,0-1-1,1 1 0,-1-1 0,1 0 0,-1 0 1,1 0-1,-1 0 0,6 0 0,-8-1-137,0-1 0,0 1 1,0-1-1,0 1 0,0-1 0,0 0 0,0 1 0,0-1 0,0 0 1,0 0-1,-1 0 0,1 1 0,0-1 0,-1 0 0,1 0 0,0 0 0,-1 0 1,1 0-1,-1 0 0,0 0 0,1-1 0,-1 1 0,0 0 0,0 0 1,0 0-1,1 0 0,-1 0 0,0-1 0,-1 1 0,1 0 0,0-2 0,-4-37 535,-2 19-441,-2 0-1,0 1 0,-1 0 0,-1 1 0,0 0 0,-26-33 0,-27-40 8,40 57-144,20 29-20,-1-1-1,0 1 1,0 0-1,-1 1 1,-5-7 0,-51-52-790,58 62 689,-1-1 1,0 1-1,1 0 0,-1 1 0,0-1 1,0 1-1,0-1 0,0 1 0,0 0 0,0 1 1,-7-1-1,-14-4-714,20 4 600,-30-9-1383,34 10 1269,-1-1 1,1 1-1,0-1 1,0 0-1,0 1 1,0-1 0,-1 0-1,1 0 1,0 0-1,0 0 1,1 0-1,-1 0 1,0 0 0,0 0-1,0 0 1,1 0-1,-1 0 1,0 0-1,1-1 1,-1 1-1,1 0 1,0-1 0,-1 1-1,1-3 1,1 2-288,0 0 1,0-1-1,0 1 1,1 0-1,-1 0 1,1 0-1,-1 0 1,1 0-1,0 0 1,0 0-1,0 1 1,3-3-1,0-1-913,1 1 1,0 0 0,0 0-1,13-5 1,4 2-24</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30.352"/>
    </inkml:context>
    <inkml:brush xml:id="br0">
      <inkml:brushProperty name="width" value="0.05" units="cm"/>
      <inkml:brushProperty name="height" value="0.05" units="cm"/>
    </inkml:brush>
  </inkml:definitions>
  <inkml:trace contextRef="#ctx0" brushRef="#br0">20 8 1332,'-1'0'277,"1"-1"0,-1 1 0,1-1 1,-1 0-1,1 1 0,-1-1 0,1 1 0,-1-1 0,1 1 0,-1 0 0,0-1 0,1 1 0,-1 0 1,0-1-1,0 1 0,1 0 0,-1 0 0,0 0 0,1-1 0,-1 1 0,-6 1 5077,27-1-3654,31 0-147,141 6 1155,-68 1-1135,-108-4-1227,3-2 178,-1 2 0,1 0-1,-1 1 1,0 1 0,0 1 0,31 14 0,-46-17-394,0-1-1,0 0 0,0 0 0,-1 1 1,1 0-1,-1-1 0,1 1 1,2 5-1,11 12 486,-9-13-414,-1-2-24,0 0 1,-1 0 0,0 0 0,0 1-1,0-1 1,-1 1 0,0 1 0,0-1-1,4 9 1,-3 7 268,-1 0 0,-1 0 0,-1 0 0,-1 43 0,-1-48-203,-2 5 129,-1-1-1,0 0 1,-12 38 0,2-4 221,6-26-458,0-2 0,-20 48 0,20-52-135,0 1 0,-3 24 0,-1 7 0,8-39 0,1 0 0,1 1 0,1-1 0,2 23 0,-1 5 0,-1-43 0,0 3 0,13 5 0,-11-7 0,1 0 0,-1-1 0,1 0 0,-1 1 0,1-1 0,-1 0 0,1 0 0,0-1 0,-1 1 0,1-1 0,0 1 0,0-1 0,4 0 0,1 1 0,9 0 0,0-1 0,0 0 0,0-1 0,0 0 0,0-2 0,0 0 0,-1-1 0,32-11 0,-14 5 0,7-10 0,-37 17 0,0 1 0,1-1 0,-1 1 0,1 0 0,-1 0 0,1 0 0,0 1 0,0-1 0,0 1 0,10-1 0,-14 2-33,1 1 1,-1-1-1,1-1 0,-1 1 1,1 0-1,0 0 0,-1 0 1,1-1-1,-1 1 0,1-1 1,-1 1-1,1-1 0,-1 0 1,0 0-1,1 1 0,-1-1 1,0 0-1,0 0 0,1 0 1,1-3-1,-2 3-655,-1-1 1,1 1 0,0-1-1,-1 1 1,1-1-1,-1 0 1,1 1-1,-1-1 1,0 0-1,0 1 1,1-4 0,0 2-487,0 0 0,1 0 0,0 0 1,0 0-1,-1 0 0,2 1 0,-1-1 1,0 1-1,0-1 0,1 1 0,0 0 1,-1 0-1,1 0 0,0 0 1,5-2-1,13 3-1212,-6 1 420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30.816"/>
    </inkml:context>
    <inkml:brush xml:id="br0">
      <inkml:brushProperty name="width" value="0.05" units="cm"/>
      <inkml:brushProperty name="height" value="0.05" units="cm"/>
    </inkml:brush>
  </inkml:definitions>
  <inkml:trace contextRef="#ctx0" brushRef="#br0">199 14 648,'-32'7'2660,"-17"-3"5455,33-3-3549,1 1 0,-25 5-1,2-6 2498,29-5-6433,12 3-645,-1 0 0,0 1 0,1-1 1,-1 1-1,1-1 0,0 1 0,-1 0 0,1 0 0,-1 0 0,5 1 1,-7-2-600,1 0 0,-1 0 0,0 0 0,1 0 0,-1 0 1,0 0-1,0 0 0,0 0 0,0 0 0,0 0 0,0 0 1,0 0-1,0 0 0,0 0 0,0 0 0,-1 0 0,1 0 0,-1-2 1,-6 0-1900,29-2-15809</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02.005"/>
    </inkml:context>
    <inkml:brush xml:id="br0">
      <inkml:brushProperty name="width" value="0.05" units="cm"/>
      <inkml:brushProperty name="height" value="0.05" units="cm"/>
    </inkml:brush>
  </inkml:definitions>
  <inkml:trace contextRef="#ctx0" brushRef="#br0">488 29 1396,'-2'-1'458,"0"0"-1,0-1 1,0 1 0,1-1-1,-1 1 1,0-1-1,1 0 1,-1 1 0,1-1-1,-1 0 1,1 0-1,0 0 1,-1 0-1,0-4 1,2 7-369,0-1-1,0 0 1,0 1-1,0-1 1,0 0 0,0 0-1,-1 1 1,1-1-1,0 0 1,0 0 0,0 1-1,0-1 1,-1 0-1,1 0 1,0 1 0,0-1-1,0 0 1,-1 0-1,1 0 1,0 0 0,0 1-1,-1-1 1,1 0-1,0 0 1,-1 0 0,1 0-1,0 0 1,0 0-1,-1 0 1,1 0-1,0 0 1,-1 0 0,1 0-1,0 0 1,0 0-1,-1 0 1,1 0 0,0 0-1,-1 0 1,1 0-1,0 0 1,0 0 0,-1 0-1,1 0 1,0-1-1,0 1 1,-1 0 0,1 0-1,0 0 1,0-1-1,-1 1 1,1 0 0,0 0-1,0 0 1,0-1-1,-1 1 1,0 7 218,0 1 0,0-1 0,-1 0 0,0 0 0,-1 1 0,0-2 0,0 1 0,0 0 0,-1 0 0,0-1 0,-6 8 0,-16 29 883,13-21-663,-1 0 1,-1-1 0,-21 23 0,15-18-79,9-8-85,1 0 1,1 0-1,1 0 1,0 2-1,-8 28 1,-19 39 804,-27 70 477,55-139-1485,1 0 0,0 0 0,1 1-1,-5 30 1,-4 81 282,8-62-281,4-35-49,3 43 0,1-36-39,0-10-10,9 52 0,-7-57-47,0-11-17,0 1 0,0-1 0,1 0 0,1 0 0,0-1 1,1 1-1,0-1 0,1-1 0,1 1 0,16 21 0,-4-14-7,-9-8 4,1-1 0,18 14 0,-25-21 5,0-1 0,1 0 1,-1 0-1,1 0 0,0-1 0,0 0 1,0 0-1,0 0 0,12 1 0,1-1 10,0-1 0,0-1 0,0 0 0,1-2 0,-1 0 1,0-1-1,0-1 0,-1 0 0,1-2 0,-1 0 0,0-1 0,22-12 0,-3 1 49,-28 15-27,0-1 0,0 0 0,-1 0 0,0-1 0,11-8 0,4-7 253,0-1 0,30-37-1,-50 53-218,0 0 0,0 0 0,-1 0 0,0 0 1,0-1-1,0 1 0,-1 0 0,1-1 0,0-11 0,2-6 183,-4 17-176,1 0-1,-1-1 1,-1 1-1,1-1 0,-1 1 1,0 0-1,-1-1 1,-2-8-1,-1-4 108,3 9-107,-1 1-1,-1 0 1,1 0 0,-2 0 0,1 1 0,-6-9 0,7 12-48,-1 0 1,1 0-1,-1 1 0,0-1 1,0 1-1,-1 0 1,1 0-1,-1 1 0,0-1 1,-10-4-1,1 2-53,-1 2 0,0 0-1,0 0 1,-1 1 0,1 1 0,-1 1-1,1 0 1,-1 1 0,0 1 0,-21 4-1,-18 5-974,-85 29 0,69-18-311,-114 36-6761,170-52 7330,-5 8-13708,19-10 12007,20 4 720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02.407"/>
    </inkml:context>
    <inkml:brush xml:id="br0">
      <inkml:brushProperty name="width" value="0.05" units="cm"/>
      <inkml:brushProperty name="height" value="0.05" units="cm"/>
    </inkml:brush>
  </inkml:definitions>
  <inkml:trace contextRef="#ctx0" brushRef="#br0">723 1 1060,'-14'7'1675,"-1"-1"0,0 0 1,-17 4-1,-31 12 1090,42-12-2316,1 1 1,0 1-1,1 1 0,1 1 0,0 1 0,1 0 1,0 1-1,1 1 0,-21 30 0,-52 52 186,30-33-523,44-47-104,12-13-9,-1-1 1,0 0-1,0-1 0,0 1 0,0-1 0,-1 0 0,-7 5 0,4-4-12,1-1-1,-1 1 1,1 1 0,0-1-1,0 1 1,1 0-1,-1 1 1,1-1 0,1 1-1,-1 1 1,1-1-1,-7 14 1,11-17-145,-1 0 1,-1 0-1,1 0 0,0 0 1,-1-1-1,0 1 0,0-1 0,0 0 1,0 0-1,-5 4 0,6-49-5787,1 39 5606,0-1 0,0 1-1,0 0 1,0-1 0,-1 1 0,1 0 0,-1 0-1,0 0 1,1 0 0,-1 0 0,-1 1-1,-3-5 1,-8-13-1176,1-1 192</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02.805"/>
    </inkml:context>
    <inkml:brush xml:id="br0">
      <inkml:brushProperty name="width" value="0.05" units="cm"/>
      <inkml:brushProperty name="height" value="0.05" units="cm"/>
    </inkml:brush>
  </inkml:definitions>
  <inkml:trace contextRef="#ctx0" brushRef="#br0">1 16 60,'0'-1'137,"0"1"0,0-1 0,0 1 0,0-1 0,0 1 0,0-1 0,0 1 0,0-1 0,0 1 0,0-1 0,0 1 0,0-1 0,0 1 0,0-1 0,1 1 1,-1-1-1,0 1 0,0-1 0,1 1 0,-1-1 0,0 1 0,1-1 0,-1 1 0,0 0 0,1-1 0,-1 1 0,1 0 0,-1-1 0,0 1 0,1 0 0,-1 0 0,1-1 0,-1 1 0,1 0 0,-1 0 0,1 0 0,-1-1 0,1 1 0,-1 0 0,1 0 0,-1 0 0,1 0 0,-1 0 0,1 0 0,0 0 0,-1 0 0,1 1 1,-1-1-1,1 0 0,-1 0 0,1 0 0,-1 0 0,1 1 0,-1-1 0,0 0 0,1 0 0,-1 1 0,1-1 0,-1 0 0,0 1 0,1-1 0,-1 1 0,1-1 0,-1 0 0,0 1 0,0-1 0,1 1 0,-1-1 0,0 2 0,7 10 434,0 0 0,0-1-1,1 1 1,1-1 0,11 11-1,15 20 257,52 48-312,143 191-305,-206-259-196,-20-19-22,0 0 0,-1 0 0,1 0 0,-1 0 0,0 1 0,0-1 0,0 1-1,0 0 1,2 5 0,-2-1-233,-1-1 0,1-1-1,1 1 1,7 11 0,-11-17 135,1 1 1,0-1 0,0 0 0,-1 0 0,1 0-1,0-1 1,0 1 0,0 0 0,0 0-1,0 0 1,0-1 0,0 1 0,1 0-1,-1-1 1,0 1 0,0-1 0,0 0 0,1 1-1,-1-1 1,0 0 0,0 0 0,1 1-1,-1-1 1,0 0 0,1 0 0,-1-1-1,0 1 1,0 0 0,1 0 0,-1-1-1,0 1 1,0 0 0,0-1 0,3-1 0,-4 2 0,0 0 0,1 0 0,-1-1 0,0 1 0,0 0 0,1-1 0,-1 1 0,0 0 0,0-1 1,1 1-1,-1 0 0,0-1 0,0 1 0,0-1 0,0 1 0,1 0 0,-1-1 0,0 1 0,0-1 1,0 1-1,0 0 0,0-1 0,0 1 0,0-1 0,0 1 0,0-1 0,0 1 0,-1 0 0,1-1 1,0 1-1,0-1 0,0 1 0,0 0 0,-1-1 0,1 1 0,0 0 0,0-1 0,-1 0 0,-13-16-2660,8 9 1611,14 0-239</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03.180"/>
    </inkml:context>
    <inkml:brush xml:id="br0">
      <inkml:brushProperty name="width" value="0.05" units="cm"/>
      <inkml:brushProperty name="height" value="0.05" units="cm"/>
    </inkml:brush>
  </inkml:definitions>
  <inkml:trace contextRef="#ctx0" brushRef="#br0">51 7 1420,'0'-1'147,"1"1"1,-1-1-1,1 1 0,-1-1 0,1 1 0,-1 0 1,1-1-1,-1 1 0,1 0 0,0-1 0,-1 1 1,1 0-1,-1 0 0,1-1 0,0 1 1,-1 0-1,1 0 0,-1 0 0,1 0 0,0 0 1,-1 0-1,1 0 0,0 0 0,-1 0 0,1 0 1,0 0-1,-1 1 0,1-1 0,-1 0 1,1 0-1,0 1 0,-1-1 0,1 0 0,-1 1 1,1-1-1,-1 0 0,1 1 0,-1-1 0,1 1 1,0 0-1,1 29 5060,-3-16-5508,14 164 4058,-13 121-2358,-13-108-1247,11-155-325,-2 0 1,-15 58-1,17-84 35,-1-1-379,0-1 0,-1 1 0,0-1 0,0 0-1,-1-1 1,0 1 0,0-1 0,-9 9 0,12-15-917,4-24-7570,9 10 7526</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03.552"/>
    </inkml:context>
    <inkml:brush xml:id="br0">
      <inkml:brushProperty name="width" value="0.05" units="cm"/>
      <inkml:brushProperty name="height" value="0.05" units="cm"/>
    </inkml:brush>
  </inkml:definitions>
  <inkml:trace contextRef="#ctx0" brushRef="#br0">64 0 964,'0'0'3711,"-10"9"175,2 6-3066,0 1 1,2-1 0,0 2 0,0-1-1,2 1 1,0 0 0,-3 29-1,3 128 319,4-117-644,1-23-280,2 0-1,1-1 0,1 1 1,2-1-1,2 0 1,0-1-1,3 0 0,29 60 1,-34-80-143,0-1 0,1 0 1,1 0-1,0 0 0,0-1 0,13 10 1,69 49 734,-90-69-797,7 6 187,1-1-1,0 0 0,1 0 1,-1-1-1,1-1 1,0 0-1,0 0 0,0 0 1,0-1-1,0-1 0,1 0 1,-1 0-1,0-1 1,1-1-1,-1 1 0,0-2 1,1 1-1,-1-2 1,0 1-1,0-1 0,0-1 1,-1 0-1,1 0 0,-1-1 1,0 0-1,12-9 1,-16 10-19,0 0 0,-1-1-1,1 0 1,-1 0 0,0 0 0,-1-1 0,6-9 0,-7 12-111,-1-1-1,1 0 1,0 1-1,-1-1 1,0 0-1,0 0 1,0 0-1,0 0 1,-1 1-1,0-1 1,1 0-1,-1 0 1,-1-6 0,-9-32 371,4 12-189,-14-38 1,16 60-230,0 1-1,0-1 1,0 1 0,-1 0-1,-1 0 1,-5-6 0,-12-17 17,13 16-168,0 0 0,-1 0 1,-1 1-1,0 1 0,-1 0 1,0 0-1,0 2 0,-1-1 1,-1 2-1,0 0 0,0 0 0,-24-8 1,-68-28-3941,91 38 2468,1-1-1,0-1 0,1-1 1,-24-19-1,7 7-1908,26 19 2844,0 0 0,0 0 0,0-1 0,0 1 0,0-1-1,1 0 1,0-1 0,0 1 0,0-1 0,-4-6 0,8-4-1430,11-5 358</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03.911"/>
    </inkml:context>
    <inkml:brush xml:id="br0">
      <inkml:brushProperty name="width" value="0.05" units="cm"/>
      <inkml:brushProperty name="height" value="0.05" units="cm"/>
    </inkml:brush>
  </inkml:definitions>
  <inkml:trace contextRef="#ctx0" brushRef="#br0">37 79 840,'-30'3'9794,"24"0"-5172,17-2-3233,204-8 2026,-37-5-3070,-140 8-344,8-1-9,32-3-466,-75 8 121,-1 0 0,0-1-1,1 1 1,-1-1 0,0 0-1,1 1 1,-1-1-1,0 0 1,0 0 0,1-1-1,-1 1 1,0 0 0,2-3-1,-3 3 159,-1 1 0,1 0 0,-1-1 0,1 1 0,-1-1 0,1 1 0,-1-1 0,0 1-1,1-1 1,-1 0 0,0 1 0,1-1 0,-1 1 0,0-1 0,0 0 0,1 1 0,-1-1 0,0 0 0,0 1 0,0-1-1,0 0 1,0 1 0,0-1 0,0 1 0,0-1 0,0 0 0,-1 1 0,1-1 0,0 0 0,0 1 0,0-1-1,-1 0 1,1 1 0,0-1 0,-1 1 0,1-1 0,0 1 0,-1-1 0,1 1 0,-1-1 0,1 1 0,-1-1 0,1 1-1,-1 0 1,1-1 0,-1 1 0,0 0 0,1-1 0,-1 1 0,0 0 0,-1-9-3853</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04.374"/>
    </inkml:context>
    <inkml:brush xml:id="br0">
      <inkml:brushProperty name="width" value="0.05" units="cm"/>
      <inkml:brushProperty name="height" value="0.05" units="cm"/>
    </inkml:brush>
  </inkml:definitions>
  <inkml:trace contextRef="#ctx0" brushRef="#br0">621 29 1252,'-17'-12'3727,"15"10"-3434,0 0 1,0 1 0,1 0 0,-1-1-1,0 1 1,0 0 0,0 0-1,-1 0 1,1 0 0,0 0 0,0 1-1,0-1 1,-1 1 0,1-1-1,0 1 1,-1 0 0,1 0 0,0 0-1,-5 0 1,-13 3 730,-21 3 1080,-50 13 0,61-11-1409,-75 24 1338,92-27-1759,0 1 0,1 0 1,0 1-1,0 0 0,-19 14 1,-3 6 212,24-20-377,0 0 0,1 0-1,0 1 1,0 0 0,1 1 0,0 0-1,-7 10 1,12-12-57,-8 10 89,1 0 1,1 1-1,0 1 0,-8 27 1,15-40-131,1 0 0,0 1 1,0-1-1,1 0 0,-1 1 0,2-1 0,-1 1 1,1-1-1,-1 1 0,2-1 0,-1 0 0,1 0 1,0 0-1,0 1 0,1-2 0,0 1 0,0 0 1,4 6-1,-4-7-11,3 4-5,-1 0-1,2-1 1,-1 0-1,1 0 1,0 0 0,1 0-1,0-1 1,14 9 0,-8-9-4,1 0 1,0-1 0,0-1-1,0 0 1,1-1 0,0-1-1,0 0 1,0-1 0,30 0-1,-22-3-5,1-1 0,-1-1 0,0-1-1,0-1 1,0-1 0,22-10 0,-26 8-34,-1-1 0,0-1 0,-1-1-1,0 0 1,-1-1 0,0-1 0,-1-1 0,0 0 0,-1-2 0,-1 1 0,15-22 0,-13 17 17,-7 10 28,-2 1 0,1-1 0,-1-1 1,-1 1-1,0-1 0,7-16 0,-2-3 19,-8 23-10,0 1-1,-1-1 0,0-1 0,0 1 0,0 0 0,0-15 0,4-2 63,1-7 114,-8 10 69,0 25 353,1 2-412,0-1 0,0 0 0,0 0 1,1 0-1,2 8 0,7 22 618,-1 1-1,6 51 1,-9-43-128,15 52 0,-15-67-393,-1-1 0,-2 1-1,-1 0 1,-1 0 0,-4 36-1,2 4 361,2-36-330,0-23-191,0 0 1,-1 0-1,0 0 0,-1 0 0,0 0 0,-4 18 1,-29 36 605,26-51-703,1-2-1,-2 1 1,0-1-1,0 0 1,-1-1-1,0 0 1,-1-1-1,-15 11 1,12-10-87,0-1 0,0 0 0,-1-1 0,0-1 0,0 0 0,-1-1-1,0-1 1,0 0 0,0-1 0,0-1 0,-1 0 0,-30 0 0,-8-2-1314,25 1-829,-37-4-1,45 0-1046,-1-2 0,1 0 0,0-1 0,-41-16 0,29 14-1210,20 5 2735,-1-4-665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8:27.742"/>
    </inkml:context>
    <inkml:brush xml:id="br0">
      <inkml:brushProperty name="width" value="0.05" units="cm"/>
      <inkml:brushProperty name="height" value="0.05" units="cm"/>
    </inkml:brush>
  </inkml:definitions>
  <inkml:trace contextRef="#ctx0" brushRef="#br0">1258 7 908,'1'0'268,"-1"0"0,1-1 0,-1 1 0,1 0 0,-1 0 0,1 0 0,-1 0 0,1 0-1,-1-1 1,1 1 0,-1 0 0,1 0 0,-1-1 0,0 1 0,1 0 0,-1-1 0,1 1 0,-1 0 0,0-1 0,1 1 0,0-1 0,-17 11 4467,-23 14-3357,-44 27-865,-29 37 301,7-5-26,-478 373 1535,529-412-2270,30-26-45,0 1 0,-24 27 0,23-20 37,-46 36 0,40-37-44,30-23-90,0-1 1,-1 0-1,1 1 1,-1-1-1,1 0 1,-1 0-1,1 0 1,-1 0-1,0 0 1,0 0-1,1 0 1,-1-1-1,0 1 1,0-1-1,0 1 1,0-1-1,0 0 1,0 1-1,0-1 1,0 0-1,0-1 1,0 1-1,1 0 1,-1 0-1,-3-2 1,4 2-35,1-1 0,-1 0-1,1 1 1,-1-1 0,1 0 0,-1 0 0,1 0 0,0 1 0,0-1 0,-1 0 0,1 0 0,0 0-1,0 0 1,0 0 0,0 0 0,0 0 0,0 1 0,0-1 0,0 0 0,0 0 0,0 0 0,0 0-1,1 0 1,-1 1 0,0-1 0,1 0 0,0-1 0,11-22-1906,-9 20 1670,-1 1-1,0-1 1,-1 0 0,1 0 0,-1 0-1,0 1 1,0-1 0,0 0-1,0-1 1,-1 1 0,1 0 0,-1 0-1,0 0 1,0 0 0,-2-7-1,3-35-2155,10 12 1114</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33.815"/>
    </inkml:context>
    <inkml:brush xml:id="br0">
      <inkml:brushProperty name="width" value="0.05" units="cm"/>
      <inkml:brushProperty name="height" value="0.05" units="cm"/>
    </inkml:brush>
  </inkml:definitions>
  <inkml:trace contextRef="#ctx0" brushRef="#br0">125 15 240,'23'-7'7538,"-34"7"-7160,-15 1 325,26-2-690,0 1 0,0 0 0,0 0 0,1 0 0,-1 0 0,0 0 0,0 0 0,0 0 0,0-1 0,0 1 0,0 0-1,0 0 1,0 0 0,1 0 0,-1-1 0,0 1 0,-1-6 5110,1 7-5091,-1-1-1,0 0 1,1 0 0,-1 0 0,1 0-1,-1 1 1,1-1 0,-1 0 0,1 1-1,-1-1 1,1 0 0,-1 1 0,1-1-1,-1 1 1,1-1 0,-1 1 0,1-1-1,0 1 1,-1-1 0,1 1-1,0-1 1,0 1 0,-1 0 0,0 1 270,1-6 1697,-32 2 585,27 1-2570,0 1-1,0-1 1,0 1 0,0 0 0,0 0-1,-1 1 1,1 0 0,0 0 0,0 0-1,0 0 1,-7 3 0,13-4-3,0 0 1,0 0-1,0 0 1,0 0-1,0 0 1,0 0-1,0 0 1,0 1-1,0-1 1,0 0-1,0 0 1,0 1-1,0-1 1,0 0-1,0 1 0,0-1 1,-1 1-1,1 0 1,0-1-1,0 1 1,0 0-1,16 15 600,-15-14-536,0 1-1,-1 0 0,0-1 1,0 1-1,0 0 0,0-1 1,0 1-1,0 0 0,-1 0 1,1 0-1,-1 0 0,0 0 1,0-1-1,0 1 0,0 0 1,-1 3-1,1 9 190,1-12-232,-1 0 0,1-1 0,0 1 0,0 0 0,0-1 0,0 1 1,1-1-1,-1 1 0,1-1 0,-1 0 0,1 0 0,2 2 0,-2-2-5,-1 0 0,1 0 1,-1 0-1,1 0 0,-1 0 0,0 0 0,0 0 0,0 1 0,0-1 0,0 0 0,1 4 0,-3-3-3,1-1 0,-1 0 0,1 1 0,-1-1 0,0 0 0,0 1 0,0-1 0,0 0 0,-2 3 0,2-3 7,-1 1 0,1-1 0,-1 1-1,1 0 1,0-1 0,0 1 0,0 0 0,1 0 0,-1 5 0,0 19 218,1-8-7,0 1-1,1-1 0,0 0 1,8 33-1,-7-45-159,-1-1 0,-1 1 0,1-1-1,-1 1 1,-1 13 0,0-14-2,1 1 0,0-1 0,0 1 0,2 13 0,3-6 126,0 0 0,10 21 0,-8-19-81,-5-11-80,-1-1-1,0 0 1,0 1 0,-1-1-1,1 1 1,-1 0 0,0-1 0,-1 9-1,2 24 249,6-5 10,1-1 0,2 1 0,1-2 0,15 31 1,-2 4 348,-21-53-499,1 1 1,1-1 0,0 0 0,1 0 0,10 17-1,-12-24-72,-1 1-1,0 0 0,0 0 0,0 0 1,-1 0-1,0 0 0,0 0 0,-1 1 1,1-1-1,-1 1 0,-1-1 0,1 1 1,-1-1-1,-2 13 0,2-1 95,1-14-147,-1-1 0,-1 1 0,1-1-1,0 1 1,-1-1 0,0 1 0,0-1 0,0 1-1,0-1 1,0 0 0,-1 1 0,1-1-1,-1 0 1,0 0 0,0 0 0,0 0 0,-4 3-1,6-5-13,-1 1-1,1-1 1,-1 0-1,1 0 1,-1 1-1,1-1 0,0 1 1,0-1-1,0 0 1,0 1-1,0-1 1,0 0-1,1 3 0,-1 5 100,4-4-102,41-4-7,-43-1-8,-9 0-61,6 0 45,1 0 1,-1 1-1,1-1 1,-1 0-1,1 0 0,-1 0 1,0 0-1,1 0 1,-1 0-1,1 0 0,-1 0 1,0 0-1,1 0 1,-1 0-1,1 0 0,-1 0 1,0-1-1,1 1 1,-1 0-1,1 0 0,-1-1 1,1 1-1,-1 0 1,1-1-1,-1 1 0,1 0 1,-1-1-1,1 1 1,0-1-1,-1 1 1,1-1-1,0 1 0,-1-1 1,1 1-1,-1-1 1,-35-1-4119,36 2 3904,-1 0 0,0-1-1,1 1 1,-1-1 0,0 1 0,1-1 0,-1 1 0,1-1-1,-1 0 1,1 1 0,-1-1 0,1 0 0,-1 1 0,1-1-1,0 0 1,-1 0 0,1 1 0,0-1 0,0 0 0,0 0-1,-1 0 1,1 1 0,0-1 0,0 0 0,0 0 0,0 0-1,1-1 1,-4-13-4773,2 13 4587,0 1-1,1-1 1,-1 0 0,1 1-1,-1-1 1,1 1-1,0-1 1,0 0 0,0 0-1,-1 1 1,2-1-1,-1 0 1,0 1 0,0-1-1,0 0 1,1 1-1,-1-1 1,1 0 0,0 1-1,-1-1 1,1 1 0,0-1-1,0 1 1,0-1-1,0 1 1,0 0 0,0 0-1,0-1 1,0 1-1,1 0 1,0-1 0,22-11-1734</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45.205"/>
    </inkml:context>
    <inkml:brush xml:id="br0">
      <inkml:brushProperty name="width" value="0.05" units="cm"/>
      <inkml:brushProperty name="height" value="0.05" units="cm"/>
    </inkml:brush>
  </inkml:definitions>
  <inkml:trace contextRef="#ctx0" brushRef="#br0">68 15 180,'20'4'6166,"-20"-4"-6107,-28 7 3710,15-5-4389,12-4 1231,10-1-403,0 2-632,-9 0 696,0 1 0,2-1 1358,-2 0-1359,1 1 1,-1 0-1,0-1 1,0 1 0,1 0-1,-1-1 1,0 1 0,0-1-1,0 1 1,0 0 0,0-1-1,0 1 1,0-1 0,1 1-1,-1 0 1,0-1-1,0 1 1,0-1 0,-1 1-1,1 0 1,0-1 0,0 1-1,0-1 1,0-1-95,-4 2 47,-44 0 299,32 0-154,33 0-85,21-3 257,-32 0 14,-27 2 131,18 1-333,-17 0 1922,20 0-2193,-1-1 0,1 1-1,-1 0 1,1 0-1,-1 0 1,1 0 0,-1 0-1,1 1 1,-1-1-1,1 0 1,-1 0 0,1 0-1,-1 0 1,1 0-1,0 1 1,-1-1-1,1 0 1,-1 0 0,1 1-1,0-1 1,-1 0-1,1 1 1,0-1 0,-1 0-1,1 1 1,0-1-1,-1 1 1,1-1 0,0 1-1,0 0-87,23 15-38,30 68 185,-49-75-112,0 0 1,0 0 0,-1 0-1,0 0 1,-1 1-1,0-1 1,0 1 0,0 12-1,-2 85 258,-1-52-153,1-47-116,-1 2 6,1 0 1,1 0 0,0 0 0,0-1-1,1 1 1,0 0 0,5 13 0,-2-4 40,-1 1 0,-1-1-1,0 1 1,-2 0 0,0 0 0,-4 39 0,1-4 107,2 59-14,-7-104-144,3-6-1,13-2-9,-8-2-197,0 0 1,1 1-1,-1-1 1,0 0-1,0 1 0,0-1 1,0 1-1,0 0 1,0-1-1,0 1 1,0 0-1,0-1 0,0 1 1,1 1-1,6 3-4491,-5-19 2189,-2 11 1897,1-1 0,0 1-1,0 0 1,0 1 0,0-1-1,1 0 1,-1 1 0,1-1 0,4-3-1,5-5-1449,1-6-620,-8 11 1677,1-1 0,-1 1 0,1 0 0,0 1-1,7-6 1,21-9-633</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45.842"/>
    </inkml:context>
    <inkml:brush xml:id="br0">
      <inkml:brushProperty name="width" value="0.05" units="cm"/>
      <inkml:brushProperty name="height" value="0.05" units="cm"/>
    </inkml:brush>
  </inkml:definitions>
  <inkml:trace contextRef="#ctx0" brushRef="#br0">431 29 1016,'-15'-6'5730,"13"6"-5241,-1-1 1,0 1-1,0 0 0,1 0 1,-1 0-1,0 0 1,1 1-1,-1-1 0,0 1 1,1 0-1,-1 0 1,1 0-1,-1 0 0,-3 2 1,-12 3 867,12-3-1095,0 1-1,0-1 1,1 1-1,0 0 0,-1 0 1,1 1-1,0-1 1,1 1-1,-6 8 1,-19 15 505,16-16-359,0 1-1,1 0 1,0 1-1,1 0 0,1 1 1,0 0-1,1 0 0,-13 30 1,18-38-272,-19 27 582,20-30-636,0-1-1,0 1 0,1 0 1,-1-1-1,1 2 0,0-1 1,0 0-1,0 0 1,-1 7-1,-6 20 694,-19 46 1,18-51-457,1-1 0,-11 50 0,14-38-111,1 0 0,1 40 0,-3-20-89,5-47-104,1 0-1,-1-1 0,2 1 0,-1 0 0,1 0 0,2 15 0,3 0-7,1 1-1,1-1 1,14 33 0,-19-53-6,0 1 0,1-1 0,0 0 1,0 1-1,0-1 0,1 0 0,0-1 1,0 1-1,0-1 0,0 0 0,1 0 1,0 0-1,-1 0 0,1-1 0,1 0 1,-1 0-1,0 0 0,1-1 0,-1 0 1,10 3-1,-3-3 52,1 0 1,-1-1-1,1-1 1,-1 0-1,1 0 0,0-1 1,13-3-1,-25 3-39,1 1-1,-1-1 0,1 1 1,-1-1-1,0 1 0,1-1 1,-1 0-1,1 0 0,-1 0 1,0 0-1,0 0 0,2-1 0,7-6 82,55-24 285,-47 25-247,-1-1-1,-1 0 1,0-1-1,27-21 1,-20 12 44,-18 15-141,0 0 1,-1-1 0,1 0 0,-1 0 0,0 0-1,0 0 1,0 0 0,-1-1 0,1 0-1,-1 0 1,0 0 0,2-7 0,2-2 54,-1-1 0,-1-1 1,-1 1-1,0-1 0,-1 0 0,-1 0 1,0 0-1,-1 0 0,-1 0 1,-1 0-1,-4-31 0,0 24-67,-1 0-1,-2 1 0,0 0 1,-1 1-1,-1-1 0,-20-31 1,13 24-61,14 23 11,0 0 1,0 1 0,-1-1-1,1 1 1,-1 0 0,-1 0-1,-6-6 1,1 1-156,0 0-1,1 0 0,1-1 1,-15-24-1,-20-24-1607,-29 2-1540,65 49 2716,0 1-1,-1 0 1,1 0 0,-1 1-1,-1 0 1,1 0-1,-13-5 1,20 10 532,-42-28-2927,40 26 2677,0 1 0,0 0 1,0-1-1,1 0 0,-1 0 0,1 0 1,-1 0-1,1 0 0,-3-7 1,7-10-1482,-1 18 1557,0 0-1,-1 0 1,1 0 0,-1 0 0,0 0-1,0-1 1,0 1 0,0 0-1,0 0 1,0 0 0,-1-3-1,-2-6-917,1 8 813,1 1 1,0-1 0,1 1 0,-1-1 0,0 1-1,1-1 1,-1 0 0,1 1 0,0-1 0,0 0-1,0 0 1,0 1 0,0-1 0,2-4 0,8-3-1299</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46.213"/>
    </inkml:context>
    <inkml:brush xml:id="br0">
      <inkml:brushProperty name="width" value="0.05" units="cm"/>
      <inkml:brushProperty name="height" value="0.05" units="cm"/>
    </inkml:brush>
  </inkml:definitions>
  <inkml:trace contextRef="#ctx0" brushRef="#br0">0 114 560,'2'-1'462,"15"-4"11131,-10 4-9550,232-15 2304,-174 9-4166,87-14-103,-64 4-133,-67 12-749,1 0-1,1 2 0,28-2 1,-51 5 737,0 1 0,1-1 1,-1 0-1,0 0 0,0 0 0,1 0 0,-1 0 1,0 0-1,1 0 0,-1 0 0,0 0 1,1 0-1,-1 0 0,0 0 0,1 0 1,-1 0-1,0 0 0,1 0 0,-1 0 1,0 0-1,1-1 0,-1 1 0,0 0 1,1 0-1,-1 0 0,0 0 0,0-1 0,1 1 1,-1 0-1,0 0 0,0-1 0,0 1 1,1 0-1,-1 0 0,0-1 0,0 1 1,0 0-1,0-1 0,1 1 0,-1 0 1,0-1-1,0 1 0,0 0 0,0-1 1,0 1-1,0 0 0,0 0 0,0-1 0,0 1 1,0 0-1,0-1 0,-10-14-6002,6 11 3734</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46.585"/>
    </inkml:context>
    <inkml:brush xml:id="br0">
      <inkml:brushProperty name="width" value="0.05" units="cm"/>
      <inkml:brushProperty name="height" value="0.05" units="cm"/>
    </inkml:brush>
  </inkml:definitions>
  <inkml:trace contextRef="#ctx0" brushRef="#br0">114 1 1380,'14'6'13050,"-15"-6"-12882,1 17-500,1 17 1577,0-20-949,-1 0-1,0 0 1,-1 0-1,0 0 1,-1 0-1,-1 0 1,-5 17 0,4-19-111,1 0 1,1 1 0,-1-1-1,2 0 1,-1 15 0,1-10 87,0-1 0,-7 27 0,2-14 54,1 1-1,-1 40 1,0 0 51,-3 14-47,5-39-237,-1 0 0,-17 66 0,15-84-240,1 1 1,1 0-1,-1 44 1,4-19-2307,2 0-3318,0-52 5656,0-15-7145,0 12 7078,0 1 1,1-1-1,-1 1 1,0-1 0,0 1-1,1-1 1,-1 1-1,1-1 1,0 1 0,-1 0-1,1-1 1,0 1 0,0 0-1,0 0 1,0-1-1,0 1 1,0 0 0,0 0-1,2-2 1,20-17-1323</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46.976"/>
    </inkml:context>
    <inkml:brush xml:id="br0">
      <inkml:brushProperty name="width" value="0.05" units="cm"/>
      <inkml:brushProperty name="height" value="0.05" units="cm"/>
    </inkml:brush>
  </inkml:definitions>
  <inkml:trace contextRef="#ctx0" brushRef="#br0">355 49 788,'8'-10'1210,"10"-8"3397,-18 18-4449,1-1 1,0 1 0,0 0 0,-1-1 0,1 1 0,0-1-1,-1 1 1,1-1 0,0 1 0,-1-1 0,1 0 0,-1 1-1,1-1 1,-1 0 0,1 1 0,-1-1 0,1 0 0,-1 1 0,0-1-1,0 0 1,1 0 0,-1 0 0,0 1 0,0-1 0,0 0-1,0 0 1,0 0 0,0 0 0,0 0 0,-27 1 3321,20 5-3040,1 1 0,0 0 0,0 0 0,0 1 0,-7 11 0,-17 19 234,23-29-539,1 0 1,-1 0-1,2 0 1,-1 1-1,1 0 1,1 0-1,-7 15 0,-18 75 718,20-67-635,-2 11 23,2 1 1,2 0 0,1 1-1,1 47 1,5-76-176,1-1 1,1 1-1,0-1 0,1 0 1,0 0-1,1 0 1,1 0-1,0-1 0,1 0 1,1 0-1,0 0 0,12 15 1,-14-24 58,1 0 0,0 0 0,0 0 0,0-1 0,1 0 0,0 0 0,-1-1 0,1 0 1,1 0-1,-1 0 0,0-1 0,14 2 0,-11-3 146,0-1 0,-1 1 1,1-2-1,0 1 0,0-2 1,0 1-1,0-1 0,-1-1 1,1 0-1,-1 0 0,0-1 1,0 0-1,0 0 0,9-7 1,-15 9-201,1 0 0,-1 0 0,0 0 0,1-1 0,-1 0 0,0 1 0,-1-1 0,1 0 1,0 0-1,-1-1 0,0 1 0,0 0 0,0-1 0,0 0 0,0 1 0,1-7 0,-1 0 11,0-1 0,0 0 0,-2 1 0,1-19 0,-2 27-82,1-1 0,-1 1 0,0 0-1,0-1 1,0 1 0,0 0 0,0 0 0,0 0 0,0 0 0,-1 0 0,1 0 0,-1 0 0,-2-3 0,-27-23-289,29 26 243,-2-1-93,-1 0 1,1 1-1,-1-1 1,0 1 0,0 0-1,0 0 1,0 0-1,0 1 1,0 0 0,-1 0-1,1 0 1,0 1-1,-7-1 1,-10 2-1352,-40 5 0,32-3 80,0 2-1165,-1 2-1,-45 17 0,54-18 217,1 2 0,1 0 0,-1 2-1,-22 13 1,28-8 499,3-1 320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47.693"/>
    </inkml:context>
    <inkml:brush xml:id="br0">
      <inkml:brushProperty name="width" value="0.05" units="cm"/>
      <inkml:brushProperty name="height" value="0.05" units="cm"/>
    </inkml:brush>
  </inkml:definitions>
  <inkml:trace contextRef="#ctx0" brushRef="#br0">279 220 392,'-4'3'715,"0"0"0,0 0 0,0 0 0,0 0-1,0 1 1,1-1 0,0 1 0,0 0 0,0 0 0,-5 8 0,-15 21 1871,8-17-1750,8-10-561,2 0 0,-1 0 1,1 1-1,0 0 0,0 0 0,-4 9 1,-19 42 1037,17-37-955,1 0 0,1 0 0,0 1-1,2 1 1,-8 39 0,9-11 22,4-19-160,-3-1 0,-9 40 1,-22 86 482,34-145-177,1 0 0,2 21 0,0-39-505,0 0 1,1 0-1,0 0 1,1 0-1,-1 0 1,1 1-1,0-1 1,5-5 0,1-4-16,-1-1 0,0 1 1,-2-1-1,1-1 1,-2 1-1,0-1 0,3-26 1,12-35 162,31-38 332,-47 101-408,55-147 1489,-54 150-1145,-1-1 0,0 1 0,0-1 0,-1 0 0,-1 0 1,0 0-1,-1-25 0,-1 37-412,1 0 0,-1 1 0,0-1 0,0 0 0,1 0 0,-1 1 0,0-1 0,1 1 0,-1-1 0,1 0 0,-1 1 0,1-1 0,-1 1 0,1-1 0,0 1 0,-1-1 0,1 1 0,-1 0 0,1-1 0,0 1 0,-1 0 0,1-1 0,0 1 0,-1 0 0,1 0 0,0 0 0,0-1 0,-1 1 0,1 0 0,0 0 0,0 0 0,-1 0 0,1 0 0,1 1 0,30 2 615,-23-1-490,-1 0 1,0 1 0,0 0-1,0 0 1,0 1 0,0 0 0,0 0-1,-1 1 1,12 9 0,-6-2 112,0 1 0,-1 0 0,22 30 0,-29-35-203,17 23 277,39 43 0,-39-49-172,32 50 0,-5-7 21,5 9 57,-36-51-24,24 29 0,21 24 69,-62-79-288,0 1 0,0 0 0,0 0 0,1-1 0,-1 1 0,0-1 0,0 1 0,0-1 0,1 0 0,-1 1 0,0-1 0,0 0 0,1 0 0,-1 0 0,0 0 0,1 0 0,-1 0 0,0 0 0,0 0 0,1-1 0,-1 1 0,0 0 0,0-1 0,0 1 0,1-1 0,-1 1 0,0-1 0,0 0 0,0 0 0,0 1 0,0-1 0,0 0 0,0 0 0,1-1 0,4-4 0,0 1 0,0-1 0,0-1 0,6-8 0,3-6 0,-2-1 0,-1-1 0,0 0 0,-2 0 0,-1-1 0,9-33 0,9-29 0,9-40 0,-13 52 0,-16 55 0,-1 0 0,7-39 0,2-200-99,-15 256-72,-1 0-1,1 0 1,0 1 0,-1-1-1,0 0 1,1 0-1,-1 0 1,0 0 0,0 1-1,0-1 1,0 0-1,0 1 1,0-1 0,0 1-1,-1-1 1,1 1-1,0 0 1,-1-1-1,1 1 1,-1 0 0,0 0-1,1 0 1,-1 0-1,0 0 1,0 1 0,1-1-1,-1 0 1,0 1-1,0-1 1,0 1-1,0 0 1,0 0 0,0-1-1,-3 2 1,-6-2-1199,0 1-1,0 0 1,0 1 0,0 1-1,-14 3 1,-11 6-2268,0 1 0,1 3 1,-54 30-1,42-21 1960,-25 10-280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48.512"/>
    </inkml:context>
    <inkml:brush xml:id="br0">
      <inkml:brushProperty name="width" value="0.05" units="cm"/>
      <inkml:brushProperty name="height" value="0.05" units="cm"/>
    </inkml:brush>
  </inkml:definitions>
  <inkml:trace contextRef="#ctx0" brushRef="#br0">64 103 472,'-12'-6'4733,"4"3"-2505,0 2 0,0-1 0,0 1 0,-11-1 3455,30-5-1718,1 6-3811,0 0 0,22-6-1,-2 1-125,173-30-2430,-182 31 1809,15-3-2312,0-5-2328,-24 11 5184,1 1-4379,-29 4-1950,-1 3 4728</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48.903"/>
    </inkml:context>
    <inkml:brush xml:id="br0">
      <inkml:brushProperty name="width" value="0.05" units="cm"/>
      <inkml:brushProperty name="height" value="0.05" units="cm"/>
    </inkml:brush>
  </inkml:definitions>
  <inkml:trace contextRef="#ctx0" brushRef="#br0">101 0 180,'-61'57'6186,"57"-54"-5620,0 0 0,1 1 0,-1-1 0,1 1 0,0-1 0,0 1 0,1 0 0,-1 0 0,-2 7 0,4-10-412,0 0-1,1 1 0,-1-1 0,0 1 1,1-1-1,0 1 0,-1-1 0,1 1 1,0-1-1,0 1 0,0 0 0,0-1 0,0 1 1,0-1-1,0 1 0,1-1 0,-1 1 1,0-1-1,1 1 0,0-1 0,-1 1 1,1-1-1,0 1 0,-1-1 0,1 0 0,0 0 1,0 1-1,2 1 0,4 2 75,0-1 1,0 0-1,0 0 0,1 0 0,-1-1 0,1 0 0,0 0 1,-1-1-1,1 0 0,15 1 0,10 0-162,44-1 0,-56-3-14,82-1-923,-87 1-24,0-1 0,0-1 0,0 0 0,18-7 0,-12 0-2059,11-2-2782,-8 6 3642,11-2 216</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49.864"/>
    </inkml:context>
    <inkml:brush xml:id="br0">
      <inkml:brushProperty name="width" value="0.05" units="cm"/>
      <inkml:brushProperty name="height" value="0.05" units="cm"/>
    </inkml:brush>
  </inkml:definitions>
  <inkml:trace contextRef="#ctx0" brushRef="#br0">685 58 600,'0'0'101,"0"-1"-1,-1 0 1,1 0-1,0 1 1,-1-1 0,1 0-1,0 1 1,-1-1 0,1 1-1,-1-1 1,1 1-1,-1-1 1,1 0 0,-1 1-1,0 0 1,1-1-1,-1 1 1,0-1 0,1 1-1,-1 0 1,0-1-1,1 1 1,-1 0 0,-1 0-1,-11-9 2359,10 6-2001,0 1 1,0-1-1,-1 1 0,1 0 1,0-1-1,-1 2 0,1-1 1,-5-1-1,-9-10 1959,14 12-2196,0 0-1,-1 1 1,1 0-1,0-1 0,0 1 1,0 0-1,-1 1 1,1-1-1,0 1 0,0-1 1,0 1-1,0 0 1,-5 2-1,-32 6 1636,23-8-1058,1 0 1,-27 7 0,25-4-271,-1-1 0,-30 1-1,41-3-385,1 0 0,0 0 0,0 1 0,0 0 0,0 0 0,1 0 0,-1 1 0,-12 7 0,11-5 50,0-1-1,0-1 1,-1 1-1,1-1 1,-16 3-1,14-5-9,1 1-1,-1 1 1,1-1 0,-1 2-1,1-1 1,0 1 0,0 1-1,0 0 1,1 0 0,-14 11-1,-3 2 278,21-16-397,1 0 0,-1 0-1,1 1 1,0 0 0,-1-1-1,1 1 1,0 0 0,1 1 0,-1-1-1,1 0 1,-4 7 0,-6 14 294,8-18-272,1 0-1,0 0 0,0 1 0,1 0 0,0-1 1,0 1-1,0 0 0,1 0 0,-1 9 1,2-6-4,0-1 0,1 1 0,0-1 0,1 0 0,5 16 0,5 33 178,-7-42-221,-4-12-30,0 0-1,1 0 1,-1-1 0,1 1-1,-1 0 1,1 0-1,0-1 1,1 1 0,-1-1-1,0 0 1,1 0-1,0 0 1,5 5 0,-4-5-7,0 0 1,-1 1-1,0-1 1,0 1 0,0 0-1,0 0 1,0 0-1,3 7 1,-5-8-3,0-1-1,0 0 1,0 0 0,1 0-1,-1 0 1,0 1 0,1-2 0,0 1-1,-1 0 1,1 0 0,0 0-1,0-1 1,0 1 0,0-1 0,0 0-1,0 1 1,1-1 0,-1 0-1,0 0 1,1-1 0,-1 1 0,3 0-1,24 7-1,-25-6 10,1-1 1,-1 0-1,1 1 1,0-2-1,9 2 1,31 2 43,-34-2-48,0-1 0,0 0 0,-1-1 0,1 0-1,18-2 1,33-5-18,20-3 7,-75 8 12,0 1 1,-1-1-1,1 0 1,-1-1-1,0 0 1,1 0 0,-1 0-1,0 0 1,6-6-1,0 0 5,1 0 0,25-13 0,-28 17-29,0 0 0,0-1 0,-1-1 1,0 1-1,0-1 0,10-11 0,4-17-70,-20 30 119,0 0-1,0 1 1,0-1-1,0 1 1,0 0-1,7-6 1,-7 7-26,0 0 1,0 0 0,0 0 0,-1 0 0,1 0 0,-1-1-1,1 1 1,-1-1 0,0 1 0,-1-1 0,1 0-1,1-6 1,-1 0-24,0 0-1,-1-1 1,0 1-1,-1-12 1,0 21 19,0-1 1,0 1-1,0 0 1,0 0-1,1-1 0,-1 1 1,1 0-1,-1 0 1,1 0-1,-1 0 1,1-1-1,-1 1 0,2-1 1,-1 1-2,0 0 1,-1 0 0,1 0-1,-1 0 1,1 0 0,-1-1 0,1 1-1,-1 0 1,1 0 0,-1 0-1,0-1 1,0 1 0,0-2-1,0-125-270,0 127 270,0 1 1,0-1-1,0 0 0,0 0 0,-1 0 1,1 1-1,0-1 0,0 0 1,-1 1-1,1-1 0,-1 0 1,1 1-1,-1-1 0,1 0 1,-1 1-1,1-1 0,-1 1 1,1-1-1,-1 1 0,0-1 0,1 1 1,-1 0-1,0-1 0,0 1 1,0-1 1,0 1 0,0-1-1,0 1 1,1-1 0,-1 1 0,0-1 0,0 1 0,1-1 0,-1 0-1,0 0 1,1 1 0,-1-1 0,1 0 0,-1 0 0,1 1 0,-1-1 0,1 0-1,-1 0 1,1 0 0,0 0 0,0 0 0,-1 0 0,1 0 0,0-2 0,0 3 1,0-1 0,0 0 0,0 0 0,0 0 1,0 0-1,0 0 0,0 0 0,-1 0 0,1 1 1,0-1-1,-1 0 0,1 0 0,0 0 0,-1 0 1,1 1-1,-1-1 0,0-1 0,0 1 4,0 0-1,0 0 0,0 0 1,1-1-1,-1 1 1,1 0-1,-1-1 0,1 1 1,-1 0-1,1-1 1,0 1-1,-1 0 0,1-1 1,0 1-1,0-1 0,0 1 1,0-2-1,0 2 48,-25 2 147,25 16-44,-1-13-130,0 0-1,1 0 1,0 0-1,0 0 1,0 0-1,1 0 1,-1 0-1,1 0 1,0 0-1,0 0 1,0 0-1,1 0 1,-1-1-1,1 1 1,3 4-1,-1-2 6,0 0 0,0 1-1,0-1 1,-1 1 0,0 0 0,-1 0-1,1 0 1,-1 0 0,2 10 0,-3-8 24,1 0 0,1 0 0,0-1 0,0 1 0,1-1 0,0 0 1,8 13-1,-1-4 101,0 1 1,-2 0-1,0 1 1,-1 0 0,8 32-1,9 19 242,-5-23-146,-3-9 40,-2 1-1,-1 1 0,17 81 1,-23-57-182,-1 78 1,-8-128-109,-1 0 0,0 0 0,-1 0 0,0 0 0,-9 23 0,9-31 0,-1 0 0,1 0 0,-1 0 0,0 0 0,0-1 0,0 0 0,-1 0 0,0 0 0,0-1 0,0 1 0,-1-1 0,1 0 0,-1-1 0,0 1 0,0-1 0,0 0 0,0-1 0,-9 3 0,11-3 0,-5 1 0,0 1 0,0-1 0,0-1 0,0 1 0,0-2 0,0 1 0,-1-1 0,1-1 0,-10 0 0,3 0 149,-6 1-1222,-1-1 0,1-1 0,0-1 0,-1-2 0,-23-5 0,-2-10-4456,18 3-1742,30 16 7000,-1 0 0,0-1 0,0 1 0,0-1 0,1 1 0,-1-1 1,0 1-1,1-1 0,-1 0 0,0 1 0,1-1 0,-1 0 0,1 1 0,-1-1 0,1 0 0,0 0 1,-1 1-1,0-2 0,2 1 126,-1 0-1,0 1 1,0-1 0,0 1 0,1-1 0,-1 1 0,0-1-1,1 1 1,-1 0 0,0-1 0,1 1 0,-1-1 0,0 1 0,1 0-1,-1-1 1,1 1 0,-1 0 0,1-1 0,-1 1 0,1 0-1,-1 0 1,1-1 0,-1 1 0,1 0 0,-1 0 0,1 0-1,0 0 1,-1 0 0,1 0 0,-1 0 0,1 0 0,23-6-2229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05T01:00:48.559"/>
    </inkml:context>
    <inkml:brush xml:id="br0">
      <inkml:brushProperty name="width" value="0.08571" units="cm"/>
      <inkml:brushProperty name="height" value="0.08571" units="cm"/>
    </inkml:brush>
  </inkml:definitions>
  <inkml:trace contextRef="#ctx0" brushRef="#br0">126 1 5734,'-15'1'0,"2"5"0,12 0 0,2 30 0,0-16 0,2 22 0,2 56 0,-2-32 0,0 8 0,0 0 0,2 7 0,-1-28 0,0-2 0,-1 3 0,6 24 0,-13-46 0,10 8 0,-11-26 0,5-15 0,-11-25 0,4 11 0,-8-18 0,-14-22 0,13 22 0,-17-31 0,20 38 0,0-1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8:28.164"/>
    </inkml:context>
    <inkml:brush xml:id="br0">
      <inkml:brushProperty name="width" value="0.05" units="cm"/>
      <inkml:brushProperty name="height" value="0.05" units="cm"/>
    </inkml:brush>
  </inkml:definitions>
  <inkml:trace contextRef="#ctx0" brushRef="#br0">2 28 836,'-1'-19'5297,"1"10"459,10 14-4187,-7-3-2008,12 7 934,0 2 0,-1-1-1,13 15 1,16 12 224,188 169 2527,-69-55-1701,-16-17-684,0 1-253,-45-58-396,-12-4-110,-75-62-465,1 0 0,17 10 0,-30-20-281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50.716"/>
    </inkml:context>
    <inkml:brush xml:id="br0">
      <inkml:brushProperty name="width" value="0.05" units="cm"/>
      <inkml:brushProperty name="height" value="0.05" units="cm"/>
    </inkml:brush>
  </inkml:definitions>
  <inkml:trace contextRef="#ctx0" brushRef="#br0">0 2 100,'0'-2'10175,"0"5"-7936,1 5-1557,0 0 0,1-1 1,0 1-1,0-1 0,5 11 1,6 19 967,-8-8-1062,-2 1-1,0 0 0,-3 54 1,-1-38-447,14 40-19,-13 27-1265,0-112 1037,0 0-1,-1 0 1,1-1 0,0 1-1,-1 0 1,1 0 0,0-1-1,-1 1 1,1 0 0,-1 0-1,1-1 1,-1 1 0,1 0 0,-1-1-1,0 1 1,1-1 0,-1 1-1,0-1 1,1 1 0,-1-1-1,0 1 1,0-1 0,1 0-1,-1 0 1,0 1 0,0-1 0,0 0-1,0 0 1,1 0 0,-1 0-1,0 0 1,0 0 0,0 0-1,0 0 1,0 0 0,1 0-1,-2 0 1,12-16-5561,-1-2 2625,-8 16 2773,0 0 1,0 0 0,0 0-1,0 0 1,0 0-1,1 0 1,-1 0 0,0 0-1,1 1 1,0-1-1,-1 0 1,1 1 0,0 0-1,0-1 1,0 1-1,0 0 1,0 0 0,0 0-1,2-1 1,32-17-1231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51.166"/>
    </inkml:context>
    <inkml:brush xml:id="br0">
      <inkml:brushProperty name="width" value="0.05" units="cm"/>
      <inkml:brushProperty name="height" value="0.05" units="cm"/>
    </inkml:brush>
  </inkml:definitions>
  <inkml:trace contextRef="#ctx0" brushRef="#br0">229 27 688,'-2'-1'365,"-4"-3"885,-1 0 0,1 1 0,-1 0 0,0 0 0,0 0 0,-11-2 0,16 5-975,-1 0 0,0 0 0,1 0 0,-1 1 0,0-1 0,1 0 0,-1 1 0,1 0 0,-1 0 0,1 0 0,-1 0 0,1 0 0,0 0 0,-1 1 0,1-1 0,0 1 0,0-1 0,0 1 0,0 0 0,0 0 0,-2 4 0,-8 9 281,1 1 0,1 0 0,1 0 0,0 2 0,1-1 0,1 1 0,0 0 0,2 0 0,0 0 0,-3 25 0,-2 1-5,6-32-399,1 0 1,1 1-1,0-1 1,0 17 0,3 0 56,2 1 1,1 0-1,1-1 1,1 0 0,2 0-1,15 37 1,-18-55-120,1 1 1,-1-1 0,2 0 0,0 0-1,0-1 1,0 0 0,2 0 0,-1-1-1,1 0 1,0-1 0,1 0 0,0 0-1,0-1 1,20 10 0,-19-11 112,1 0 0,0-1 0,0 0-1,0-1 1,1-1 0,0 0 0,-1 0 0,1-2 0,0 1 0,0-2 0,0 0-1,0 0 1,0-1 0,13-3 0,-4-1 183,-1 0-1,1-2 1,-1-1-1,-1 0 1,0-2-1,23-13 1,-37 19-345,1 0 1,-1-1-1,0 0 1,-1 0 0,1 0-1,-1-1 1,0 1-1,0-1 1,0-1-1,-1 1 1,0-1-1,-1 1 1,1-1 0,-1 0-1,-1 0 1,1-1-1,-1 1 1,0-1-1,-1 1 1,0-1-1,1-11 1,-2 12-42,1 0 0,-1 0 0,0 1 0,-1-1 0,0 0 0,0 0 0,0 0 0,-1 1 0,0-1 0,-1 0 0,1 1 0,-1 0 0,0 0 0,-5-7 0,-19-27 0,2-2 0,-37-82 0,60 119 0,-1 1 0,1 0 0,-1 0 0,0 0 0,-1 1 0,1-1 0,-1 1 0,0 0 0,1 0 0,-1 0 0,-1 0-1,1 0 1,0 1 0,-1 0 0,1 0 0,-7-2 0,-22-11-22,2-1-1000,0 2-1,-46-13 1,13 5-2007,-26-3-3267,45 14 2357,44 11 3628,0 0 1,-1-1-1,1 1 1,0-1-1,0 1 1,-1-1-1,1 0 1,0 0 0,0 1-1,0-1 1,0 0-1,0 0 1,0 0-1,-1-1 1,-9-7-3294,-13 1-2915,35 8 5010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51.659"/>
    </inkml:context>
    <inkml:brush xml:id="br0">
      <inkml:brushProperty name="width" value="0.05" units="cm"/>
      <inkml:brushProperty name="height" value="0.05" units="cm"/>
    </inkml:brush>
  </inkml:definitions>
  <inkml:trace contextRef="#ctx0" brushRef="#br0">38 11 612,'-36'-7'9120,"34"7"-7870,9-1-405,0 0 0,0 0 0,0 0 0,11 2-1,52 8 1273,-33-1-1368,-17-4-208,0 0 0,40 3 0,27 0 874,-64-5-797,1 1-1,-1 1 1,-1 1 0,1 1 0,34 14-1,-26-9-26,-15-4-158,-1 1 1,1 0-1,-2 1 0,22 16 1,-17-11-101,-17-13-298,0 0 0,0 0 0,0 0 0,-1 0 0,1 1 0,0-1 1,0 1-1,-1-1 0,1 1 0,-1-1 0,0 1 0,1 0 0,-1 0 0,0-1 0,0 1 0,0 0 0,0 0 0,0 0 0,-1 1 0,1-1 0,-1 0 0,1 0 0,-1 0 0,0 0 0,1 0 0,-1 1 0,0-1 0,-1 0 0,1 0 0,0 0 1,-1 0-1,1 1 0,-2 1 0,-3 31 473,5-28-395,-1 1 0,0-1 0,0 0 0,-1 0 0,-2 8 0,-22 84 1042,16-70-671,-8 40 1,15-51-440,-2 0-1,0 0 1,-1 0 0,-1 0 0,0-1-1,-1 0 1,-11 17 0,11-24-45,1 0 0,0 1 0,1 0 0,1 0 0,0 0 0,0 1 0,1-1 0,0 1 0,1 0 0,1 0 0,0 1 0,0-1 0,1 1 0,1-1 0,0 0 0,1 1 0,0-1 0,5 20 0,-4 1 0,-3-31 0,1 0 0,0 0 0,-1 1 0,1-1 0,0 0 0,1 0 0,-1 1 0,0-1 0,0 0 0,1 0 0,0 0 0,-1 0 0,1 0 0,0 1 0,0-1 0,0 0 0,0-1 0,0 1 0,1 0 0,2 3 0,2-1 0,1 1 0,0-1 0,0-1 0,0 1 0,1-1 0,-1 0 0,1-1 0,0 0 0,0 0 0,0 0 0,12 0 0,5-1 0,-1-1 0,43-4 0,-28-1 0,-1-2 0,0-1 0,-1-2 0,0-2 0,36-16 0,-63 23-20,-3 3-10,-1-1 0,0 0 1,0 0-1,0-1 0,0 1 0,10-10 0,-16 13-68,1-1 0,-1 0 0,0 1 0,0-1-1,0 1 1,0-1 0,0 0 0,0 1 0,0-1 0,0 0-1,0 1 1,0-1 0,0 1 0,0-1 0,-1 0-1,1 1 1,0-1 0,0 1 0,-1-1 0,1 1 0,0-1-1,-1 0 1,1 1 0,0-1 0,-1 1 0,1 0-1,-1-1 1,1 1 0,-1-1 0,1 1 0,-1 0 0,1-1-1,-1 1 1,-1-1 0,-22-14-4898,21 14 3702,0-1 223,-1-1-468,0 1-1,0-1 1,0 1 0,-1 0 0,1 1 0,-1-1-1,0 1 1,1 0 0,-1 0 0,0 0 0,-8 0-1,2 1-866</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53.174"/>
    </inkml:context>
    <inkml:brush xml:id="br0">
      <inkml:brushProperty name="width" value="0.05" units="cm"/>
      <inkml:brushProperty name="height" value="0.05" units="cm"/>
    </inkml:brush>
  </inkml:definitions>
  <inkml:trace contextRef="#ctx0" brushRef="#br0">102 13 400,'-3'-2'786,"0"0"0,-1 0 0,1 1 0,-1 0 0,1 0 0,-1 0 0,0 0 0,1 0 0,-1 1 0,0-1 0,0 1 0,1 0 0,-1 0 0,0 1 0,0-1 0,-5 2 0,7-1-585,0 0 0,0 0 0,0 0 1,0 0-1,0 0 0,1 0 0,-1 1 0,0-1 1,0 1-1,1-1 0,-1 1 0,1-1 0,0 1 1,-1 0-1,1 0 0,0 0 0,0 0 0,0 0 1,0 0-1,0 0 0,1 0 0,-1 0 0,1 0 1,-1 1-1,1-1 0,0 0 0,0 0 0,0 5 0,4 74 2294,17 103 0,-6-74-1647,10 41-83,-21-125-686,3 40 61,6 48 123,-7-75-257,-5-34-32,0 0 0,0 0 1,0 0-1,0 0 0,-1 0 0,0 0 1,0 0-1,-1 8 0,-3 1-662,0 1-1,-2-1 1,1 0-1,-10 14 1,11-15-8056,6-24 2704,-1 8 5690,-1 1-1,1 0 0,0 0 1,0 0-1,0 0 1,0 0-1,0 0 0,1 0 1,-1 0-1,1 0 0,-1 0 1,1 1-1,-1-1 0,1 1 1,3-3-1,0 0-334,18-16-877</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53.621"/>
    </inkml:context>
    <inkml:brush xml:id="br0">
      <inkml:brushProperty name="width" value="0.05" units="cm"/>
      <inkml:brushProperty name="height" value="0.05" units="cm"/>
    </inkml:brush>
  </inkml:definitions>
  <inkml:trace contextRef="#ctx0" brushRef="#br0">65 6 36,'6'-2'1512,"9"-1"1394,-15 3-2841,0 0 1,0 0 0,-1 0-1,1 0 1,0 0-1,0 1 1,0-1 0,0 0-1,0 0 1,0 0 0,0 0-1,0 0 1,0 0 0,0 0-1,0 1 1,0-1 0,0 0-1,0 0 1,0 0-1,0 0 1,0 0 0,0 0-1,0 0 1,0 1 0,0-1-1,0 0 1,0 0 0,0 0-1,0 0 1,0 0-1,0 0 1,0 0 0,0 1-1,0-1 1,0 0 0,0 0-1,0 0 1,0 0 0,1 0-1,-1 0 1,0 0 0,0 0-1,0 0 1,0 1-1,0-1 1,0 0 0,0 0-1,0 0 1,1 0 0,-1 0-1,0 0 1,0 0 0,0 0-1,0 0 1,0 0 0,0 0-1,1 0 1,-1 0-1,0 0 1,-7 11 1480,0 0-1,0 1 1,2 0 0,-7 16-1,1-2-304,3-6-721,1 0 0,1 0 0,1 1 0,0 0 0,2 1 0,0-1 1,1 24-1,14 151 909,-5-153-998,18 66-1,-4-27 14,-16-57-288,1 0-1,1 0 0,2-1 1,14 32-1,-4-18-13,-10-21-48,-1-1-1,20 27 1,-8-16 5,-16-20-32,0-1-1,0 1 1,1-1-1,0 0 1,1 0-1,-1-1 1,1 1-1,0-1 1,0-1-1,1 1 1,-1-1-1,1 0 1,0-1 0,9 4-1,-4-4 195,-1 0 0,1-1 0,0-1 0,0 0 0,1 0 0,-1-1 0,0-1 0,0 0 0,0-1 0,0 0 0,0-1 0,-1 0 0,1-1 0,-1 0 0,16-8 0,-10 4-105,1-1 0,-1-1 1,0 0-1,-1-1 0,-1-1 1,1 0-1,-2-1 0,0-1 1,0 0-1,-2-1 0,1 0 1,15-27-1,-25 35-155,-1 1-1,0-1 1,0 1-1,0-1 1,-1 0 0,0 0-1,0 1 1,-1-1-1,0-12 1,3-24-1,-1 30 0,0-1 0,-1 0 0,0-1 0,-1 1 0,-1 0 0,0 0 0,-1 0 0,0 0 0,-1 0 0,-1 1 0,-6-18 0,3 17 0,-1 0 0,0 1 0,-1-1 0,-1 1 0,0 1 0,-13-13 0,-27-35 0,36 44-306,0 1 1,-1 0-1,-1 0 0,0 2 0,-1 0 1,0 1-1,-1 1 0,-21-10 0,-38-26-3351,63 39 2181,-1 0-1,-29-11 1,-20-10-3804,48 21 2975,0 1 0,-23-7 0,23 9 112,0-1 0,-18-10 0,19 8 238</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53.945"/>
    </inkml:context>
    <inkml:brush xml:id="br0">
      <inkml:brushProperty name="width" value="0.05" units="cm"/>
      <inkml:brushProperty name="height" value="0.05" units="cm"/>
    </inkml:brush>
  </inkml:definitions>
  <inkml:trace contextRef="#ctx0" brushRef="#br0">0 143 852,'2'0'369,"0"0"1,0-1-1,0 1 1,0 0-1,0-1 0,0 1 1,0-1-1,-1 0 1,1 1-1,3-3 0,9-3 3768,1 5 1668,14-1-3821,49-8 0,5-1-1168,-1 3-1585,0-3-1,90-26 0,-167 36 207,0-1 0,0 0 1,0 0-1,0 0 0,7-5 0,-12 6 436,1 1 1,-1 0-1,1 0 1,-1 0-1,1-1 1,-1 1-1,1 0 1,-1-1-1,1 1 1,-1-1-1,1 1 1,-1 0-1,0-1 1,1 1-1,-1-1 1,0 1-1,0-1 1,1 1-1,-1-1 1,0 1-1,0-1 0,0 1 1,1-1-1,-1 1 1,0-1-1,0 0 1,0 1-1,0-1 1,0 1-1,0-1 1,0 1-1,0-1 1,0 1-1,-1-1 1,1 0-1,0 1 1,0-1-1,0 1 1,-1-1-1,-1-3-961,2-7-6042</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54.344"/>
    </inkml:context>
    <inkml:brush xml:id="br0">
      <inkml:brushProperty name="width" value="0.05" units="cm"/>
      <inkml:brushProperty name="height" value="0.05" units="cm"/>
    </inkml:brush>
  </inkml:definitions>
  <inkml:trace contextRef="#ctx0" brushRef="#br0">1 3 1352,'0'0'139,"0"0"0,0 0 0,1-1 0,-1 1 0,0 0-1,0 0 1,1 0 0,-1-1 0,0 1 0,1 0 0,-1 0 0,0 0 0,1 0-1,-1 0 1,0-1 0,1 1 0,-1 0 0,0 0 0,1 0 0,-1 0 0,1 0 0,-1 0-1,0 0 1,1 0 0,-1 0 0,0 1 0,1-1 0,-1 0 0,0 0 0,1 0-1,-1 0 1,0 0 0,1 1 0,-1-1 0,0 0 0,1 0 0,0 15 8470,-2-4-5542,3 0-4352,9 17 2876,-2 1-1,11 53 0,2 7-172,-17-67-1003,-1 0 0,3 36 0,0 5 175,5 57 31,1-19-373,-10-77-343,-1 1 0,-3 46 0,-1-22-1429,2-49 1472,0 1 0,0-1-1,0 1 1,0-1 0,0 1-1,0-1 1,1 1 0,-1 0-1,0-1 1,0 1 0,0-1-1,0 1 1,1-1 0,-1 0 0,0 1-1,0-1 1,1 1 0,-1-1-1,0 1 1,1-1 0,-1 0-1,1 1 1,-1-1 0,1 0-1,-1 1 1,1-1 0,0 0-19,-1 1 1,0-1 0,1 0 0,-1 0 0,0 0-1,1 1 1,-1-1 0,0 0 0,1 0-1,-1 1 1,0-1 0,0 0 0,0 1-1,1-1 1,-1 0 0,0 1 0,0-1-1,0 1 1,1-1 0,-1 0 0,0 1-1,0-1 1,0 0 0,0 1 0,0-1-1,0 1 1,0-1-112,-1 1 1,1-1-1,0 0 0,-1 0 0,1 0 0,0 0 0,-1 0 1,1 0-1,0 0 0,-1 0 0,1 0 0,-1 0 1,1 0-1,0 0 0,-1 0 0,1 0 0,0 0 0,-1 0 1,1 0-1,0 0 0,-1 0 0,1 0 0,0-1 1,-1 1-1,1 0 0,0 0 0,-1 0 0,1-1 0,0 1 1,0 0-1,-1 0 0,1-1 0,0 1 0,0 0 1,-1-1-1,1 1 0,0 0 0,0-1 0,0 1 0,0 0 1,0-1-1,-1 1 0,1-1 0,-10-19-6170,9 18 6029,0 1 0,-1-1 0,1 0 0,0 1-1,0-1 1,1 0 0,-1 0 0,0 1 0,0-1-1,0-4 1,10-8-1527</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54.731"/>
    </inkml:context>
    <inkml:brush xml:id="br0">
      <inkml:brushProperty name="width" value="0.05" units="cm"/>
      <inkml:brushProperty name="height" value="0.05" units="cm"/>
    </inkml:brush>
  </inkml:definitions>
  <inkml:trace contextRef="#ctx0" brushRef="#br0">0 124 520,'7'-4'660,"9"-5"2240,0 0 0,21-18 0,-35 26-2694,0-1 0,0 1 0,1-1 0,-1 1 0,0 0 0,0 0 0,1 0 1,-1 0-1,5-1 0,19-8 1226,-16 5-949,-1 1 0,1 0 0,0 0 0,0 1 0,0 1 0,16-3 0,69-1 1512,-63 5-1079,45-7 0,-55 4-365,-1 2-1,26-1 1,-39 3-330,0 0 1,0 0-1,-1 1 1,1 0 0,0 1-1,-1 0 1,1 0-1,-1 1 1,10 3-1,-13-2 45,1-1-1,0 1 0,-1 0 1,0 0-1,0 1 0,0-1 1,-1 1-1,1 0 0,-1 0 1,3 6-1,23 54 1661,-26-58-1741,11 49 1062,-3-10-437,-7-29-620,-1 0 0,0 0 1,-1 0-1,-1 0 0,-2 24 0,4 39-99,8 275-91,-12-261 0,2-89 0,-1 1 0,1-1 0,1 1 0,-1-1 0,0 0 0,1 1 0,4 6 0,4 15 0,-6-14-123,-3-8-82,1 0 0,-1 1 0,0-1 0,0 0 1,0 8-1,-1-12 31,0 0 0,0 1 0,0-1 0,0 0 0,-1 0 0,1 0 0,0 0 0,-1 0 0,1 0 0,-1 0 0,1 0 0,-1 0 0,0 0 0,1 0 0,-1 0 0,0 0 0,0 0 0,0 0 0,1 0 0,-1-1 0,0 1 0,0 0 1,0-1-1,0 1 0,0-1 0,0 1 0,-1-1 0,1 1 0,-2-1 0,-1 0-533,-1 0 0,1 0 0,-1-1 0,1 0 1,-1 0-1,1 0 0,0 0 0,0-1 0,0 0 1,-1 1-1,2-2 0,-6-2 0,-7-3-1571,-26-2-3091,36 10 4445,0-1 0,1 0 0,-1-1 1,0 1-1,1-1 0,-8-3 1,1-2-1071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55.102"/>
    </inkml:context>
    <inkml:brush xml:id="br0">
      <inkml:brushProperty name="width" value="0.05" units="cm"/>
      <inkml:brushProperty name="height" value="0.05" units="cm"/>
    </inkml:brush>
  </inkml:definitions>
  <inkml:trace contextRef="#ctx0" brushRef="#br0">26 229 404,'-20'-16'2658,"19"14"-1848,0 1 1,0-1-1,0 0 0,1 0 0,-1 0 0,1 0 1,0 0-1,-1 0 0,1 0 0,0 0 0,0-3 1,5 3 1259,101-22 2786,62 0-2172,-16 3-1808,36-8-624,21 1-1066,38-9-6116,-220 27 4330,-23 8 1355,0 0 1,0 1-1,1-1 1,-1 1-1,1 0 1,-1 0-1,9 0 1,8 1-743</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14:55.957"/>
    </inkml:context>
    <inkml:brush xml:id="br0">
      <inkml:brushProperty name="width" value="0.05" units="cm"/>
      <inkml:brushProperty name="height" value="0.05" units="cm"/>
    </inkml:brush>
  </inkml:definitions>
  <inkml:trace contextRef="#ctx0" brushRef="#br0">459 128 1024,'-14'0'6621,"-21"7"-1536,29-5-4576,1 1-1,-1-1 1,1 1 0,0 0-1,0 1 1,0 0-1,0-1 1,1 2-1,-1-1 1,1 0-1,-6 8 1,-9 20 1480,0 0 0,3 1-1,-23 60 1,6-11-475,-5 25-95,12-27-666,-49 176 715,49-158-1176,21-72-211,1 0 1,1 1-1,1 0 1,3 39-1,-1-25-22,0-39-52,24-5-23,-23-1-4,0 0 1,0-1-1,-1 1 0,1 0 1,-1-1-1,0 1 0,0-1 1,-2-7-1,2-4-56,0-260-881,-3 230 870,-1 1 1,-13-53 0,5 31 34,-1 9 34,7 36 18,-5-43-1,11 59 3,0-1 0,0 0 0,0 0 0,1 1 1,0-1-1,0 0 0,0 1 0,1-1 0,0 1 1,5-11-1,17-47 59,-22 55 5,1 0 0,0 1 1,0-1-1,1 0 0,0 1 1,0 0-1,1 0 1,8-11-1,-9 17 3,0-1 0,0 1 1,0 0-1,1 0 0,-1 0 1,0 0-1,1 1 0,-1-1 0,9 0 1,2 1-48,-1 0 1,1 1-1,-1 1 1,1 0-1,-1 1 1,1 1-1,-1 0 1,0 1-1,18 7 1,7 1-7,18 7-16,-1 4 0,78 42 0,-79-37 0,46 25 0,125 86 0,-194-114 0,50 48 0,-25-20 0,222 188 0,-222-197 0,-44-35 0,-1 0 0,0 0 0,0 1 0,-1 0 0,0 1 0,-1 1 0,12 16 0,-18-21 0,-3-6 0,0 1 0,0-1 0,0 1 0,0-1 0,0 1 0,1-1 0,-1 1 0,0-1 0,1 0 0,-1 0 0,1 0 0,0 0 0,-1 0 0,1 0 0,0 0 0,2 0 0,-4-1 0,0 1 0,1-1 0,-1 0 0,0 0 0,0 0 0,1 0 0,-1 0 0,0 1 0,1-1 0,-1 0 0,0 0 0,1 0 0,-1 0 0,1 0 0,-1 0 0,0 0 0,1 0 0,-1 0 0,0 0 0,1 0 0,-1-1 0,0 1 0,1 0 0,-1 0 0,0 0 0,1 0 0,-1 0 0,0-1 0,0 1 0,1 0 0,-1 0 0,0-1 0,1 1 0,0-5 0,1 2 0,0 0 0,-1 0 0,1 0 0,-1 0 0,0-1 0,0 1 0,0 0 0,-1-1 0,1 1 0,-1-1 0,0 1 0,0 0 0,0-1 0,-1-5 0,3-28 0,34-171 0,-24 140 0,7-115 0,-10 66 0,-7 102 0,-1 1 0,0 0 0,-1 0 0,0 0 0,-2 0 0,-2-17 0,0 13 0,1-1 0,0 0 0,2 0 0,0 0 0,3-30 0,-1 40 0,0 0 0,1 1 0,0-1 0,0 1 0,1-1 0,0 1 0,1 0 0,-1 0 0,2 1 0,-1-1 0,1 1 0,0 0 0,0 0 0,8-7 0,-10 12 0,0-1 0,-1 1 0,1-1 0,-1 1 0,0-1 0,0 0 0,0 0 0,3-5 0,-4 2 0,0 1 0,0-1 0,0 0 0,-1 1 0,0-11 0,0 16-2,0 0 0,0-1 0,0 1 0,0 0 0,0-1 0,-1 1 0,1 0 0,0 0 0,0-1 0,0 1 0,0 0 0,0 0 0,-1-1 0,1 1 0,0 0 0,0 0 0,-1-1 0,1 1 0,0 0 0,0 0 0,-1 0 0,1 0 0,0-1 0,0 1 0,-1 0 0,1 0 0,0 0 0,-1 0 0,1 0 0,0 0 0,0 0 0,-1 0 0,1 0 0,0 0 0,-1 0 0,1 0 0,0 0 0,-1 0 0,1 0 0,0 0 0,0 0 0,-1 0 0,1 0 0,0 0 0,-1 1 0,1-1 0,0 0 0,0 0 0,-1 0 0,1 1 0,-11 4-2030,11-3 1343,-1-1 1,1 1-1,0-1 0,0 0 1,0 1-1,1-1 0,-1 0 1,0 1-1,0-1 0,1 0 1,-1 1-1,1-1 0,-1 0 1,1 0-1,0 1 0,-1-1 1,1 0-1,0 0 0,1 2 1,2 4-2715,12 16-2760,17 5 1190,-8-8 2912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8:31.702"/>
    </inkml:context>
    <inkml:brush xml:id="br0">
      <inkml:brushProperty name="width" value="0.05" units="cm"/>
      <inkml:brushProperty name="height" value="0.05" units="cm"/>
    </inkml:brush>
  </inkml:definitions>
  <inkml:trace contextRef="#ctx0" brushRef="#br0">408 209 864,'0'-9'1343,"0"3"-784,1 1 1,-1-1 0,-1 0-1,1 0 1,-1 1 0,0-1-1,0 0 1,-1 1 0,1-1-1,-4-5 1,5 9-484,-1-1 0,1 1 0,-1-1 1,1 1-1,0-1 0,0 0 0,0 1 1,0-1-1,1-3 0,-1 4-18,1 1 1,-1-1-1,0 1 0,1-1 1,-1 1-1,0-1 0,0 1 1,0-1-1,-1 1 0,1 0 1,0-1-1,0 1 0,-1-1 1,1 1-1,-1-1 0,1 1 1,-2-2-1,-20-6 1054,15 6-650,0 1-1,1-1 1,-1 0-1,1 0 1,0-1-1,0 0 1,-11-9-1,14 11-281,-1-1 0,1 1 0,-1 0 0,1 0 0,-1 1 0,0-1 0,1 1 0,-9-2 0,-12-6 581,20 8-601,-1 0 1,1 0 0,-1 1 0,0 0-1,0 0 1,1 0 0,-7 1-1,4 0 35,5-1 715,-26 7-523,27-7-375,0 0 1,-1 0-1,1 1 1,0-1 0,0 0-1,0 1 1,0-1 0,-1 1-1,1 0 1,0-1-1,0 1 1,0 0 0,0-1-1,0 1 1,1 0 0,-1 0-1,0 0 1,-1 2-1,-16 25 147,4-4-83,1-9-37,10-11-28,-1 0 1,1 0 0,-1 0 0,1 1 0,0-1-1,1 1 1,-1 0 0,-3 9 0,3 3 8,2-13-10,0 1 0,0 0 0,0-1 0,-1 1-1,0-1 1,-4 9 0,-3 6 33,1 0-1,0 0 0,1 0 1,-7 39-1,12-43-14,1 1 0,1-1 0,1 0 0,0 0 0,4 17 0,1 37 48,-6-58-71,0 0-1,1 0 1,1 0 0,-1-1-1,6 16 1,-5-14-10,0 0 1,-1 0 0,-1 1 0,0-1-1,-2 17 1,1 9 34,1-37-32,0 0 0,-1 0 0,1 0 0,0 0 0,0 1 0,-1-1 0,1-1 0,-1 1 0,1 0 0,-1 0 0,1 0 0,-1 0 0,1 0 1,-1 0-1,0 0 0,1-1 0,-1 1 0,0 0 0,0-1 0,0 1 0,0 0 0,-1 0 0,-7 7-21,8-8 24,1 1 0,-1 0 0,1 0 0,-1-1 0,1 1 0,0 0 0,-1 0 0,1-1 0,0 1 0,0 0 0,0 0 0,-1 0 0,1-1 1,0 1-1,0 0 0,0 0 0,0 0 0,0 0 0,1-1 0,-1 1 0,0 0 0,0 0 0,1 1 0,0 0 48,-1 8-146,0-20-355,23 2-671,-17 7 872,0 0 0,1 0-1,-1-1 1,0 0 0,0 0 0,7-4-1,91-56-2061,-81 50 1850,-1-2-1,-1 0 0,21-17 1,-21 14 36,2 1 1,42-24-1,142-75-351,-99 52 735,-67 44 86,-30 14 5,0 0 1,0 0-1,14-11 1,10-2 294,-30 16-227,-1 0 0,1 0-1,-1 0 1,0 0 0,0-1-1,0 0 1,7-6 0,-11 9-105,0 0 1,1 0-1,-1 0 1,0 0-1,0 0 1,0-1-1,0 1 1,0 0-1,0 0 1,0 0-1,0 0 1,0 0-1,0-1 1,0 1-1,0 0 0,0 0 1,0 0-1,0 0 1,0 0-1,0-1 1,0 1-1,0 0 1,0 0-1,0 0 1,0 0-1,0 0 1,0-1-1,0 1 1,0 0-1,-1 0 1,1 0-1,0 0 1,0 0-1,0 0 1,0 0-1,0-1 0,0 1 1,0 0-1,-1 0 1,1 0-1,0 0 1,0 0-1,0 0 1,0 0-1,0 0 1,0 0-1,-1 0 1,1 0-1,0 0 1,0 0-1,0 0 1,0 0-1,0 0 1,-1 0-1,1 0 1,0 0-1,0 0 0,0 0 1,0 0-1,0 0 1,-1 0-1,1 0 1,-20 0 660,-17 5-109,-4 6-303,21-7-173,0 2 0,-24 9 0,2 2 70,-91 22 0,91-28-62,-1 1 0,-53 24-1,-16 6 0,108-41-94,0 1-1,1-1 0,0 1 0,-1 0 0,1 0 0,0 0 0,0 1 0,0-1 0,-4 5 0,6-6 1,1 0 0,-1-1 0,1 1 0,-1 0 0,1 0 0,-1-1-1,1 1 1,0 0 0,0 0 0,-1 0 0,1-1 0,0 1 0,0 0-1,0 0 1,0 0 0,0 0 0,0 0 0,0-1 0,0 1 0,0 0 0,0 0-1,0 0 1,1 0 0,-1-1 0,0 1 0,0 0 0,1 0 0,-1 0-1,1-1 1,-1 1 0,1 0 0,-1-1 0,1 1 0,-1 0 0,1-1 0,0 1-1,-1-1 1,1 1 0,0-1 0,-1 1 0,1-1 0,0 1 0,0-1-1,0 0 1,0 1 0,12 4 3,-1 0 0,1 0 1,0-1-1,1-1 0,22 4 0,0-1-6,-7-1-58,-1-2 0,0-1 0,57-3 0,-26 0-88,-11-2-126,1-2 1,-1-2-1,89-24 1,-25 4-178,-67 15 306,-1-2 0,81-37 0,-99 39 137,-15 8 23,-1 0 1,0-1 0,0-1 0,-1 1 0,18-15 0,-26 20 5,-1-1 1,1 1-1,0 0 1,-1-1 0,1 1-1,0 0 1,-1-1-1,1 1 1,-1-1 0,1 0-1,-1 1 1,1-1-1,-1 1 1,1-1-1,-1 0 1,1 1 0,-1-1-1,0 0 1,1 1-1,-1-1 1,0 0 0,0 1-1,0-1 1,0 0-1,1 0 1,-1 1 0,0-1-1,0 0 1,-1-1-1,0 1 21,0 1-1,0-1 0,0 0 0,0 1 0,0 0 0,0-1 0,-1 1 1,1 0-1,0-1 0,0 1 0,0 0 0,-1 0 0,1 0 1,0 0-1,-2 0 0,-51 9 528,7 4-304,-76 33 0,105-38-239,1 1 0,0 1 1,1 0-1,0 1 0,1 1 1,0 0-1,-18 20 1,31-29-26,0 0 0,1 0 0,-1 0 0,1 1 0,0-1 0,0 0 0,0 0 0,0 1 1,0-1-1,1 1 0,-1-1 0,1 0 0,0 1 0,0-1 0,1 7 0,-1 3 5,1-12-5,-1 0 1,0 0-1,1-1 1,-1 1-1,1 0 1,0 0-1,-1 0 1,1-1-1,-1 1 1,1 0-1,0 0 1,0-1-1,-1 1 1,1-1-1,0 1 1,0-1 0,0 1-1,0-1 1,0 1-1,0-1 1,0 0-1,0 1 1,-1-1-1,1 0 1,0 0-1,0 0 1,0 0-1,0 0 1,0 0-1,0 0 1,2 0 0,32-2 1,-15-2-5,0 0 0,0-2 0,23-9 1,69-41 23,-98 51-23,0-2 0,0 0 0,0 0 0,-1-1 0,0-1 0,21-19 0,-10 12-10,-23 15 13,1 1 1,0-1-1,-1 0 0,1 0 1,0 1-1,-1-1 0,1-1 1,-1 1-1,1 0 1,-1 0-1,0 0 0,0-1 1,1 1-1,-1-1 0,0 1 1,0-1-1,-1 1 0,1-1 1,1-1-1,-2 1 25,0-3 78,-51 40 70,47-31-172,0 0 0,0 0 0,0 1 0,0 0 0,1-1 0,0 1 0,0 0 0,0 0 0,1 1 0,-4 9 0,-5 2 1,10-16-3,-1 1-1,1-1 1,0 0 0,0 0-1,0 1 1,1-1 0,-1 1-1,0-1 1,1 1 0,-1-1-1,0 1 1,1-1 0,0 1-1,-1-1 1,1 1 0,0 0-1,0 1 1,0 59-15,0-61 13,0 0-1,1 0 0,-1 0 1,0 0-1,1 0 0,-1 0 1,1 0-1,-1 0 1,1 0-1,0-1 0,-1 1 1,1 0-1,0 0 0,0 0 1,-1-1-1,1 1 1,0-1-1,0 1 0,1 0 1,24 13-156,-15-8-44,-6-4 45,0 0-1,0 0 1,0-1 0,0 0-1,0 0 1,0 0-1,0 0 1,0-1-1,0 1 1,0-1 0,1-1-1,-1 1 1,0-1-1,0 0 1,0 0-1,0 0 1,0-1 0,0 1-1,6-5 1,2 0-71,0-1 0,0-1-1,0 0 1,-1-1 0,18-17 0,-6-2 34,-21 23 198,1 0-1,0 0 1,0 0 0,1 1-1,-1-1 1,1 1 0,7-5-1,-9 8 101,-1-1-1,1 0 1,-1 1-1,0-1 0,0 0 1,0 0-1,0-1 1,0 1-1,-1 0 0,1-1 1,1-2-1,-5 5-25,0 0-1,1 0 0,-1 0 1,1 0-1,-1 0 1,0 0-1,1 1 1,-1-1-1,0 1 0,1-1 1,-1 1-1,1-1 1,-1 1-1,-1 1 1,-19 11 683,-42 32 0,56-38-678,-1 0 0,2 0 0,-1 1-1,1 1 1,0-1 0,0 1 0,-6 12 0,5-4 7,-3 3 7,1 0 1,-9 31 0,16-42-84,0 0 4,1-1 1,0 1-1,0 0 1,1 0 0,-1 15-1,27-24 234,-18-2-217,-1-1 1,0-1-1,0 1 1,-1-1 0,1 0-1,-1 0 1,7-7-1,17-13-1,45-30 0,-14 12-23,-27 18-7,37-31-3,-44 34 11,1 2 0,45-26 0,-68 43-26,-4 1 19,1 0 0,0 1 0,0-1 0,0 0 0,0 1 0,-1-1-1,1 1 1,0 0 0,0-1 0,0 1 0,0 0 0,0-1 0,0 1 0,0 0 0,0 0-1,0 0 1,0 0 0,2 0 0,-1 25 246,-2-19-223,0 8-6,0 0-1,-1 0 0,-1 0 0,-5 22 0,5-33-30,1 1 0,0-1 0,0 0 0,1 1 0,-1-1 0,1 1 0,0-1 0,-1 1 0,2-1 0,-1 1-1,0 0 1,1-1 0,-1 1 0,1-1 0,0 0 0,0 1 0,1-1 0,-1 0 0,1 0 0,-1 1 0,1-1 0,0-1 0,0 1-1,0 0 1,1 0 0,-1-1 0,1 1 0,-1-1 0,1 0 0,5 4 0,5 1-133,-11-5 86,0-1 0,1 1 0,-1-1 0,1 0 0,-1 0 1,1 0-1,0 0 0,-1 0 0,1 0 0,0-1 0,0 1 0,-1-1 0,5 0 0,30-1-519,1-1 0,-1-2 0,-1-2 0,1-1 0,-1-2 0,49-19 0,46-17-523,-61 22 833,-2-2 1,90-47-1,-157 71 304,0 1 0,-1 0 1,1-1-1,0 0 0,0 1 0,0-1 1,-1 0-1,1 1 0,0-1 0,-1 0 1,1 0-1,-1 1 0,1-1 0,-1 0 1,1 0-1,-1 0 0,1 0 0,-1 0 1,0 0-1,0 0 0,1 0 0,-1 1 1,0-1-1,0 0 0,0 0 0,0 0 1,0-2-1,-1 2-3,1 1 1,0-1-1,-1 0 0,1 1 1,0-1-1,-1 0 0,1 1 1,-1-1-1,1 1 0,-1-1 1,1 1-1,-1-1 0,1 1 1,-1 0-1,1-1 1,-1 1-1,0-1 0,1 1 1,-1 0-1,0 0 0,1-1 1,-1 1-1,0 0 0,0 0 1,1 0-1,-1 0 0,0 0 1,1 0-1,-1 0 0,0 0 1,0 0-1,1 0 0,-1 0 1,0 0-1,1 1 1,-1-1-1,-1 1 0,-45 10 916,29-8-578,0 2 1,-25 9 0,-38 17 356,35-13-269,-68 34 0,65-25-355,47-26-100,2 0-5,1-1 0,-1 1 0,0-1 0,1 0 1,-1 1-1,0-1 0,1 0 0,-1 1 0,0-1 1,1 0-1,-1 1 0,0-1 0,1 0 0,-1 0 1,1 1-1,-1-1 0,1 0 0,-1 0 0,1 0 0,-1 0 1,1 0-1,-1 0 0,0 0 0,1 0 0,-1 0 1,1 0-1,-1 0 0,1 0 0,-1 0 0,1 0 1,-1 0-1,1 0 0,0-1 0,25-3 33,-16 2-19,13-3-4,0-1-1,0-1 1,43-20-1,-22 8-6,33-8-3,34-15 0,-95 36 2,-1 0-1,28-5 1,-31 8-5,0 0 1,1-1 0,-1 0 0,15-9 0,24-8 4,-49 20 25,-2 30 411,0-15-340,-1-9-78,1 0-1,0 0 1,0 1-1,1-1 1,-1 0 0,1 0-1,0 0 1,0 0-1,1 0 1,4 9-1,-2 6-12,-3-18 6,1 0 1,0-1-1,0 1 0,0 0 0,0-1 1,0 1-1,0-1 0,0 0 0,0 0 1,1 0-1,-1 0 0,0 0 0,4 0 1,35 2 78,-26-4-95,59 0-62,78-11 0,-137 10 72,-1 1 1,0 1 0,0-1 0,0 2 0,1 0-1,-1 1 1,0 1 0,27 7 0,-16-2 69,-22-8-56,1 1 0,-1-1 1,1 1-1,-1 0 0,1 0 0,-1 1 1,0-1-1,0 1 0,0-1 0,1 1 1,-2 0-1,1 0 0,0 1 1,0-1-1,-1 1 0,1-1 0,3 6 1,10 8 115,-16-16-136,1 1 0,0-1 1,0 1-1,-1-1 0,1 1 0,0-1 1,-1 1-1,1 0 0,0-1 0,-1 1 0,1 0 1,-1 0-1,1-1 0,-1 1 0,1 0 1,-1 0-1,0 0 0,1 0 0,-1-1 1,0 1-1,0 0 0,0 0 0,0 0 1,0 2-1,0-2 0,0 0 1,1 0 0,-1 0-1,0 1 1,0-1 0,0 0-1,1 0 1,-1 0 0,1 0-1,-1 0 1,1 0 0,-1 0-1,1 0 1,0 0-1,-1 0 1,1 0 0,0 0-1,0 0 1,1 1 0,0 0-3,-1-1 1,0 0-1,0 0 1,1 1-1,-1-1 1,0 0-1,-1 1 1,1-1 0,0 1-1,0-1 1,-1 1-1,1 0 1,-1-1-1,1 1 1,-1 0-1,1-1 1,-1 1-1,0 0 1,0 0 0,0 2-1,0-4-2,0 0 0,0 1 0,0-1-1,0 0 1,0 1 0,0-1 0,0 0 0,0 1 0,0-1-1,0 0 1,1 1 0,-1-1 0,0 0 0,0 0 0,0 1-1,0-1 1,1 0 0,-1 1 0,0-1 0,0 0-1,1 0 1,-1 0 0,0 1 0,0-1 0,1 0 0,-1 0-1,0 0 1,1 0 0,-1 1 0,0-1 0,1 0 0,-1 0-1,0 0 1,1 0 0,-1 0 0,1 0 0,16-3-1061,8-7-858,-23 9 1748,-1 1-1,0-1 0,0 1 1,1-1-1,-1 0 1,0 1-1,0-1 0,0 0 1,0 0-1,0 0 0,0 0 1,0 0-1,0 0 1,0 0-1,-1 0 0,1 0 1,0 0-1,-1-1 1,1 1-1,-1 0 0,1 0 1,-1-1-1,1-1 1,2-40-4692,0 2 146,7 13 3006</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20:19.594"/>
    </inkml:context>
    <inkml:brush xml:id="br0">
      <inkml:brushProperty name="width" value="0.05" units="cm"/>
      <inkml:brushProperty name="height" value="0.05" units="cm"/>
    </inkml:brush>
  </inkml:definitions>
  <inkml:trace contextRef="#ctx0" brushRef="#br0">786 2 500,'10'0'3593,"-22"0"-401,6-1-2607,12 1-116,-6-1-426,1 1 0,-1 0 0,1 0 0,0 0-1,-1 0 1,1 0 0,-1 1 0,1-1 0,0 0 0,-1 0 0,1 0-1,-1 0 1,1 1 0,-1-1 0,1 0 0,-1 1 0,1-1 0,-1 0-1,1 1 1,-1-1 0,1 0 0,-1 1 0,1-1 0,-1 1-1,0-1 1,1 1 0,-1-1 0,0 1 0,1-1 0,-1 2 0,0-2-18,1 1 1,-1-1-1,0 0 1,0 0 0,1 1-1,-1-1 1,0 0 0,1 0-1,-1 0 1,0 1 0,1-1-1,-1 0 1,1 0-1,-1 0 1,0 0 0,1 0-1,-1 0 1,1 1 0,-1-1-1,0 0 1,1 0-1,-1 0 1,0-1 0,1 1-1,-1 0 1,1 0 0,-1 0-1,0 0 1,1 0 0,-1 0-1,1 0 1,-1-1-1,0 1 1,1 0 0,-1 0-1,0-1 1,1 1 0,8-2 587,-7 2 348,-16 0 639,5 2-1283,11 2 310,-2-4-619,0 0 0,0 0 0,1 0 0,-1 0 0,0 0 0,0 1 0,0-1 0,1 0 0,-1 0 0,0 0 0,0 0 1,1 0-1,-1 0 0,0 0 0,0 0 0,0 0 0,1 0 0,-1 0 0,0 0 0,0 0 0,1 0 0,-1 0 0,0 0 0,0 0 1,1 0-1,-1 0 0,0-1 0,0 1 0,0 0 0,1 0 0,-1 0 0,0 0 0,0 0 0,0 0 0,0-1 0,1 1 1,-1 0-1,0 0 0,0 0 0,0-1 0,0 1 0,0 0 0,0 0 0,0 0 0,1-1 0,-1 1 0,0 0 0,0 0 1,0 0-1,0-1 0,0 1 0,0 0 0,0 0 0,0-1 0,0 1 0,0-1 405,-10-3-271,9 3-87,1 1 1,-1 0 0,1-1-1,-1 1 1,0 0-1,1-1 1,-1 1-1,1 0 1,-1 0-1,0-1 1,1 1 0,-1 0-1,1 0 1,-1 0-1,0 0 1,1 0-1,-1 0 1,0 0-1,1 0 1,-1 0 0,0 0-1,1 0 1,-1 1-1,1-1 1,-1 0-1,-1 1 1,-18 5 120,18-6-164,0 1 0,0-1-1,0 0 1,0 1 0,0 0 0,0-1 0,0 1 0,0 0 0,0 0 0,0 0 0,1 0 0,-1 0 0,0 1 0,-1 1 0,-1 0-5,1 1-1,-1-1 1,0 0 0,0-1 0,0 1 0,-4 2 0,5-4 0,0 0-1,0 1 0,0 0 1,1-1-1,-1 1 1,1 0-1,-1 0 1,1 1-1,0-1 1,-1 0-1,1 1 0,1 0 1,-1-1-1,0 1 1,1 0-1,-3 5 1,3-6-4,-2 5 13,1 1 0,-1 0 1,1 0-1,1 0 1,-2 14-1,2-8 18,0 0 0,-1 0 0,-8 26 0,-3 23 146,3-12 86,-2 0 1,-34 90-1,14-51 53,1-7 173,-43 82-1,40-94-211,-42 69 270,25-51-303,-65 109-8,32-69-284,33-48 35,48-66-101,4-14-74,-1-12-115,1 4 90,0 0 1,1 1 0,0-1 0,0 1 0,0-1 0,1 1-1,4-7 1,9-26-924,-7 0-347,-3 11 198,2 1 0,0 0 0,16-32 0,-20 51 1064,3-7-410,1 0-1,-2-1 1,0 0 0,-1 0-1,5-28 1,7-117-4372,-6 104 3468</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20:19.942"/>
    </inkml:context>
    <inkml:brush xml:id="br0">
      <inkml:brushProperty name="width" value="0.05" units="cm"/>
      <inkml:brushProperty name="height" value="0.05" units="cm"/>
    </inkml:brush>
  </inkml:definitions>
  <inkml:trace contextRef="#ctx0" brushRef="#br0">0 114 872,'114'-99'7657,"-111"97"-7394,-2 1-196,0 0-1,-1 0 1,1 0-1,0 0 1,0 0-1,0 1 1,0-1-1,0 0 1,0 1-1,0-1 1,0 1-1,0-1 1,0 1-1,0-1 0,0 1 1,0 0-1,0-1 1,0 1-1,0 0 1,1 0-1,-1 0 1,0 0-1,0 0 1,0 0-1,0 0 1,0 0-1,1 1 1,-1-1-1,0 0 0,0 1 1,0-1-1,0 0 1,0 1-1,0 0 1,0-1-1,1 2 1,2-1 23,-3-1-75,-1 0-1,1 0 0,0 0 0,0 0 1,0 1-1,-1-1 0,1 0 0,0 0 1,-1 1-1,1-1 0,0 0 0,-1 1 1,1-1-1,0 1 0,-1-1 0,1 1 1,-1-1-1,1 1 0,-1-1 0,1 1 1,-1 0-1,1-1 0,-1 1 0,1 0 1,-1-1-1,0 1 0,1 0 0,-1 0 1,0-1-1,0 1 0,0 1 0,2 9 173,-1 0-1,1 0 0,6 19 0,3 11 118,-6-6-63,-4-23-159,1-1 1,0 0-1,0 0 0,2 0 1,-1 0-1,9 18 1,33 51 368,-19-34-70,26 61-1,-15-12 26,63 152 514,-24-32-406,-10-25-324,-5-32-157,-49-128-218,8 36 0,-2-7-1064,-15-32-536,-3-18 391,-28-9-3853,-31-14 1374,32 0 2171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20:20.433"/>
    </inkml:context>
    <inkml:brush xml:id="br0">
      <inkml:brushProperty name="width" value="0.05" units="cm"/>
      <inkml:brushProperty name="height" value="0.05" units="cm"/>
    </inkml:brush>
  </inkml:definitions>
  <inkml:trace contextRef="#ctx0" brushRef="#br0">11 335 672,'0'0'316,"-1"-1"0,0 1 0,1-1-1,-1 1 1,0-1 0,1 1 0,-1-1 0,1 1 0,-1-1 0,1 1-1,-1-1 1,1 0 0,-1 1 0,1-1 0,-1 0 0,1 1-1,0-1 1,0 0 0,-1 0 0,1 1 0,0-2 0,8-6 486,2 0 0,-1 1 0,1 1 0,14-8 0,-11 8-695,-1 1 0,2 0 0,-1 1 0,0 1 0,22-4 0,28-7-50,127-34 92,-98 27-72,-32 10-32,88-4 0,-119 13-30,23-1 31,1 3 0,0 3 0,-1 1-1,0 3 1,66 17 0,-105-20 52,1 0 0,-1 0 1,0 1-1,-1 1 0,1 0 0,-1 1 1,0 0-1,-1 1 0,0 0 0,0 1 1,-1 0-1,0 1 0,0 0 0,-1 0 1,11 17-1,4 5 185,-18-25-201,-1-1 1,0 2 0,0-1-1,0 0 1,-1 1-1,0 0 1,0 0-1,-1 0 1,4 15-1,-3-4 65,0 0 0,1-1 0,1 1 0,1-1-1,0 0 1,13 20 0,-19-36-140,0 0 0,0-1 1,0 1-1,0 0 0,0 0 0,0 0 0,-1 0 0,1-1 0,-1 1 1,1 0-1,-1 0 0,0 0 0,0 0 0,0 1 0,0-1 0,0 0 1,0 0-1,-1 2 0,0-1 2,-1 0 0,1 0 1,-1 0-1,0-1 0,0 1 1,0 0-1,-1-1 0,-2 4 1,-6 6 12,6-4 412,8-24-191,-4 12-235,0-1 1,0 0-1,0 1 1,0-1-1,0 1 1,-1-1-1,0 1 1,-3-5-1,-8-25 7,8 3-4,1 0 1,1-1-1,2 1 1,2-36-1,1 4-125,-2 56 105,0 0-1,1 1 1,0-1-1,1 1 1,0 0-1,0-1 1,0 1 0,0 0-1,1 0 1,0 0-1,0 1 1,6-8-1,11-22 2,-13 25 32,0 0 0,1 1 0,0-1 1,0 2-1,1-1 0,0 1 0,0 0 0,1 1 0,11-6 0,8-8-52,-18 14-201,0 0 1,1 0-1,0 1 0,0 1 1,0 0-1,1 0 0,0 1 1,0 1-1,0 0 1,0 1-1,0 0 0,1 1 1,20 1-1,255-20-7005,-281 20 6647,0 0 1,0 0-1,0 1 1,0 0-1,14 4 1,7 1-1003,18 1 113</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20:20.925"/>
    </inkml:context>
    <inkml:brush xml:id="br0">
      <inkml:brushProperty name="width" value="0.05" units="cm"/>
      <inkml:brushProperty name="height" value="0.05" units="cm"/>
    </inkml:brush>
  </inkml:definitions>
  <inkml:trace contextRef="#ctx0" brushRef="#br0">760 1 1248,'8'4'968,"-6"-4"-570,0 1 0,-1 0 0,1-1 0,0 1 0,-1 0 0,1 0 1,0 0-1,-1 0 0,1 1 0,-1-1 0,0 0 0,1 0 0,-1 1 0,0-1 0,0 1 1,0-1-1,0 1 0,0 0 0,0-1 0,0 1 0,0 4 1052,-15 1 1380,-33 0-608,-31 1-782,57-8-1045,1 2 0,-1 0 0,1 2-1,-30 8 1,-78 34 991,19-5-365,85-33-816,1 2-1,0 1 1,1 1 0,0 0-1,1 2 1,0 0 0,1 2 0,1 0-1,0 1 1,-29 37 0,45-50-183,0 1 0,0 0 0,1 1 0,-1-1 0,1 0 0,1 1 0,-1-1 0,-1 10 0,-1 2 2,4-15-23,-1 1 0,1-1 0,0 0 0,0 0 0,0 1 0,0-1 0,0 0 0,0 0 0,0 1 0,1-1 0,-1 0 0,1 0 0,0 0 0,0 1 0,0-1 0,0 0 0,1 2 0,28 28-2,-27-29-2,1 1 0,-1-1 1,1 1-1,-1-1 0,0 1 1,4 7-1,-7-10 2,1 1-1,0-1 1,0 1-1,0-1 1,0 0-1,0 0 1,0 1-1,0-1 1,0 0-1,0 0 1,0 0-1,1 0 1,-1 0 0,1 0-1,-1-1 1,0 1-1,1 0 1,-1-1-1,1 1 1,-1-1-1,1 0 1,2 1-1,40-3-18,-35 0 15,0 0 0,-1-1 0,1 0 0,15-8 0,5-2-6,-5 1-21,0 0 0,-1-2 0,-1 0 0,-1-2-1,0 0 1,0-1 0,19-23 0,41-32-71,-74 66 97,0-1-1,0 0 1,-1 0 0,6-8-1,12-14-17,-20 25 24,0-1 0,0 1 1,0-1-1,-1 0 0,0 0 0,0 0 0,3-8 0,14-21 40,-16 23-38,-6 23-9,1-6 5,1 0 0,-2 0 0,1 0-1,-1 0 1,-4 11 0,3-11 1,1 0-1,0 0 1,0 0 0,1 0-1,-1 1 1,1 7-1,1 184-394,0-194 318,0-1 0,0 1 0,1-1 0,-1 0 0,1 1 0,0-1 1,0 0-1,0 1 0,0-1 0,1 0 0,-1 0 0,1 0 0,0 0 0,4 5 0,-1-2-270,2 0 0,-1-1 0,1 1 0,9 5 0,12 9-1256,-24-18 1294,0 1 1,-1-2-1,1 1 0,0 0 0,0-1 0,0 0 1,0 0-1,0 0 0,0 0 0,1-1 0,-1 1 0,0-1 1,0 0-1,0 0 0,0-1 0,1 1 0,-1-1 1,0 0-1,0 0 0,0 0 0,5-3 0,-5 3-34,0-1 1,1 0-1,-1 0 0,0 0 0,0 0 0,0-1 0,0 1 0,-1-1 0,1 0 0,-1 0 0,1-1 0,-1 1 0,0-1 0,0 1 0,-1-1 0,1 0 0,-1 0 1,4-9-1,9-44-3459,-3 23 2107</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20:21.351"/>
    </inkml:context>
    <inkml:brush xml:id="br0">
      <inkml:brushProperty name="width" value="0.05" units="cm"/>
      <inkml:brushProperty name="height" value="0.05" units="cm"/>
    </inkml:brush>
  </inkml:definitions>
  <inkml:trace contextRef="#ctx0" brushRef="#br0">50 53 420,'-1'-2'251,"1"0"-1,0 0 1,-1 1 0,1-1-1,0 0 1,0 0 0,0 0 0,1 1-1,-1-1 1,0 0 0,1 0-1,-1 1 1,1-1 0,-1 0-1,1 0 1,0 1 0,0-1-1,0 1 1,0-1 0,0 1 0,0-1-1,0 1 1,0 0 0,1-1-1,-1 1 1,1 0 0,-1 0-1,1 0 1,-1 0 0,3-5 3991,-4 6-4161,-11 4 631,7 1-529,0-1 1,0 1 0,0 1-1,1-1 1,-1 0 0,1 1-1,1-1 1,-1 1-1,1 0 1,0 0 0,0 0-1,1 0 1,-1 1-1,1 6 1,-8 26 425,5-26-451,2 0 0,-1 0 0,2 0 0,0 1 0,0-1 1,2 19-1,17 79 402,-2-15-259,14 159 388,-29-246-670,1 0 1,1 0 0,0 0 0,0-1-1,8 16 1,-6-16-4,-1 1 0,-1 0 0,1 0 0,3 18 0,-6-24-12,1 14 2,1-1 0,0 0 0,2 0 0,0 0 0,1-1 0,7 15 0,-13-29-7,1 0-1,-1 0 1,0-1 0,1 1 0,-1 0 0,1-1-1,-1 1 1,1 0 0,0-1 0,-1 1 0,1 0-1,-1-1 1,1 1 0,0-1 0,0 1 0,-1-1 0,1 0-1,0 1 1,0-1 0,0 0 0,-1 1 0,1-1-1,0 0 1,0 0 0,0 0 0,0 0 0,0 0-1,-1 0 1,1 0 0,0 0 0,0 0 0,0 0-1,1-1 1,20-15 15,-16 11-11,5-6-6,-1 0 0,0-1 0,9-13 0,19-21-13,-25 33-3,20-31 0,-24 32 16,0 0 0,0 1-1,20-19 1,-14 16 1,20-15-3,-34 28 5,0 1 0,0-1 1,0 1-1,0-1 0,0 1 1,0-1-1,0 1 0,1 0 0,-1 0 1,0-1-1,0 1 0,0 0 1,0 0-1,0 0 0,0 0 0,0 0 1,1 0-1,-1 1 0,0-1 1,0 0-1,0 0 0,0 1 0,0-1 1,0 1-1,0-1 0,0 1 1,0-1-1,0 1 0,0 0 1,0-1-1,-1 1 0,3 2 0,-1-1 6,6 5 14,0 0 0,-1 1 0,-1-1 0,1 1 0,-1 1-1,-1-1 1,7 13 0,-9-16-14,3 8 22,0 0 0,0 0-1,5 21 1,-7-18-20,2-1 0,10 22 0,44 103 52,-21-45-23,-16-32-1129,-23-62 1071,1 0 0,-1 1 0,0-1 0,0 0 0,0 0 0,0 0 1,0 0-1,0 1 0,0-1 0,0 0 0,0 0 0,0 0 0,-1 0 1,1 0-1,-1 1 0,1-1 0,-1 1 0,-4 6-3219</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20:22.441"/>
    </inkml:context>
    <inkml:brush xml:id="br0">
      <inkml:brushProperty name="width" value="0.05" units="cm"/>
      <inkml:brushProperty name="height" value="0.05" units="cm"/>
    </inkml:brush>
  </inkml:definitions>
  <inkml:trace contextRef="#ctx0" brushRef="#br0">189 47 724,'-91'-42'12879,"90"42"-12555,0-1 0,0 0 0,-1 1 0,1-1 0,-1 1 0,1 0 1,0-1-1,-1 1 0,1 0 0,-1 0 0,1 0 0,0 0 1,-3 0-1,3 0-267,-1 1 0,1-1-1,-1 1 1,1-1 0,0 1 0,-1 0 0,1 0 0,0 0 0,0 0 0,0 0 0,-1 0 0,1 0-1,0 0 1,0 0 0,1 0 0,-1 0 0,0 1 0,0-1 0,0 0 0,1 1 0,-1-1 0,1 0 0,-1 3-1,-27 110 1077,22-89-735,1 0 0,-4 46 0,6-44-143,2-6-16,1 0-1,1 0 1,1 0 0,1-1-1,9 35 1,5 44 593,61 361 1376,-72-428-2136,2 38 1,-7-47-58,2-1 0,0 0 0,2 0-1,7 24 1,16 44-43,-16-70-78,-11-19 79,0 1-1,0-1 1,0 0-1,0 0 1,-1 0 0,1 1-1,0-1 1,0 0 0,-1 1-1,1-1 1,-1 1 0,1-1-1,-1 1 1,0-1-1,1 1 1,-1 2 0,0-4-20,-1 1 1,1-1 0,0 1-1,0-1 1,0 1 0,0-1-1,0 1 1,0-1-1,0 1 1,0-1 0,0 1-1,0 0 1,1-1 0,-1 1-1,0-1 1,0 1-1,0-1 1,1 1 0,-1-1-1,0 0 1,0 1 0,1-1-1,-1 1 1,0-1 0,1 1-1,-1-1 1,1 0-1,-1 1 1,1-1 0,-1 0-1,0 0 1,1 1 0,-1-1-1,1 0 1,-1 0 0,1 0-1,-1 1 1,1-1-1,-1 0 1,1 0 0,0 0-1,-1 0 1,1 0 0,-1 0-1,1 0 1,-1 0-1,1 0 1,-1 0 0,1 0-1,-1-1 1,1 1 0,-1 0-1,1 0 1,-1 0 0,1-1-1,-1 1 1,1 0-1,-1-1 1,0 1 0,1 0-1,-1-1 1,1 0 0,3-1-329,0-1 1,0 0-1,-1 0 1,1-1-1,-1 1 1,4-6-1,6-11-1131,-1-1 0,-2-1 1,0 0-1,9-31 0,-9 26 214,0 0 0,20-36 0,-6 26-458,39-48-1,-44 59 842,28-53-1,-31 51 1050,31-44-1,-41 65 248,-1-1-1,1 0 1,-1 0-1,-1 0 1,1 0 0,4-16-1,-7 17 619,1-1 0,-2 1-1,1 0 1,-1-1 0,0 1-1,0-14 1,-2 20-853,0 0-1,1 0 1,-1 1 0,0-1 0,1 0-1,-1 1 1,0-1 0,0 1-1,1-1 1,-1 1 0,0-1 0,0 1-1,0-1 1,0 1 0,0 0 0,0 0-1,0-1 1,0 1 0,0 0-1,0 0 1,1 0 0,-1 0 0,0 0-1,0 0 1,0 0 0,0 0-1,0 1 1,0-1 0,-2 1 0,-35 7 1563,-38 7-895,45-5-662,-39 15 86,26-10-141,36-13-79,0 0 0,0 0-1,0 1 1,1 0 0,-1 1 0,1 0-1,0 0 1,0 0 0,0 1 0,-12 11-1,11-8 20,-2 0 0,1 0-1,-16 10 1,4-3 22,19-13-64,0 1 0,0-1 1,0 1-1,0 0 0,1 0 0,0 0 0,-1-1 0,1 2 0,0-1 0,1 0 0,-1 0 0,0 0 0,1 0 0,0 0 0,-1 1 0,1-1 1,1 0-1,-1 0 0,0 0 0,2 5 0,-1 11-56,-1-15 52,1 0 1,-1-1-1,1 1 0,0-1 0,0 1 0,1-1 0,-1 1 0,1-1 1,-1 0-1,1 1 0,0-1 0,0 0 0,1 0 0,-1-1 0,1 1 1,-1 0-1,1-1 0,6 5 0,6 3 6,0 0 1,28 13-1,-17-9-5,1-1-14,0 0 0,0-2 1,2-1-1,41 10 0,117 11-107,-140-27 45,1-2 1,-1-2-1,0-2 1,0-2-1,49-11 1,-47 3 50,-1-1 0,0-2 0,0-3 0,-2-1 0,65-39 0,-99 52 26,-1-1 0,1 0 0,-2 0 0,1-2 0,-1 1 0,-1-1 0,1-1 0,13-18 0,-1 5 0,-19 21 3,-1 0-1,1-1 0,-1 0 0,1 1 0,-1-1 0,0 0 0,0 0 0,0 0 0,0-1 0,-1 1 0,1 0 1,1-5-1,-1 2 0,-1 3 0,0 1 0,-1 0 0,1-1 0,0 1 0,-1-1 0,1 1 0,-1-1 0,0 1 0,0-1 0,0 0 0,0 1 0,0-1 0,0 1 0,-1-1 0,1 1 0,-1-1-1,0 1 1,0 0 0,0-1 0,0 1 0,-2-4 0,-2-2 26,-1 1-1,1 0 0,-1 1 0,0 0 1,-1 0-1,1 0 0,-1 0 1,0 1-1,-1 1 0,1-1 0,-1 1 1,0 0-1,0 1 0,0 0 1,0 0-1,-1 0 0,1 2 1,-1-1-1,-15-1 0,-5 2 26,-1 0 0,1 2 0,0 1 0,-49 10 0,61-9 59,-1 1-1,1 0 0,0 1 0,1 1 1,-1 0-1,1 2 0,0 0 1,1 0-1,0 2 0,0 0 1,-21 19-1,27-21-19,-4 4 125,1 1 1,-18 24-1,27-32-174,-1 0 1,2 0-1,-1 1 1,0-1-1,1 1 1,0-1-1,1 1 1,-1 0-1,1 0 0,0 0 1,0 0-1,1 6 1,0 2 37,-1-6-17,1 1 1,0-1-1,1 1 0,0-1 0,0 1 0,1-1 0,0 0 1,0 0-1,5 11 0,25 51 385,42 78 228,-62-130-641,0 1-1,1-2 0,1 1 1,0-2-1,28 24 0,-4-8 24,50 31-1,-69-51-203,1-1 0,0-1-1,0-1 1,37 11 0,-54-19-178,1 0 0,0-1 0,-1 1 0,1-1 0,0 0 0,-1 0 0,1 0 0,0 0 0,-1-1 0,1 1 0,0-1 0,-1 0 0,1 0 0,-1-1 0,0 1 0,1-1 0,-1 1 0,0-1 0,0 0 0,0-1 0,0 1 0,3-3 0,-2 1-288,-1 0-1,1 0 1,0 0-1,1 1 1,-1-1-1,1 1 1,-1 0-1,1 0 1,0 1-1,5-3 1,24-13-3061,-23 10 2508,-1 0 216,0 2 0,1-1 0,16-7 0,43-13-1083</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20:23.153"/>
    </inkml:context>
    <inkml:brush xml:id="br0">
      <inkml:brushProperty name="width" value="0.05" units="cm"/>
      <inkml:brushProperty name="height" value="0.05" units="cm"/>
    </inkml:brush>
  </inkml:definitions>
  <inkml:trace contextRef="#ctx0" brushRef="#br0">102 70 1400,'-74'-34'5447,"74"34"-5390,0 0 1,-1 0 0,1 0 0,0 0 0,-1 0 0,1 0 0,-1 0 0,1-1-1,0 1 1,-1 0 0,1 0 0,0 0 0,-1 0 0,1-1 0,0 1-1,-1 0 1,1 0 0,0-1 0,0 1 0,-1 0 0,1 0 0,0-1-1,0 1 1,-1 0 0,1-1 0,0 1 0,0 0 0,0-1 0,0 1 0,0 0-1,-1-1 1,1 1 0,0-1 0,0 1 0,0 0 0,0-1 0,0 1-1,0 0 1,0-1 0,0 1 0,0-1 0,1 1 0,-1 0 0,0-1-1,0 1 1,0 0 0,0-1 0,0 1 0,1 0 0,-1-1 0,0 1 0,1-1-1,3-14 7168,-4 9-3174,0 7-4025,0-1 0,0 1 0,-1-1 0,1 1 0,0-1 1,-1 1-1,1-1 0,-1 1 0,1-1 0,0 0 0,-1 1 1,1-1-1,-1 0 0,1 1 0,-1-1 0,1 0 1,-1 0-1,1 1 0,-1-1 0,0 0 0,1 0 0,-1 0 1,1 0-1,-1 0 0,1 0 0,-1 0 0,0 0 0,1 0 1,-1 0-1,1 0 0,-1 0 0,1 0 0,-1 0 0,1-1 1,-2 1-1,-5-1 130,9 16-11,2-10-25,0 1-1,0 0 1,0 0-1,-1 0 1,0 1-1,0-1 0,-1 1 1,4 14-1,7 63 819,-8-46-615,33 123 608,-15-74-608,11 20 5,-5-21-112,20 100 70,-44-160-283,-1 0 1,-1 0 0,0 30-1,-2-47-2,0-1-1,0 0 1,1 1-1,1-1 1,-1 0-1,1 0 1,1 0-1,7 13 1,-5-10 2,-1 0 0,0 1 0,3 12-1,-3-7-31,0 1-40,-1 1-1,0 0 0,-1 0 0,0 25 0,-3-44 36,0 0-1,0 0 1,0 0-1,0 0 1,0 0-1,0 0 1,0 1-1,0-1 1,0 0 0,0 0-1,1 0 1,-1 0-1,0 0 1,0 0-1,0 0 1,0 0-1,0 0 1,0 1-1,1-1 1,-1 0-1,0 0 1,0 0-1,0 0 1,0 0-1,0 0 1,0 0-1,1 0 1,-1 0-1,0 0 1,0 0-1,0 0 1,0 0-1,0 0 1,1 0-1,-1 0 1,0 0-1,0 0 1,0 0-1,0-1 1,0 1-1,1 0 1,-1 0-1,0 0 1,0 0-1,0 0 1,0 0-1,0 0 1,0 0-1,0 0 1,0-1-1,1 1 1,-1 0-1,0 0 1,0 0-1,0 0 1,0 0-1,0 0 1,0-1-1,0 1 1,1-1-66,-1 1 1,1-1-1,-1 0 0,1 1 1,-1-1-1,1 0 1,-1 0-1,1 0 0,-1 0 1,0 1-1,1-1 1,-1 0-1,0 0 0,0 0 1,0 0-1,0-1 0,0-4-361,1 1-78,-1 0 0,0 0 0,0 0 0,-1 0 0,1 0-1,-1 0 1,-1 1 0,1-1 0,0 0 0,-1 0-1,-3-6 1,-3-3-695,3 5 118,-1 0-1,0 0 0,0 0 0,-14-14 0,16 20 751,1 0-1,0-1 1,0 0-1,0 1 1,0-1-1,0 0 1,1-1-1,0 1 1,-1 0-1,2-1 0,-1 1 1,1-1-1,-1 0 1,1 1-1,0-1 1,1 0-1,-1-8 1,1-15-1341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20:23.771"/>
    </inkml:context>
    <inkml:brush xml:id="br0">
      <inkml:brushProperty name="width" value="0.05" units="cm"/>
      <inkml:brushProperty name="height" value="0.05" units="cm"/>
    </inkml:brush>
  </inkml:definitions>
  <inkml:trace contextRef="#ctx0" brushRef="#br0">51 169 876,'-7'-7'1818,"0"-1"1,0-1-1,1 1 1,-5-11-1,8 14-1109,1-1-1,0 1 1,1-1-1,-1 0 1,1 1 0,0-1-1,1 0 1,-1-12 0,1 16-647,1 1 0,-1-1 0,0 0 1,1 0-1,0 0 0,-1 0 0,1 0 1,0 0-1,0 1 0,0-1 0,0 0 1,0 1-1,0-1 0,0 1 0,1-1 1,-1 1-1,1-1 0,-1 1 1,1 0-1,-1 0 0,1 0 0,0 0 1,-1 0-1,1 0 0,0 0 0,0 1 1,0-1-1,0 1 0,-1-1 0,3 1 1,10-3 51,0 1 0,0 0 1,19 1-1,-8-1 135,3 0 8,0 1-1,0 1 1,0 1 0,0 1 0,0 2 0,33 9 0,-47-10-158,-1 1 0,0 1 0,0 0 0,0 1 0,-1 1 0,0 0 0,0 0 0,-1 1 0,0 1 0,0-1 0,-1 2 0,0 0 0,0 0 0,12 18 0,-17-21-18,-1 0-1,1 1 0,-1-1 0,0 1 0,-1 0 1,0 0-1,0 0 0,-1 1 0,0-1 0,0 1 1,-1-1-1,0 1 0,0 14 0,-1-18-56,1-1 1,-1 1-1,0-1 0,-1 1 1,1-1-1,-1 1 0,0-1 1,0 0-1,0 1 0,0-1 0,-1 0 1,0 0-1,0 0 0,0 0 1,0 0-1,-1 0 0,-3 4 1,-2 5 8,0 1 1,0 1 0,-5 14 0,-2 4-5,0 5 11,14-33-38,-1 0 1,1 0-1,-1 0 1,0 0 0,0-1-1,0 1 1,-1-1-1,0 1 1,0-1-1,0 0 1,-7 7-1,10-10-12,-1 0 0,1 0 0,0 0-1,-1 0 1,1 0 0,0 0 0,0 0-1,0 0 1,-1 0 0,1 0 0,0 0 0,1 0-1,-1 0 1,0 0 0,0 0 0,0-1-1,0 1 1,1 0 0,-1 0 0,1 2 0,4-2-27,0 0 1,0 0-1,0-1 1,-1 1-1,1-1 1,0 0-1,0 0 1,9-2-1,9 1-45,-4 2 69,-1 1 0,1 1 0,-1 0 1,0 2-1,0 0 0,28 12 0,98 55 15,-107-49 45,-2 2 0,0 2 0,35 35 0,-57-51 13,2 4 173,-1 0 1,0 1-1,19 31 1,-31-45-172,-1 1 0,1 0 1,-1-1-1,0 1 0,0 0 0,0 0 0,0 0 1,0 0-1,0 0 0,-1 0 0,0 0 0,1 0 1,-1 0-1,0 0 0,0 0 0,-1 0 0,0 5 1,-1-3 34,0 1 1,0-1-1,-1 0 1,1 0-1,-1-1 1,0 1-1,0-1 0,0 1 1,-6 4-1,-3 3 93,0-2 0,0 1 0,-1-2-1,-1 1 1,-29 13 0,-4-1-328,-2-3 0,0-2 0,-1-2 0,-1-2 0,0-2 0,-1-3 0,0-2 0,0-2 0,-101-6 0,121-2-1048,0-2 0,0-2 0,0 0 0,1-3 0,0 0 0,-45-24 0,71 32 776,-1 1 0,1-1 0,0 0 0,-1-1-1,1 1 1,-8-9 0,11 10 132,0 0 1,1-1-1,-1 1 0,0-1 1,1 0-1,-1 0 0,1 0 1,0 0-1,0 1 0,0-1 1,1-1-1,-1 1 0,0 0 1,1 0-1,0-6 0,-1-12-1371,1 15 1145,-1 0 0,1 0 0,0-1 0,0 1-1,0 0 1,1 0 0,0-1 0,0 1 0,1 0 0,0 0 0,0 0 0,6-10 0,15-7-1192</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20:25.041"/>
    </inkml:context>
    <inkml:brush xml:id="br0">
      <inkml:brushProperty name="width" value="0.05" units="cm"/>
      <inkml:brushProperty name="height" value="0.05" units="cm"/>
    </inkml:brush>
  </inkml:definitions>
  <inkml:trace contextRef="#ctx0" brushRef="#br0">343 113 224,'143'-20'3445,"-48"3"2179,-91 16-5156,-1 0 0,0 0-1,0 0 1,1 0 0,-1 0 0,0-1 0,0 0 0,0 1 0,0-1 0,-1 0-1,4-3 1,-8 2-137,0 1 1,0-1-1,0 1 0,0 0 0,-1 0 0,1 0 0,-1 1 0,0-1 0,1 0 0,-1 1 0,0 0 0,0-1 1,0 1-1,0 0 0,0 1 0,-6-2 0,-25 5 157,0 1 1,1 2-1,0 1 1,0 1-1,1 2 0,-35 16 1,48-18-230,1 1 1,0 0 0,0 1-1,1 1 1,1 1 0,-19 16-1,7-2 108,0 2-1,-29 39 1,50-57-334,1 0 0,0 1 0,1 0 0,0 0 0,1 0 0,0 1 0,0-1 0,1 1 0,1 0 0,0 0 0,1 0 0,0 16 0,1-20-32,0 0 0,1 0-1,0 0 1,0-1 0,1 1-1,0 0 1,0-1 0,1 1-1,0-1 1,1 0 0,-1 0 0,1 0-1,1 0 1,-1 0 0,1-1-1,0 0 1,1 0 0,6 5 0,-9-9 0,0 0 0,1 0 0,-1-1 0,1 1 1,-1-1-1,1 0 0,-1 0 0,1-1 1,0 1-1,0-1 0,-1 1 0,5-1 1,0 0 0,1 0 0,-1-1 1,0 0-1,10-3 1,-11 3-4,-1-1-4,1 0 0,-1 0 0,0 0 0,-1 0 1,1-1-1,0 0 0,-1 0 0,7-5 1,47-27-133,-51 31 103,1 0-1,-1 0 0,0-1 1,0 0-1,-1 0 1,1-1-1,-1 0 0,0 0 1,-1-1-1,0 0 1,0 0-1,9-14 0,-13 17 17,10-17-62,-2-1 0,0 0 0,-1-1 0,9-41 0,-10 12 134,-3-1 0,-3-63-1,-14 75 987,-1 81-966,13-15-80,1 1 0,1-1 0,10 49 0,-10-63-169,1 1 0,1-1 0,0 1 0,1-1 1,0 0-1,0 0 0,13 16 0,0 0-664,-16-22 639,1-1-1,0 0 1,0 0-1,0 0 0,0-1 1,0 1-1,1-1 1,7 6-1,16 7-2171,0-2 1,1 0-1,42 13 0,-59-23 1696,-4-3 192,0 1 1,1-1-1,-1-1 0,1 1 1,0-1-1,-1-1 1,1 1-1,-1-1 1,1-1-1,-1 1 1,1-1-1,8-4 1,-6 3-297,-2 1-189,-5 0 883,1 1 0,0 0 0,-1 1 1,1-1-1,0 1 0,-1-1 0,1 1 0,0 0 1,5 1-1,9 1 399,-10-1 131,0 0 0,0 0-1,0 1 1,11 4 0,-16-5-234,-1 0 0,0 0 0,1 0 0,-1 1 0,0-1-1,0 1 1,0 0 0,0 0 0,0-1 0,-1 1 0,1 0 0,0 0-1,-1 1 1,0-1 0,1 0 0,-1 0 0,0 1 0,1 2 0,0 1 171,2 3 119,-1 0 0,0 0 0,0 0-1,-1 0 1,0 1 0,-1-1 0,0 1 0,0 0 0,-1-1 0,-1 12 0,-3 2 1091,1-1 0,-1 47 0,4-68-1518,0 0 0,0-1 0,-1 1-1,1 0 1,0 0 0,-1 0 0,1-1 0,-1 1-1,1 0 1,-1-1 0,1 1 0,-1 0 0,0-1-1,1 1 1,-1-1 0,0 1 0,1-1-1,-1 1 1,0-1 0,0 1 0,1-1 0,-1 0-1,0 1 1,0-1 0,0 0 0,0 0 0,0 0-1,1 1 1,-1-1 0,0 0 0,0 0-1,0 0 1,0-1 0,0 1 0,1 0 0,-1 0-1,-1-1 1,-33-7 1109,23-1-1064,-1-1-1,2 0 1,-1 0-1,2-2 1,-1 1-1,2-1 1,-1 0-1,2-1 1,-9-15 0,-11-15-29,14 21-83,1-1 0,1-1 0,2 1 0,-13-42 0,6-26-50,14 80 6,0 1 0,1-1-1,0 1 1,1-1 0,0 0 0,0 0 0,1 0 0,1 1 0,0-1 0,0 0 0,1 0 0,6-17-1,4-20-396,-12 43 336,0 0 0,1 1 0,0-1 0,0 1 0,0-1 0,0 1 0,1-1 1,0 1-1,0 0 0,0 0 0,0 0 0,1 0 0,0 0 0,-1 0 0,1 1 0,1-1 0,-1 1 0,5-3 1,1-1-246,1 1 1,0 1-1,0 0 1,0 0-1,1 1 1,-1 0-1,1 1 1,0 0-1,0 1 1,0 0 0,16 0-1,13 2-1872,75 8 1,-61-3 1013,145 19-1387,8 0 1843,-132-17 676,27 1 588,-70-4 955,-32-4-1439,0 0 0,-1 0 0,1 0 0,0 0 0,0 0 0,0 0 0,0 0 0,0 0 0,0 0 0,0 0 0,0 0-1,0 0 1,0 0 0,0 0 0,0 0 0,0 0 0,0 1 0,0-1 0,0 0 0,0 0 0,0 0 0,0 0 0,0 0 0,0 0 0,0 0 0,0 0 0,0 0 0,0 0 0,0 0 0,0 0 0,0 0 0,0 0 0,0 0 0,0 1-1,1-1 1,-1 0 0,0 0 0,0 0 0,0 0 0,0 0 0,0 0 0,0 0 0,0 0 0,0 0 0,0 0 0,0 0 0,0 0 0,0 0 0,0 0 0,0 0 0,0 0 0,-17 1 1885,-18 0-1309,0 1-1,1 1 0,0 2 1,-1 1-1,2 2 1,-1 2-1,1 1 0,1 1 1,0 2-1,-37 21 0,39-17-284,1 1-1,0 2 1,2 1-1,0 1 0,-46 52 1,68-69-307,1 1 1,0 0-1,0-1 1,0 1-1,1 1 0,0-1 1,1 0-1,-1 1 1,1-1-1,1 1 1,-1 0-1,1 13 1,0-18-24,1 1 0,0-1 0,0 1 0,0-1 0,0 0 1,1 1-1,-1-1 0,1 1 0,0-1 0,0 0 0,0 1 0,0-1 0,0 0 1,1 0-1,0 0 0,0 0 0,-1 0 0,2-1 0,-1 1 0,0 0 1,0-1-1,1 0 0,0 1 0,-1-1 0,1 0 0,0 0 0,0-1 0,0 1 1,6 2-1,2-1-77,-7-2 42,0 1 1,0-1 0,0 0-1,0 0 1,0-1-1,0 1 1,0-1-1,1 0 1,-1 0-1,0 0 1,0-1-1,0 1 1,8-3 0,1-2-187,0 0 0,0-1 0,0-1 1,-1 0-1,16-12 0,21-12-428,-2-5 101,-7 3 202,-16 18 206,-15 10 103,0-1-1,0 1 1,0-2-1,-1 1 0,1-1 1,-2-1-1,1 1 1,-1-1-1,8-12 1,-5 4 55,1 1 1,16-18-1,-22 25 551,-8 23-48,16 51-151,-12-46-335,2 1 0,0-1 0,7 26 0,-4-19-11,-1-12-72,0 1 0,1-1 0,1-1 0,0 1 0,13 19 0,-17-29 5,3 3-197,1 0 0,-1 0 0,1-1-1,1 0 1,12 10 0,-11-9-298,-5-5 239,-1 0 1,0-1 0,1 1 0,-1-1 0,1 1 0,0-1 0,0 0 0,0-1 0,0 1 0,0-1-1,7 2 1,-7-3 43,-1 0-1,0 0 1,0-1-1,0 1 0,1-1 1,-1 0-1,0 0 1,0 0-1,0 0 0,0 0 1,0-1-1,-1 1 1,1-1-1,0 0 0,3-3 1,-1 2-16,6-5-607,-1 0 0,1-1 0,-1 0 0,0 0 0,-1-1 0,14-19 0,-16 18 216,-3 6 349,-1 1 0,0-1 0,0 0 0,0-1 0,-1 1 0,1 0 0,-1-1 0,1-6 0,-1-24-1204</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20:25.368"/>
    </inkml:context>
    <inkml:brush xml:id="br0">
      <inkml:brushProperty name="width" value="0.05" units="cm"/>
      <inkml:brushProperty name="height" value="0.05" units="cm"/>
    </inkml:brush>
  </inkml:definitions>
  <inkml:trace contextRef="#ctx0" brushRef="#br0">1 83 208,'3'-5'954,"1"-1"-1,-1 0 1,0 0 0,-1 0-1,1-1 1,-1 1-1,-1-1 1,1 1 0,0-10-1,-8 6 1603,6 10-2507,0 0-1,0 0 0,0 0 1,-1 0-1,1 0 0,0 0 1,0-1-1,0 1 0,0 0 1,0 0-1,0 0 0,0 0 1,-1 0-1,1 0 0,0 0 1,0 0-1,0 0 0,0 0 1,0 0-1,-1 0 0,1 0 1,0 0-1,0 0 0,0 0 1,0 0-1,-1 0 0,1 0 0,0 0 1,0 0-1,0 0 0,0 0 1,0 0-1,-1 0 0,1 0 1,0 0-1,0 0 0,0 0 1,0 0-1,0 0 0,0 0 1,-1 1-1,1-1 0,0 0 1,0 0-1,0 0 0,0 0 1,0 0-1,0 0 0,0 1 1,0-1-1,0 0 0,0 0 1,0 0-1,0 0 0,0 0 1,-1 1-1,1-1 0,0 0 1,0 0-1,0 0 0,0 0 1,0 0-1,1 1 0,-1 9 685,1 1-1,0-1 0,5 16 0,0 5-137,-3-20-404,0 0-1,1-1 1,10 21-1,-8-18 11,0 0 0,7 25 0,3 31 396,59 224 969,-65-262-1522,17 33 1,-13-34-16,11 37 1,22 61 27,5 14-66,-44-115-665,1 0 0,1-1 0,24 44 0,-34-70 625,0 0 0,1 0 0,-1 1 0,0-1 0,0 0 0,0 0 1,0 0-1,0 1 0,0-1 0,0 0 0,0 0 0,0 1 0,0-1 0,0 0 0,0 0 0,0 1 0,0-1 0,0 0 0,0 0 0,0 1 0,0-1 0,0 0 0,0 0 0,0 1 0,0-1 0,0 0 1,-1 0-1,1 1 0,0-1 0,0 0 0,0 0 0,0 0 0,-1 0 0,1 1 0,0-1 0,0 0 0,0 0 0,-1 0 0,1 0 0,0 0 0,0 1 0,0-1 0,-1 0 0,1 0 0,0 0 0,0 0 1,-1 0-1,1 0 0,0 0 0,0 0 0,-1 0 0,1 0 0,0 0 0,0 0 0,-1 0 0,1 0 0,-1 0 0,-13-3-3404,9-7 1762,5 9 1505,-1 0-1,0-1 1,1 1 0,-1 0 0,0-1 0,0 1 0,0 0 0,1 0 0,-1 0-1,-1-1 1,-1 0 0,-37-21-2903,31 19 2344,0-1 0,0 0 0,-13-10 1,-11-12-954,5-1 220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8:33.249"/>
    </inkml:context>
    <inkml:brush xml:id="br0">
      <inkml:brushProperty name="width" value="0.05" units="cm"/>
      <inkml:brushProperty name="height" value="0.05" units="cm"/>
    </inkml:brush>
  </inkml:definitions>
  <inkml:trace contextRef="#ctx0" brushRef="#br0">584 21 548,'24'1'1132,"-13"-1"-222,-1 0-1,1 0 1,0-1 0,0 0-1,12-3 1,-1 2 686,-21 2-1553,-1 1-1,1-1 1,-1 0 0,1 0-1,-1 0 1,1 0 0,-1 0 0,1 0-1,-1 0 1,1 1 0,-1-1-1,0-1 1,1 1 0,-1 0 0,1 0-1,-1 0 1,1 0 0,-1 0-1,1 0 1,-1 0 0,1-1 0,-1 1-1,0 0 1,1 0 0,-1-1-1,1 1 1,-1 0 0,0-1 0,1 1-1,-1 0 1,0-1 0,0 1-1,1 0 1,-1-1 0,0 1 0,0-1-1,1 1 1,-1-1 0,0 1-1,0 0 1,0-1 0,0 1 0,0-1-1,0 1 1,0-1 0,0 1-1,0-1 1,0 1 0,0-1 0,0 1-1,0-1 1,0 0 0,0 0 183,-53 8 1941,31-5-2099,0 1 1,0 0-1,0 2 0,1 1 0,0 0 0,0 2 0,-38 18 0,-20 8 20,57-24-70,0 1 1,-29 19-1,7-3-4,19-11 5,-34 28 0,43-31-7,5-4-3,-1 1-1,1 1 1,1 0-1,0 0 1,1 1-1,0 0 1,-10 19-1,-1 3-1,17-28-6,-1-1 1,0 1-1,1 0 1,0 0-1,1 0 1,-1 1-1,1-1 1,1 0-1,-1 1 1,1 0-1,0-1 1,0 14-1,1-19 0,0 1 0,-1-1 0,1 1 0,1-1 0,-1 1-1,0-1 1,0 0 0,0 1 0,1-1 0,-1 1 0,1-1-1,-1 0 1,1 1 0,0-1 0,-1 0 0,1 1 0,0-1 0,0 0-1,0 0 1,0 0 0,0 0 0,0 0 0,0 0 0,0 0-1,1 0 1,-1 0 0,0-1 0,0 1 0,1 0 0,-1-1 0,0 1-1,1-1 1,-1 0 0,1 1 0,-1-1 0,1 0 0,-1 0 0,1 0-1,-1 0 1,0 0 0,1 0 0,-1 0 0,1 0 0,-1-1-1,2 0 1,10-2 16,0 0 0,-1-1 0,0-1 0,14-6 0,-17 7-14,37-20 0,0-1 0,-1-2 0,58-48 1,-68 49-12,-17 14 0,29-26 0,16-18-26,-40 38 90,28-30 0,-50 46-56,0 1-1,1 0 1,-1 0-1,0 0 1,1 0-1,-1 0 0,1 1 1,-1-1-1,1 0 1,-1 1-1,1-1 1,0 1-1,2-1 1,3 5-62,-12 12 43,-1-7 23,-13 32 14,-19 64 16,35-94-34,0-2-6,0 1-1,0 0 1,-8 15 0,7-18-65,2 1-1,-1 0 1,1-1 0,1 1-1,-1 0 1,1 0 0,1 0 0,-1 0-1,1 1 1,2 12 0,-1 6-1307,-1-26 870,0-5-364,0 0 531,0 0 1,0 0 0,0 1-1,1-1 1,0 0-1,1-5 1,8 0 35,-8 8 229,0 0 0,0-1 1,0 0-1,0 1 0,-1-1 1,1 0-1,-1 0 1,1 0-1,-1 0 0,0 0 1,1-1-1,0-1 1,25-119-5046,-14 82 3741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20:25.732"/>
    </inkml:context>
    <inkml:brush xml:id="br0">
      <inkml:brushProperty name="width" value="0.05" units="cm"/>
      <inkml:brushProperty name="height" value="0.05" units="cm"/>
    </inkml:brush>
  </inkml:definitions>
  <inkml:trace contextRef="#ctx0" brushRef="#br0">62 179 768,'-48'-15'11324,"48"16"-11193,-1-1-1,1 0 1,0 0 0,-1 0 0,1 0-1,-1 0 1,1 0 0,0 0 0,-1 1-1,1-1 1,-1 0 0,1 0 0,0-1-1,-1 1 1,1 0 0,0 0 0,-1 0-1,1 0 1,-1 0 0,1 0 0,0 0-1,-1-1 1,1 1 0,0 0 0,-1 0-1,1 0 1,0-1 0,-1 1 0,1 0 0,0-1-1,0 1 1,-1 0 0,1 0 0,0-1-1,0 1 1,0 0 0,-1-1 0,1 1-1,0-1 1,0 1 0,0 0 0,0-1-1,11-8 1852,113-11-953,121-30-2351,-215 45-7,48-2 1,-51 5-287,0 0 0,50-12 0,92-26-7313,-110 32 7039</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20:26.065"/>
    </inkml:context>
    <inkml:brush xml:id="br0">
      <inkml:brushProperty name="width" value="0.05" units="cm"/>
      <inkml:brushProperty name="height" value="0.05" units="cm"/>
    </inkml:brush>
  </inkml:definitions>
  <inkml:trace contextRef="#ctx0" brushRef="#br0">457 22 684,'14'-10'2028,"-13"9"-1594,0 0-1,0 0 1,0 0-1,1 0 1,-1 0 0,0 0-1,1 1 1,-1-1-1,0 0 1,1 1-1,-1-1 1,1 1-1,-1-1 1,3 1 0,-9 0 270,0 0 1,0 0 0,0 1 0,0 0 0,0 0 0,-7 2 0,9-1-532,0-1-1,-1 1 1,1 0 0,0 0-1,0 0 1,0 0-1,1 1 1,-1-1-1,0 1 1,1 0 0,0 0-1,0 0 1,0 0-1,0 0 1,-3 6 0,-21 44 1481,-39 108 1,-41 112 569,103-264-2165,-10 26 334,-15 67 1,3-9-53,-89 298 149,106-355-832,1-1 1,2 1 0,0 57 0,5-93 242,0 1 1,-1-1-1,1 0 1,0 1-1,0-1 1,0 0 0,0 1-1,0-1 1,0 0-1,0 1 1,0-1-1,0 0 1,0 1-1,0-1 1,1 0 0,-1 1-1,0-1 1,0 0-1,0 0 1,0 1-1,0-1 1,1 0-1,-1 1 1,0-1-1,0 0 1,0 0 0,1 1-1,-1-1 1,0 0-1,0 0 1,1 0-1,-1 1 1,0-1-1,1 0 1,-1 0 0,0 0-1,0 0 1,1 0-1,-1 0 1,0 0-1,1 1 1,-1-1-1,0 0 1,1 0-1,-1 0 1,0 0 0,1 0-1,-1-1 1,0 1-1,1 0 1,-1 0-1,0 0 1,1 0-1,-1 0 1,0 0 0,1 0-1,-1-1 1,0 1-1,0 0 1,1 0-1,-1 0 1,0-1-1,2 0-195,-1 0-1,0 0 1,-1 1-1,1-1 1,0 0-1,0-1 0,0 1 1,0 0-1,-1 0 1,1 0-1,-1 0 1,1-1-1,-1 1 0,1 0 1,-1 0-1,1-1 1,-1 1-1,0-2 1,1-6-1043,0 1 1,0 0 0,5-15 0,0 1-462,-5 18 1585,0 1-1,0 1 1,0-1 0,0 0-1,0 0 1,1 0 0,0 1-1,3-5 1,28-28-1410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20:26.442"/>
    </inkml:context>
    <inkml:brush xml:id="br0">
      <inkml:brushProperty name="width" value="0.05" units="cm"/>
      <inkml:brushProperty name="height" value="0.05" units="cm"/>
    </inkml:brush>
  </inkml:definitions>
  <inkml:trace contextRef="#ctx0" brushRef="#br0">1 29 1192,'50'-28'11445,"-52"28"-11312,1 0 0,-1 0 1,0 1-1,0-1 0,1 1 0,-1-1 0,0 1 0,1 0 1,-1 0-1,1-1 0,-1 1 0,1 0 0,-1 1 1,1-1-1,-1 0 0,1 0 0,0 0 0,0 1 0,0-1 1,0 1-1,0-1 0,0 1 0,0-1 0,0 1 0,0 0 1,1-1-1,-1 1 0,1 0 0,-1-1 0,1 1 0,0 0 1,0 0-1,0 2 0,-2 11 189,1 1 0,1-1 0,2 19 0,-1-4 241,1 3-36,1 0 0,14 55 0,1 19 385,3 14-59,17 228 503,-33-293-1276,-6 85 1,0-53-2495,15-103-2043,-8 5 3154,-1 0 0,0 0 0,0 0 0,-1-1 0,-1 0 0,3-13 0,-3 5-97,-2 12 877,0 0-1,1 0 1,-1 0 0,1 1 0,5-12 0,16-23-1401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20:26.775"/>
    </inkml:context>
    <inkml:brush xml:id="br0">
      <inkml:brushProperty name="width" value="0.05" units="cm"/>
      <inkml:brushProperty name="height" value="0.05" units="cm"/>
    </inkml:brush>
  </inkml:definitions>
  <inkml:trace contextRef="#ctx0" brushRef="#br0">381 15 1032,'20'-3'7714,"-20"3"-7647,0 0 0,0 0 0,0 0 0,0 0 0,0 0 0,0 0 0,0 0 0,0 0 0,1 0 0,-1 0 0,0 0 0,0-1 0,0 1 0,0 0 0,0 0 0,0 0 0,0 0 0,0 0 0,0 0 0,0 0 0,0-1 0,0 1 0,0 0 0,0 0 0,0 0 0,0 0 1,0 0-1,0 0 0,0-1 0,0 1 0,0 0 0,0 0 0,0 0 0,0 0 0,0 0 0,0 0 0,0-1 0,0 1 0,0 0 0,0 0 0,0 0 0,0 0 0,0 0 0,0 0 0,0 0 0,0 0 0,0-1 0,-1 1 0,1 0 0,0 0 0,0 0 0,0 0 0,0 0 0,0 0 1,0 0-1,0 0 0,-1 0 0,-1-1 209,0 0 1,-1 0-1,1 0 1,-1 1 0,1-1-1,-1 1 1,1-1-1,-1 1 1,0 0 0,1 0-1,-1 0 1,-3 1-1,-22 5 344,0 2 0,0 1 0,1 1 0,0 2 0,1 0 0,-36 24 0,58-35-593,0 1 0,0 0 0,1 1 0,-1-1 1,0 1-1,1 0 0,0-1 0,0 2 1,0-1-1,0 0 0,0 0 0,0 1 0,1 0 1,0-1-1,0 1 0,0 0 0,0 0 1,0 0-1,1 0 0,0 1 0,0-1 0,-1 9 1,1-7 1,0 0 1,0 0-1,-1-1 1,0 1-1,0 0 1,0-1 0,0 1-1,-1-1 1,0 0-1,0 0 1,-1 0-1,1 0 1,-7 6-1,4-5-6,1 1 0,1 0-1,-1-1 1,1 1-1,-6 13 1,10-17-18,-1 0 0,0 1-1,1-1 1,-1 0 0,1 0 0,0 0-1,0 1 1,0-1 0,0 0 0,1 0 0,-1 0-1,1 0 1,0 0 0,0 1 0,0-1-1,0 0 1,1-1 0,3 6 0,1 3 3,2-1 0,0 0 1,0-1-1,0 1 0,1-2 1,1 1-1,0-1 1,0-1-1,17 11 0,8 5 21,-22-15-26,1 0 1,0-1-1,0-1 1,1 0-1,18 5 1,85 17-68,-71-18 25,-4-2-990,0-2-1,82 1 0,-123-6 825,-1-1-1,1 0 1,0-1-1,-1 1 1,1 0-1,0 0 1,-1-1-1,1 1 0,-1-1 1,1 1-1,-1-1 1,1 0-1,-1 1 1,1-1-1,-1 0 1,0 0-1,1 0 0,-1 0 1,0 0-1,0 0 1,0-1-1,0 1 1,0 0-1,0-1 1,0 1-1,0 0 0,0-1 1,-1 1-1,1-1 1,-1 0-1,1 1 1,-1-1-1,0 1 1,1-1-1,-1 0 0,0 1 1,0-1-1,0 1 1,0-1-1,0 0 1,-1 1-1,1-1 1,-1-1-1,-1-8-1346,0 0-1,-1 0 1,0 0 0,-9-18-1,10 15 43</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20:27.106"/>
    </inkml:context>
    <inkml:brush xml:id="br0">
      <inkml:brushProperty name="width" value="0.05" units="cm"/>
      <inkml:brushProperty name="height" value="0.05" units="cm"/>
    </inkml:brush>
  </inkml:definitions>
  <inkml:trace contextRef="#ctx0" brushRef="#br0">0 21 1024,'6'0'1062,"1"-1"-1,-1 1 1,0-1-1,0 0 1,0-1-1,0 1 1,0-1-1,7-3 1,-11 3-70,-12 0 289,-9-2 1565,19 4-2761,-1 0 0,1 0 0,-1 1 0,1-1 0,-1 0 0,1 0 0,-1 0 0,1 1 0,-1-1 0,1 0 0,0 1 0,-1-1 0,1 0 0,0 1 0,-1-1 0,1 0 0,0 1 0,-1-1 0,1 1 0,0-1 0,-1 1 0,1-1 0,0 1 0,0-1 0,0 1 0,0-1 0,0 1 0,-1-1 0,1 1 0,0-1-1,0 1 1,0-1 0,0 1 0,0-1 0,1 2 0,-1 0 1,1-1 1,-1 1-1,1 0 0,0 0 0,-1-1 0,1 1 0,0 0 0,0-1 0,0 1 0,0-1 0,1 1 0,-1-1 0,0 0 0,1 0 0,-1 1 1,0-1-1,3 1 0,9 11 323,-9-7-229,-2 0 0,1 0 0,-1 1 0,0-1 0,0 0 0,-1 1 0,0 0 0,1 8 0,-2 58 867,-2-34-463,2 15 132,3 0 1,9 59-1,-3-71-561,-4-26-115,-2 0-1,0 0 1,0 23 0,10 38 19,-13-74-60,1 1 0,-1 0 1,1-1-1,0 1 0,0-1 1,0 0-1,0 1 0,1-1 1,3 6-1,-3-6-70,-1 0 0,1 0 0,-1 1 0,1-1 0,-1 0 0,0 1 1,0-1-1,-1 0 0,1 7 0,-1-10-30,0 0 0,0 0 1,0-1-1,0 1 0,-1 0 1,1 0-1,0-1 0,0 1 1,0 0-1,-1 0 0,1 0 1,0 0-1,0-1 0,-1 1 1,1 0-1,0 0 0,-1 0 1,1 0-1,0 0 0,0 0 1,-1 0-1,1 0 0,0 0 0,-1 0 1,1 0-1,0 0 0,0 0 1,-1 0-1,1 0 0,0 0 1,-1 0-1,1 0 0,0 0 1,0 0-1,-1 0 0,1 0 1,0 1-1,-1-1 0,1 0 1,0 0-1,0 0 0,0 0 1,-1 1-1,1-1 0,0 0 1,0 0-1,0 1 0,-1-1 1,1 0-1,0 0 0,0 1 1,0-1-1,0 0 0,0 0 1,0 1-1,0-1 0,-1 0 1,1 1-1,0-1 0,0 0 1,0 0-1,0 1 0,0-1 1,0 0-1,1 1 0,-1-1 0,0 0 1,0 1-1,-11-7-318,9 6 145,0-1 1,0 1 0,0-1 0,0 0 0,0 0 0,0 0-1,0 0 1,1 0 0,-1 0 0,0-1 0,1 1-1,-1 0 1,1-1 0,-1 1 0,1-1 0,0 0-1,-1 1 1,1-1 0,0 0 0,-1-2 0,2 1-197,0 0 1,0-1-1,0 1 0,0 0 1,0 0-1,0 0 1,1-1-1,0 1 0,0 0 1,1-3-1,3-13-961,18-39-2584,-10 23 2394</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20:27.520"/>
    </inkml:context>
    <inkml:brush xml:id="br0">
      <inkml:brushProperty name="width" value="0.05" units="cm"/>
      <inkml:brushProperty name="height" value="0.05" units="cm"/>
    </inkml:brush>
  </inkml:definitions>
  <inkml:trace contextRef="#ctx0" brushRef="#br0">0 1 1488,'2'0'226,"1"0"0,-1 0 1,0 0-1,0 0 0,0 1 0,0-1 0,0 0 1,0 1-1,0 0 0,0-1 0,0 1 0,-1 0 0,1 0 1,0 0-1,0 0 0,0 0 0,-1 1 0,1-1 1,-1 0-1,1 1 0,0 1 0,0 0 104,-1 0-1,1-1 1,-1 1-1,0 0 1,0 0 0,-1 0-1,1 0 1,0 0-1,-1 0 1,0 0 0,0 0-1,0 6 1,-2 7 614,-1 0 0,-1 0 0,0 0-1,-8 18 1,11-30-895,-3 11 338,0 1-1,2-1 0,0 1 0,0 0 1,1-1-1,3 23 0,-2-6 47,1-8-125,1 0 0,6 26 0,-4-27-172,17 49 161,-15-30-109,-1 0 0,-1 43 0,-4-85-181,0 0 1,0 1 0,0-1 0,0 0-1,0 0 1,0 0 0,0 1 0,1-1-1,-1 0 1,0 0 0,0 0 0,0 0 0,0 1-1,0-1 1,1 0 0,-1 0 0,0 0-1,0 0 1,0 0 0,1 0 0,-1 0-1,0 1 1,0-1 0,0 0 0,1 0 0,-1 0-1,0 0 1,0 0 0,0 0 0,1 0-1,-1 0 1,0 0 0,0 0 0,0 0-1,1 0 1,-1 0 0,0 0 0,0 0 0,0-1-1,1 1 1,-1 0 0,0 0 0,0 0-1,0 0 1,1 0 0,-1 0 0,0 0-1,0-1 1,0 1 0,13-7 142,-11 6-136,38-39 196,-37 37-212,0 0-1,-1-1 0,0 1 0,1 0 1,-1-1-1,-1 0 0,1 1 0,0-1 1,-1 0-1,0 0 0,0 0 1,0 0-1,0 0 0,0 0 0,-1 0 1,0 0-1,0 0 0,0 0 0,0 0 1,-1 0-1,-1-5 0,-17-52-271,-1-4 132,19 60 142,0 0-1,0-1 1,1 1-1,0-1 1,0 1 0,0 0-1,1-1 1,0 1-1,0 0 1,2-7 0,10-26 43,-4 11 91,0 1 0,2 0 0,1 1 0,23-39 1,-7 20 529,-25 40-653,0 1 0,1-1 0,0 1 0,0-1-1,0 1 1,0 0 0,0 1 0,1-1 0,-1 1 0,1 0 0,0 0 0,-1 0 0,1 1 0,0 0 0,5-1 0,9-4-173,-17 5-35,1-1-1,0 1 1,0 0-1,0 1 0,0-1 1,0 0-1,0 1 1,0 0-1,0 0 1,0 0-1,0 0 0,0 0 1,0 0-1,0 1 1,0-1-1,0 1 1,0 0-1,0 0 0,0 0 1,-1 1-1,5 1 1,-5-2-383,1 0 1,-1-1-1,0 1 1,1-1-1,-1 0 1,1 0-1,-1 0 1,1 0-1,-1 0 0,4-1 1,6 0-7304,1 1 6089,10 0 252</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20:27.852"/>
    </inkml:context>
    <inkml:brush xml:id="br0">
      <inkml:brushProperty name="width" value="0.05" units="cm"/>
      <inkml:brushProperty name="height" value="0.05" units="cm"/>
    </inkml:brush>
  </inkml:definitions>
  <inkml:trace contextRef="#ctx0" brushRef="#br0">1 1 1336,'1'-1'289,"1"1"0,0 0 0,0 0-1,0 0 1,0 1 0,0-1 0,0 0 0,0 1-1,0-1 1,0 1 0,0 0 0,-1 0 0,1-1-1,0 1 1,0 0 0,-1 1 0,1-1 0,-1 0-1,1 0 1,-1 1 0,0-1 0,1 1 0,-1-1 0,0 1-1,0-1 1,0 1 0,0 0 0,1 2 0,-1-1-22,-1 0 1,1 0-1,-1 0 1,0 0 0,0 0-1,0 0 1,0 0-1,0 1 1,-1-1 0,1 0-1,-1 0 1,0 0 0,0-1-1,0 1 1,0 0-1,-1 0 1,-1 3 0,-1 2-26,0 0 1,0 0-1,2 0 1,-1 0-1,1 1 1,0-1 0,0 1-1,1 0 1,0-1-1,1 1 1,0 0-1,0-1 1,1 1-1,0 0 1,1-1-1,0 1 1,0-1 0,1 1-1,0-1 1,0 0-1,1 0 1,0 0-1,8 12 1,-5-11-158,0 1 0,-1 0-1,0 0 1,-1 1 0,0-1 0,-1 1 0,0 0 0,-1 1 0,3 16 0,14 21-3,-2-5-96,-15-34-360,-1 0-1,0 0 1,0 1 0,0 18-1,-2-28-585,-15-15-4751,-57-43-2423,55 35 6236,-6 1 202</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20:28.182"/>
    </inkml:context>
    <inkml:brush xml:id="br0">
      <inkml:brushProperty name="width" value="0.05" units="cm"/>
      <inkml:brushProperty name="height" value="0.05" units="cm"/>
    </inkml:brush>
  </inkml:definitions>
  <inkml:trace contextRef="#ctx0" brushRef="#br0">89 14 1192,'-13'0'1644,"-12"0"116,12 0-35,0 0 147,1 0-1736,12-7-484,-13 0-544</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20:28.532"/>
    </inkml:context>
    <inkml:brush xml:id="br0">
      <inkml:brushProperty name="width" value="0.05" units="cm"/>
      <inkml:brushProperty name="height" value="0.05" units="cm"/>
    </inkml:brush>
  </inkml:definitions>
  <inkml:trace contextRef="#ctx0" brushRef="#br0">787 1 804,'10'3'4784,"-15"4"-1966,-25 12-359,17-12-1595,-9 11-213,-1 0 0,2 1 0,1 2 1,0 0-1,2 0 0,0 2 0,2 1 0,0 0 0,2 0 0,0 2 1,2 0-1,-14 43 0,-35 85 958,-7 22-263,17-44-579,-8 20-71,54-136-635,-146 459 854,119-393-879,22-60-30,1 0 1,1 0-1,-5 27 1,11-33-23,1-11-38,1 0 0,-1 1 0,0-1 0,0 0 0,0 0 0,-1 0 0,0 0 0,0 0 0,0 0 0,-1-1 0,1 1 0,-5 5 0,2-6-140,4-4 141,1 1-1,-1-1 1,1 0 0,-1 1-1,1-1 1,-1 0 0,1 1-1,0-1 1,-1 1 0,1-1-1,-1 1 1,1-1-1,0 1 1,-1-1 0,1 1-1,0-1 1,0 1 0,0-1-1,-1 1 1,1-1 0,0 2-1,13-8-3858,-12 5 3693,0 0 0,0 1-1,0-1 1,0 0 0,0 0-1,0 0 1,0 0-1,0 1 1,-1-2 0,1 1-1,0 0 1,0 0-1,-1 0 1,1 0 0,-1 0-1,1 0 1,-1-1-1,1 1 1,-1 0 0,0 0-1,0-1 1,1 1 0,-1 0-1,0-1 1,0 1-1,-1 0 1,1-1 0,0 0-1,-15-40-4786,4 16 2360,10 23 2369,0-1 1,1 1-1,-1 0 1,1 0 0,0-1-1,0 1 1,0 0-1,0-1 1,1 1-1,-1 0 1,1-1-1,0 1 1,1-4-1,19-20-1278</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20:28.931"/>
    </inkml:context>
    <inkml:brush xml:id="br0">
      <inkml:brushProperty name="width" value="0.05" units="cm"/>
      <inkml:brushProperty name="height" value="0.05" units="cm"/>
    </inkml:brush>
  </inkml:definitions>
  <inkml:trace contextRef="#ctx0" brushRef="#br0">165 52 1328,'16'-3'1135,"23"-6"1569,-38 8-2509,0 1 0,1 0 0,-1 0 0,0-1 1,0 1-1,0 0 0,0-1 0,0 1 1,0-1-1,0 0 0,0 1 0,0-1 1,0 0-1,0 1 0,0-1 0,-1 0 0,1 0 1,0 0-1,0 0 0,-1 0 0,1-1 1,-24-19 7113,15 18-5610,9 5-538,15 5 51,-14-7-547,-28 13 970,10-9-1437,-1 2-1,1 0 1,0 0 0,0 2 0,1 0 0,-27 18 0,37-22-194,-1 1 0,1-1-1,1 1 1,-1 0 0,0 1 0,1-1 0,0 1 0,1 0 0,-1 0 0,1 0 0,0 0 0,0 0 0,1 1 0,0-1 0,0 1 0,1 0-1,0-1 1,0 1 0,0 11 0,1-15-6,0-1 0,0 1-1,1-1 1,-1 1-1,1-1 1,0 1 0,0-1-1,0 0 1,0 1 0,0-1-1,0 0 1,0 0 0,1 0-1,-1 0 1,1 0-1,0 0 1,2 3 0,14 17-23,-13-15 22,0 0-1,1 0 1,0 0 0,0-1-1,0 1 1,1-2 0,7 6-1,59 35 7,-22-14 22,59 38 28,-89-55-27,37 20-1,-42-27-12,0 2 1,-1 0-1,24 19 0,9 22-28,-47-48 19,1-1 0,-2 1 0,1 0 0,0 0 0,-1 0 0,1 0 1,-1 0-1,0 0 0,0 0 0,0-1 0,0 1 0,0 0 0,-1 0 1,1 0-1,-1 0 0,0 0 0,0 0 0,0-1 0,0 1 0,0 0 1,-1-1-1,1 1 0,-3 2 0,-4 0-111,0 0 0,0 0 0,-1-1-1,1-1 1,-1 1 0,0-1 0,0 0 0,-10 1 0,16-4-127,0 0 1,-1 0-1,1 0 1,0-1 0,-1 1-1,1-1 1,0 0-1,0 1 1,0-2-1,-1 1 1,1 0-1,0-1 1,-4-2-1,-35-26-4732,37 24 4033,-1 0-1,1 0 0,0-1 1,1 1-1,-7-13 1,-1-1-475,8 14 961,1 0-1,-1 0 1,1-1-1,1 1 0,-1 0 1,1-1-1,0 0 0,1 0 1,-1 0-1,2 1 1,-1-1-1,0-8 0,1-20-1218</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8:33.683"/>
    </inkml:context>
    <inkml:brush xml:id="br0">
      <inkml:brushProperty name="width" value="0.05" units="cm"/>
      <inkml:brushProperty name="height" value="0.05" units="cm"/>
    </inkml:brush>
  </inkml:definitions>
  <inkml:trace contextRef="#ctx0" brushRef="#br0">51 120 1040,'3'-5'474,"0"-1"0,1 1-1,-1-1 1,9-8 0,-10 12-119,1-1 0,-1 1 0,0-1 0,0 0 0,0 0 0,0 0 0,0 0 0,0 0 0,-1 0 0,0-1 0,0 1 0,0 0 0,0-1 0,0 1 0,0-7 0,-8-12 1369,5 16-1400,13 10 36,-9-2-332,0-1 1,0 1-1,0 0 0,0 0 0,0 0 0,-1 1 1,1-1-1,-1 0 0,0 0 0,1 1 1,-1-1-1,0 1 0,0-1 0,-1 1 1,1-1-1,0 1 0,-1 0 0,0-1 0,1 5 1,-1 67 349,-2-38-193,0 7 29,-8 47 0,4-47-90,-1 49 0,-6 100 20,1 51-59,12-16-53,12-127-782,-12-97 665,0 5-810,-2-9-255,-8-8 413,9 9 648,-1-1 0,1 0 0,0 0 0,0 0 0,1 0 0,-1 0 0,0 0 0,0 0 0,0-1 0,1 1 0,-1 0 0,1 0 0,-1 0 0,1-1 0,-1 1 0,1 0 0,0-1 0,-1 1 0,1-2 0,0-33-894,-1 2 155,-8-2-848,-15-37-1,8 28 260,4 8 185</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20:29.436"/>
    </inkml:context>
    <inkml:brush xml:id="br0">
      <inkml:brushProperty name="width" value="0.05" units="cm"/>
      <inkml:brushProperty name="height" value="0.05" units="cm"/>
    </inkml:brush>
  </inkml:definitions>
  <inkml:trace contextRef="#ctx0" brushRef="#br0">153 13 1268,'2'-1'337,"0"0"0,1 0-1,-1 0 1,1 0 0,-1 1 0,1-1 0,-1 0-1,5 1 1,15-6 2889,-21 17 1969,0 13-3146,12 69 1292,-13-70-3010,-1 11-13,1 0 0,2 0 0,1 0-1,2-1 1,13 52 0,-3-38 24,-2 1 0,10 84 0,-2-31-67,-18-79-231,-2-7-6,1-1 1,7 26 0,-5-25-17,-1 0 1,-1 1 0,2 25 0,-4-30-14,0-1 1,1 0-1,1 0 0,-1 0 1,2 0-1,-1-1 0,1 1 1,8 16-1,-9-8-85,-2-18 40,0-3 9,-1-12-131,0 1 0,-1-1 0,-7-23-1,6 24 39,-1 0 1,2-1-1,-1-24 0,1 6-32,1 24 125,1 1 0,-1-1 0,1 0 0,0 1 0,1-1 0,0 0 0,1 1 0,0-1 0,0 1 0,6-15 1,-5 18 18,0-1 0,1-1-1,-1 1 1,1 1-1,0-1 1,0 0-1,1 1 0,0 0 1,0 0-1,0 1 1,11-9-1,-5 7 5,-8 4 6,1 0 0,-1 0-1,0 1 1,1-1-1,0 1 1,-1 0-1,1 0 1,0 0-1,0 0 1,4 0 0,0 0 11,4-1 32,1 1 1,24 1-1,-34 1-21,0-1 1,1 0-1,-1 1 1,0 0-1,0-1 1,0 1-1,0 1 1,0-1-1,0 0 1,0 1-1,-1-1 1,1 1-1,0 0 1,-1 0-1,0 0 1,1 0-1,3 5 1,9 11 320,1 0 1,26 24 0,-26-29-22,-1 2 1,0 0 0,-2 1 0,18 25-1,-22-26-71,17 35 589,-24-47-781,-1 0 1,-1 0 0,1 0 0,0 0-1,-1 0 1,1 0 0,-1 0 0,0 1-1,0-1 1,0 0 0,-1 0 0,1 0-1,-1 0 1,0 0 0,-2 6 0,-30 47 829,28-49-795,0 1 1,0-1-1,0 0 1,-1 0-1,0-1 0,-1 0 1,1 0-1,-1 0 0,-8 4 1,1 0-19,-1-1 1,0-1-1,-26 10 1,11-9-533,0-1 0,0-1 1,0-2-1,-1 0 0,1-3 1,-1 0-1,-57-6 1,75 3-346,0-2 1,0 0 0,0 0 0,-18-8 0,10 4-442,3-1-759,-1 0 0,1-1 0,-25-17 1,-2-2-1803,35 23 3058,6 4 409,1-1 0,-1 0 0,1 0 0,-1 0 0,1-1 0,0 1 0,0-1 0,0 0 0,0 0 0,-3-4 0,-6-13-1468</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20:29.895"/>
    </inkml:context>
    <inkml:brush xml:id="br0">
      <inkml:brushProperty name="width" value="0.05" units="cm"/>
      <inkml:brushProperty name="height" value="0.05" units="cm"/>
    </inkml:brush>
  </inkml:definitions>
  <inkml:trace contextRef="#ctx0" brushRef="#br0">773 1 1140,'1'0'392,"-1"0"0,1 0 0,-1 0 0,8 4 6273,-7-2-6272,-27 12 2876,2-1-1627,0 1 0,-39 31-1,54-39-1405,1 1-1,1 0 0,-1 0 0,1 0 1,0 1-1,1 0 0,0 0 1,0 1-1,-9 18 0,-7 13 347,-1-1 0,-3-1-1,-1-1 1,-35 36-1,-39 58 510,63-77-771,16-24-177,1 1 0,-27 55 0,45-80-141,1-1 0,-2 0 0,1 0 1,0-1-1,-1 1 0,-5 4 0,5-5-21,1 0-1,0 0 1,-1 0-1,1 1 1,1-1 0,-4 6-1,5-7-81,-1 0 0,0 0 0,1-1 0,-1 1 0,0 0 0,0-1-1,-1 1 1,-3 2 0,4-46-6605,3 29 5747,-1-1 0,-1 1 0,0 0 0,0 0 0,-1 0 0,-1 0 1,0 0-1,0 0 0,-1 1 0,-1 0 0,-11-22 0,5 17-157,1-1 0,-8-19 0,17 33 983,-22-39-1375</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20:30.276"/>
    </inkml:context>
    <inkml:brush xml:id="br0">
      <inkml:brushProperty name="width" value="0.05" units="cm"/>
      <inkml:brushProperty name="height" value="0.05" units="cm"/>
    </inkml:brush>
  </inkml:definitions>
  <inkml:trace contextRef="#ctx0" brushRef="#br0">0 27 180,'0'-1'182,"0"1"-1,0-1 1,0 0-1,0 0 1,0 0-1,0 0 1,0 1-1,1-1 1,-1 0-1,0 0 1,0 1-1,1-1 1,-1 0-1,0 0 1,1 1 0,-1-1-1,1 0 1,-1 1-1,1-1 1,-1 0-1,1 1 1,-1-1-1,1 1 1,-1-1-1,1 1 1,0-1-1,-1 1 1,2-1-1,4-3 2646,-6 4-2669,1 0 1,0-1-1,-1 1 0,1 0 1,-1-1-1,1 1 0,0 0 0,-1 0 1,1-1-1,0 1 0,-1 0 0,1 0 1,0 0-1,-1 0 0,1 0 1,0 0-1,-1 0 0,1 0 0,0 0 1,-1 0-1,1 1 0,-1-1 1,1 0-1,0 0 0,-1 1 0,1-1 1,0 0-1,-1 1 0,1-1 0,-1 0 1,1 1-1,-1-1 0,2 2 1,6 3 705,0 1 0,-1 0 0,1 0 0,9 11 0,25 21 1014,72 45 681,38 27-275,24 9-220,-97-61-1105,146 77 0,-148-93-874,36 16-85,-89-46-84,13 4-324,-12-7-3737,-25-10 3980,1 1-1,-1 0 1,0 0-1,0-1 1,0 1 0,0 0-1,1-1 1,-1 1-1,0 0 1,0 0-1,0-1 1,0 1-1,0 0 1,0-1 0,0 1-1,0 0 1,0 0-1,0-1 1,0 1-1,0 0 1,0-1-1,0 1 1,0 0 0,0-1-1,0 1 1,0 0-1,-1 0 1,1-1-1,0 1 1,0 0-1,0 0 1,0-1 0,-1 1-1,1 0 1,0 0-1,0-1 1,0 1-1,-1 0 1,1 0-1,-1 0 1,-5-10-2141,4 8 1557,0-1-1,-1 1 0,1 0 1,-1 0-1,1 0 1,-1 0-1,-5-3 0,-14-11-1645,21 15 2258,1 0 1,-1 1-1,1-1 0,-1 0 0,1 1 0,0-1 0,-1 0 1,1 1-1,0-1 0,-1 0 0,1 0 0,0 1 0,0-1 0,0 0 1,-1 0-1,1 0 0,0 1 0,0-1 0,0 0 0,0 0 0,1 0 1,-1 1-1,0-1 0,0 0 0,0 0 0,1-1 0,10-12-1763</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20:30.624"/>
    </inkml:context>
    <inkml:brush xml:id="br0">
      <inkml:brushProperty name="width" value="0.05" units="cm"/>
      <inkml:brushProperty name="height" value="0.05" units="cm"/>
    </inkml:brush>
  </inkml:definitions>
  <inkml:trace contextRef="#ctx0" brushRef="#br0">64 107 260,'-3'1'759,"1"0"1,-1 0-1,0 0 0,1 0 1,-1 0-1,0-1 0,1 1 0,-1-1 1,0 0-1,-3 0 0,3 0-28,1 0 0,-1 0 0,1 1-1,0-1 1,-1 0 0,1 1 0,0 0 0,-1-1-1,-6 4 2409,17-5-2495,-1 0 0,1 1 0,-1 0 0,15 1 0,2 0-265,306-15 618,-318 14-1230,0-1-1,0 0 1,-1 0-1,1-1 1,0-1-1,-1 0 1,1-1-1,20-9 1,-30 12-77,-1 0 1,0 0 0,1 0 0,-1 0 0,0 0 0,0 0 0,0 0 0,0 0-1,0 0 1,0-1 0,0 1 0,0 0 0,0 0 0,-1-1 0,1 1 0,0-1 0,-1 1-1,1-1 1,-1 1 0,0-1 0,0 1 0,1-1 0,-1 1 0,0-1 0,0 1-1,0-1 1,-1 1 0,1-1 0,0 0 0,0 1 0,-1-1 0,1 1 0,-1 0-1,1-1 1,-1 1 0,0-1 0,0 1 0,0 0 0,1 0 0,-1-1 0,0 1-1,0 0 1,-1 0 0,1 0 0,0 0 0,0 0 0,0 0 0,-1 0 0,-2-1-1,-15-5-1875,15 0 252</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20:31.290"/>
    </inkml:context>
    <inkml:brush xml:id="br0">
      <inkml:brushProperty name="width" value="0.05" units="cm"/>
      <inkml:brushProperty name="height" value="0.05" units="cm"/>
    </inkml:brush>
  </inkml:definitions>
  <inkml:trace contextRef="#ctx0" brushRef="#br0">949 86 40,'-5'-3'659,"-1"1"1,1 0-1,-1 0 0,0 1 0,0-1 1,1 1-1,-7 0 0,-23-7 1377,25 5-1551,0 0-1,0 1 1,0 0 0,0 0 0,-19 0-1,-173 9 4172,159-4-3562,0 2 0,1 1 0,-47 14 1,50-11-749,27-5-207,-1 0 0,1 0 0,0 1 0,0 1 0,1 0 0,-17 12 1,-65 56 989,73-57-860,4-1 12,0 1 1,-13 20-1,26-33-233,1 1 1,-1-1-1,1 1 1,1-1-1,-1 1 1,0 0 0,1 0-1,-1 7 1,-8 23 209,6-23-169,0 0 1,0 1-1,-2 17 0,1-4 43,5-19-94,-1 0 0,1 0 0,1 0 0,0 0 0,0 0 0,0 0 0,0 0 0,4 8 0,-1-2 46,16 39 223,-4-17-127,-11-20-95,45 113 484,-42-110-516,2 0 0,0-1 0,0 0 0,23 26 0,-15-22-22,77 78 61,-83-88-89,1-1 1,0 0-1,0-1 0,0-1 0,1 0 0,23 9 0,-4-4-2,-5-2 0,1-1 1,-1-1-1,34 5 1,-15-7 237,0-3 0,0-1 0,1-2 0,-1-3 1,0-1-1,0-3 0,77-18 0,-90 15 40,-17 4-58,1 0 0,29-13 0,110-39 777,13-6-404,-156 57-556,23-12 120,0 0 0,37-27-1,-65 39-116,0-1-1,0 1 0,-1-2 1,0 1-1,-1-1 1,0 0-1,0 0 0,0-1 1,-1 0-1,-1 0 1,1-1-1,-1 0 0,4-13 1,-8 19-28,0 1-1,-1 0 1,1-1 0,-1 0 0,0 1-1,0-1 1,-1 1 0,1-1 0,-1 1-1,1-1 1,-1 1 0,0-1 0,0 1-1,-1 0 1,1 0 0,-3-5-1,-8-23 73,6 14-43,0 0 0,-2 0-1,-11-21 1,-7-14 13,14 31-35,0 0 1,-2 1 0,0 1 0,-20-23 0,-5-5 21,34 41-39,-1 0 0,0 0 0,0 1 0,-1 0 0,1 0 0,-1 0 0,0 1 1,-1 0-1,1 1 0,-8-3 0,-32-19-7,16 7-144,0 1 1,-2 2 0,0 0 0,-40-10-1,6 1-559,-10-1-798,43 15-548,-45-20 1,56 20-31,0 1 0,-32-9 0,-85-29-11606,119 38 11378,21 9 2212,-1-1 0,1 1 0,0-1 0,-1 1 0,1-1 0,0 1 0,-1-1 0,1 0 0,0 1 0,0-1-1,-1 1 1,1-1 0,0 0 0,0 1 0,0-1 0,0 0 0,0 1 0,0-1 0,0-1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2:20:32.210"/>
    </inkml:context>
    <inkml:brush xml:id="br0">
      <inkml:brushProperty name="width" value="0.05" units="cm"/>
      <inkml:brushProperty name="height" value="0.05" units="cm"/>
    </inkml:brush>
  </inkml:definitions>
  <inkml:trace contextRef="#ctx0" brushRef="#br0">1 37 1656,'0'-1'370,"1"1"-1,0-1 1,0 1 0,0-1-1,-1 1 1,1-1-1,0 1 1,0-1 0,-1 0-1,1 0 1,-1 1 0,1-1-1,0 0 1,-1 0-1,0 1 1,1-1 0,-1 0-1,1 0 1,-1 0-1,0 0 1,0 0 0,1 0-1,-1 0 1,0 0-1,0 0 1,0 0 0,0 1-1,0-1 1,0 0 0,-1-2-1,1 0 1394,13-4 2779,-7 8-4314,1-1 0,-1 1 0,0 1 0,1 0 0,-1-1 0,0 2 0,0-1 0,10 6 0,21 9 441,-21-10-370,-1 0-1,0 1 1,-1 1 0,21 16-1,10 5 367,0 2 31,0 1 0,-2 2-1,-2 2 1,-1 2-1,58 74 1,-55-55 12,-3 1 0,-3 2 0,-2 2 0,26 67 0,-30-49-330,39 152-1,-57-163-377,8 124 0,-17-144 0,-1 113 0,-4-98 0,-2-8 0,-3-1 0,-3 0 0,-1 0 0,-4-1 0,-20 56 0,23-60 0,9-42 0,1 0 0,-1 1 0,0-1 0,-1 0 0,0 0 0,-1-1 0,-6 13 0,8-19 0,1 0 0,-1 0 0,1 0 0,0 1 0,0-1 0,0 0 0,0 1 0,0-1 0,0 0 0,1 1 0,-1-1 0,1 1 0,-1-1 0,1 1 0,0-1 0,0 1 0,0 0 0,0-1 0,1 3 0,-1-4 0,-2 5 0,-4-5 0,12-2 0,-6 1-13,1 0 1,-1-1-1,0 1 0,0 0 0,1 0 1,-1-1-1,0 1 0,0 0 0,0-1 1,0 1-1,0 0 0,0-1 0,1 1 1,-1 0-1,0 0 0,0-1 0,0 1 1,0 0-1,0-1 0,0 1 0,0 0 1,0-1-1,-1 1 0,1 0 1,0-1-1,0 1 0,0 0 0,0-1 1,0 1-1,0 0 0,-1-1 0,1 1 1,0 0-1,0 0 0,0-1 0,-1 1 1,1 0-1,0 0 0,0 0 0,-1-1 1,1 1-1,0 0 0,0 0 0,-1 0 1,1 0-1,0-1 0,-1 1 0,1 0 1,-1 0-1,-17-11-2136,17 10 1752,-1 0-165,1-1-1,-1 1 1,1-1-1,0 1 1,-1-1-1,1 1 1,0-1-1,0 0 1,0 0-1,0 0 0,0 0 1,0 0-1,1 0 1,-1 0-1,0-2 1,-4-11-3186,4 13 3362,0 1 0,1-1 0,-1 1 0,1-1 1,0 0-1,-1 1 0,1-1 0,0 0 0,0 1 0,0-1 0,0 0 0,0 1 0,0-1 0,1 0 0,-1 1 0,1-1 0,-1 0 0,1 1 0,-1-1 0,1 1 1,0-1-1,0 1 0,1-2 0,2-3-533,1 1 0,-1 0 0,1 1 0,9-7 0,-12 10 804,34-27-2105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8:34.327"/>
    </inkml:context>
    <inkml:brush xml:id="br0">
      <inkml:brushProperty name="width" value="0.05" units="cm"/>
      <inkml:brushProperty name="height" value="0.05" units="cm"/>
    </inkml:brush>
  </inkml:definitions>
  <inkml:trace contextRef="#ctx0" brushRef="#br0">13 165 20,'-2'-4'298,"0"0"0,1 1 0,-1-1 0,1 0 0,0 0 0,0 0 0,0 0 0,0 0 0,1 0 0,-1 0 0,1 0 0,0 0 0,0 0 0,1 0 0,-1 0 0,1 0 0,0 0 0,0 0 0,0 0 0,1 0 0,2-5 0,-1-1 1093,0 6-288,8 3-1035,456-14 649,-237 8-552,-15 0 277,-215 7-434,0 1 1,0-1-1,-1 0 1,1 0-1,0 0 1,0 1-1,0-1 1,-1 0-1,1 0 1,0 1-1,0-1 1,0 0-1,0 0 1,0 1-1,0-1 1,-1 0-1,1 0 1,0 1-1,0-1 1,0 0-1,0 1 1,0-1-1,0 0 1,0 0 0,0 1-1,0-1 1,1 0-1,-1 1 1,0-1-1,0 0 1,0 0-1,0 1 1,0-1-1,0 0 1,1 0-1,-1 1 1,0-1-1,0 0 1,0 0-1,0 1 1,1-1-1,-1 0 1,0 0-1,0 0 1,1 0-1,-1 1 1,0-1-1,0 0 1,1 0-1,-1 0 1,0 0-1,0 0 1,1 0-1,-1 0 1,0 0-1,1 0 1,-1 0 0,0 0-1,1 0 1,-1 0-1,0 0 1,0 0-1,1 0 1,-1 0-1,0 0 1,0 0-1,1 0 1,-1 0-1,1-1 1,-24 22 621,11-10-510,-30 25 178,6-7-160,-28 27 6,41-30-128,0 2 0,-19 31 0,30-49-21,11-9 15,0-1 1,1 0-1,-1 1 1,0-1-1,1 1 1,-1-1-1,0 1 1,1-1-1,-1 1 1,1-1-1,-1 1 1,1 0-1,-1-1 1,1 1-1,-1-1 1,1 1-1,0 0 1,-1 0-1,1-1 1,0 1-1,0 0 1,0 0-1,-1-1 1,1 1-1,0 0 1,0 0-1,0-1 1,0 3-1,1-4 7,0 0 0,0 0 0,0 1 0,0-1-1,0 1 1,0-1 0,0 1 0,0-1 0,0 1 0,0 0-1,0-1 1,0 1 0,0 0 0,2 0 0,6-3 57,52-40 115,-45 29-182,36-20 0,-13 12-5,122-75 52,-62 40 66,-93 53-85,-6 4-28,1-1 1,-1 1-1,1 0 1,-1-1-1,1 1 1,-1-1-1,1 1 0,-1 0 1,1-1-1,0 1 1,-1 0-1,1 0 1,-1 0-1,1 0 1,0-1-1,-1 1 1,1 0-1,0 0 1,-1 0-1,1 0 1,0 0-1,-1 0 1,1 0-1,-1 1 1,1-1-1,0 0 1,-1 0-1,1 0 1,-1 1-1,1-1 1,0 0-1,-1 1 0,1-1 1,-1 0-1,1 1 1,-1-1-1,1 1 1,-1-1-1,0 1 1,1-1-1,-1 1 1,1 0-1,0 0 11,0 1-1,0-1 0,0 1 0,0 0 1,0-1-1,0 1 0,0 0 0,-1-1 1,1 1-1,0 0 0,-1 0 0,0 0 1,1 0-1,-1 0 0,0 0 0,0 0 1,-1 2-1,2 0-11,0-1 0,-1 0 0,1 1 0,0-1 0,1 0 0,-1 0 0,0 0 0,1 0 1,0 0-1,0 0 0,0 0 0,0 0 0,0-1 0,1 1 0,-1-1 0,1 1 0,-1-1 0,1 0 0,5 3 0,6 1-1,0 1-1,1-2 0,0 0 1,0-1-1,0 0 0,0-1 1,1-1-1,0 0 0,-1-2 1,1 1-1,22-4 0,0-1 18,0-2-1,0-2 0,57-20 0,-62 16 31,59-32 0,-85 40-27,-1-1-1,1 0 1,-1-1 0,0 1-1,7-10 1,10-8 150,2 2 407,-25 20-308,-17 2-72,11 1-188,0-1-1,0 2 1,0-1 0,0 1-1,1 0 1,-1 0-1,1 0 1,0 1-1,0 0 1,-9 8-1,1 7 38,12-18-47,-1 1 0,1 0 1,-1 0-1,1 0 0,0-1 0,0 1 0,0 0 0,0 1 0,0-1 0,1 0 0,-1 0 0,1 0 0,-1 0 0,1 1 1,0-1-1,0 0 0,0 5 0,0-2 7,-1-1 0,1 1 1,1 0-1,-1 0 0,1 0 1,0 0-1,0-1 0,0 1 1,1 0-1,0-1 0,3 7 1,0 0 48,0 2 0,0-1-1,-1 0 1,-1 1 0,0 0 0,2 14 0,5 22 162,-5-33-160,1 0 0,1-1 0,9 18 0,13 28 84,-21-40-106,-5-15-25,0 0 0,-1 1 0,0-1 0,-1 0 0,1 1 0,-1-1 1,0 1-1,-1 7 0,-1-12-8,1-1 0,-1 1 0,0-1 0,-1 1 0,1-1 1,0 1-1,0-1 0,0 0 0,-1 0 0,1 0 1,-1 0-1,1 0 0,-1 0 0,1 0 0,-1 0 0,0 0 1,1-1-1,-1 1 0,0-1 0,-1 1 0,-43 11-42,-42-4-879,42-2-1136,0-2 0,-66-3 0,67-1-575,-1 1 0,-63 10 0,56 2 817</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8:04.780"/>
    </inkml:context>
    <inkml:brush xml:id="br0">
      <inkml:brushProperty name="width" value="0.05" units="cm"/>
      <inkml:brushProperty name="height" value="0.05" units="cm"/>
    </inkml:brush>
  </inkml:definitions>
  <inkml:trace contextRef="#ctx0" brushRef="#br0">1153 1 4,'0'1'275,"0"0"0,0 1 0,0-1 0,0 1 0,0-1 0,0 0 0,-1 1 0,1-1 0,0 1 0,-1-1 1,1 0-1,-1 0 0,0 1 0,1-1 0,-1 0 0,0 0 0,0 0 0,0 1 0,0-1 0,0 0 0,0 0 0,0-1 0,0 1 0,-2 1 0,0 0-133,-1-1 0,0 1 0,0-1 0,-1 0 0,1-1 0,-7 2 0,7-2-47,0 0 1,0 1-1,-1 0 1,1 0 0,0 0-1,-6 3 1,-16 3 634,14-5-593,3 1 30,1-1 0,0 1-1,-1-1 1,1-1 0,-16 2-1,-29 4 1360,48-7-1477,-11 0 322,1 0 0,-1-1 1,-18-4-1,3 4 177,30 0-530,0 1-1,0 0 0,1 0 0,-1 1 0,0-1 0,0 0 0,0 0 0,1 0 1,-1 0-1,0 1 0,0-1 0,1 0 0,-1 1 0,0-1 0,1 1 0,-1-1 1,0 1-1,1-1 0,-1 1 0,0-1 0,1 1 0,-1-1 0,1 1 0,-1 0 1,1-1-1,0 1 0,-1 0 0,1 0 0,0-1 0,-1 2 0,1-2-13,0 0-1,0 0 1,0 1-1,0-1 1,0 0 0,0 0-1,0 0 1,0 0-1,0 0 1,0 0-1,0 1 1,-1-1-1,1 0 1,0 0-1,0 0 1,0 0-1,0 0 1,0 0-1,0 0 1,0 1-1,-1-1 1,1 0-1,0 0 1,0 0 0,0 0-1,0 0 1,0 0-1,-1 0 1,1 0-1,0 0 1,0 0-1,0 0 1,0 0-1,0 0 1,-1 0-1,1 0 1,0 0-1,0 0 1,0 0-1,0 0 1,0 0 0,-1 0-1,1 0 1,0 0-1,0 0 1,0 0-1,0-1 1,0 1-1,0 0 1,-1 0-1,1 0 1,0 0-1,0 0 1,0 0-1,0 0 1,0-1-1,0 1 1,0 0 0,0 0-1,0 0 1,0 0-1,-1 0 1,1-1-1,-8-6 333,8 7-225,-6-3 114,-1 1 1,0-1-1,0 2 0,-1-1 1,1 1-1,0 0 0,0 0 0,-1 1 1,-8 1-1,12-1-130,2 0 876,2 0-923,0 1 0,0 0 1,1 0-1,-1-1 0,0 1 0,0 0 0,0 0 0,0-1 0,0 1 1,0 0-1,0 0 0,0-1 0,-1 1 0,1 0 0,0 0 1,0-1-1,-1 1 0,1 0 0,0-1 0,-1 1 0,1 0 1,-1-1-1,1 1 0,0 0 0,-1-1 0,0 1 0,1-1 1,-1 1-1,1-1 0,-1 1 0,0-1 0,1 0 0,-1 1 0,0-1 1,1 0-1,-1 1 0,0-1 0,0 0 0,1 0 0,-1 0 1,0 0-1,-1 0 0,-17 6 255,17-5-280,1 0 0,0 1 0,0-1 0,-1 0 0,1 0 0,0 0 0,0 1 1,0-1-1,0 1 0,0-1 0,-1 3 0,-11 14 97,6-10-61,-1 0-1,1 0 1,-9 13 0,-9 11 45,20-25-85,1 0 0,-1 1 0,1-1 0,1 1 0,-1 0 0,1 0 0,1 0 0,-1 1 0,1-1 1,-1 16-1,3 102 95,-13-69-34,1 22 3,12 127 226,-13-127-127,13 120 143,13-84-283,-12-95-24,1-1 0,7 33 0,-4-33 17,-2 1 1,2 35-1,-5 108-13,1-153-13,0 0-1,0-1 0,1 0 1,0 1-1,6 12 1,5 24 54,37 188 497,-24-156-439,-12-27-51,-9-35-9,0-1 1,-2 1 0,0 0 0,2 28 0,-4-37-13,0 0 1,0 1-1,0-1 1,1 0-1,5 12 1,-5-13-11,1-1-1,-2 1 1,1 0-1,-1 0 1,1-1 0,-2 1-1,1 0 1,-1 0-1,0 0 1,0 0 0,-1 9-1,-10 18 139,9-27-138,-1-1-1,1 1 1,1 0 0,-1 0 0,1 0 0,-1 11-1,2 7 73,1 38 207,-3-1 0,-11 71-1,4-79-118,4-17 45,-17 61-1,8-25 12,2-11-44,3-18 113,-7 80 1,12-80-53,-17 76 0,-2-8 17,-3 7-85,25-111-184,-1 0 0,1 0 0,1 0 0,-1 0 0,1 1 0,2 9-1,-1 30-1,-1-42-13,1 0 0,-2 1 0,1-1 0,-1 0 0,1 0 0,-1 0-1,-1 0 1,1 0 0,-1 0 0,0 0 0,0-1 0,0 1 0,-1-1 0,1 1 0,-1-1 0,0 0 0,0 0 0,-1 0 0,1 0 0,-1-1 0,-6 6 0,9-9-2,1 1-1,-1 0 1,1-1 0,-1 1 0,1 0-1,0-1 1,-1 1 0,1 0-1,0 0 1,0-1 0,0 1 0,0 0-1,-1 0 1,1 0 0,0-1-1,0 1 1,1 0 0,-1 0 0,0 0-1,0-1 1,0 1 0,0 0-1,1 1 1,-1-2-1,1 1 0,-1 0 0,0-1 0,0 1 0,0 0 0,0-1 0,0 1 0,1 0 0,-1 0 0,0-1 0,-1 1 0,1 0 0,0 0 0,0-1 0,0 1 0,0 0 0,0-1 0,-1 1 0,1 0 0,0-1 0,-1 1 0,0 0 0,1-1-3,0 1 1,-1-1 0,1 0-1,-1 0 1,1 0 0,0 0-1,-1 0 1,1 0 0,0 1-1,-1-1 1,1 0 0,0 0-1,0 1 1,-1-1 0,1 0-1,0 0 1,0 1 0,-1-1-1,1 0 1,0 1 0,0-1-1,0 0 1,-1 1-1,1-1 1,0 0 0,0 1-1,0-1 1,0 0 0,0 1-1,0 0 1,-5 14 11,-43 73 21,31-53-32,-2 0 0,-1-2 0,-41 53 0,49-72 5,1 0-1,1 1 1,0 1-1,-8 16 0,8-14 133,0 0-1,-1-1 0,-20 24 0,30-40-106,0 0-1,0 0 0,-1 0 1,1 0-1,-1 0 1,1 0-1,-1-1 1,1 1-1,-1-1 0,0 1 1,1-1-1,-1 1 1,1-1-1,-1 0 1,0 0-1,1 0 0,-1 0 1,0 0-1,1 0 1,-1 0-1,0-1 1,1 1-1,-1-1 1,0 1-1,1-1 0,-1 1 1,1-1-1,-1 0 1,-1-1-1,-3-2 8,0 1 0,1-1 0,-1 0 0,1 0-1,-7-8 1,0 0-5,11 11-32,0 0 0,-1 0 0,1 0 0,0 0 1,0 0-1,0 0 0,0-1 0,0 1 1,0 0-1,1-1 0,-1 1 0,0 0 0,1-1 1,-1 1-1,1-1 0,-1 1 0,1-1 1,0 1-1,0-1 0,-1-2 0,1 3-10,2 0 5,0 1 1,0-1-1,0 0 1,0 0-1,0 0 1,0 0-1,0 0 1,0 0-1,-1 0 1,3-3 0,11-6-35,-7 8-116,0-1 0,0-1 1,-1 1-1,9-7 0,-14 9-90,0 0-1,0 0 1,0 0-1,0-1 1,0 1-1,0 0 0,-1-1 1,1 0-1,-1 1 1,1-1-1,-1 0 1,1 0-1,-1 0 1,0 0-1,0 0 1,0 0-1,0 0 1,0-4-1,3-13-3006,-3 18 3046,-1-1 0,0 1 0,1 0 0,-1 0 0,0 0 0,0-1 0,0 1 0,0 0 0,1 0 0,-2 0 0,1-1 0,0 1 0,0 0 0,0 0 0,-1-1 0,1 1 0,0 0 0,-1 0 0,1 0 0,-1 0 0,1 0 0,-1 0 0,-1-1 0,-48-84-10730,26 49 7938,10-4 491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8:06.227"/>
    </inkml:context>
    <inkml:brush xml:id="br0">
      <inkml:brushProperty name="width" value="0.05" units="cm"/>
      <inkml:brushProperty name="height" value="0.05" units="cm"/>
    </inkml:brush>
  </inkml:definitions>
  <inkml:trace contextRef="#ctx0" brushRef="#br0">1117 1 480,'-1'1'275,"1"-1"-1,-1 1 1,1-1-1,-1 1 1,1-1 0,-1 1-1,1-1 1,-1 0-1,1 1 1,-1-1 0,1 0-1,-1 1 1,0-1-1,1 0 1,-1 0 0,0 1-1,1-1 1,-1 0-1,0 0 1,0 0 0,-88 7 3588,66 0-3245,21-7-424,0 2-65,1-1 0,-1 0 0,0 1 0,0-1 0,0 0 0,0 0 0,0 0 0,0-1 0,0 1 0,0 0 1,-4 0-1,-18 8 419,7-1-413,0-1 0,-27 8 0,27-10-61,0 1 0,-21 11 1,-163 111 472,73-43-385,80-53-113,-49 45 0,12-8 18,-55 35 120,124-92-155,0-1 0,-24 12 0,28-17-10,11-5-15,1 0 0,-1 0 0,1-1 0,-1 1-1,1 0 1,0 0 0,-1-1 0,1 1 0,0 0 0,-1 0 0,1 0 0,0 0-1,0 0 1,0-1 0,0 1 0,0 2 0,0 2 66,1-10-58,24-16 15,-4-6-22,-19 22-8,1 1 0,0 0-1,0 0 1,0 0-1,0 0 1,1 0 0,-1 1-1,7-5 1,40-28-3,73-68 1,-74 63 5,-38 32-2,1 0 0,-1-1 0,18-21 1,-14 14-6,0 1-1,1 0 1,0 2 0,2-1 0,22-13 0,-35 25 3,26-32-21,-15 24 18,-3 2 16,0-1 1,17-17 0,-28 26-23,1-1 1,-1 0 0,1 1 0,0 0-1,-1-1 1,1 1 0,0 0-1,0 0 1,0 1 0,5-2 0,40-4 12,-28 4 58,5-1 28,0 2 1,0 0 0,0 2 0,0 1-1,44 9 1,-23 0 188,-1 2 0,48 20 0,-74-24-129,-1 1-1,0 1 1,-1 0 0,29 25-1,-9-7 52,-4-1-108,-1 1 1,-2 1 0,-1 2-1,-1 1 1,-1 1 0,32 57-1,-8-5-52,-46-77-33,-1 1-1,0-1 0,0 0 1,4 17-1,5 11 6,-12-33-14,-1-1 1,1 0-1,-1 1 0,1-1 0,-1 1 0,0-1 0,-1 6 0,1 0-2,0-8-4,-15 6-837,6-7-61,0 0 1,-1 0-1,1-1 1,0 0-1,0-1 1,0 0-1,0 0 1,0-1-1,1 0 1,-1 0-1,1-1 1,0-1-1,0 1 1,0-1-1,-13-11 1,-2-4-971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8:07.237"/>
    </inkml:context>
    <inkml:brush xml:id="br0">
      <inkml:brushProperty name="width" value="0.05" units="cm"/>
      <inkml:brushProperty name="height" value="0.05" units="cm"/>
    </inkml:brush>
  </inkml:definitions>
  <inkml:trace contextRef="#ctx0" brushRef="#br0">1 0 1208,'63'0'10704,"-63"2"-10601,-1 0 1,1-1 0,0 1-1,0 0 1,1 0-1,-1-1 1,0 1-1,0 0 1,1 0 0,0 1-1,4 3-40,-4-5-27,1 1 0,0-1 0,-1 1 0,1 0 0,-1-1-1,0 1 1,0 0 0,0 0 0,0 0 0,0 0 0,0 0 0,0 0-1,0 1 1,-1-1 0,1 0 0,-1 4 0,1-3-1,-1 0 1,1 0-1,0 0 1,0 0-1,0 0 1,0 0-1,0 0 0,1 0 1,-1-1-1,4 6 1,8 14 211,2 11 44,-12-28-233,0 0-1,-1 0 0,1 0 0,-1 0 1,-1 1-1,1-1 0,-1 0 0,1 1 1,-2 0-1,2 8 0,-2 414 912,-1-418-969,2 1 0,0-1 0,0 1 0,0-1 0,2 0 0,-1 0 0,1 0 0,1 0 0,0 0 0,0 0 0,1-1-1,0 0 1,0 0 0,1 0 0,13 14 0,9 12 4,-23-28-2,0 1 0,1-1 0,13 13 0,21 23 10,-34-36-10,0 1 0,1-1 0,0 0 0,0 0 0,1-1 0,13 9 0,10 4-10,26 13 9,-41-25 8,0-2 1,0 1-1,1-2 0,-1 0 1,1-1-1,0 0 1,0-2-1,18 0 1,17-1 16,-1-2 0,1-3 0,-1-1 1,58-16-1,119-57-49,-170 59 21,-43 13-42,0 2-1,0 0 1,0 1 0,21-3 0,13-2-1549,0-1 1,0-3 0,-1-2-1,59-26 1,-75 21-476,-30 19 1855,-1 0-1,0 0 1,1 0 0,-1 0 0,0-1 0,1 1 0,-1-1 0,0 1-1,0-1 1,0 1 0,-1-1 0,1 1 0,0-1 0,0 0 0,-1 0-1,1 1 1,0-4 0,-1-9-1223</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8:07.857"/>
    </inkml:context>
    <inkml:brush xml:id="br0">
      <inkml:brushProperty name="width" value="0.05" units="cm"/>
      <inkml:brushProperty name="height" value="0.05" units="cm"/>
    </inkml:brush>
  </inkml:definitions>
  <inkml:trace contextRef="#ctx0" brushRef="#br0">89 122 288,'2'-1'299,"0"0"1,-1 0-1,1-1 0,0 1 0,-1-1 1,1 1-1,-1-1 0,0 1 0,1-1 1,-1 0-1,0 0 0,0 1 0,0-1 1,0 0-1,-1 0 0,1 0 0,-1 0 0,1 0 1,0-4-1,-1 5-220,0 0-1,0-1 1,0 1 0,0 0 0,0-1-1,0 1 1,-1 0 0,1-1 0,0 1-1,-1 0 1,1 0 0,-1 0-1,1-1 1,-1 1 0,0 0 0,0 0-1,1 0 1,-1 0 0,0 0-1,0 0 1,0 0 0,0 0 0,0 0-1,0 1 1,0-1 0,0 0 0,0 1-1,-1-1 1,1 1 0,0-1-1,-3 0 1,4 1-54,-1 0 0,1 0 0,-1 0 0,0 0 0,1 0 0,-1 0 1,1 0-1,-1-1 0,1 1 0,-1 0 0,1 0 0,-1 0 0,1-1 0,-1 1 0,1 0 0,-1-1 0,1 1 0,-1 0 0,1-1 0,0 1 0,-1-1 0,1 1 0,0-1 0,-1 1 1,1-1-1,0 1 0,0-1 0,-1 1 0,1-1 0,0 1 0,0-1 0,0 1 0,0-1 0,0 1 0,-1-1 0,1 1 0,0-1 0,0 0 0,1 1 0,-1-1 0,0 1 0,0-1 1,0 1-1,0-2 0,1-4 371,-8 0 64,2 1-30,14 3-186,-8 2-159,-1-1-1,0 1 1,1 0 0,-1-1 0,0 1 0,0-1 0,0 1 0,0-1-1,1 1 1,-1-1 0,0 1 0,0-1 0,0 1 0,0-1 0,0 1-1,0-1 1,0 1 0,0-1 0,0 1 0,0-1 0,-1 1 0,1-1-1,0 1 1,0-1 0,0 1 0,-1 0 0,1-1 0,-1 0 0,1 1-68,0 0 0,-1 0 0,1 0 1,0 0-1,-1 0 0,1 0 0,0 0 1,-1 0-1,1 0 0,0 0 0,-1 1 1,1-1-1,0 0 0,-1 0 1,1 0-1,0 0 0,-1 1 0,1-1 1,0 0-1,0 0 0,-1 1 0,1-1 1,0 0-1,0 0 0,0 1 0,-1-1 1,1 0-1,0 1 0,0-1 0,0 0 1,0 1-1,0-1 0,-1 0 1,1 1-1,0-1 0,0 0 0,0 1 1,0-1-1,0 0 0,0 1 0,0-1 1,1 1-1,4 21 518,1 3-294,-7-7-96,2 1 0,0-1 0,8 35 0,-6-36-87,-2 1-1,0-1 0,0 1 0,-3 19 0,0 3 76,2 18-25,-15 98-1,-35 116 248,39-242-323,9-25-28,0-1 0,0 1 0,1 0 1,-1-1-1,1 1 0,0 0 0,0 0 0,1 6 0,0 97 15,-1-108-19,1 1 0,0 0 0,1-1 0,-1 1 1,0 0-1,0 0 0,0-1 0,0 1 0,0 0 1,1-1-1,-1 1 0,0 0 0,1-1 0,-1 1 1,0 0-1,1-1 0,-1 1 0,1-1 0,-1 1 1,1-1-1,-1 1 0,1-1 0,-1 1 0,1-1 1,0 0-1,-1 1 0,1-1 0,0 0 0,-1 1 1,1-1-1,1 0 0,-2 1 0,1-1 1,0 0-1,-1 0 0,1 0 0,-1 1 1,1-1-1,0 0 0,-1 1 1,1-1-1,-1 0 0,1 1 0,-1-1 1,1 1-1,-1-1 0,0 1 0,1-1 1,-1 1-1,1-1 0,-1 1 1,0-1-1,1 1 0,-1-1 0,0 1 1,0 0-1,0-1 0,1 1 1,-1 0-1,0-1 0,0 1 0,0-1 1,0 2-1,-8 7-142,4-4-2100,14-4 364,-8 14-8852,-2-8 8977</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8:09.348"/>
    </inkml:context>
    <inkml:brush xml:id="br0">
      <inkml:brushProperty name="width" value="0.05" units="cm"/>
      <inkml:brushProperty name="height" value="0.05" units="cm"/>
    </inkml:brush>
  </inkml:definitions>
  <inkml:trace contextRef="#ctx0" brushRef="#br0">0 0 204,'51'0'10588,"-36"9"-9737,-10-8-583,0 1 0,0-1-1,0 0 1,0 0 0,1 0-1,-1-1 1,0 0 0,11-1 0,-2 1 835,-7 1-764,0 0 0,-1 1 0,0-1 0,1 2 1,-1-1-1,7 4 0,-1-1 27,3 1 117,-1 1 0,0 0 1,0 1-1,0 0 1,-1 1-1,21 19 0,-27-23-390,0 0-1,0 0 0,0 0 1,8 3-1,29 19 271,110 89 520,-102-78-687,35 29 50,-46-32-166,-17-14-17,0 0 0,-1 1 0,28 36 1,-4 6 43,-18-27-77,47 82 1,-76-118-30,27 46 223,-25-43-201,1-1 1,-1 0-1,1 1 0,-1-1 1,1-1-1,0 1 1,0 0-1,0-1 0,0 1 1,1-1-1,3 2 1,3-2 24,-10-2-38,1 0 0,0 0 1,0 0-1,0 0 0,0 0 1,-1 1-1,1-1 0,0 0 1,0 0-1,0 1 0,-1-1 1,1 1-1,0-1 0,-1 1 1,1-1-1,0 1 0,-1-1 1,1 1-1,1 1 0,-1-1 20,1 0 0,0 0 0,0 0 0,0 0 0,0 0 1,-1 0-1,2-1 0,-1 1 0,0-1 0,0 1 0,0-1 0,0 0 0,0 0 0,0 0 0,0 0 0,0 0 0,0 0 0,4-1 0,-1 0 18,0 0 0,-1 0 0,1 0 1,-1-1-1,1 1 0,-1-1 0,0 0 0,7-5 0,126-76 406,1-4-307,-93 61-116,62-46 0,-10 4 12,0 0-9,-43 30-32,2 2 0,71-34-1,-37 22-2,162-86-33,-202 103-483,-41 25-48,-9 5 397,1 0 0,0 1 0,0-1 1,0 1-1,-1-1 0,1 1 0,0-1 0,0 1 0,0-1 0,0 1 0,0 0 0,0-1 0,0 1 0,0 0 0,0 0 0,2 0 0,-1 0-1417,-28 14-10167,22-11 10947,0-1 0,0 1 1,0 1-1,0-1 0,1 0 0,0 1 0,-1 0 0,-4 7 0,-4 9-961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05T01:00:49.067"/>
    </inkml:context>
    <inkml:brush xml:id="br0">
      <inkml:brushProperty name="width" value="0.08571" units="cm"/>
      <inkml:brushProperty name="height" value="0.08571" units="cm"/>
    </inkml:brush>
  </inkml:definitions>
  <inkml:trace contextRef="#ctx0" brushRef="#br0">1 84 5734,'79'-4'0,"1"0"0,-7 2 0,16-4 0,-8-1 0,-47 5 0,-17 1 0,-11 0 0,-1 0 0,2-1 0,-2 0 0,2 1 0,-6 1 0,-1-1 0,1-2 0,9-1 0,2-2 0,13-8 0,-11 5 0,0-2 0,-17 9 0,-4 4 0,-5 2 0,1-2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8:11.986"/>
    </inkml:context>
    <inkml:brush xml:id="br0">
      <inkml:brushProperty name="width" value="0.05" units="cm"/>
      <inkml:brushProperty name="height" value="0.05" units="cm"/>
    </inkml:brush>
  </inkml:definitions>
  <inkml:trace contextRef="#ctx0" brushRef="#br0">272 257 656,'0'0'2968,"-27"0"1356,-147-7-404,134 15-1924,33-6-1131,-17 6 197,27-6-1184,15-1 279,6 0 182,0 2-1,37 8 0,32 4 294,262-8 779,-111-14-799,146-9-85,218-19-151,-367 21-222,111-9 73,99-14-12,-131 12-4,406-20 320,-451 32-396,82-1-2,198-14 43,-295 16-30,-164 10-88,236-5 141,-124 2-20,112-4 214,-65 6-29,-139 4-323,7 7 983,-134-8-1044,-64 0-2888,-4 5-3709,61-4 4688,0-1 0,0-1 0,0 0 0,0-2 0,-27-7 0,18-3-273</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8:13.308"/>
    </inkml:context>
    <inkml:brush xml:id="br0">
      <inkml:brushProperty name="width" value="0.05" units="cm"/>
      <inkml:brushProperty name="height" value="0.05" units="cm"/>
    </inkml:brush>
  </inkml:definitions>
  <inkml:trace contextRef="#ctx0" brushRef="#br0">254 29 996,'-2'1'284,"0"0"0,0-1 0,0 1-1,-1-1 1,1 1 0,0-1 0,0 0 0,0 0-1,0 0 1,0 0 0,0 0 0,-1 0 0,1-1-1,0 1 1,0-1 0,0 0 0,0 1 0,0-1 0,0 0-1,0 0 1,-3-3 0,-33-3 716,34 6-827,-1-1-1,1 1 0,-1 0 1,0 0-1,0 0 1,1 0-1,-6 1 1,5 0-29,5 1-118,-1-1-1,1 0 1,-1 0 0,0 0-1,1 0 1,-1 1 0,1-1-1,-1 0 1,0 0 0,1 0-1,-1 0 1,1 0 0,-1 0-1,0 0 1,1-1-1,-1 1 1,1 0 0,-1 0-1,1 0 1,-1-1 0,0 1-1,1 0 1,-1 0 0,1-1-1,-1 1 1,1-1 0,0 1-1,-1 0 1,1-1-1,-1 1 1,1-1 0,0 1-1,-1-1 1,1 0 0,-36 0 1653,-30 1 1126,68 0-2797,-1 1 0,1-1 0,-1 1 0,1-1 0,-1 1 0,0 0 0,1-1 0,-1 1 0,0 0 0,0 0 1,0 0-1,1 0 0,-1 0 0,0 0 0,0 0 0,0 0 0,-1 1 0,1-1 0,0 0 0,1 3 0,10 10 42,13 3 13,16 9-58,26 0 141,105 27 0,-23-9 102,-103-20-136,-28-13-48,-17-10-49,1 0-1,0 0 1,-1 0-1,1 0 0,-1 1 1,1-1-1,-1 0 1,1 1-1,-1-1 1,0 1-1,0-1 0,0 1 1,0 0-1,0 0 1,0-1-1,0 1 0,-1 0 1,1 0-1,0 0 1,-1 0-1,0 0 0,1 0 1,-1 0-1,0-1 1,0 1-1,0 0 0,0 0 1,-1 2-1,1 0 30,0-1-1,0 1 1,0-1-1,1 0 0,-1 1 1,1-1-1,0 1 1,1 4-1,-1-7-32,0 1-1,0 0 1,0 0 0,0 0-1,0 0 1,-1 0 0,1 0-1,-1 0 1,1 0-1,-1 1 1,0-1 0,0 0-1,0 0 1,0 0 0,0 0-1,0 0 1,-1 1-1,1-1 1,-1 0 0,0 0-1,1 0 1,-1 0-1,0 0 1,0 0 0,0-1-1,-2 4 1,-15 25 41,-2 0-1,-2-1 1,0-1 0,-35 34 0,-45 36-30,56-53-38,33-32-192,0 0 1,0-1-1,-1-1 1,-28 18-1,24-16-375,18-13 528,-1 0-1,1 0 1,-1 1-1,1-1 1,-1 0-1,1 0 1,0 1-1,-1-1 1,1 0-1,-1 1 1,1-1-1,0 1 1,-1-1-1,1 0 1,0 1-1,0-1 1,-1 1-1,1-1 1,0 1-1,0-1 1,0 1-1,0-1 1,-1 1-1,1-1 1,0 1-1,0-1 1,0 1-1,0-1 1,0 1-1,0-1 1,0 1-1,0-1 1,1 1-1,-1-1 1,0 1-1,0-1 1,0 1-1,0-1 1,1 0-1,-1 1 1,0-1-1,0 1 1,1-1-1,-1 1 1,0-1-1,1 0 1,0 1-1,3 1-792,-12 3-2615,7-5 3363,0 1 1,1-1-1,-1 0 0,1 0 0,-1 0 1,0 0-1,1 0 0,-1 0 1,1 0-1,-1 0 0,0 0 0,1 0 1,-1 0-1,1-1 0,-1 1 0,1 0 1,-1 0-1,0-1 0,1 1 0,-1 0 1,1-1-1,-1 1 0,0-1 1,-6-2-3362,18 3 1705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8:16.192"/>
    </inkml:context>
    <inkml:brush xml:id="br0">
      <inkml:brushProperty name="width" value="0.05" units="cm"/>
      <inkml:brushProperty name="height" value="0.05" units="cm"/>
    </inkml:brush>
  </inkml:definitions>
  <inkml:trace contextRef="#ctx0" brushRef="#br0">1 10 8,'2'1'550,"1"0"0,0 1 0,0-2 0,0 1 0,0 0 0,0-1 0,0 1-1,0-1 1,0 0 0,6 0 0,-9-3 1748,-3-8-393,-18 11-907,19 0-541,9-1-133,-6 1-284,-1 0 1,1 0-1,-1 0 0,1-1 0,-1 1 0,1 0 0,0 0 0,-1 0 0,1 0 0,-1 0 0,1 0 0,-1 0 0,1 0 0,0 0 0,-1 0 1,1 0-1,-1 0 0,1 1 0,-1-1 0,1 0 0,-1 0 0,1 1 0,-1-1 0,1 0 0,-1 0 0,1 1 0,-1-1 0,1 1 0,-1-1 0,0 0 1,1 1-1,-1-1 0,0 1 0,2 2 2671,-2 24-595,-1 4-1780,0-20-291,0-1 0,1 0 1,1 0-1,0 0 0,0 0 0,1 0 1,0 0-1,6 17 0,-4-16-20,-1 0 0,-1-1 0,0 1-1,-1 0 1,1 0 0,-2 1 0,-1 21-1,3 40 122,4-9 60,-1 92 0,-5-134-176,1 7 21,2 0 1,10 43 0,-8-44 0,0 0 1,1 43 0,-14 77 159,8 196 116,0-341-326,0 0 0,0 0 0,0 1 0,0-1 0,1 0 0,0 0 0,0 0 0,-1 0 0,2 0 0,-1 0 0,0 0 0,1 0 0,-1 0 0,1 0 0,0-1 0,0 1 0,0-1 0,0 1 0,0-1 0,0 0 0,4 3 0,15 15 12,-21-18-14,1-1 0,0 1 1,0 0-1,0-1 0,-1 1 0,1 0 0,-1 0 0,0 0 0,1-1 0,-1 1 0,0 0 0,0 0 1,0 0-1,0-1 0,-1 1 0,1 0 0,0 0 0,-1 0 0,0 2 0,-2 21-20,4-8-6,5-12-35,-3-3 46,-3-2 6,0 0 0,0 0 0,0 0-1,0 0 1,0 0 0,-1 0 0,1 0 0,0 0-1,0 0 1,0 0 0,0 0 0,0 0 0,0 0-1,0 0 1,0 0 0,0 0 0,0 1-1,-1-1 1,1 0 0,0 0 0,0 0 0,0 0-1,0 0 1,0 0 0,0 0 0,0 0 0,0 0-1,0 0 1,0 1 0,0-1 0,0 0 0,0 0-1,0 0 1,0 0 0,0 0 0,0 0-1,0 0 1,0 0 0,0 1 0,0-1 0,0 0-1,0 0 1,0 0 0,0 0 0,0 0 0,0 0-1,0 0 1,0 0 0,0 0 0,0 1 0,0-1-1,0 0 1,1 0 0,-1 0 0,0 0 0,0 0-1,0 0 1,0 0 0,0 0 0,0 0-1,0 0 1,0 0 0,0 0 0,1 0 0,-9 1-566,-10-10-1079,16 8 1431,0 0 0,0 0 0,0 0 0,0 0 1,0 0-1,0 0 0,0-1 0,0 1 1,1-1-1,-1 1 0,1-1 0,-1 0 0,1 1 1,-1-1-1,1 0 0,0 0 0,0 0 0,0 0 1,-1-3-1,-7-13-2260,7 14 1939,-1-1-1,1 1 0,0-1 0,0 0 0,1 1 0,-1-1 0,1 0 0,0 0 1,0 0-1,1 0 0,-1 0 0,1 0 0,0 0 0,2-10 0,8-13-1221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8:16.788"/>
    </inkml:context>
    <inkml:brush xml:id="br0">
      <inkml:brushProperty name="width" value="0.05" units="cm"/>
      <inkml:brushProperty name="height" value="0.05" units="cm"/>
    </inkml:brush>
  </inkml:definitions>
  <inkml:trace contextRef="#ctx0" brushRef="#br0">89 150 716,'-10'-8'5065,"-11"-3"-1225,16 8-3480,0 1 0,0 0 0,0 0 0,-1 0 0,1 0-1,-1 1 1,1 0 0,-10 0 2607,68 1-2027,78 4 448,82-2 417,-92-9-1030,212-14 836,-40 3-655,132-14-242,-170-9-541,-170 40-133,-81 1-65,-32 0-863,-3 1-897,-36 8-1,41-5 910,-397 60-15563,326-50 14669</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8:18.168"/>
    </inkml:context>
    <inkml:brush xml:id="br0">
      <inkml:brushProperty name="width" value="0.05" units="cm"/>
      <inkml:brushProperty name="height" value="0.05" units="cm"/>
    </inkml:brush>
  </inkml:definitions>
  <inkml:trace contextRef="#ctx0" brushRef="#br0">575 8 904,'5'2'505,"1"0"0,-1-1 0,1 1 0,0-1 0,0-1 0,-1 1 0,1-1 0,0 0 0,11-1 0,1 0 706,22-6 421,-34 1-800,-6 6-811,0-1-1,0 1 1,1 0-1,-1 0 1,0 0-1,0 0 1,0 0-1,0 0 1,1 0-1,-1-1 1,0 1-1,0 0 1,0 0-1,0 0 1,1 0-1,-1 0 1,0 0-1,0 0 1,0 0-1,1 0 1,-1 0-1,0 0 1,0 0-1,0 0 1,1 0 0,-1 0-1,0 1 1,0-1-1,0 0 1,0 0-1,1 0 1,-1 0-1,0 0 1,0 0-1,0 0 1,0 1-1,0-1 1,1 0-1,-1 0 1,0 0-1,0 0 1,0 0-1,0 1 1,0-1-1,0 0 1,0 0-1,0 0 1,0 0-1,0 1 1,1-1-1,-1 0 1,0 0-1,0 0 1,0 1-1,0-1 1,0 0-1,0 0 1,0 0-1,-1 1 1,1-1-1,0 0 1,0 0-1,0 0 1,0 0 0,0 1-1,0 0 275,-63 13 2273,53-13-2510,0 1-1,1 0 1,-1 0 0,1 1-1,0 0 1,-10 5 0,-19 6 27,-27 7 79,-111 55 0,151-64-136,-34 24 21,16-9-20,29-18-18,0 0-1,0 1 1,1 0-1,0 1 1,0 1 0,2 0-1,-1 0 1,2 1-1,-12 18 1,18-25-8,0 1 0,0 0 0,0 0 1,1 0-1,1 0 0,-1 0 0,1 0 1,0 1-1,0-1 0,1 1 0,0 0 1,1-1-1,0 1 0,0 0 0,0-1 1,1 1-1,0 0 0,1-1 0,-1 1 1,2-1-1,-1 0 0,4 8 0,2-1 8,1 0 0,1-1 0,0 0 1,0-1-1,1 0 0,1-1 0,0 0 0,1-1 0,0 0 0,0-1 0,23 12 0,18 6 31,101 35 0,-103-43-35,-14-7 1,-26-9 0,-1 0 0,0 1 0,19 10 0,58 21 44,-66-28-64,-21-7-4,0 0-1,1 0 1,-1 0-1,0 0 1,0 0 0,0 1-1,0-1 1,0 0-1,1 1 1,-1-1-1,0 0 1,0 1 0,0-1-1,0 1 1,0 0-1,0-1 1,0 1-1,-1 0 1,1 0-1,0-1 1,0 1 0,0 0-1,-1 0 1,1 0-1,0 0 1,-1 0-1,1 0 1,-1 0-1,1 0 1,-1 0 0,0 1-1,1 1 1,-6-1-402,1 0 0,-1 0 1,0 0-1,0-1 0,0 0 1,0 0-1,0 0 0,-9 0 1,-83 6-6713,84-8 5373,11-5 188</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8:18.975"/>
    </inkml:context>
    <inkml:brush xml:id="br0">
      <inkml:brushProperty name="width" value="0.05" units="cm"/>
      <inkml:brushProperty name="height" value="0.05" units="cm"/>
    </inkml:brush>
  </inkml:definitions>
  <inkml:trace contextRef="#ctx0" brushRef="#br0">148 1 1344,'5'7'6644,"3"-1"-6109,17-2 382,-24-4-879,1 0 0,-1 0 1,0 0-1,1 0 0,-1 0 0,0 1 1,0-1-1,1 0 0,-1 1 1,0-1-1,0 1 0,1-1 1,0 2-1,-1 0-18,0-1 0,0 0 0,0 1-1,-1 0 1,1-1 0,-1 1 0,1-1 0,-1 1 0,1 0 0,-1-1 0,0 1 0,0-1 0,0 1-1,0 0 1,0 2 0,0 18 167,1 5 104,-1 1 1,-1-1-1,-2 0 1,-1 0 0,0 0-1,-11 30 1,-1-8 100,2 1 0,2 0 0,-7 57 1,-21 106 405,29-153-601,-5 68 1,3-16-27,-3-38-71,10-54-89,2 0-1,0 0 0,-2 39 1,6 31 82,0-70-4005,1-26 3363,-1 0 0,1-1 0,1 1 0,-1 0 0,5-10-1,-6 14 413,0 1-1,1-1 1,-1 0-1,0 1 0,0-1 1,0 0-1,0 0 1,0 1-1,-1-1 0,1 1 1,0-1-1,-1 0 0,1 1 1,-1-1-1,-1-2 1,-3-11-899,3 7 588,-6-47-2360,16 21 1338</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8:19.848"/>
    </inkml:context>
    <inkml:brush xml:id="br0">
      <inkml:brushProperty name="width" value="0.05" units="cm"/>
      <inkml:brushProperty name="height" value="0.05" units="cm"/>
    </inkml:brush>
  </inkml:definitions>
  <inkml:trace contextRef="#ctx0" brushRef="#br0">533 194 156,'6'-5'606,"-1"0"0,0 0-1,1-1 1,-2 0 0,1 0 0,-1 0 0,0 0-1,0-1 1,6-13 0,-8 15-187,0-1-1,-1 0 1,1 0-1,-1 0 1,0 0 0,0 0-1,-1-8 1,0 13-388,0 0 0,0 0-1,0 1 1,0-1 0,0 0 0,1 0 0,-1 1-1,0-1 1,0 0 0,1 1 0,-1-1 0,0 0 0,1 1-1,-1-1 1,1 0 0,-1 1 0,1-1 0,-1 1 0,1-1-1,0 0 37,-1 1 1,1-1-1,-1 0 0,1 1 0,-1-1 0,1 0 0,-1 1 0,1-1 0,-1 0 0,0 0 0,1 1 0,-1-1 0,0 0 1,0 0-1,1 0 0,-1 0 0,0 1 0,0-1 0,0-1 0,0 2-55,0-1 0,0 1 0,0 0 0,0-1-1,0 1 1,0 0 0,0-1 0,1 1 0,-1 0 0,0-1 0,0 1 0,0 0 0,1-1-1,-1 1 1,0 0 0,0 0 0,1-1 0,-1 1 0,0 0 0,0 0 0,1 0-1,-1-1 1,0 1 0,1 0 0,-1 0 0,0 0 0,1 0 0,-1 0 0,0 0 0,1 0-1,-1 0 1,0 0 0,1-1 0,-1 1 0,0 1 0,1-1 0,-1 0 0,0 0-1,1 0 1,20 4 440,-4-2 139,23-21 235,-20 14-642,0 1 0,0 1 0,0 0 0,0 2 0,1 0 0,-1 2 0,0 0 0,0 1 0,0 1 0,0 1 0,23 8 0,-16-1 232,50 28-1,-73-37-374,-1 1-1,1-1 1,0 1-1,-1 0 1,0 0-1,0 1 1,0-1-1,0 1 1,0 0-1,-1-1 1,0 1-1,1 0 1,-2 0-1,1 1 1,0-1-1,-1 0 1,0 1-1,0-1 1,0 0-1,0 1 0,-1-1 1,1 1-1,-1 0 1,-1-1-1,1 1 1,0-1-1,-1 1 1,0-1-1,0 0 1,-1 1-1,1-1 1,-3 5-1,-1 10 98,4-17-126,1 0 1,0 1-1,-1-1 1,0 0-1,0 0 1,1 0-1,-1 0 1,0 1-1,-3 2 1,-59 73 164,36-46-165,19-24-10,1 0-1,0 1 0,-8 12 1,2-1 8,-2-1 1,-31 33-1,19-22-13,0-6 7,22-20 0,0 0 0,1 0 0,-1 0 0,1 0 1,0 1-1,0 0 0,-3 6 0,4-7 0,2-3-3,0 1 0,0-1 0,1 1-1,-1-1 1,0 1 0,0-1 0,1 1 0,-1-1 0,1 1 0,0 0-1,-1-1 1,1 1 0,0 1 0,-14 9-13,4-5 24,19-4-3,8 11-77,-5-15 53,-9 1 22,1-1 1,-1 1-1,0 0 0,0 0 1,1 0-1,-1 0 0,0 1 1,0-1-1,1 1 0,-1 0 1,0 0-1,0 0 0,0 0 1,4 2-1,-5-1-6,1 0 0,0 0 1,0-1-1,0 1 0,0-1 0,0 0 0,0 1 0,0-2 1,0 1-1,0 0 0,1 0 0,-1-1 0,6 0 0,16 4 17,51 6 14,87 18-21,-139-23-9,1 2 0,-1 1 0,-1 1 0,33 17 0,-50-23 21,0 1 1,-1 0-1,0 0 0,1 0 1,-1 1-1,-1 0 0,1-1 1,6 11-1,-9-12-3,0 0-1,-1 0 1,1 0 0,-1 0-1,0 0 1,1 0-1,-1 0 1,-1 0-1,1 0 1,0 1 0,-1-1-1,0 0 1,0 1-1,0-1 1,0 0-1,0 0 1,-1 1 0,1-1-1,-3 5 1,0 2 24,1-2 10,-1 0 1,0-1-1,0 1 1,-1-1-1,0 0 1,0 0-1,-8 8 1,-2 0 138,-1-2 0,-1 0 0,0-1 0,-1 0 0,-1-2 0,1 0 0,-1-1 0,-1 0 0,-33 9 0,-21 3 679,-89 14-1,160-35-863,-342 50 1411,258-44-1509,-145-9 0,186 0-813,25 2-923,-41-6 1,54 5 200,-1 0 0,0 0-1,1-1 1,-14-7 0,-21-7-7965,21 6 7416</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8:36.528"/>
    </inkml:context>
    <inkml:brush xml:id="br0">
      <inkml:brushProperty name="width" value="0.05" units="cm"/>
      <inkml:brushProperty name="height" value="0.05" units="cm"/>
    </inkml:brush>
  </inkml:definitions>
  <inkml:trace contextRef="#ctx0" brushRef="#br0">456 514 736,'23'1'3270,"20"0"1532,-22-5-4547,-16-2 620,-13 2 1111,-12 1-829,16 3-1063,0-1-1,0 1 1,1-1-1,-1 0 0,0 0 1,1-1-1,-5-1 1,4 1-39,0 0 0,-1 0 0,1 1 0,-1-1 0,1 1 1,-1 0-1,-6 0 0,-76 8 288,75-6-336,-1 1-1,1 0 1,0 0 0,0 1 0,0 1 0,-18 7 0,-21 7 15,41-14-15,-1 0 0,1 1 0,0 1 0,1-1 0,-1 2 0,-10 9 0,-27 15 0,42-28-9,0 0 1,1 1 0,-1-1-1,0 1 1,1 0 0,0 0-1,0 0 1,0 0-1,1 1 1,-1 0 0,1-1-1,0 1 1,0 1 0,1-1-1,-3 8 1,1 1 0,1-1 0,1 1-1,0 0 1,1 0 0,0 19 0,3-29 3,-1-1 1,1-1-1,0 1 1,0 0-1,0 0 1,0-1-1,1 1 1,-1-1-1,1 0 1,-1 1-1,1-1 0,0-1 1,0 1-1,0 0 1,0-1-1,0 1 1,0-1-1,4 1 1,-3-2-3,2 1-21,1-1-1,-1 1 0,1-2 0,-1 1 0,0-1 1,1 0-1,-1 0 0,0 0 0,1-1 0,-1 0 0,0-1 1,0 1-1,-1-1 0,1 0 0,0 0 0,5-5 1,-7 4-8,10-6-66,-2-1 1,1 0-1,-1-1 1,-1 0-1,0-1 1,-1-1-1,17-28 1,-1-2-48,-16 29 74,-2-1 0,11-23 1,2-14-95,-3-1 1,17-87 0,-29 107 141,-5 19 13,2-1 1,0 1 0,1 0-1,7-18 1,-5 17 17,-1-1 1,-1 0-1,0 0 0,-1 0 0,-1 0 1,-1 0-1,0 0 0,-2-18 1,1 34 48,6-6 113,-6 7-172,1 0 0,-1 0 0,0 0 0,0 0 0,0 0 0,0 0 0,0 0 0,1 0 0,-1-1 0,0 1 0,0 0 0,0 0 0,0 0 1,1 0-1,-1 0 0,0 0 0,0 0 0,0 0 0,1 0 0,-1 0 0,0 0 0,0 0 0,0 0 0,0 0 0,1 0 0,-1 0 1,0 0-1,0 0 0,0 1 0,0-1 0,1 0 0,-1 0 0,0 0 0,0 0 0,0 0 0,0 0 0,0 0 0,0 1 0,1-1 0,-1 0 1,0 0-1,0 0 0,0 0 0,0 0 0,0 1 0,0-1 0,0 0 0,0 0 0,0 0 0,0 0 0,0 1 0,0-1 0,0 0 1,0 0-1,0 0 0,0 1 0,0-1 0,0 0 0,0 0 0,0 0 0,0 0 0,0 1 0,0-1 0,0 0 0,0 0 0,0 0 1,0 1-1,-13 8 95,11-7-86,0 0-1,1 1 0,-1-1 1,0 0-1,1 1 1,0 0-1,-1-1 1,1 1-1,-1 2 0,-7 16 45,-8 6-3,1 2 1,2 0-1,-22 60 0,-6 14 16,28-70-36,2 0-1,-9 39 0,3-10-23,8-30 4,-8 51 0,8-46 2,7-30-10,1-1 0,0 1 0,0 0 0,0 0 0,1 0 0,0 8 0,1 99-44,0-112 31,0-1 1,1 1-1,-1-1 1,0 1-1,1 0 1,0-1-1,-1 1 1,1-1-1,0 1 1,0-1-1,-1 1 0,1-1 1,0 0-1,0 1 1,1-1-1,0 1 1,-1-1-29,0 0 1,1 1-1,-1-1 0,-1 0 1,1 0-1,0 0 1,0 1-1,0-1 1,-1 0-1,1 1 0,-1-1 1,1 1-1,-1-1 1,1 0-1,-1 4 1,1-4-34,-1-1 0,1 1 0,0 0 1,-1-1-1,1 1 0,0 0 0,-1-1 1,1 1-1,0-1 0,0 1 0,0-1 1,-1 1-1,1-1 0,0 0 0,0 1 1,0-1-1,0 0 0,0 0 0,0 0 0,0 0 1,0 0-1,-1 0 0,1 0 0,0 0 1,0 0-1,0 0 0,0 0 0,0 0 1,0-1-1,1 0 0,39-6-1718,-33 6 1438,-6 1 231,0 0-1,0-1 0,0 1 0,1 0 0,-1-1 0,0 1 0,0-1 0,0 0 1,0 0-1,0 1 0,0-1 0,0-1 0,0 1 0,0 0 0,-1 0 0,3-3 1,15-38-4480,2 21 3197</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8:37.502"/>
    </inkml:context>
    <inkml:brush xml:id="br0">
      <inkml:brushProperty name="width" value="0.05" units="cm"/>
      <inkml:brushProperty name="height" value="0.05" units="cm"/>
    </inkml:brush>
  </inkml:definitions>
  <inkml:trace contextRef="#ctx0" brushRef="#br0">141 153 40,'0'0'1431,"1"0"-1162,-1 1 1,0 0-1,0 0 0,0-1 0,0 1 0,0 0 0,0-1 0,0 1 0,0 0 0,0-1 0,0 1 0,-1 0 0,1-1 0,0 1 0,0 0 0,-1-1 0,0 2 0,1-2-25,-15 2 1030,9 1-802,8-1 13,7-1-297,23 5 122,-31-6-298,0 1 0,0-1 0,-1 0 0,1 0 0,0 0 0,0 1 0,0-1 0,0 0 0,0 1 0,-1-1 0,1 1-1,0-1 1,0 1 0,-1-1 0,1 1 0,0 0 0,-1-1 0,1 1 0,-1 0 0,1-1 0,-1 1 0,1 0 0,-1 0 0,1 1 0,14 6 350,-9-7-306,-1-1-1,0 1 0,1-1 0,-1 1 1,1-1-1,-1-1 0,1 1 1,-1-1-1,0 0 0,9-3 0,5 0 41,-11 3-54,0 0 0,1 0 1,-1-1-1,0-1 1,0 0-1,-1 0 0,1 0 1,-1-1-1,1 0 1,-1 0-1,8-7 0,13-8 66,5-6-7,-32 23-81,0 0-1,0-1 1,-1 1 0,1 0-1,-1-1 1,0 1 0,0 0-1,1-1 1,-2 1 0,1 0-1,0-1 1,-1-2-1,0-6 157,0 9-145,0 0-1,0 0 0,0-1 0,0 1 0,-1 0 1,1 1-1,-1-1 0,0 0 0,0 0 0,1 1 1,-1-1-1,0 1 0,0-1 0,0 1 0,-3-1 1,-19-18 384,21 18-389,0 0-1,0 1 1,0-1 0,0 0-1,0 1 1,0-1 0,0 1-1,0 0 1,0 0 0,-1 1-1,1-1 1,-1 1 0,1-1-1,0 1 1,-1 0 0,-4 1-1,-4-1 15,1 1 1,-1 1-1,-19 4 0,14 0-28,0 0 0,1 1 0,0 1 0,-28 19 0,2-2-15,31-17 3,0 0 0,0 1 0,1 0 0,0 1 0,-9 11 0,17-16-1,-1-1 1,1 1 0,0 0 0,0 0 0,-2 9 0,3-9 0,0 0 1,-1 0-1,1 0 1,-1 0-1,-5 8 1,5-12 0,1 1 0,0-1 1,0 1-1,-1 0 0,1-1 1,0 1-1,0 0 0,1 0 1,-1-1-1,0 1 0,1 0 1,-1 0-1,1 0 0,-1 0 1,1 0-1,0 0 0,0 0 1,0 0-1,0 0 0,0 0 1,0 0-1,1 0 0,-1 0 1,1 0-1,-1-1 0,1 1 1,0 0-1,-1 0 0,1 0 1,0-1-1,0 1 0,1 0 1,-1-1-1,0 1 0,0-1 1,1 1-1,-1-1 0,1 0 1,2 2-1,2 1 0,-1-1 1,1 0 0,0-1-1,0 0 1,1 0-1,-1 0 1,0 0-1,1-1 1,-1 0-1,1-1 1,6 1 0,6-2-10,-1 0 1,0-2 0,0 0-1,0-1 1,0 0 0,-1-2-1,0 0 1,0-1 0,0 0-1,24-16 1,-29 15 0,1 0 1,-1-1-1,-1 0 1,0-1-1,0 0 0,-1-1 1,0 0-1,12-18 1,-11 13 21,-1 0 0,-1 0 0,9-23 0,-11 27 0,-6 11-8,0-1 1,0 0-1,0 1 0,0-1 1,-1 0-1,1 1 0,0-1 1,-1 0-1,0 0 0,1 1 1,-1-3-1,0 4-5,0-1 0,0 1 0,0 0 0,0 0 0,0-1 0,0 1 0,0 0 0,0 0 0,0-1 0,0 1 0,0 0 0,1 0 0,-1-1 0,0 1 0,0 0 0,0 0 0,0 0 0,0-1-1,0 1 1,1 0 0,-1 0 0,0 0 0,0 0 0,0-1 0,1 1 0,-1 0 0,0 0 0,0 0 0,0 0 0,1 0 0,-1 0 0,0-1 0,0 1 0,1 0 0,-1 0 0,0 0 0,0 0 0,1 0 0,-1 0 0,0 0 0,0 0 0,1 0 0,-1 0 0,0 0 0,1 1 0,-2-2 15,-4-2 4,4-1 143,9 4-110,-8 0-50,0 0 0,1 0 0,-1 0 0,0 0 0,1 0 0,-1 0 0,0 0 0,1 1 1,-1-1-1,0 0 0,1 0 0,-1 0 0,0 0 0,0 1 0,1-1 0,-1 0 0,0 0 0,0 1 0,1-1 0,-1 0 1,0 1-1,0-1 0,0 0 0,0 0 0,0 1 0,1-1 0,-1 0 0,0 1 0,0-1 0,0 0 0,0 1 0,0-1 1,0 0-1,0 1 0,0-1 0,0 0 0,0 1 0,0-1 0,0 0 0,0 1 0,0-1 0,-1 0 0,1 1 1,0-1-1,0 0 0,0 1 0,0-1 0,-1 0 0,1 1 0,0-1 0,0 0 0,0 0 0,-1 1 0,1-1 0,0 0 1,0 0-1,-1 0 0,1 1 0,0-1 0,-1 0 0,-4 7 34,1 0 1,0 0-1,0 0 1,0 0-1,1 1 1,0-1-1,1 1 1,-2 11-1,1-8-20,0 0 1,-1-1-1,0 1 0,0-1 0,-9 14 0,4-8 4,1-1-1,0 1 0,1 0 0,1 1 0,0 0 1,-4 21-1,-13 110 104,16-94-91,3 3 0,3-39-24,0 0 1,-1-1 0,-5 20-1,-14 75 55,17-83-31,-1 0 0,-13 43 0,17-70-28,0-1 1,1 1-1,-1-1 0,1 1 0,0-1 1,-1 1-1,1-1 0,0 1 1,0-1-1,0 1 0,0 0 0,0-1 1,0 1-1,1-1 0,-1 1 1,1-1-1,-1 1 0,1-1 0,-1 1 1,1-1-1,0 1 0,-1-1 1,1 0-1,0 1 0,0-1 0,0 0 1,2 2-1,0 3 589,-4-11-297,-7-22 123,1 11-333,3-1-59,1 0-1,0-1 0,1 0 1,1 0-1,2-24 1,12-93-26,-9 108 0,-1 1-9,2 1 1,1-1-1,2 1 0,0 0 1,23-46-1,-6 16-3,-19 40 8,0 1 0,1 0 1,12-18-1,3-5-4,-19 30-1,0 0 1,1 0-1,0 1 0,1-1 0,0 1 1,0 0-1,10-9 0,14-8-17,35-20 0,-53 36 24,1 1-1,-1 0 0,1 1 0,0 1 1,1 0-1,23-5 0,-26 7 11,0 1 0,-1 0-1,1 0 1,0 1 0,0 1-1,0 0 1,0 0 0,-1 1 0,1 0-1,-1 0 1,1 1 0,-1 0-1,15 8 1,-21-9-8,-1-1 0,1 1-1,-1-1 1,0 1 0,0 0-1,0 0 1,0 0 0,0 0 0,0 1-1,0-1 1,0 0 0,-1 1-1,0-1 1,1 1 0,-1 0-1,0-1 1,0 1 0,0 0 0,-1 0-1,1-1 1,-1 1 0,1 0-1,-1 0 1,0 0 0,0 0 0,0 0-1,-1 0 1,1 0 0,0-1-1,-1 1 1,0 0 0,0 0-1,0-1 1,-2 6 0,-5 3-6,1-1 1,-1 1 0,-1-1-1,0-1 1,0 0-1,-1 0 1,0-1 0,0 0-1,-1 0 1,-14 6-1,-13 5 34,-72 25 0,69-29-27,1-1-74,-69 14 0,105-28-63,0 1 0,0 0 0,0-1 0,0 0 0,-1 0 0,1 0 0,0 0 0,0-1 1,0 0-1,0 0 0,1 0 0,-1 0 0,0 0 0,0-1 0,1 0 0,-1 0 0,0 0 1,1 0-1,0 0 0,0-1 0,-6-5 0,9 7 60,0 1 1,0-1-1,0 0 0,0 0 1,0 0-1,0 0 1,0 0-1,0 0 0,0 0 1,0 0-1,1 0 1,-1 0-1,0 0 0,1 0 1,-1 0-1,1 1 0,-1-1 1,1 0-1,0 0 1,-1 1-1,1-1 0,-1 0 1,1 1-1,0-1 1,0 0-1,1 0 0,21-17-753,-21 17 665,60-46-2942,-29 21 224,53-31 1,-27 29 1372</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8:38.230"/>
    </inkml:context>
    <inkml:brush xml:id="br0">
      <inkml:brushProperty name="width" value="0.05" units="cm"/>
      <inkml:brushProperty name="height" value="0.05" units="cm"/>
    </inkml:brush>
  </inkml:definitions>
  <inkml:trace contextRef="#ctx0" brushRef="#br0">659 1 1232,'-2'2'6265,"-8"3"-4631,-5-4-1314,1 0 1,0 1-1,0 0 1,-1 1-1,2 1 1,-1 0-1,0 1 1,1 0-1,-15 9 1,16-8-164,0-1 0,0-1 0,-13 4 1,12-5-27,1 1 0,0 1 1,-13 6-1,-144 74 1204,125-61-1126,15-9-46,-46 30 0,70-41-150,-27 23 46,31-25-57,-1-1 0,1 1 0,-1 0 0,1-1 0,0 1 0,0 0-1,0 0 1,0 0 0,0 0 0,0 0 0,1 0 0,-1 0 0,0 0 0,1 1 0,0 2 0,0-4-2,0 0 0,0-1 1,0 1-1,0 0 1,0 0-1,0 0 0,1 0 1,-1 0-1,0 0 0,1 0 1,-1 0-1,1-1 0,-1 1 1,1 0-1,-1 0 0,1 0 1,-1-1-1,1 1 1,0 0-1,-1-1 0,1 1 1,0-1-1,1 1 0,0 1 3,1-1 0,-1 0 0,1 0 0,0-1 0,-1 1 0,1-1 0,0 1 0,3-1 0,8 0 16,-1 0 1,23-5-1,-26 4-12,2-1 4,0 0-1,0-1 1,16-6-1,14-4 0,-16 5-9,34-15 1,2 0-3,98-34 1,-133 45 27,0-1 0,0-2-1,36-25 1,-32 24 80,-27 14-79,-1 1 0,0-1 0,1 1 0,-1-1 0,0 0 0,0 0 0,0-1 0,3-2 0,14-6 446,-15 11-196,-13 6-146,-55 42 203,59-44-325,0-1 1,1 1 0,-1 0-1,1 0 1,0 0 0,0 0-1,0 0 1,-3 9 0,-16 22 23,7-18-21,1 0 1,1 2-1,1 0 1,-19 37 0,31-55-16,-1 0 1,1 1 0,-1-1 0,1 0 0,-1 0 0,1 1 0,0-1 0,-1 0-1,1 1 1,0-1 0,0 1 0,0-1 0,0 0 0,0 1 0,1-1 0,-1 0 0,0 1-1,1-1 1,-1 0 0,0 1 0,1-1 0,0 0 0,-1 0 0,1 1 0,0-1-1,0 0 1,-1 0 0,1 0 0,0 0 0,0 0 0,0 0 0,0 0 0,0-1-1,1 1 1,-1 0 0,2 0 0,-1 1-8,1-1 0,0 0 0,0 0-1,0 0 1,0 0 0,-1-1 0,1 1 0,0-1-1,0 0 1,1 0 0,-1 0 0,0 0 0,0 0-1,3-1 1,14-4 21,-1-2-1,1 0 0,35-18 1,14-9-19,-44 23 1,47-30 1,1 3 16,-23 14-4,-2-6-9,-33 23-1,-13 7 30,-2 9 123,0-4-137,0-1 0,0 1 0,1 0 0,-1-1 0,1 1 0,0-1 0,0 1 0,0-1 1,1 1-1,-1-1 0,1 0 0,3 5 0,-2-3-13,0-1 0,0 0 1,1 0-1,0 0 0,0 0 1,0 0-1,0-1 0,1 0 1,-1 0-1,1 0 0,0 0 1,0-1-1,1 0 0,-1 0 1,7 2-1,21 5 23,0-2-1,1-1 1,0-2 0,0-1 0,38-1-1,5 2 13,58 2 11,-91-5-66,-31-2-7,-1 0 0,0 1 1,0 1-1,0 0 1,22 6-1,-7-1-230,-24-7 218,0 1 0,0-1 1,0 1-1,-1 0 1,1 0-1,0 0 0,-1 0 1,4 1-1,-5-1-89,0 0 0,0 0 0,0 0-1,-1 1 1,1-1 0,0 0 0,0 0 0,0 0 0,-1 1-1,1-1 1,-1 0 0,1 1 0,-1-1 0,0 0-1,1 1 1,-1-1 0,0 0 0,0 1 0,0-1 0,0 3-1,1-1-149,-1-1-1,1 0 1,0 1-1,1-1 0,-1 0 1,0 0-1,1 0 1,-1 0-1,1 0 0,-1 0 1,1 0-1,0-1 1,3 4-1,11 11-1743,-15-14 1737,1 0 1,-1 0-1,1 1 1,-1-1-1,0 1 1,0-1-1,0 1 1,0-1-1,0 1 1,-1-1-1,1 1 1,-1 0-1,0-1 1,0 1-1,0 0 1,0-1-1,0 1 1,0 0-1,-1-1 1,-1 5-1,-8 8-1431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05T01:00:49.735"/>
    </inkml:context>
    <inkml:brush xml:id="br0">
      <inkml:brushProperty name="width" value="0.08571" units="cm"/>
      <inkml:brushProperty name="height" value="0.08571" units="cm"/>
    </inkml:brush>
  </inkml:definitions>
  <inkml:trace contextRef="#ctx0" brushRef="#br0">0 27 5734,'6'7'0,"39"-2"0,-26-4 0,37 1 0,-7-3 0,-3 0 0,14-1 0,-19-4 0,-9 2 0,1 2 0,-10 3 0,-5 0 0,-13 0 0,3-4 0,-5-2 0,2 2 0,-4-2 0,-1 6 0,1-4 0,-4 4 0,3-4 0,-4 1 0,1 2 0,-3 0 0,-8 0 0,-5-2 0,1 0 0,2-1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8:39.981"/>
    </inkml:context>
    <inkml:brush xml:id="br0">
      <inkml:brushProperty name="width" value="0.05" units="cm"/>
      <inkml:brushProperty name="height" value="0.05" units="cm"/>
    </inkml:brush>
  </inkml:definitions>
  <inkml:trace contextRef="#ctx0" brushRef="#br0">63 122 1212,'14'-14'1667,"15"-21"3041,-28 34-4609,0-1-1,-1 1 0,1 0 1,-1 0-1,1 0 1,-1 0-1,0-1 1,1 1-1,-1 0 0,0 0 1,0 0-1,0-1 1,0 1-1,0 0 1,0 0-1,0-1 0,0 1 1,0 0-1,-1 0 1,1-1-1,-1 1 1,1 0-1,-1 0 0,1 0 1,-1 0-1,1 0 1,-1 0-1,-1-2 1,1 2-47,1 0 1,-1-1 0,1 1 0,-1 0 0,1 0-1,0 0 1,-1-1 0,1 1 0,0 0 0,0 0-1,0-1 1,0 1 0,0 0 0,0 0 0,1-2-1,-1-5 335,1 9-384,-1-1 1,0 0-1,0 0 0,0 0 0,1 0 1,-1 0-1,0 1 0,0-1 0,0 0 1,1 0-1,-1 0 0,0 0 0,0 0 1,1 0-1,-1 0 0,0 0 1,0 0-1,1 0 0,-1 0 0,0 0 1,0 0-1,1 0 0,-1 0 0,0 0 1,0 0-1,1 0 0,-1 0 0,0 0 1,0 0-1,0 0 0,1-1 0,-1 1 1,0 0-1,0 0 0,0 0 0,1 0 1,-1-1-1,0 1 0,0 0 0,0 0 1,1-1-1,-2 1 4,1 0 0,0 0 0,0 0-1,0 0 1,0 0 0,0 0 0,0 0 0,0 0 0,-1 0 0,1 0 0,0-1-1,0 1 1,0 0 0,0 0 0,0 0 0,0 0 0,0 0 0,0 0 0,0-1-1,0 1 1,0 0 0,0 0 0,0 0 0,0 0 0,0 0 0,0 0 0,0-1-1,0 1 1,0 0 0,0 0 0,0 0 0,0 0 0,0 0 0,0-1 0,0 1-1,0 0 1,0 0 0,0 0 0,0 0 0,0 0 0,0 0 0,0-1-1,0 1 1,0 0 0,1 0 0,-1 0 0,0 0 0,0 0 0,0 0 0,0 0-1,0 0 1,0 0 0,0 0 0,1-1 0,-1 1 0,0 0 0,0 0 0,0 0-1,0 0 1,0 0 0,1 0 0,-1 0 0,0 0 0,0 0 5,-1 0 0,1 0 0,0 0 0,-1 0 0,1 0 0,0 0 0,-1 0-1,1 0 1,0 0 0,-1 0 0,1 0 0,0 0 0,-1 0 0,1 0 0,0 0 0,-1 0 0,1 0 0,0 0 0,-1 1 0,1-1 0,0 0 0,-1 0 0,1 0 0,0 1 0,-1-1 0,1 0 0,0 0 0,0 1 0,0-1 0,-1 0 0,1 0-1,0 1 1,0-1 0,5 11 677,2 4-395,6 34 274,-14 7-310,-13 103 0,11-142-256,1-7 1,0 0 1,1 0-1,0 0 0,1 1 0,1 11 1,3 9 8,2 11 8,1 44 0,-7-72-20,0 0 1,-1 0 0,-1-1 0,0 1 0,-1 0 0,-1-1 0,-6 17-1,-2 5 17,1 1 0,-6 40-1,8-34 23,-13 40 0,21-78-32,0 0 1,0 0-1,1 1 1,-1-1-1,1 0 0,1 9 1,-1-1 134,1-12-140,-1 0 0,0 0 1,0 0-1,0 0 1,0 1-1,0-1 0,0 0 1,0 0-1,0 0 0,0 0 1,1 0-1,-1 0 0,0 0 1,0 1-1,0-1 1,0 0-1,0 0 0,1 0 1,-1 0-1,0 0 0,0 0 1,0 0-1,0 0 0,0 0 1,1 0-1,-1 0 1,0 0-1,0 0 0,0 0 1,0 0-1,1 0 0,-1 0 1,0 0-1,0 0 0,0 0 1,0 0-1,1 0 1,-1 0-1,0 0 0,0 0 1,0 0-1,0-1 0,0 1 1,1 0-1,-1 0 1,0 0-1,0 0 0,0 0 1,0 0-1,0 0 0,0-1 1,0 1-1,0 0 0,1 0 1,6-6 53,7-14-71,-2 0 0,-1-1 0,13-32 0,-24 53 15,15-31 6,32-52 0,-11 17-26,-29 50 17,1 1 1,1 0-1,0 1 0,13-15 0,-15 21 2,-5 5-1,0 0-1,0 0 1,1 1 0,-1-1 0,1 1-1,-1 0 1,1-1 0,0 1-1,0 1 1,0-1 0,0 0 0,0 1-1,0-1 1,0 1 0,1 0-1,-1 0 1,6-1 0,-3 1 7,1 0 0,0 0 1,-1 1-1,1-1 0,0 2 1,-1-1-1,1 1 0,-1 0 1,1 0-1,-1 0 0,1 1 0,-1 0 1,0 1-1,0-1 0,0 1 1,0 0-1,0 1 0,0 0 1,-1-1-1,0 2 0,0-1 1,0 0-1,0 1 0,-1 0 0,0 0 1,7 10-1,-8-9 11,0-1-1,0 0 1,-1 1 0,1-1-1,-1 1 1,0 0-1,-1 0 1,1 0 0,-1 0-1,0 0 1,-1 0 0,1 0-1,-1 0 1,-1 0-1,1 0 1,-1 0 0,0 0-1,0 0 1,-1 0-1,-2 6 1,3-8-3,0 0 1,0 0-1,-1 0 1,0 0-1,0 0 0,0 0 1,0-1-1,0 1 0,-1-1 1,0 1-1,1-1 0,-1 0 1,-1 0-1,-3 3 0,6-5-10,-21 24 103,18-21-91,1 0 1,-1 1 0,0-1 0,0 0 0,0-1 0,-1 1 0,0-1 0,1 0 0,-1 0 0,0 0 0,-6 2-1,-6 1-9,1-1 0,-1-1 0,-1-1-1,1 0 1,0-1 0,-1-1 0,0 0-1,-19-3 1,23 1-4,0-1 0,1-1 0,-1 0 0,1 0 0,-1-2 0,1 0 0,1 0 0,-1-1 0,1 0 0,-19-14 0,28 18-4,0 0-1,0-1 0,0 0 0,0 0 0,1 1 0,-1-1 0,1-1 0,0 1 0,0 0 0,0-1 1,0 1-1,-2-7 0,2 3-17,1-1 1,0 1-1,0-1 0,0 1 1,1-10-1,0 14 9,1 1 0,-1-1 0,1 1 0,-1 0 0,1-1 0,0 1-1,0 0 1,0 0 0,0 0 0,0-1 0,0 1 0,1 0 0,-1 1 0,1-1 0,-1 0-1,1 0 1,0 1 0,-1-1 0,1 1 0,0-1 0,0 1 0,0 0 0,0-1 0,1 1 0,-1 1-1,0-1 1,3-1 0,8-2-84,0 1 0,0 0 0,22-2 0,139-4-544,20-2-22,272-46 241,-427 51 411,-1-2 1,-1-2-1,1-2 0,-2 0 0,0-3 0,42-23 0,-75 36 10,0 0-1,0 0 1,0 0-1,0-1 1,0 1-1,-1-1 1,0 0-1,1 1 1,-1-1-1,0 0 1,0 0-1,0-1 1,-1 1-1,1 0 1,-1-1-1,0 1 1,1-6-1,-1 7 15,-1 0-1,0 0 1,1-1-1,-1 1 0,0 0 1,0 0-1,-1 0 1,1-1-1,0 1 1,-1 0-1,1 0 1,-1 0-1,0 0 1,0-1-1,0 1 1,0 0-1,0 1 1,0-1-1,0 0 1,-1 0-1,1 0 0,-1 1 1,1-1-1,-1 1 1,0-1-1,1 1 1,-5-3-1,-11-8 197,14 10-170,0 0 0,0 0 1,0 0-1,0 0 0,0 1 0,0-1 0,-1 1 1,1 0-1,-5-1 0,-25-7 224,25 6-210,-1 1 0,1 0-1,-1 0 1,0 1 0,0 0 0,0 0 0,0 1 0,-14 2 0,-9 3 37,19-4-72,0 1 0,0 1 0,0 0 0,0 1 0,1 0 0,-17 8 0,-18 12 16,28-15-25,0 1-1,-28 19 1,42-25-10,0 0 1,0 1 0,0-1-1,1 1 1,-1 0 0,1 0 0,1 1-1,-1-1 1,1 1 0,0-1-1,0 1 1,-4 12 0,5-10 1,-1 1 0,1-1 0,1 1-1,0 0 1,0 0 0,0-1 0,1 1 0,1 10 0,0-13-30,1-1-1,-1 0 1,1 0 0,0 0-1,0 0 1,0 0-1,1-1 1,0 1 0,0 0-1,0-1 1,0 0-1,1 0 1,-1 0 0,1 0-1,4 3 1,-2-4-84,-1 1 0,1-1 0,-1 0 0,1 0 0,0-1 0,0 0 1,0 0-1,0 0 0,1-1 0,-1 0 0,0 0 0,1-1 0,-1 1 0,8-2 1,8 0-548,0-1 1,37-9-1,-17-2-135,-1-1 1,-1-2-1,42-23 1,-59 28 524,-11 5 110,9-4-554,37-23 1,-50 27 409,0 0 1,0-1-1,-1 0 0,0 0 1,-1 0-1,1-1 1,5-10-1,39-74-2508,-26 43 1499</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8:40.791"/>
    </inkml:context>
    <inkml:brush xml:id="br0">
      <inkml:brushProperty name="width" value="0.05" units="cm"/>
      <inkml:brushProperty name="height" value="0.05" units="cm"/>
    </inkml:brush>
  </inkml:definitions>
  <inkml:trace contextRef="#ctx0" brushRef="#br0">291 20 308,'0'-1'243,"0"1"-1,0-1 1,1 0 0,-1 0 0,0 1-1,0-1 1,0 0 0,0 0-1,0 1 1,0-1 0,0 0 0,-1 1-1,1-1 1,0 0 0,0 0-1,-1 1 1,1-1 0,0 0 0,0 1-1,-1-1 1,1 0 0,-1 1-1,1-1 1,-1 1 0,1-1 0,-1 1-1,0-2 1,-16 11 1542,2 2-1149,9-7-523,1 1 0,-1-1 0,1 1 0,1 1 0,-1-1 0,-6 10 0,-11 11 114,17-21-179,1 1-1,-1-1 1,1 1 0,0 0-1,0 1 1,1-1-1,0 0 1,-4 12 0,-11 57 282,14-54-240,0-1-1,-9 21 0,-2-2 15,7-23-54,2 1 0,0 0 1,1 0-1,1 0 0,-2 18 0,-7 53 146,-23 87 1,33-162-189,0 0-1,1 0 1,0 0 0,1 0 0,1 0-1,0 1 1,4 23 0,-2-27-7,0-1-1,1 1 1,0-1-1,1 1 1,0-1-1,1 0 1,-1 0 0,2-1-1,-1 0 1,13 14-1,-14-16-2,1 0-1,0-1 0,0 1 0,0-1 0,1 0 0,0-1 0,0 0 0,0 1 1,0-2-1,1 1 0,0-1 0,0 0 0,0 0 0,0-1 0,0 0 0,0 0 1,0-1-1,14 1 0,-1-2-71,1 0 0,0-2 1,0-1-1,-1 0 0,0-2 1,1 0-1,-2-1 0,1-1 0,-1-1 1,19-11-1,24-14-127,47-28-45,-93 51 243,-1-1-1,0 0 1,0-1 0,17-20 0,-28 27 90,0 0 1,0 0 0,-1-1 0,1 0 0,2-8-1,-6 12 135,-7 3-119,0 0-1,0 0 1,0 0 0,0 1 0,0 0-1,0 1 1,1-1 0,-1 1 0,1 0 0,0 1-1,-1 0 1,1 0 0,1 0 0,-1 0 0,-9 11-1,-24 16 185,31-24-243,0 0 0,0 1 0,1 0 0,-1 1 0,2-1 0,-8 12 0,8-10-16,0-1-1,-1-1 1,0 1-1,0-1 0,-12 10 1,16-15-23,0-1 0,1 1 0,-1 0 1,1 0-1,0 0 0,0 0 0,0 0 0,0 1 0,1-1 0,-1 0 1,1 1-1,0-1 0,-1 6 0,2-8-6,0 0-1,0-1 1,0 1 0,1 0 0,-1 0 0,0-1-1,0 1 1,1 0 0,-1 0 0,0-1-1,1 1 1,-1 0 0,1-1 0,-1 1-1,1-1 1,-1 1 0,1 0 0,-1-1-1,1 1 1,0-1 0,-1 1 0,1-1-1,0 0 1,-1 1 0,1-1 0,0 0-1,0 1 1,-1-1 0,1 0 0,0 0-1,0 0 1,-1 0 0,1 1 0,0-1-1,0 0 1,0-1 0,-1 1 0,1 0-1,0 0 1,0 0 0,-1 0 0,1 0-1,0-1 1,0 1 0,1-1 0,36-14-39,11-12 26,-10 7 22,35-26 0,-8 9-10,-33 20-4,48-26 65,-66 46-23,-14-3-32,-1 0 1,0 0 0,0 0 0,1 0 0,-1 0 0,0 0 0,0 0 0,0 0 0,1 0-1,-1 0 1,0 0 0,0 0 0,1 1 0,-1-1 0,0 0 0,0 0 0,0 0 0,1 0 0,-1 0-1,0 1 1,0-1 0,0 0 0,1 0 0,-1 0 0,0 0 0,0 1 0,0-1 0,0 0-1,0 0 1,0 1 0,0-1 0,1 0 0,-1 0 0,0 0 0,0 1 0,0-1 0,0 0 0,0 0-1,0 1 1,0-1 0,0 0 0,0 0 0,0 1 0,0-1 0,0 0 0,-1 0 0,1 1-1,0-1 1,0 0 0,0 0 0,0 1 0,-1-1-2,1 0 1,-1 0-1,1 0 0,-1 0 0,1 1 1,0-1-1,-1 0 0,1 0 0,-1 0 1,1 1-1,0-1 0,-1 0 1,1 1-1,0-1 0,-1 0 0,1 1 1,0-1-1,-1 0 0,1 1 0,0-1 1,0 1-1,-1-1 0,1 1 1,0-1-1,0 0 0,0 1 0,0-1 1,0 1-1,0-1 0,0 1 0,0-1 1,0 1-1,0-1 0,0 1 1,0-1-1,0 1 0,0-1 0,0 0 1,0 1-1,0-1 0,0 1 0,1-1 1,-1 1-1,0-1 0,0 0 0,1 1 1,-1-1-1,0 1 0,1-1 1,-1 0-1,0 1 0,1-1 0,-1 0 1,0 0-1,1 1 0,-1-1 0,1 0 1,-1 0-1,0 1 0,1-1 1,-1 0-1,1 0 0,0 0 0,16 10 30,-15-8-37,-1-1 8,0 0-1,0 0 1,1 0-1,-1 0 0,0 0 1,1 0-1,-1 0 0,1-1 1,-1 1-1,1 0 1,-1-1-1,1 1 0,0-1 1,-1 0-1,1 0 0,0 1 1,-1-1-1,1 0 1,0 0-1,-1-1 0,4 1 1,43-6-85,-6-1 81,-6 0-13,-35 6 16,0 1 0,0 0 0,0 0 0,-1 0 0,1 0 0,0 0 0,0 0 0,0 0 0,-1 0-1,1 0 1,0 0 0,0 1 0,0-1 0,-1 0 0,1 0 0,0 1 0,0-1 0,-1 1 0,1-1 0,0 1-1,-1-1 1,1 1 0,0-1 0,0 2 0,13 5 9,-10 6-13,1-11 16,-5-2-28,1 0 0,-1 0 0,0 1 0,1-1 0,-1 0 0,0 0 0,1 0 0,-1 1 0,0-1 1,1 0-1,-1 0 0,0 1 0,1-1 0,-1 0 0,0 1 0,0-1 0,0 0 0,1 1 0,-1-1 0,0 1 0,0-1 1,0 0-1,0 1 0,0-1 0,0 0 0,0 1 0,0-1 0,0 1 0,0-1 0,0 0 0,0 1 0,0-1 0,0 1 1,0-1-1,0 1 0,0 0-274,-1-1-180,1 0 425,-1 0 1,1 0-1,-1 0 1,1 0-1,-1 0 1,1 0-1,0 0 1,-1 0-1,1 0 1,-1 0-1,1-1 1,0 1-1,-1 0 1,1 0-1,-1 0 1,1-1-1,0 1 1,-1 0-1,1-1 1,0 1 0,0 0-1,-1 0 1,1-1-1,0 1 1,0-1-1,-1 1 1,1 0-1,0-1 1,0 1-1,-1-1 1,5-15-1190,-3 14 1053,0-1-1,0 1 0,1 0 1,-1 0-1,1 0 0,-1 0 1,1 0-1,0 0 0,0 0 1,0 0-1,4-2 0,-4 4 24,-1-1 0,1 0 0,0 0 0,0 0 0,-1 0 0,1 0-1,0 0 1,-1 0 0,1-1 0,-1 1 0,0 0 0,1-1 0,0-2 0,13-29-3478,-5 13 2108,3-1 118</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8:41.896"/>
    </inkml:context>
    <inkml:brush xml:id="br0">
      <inkml:brushProperty name="width" value="0.05" units="cm"/>
      <inkml:brushProperty name="height" value="0.05" units="cm"/>
    </inkml:brush>
  </inkml:definitions>
  <inkml:trace contextRef="#ctx0" brushRef="#br0">172 4 80,'-2'-3'3278,"2"3"-3165,0 0 0,0-1 0,-1 1 0,1 0 0,0 0 0,0 0 0,0 0 0,0 0 0,0 0 0,-4 2 2599,4-2-2599,-6 9 1823,0 4-718,5-12-1179,1 0-1,-1-1 1,0 1-1,1 0 1,-1 0 0,1 0-1,0-1 1,-1 1-1,1 0 1,-1 0-1,1 0 1,0 0 0,0 0-1,0 0 1,-1 0-1,1 1 1,-2 50 1664,-17 94-1,4-52-983,-2 70 252,14-147-874,0 1 0,-2-1 1,-10 25-1,-7 28 106,-16 93 66,35-150-256,1 0 0,1 0 0,0 0-1,1 0 1,1 0 0,2 18 0,0 22-11,-4-29-7,0-19-1,1-1 0,-1 1 0,1-1 0,0 1 0,0-1 0,1 1 0,-1-1 0,1 1 0,0-1 0,0 1 0,1-1 0,-1 0 0,1 0 0,2 5 0,0 1-175,-4-10 174,0 0 0,0 0 1,1 1-1,-1-1 0,0 0 1,0 1-1,0-1 0,0 0 0,0 0 1,0 1-1,0-1 0,0 0 0,1 0 1,-1 0-1,0 1 0,0-1 0,0 0 1,0 0-1,1 0 0,-1 1 1,0-1-1,0 0 0,0 0 0,1 0 1,-1 0-1,0 0 0,0 0 0,1 0 1,-1 1-1,0-1 0,0 0 1,1 0-1,-1 0 0,0 0 0,1 0 1,-1 0-1,0 0 0,0 0 0,1 0 1,-1 0-1,0 0 0,0-1 1,1 1-1,-1 0 0,0 0 0,0 0 1,1 0-1,-1 0 0,0 0 0,0-1 1,0 1-1,1 0 0,-1 0 1,0-1-1,13-4-337,0 0 0,-1-2-1,0 1 1,0-2 0,0 1 0,-1-2 0,0 1 0,9-11 0,18-13-519,12-10 252,-2-2-1,-1-2 1,-3-2-1,-2-2 1,44-68-1,-76 104 645,-5 7 91,1-1 1,-1 0-1,-1 1 0,1-2 0,3-10 0,-7 18-87,-1-1-1,0 1 1,1 0 0,-1-1 0,0 1-1,0 0 1,0-1 0,0 1-1,0 0 1,0-1 0,0 1 0,-1 0-1,1 0 1,0-1 0,-1 1-1,1 0 1,-1 0 0,1-1 0,-1 1-1,1 0 1,-1 0 0,0 0 0,0 0-1,0 0 1,0 0 0,1 0-1,-1 0 1,0 0 0,-1 0 0,1 1-1,0-1 1,0 0 0,0 1-1,0-1 1,-1 1 0,1-1 0,0 1-1,0-1 1,-1 1 0,1 0 0,0 0-1,-1 0 1,-1 0 0,-12-3 373,13 2-341,0 0-1,-1 1 1,1-1-1,0 1 1,-1 0-1,1 0 1,-1 0-1,1 0 1,0 0-1,-1 0 1,1 1-1,-1-1 0,1 1 1,0 0-1,-3 1 1,-19 4 218,18-5-213,0 1 0,1-1 0,0 1 0,-1 0 0,-5 4 0,-14 4 144,19-8-163,1 0 1,0 0-1,0 1 0,0-1 0,-8 6 0,-5 6 141,-25 25 1,39-36-187,1 1 0,-1-1-1,1 1 1,0 0 0,0 0 0,1 0 0,-1 0 0,1 0 0,0 1-1,0-1 1,0 1 0,1 0 0,-1-1 0,0 8 0,2-9-9,1 1 1,-1-1-1,1 1 1,0-1-1,0 1 0,0-1 1,1 0-1,-1 1 1,1-1-1,-1 0 1,1 0-1,0 0 1,1 0-1,-1-1 1,0 1-1,1 0 1,-1-1-1,1 0 1,0 1-1,0-1 0,0 0 1,0-1-1,0 1 1,0 0-1,5 0 1,8 5-9,1-1 0,0-1 0,29 4 0,-46-9 7,38 6-47,-1-2 0,1-1 0,0-3 1,0-1-1,0-1 0,51-11 1,11-9-11,107-38 1,-85 17 124,-118 42-6,0-1 0,-1 0 0,0 0 0,1 0 0,-1 0-1,0-1 1,0 1 0,3-4 0,-6 6-46,0 0 1,1 0-1,-1 0 1,0 0-1,0 0 0,0 0 1,0-1-1,0 1 1,1 0-1,-1 0 0,0 0 1,0 0-1,0-1 1,0 1-1,0 0 0,0 0 1,0 0-1,0 0 1,1-1-1,-1 1 0,0 0 1,0 0-1,0-1 1,0 1-1,0 0 0,0 0 1,0 0-1,0-1 1,0 1-1,0 0 1,-1 0-1,1 0 0,0-1 1,0 1-1,0 0 1,0 0-1,0 0 0,0-1 1,0 1-1,0 0 1,-1 0-1,1 0 0,-19 2 594,-3 6-309,1 0 0,-24 14 1,8-4-99,23-12-130,0 1 0,1 0 1,-1 2-1,1-1 0,1 2 0,0-1 0,-12 13 0,0-4-17,22-17-53,-1 1 1,1-1-1,-1 1 1,1-1-1,0 1 1,0 0-1,0 0 1,0 0-1,0 0 1,0 0-1,1 0 1,-2 3-1,2-4-5,0 1 0,0 0 0,0-1 0,0 1 0,0-1 0,1 1-1,-1 0 1,1 0 0,-1-1 0,1 1 0,0 3 0,0-4-1,0 0 0,1-1 1,-1 1-1,0 0 1,1-1-1,-1 1 0,1 0 1,-1-1-1,1 1 0,-1-1 1,1 1-1,0-1 0,-1 1 1,1-1-1,0 1 1,-1-1-1,1 1 0,0-1 1,0 0-1,-1 0 0,1 1 1,0-1-1,0 0 0,-1 0 1,1 0-1,0 0 0,0 0 1,0 0-1,-1 0 1,1 0-1,0 0 0,0 0 1,0-1-1,11 0-22,-1-1-1,0 0 1,0-1-1,0-1 1,19-8 0,-4 2-9,52-17-232,-2-3-1,102-57 1,-168 80 269,3 0 19,-11 7 7,-4 8 21,0-7-44,0 1 0,1-1 0,-1 0 0,0 1 0,1-1 0,0 1 0,-1-1 0,1 1 0,0 0 0,-1-1 0,1 1 0,0 0 1,0 0-1,1 0 0,-1 0 0,0 0 0,0 4 0,0-2 3,0 1 0,0-1 0,-1 1 0,1-1 0,-1 0 0,0 1 0,-4 4 0,-1 8 11,4-10-12,1 0 1,0 1-1,0-1 1,0 1-1,1 0 0,1-1 1,-1 1-1,2 14 1,2-5 15,1 1 0,10 27 0,-13-41-21,0 0 2,8 25 50,2-1 1,19 39 0,-6-21 5,-7-12 56,30 43-1,-16-28 101,35 72 0,-23-37 21,-38-75-183,1 1 0,-1 0-1,-1 0 1,0 0 0,0 0 0,-1 0-1,-1 1 1,0 0 0,0-1-1,-1 1 1,0 0 0,-1 0 0,0 0-1,0 0 1,-3 11 0,1-17-11,0 0 0,-1 0 0,1 0 0,-1 0 0,0-1 1,0 1-1,0-1 0,-1 0 0,0 0 0,1 0 0,-1 0 0,-1-1 0,1 0 1,0 0-1,-1 0 0,0 0 0,0 0 0,-8 2 0,1 0-1,0-1 0,0 0 0,0-1 0,-1 0 0,0-1-1,1 0 1,-15-1 0,0 0 22,16 0-39,1-1 0,-1 0 0,0-1 0,1 0 0,-1 0 0,1-1 0,-1 0 0,-17-7 0,19 5-20,0-1 1,0 0-1,0 0 0,1-1 1,0 0-1,-11-10 1,17 13-6,-1 1 0,1-1 0,-1 0 0,1 0 0,0 0 0,0-1 0,0 1 1,0 0-1,1-1 0,0 1 0,-1-1 0,1 1 0,0-1 0,1 0 0,-1 1 1,1-1-1,-1 0 0,1 0 0,0 0 0,1 1 0,0-7 0,2-1-2,1 1 0,-1 0 0,2 1 0,-1-1 0,2 1 0,-1-1 0,10-11 0,5-3-4,25-25 0,-26 32 4,1 1 0,1 1 0,0 0 0,1 2 0,44-20 1,-56 28-3,61-26-73,112-32 0,-33 13-497,93-25-2800,-3 1-5722,-174 46 4617,-30 20 2544</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8:42.301"/>
    </inkml:context>
    <inkml:brush xml:id="br0">
      <inkml:brushProperty name="width" value="0.05" units="cm"/>
      <inkml:brushProperty name="height" value="0.05" units="cm"/>
    </inkml:brush>
  </inkml:definitions>
  <inkml:trace contextRef="#ctx0" brushRef="#br0">0 1 300,'10'0'2379,"27"1"12201,-27 1-13081,-1 1-4724,-2-2-2966,-21 0 2077,-17 4 1875,3-4 262</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9:06.585"/>
    </inkml:context>
    <inkml:brush xml:id="br0">
      <inkml:brushProperty name="width" value="0.05" units="cm"/>
      <inkml:brushProperty name="height" value="0.05" units="cm"/>
    </inkml:brush>
  </inkml:definitions>
  <inkml:trace contextRef="#ctx0" brushRef="#br0">1 12 1272,'56'-11'17560,"-51"15"-17889,-3-1 377,0 0-1,0 0 0,-1 0 1,1 0-1,-1 0 1,0 0-1,0 0 1,0 1-1,0-1 1,0 1-1,-1-1 1,1 0-1,-1 1 1,0-1-1,-1 7 1,3 26 249,59 318 1798,-31-204-1378,-12-64-203,8 98 0,14 130 400,-16-130-666,5 32-156,-18-191-139,-10-22 41,1 0 0,0 0 0,-1 1 0,0-1-1,1 0 1,-1 1 0,-1-1 0,1 1 0,0 6 0,-1-8 4,0-1 0,0 1 0,0-1 0,1 1 0,-1-1 0,0 1 0,0-1 0,1 0 1,-1 1-1,1-1 0,0 0 0,-1 1 0,1-1 0,0 0 0,0 1 0,-1-1 0,1 0 0,2 1 1,0 20-955,-4-17-611,1-17-201,-13-30-3012,13-97-8314,0 99 11373</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9:06.972"/>
    </inkml:context>
    <inkml:brush xml:id="br0">
      <inkml:brushProperty name="width" value="0.05" units="cm"/>
      <inkml:brushProperty name="height" value="0.05" units="cm"/>
    </inkml:brush>
  </inkml:definitions>
  <inkml:trace contextRef="#ctx0" brushRef="#br0">26 123 716,'-2'-1'472,"0"-1"0,1 1 0,-1 0-1,0 0 1,1-1 0,-1 1 0,1 0 0,-1-1-1,1 0 1,0 1 0,0-1 0,0 0 0,0 0 0,0 0-1,0 1 1,0-1 0,0 0 0,1 0 0,-1 0-1,1 0 1,0 0 0,-1 0 0,1-1 0,0 1 0,0 0-1,1-2 1,-1 3-437,0 1-1,1-1 0,-1 1 0,0-1 1,1 1-1,-1-1 0,1 1 0,-1-1 1,1 1-1,-1 0 0,1-1 0,-1 1 1,1 0-1,-1-1 0,1 1 1,-1 0-1,1 0 0,-1 0 0,1-1 1,0 1-1,-1 0 0,1 0 0,0 0 1,-1 0-1,2 0 0,19-2 223,-18 2-227,65-16 400,-54 11-359,-1 2 1,1-1-1,1 2 0,25-2 0,182-10 341,0-1-347,-190 15-110,50 1-166,-73 0-58,-1 0-1,0 0 0,0 1 1,0 0-1,0 1 1,0-1-1,11 7 0,-18-9 336,18 14-2991,-19-14 2833,0 1 0,0-1-1,1 0 1,-1 1-1,0-1 1,0 0-1,0 1 1,0-1 0,0 1-1,0-1 1,0 1-1,0-1 1,0 0-1,0 1 1,0-1 0,0 1-1,0-1 1,0 0-1,0 1 1,0-1-1,-1 1 1,1-1 0,0 0-1,0 1 1,0-1-1,-1 0 1,1 1-1,0-1 1,0 0 0,-1 1-1,1-1 1,0 0-1,-1 0 1,1 1-1,0-1 1,-1 0 0,1 0-1,0 1 1,-1-1-1,1 0 1,-1 0-1,1 0 1,0 0 0,-1 0-1,1 0 1,-1 0-1,1 0 1,0 0-1,-1 0 1,0 0 0,-37 15-3476,15-8 1961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9:07.315"/>
    </inkml:context>
    <inkml:brush xml:id="br0">
      <inkml:brushProperty name="width" value="0.05" units="cm"/>
      <inkml:brushProperty name="height" value="0.05" units="cm"/>
    </inkml:brush>
  </inkml:definitions>
  <inkml:trace contextRef="#ctx0" brushRef="#br0">74 64 44,'-15'10'1041,"9"-6"-139,1-1-1,0 0 1,-1 0-1,1 0 1,-1-1-1,0 1 1,0-1-1,-8 1 1,52 4 1664,-16-7-2393,29 1 66,1-2 0,0-3 0,75-14 0,74-16-84,-121 30-140,45-7-196,63-10-1619,-113 12-2642,95 3 0,-111 6 2879</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9:07.799"/>
    </inkml:context>
    <inkml:brush xml:id="br0">
      <inkml:brushProperty name="width" value="0.05" units="cm"/>
      <inkml:brushProperty name="height" value="0.05" units="cm"/>
    </inkml:brush>
  </inkml:definitions>
  <inkml:trace contextRef="#ctx0" brushRef="#br0">191 140 1304,'-140'-37'9448,"116"26"-8519,0 2-242,22 9-537,2-1-113,-1 1-1,1-1 1,0 0-1,0 1 1,0-1-1,0 0 0,0 1 1,0-1-1,0 0 1,1 1-1,-1-1 0,0 0 1,0 1-1,0-1 1,1 0-1,-1 1 0,1-2 1,9-2 401,-1 0-1,1 0 1,0 2 0,0-1 0,12-1-1,19-5 315,50-5 372,-52 7-677,1 2 0,48 0-1,-17 2-98,11-3-84,140 9 1,-182-1-213,-29-2-7,0 1 1,0 0-1,0 0 1,0 1-1,-1 0 1,14 5-1,-7-2 118,-14-4-121,-1-1 1,1 1-1,-1-1 0,0 1 1,0 0-1,1 0 0,-1 0 1,0 0-1,0 0 0,0 1 1,0-1-1,0 1 0,0-1 0,-1 1 1,1 0-1,0-1 0,-1 1 1,1 0-1,-1 0 0,0 0 1,0 0-1,1 0 0,-1 1 1,0 2-1,3 6 130,-2 0 0,0 1-1,0-1 1,-1 1 0,0 0 0,-1-1 0,-1 1 0,-1 12-1,-4 13 224,-11 44-1,1-22 67,-30 75 1,-95 159 301,129-274-714,-22 28-1,-9 14 6,-31 44-4,9-12-31,34-63-68,15-16-47,13-10-137,-1-1 0,0 1 0,0-1 0,0 0 1,-1 0-1,1 0 0,-1-1 0,1 0 0,-1 1 0,-5 0 1,1 0-1201,1-1-1,-1 0 1,0-1 0,0 0 0,-11 0 0,3-1-8805,9 0 8689,6 0-264</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9:08.170"/>
    </inkml:context>
    <inkml:brush xml:id="br0">
      <inkml:brushProperty name="width" value="0.05" units="cm"/>
      <inkml:brushProperty name="height" value="0.05" units="cm"/>
    </inkml:brush>
  </inkml:definitions>
  <inkml:trace contextRef="#ctx0" brushRef="#br0">76 1 960,'5'15'3852,"-5"-14"-3629,0-1-1,1 1 0,-1-1 0,0 0 0,0 1 0,1-1 0,-1 1 0,0-1 0,0 1 0,0-1 0,0 1 0,0-1 0,0 1 1,0-1-1,0 1 0,0-1 0,0 1 0,0-1 0,0 1 0,0-1 0,0 1 0,0-1 0,0 1 0,0-1 0,0 1 0,-1-1 1,1 0-1,0 1 0,0-1 0,-1 1 0,1-1 0,0 0 0,-1 1 0,1-1 0,0 1 0,-1-1 0,1 0 0,-1 0 0,1 1 1,0-1-1,-1 0 0,1 0 0,-1 1 0,1-1 0,-1 0 0,0 0 0,-8 9 6044,9-8-6196,0-1-1,0 0 1,0 1 0,0-1 0,0 0-1,0 0 1,0 1 0,0-1-1,0 0 1,0 1 0,0-1 0,1 0-1,-1 1 1,0-1 0,0 0 0,0 0-1,0 1 1,1-1 0,-1 0-1,0 0 1,0 0 0,1 1 0,-1-1-1,0 0 1,0 0 0,1 0 0,-1 0-1,0 1 1,1-1 0,-1 0-1,0 0 1,1 0 0,-1 0 0,0 0-1,0 0 1,1 0 0,-1 0 0,0 0-1,1 0 1,-1 0 0,0 0-1,1 0 1,-1 0 0,0 0 0,1 0-1,-1-1 1,0 1 0,0 0 0,1 0-1,27 13 296,-26-12-633,0 0 1,-1 0-1,1 0 1,0 0 0,-1 0-1,1 0 1,-1 1-1,0-1 1,1 1-1,-1-1 1,0 1 0,0-1-1,0 1 1,0 0-1,1 1 1,-3-1-122,-1-1 0,1 1 0,0-1 0,-1 1 0,1-1 0,-1 0 0,0 0 1,1 0-1,-1 0 0,0 0 0,0 0 0,1 0 0,-1-1 0,0 1 0,0-1 0,0 1 0,-3-1 0,-36 9-4101,-8-2-1433,45-6 3569</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8:46.025"/>
    </inkml:context>
    <inkml:brush xml:id="br0">
      <inkml:brushProperty name="width" value="0.05" units="cm"/>
      <inkml:brushProperty name="height" value="0.05" units="cm"/>
    </inkml:brush>
  </inkml:definitions>
  <inkml:trace contextRef="#ctx0" brushRef="#br0">520 44 752,'12'-5'1913,"-12"5"-1739,1 0 0,0 0 0,0 0 0,-1 0 0,1-1-1,0 1 1,-1 0 0,1 0 0,0-1 0,-1 1 0,1 0 0,-1-1-1,1 1 1,0-1 0,-1 1 0,1-1 0,-1 1 0,1-1-1,-1 1 1,0-1 0,1-1 1596,-13-13-548,12 15-1202,0 0 0,0-1-1,0 1 1,0-1 0,0 1 0,1 0-1,-1-1 1,0 1 0,0-1 0,0 1-1,0 0 1,0-1 0,0 1 0,0-1-1,0 1 1,-1-1 0,1 1 0,0 0-1,0-1 1,0 1 0,0-1 0,-1 1 0,1 0-1,0-1 1,0 1 0,0 0 0,-1-1-1,1 1 1,0 0 0,-1-1 0,1 1-1,0 0 1,-1 0 0,1-1 0,0 1-1,-1 0 1,1 0 0,-1 0 0,1-1-1,0 1 1,-1 0 0,1 0 0,-1 0-1,1 0 1,0 0 0,-1 0 0,1 0-1,-1 0 1,-2 0 2933,-35 8-509,37-7-2418,0 0-1,-1-1 1,1 1 0,0 0-1,0-1 1,0 1 0,0 0 0,1 0-1,-1 0 1,0 0 0,0 0 0,0 0-1,1 0 1,-1 0 0,0 2 0,-10 10 38,7-8-59,0 0 1,0 0-1,1 0 1,-1 1-1,1-1 1,0 1-1,0 0 1,1 0-1,0 0 1,-3 10-1,-10 27 29,-8 9 67,2 1 0,2 1 0,-18 86 0,-23 61 204,21-82-191,23-54-60,-12 110-1,22-124-33,0 21 7,6-48-14,-7 37 0,5-48-13,1 0-1,0 0 1,2 16-1,0-4-155,2-19-153,-3-2-154,-16-8-245,14 4 613,1-1-1,-1 1 1,0-1-1,0 0 1,1 0-1,-1 1 1,0-1-1,1 0 1,-1-1-1,1 1 1,0 0-1,-1 0 1,1-1-1,0 1 1,0 0-1,-1-1 1,1 1-1,0-1 1,1 0 0,-1 1-1,-1-3 1,1-2-261,-1 0 0,1 0 0,0 0 0,1 0 0,0-7 0,-4-24-1744,-4 15 628,0 0 1,-2 0-1,-21-36 0,18 35 787,-4-21-859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05T01:00:52.643"/>
    </inkml:context>
    <inkml:brush xml:id="br0">
      <inkml:brushProperty name="width" value="0.08571" units="cm"/>
      <inkml:brushProperty name="height" value="0.08571" units="cm"/>
    </inkml:brush>
  </inkml:definitions>
  <inkml:trace contextRef="#ctx0" brushRef="#br0">167 130 5734,'-12'2'0,"-4"3"0,11-2 0,3-4 0,14-6 0,-1-1 0,14-9 0,-3 3 0,45-24 0,-30 18 0,17-9 0,-44 24 0,-65 37 0,27-15 0,-46 27 0,47-25 0,-29 14 0,5-8 0,0 0 0,23-15 0,42-17 0,-4 3 0,14-6 0,8-5 0,2 3 0,18-10 0,-8 4 0,-14 6 0,-2-1 0,-3 1 0,-4 2 0,1-2 0,-5-1 0,-9 6 0,0-4 0,-17 14 0,-2-3 0,-8 9 0,8-7 0,0 1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8:46.689"/>
    </inkml:context>
    <inkml:brush xml:id="br0">
      <inkml:brushProperty name="width" value="0.05" units="cm"/>
      <inkml:brushProperty name="height" value="0.05" units="cm"/>
    </inkml:brush>
  </inkml:definitions>
  <inkml:trace contextRef="#ctx0" brushRef="#br0">0 217 724,'0'-85'7444,"6"65"-6409,-5 19-955,0-1 0,0 0 0,0 0 0,0 1 0,-1-1 0,1 0 0,-1 0 0,0 0 0,1 0 0,-1-3 0,0 4-35,0 0 0,0-1 1,0 1-1,0 0 0,0 0 0,1 0 0,-1 0 1,0 0-1,1 0 0,-1 0 0,0-1 1,1 1-1,0 0 0,-1 0 0,1 1 0,-1-1 1,1 0-1,0 0 0,0 0 0,1-1 0,26-10 737,-4 8-128,-19 3-509,0 0 0,0 0 1,0 0-1,0 0 0,0-1 1,4-2-1,-4 2-65,-1 1 0,1-1 0,-1 1 0,1 0 0,-1 0 0,1 0 0,7 0-1,20-3 220,-3-2-144,1 1 0,-1 2 0,42 0 0,-4 0-13,22-1 186,169 15 1,-229-9-70,47 12 0,-68-13-169,0 1-1,0 1 1,0-1-1,0 1 1,-1 1-1,1-1 1,-1 1-1,0 1 1,0-1-1,12 12 1,-16-13-27,0 1 1,-1 0 0,0 0-1,1 0 1,-1 0-1,-1 0 1,1 1-1,-1-1 1,0 0 0,0 1-1,1 5 1,1 55 496,-3-50-438,-1-2-39,0-1-1,0 0 1,-1 1-1,-1-1 1,0 0-1,0 0 1,-1 0-1,-1-1 1,-10 20-1,0-7-38,-1 0 0,-1-1 0,-22 23 0,-37 58-7,74-101-53,-12 14-28,14-17 44,0 1 0,-1-1 0,1 1 0,0-1 0,0 1-1,0-1 1,-1 0 0,1 1 0,0-1 0,0 1 0,0-1-1,0 1 1,0-1 0,0 1 0,0-1 0,0 1 0,0-1-1,0 1 1,0-1 0,0 1 0,0-1 0,0 1 0,0-1-1,1 1 1,-1-1 0,0 0 0,0 1 0,0-1 0,1 1-1,-1-1 1,0 0 0,1 1 0,-1-1 0,0 1 0,1-1-1,-1 0 1,0 0 0,1 1 0,15 8 46,1 0 0,0-1 1,30 10-1,38 5-124,134 55-1,-197-69 86,-1 1-1,-1 2 1,0 0-1,0 0 0,-1 2 1,-1 1-1,0 0 0,29 34 1,-43-45-3,-1 0 0,0 0 0,-1 0 0,1 0 0,-1 0 0,0 0 0,0 1 0,0-1 0,0 1 0,-1 0 0,0-1 0,0 1 0,0 0 0,0 6 0,-1-3 21,0-1 1,-1 1-1,0-1 0,-1 0 0,0 1 0,0-1 0,0 0 0,-5 10 1,5-13 1,0 0 0,0-1 1,-1 1-1,0 0 0,1-1 1,-1 1-1,0-1 1,-1 0-1,1 0 0,-6 4 1,-4 3 57,1 0 11,-1 0-1,0-1 1,-1-1-1,0 0 0,0 0 1,-22 7-1,-97 24 435,76-24-350,-22 7 185,-146 19 1,121-28-297,-96 9-103,157-22-404,0-1 0,-84-14 0,99 12-217,-33 1-3135,59 2 2029,3-12-7285,-1 12 8913,1-1 0,-1 0 0,1 1 0,-1-1 0,1 1 0,-1-1 0,1 1 1,-1-1-1,1 1 0,0 0 0,-1-1 0,1 1 0,0 0 0,-1-1 0,1 1 0,0 0 0,-1 0 0,1 0 0,0-1 1,1 1-1,21-1-1867</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8:47.781"/>
    </inkml:context>
    <inkml:brush xml:id="br0">
      <inkml:brushProperty name="width" value="0.05" units="cm"/>
      <inkml:brushProperty name="height" value="0.05" units="cm"/>
    </inkml:brush>
  </inkml:definitions>
  <inkml:trace contextRef="#ctx0" brushRef="#br0">13 289 300,'0'0'3348,"-13"-7"3950,242 7-4555,-161 4-1945,-43-2-436,48-2 0,162-13 608,88-7-323,-47 4-467,-130 9-157,50-6-2,-179 12-11,-14 1-6,0 0 0,1 0 0,-1-1 0,0 1 0,1-1 0,-1 0 0,6-2 0,-7 2 21,-10-1-293,0-1 9,0 0 1,0 0-1,-11-7 0,6 3-553,-1 1 1,-22-6-1,22 7 33,0 1 0,-19-11 0,8 3-237,-5-6 211,21 13 742,-1-1 0,0 2 0,0-1 0,0 2-1,0-1 1,0 1 0,-15-2 0,-29-10 300,53 15-195,0-1-1,0 0 0,-1 0 1,1 1-1,0-1 0,0 0 1,0 0-1,1 0 0,-1 0 1,0-1-1,0 1 0,0 0 1,1 0-1,-1 0 0,1 0 1,-1-1-1,1 1 0,-1 0 1,1-1-1,0 1 0,-1 0 1,1-1-1,0 1 0,0-1 0,0 1 1,0 0-1,0-1 0,1 1 1,-1 0-1,1-3 0,-1-6 719,15 2-87,-10 7-591,0 0 0,0 0 0,0 1 0,-1-1 0,1 1-1,0 0 1,0 0 0,9 2 0,9-1 229,-9-1-114,13 0 225,37 4 0,-56-3-303,0 1 1,-1-1 0,1 1-1,0 1 1,-1 0-1,1 0 1,-1 0-1,0 1 1,10 6-1,-13-8-69,1 2 68,0-1-1,0 1 1,0 0-1,-1 0 1,1 1-1,-1-1 1,0 1-1,0 0 1,0 0-1,-1 1 1,4 7 0,-2 4 16,-2 1 0,0 0 0,0 0 0,-2-1 0,0 1 0,-2 0 0,0 0 1,0 0-1,-2 0 0,-7 26 0,7-36-131,-1 1 0,0-1-1,-1-1 1,0 1 0,0-1 0,-11 12 0,-3 5-13,13-16-52,-1 0-1,0-1 1,-11 9-1,-3 4-276,14-16-149,1 1 0,-1-1 0,0 0 0,-1-1 0,1 1 0,-1-1 0,1-1 0,-16 4 0,21-6-788,4 0-498,10-7-6144,1 0 6344</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8:58.344"/>
    </inkml:context>
    <inkml:brush xml:id="br0">
      <inkml:brushProperty name="width" value="0.05" units="cm"/>
      <inkml:brushProperty name="height" value="0.05" units="cm"/>
    </inkml:brush>
  </inkml:definitions>
  <inkml:trace contextRef="#ctx0" brushRef="#br0">1 7 548,'5'2'748,"1"0"1,-1-1-1,1 0 0,-1 0 1,1-1-1,7 1 0,6-1 2149,-16 0-1953,-8 0 1419,3-2-2004,-1 0 0,1 1-1,-1 0 1,0 0 0,1 0 0,-1 0 0,0 0 0,0 0 0,1 1-1,-1-1 1,-5 1 0,-1-2 1197,15 1 829,-3 2-2256,0-1-1,0 1 1,1 0-1,-1 0 1,0 0-1,0 0 0,0 1 1,3 1-1,1 1 120,-1-2-36,-1 1 1,1 0 0,-1 0 0,1 1-1,-1-1 1,0 1 0,8 9 0,14 10 594,-9-9-265,-1 2 1,30 33 0,-15-14-111,19 23-76,-4 2 0,-1 2 0,36 68 0,-55-86-279,67 88 124,-10-15-11,17 18 139,-98-130-280,1-1-1,0 0 1,-1 0-1,1-1 1,7 5 0,-10-7 6,0 0 0,1 0 0,-1 0 0,0 0 1,0 0-1,1-1 0,-1 1 0,0-1 1,1 1-1,-1-1 0,1 1 0,-1-1 0,0 0 1,1 0-1,-1 0 0,1 0 0,-1 0 1,1 0-1,-1 0 0,1 0 0,1-1 0,12-26 753,-13 24-785,1-1 0,-1 1 0,0 0 0,-1-1 0,1 1 0,-1-1 0,0 1 0,1-1 0,-2 0 0,2-6 0,6-19 23,9-25-10,-6 20-17,24-54 1,-16 49 5,-2-1 0,23-80 0,-32 93-14,21-45 1,-3 7-3,-22 55-10,0-1-1,0 0-1,0-1 1,-1 1-1,-1 0 1,0-1-1,1-17 1,9-20-6,-12 49 2,0-1 1,0 0-1,0 0 1,1 0 0,-1 1-1,0-1 1,0 0-1,0 0 1,1 1 0,-1-1-1,0 0 1,1 0-1,-1 1 1,1-1 0,-1 0-1,1 1 1,0-2-1,0 2-14,0-1-1,-1 0 0,1 1 0,-1-1 1,1 0-1,-1 0 0,1 1 0,-1-1 1,0 0-1,1 0 0,-1 0 0,0 1 1,0-1-1,1 0 0,-1 0 0,0 0 1,0-1-1,2 0-480,0 1 0,0 0 1,0-1-1,0 1 0,1 0 0,-1 0 0,0 1 1,1-1-1,-1 0 0,1 1 0,-1 0 1,0-1-1,5 1 0,8-3-875,9-2-3167,47-6 1,13-1-2974,-50 6 5071,-7 5 333</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8:59.041"/>
    </inkml:context>
    <inkml:brush xml:id="br0">
      <inkml:brushProperty name="width" value="0.05" units="cm"/>
      <inkml:brushProperty name="height" value="0.05" units="cm"/>
    </inkml:brush>
  </inkml:definitions>
  <inkml:trace contextRef="#ctx0" brushRef="#br0">39 201 1156,'-31'19'9333,"23"-12"-5396,11-4-1509,251 17-384,-92-4-1394,197 11-329,-239-26-358,-64-1-19,-56 0 44,0 0 0,0 0 0,1 0 0,-1 0 0,0 0 0,0 1 0,1-1 0,-1 0 0,0 0 0,1 0 0,-1 0-1,0 0 1,1 0 0,-1 0 0,0 0 0,0 0 0,1 0 0,-1-1 0,0 1 0,1 0 0,-1 0 0,0 0 0,0 0-1,1 0 1,-1 0 0,0-1 0,0 1 0,1 0 0,-1 0 0,0 0 0,0-1 0,0 1 0,1 0 0,-1 0-1,0-1 1,0 1 0,0 0 0,0 0 0,0-1 0,1 1 0,-1 0 0,0 0 0,0-1 0,0 1 0,0 0 0,0-1-1,0 1 1,0 0 0,0-1 0,0 1 0,0 0 0,0-1 0,-12-15-2131,-1-4-577,13-63-3113,-1 80 5739,0 0 1,1 0-1,-1 1 0,0-1 1,-1 0-1,1 1 0,0-1 1,-1 1-1,1-1 0,-1 1 1,0 0-1,0 0 0,0-1 1,0 2-1,-4-4 0,-5-7-332,-3-12 18,12 21 415,1-1 1,-1 1-1,0-1 1,0 1 0,0 0-1,0 0 1,-1 0-1,1 0 1,-6-4 0,-15-5 895,0 1 1,-1 2 0,-31-9 0,9 16 532,34 2-435,36 1-87,-5 0-443,0 2 0,-1 0 0,19 6 0,-5-2 20,45 15 612,-68-19-901,1 1 0,-2 0 0,1 0 0,0 1 1,-1 0-1,14 11 0,-3 0 118,-15-13-235,1 1 1,-1-1 0,0 1-1,0 0 1,0 0-1,-1 0 1,0 0 0,1 1-1,3 7 1,0 3 126,-4-9-132,0 0 0,0 0 0,0 0 0,-1 1-1,0-1 1,0 1 0,0 0 0,-1 0 0,0 0 0,-1-1 0,1 1-1,-1 0 1,-1 0 0,0 9 0,-14 60 262,8-53-305,2 1 0,-3 31 0,5-32-14,0 1 1,-9 26-1,-16 72-500,25-115 222,-1-1 0,0 0 1,0 0-1,-1 0 0,1 0 0,-1-1 1,-1 0-1,1 0 0,-1 0 0,1-1 1,-13 7-1,-12 11-2786,27-19 2403,0-1 1,0 0-1,0 0 1,-1 0-1,1 0 1,-1 0-1,1-1 1,-1 1-1,0-1 1,0 0-1,-6 1 1,-5 4-3929</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8:48.307"/>
    </inkml:context>
    <inkml:brush xml:id="br0">
      <inkml:brushProperty name="width" value="0.05" units="cm"/>
      <inkml:brushProperty name="height" value="0.05" units="cm"/>
    </inkml:brush>
  </inkml:definitions>
  <inkml:trace contextRef="#ctx0" brushRef="#br0">71 57 1004,'1'0'267,"0"-1"-1,0 0 1,0 0 0,0 0 0,0 0-1,-1 0 1,1 0 0,0 0-1,-1 0 1,1 0 0,-1-1-1,1 1 1,-1 0 0,1 0-1,-1 0 1,0-1 0,0 1 0,0 0-1,0 0 1,0-1 0,0 1-1,0 0 1,0 0 0,0-1-1,0 1 1,-1 0 0,1 0-1,0-1 1,-1 1 0,1 0 0,-1 0-1,0 0 1,-1-2 0,1 1 10,-1 0-1,0 1 1,0 0 0,0-1 0,0 1 0,0 0 0,0 0 0,0 0 0,-1 0 0,1 0 0,0 0 0,0 1 0,-1-1 0,1 1 0,-1 0-1,-4-1 1,5 1 25,17 16 278,-9-7-453,-1 1 0,0 0 0,0 0 0,-1 0-1,5 18 1,-4-1 198,-1 1-1,-1-1 1,0 34-1,9 80 890,-31 113 342,0 0-695,17-220-776,-1-1 1,-11 45 0,8-45-43,0 0-1,-1 46 0,-5 36-55,12-110 16,0 0-1,-1-1 1,1 1 0,-1 0-1,0-1 1,0 1 0,-1-1-1,-3 9 1,4-11-8,-6 19 23,7-20-23,-1-1-1,1 0 0,0 1 0,0-1 1,0 0-1,0 1 0,0-1 0,0 1 1,0-1-1,0 0 0,0 1 0,0-1 1,0 0-1,0 1 0,0-1 0,0 1 1,0-1-1,1 0 0,-1 1 1,0-1-1,0 0 0,0 1 0,0-1 1,1 0-1,-1 1 0,0-1 0,0 0 1,1 0-1,-1 1 0,0-1 0,1 0 1,-1 0-1,0 1 0,0-1 0,1 0 1,-1 0-1,1 0 0,-1 0 0,0 0 1,1 1-1,-1-1 0,0 0 1,1 0-1,-1 0 0,1 0 0,0 0-36,-1 0 0,0 0 0,1 0-1,-1 0 1,1 0 0,-1 0 0,0 0 0,1 0-1,-1 0 1,1 0 0,-1 0 0,0-1 0,1 1-1,-1 0 1,1 0 0,-1 0 0,0-1 0,1 1-1,-1 0 1,0 0 0,1-1 0,-1 1 0,0 0-1,0 0 1,1-1 0,-1 1 0,0 0 0,0-1-1,1 1 1,-1-1 0,0 1 0,0 0 0,0-1-1,0 1 1,0 0 0,1-1 0,-1 1 0,0-1-1,0 1 1,0-1 0,0 1 0,0-1 0,-7-23-2414,0 1 499,7 16 1555,1 0 0,-1 0-1,2 1 1,-1-1 0,1 0-1,-1 1 1,2-1 0,-1 1 0,1 0-1,0 0 1,0 0 0,1 0-1,7-9 1,-4 3-838,0-1-1,8-21 1,-11 23 532,1 0 1,0 1-1,1-1 0,12-16 1,18-15-898</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8:48.925"/>
    </inkml:context>
    <inkml:brush xml:id="br0">
      <inkml:brushProperty name="width" value="0.05" units="cm"/>
      <inkml:brushProperty name="height" value="0.05" units="cm"/>
    </inkml:brush>
  </inkml:definitions>
  <inkml:trace contextRef="#ctx0" brushRef="#br0">408 52 1088,'49'-41'8589,"-49"40"-8562,0 1 0,0 0 0,0 0 0,0 0 0,0 0 0,1 0 0,-1 0 0,0 0 0,0 0 0,0-1 0,0 1 0,0 0 0,0 0 0,0 0 0,0 0 0,1 0 0,-1-1 0,0 1 0,0 0 0,0 0 0,0 0 0,0 0 0,0-1 0,0 1 0,0 0 0,0 0 0,0 0 0,0 0-1,0-1 1,0 1 0,0 0 0,0 0 0,0 0 0,-1 0 0,1 0 0,0-1 0,0 1 0,0 0 0,0 0 0,0 0 0,0 0 0,0 0 0,0-1 0,0 1 0,-1 0 0,1 0 0,0 0 0,0 0 0,0 0 0,0 0 0,0 0 0,-1 0 0,1 0 0,0 0 0,0 0 0,0-1 0,0 1 0,-1 0 0,1 0 0,0 0 0,0 0 0,0 0 0,-9-1 168,1 0-1,0 1 1,0 0-1,0 0 1,0 1-1,0 0 1,0 0-1,0 1 1,0-1-1,0 2 1,-10 4-1,-12 5 234,-45 25-1,-3 14 260,60-39-544,1 1 0,1 0 0,-1 2-1,2-1 1,0 2 0,1 0 0,-24 35 0,36-47-133,0-1 1,0 1 0,1 0 0,-1 0-1,1 0 1,0 0 0,0 0 0,0 0-1,1 0 1,-1 0 0,1 1 0,0-1 0,0 0-1,0 0 1,1 0 0,0 0 0,-1 1-1,4 6 1,30 32 51,-32-39-58,1 0 0,0 0 0,0 0 0,0 0 0,1-1-1,-1 1 1,1-1 0,5 4 0,22 20 25,-21-19-17,1 0 1,-1-1-1,1 0 1,1-1 0,-1 0-1,1 0 1,23 6 0,-22-8 1,11 4-2,0-1 1,0-1-1,1-1 1,32 1-1,101-2-12,-130-4-5,39-2 5,1-4 1,-1-2-1,0-3 1,-1-3-1,0-3 1,80-32 0,-136 45 9,0-1 0,-1 0 1,1 0-1,-1-1 1,0 0-1,-1-1 1,1 0-1,-1 0 1,0-1-1,-1 0 1,0 0-1,0-1 1,-1 0-1,0 0 0,8-17 1,-10-15 168,-2 37-131,-1 0 1,1-1-1,-1 1 0,0-1 0,-1 0 0,1 1 1,-1-10-1,0 11-5,-1 1-1,1-1 1,-1 1 0,0-1 0,0 1 0,0 0 0,0-1 0,0 1-1,0 0 1,-1 0 0,1 0 0,-1 0 0,1 0 0,-1 0 0,0 0-1,-3-2 1,-3-7 214,7 9-224,0 1-1,0-1 0,0 1 1,0-1-1,0 1 0,0 0 1,0-1-1,0 1 0,-1 0 1,1 0-1,0 0 0,-1 0 1,1 0-1,-1 1 0,-1-2 0,-10-2 55,0 1 0,0 0 0,0 1 0,-1 0 0,1 1 0,0 1 0,-1 0 0,-18 3-1,-12 4 3,28-6-67,1 1 0,-1 1-1,1 1 1,0 0 0,0 1 0,-24 11 0,25-8 7,-11 5 85,-46 34 1,64-41-90,0 1-1,0-1 1,1 1 0,0 0-1,0 1 1,0-1 0,1 1-1,0 0 1,1 0 0,-4 10-1,-1 4 19,2 1-1,0 1 1,2-1 0,1 1-1,-3 48 1,6-55-20,2 0 0,0 0 0,1 0 0,1 0 0,0 0 0,1-1 1,1 0-1,0 1 0,11 19 0,11 4 44,-3-8-35,-20-26-48,0-1 0,1 0 1,0 0-1,0 0 0,0-1 0,0 1 1,1-1-1,0-1 0,0 1 1,0-1-1,0 0 0,0 0 1,1-1-1,-1 0 0,1 0 1,0 0-1,12 0 0,-2 1-520,1-2 1,0 0-1,0-1 0,0-1 0,29-5 1,-42 5 119,0 0 0,0-1 1,0 0-1,0 0 0,8-5 1,16-6-1348,-7 3-803,-1 0-1,38-25 1,-9 4-456,-1 4 1190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8:49.610"/>
    </inkml:context>
    <inkml:brush xml:id="br0">
      <inkml:brushProperty name="width" value="0.05" units="cm"/>
      <inkml:brushProperty name="height" value="0.05" units="cm"/>
    </inkml:brush>
  </inkml:definitions>
  <inkml:trace contextRef="#ctx0" brushRef="#br0">480 121 452,'0'-120'13515,"0"119"-13224,-25 2 1446,24 2-1630,0-1 0,0 0 0,0 0-1,0 0 1,0 0 0,0 0 0,-1 0-1,1-1 1,-1 1 0,1 0-1,-3 1 1,-15 22 657,1 34 323,11-33-703,-1-1 0,-14 29 0,-24 31 256,27-51-327,0 1 0,-19 55 0,26-54-154,-16 46 153,17-54-172,-12 48 0,4-9-14,16-58-112,-2 3 5,2 0 0,-1 0 1,1 0-1,1 1 0,0-1 1,1 13-1,1-25-19,-1 26 34,2 0-1,0 0 0,10 46 0,2-6 12,-10-44-35,2-1 0,12 40 0,-11-45-6,1-1 0,0 0-1,1 0 1,0 0 0,1-1 0,1 0-1,0-1 1,1 0 0,15 14-1,-23-25-3,1 0-1,0 0 1,0 0-1,0 0 1,0-1-1,0 1 1,0-1-1,0 0 1,1 0-1,-1-1 1,0 1-1,1-1 0,-1 0 1,1 0-1,-1 0 1,0-1-1,8-1 1,5-2-4,-1 0 0,0-1 0,17-8 0,7-6-23,-1-2 0,55-39 0,-91 58 25,0-1 1,0 1-1,0-1 1,-1 1-1,0-1 1,1 0 0,-1 0-1,0 0 1,3-6-1,12-15-17,46-34-5,-38 33 18,-21 23 9,0-2-1,0 1 1,-1 0 0,1-1-1,-1 1 1,0-1-1,0 0 1,0 0-1,-1 0 1,1 0-1,-1-1 1,0 1-1,0-1 1,0 1-1,-1-1 1,1 0-1,0-9 1,-2 10-1,-1-1 0,0 1 1,0-1-1,0 1 0,-1 0 1,1-1-1,-1 1 0,0 0 1,0 0-1,-1 0 0,1 1 0,-1-1 1,1 1-1,-1-1 0,0 1 1,-7-6-1,4 4 1,-1-1 0,0 1 0,0 1 0,-1-1-1,1 1 1,-1 0 0,0 1 0,-9-3 0,-22-9-2,30 11-3,0 0 0,0 1 0,0 0-1,0 1 1,-10-2 0,-22-1-11,-90-7-79,109 11-158,1 1 0,-1 1 0,-41 8 0,-6 3-1141,53-10 509,0 0 1,-1 1-1,1 1 0,0 1 0,1 0 0,-25 12 0,2-2-2796,36-14 3262,-1-1 0,1 1 0,0-1 0,-1 1 0,1-1 0,0 0 0,-1 0 0,1 0 0,0 0 0,-1 0 0,1-1 0,0 1 0,-4-2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8:51.399"/>
    </inkml:context>
    <inkml:brush xml:id="br0">
      <inkml:brushProperty name="width" value="0.05" units="cm"/>
      <inkml:brushProperty name="height" value="0.05" units="cm"/>
    </inkml:brush>
  </inkml:definitions>
  <inkml:trace contextRef="#ctx0" brushRef="#br0">735 146 180,'0'-1'278,"0"0"0,0 0 0,0 1 0,-1-1 0,1 0-1,0 0 1,0 1 0,-1-1 0,1 0 0,-1 1 0,1-1 0,-1 0 0,1 1 0,-1-1 0,1 1 0,-1-1-1,0 0 1,1 1 0,-1 0 0,0-1 0,1 1 0,-1-1 0,-1 1 0,-27-9 3085,-29 4-520,39 6-2430,1 1 0,-1 0 0,1 2 0,0 0 0,0 1 0,0 0 1,-27 14-1,-115 68 273,88-44-37,58-34-524,0 1 0,-24 21 0,-12 10 82,37-33-169,0 1 0,1 0 1,1 1-1,-19 20 0,26-25-31,1 0-1,-1 0 1,1 0 0,-1 0 0,2 1 0,-1-1 0,1 1 0,-1-1 0,2 1 0,-1 0 0,1 0 0,-1 0 0,2 0-1,-1 7 1,0-11-5,1-1 0,0 0 1,0 1-1,0-1 0,0 0 0,0 1 0,0-1 0,1 0 0,-1 0 0,0 1 0,1-1 0,-1 0 0,1 0 0,-1 0 0,2 2 0,-1-3-1,0 1-1,0-1 1,1 0-1,-1 1 0,0-1 1,1 0-1,-1 0 1,0 0-1,0 0 0,1 0 1,-1 0-1,0 0 1,1-1-1,-1 1 0,0 0 1,1-1-1,-1 1 1,1-1-1,131-48-11,-6-14 103,-91 43-97,-1-1-1,36-30 1,2 0-75,-70 50 75,29-19-17,0-1 0,-2-2 0,0 0 0,35-38 0,-49 48 1,-14 12 18,0 0 1,0-1-1,0 1 1,0-1-1,0 1 1,-1-1-1,1 1 1,0-1-1,-1 0 1,0 0-1,2-3 1,-3 4 14,-2 9 54,-27 23 53,-3 3 70,-18 26 26,39-49-198,1 0 1,1 0-1,0 1 1,0 0-1,1 1 0,1 0 1,0 0-1,-10 28 1,14-29-34,0-4 10,1 0 0,0 1 0,0-1 0,1 1 0,0 11 0,1-19 4,0 1 0,0-1 0,1 1 1,-1-1-1,0 1 0,1-1 0,-1 0 0,1 1 0,-1-1 1,1 0-1,-1 1 0,1-1 0,0 0 0,0 1 0,0-1 1,0 0-1,0 0 0,0 0 0,0 0 0,0 0 0,0 0 1,0 0-1,1-1 0,-1 1 0,0 0 0,1-1 1,-1 1-1,0-1 0,1 1 0,-1-1 0,1 1 0,-1-1 1,1 0-1,-1 0 0,0 0 0,1 0 0,2 0 0,14-2-12,1-1-1,-1-1 0,0-1 0,-1 0 0,1-1 1,31-17-1,-7 6 5,-20 6 3,0-1 1,-1 0-1,0-2 0,-1 0 1,25-23-1,36-26-9,-38 33 7,49-32-19,-91 62 29,0 0-1,0-1 1,0 1-1,-1-1 1,1 1-1,0-1 1,0 1-1,-1-1 0,1 1 1,0-1-1,0 0 1,-1 1-1,1-1 1,-1 0-1,1 0 1,-1 0-1,1 1 1,-1-1-1,1 0 0,-1 0 1,0 0-1,0 0 1,1 0-1,-1 0 1,0 0-1,0 0 1,0 0-1,0 1 1,0-1-1,0 0 0,0-2 1,0 0 12,0 2 32,-2 9 76,-17 25 68,-34 53 72,50-81-249,0 0-1,0 1 1,0 0 0,1-1-1,0 1 1,0 0 0,1 0 0,-2 12-1,0-2 3,0-5-9,2 1 0,0-1 0,0 0-1,1 1 1,0-1 0,1 1 0,0-1 0,1 0-1,0 0 1,1 0 0,0 0 0,1 0 0,7 13-1,-6-12-14,-5-12 10,0 1 0,0 0 0,0-1 0,1 1 0,-1-1 0,0 1 0,1 0 0,-1-1 0,0 1 1,1-1-1,-1 1 0,1-1 0,-1 1 0,1-1 0,-1 0 0,1 1 0,-1-1 0,1 1 0,-1-1 0,1 0 0,0 1 0,10 6 9,-11-7-9,1 1 1,-1-1-1,1 1 0,0-1 0,0 1 0,-1-1 0,1 1 1,0-1-1,0 0 0,-1 1 0,1-1 0,0 0 0,0 0 0,0 0 1,0 0-1,-1 0 0,1 1 0,0-1 0,0-1 0,0 1 1,0 0-1,0 0 0,-1 0 0,1 0 0,0-1 0,0 1 1,0 0-1,-1-1 0,1 1 0,0 0 0,0-1 0,-1 1 0,1-1 1,0 0-1,33-15 15,-27 13-13,-1 1 0,1-2 1,-1 1-1,0-1 0,0 0 0,0 0 0,7-7 0,20-20 9,0 2-43,51-61 0,-60 62 7,-15 17 16,1-1 0,-1 0-1,-1 0 1,10-20 0,9-12-11,-18 32 13,-2-1-1,12-22 0,-13 21-104,2 0 0,0 1 0,1 0 0,0 0 0,1 1 1,0 0-1,1 1 0,19-16 0,-26 25-18,0 1 0,1-1 1,-1 1-1,1-1 0,-1 1 1,1 0-1,-1 1 0,1-1 0,0 1 1,-1 0-1,1 0 0,0 1 1,5 0-1,12 0-393,191 12-2746,-183-10 3021,282 17-580,-284-17 931,-27-3-59,0 0 1,0 0-1,0 0 1,0 0-1,0 0 0,0 0 1,0 1-1,0-1 1,0 0-1,0 1 1,0-1-1,0 1 0,0-1 1,0 1-1,0-1 1,0 1-1,-1 0 1,1 0-1,0-1 0,0 1 1,-1 0-1,1 0 1,1 1-1,-4 0 126,0 0-1,0 0 1,0 0-1,0 0 1,0-1-1,0 1 1,0-1-1,-1 1 1,1-1-1,-1 0 1,1 0-1,-1 0 1,-2 1-1,-10 5 189,-167 83 2241,68-33-1764,-152 81 78,236-115-897,29-22-15,-1 1 1,0-1 0,1 1 0,-1-1-1,1 1 1,0 0 0,0 0 0,-1 0 0,1 0-1,1 0 1,-1 0 0,0 0 0,0 0-1,0 4 1,1-4 1,0-2-6,1 1 0,-1-1 1,1 1-1,-1-1 0,0 1 0,1-1 1,0 1-1,-1-1 0,1 0 1,-1 1-1,1-1 0,-1 0 0,1 1 1,0-1-1,-1 0 0,1 0 0,0 0 1,-1 0-1,1 1 0,1-1 1,86 0-84,-85 0 86,0 1 1,1-1-1,-1 1 0,0 0 0,-1 0 0,1 0 1,0 1-1,3 1 0,-4-2 1,-1 0-1,0-1 1,1 1-1,-1 0 1,0 0-1,0 0 1,0 0 0,1 0-1,-1 0 1,0 0-1,0 1 1,-1-1 0,1 0-1,0 0 1,0 1-1,-1-1 1,1 1-1,-1-1 1,1 0 0,0 4-1,-1 7 0,1-9 1,-1 0-1,0 0 0,1 0 0,-1 0 1,0 0-1,-1 0 0,1 0 1,-1 0-1,1 0 0,-1 0 0,0 0 1,0 0-1,0 0 0,0-1 1,-1 1-1,1 0 0,-4 3 1,4-4-2,0-1 1,0 1 0,0-1 0,0 0 0,1 1-1,-1 0 1,0-1 0,1 1 0,-1-1 0,1 1 0,-1 0-1,1-1 1,0 1 0,0 0 0,0 0 0,0-1-1,0 1 1,0 0 0,0-1 0,1 1 0,-1 0 0,1-1-1,-1 1 1,1 0 0,0 1 0,4 25 14,-5-26-35,0 1 0,0-1 0,0 0 0,0 1 0,1-1 0,-1 1 0,1-1 0,0 0 0,-1 1 0,1-1 0,0 0 0,0 0 0,0 0 0,1 0 0,-1 0 0,1 0 0,-1 0 0,1 0 0,-1 0 0,1 0 0,0-1 0,0 1 0,0-1 0,0 1 0,0-1 0,0 0 0,4 2 0,24-10-415,-20 4 352,0 0 0,0 0 1,0-1-1,0 0 0,-1 0 0,1-1 1,12-9-1,58-52-941,-47 37 500,-7 11 226,-18 13 133,0-1-1,0 0 0,0 0 1,8-10-1,8-8-250,-14 14 181,-1 0 0,0 0 0,13-21 0,-2 6-13,-18 22 228,1 1 0,-1-1-1,0 0 1,0 0 0,0 0-1,0 0 1,0 0 0,1-5 0,0 0 15,-1 0 1,0 0 0,0 0-1,-1 0 1,-1 0 0,1-9-1,0 3 40,-2-11 87,1 25-117,0-1-1,0 1 1,0-1 0,0 1 0,0-1-1,0 1 1,0-1 0,0 1 0,-1-1 0,1 1-1,0 0 1,0-1 0,-1 1 0,1-1-1,0 1 1,0 0 0,-1-1 0,1 1-1,0 0 1,-1-1 0,1 1 0,-1 0 0,1-1-1,-1 1 1,1 0 0,0 0 0,-1 0-1,1-1 1,-1 1 0,1 0 0,-1 0-1,1 0 1,-2 0 0,-11-5 118,3 2-68,10 3-39,0 0-1,-1 0 1,1 0 0,0 0-1,0 0 1,0 0 0,-1 0-1,1 0 1,0 1 0,0-1-1,0 0 1,-1 0 0,1 0-1,0 0 1,0 0-1,0 1 1,0-1 0,0 0-1,-1 0 1,1 0 0,0 1-1,0-1 1,0 0 0,0 0-1,0 0 1,0 1 0,0-1-1,0 0 1,0 0 0,0 0-1,0 1 1,0-1-1,0 0 1,0 0 0,0 1-1,0-1 1,0 0 0,0 0-1,0 1 1,0 0 83,0 27 441,0-26-506,0 0 0,0 0 0,-1-1 0,1 1 0,-1 0 1,1-1-1,-1 1 0,1 0 0,-1-1 0,0 1 0,0-1 0,0 1 0,0-1 1,0 1-1,0-1 0,0 1 0,-1-1 0,1 0 0,0 0 0,-1 0 1,1 0-1,-1 0 0,1 0 0,-1 0 0,1 0 0,-1-1 0,-2 2 0,2-1-7,0 0 1,-1 0-1,1 0 0,0 1 0,0-1 0,-1 1 0,1 0 0,0-1 0,1 1 0,-1 0 0,0 0 0,0 0 0,1 0 0,-2 4 1,-20 42 283,-18 45-46,40-61-224,1-28-33,1-1 1,-1 1-1,0-1 1,0 1-1,0 0 1,-1-1-1,1 1 1,-3 5-1,-1-3 3,3-5-8,1 0 0,-1 0 0,0-1 1,1 1-1,-1 0 0,1 0 0,0 0 0,-1-1 1,1 1-1,0 0 0,-1 0 0,1 0 0,0 0 1,0 0-1,0 0 0,0 0 0,0 1 0,-13 31 56,13-32-57,0 0 0,0 0-1,-1 0 1,1 1-1,0-1 1,0 0 0,-1 0-1,1 0 1,-1 0 0,1 0-1,-1 0 1,1 0-1,-1-1 1,0 1 0,0 0-1,1 0 1,-1 0-1,0-1 1,0 1 0,-1 1-1,1-2-11,0 1-1,0 0 1,0 0-1,0 0 0,0 0 1,0 0-1,1 0 1,-1 0-1,0 0 1,0 0-1,1 0 0,-1 0 1,1 0-1,-1 0 1,1 1-1,0-1 1,-1 0-1,1 0 0,0 1 1,0 1-1,1-15-4109,-1 10 4014,0 0-1,1 1 1,-1-1 0,1 0-1,0 1 1,-1-1-1,1 1 1,0-1 0,0 1-1,0-1 1,0 1 0,0 0-1,0-1 1,2-1-1,2 0-222,-1 0-1,0-1 1,0 0-1,-1 0 1,1 0 0,-1 0-1,0 0 1,0-1-1,0 1 1,-1-1-1,1 0 1,-1 0-1,0 0 1,-1 0-1,1 0 1,-1 0-1,1-9 1,2 0-533,0 0 1,1 0-1,7-14 1,12-13-710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8:51.805"/>
    </inkml:context>
    <inkml:brush xml:id="br0">
      <inkml:brushProperty name="width" value="0.05" units="cm"/>
      <inkml:brushProperty name="height" value="0.05" units="cm"/>
    </inkml:brush>
  </inkml:definitions>
  <inkml:trace contextRef="#ctx0" brushRef="#br0">244 8 524,'10'-7'7155,"-9"7"-7031,-39 65 3147,30-54-3101,0 1 0,2 0 0,-1 0 0,2 1-1,-9 24 1,-13 73 672,15-53-398,-4 14 29,-2 9 250,-35 95 1,44-146-499,-11 56 0,11-42-125,5 10-40,4-51-63,-1 1 1,1-1-1,1 0 1,-1 1 0,0-1-1,1 0 1,-1 1-1,1-1 1,-1 0 0,1 0-1,0 1 1,0-1 0,0 0-1,0 0 1,1 0-1,-1 0 1,1 0 0,-1-1-1,3 4 1,5-1-7,0 0-1,0-1 1,0 0 0,0-1 0,1 1 0,-1-2 0,18 2-1,74-3 2,-54-1 18,-27 1-7,-5-1 12,0 1 0,0 1 0,-1 0 0,1 0-1,0 2 1,28 8 0,-20-2 46,1 1 75,-1 0 1,32 19 0,-50-25-97,1 0 1,-1 0 0,0 0-1,0 0 1,0 1 0,0 0 0,-1 0-1,0 0 1,0 0 0,0 1 0,-1 0-1,0-1 1,0 1 0,3 9 0,-4-7 6,0 0 0,0 0 0,0 0 0,-1 0 0,0 14 0,-1-17-41,-1-1-1,1 0 1,-1-1-1,0 1 1,0 0-1,-1 0 1,1 0-1,-1 0 1,0-1-1,0 1 1,0-1-1,0 0 1,0 1-1,-4 2 1,-45 57-917,46-59 392,-1-1 0,0 0 0,0 0 0,0-1 0,0 0-1,0 0 1,-1 0 0,1 0 0,-1-1 0,1 0 0,-12-1 0,-8 4-2255,24-4 2479,1 0-1,-1 0 0,1 0 0,0 0 1,-1 0-1,1 0 0,-1 0 0,1 0 1,0 0-1,-1 0 0,1-1 0,-1 1 1,1-1-1,0 1 0,0-1 0,-1 0 1,1 1-1,-2-2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8:52.192"/>
    </inkml:context>
    <inkml:brush xml:id="br0">
      <inkml:brushProperty name="width" value="0.05" units="cm"/>
      <inkml:brushProperty name="height" value="0.05" units="cm"/>
    </inkml:brush>
  </inkml:definitions>
  <inkml:trace contextRef="#ctx0" brushRef="#br0">1370 34 388,'-3'-3'496,"-1"-1"1,0 1-1,0 0 1,0 0-1,-1 1 1,1-1-1,0 1 1,-1 0-1,0 0 1,1 1-1,-1-1 1,0 1-1,0 0 0,0 0 1,0 1-1,0 0 1,0-1-1,0 2 1,0-1-1,-8 2 1,-1 0-38,1 1-1,-1 1 1,1 0 0,-1 0 0,1 2 0,-19 10 0,-1 3-2,1 0 1,2 2-1,0 2 1,1 0-1,-48 52 1,-148 198 1639,178-214-1771,22-24-17,-36 64-1,6-6-2,-8-2-69,-102 161 200,121-178-346,-67 152 0,83-166-74,18-41 1,-13 36-1,11-18 16,-16 55-14,17-64-100,-2 8-289,12-34 307,1 0 0,0-1 1,0 1-1,0-1 0,0 1 1,1 0-1,-1-1 0,0 1 1,1-1-1,-1 1 0,1-1 1,-1 1-1,1-1 0,0 0 1,0 1-1,-1-1 0,1 0 1,0 1-1,0-1 0,0 0 1,0 0-1,3 2 0,-2-2-225,1 1 0,0-1 0,0 0 0,0 0 0,-1 0 0,1 0 0,0 0 0,0-1 0,1 1 0,-1-1 0,0 0 0,0 0 0,0 0 0,0 0 0,0-1 0,0 1 0,0-1 0,0 0 0,0 0 0,0 0 0,0 0 0,0 0 0,4-4 0,4 1-392,-8 2 286,-1 0 0,1 0 1,-1 0-1,1 0 0,-1 0 0,0 0 1,0-1-1,0 1 0,0-1 1,-1 1-1,1-1 0,-1 0 1,1 0-1,0-3 0,0 1-29,1 0 0,-1 1 0,1-1 0,0 1 0,0 0 0,0 0 0,4-4 0,27-14-1207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05T01:00:53.662"/>
    </inkml:context>
    <inkml:brush xml:id="br0">
      <inkml:brushProperty name="width" value="0.08571" units="cm"/>
      <inkml:brushProperty name="height" value="0.08571" units="cm"/>
    </inkml:brush>
  </inkml:definitions>
  <inkml:trace contextRef="#ctx0" brushRef="#br0">24 105 5734,'-13'-5'0,"3"0"0,10 2 0,3-4 0,-2 0 0,2-1 0,-3 3 0,0 2 0,0 4 0,2 9 0,4-8 0,7 16 0,12 0 0,-1 10 0,2 18 0,-1 3 0,-5-9 0,19 43 0,-33-69 0,3 6 0,-7-10 0,2 3 0,1-17 0,-1 0 0,3-10 0,3-11 0,0-3 0,9-24 0,10-26 0,8 1 0,-5 5 0,-7 30 0,-18 28 0,-11 12 0,0 0 0,-5 7 0,2-4 0,0-1 0,1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8:52.735"/>
    </inkml:context>
    <inkml:brush xml:id="br0">
      <inkml:brushProperty name="width" value="0.05" units="cm"/>
      <inkml:brushProperty name="height" value="0.05" units="cm"/>
    </inkml:brush>
  </inkml:definitions>
  <inkml:trace contextRef="#ctx0" brushRef="#br0">748 42 1116,'90'-15'4191,"-76"12"-3070,0 0 0,-1-1 0,1 0 0,16-9 0,-29 13-1061,-1 0 0,1 0 0,0 0 1,-1 0-1,1 0 0,-1 0 1,1 0-1,-1 0 0,1 1 0,0-1 1,-1 0-1,1 0 0,-1 1 1,1-1-1,-1 0 0,1 0 0,-1 1 1,1-1-1,-1 1 0,0-1 0,1 0 1,-1 1-1,1-1 0,-1 1 1,0-1-1,1 1 0,-1-1 0,0 1 1,0-1-1,1 1 0,-1-1 0,0 1 1,0 0-1,0-1 0,0 1 1,0-1-1,0 1 0,0-1 0,0 1 1,0 0-1,0-1 0,0 1 0,0-1 1,0 1-1,0 0 0,0-1 1,-1 1-1,1-1 0,0 1 0,0-1 1,-1 2-1,-23 14 1252,-40 33-1,15-9-554,-138 115 1139,95-75-1354,-47 53-33,-22 21-281,93-85-169,-7-5-7,41-36-156,27-18-1899,9-27-887,-1 14 2667,-1 0 0,1 1-1,-1-1 1,1 0-1,0 0 1,0 1 0,0-1-1,0 0 1,1 1 0,2-5-1,-2 5 21,-1-1-1,1 1 1,-1-1-1,0 0 1,0 0-1,0 0 1,0 1-1,0-1 1,0 0-1,0-6 1,-1-22-1239,2 20 923,-2 0 0,0 0 0,0 0 1,-1 0-1,0 1 0,-1-1 0,-1 0 0,1 1 1,-6-13-1,-28-60-2486,23 46 1700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8:53.139"/>
    </inkml:context>
    <inkml:brush xml:id="br0">
      <inkml:brushProperty name="width" value="0.05" units="cm"/>
      <inkml:brushProperty name="height" value="0.05" units="cm"/>
    </inkml:brush>
  </inkml:definitions>
  <inkml:trace contextRef="#ctx0" brushRef="#br0">0 56 1240,'9'-8'1263,"1"0"0,-1 0 1,1 1-1,1 1 0,-1-1 0,16-5 0,-25 12-1150,1 0-1,-1 0 1,0 1 0,1-1-1,-1 0 1,0 1-1,1-1 1,-1 1 0,0-1-1,0 1 1,0 0-1,1-1 1,-1 1 0,0 0-1,0 0 1,0 0-1,0 0 1,0 0 0,0 0-1,-1 0 1,1 0-1,0 0 1,0 1 0,1 1 211,32 25 1177,-4-5-702,102 87 1041,-49-44-1333,33 19-51,-77-59-347,-1 3 0,35 33 0,-51-43-78,0 0-1,1-2 1,47 28 0,-38-21-14,-28-20-60,-1-1 0,1 1 1,1-1-1,-1 0 0,0 0 0,1-1 1,0 1-1,8 2 0,9 5-1288,-20-8 771,1 0 0,0-1 0,0 1 1,0-1-1,0 0 0,1 0 0,-1 0 0,0 0 0,0-1 0,1 1 0,5-1 0,29-15-8138,-15 9 7276</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8:53.496"/>
    </inkml:context>
    <inkml:brush xml:id="br0">
      <inkml:brushProperty name="width" value="0.05" units="cm"/>
      <inkml:brushProperty name="height" value="0.05" units="cm"/>
    </inkml:brush>
  </inkml:definitions>
  <inkml:trace contextRef="#ctx0" brushRef="#br0">0 33 480,'9'-4'1197,"-1"0"1,1 1-1,0 0 0,0 1 0,14-2 1,12-4 3097,-23 6-3948,-1 1 0,1 0 0,0 0 0,0 1-1,0 1 1,23 4 0,23 0-83,168 2-2377,-213-14-1474,-11 7 1829</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8:54.276"/>
    </inkml:context>
    <inkml:brush xml:id="br0">
      <inkml:brushProperty name="width" value="0.05" units="cm"/>
      <inkml:brushProperty name="height" value="0.05" units="cm"/>
    </inkml:brush>
  </inkml:definitions>
  <inkml:trace contextRef="#ctx0" brushRef="#br0">1547 38 420,'-4'-2'413,"0"0"0,0 1 0,0 0 0,0 0-1,0 0 1,0 0 0,-7 0 0,-14-3 1325,2-1-279,0 1 0,-42-2 0,-1 0-284,30 3-158,-69 4-1,45 0-297,-33 6 495,-70 8 460,103-7-1269,-33 6 205,63-9-398,0 2 1,0 1 0,-41 17 0,16-6 65,18-5-83,-1 2-1,2 1 1,0 1 0,2 2-1,-57 44 1,72-48-95,-29 36 1,33-35-65,-47 56 139,56-67-143,0 1-1,1 0 1,0 0 0,0 0-1,0 0 1,1 1 0,0 0-1,0 0 1,1 0-1,0 1 1,1-1 0,-2 11-1,0 8 116,2 0-1,1 43 0,1-42-90,1-18-34,0 0 0,0 1 1,1-1-1,1-1 1,5 16-1,3 15 48,27 138 170,-27-147-182,-9-26-38,0 0 1,0 0-1,0 0 0,-1 0 0,0 0 0,0 0 0,1 7 1,-2-6-14,0 0 0,1 0 1,0 0-1,0 0 1,1 0-1,-1 0 0,1 0 1,1 0-1,-1-1 0,1 1 1,3 5-1,2 0 3,0 0-1,1-1 0,18 17 1,-7-7 6,-17-15-8,1-1 1,0 0-1,1 0 0,-1 0 0,1 0 1,-1-1-1,1 0 0,6 3 0,63 30 104,-42-26-44,0-1 0,1-1 0,0-2 0,44 3 0,19-2-54,0-4 0,0-4 1,95-15-1,-106 2-43,-20-5-209,-32 8 230,-29 9 39,0 0 0,1 0 0,0 1 0,-1 0-1,1 0 1,-1 0 0,1 0 0,6 0 0,-11 1-25,16-4 46,-9 0-26,-9-1 12,-8-4-45,18 10 10,-8-1-4,1 0 0,-1-1 0,1 1 0,-1 0 1,0 0-1,1 0 0,-1 0 0,1-1 1,0 1-1,-1 0 0,1 0 0,-1 0 0,1 0 1,-1 0-1,1 1 0,-1-1 0,1 0 0,-1 0 1,1 0-1,-1 0 0,0 0 0,1 1 1,-1-1-1,1 0 0,-1 0 0,1 1 0,-1-1 1,0 0-1,1 1 0,-1-1 0,1 1 0,-1-1 1,0 0-1,0 1 0,1-1 0,-1 1 0,0-1 1,0 1-1,1-1 0,-1 1 0,0-1 1,0 1-1,0 0 6,0-1-1,-1 1 1,1-1 0,0 1 0,-1-1-1,1 1 1,-1-1 0,1 1 0,0-1 0,-1 0-1,1 1 1,-1-1 0,1 0 0,-1 1 0,0-1-1,1 0 1,-1 0 0,1 0 0,-1 1-1,1-1 1,-1 0 0,0 0 0,1 0 0,-1 0-1,1 0 1,-1 0 0,1 0 0,-1 0 0,0 0-1,1 0 1,-1 0 0,1-1 0,-1 1 0,0 0-1,-4-1 9,3 1-7,-87-14-5365,75 12 3495,0 0-1,1-2 0,-1 1 1,1-2-1,0 0 0,0 0 1,-20-12-1,21 10 96</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8:55.871"/>
    </inkml:context>
    <inkml:brush xml:id="br0">
      <inkml:brushProperty name="width" value="0.05" units="cm"/>
      <inkml:brushProperty name="height" value="0.05" units="cm"/>
    </inkml:brush>
  </inkml:definitions>
  <inkml:trace contextRef="#ctx0" brushRef="#br0">762 171 52,'26'-5'3051,"-26"5"-2868,1 0 0,0 0 0,-1-1 0,1 1 0,0 0 0,-1-1 0,1 1 0,-1-1 1,1 1-1,0-1 0,-1 1 0,1-1 0,-1 1 0,1-1 0,-1 0 0,0 1 0,1-1 0,-1 0 0,0 1 0,1-1 1,-1 0-1,0 1 0,0-1 0,1 0 0,-1 0 0,0-1 0,-14-2 1740,0 0 2075,8 4-3463,6 0-412,-1-1 0,0 1 0,1 0-1,-1 0 1,1 0 0,-1 0 0,0 0 0,1 0 0,-1 0-1,1 0 1,-1 0 0,0 1 0,1-1 0,-1 0 0,1 0 0,-1 0-1,0 1 1,1-1 0,-1 0 0,1 1 0,-1-1 0,1 0 0,-1 1-1,1-1 1,0 1 0,-1-1 0,1 1 0,-1-1 0,1 1-1,-1 0 1,-7 9 907,7-7-552,7 5-85,-5-7-373,0 0 102,1 0 1,-1 0-1,1 0 0,0 0 1,-1-1-1,1 1 0,0 0 1,-1-1-1,1 1 0,0-1 0,2 1 1,-1 0 44,0-1 0,0 1 0,0 0 0,0 0 0,0 0 0,-1 1 0,1-1-1,5 4 1,3 6 155,0 1-1,-1 0 0,0 1 0,15 26 0,7 10-38,16 15-75,69 84-9,-90-108-198,-24-35 1,-1 0 0,1 0 0,0 0-1,1 0 1,-1 0 0,1-1 0,0 0 0,0 0 0,0 0 0,0 0 0,1-1 0,0 1 0,0-1-1,6 3 1,-3-4 7,-5-1-11,0 0 0,0 0-1,0 0 1,0 0 0,0-1-1,0 0 1,1 0 0,-1 0-1,0 0 1,0 0 0,0 0-1,0-1 1,1 1 0,-1-1-1,0 0 1,4-2 0,12-5 3,0-2 1,0 0 0,-1-1 0,0-1 0,-1 0-1,-1-1 1,0-1 0,15-17 0,-27 26-2,0 0 0,-1 0 1,1-1-1,-1 1 1,-1-1-1,3-6 0,12-22 6,-17 33-6,49-79-27,-45 72 23,0 0-1,-1-1 1,1 1-1,-2-1 0,1 0 1,-1 0-1,-1 0 1,1-13-1,-2-83 35,8 77-15,-8 26-15,1 1 0,0-1 0,0 0 0,-1 1-1,1-1 1,-1 0 0,1 0 0,-1 0 0,0 0 0,1 1 0,-1-1-1,0 0 1,0 0 0,-1 0 0,1 0 0,0 0 0,-1 1 0,0-5-1,-3-1-3,-3-13-9,7 19 11,0 0 1,0 0-1,0 1 0,0-1 0,0 0 1,-1 0-1,1 0 0,0 0 0,-1 0 1,1 1-1,-1-1 0,1 0 0,-1 0 1,1 1-1,-1-1 0,0-1 0,-5-11-9,6-37 233,-43 57 820,37-5-1065,2-2 133,0 1-1,0 1 0,0-1 0,0 0 0,0 1 0,0 0 0,0 0 0,1 0 0,-1 1 0,1-1 0,-6 5 1,0 6 30,-1 0-1,2 1 1,0 0 0,0 1 0,-5 15 0,-11 21 123,-38 92 484,25-51-290,24-58-141,-14 58-1,17-55-51,-16 41 1,-37 101 614,-1-3-444,53-147-435,1 0 0,1 0 0,1 1 0,-7 55 0,13-73 0,-1 0 0,0 0 0,-1 0 0,-1 0 0,0-1 0,-11 20 0,-47 58 0,57-82 0,0 0 0,-1-1 0,0 1 0,0-2 0,-1 1 0,1-1 0,-1 0 0,0-1 0,-13 6 0,-3-1 0,0-1 0,-33 7 0,24-9 0,0-1 0,0-2 0,-47-2 0,-103-13 0,131 8 0,24 1-29,0-2 1,0-1-1,-29-10 0,19 4-563,31 10-24,0 0 0,1 0 0,0-1 0,0 0 0,-1-1 0,2 0 0,-8-5 0,11 8 222,1 0 0,-1 0 0,1-1-1,-1 1 1,1-1 0,0 1 0,-1-1 0,1 1 0,0-1 0,0 0-1,0 0 1,0 0 0,0 1 0,1-1 0,-1 0 0,1 0-1,-1 0 1,1 0 0,0 0 0,-1 0 0,1 0 0,0 0-1,0 0 1,0 0 0,1 0 0,-1 0 0,1 0 0,-1 0 0,2-3-1,-1 1-473,1 1 0,0-1 0,0 1 0,0-1-1,1 1 1,-1 0 0,1 0 0,3-3 0,0 1-1,-1 1 0,1 1 0,0-1 0,11-4 0,19-6-1260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8:56.708"/>
    </inkml:context>
    <inkml:brush xml:id="br0">
      <inkml:brushProperty name="width" value="0.05" units="cm"/>
      <inkml:brushProperty name="height" value="0.05" units="cm"/>
    </inkml:brush>
  </inkml:definitions>
  <inkml:trace contextRef="#ctx0" brushRef="#br0">114 52 612,'0'-1'109,"0"1"-1,0 0 1,1-1-1,-1 1 1,0-1-1,0 1 1,0-1 0,1 1-1,-1 0 1,0-1-1,0 1 1,1-1-1,-1 1 1,0 0-1,1-1 1,-1 1 0,1 0-1,-1 0 1,0-1-1,1 1 1,-1 0-1,1 0 1,-1-1-1,1 1 1,-1 0 0,0 0-1,1 0 1,0 0-1,0 0 48,0-1 1,-1 1-1,1 0 0,0 0 0,0-1 0,-1 1 1,1 0-1,0-1 0,0 1 0,-1-1 0,1 1 1,-1-1-1,1 1 0,0-1 0,-1 0 0,1 1 1,-1-1-1,1 0 0,-1 1 0,0-1 1,1 0-1,-1 1 0,0-1 0,1 0 0,-1 0 1,0 0-1,0 1 0,0-1 0,0 0 0,1 0 1,-1-1-1,0 2-114,0 0 0,0-1 0,0 1 0,0-1 0,0 1 0,0-1 0,1 1 0,-1 0 0,0-1 0,0 1 0,1 0 0,-1-1 0,0 1 0,0-1 0,1 1 0,-1 0-1,0 0 1,1-1 0,-1 1 0,1 0 0,-1 0 0,0-1 0,1 1 0,-1 0 0,1 0 0,-1 0 0,0 0 0,1 0 0,-1 0 0,1-1 0,-1 1 0,1 0 0,-1 0 0,1 1 0,0-1-25,-1 0 0,1 0 0,-1 0 0,1 0 0,-1 0 0,1-1 0,0 1 0,-1 0 0,1 0 0,-1 0 0,0 0 0,1 0-1,-1-1 1,1 1 0,-1 0 0,1-1 0,-1 1 0,1 0 0,-1-1 0,0 1 0,1 0 0,-1-1 0,0 1 0,1 0 0,-1-1 0,0 1 0,1-1 0,-1 1 0,0-1 0,0 1 0,0-1 0,0 1-1,1-1 1,-1 1 0,0-2 0,0 1 224,5 1-86,-1-1 0,1 1 0,0 0 0,0 0 0,9 2-1,14 4 787,-22-5-669,1 0 1,-1 0-1,0 1 1,0 0-1,1 0 1,-1 0-1,0 1 1,-1-1-1,1 2 1,8 5-1,-7-3 70,0-1 0,0 1 0,0-1 0,1-1 0,11 7 0,13 8 237,109 89 1081,-41-30-948,-89-69-590,0 1 0,-1 1 1,0 0-1,10 13 0,8 11 272,-18-22-167,0 1 1,-1 0-1,-1 0 1,-1 1-1,0 0 1,-1 0-1,0 0 0,5 28 1,-6-27-30,0 0 0,-1 0 0,-1 1 0,-1-1 0,0 1 0,-2 0 0,1-1 1,-2 1-1,0 0 0,-6 24 0,-18 123 901,-24-8-381,-2-21-192,19-68-342,-14 35-44,42-92-132,0 0 1,-1 0 0,-10 14-1,-7 17 14,18-34-18,1 1 0,-1-1 0,0 0 0,0 0 0,-1-1 0,0 1 0,0-1 0,-12 10 0,-11 13 4,-7 5-12,10-12-11,20-18-12,1 0-1,0 0 1,-1-1 0,0 1 0,0-1 0,-6 3-1,-38 23-993,41-23 252,-1 0-1,0-1 1,0 0-1,0 0 1,-12 3-1,17-7 153,0 0 0,-1 0 0,1-1 0,-1 0-1,1 0 1,-6-1 0,-19 2-2257,-144 4-11264,145-5 12383</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9:00.692"/>
    </inkml:context>
    <inkml:brush xml:id="br0">
      <inkml:brushProperty name="width" value="0.05" units="cm"/>
      <inkml:brushProperty name="height" value="0.05" units="cm"/>
    </inkml:brush>
  </inkml:definitions>
  <inkml:trace contextRef="#ctx0" brushRef="#br0">26 65 192,'0'-2'343,"0"1"0,0 0 0,0 0 0,0-1 0,0 1 0,0 0-1,0-1 1,0 1 0,-1 0 0,1 0 0,0-1 0,-1 1 0,1 0 0,-1 0 0,0 0 0,1 0 0,-1-1 0,0 1 0,0 0-1,0 0 1,-1-1 0,1 1-198,1-1 304,-1 0 0,0 0-1,1 0 1,-1 0-1,1 0 1,0 0-1,0 0 1,0 0 0,0 0-1,0 0 1,0 0-1,1-2 1,-1-2 805,0 5-516,2 15 144,1-12-799,-1 0 17,0 0 1,-1 0-1,1 0 0,0 0 0,-1 0 0,1 1 0,-1-1 0,1 0 0,-1 1 0,0-1 0,0 1 0,0-1 0,-1 1 0,1 0 0,-1-1 0,1 1 0,-1 0 0,0-1 1,0 1-1,0 0 0,0 2 0,0 381 4012,0 196-2971,-13-469-1082,13-111-59,-1 0 0,1 0 0,-1 0 0,1 0 0,-1 0 0,1 0 0,-1 0 0,0-1 0,0 1 0,0 0 0,0 0 0,-1-1 0,1 1 0,0 0 0,-1-1 0,1 1 0,-1-1 0,1 0 0,-1 0 0,-1 2 0,1-3-12,7-13-98,-4 12 104,0 0 0,-1 1 0,1-1 0,-1 0 0,1 0 0,-1 1 0,1-1 0,-1 0 0,1 0 0,-1 0 0,0 0 1,1 0-1,-1 0 0,0 0 0,0 1 0,0-3 0,1-2-37,-1 1 1,1-1-1,0 0 0,1 1 1,-1-1-1,1 1 0,0-1 1,2-4-1,10-24-267,-11 23 239,1 0 1,0 0 0,1 1-1,0 0 1,1 0-1,0 1 1,7-9-1,-6 7 11,1-1-1,-1 1 1,-1-1-1,6-13 1,-7 12 20,0 1-1,0-1 1,1 1 0,0 0 0,1 0 0,1 1 0,-1 0 0,2 0 0,-1 1-1,15-12 1,14-12-54,-18 16 8,37-27 0,28-16-42,-52 35 97,44-25-1,-43 30 49,-19 11-12,1 0 1,24-10 0,30-14-26,-53 23 19,1 2 0,29-11 0,-30 14 133,-23 5 409,-21 6-48,-48 27-233,67-29-245,-3 2 12,0-1-1,0 0 1,0-1 0,0 0-1,0-1 1,-25 3 0,20-3-16,1 1 1,-1 0 0,1 1-1,0 1 1,1 0-1,-1 1 1,1 1-1,-23 16 1,13-6-113,0 1 0,2 1 0,-38 40 0,56-54 88,1 0 0,0 0 0,0 0 0,1 0 0,-4 9-1,-6 11 23,10-19 32,1 0 1,-1-1-1,1 1 1,1 0-1,-1 0 1,1 0-1,1 1 1,-1-1-1,1 0 1,2 14-1,-2 2-33,1-19-9,-1-1 1,1 0-1,0 0 1,0 0 0,0 0-1,0 0 1,1 0-1,-1 0 1,1-1-1,-1 1 1,1 0 0,0-1-1,0 1 1,1-1-1,-1 0 1,0 0-1,1 0 1,-1 0 0,1 0-1,0 0 1,-1 0-1,1-1 1,4 2-1,10 5 3,0-1-1,33 8 0,-42-13 0,9 2-12,0-2-1,1 1 1,-1-2 0,28-1-1,64-10-36,-30-2 56,88-26-1,-123 25-1,-1-2 0,0-2 0,56-32 0,-70 33 22,0-2-1,-2-1 1,28-25-1,-33 25-21,-17 16-7,-1 0 1,0 0-1,0-1 1,0 1-1,0-1 1,-1 0-1,0 0 1,1 0-1,-1 0 1,-1-1 0,1 0-1,-1 1 1,3-7-1,-4 7 1,2-6 8,0 0-1,-1 0 0,0 0 1,0 0-1,-1-13 0,-1 22 10,-1 0 0,1 0 0,-1-1 0,1 1 0,-1 0 0,0 0 0,0 0 0,1 0-1,-1 0 1,0 0 0,0 0 0,0 0 0,0 1 0,0-1 0,0 0 0,-1 1 0,1-1 0,0 0 0,0 1 0,0-1 0,-1 1 0,1 0 0,0-1-1,0 1 1,-1 0 0,1 0 0,0 0 0,-3 0 0,-47-2 811,45 2-814,-5 1 30,0 1-1,0 0 1,1 0 0,-1 2 0,1-1-1,-15 8 1,0-1-20,-8 3 45,2 0 1,-60 37-1,76-40-43,0 0 0,1 2-1,0-1 1,1 2 0,0 0 0,1 1 0,-14 20 0,23-28-23,0 1 0,0-1 1,0 1-1,1 0 1,0 0-1,0 0 0,-1 14 1,-1 3-3,3-17 1,1-1 0,0 0 0,0 1 0,1-1 0,0 1 0,0-1 0,0 0 0,4 9 0,-1 5 6,-1-10 7,1-1-1,0 1 1,0-1-1,0 0 0,1 0 1,1 0-1,-1 0 1,11 10-1,8 8 30,28 25 0,-42-42-101,1-1 1,0 0-1,1-1 0,0 0 1,0-1-1,0-1 1,1 1-1,14 3 0,-18-7-284,0-1-1,0 0 1,0 0-1,1-1 1,-1 0-1,1-1 1,-1 0-1,15-2 1,-3-3-1729,-1-2-1,1 0 1,-1-1 0,35-20 0,19-23-7440,-49 37 7772</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9:02.919"/>
    </inkml:context>
    <inkml:brush xml:id="br0">
      <inkml:brushProperty name="width" value="0.05" units="cm"/>
      <inkml:brushProperty name="height" value="0.05" units="cm"/>
    </inkml:brush>
  </inkml:definitions>
  <inkml:trace contextRef="#ctx0" brushRef="#br0">76 22 52,'35'-3'4410,"-19"-1"3850,-5-2-7487,-12 0 2520,1 6-3239,0-1 0,-1 1 0,1 0 0,0 0 0,0 0 0,0 0 0,-1 0 0,1-1 1,0 1-1,0 0 0,0 0 0,-1 0 0,1 0 0,0 0 0,0 0 0,0 0 0,-1 0 0,1 0 0,0 0 0,0 0 0,-1 0 0,1 0 0,0 0 0,0 0 0,-1 0 0,1 0 0,0 0 0,0 0 0,0 0 0,-1 0 0,1 0 0,0 0 0,0 0 1,0 0-1,-1 1 0,1-1 0,0 0 0,0 0 0,0 0 0,-1 0 0,1 0 0,0 1 0,0-1 0,0 0 0,0 0 0,0 0 0,0 1 0,-1-1 0,1 0 0,0 0 0,0 1 0,0-1 0,0 0 0,0 0 0,0 0 0,0 1 0,0-1 0,0 2 1135,-2-2-1231,2-1 89,-1 1-1,1 0 1,0 0 0,-1 0-1,1 0 1,0 0-1,-1 0 1,1 0-1,0 0 1,0 0 0,-1 0-1,1 0 1,0 0-1,-1 0 1,1 0 0,0 0-1,-1 0 1,1 0-1,0 0 1,0 0-1,-1 1 1,1-1 0,0 0-1,-1 0 1,1 0-1,0 0 1,0 1 0,0-1-1,-1 0 1,1 0-1,0 1 1,0-1-1,0 0 1,-1 0 0,1 1-1,0-1 1,0 0-1,0 0 1,0 1-1,0-1 1,0 0 0,0 1-1,-1 0 1,1 0 95,1 0-103,-1 0 0,0 0-1,1 0 1,-1 0 0,0-1 0,1 1-1,-1 0 1,1 0 0,0 0-1,-1 0 1,1-1 0,0 1-1,-1 0 1,1 0 0,0-1-1,0 1 1,0-1 0,-1 1-1,3 0 1,11 12 669,-8-1-249,-1 0 1,0 0-1,4 14 1,14 34 376,-16-43-667,-1 0 1,-1 1-1,-1-1 0,4 37 1,-2-15 12,5 48 455,-5 0 1,-6 129-1,-2-85-198,2 17-325,0-147-119,-16 2-1052,15-2 927,1-1 0,-1 0-1,0 0 1,0 0-1,1 0 1,-1 1 0,0-1-1,0 0 1,0 0 0,1 0-1,-1 0 1,0-1-1,0 1 1,0 0 0,1 0-1,-1 0 1,0-1 0,0 1-1,1 0 1,-1-1 0,0 1-1,1 0 1,-1-1-1,0 1 1,1-1 0,-1 1-1,1-1 1,-1 0 0,1 1-1,-1-1 1,1 0-1,-1 1 1,1-1 0,-1-1-1,-19-15-3175,-9-10-1899,27 24 4732,-1-1 0,0 1 1,0 0-1,0 0 0,0 0 0,-1 0 1,1 1-1,-5-3 0,3 2-230,0 0 0,0-1 0,0 0 0,1 0 0,-5-5 0,-35-28-3349,29 26 3082,-13-12-1058</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9:03.874"/>
    </inkml:context>
    <inkml:brush xml:id="br0">
      <inkml:brushProperty name="width" value="0.05" units="cm"/>
      <inkml:brushProperty name="height" value="0.05" units="cm"/>
    </inkml:brush>
  </inkml:definitions>
  <inkml:trace contextRef="#ctx0" brushRef="#br0">1 252 444,'12'-7'9389,"-13"12"-7492,2-10 360,1 3-926,-1 1-1154,0 0 0,0 0 0,0 0 0,0 0 0,0 0 0,0 1 0,0-1 0,0 0 0,0 0 0,0 1 0,0-1 1,1 1-1,-1-1 0,0 1 0,0 0 0,0-1 0,2 1 0,0 0 409,-3-1-539,0 1 0,1-1 0,-1 1 0,0-1 0,1 1 0,-1 0 0,1-1 0,-1 1 0,1-1 0,-1 1 0,1 0 0,-1 0 0,1-1 0,-1 1 0,1 0 0,0 0 0,-1 0 0,1-1 0,-1 1-1,1 0 1,0 0 0,-1 0 0,1 0 0,-1 0 0,2 0 0,21 0 811,-20 0-425,130-12 2520,-40 1-1999,115-12 498,-49 5-621,234-32 975,-193 22-984,119-8 455,-91 15-405,-202 18-744,9-3-93,44 0-1,-78 6-34,1 0 0,0 0 0,0 0 0,0 0 0,0 0 0,0-1 0,0 1 0,-1 0 0,1-1 0,0 0 0,0 1 0,-1-1 0,3-1 0,7 1 0,27 1 0,-24-2 0,-18 3 0,-4 0-24,5-1-168,0 0 1,1 1-1,-1-1 1,1 1-1,-1-1 1,1 1-1,-1 0 1,1 0-1,-1 0 1,-3 3-1,-17 7-1780,7-6 461,0-2 0,1 0-1,-1 0 1,-19-1 0,-15 4-2684,-50 10-3633,-43 10 1453,67-11 4161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9:20.523"/>
    </inkml:context>
    <inkml:brush xml:id="br0">
      <inkml:brushProperty name="width" value="0.05" units="cm"/>
      <inkml:brushProperty name="height" value="0.05" units="cm"/>
    </inkml:brush>
  </inkml:definitions>
  <inkml:trace contextRef="#ctx0" brushRef="#br0">1154 0 1664,'7'0'1481,"11"6"7484,-18-4-8321,-8 0-400,0 0 0,0 0 0,1 1 0,-1 1 0,1-1 0,0 1 0,-12 9 0,4-5-238,9-3 49,-1-1 1,1 2-1,-1-1 0,1 0 1,1 1-1,-7 8 0,-17 16 256,-85 84 1067,-135 163 1246,118-122-1820,-92 121 83,193-237-787,-11 18 41,3 2-1,-31 65 1,52-86-91,-16 50 0,3-7-14,23-66-28,0 1 0,2 0 0,0 1 0,1-1-1,0 1 1,1 0 0,0 25 0,3-19-1,0 0 1,8 43-1,-7-60-4,0 0 0,1 0 0,0 0 0,0 0 0,1-1 0,-1 1 0,1-1 0,1 1 0,-1-1 0,1 0 0,0 0 0,0 0 0,0-1 0,0 0 0,8 6 0,24 16-104,2-2-1,66 31 1,-18-33-1922,-71-16 654,0-2 0,1 0 0,-1-1 0,1-1 0,0 0 0,30-1 0,5 6-5528,-36-7 4974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05T01:00:54.643"/>
    </inkml:context>
    <inkml:brush xml:id="br0">
      <inkml:brushProperty name="width" value="0.08571" units="cm"/>
      <inkml:brushProperty name="height" value="0.08571" units="cm"/>
    </inkml:brush>
  </inkml:definitions>
  <inkml:trace contextRef="#ctx0" brushRef="#br0">195 11 5734,'-12'-6'0,"1"2"0,5 10 0,-2-6 0,1 8 0,-2-9 0,6 2 0,-2 1 0,3 2 0,-3-2 0,0 2 0,-5 4 0,0 0 0,0 2 0,-5 9 0,3-2 0,-4 19 0,-3 34 0,11-29 0,-8 51 0,14-68 0,-2 21 0,4-29 0,0 6 0,10 37 0,6 28 0,1-18 0,-2-4 0,4-50 0,1-5 0,9 0 0,-12-4 0,-2-7 0,-11 0 0,4-5 0,-16-8 0,5 1 0,-12-6 0,8 8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9:21.394"/>
    </inkml:context>
    <inkml:brush xml:id="br0">
      <inkml:brushProperty name="width" value="0.05" units="cm"/>
      <inkml:brushProperty name="height" value="0.05" units="cm"/>
    </inkml:brush>
  </inkml:definitions>
  <inkml:trace contextRef="#ctx0" brushRef="#br0">1268 29 272,'9'0'894,"1"0"0,-1-1 0,0 0 0,1-1 0,-1 0 1,0 0-1,0-1 0,16-6 0,-17 4 1492,-3 2 318,-16 2-804,7 3-1762,0-1 0,-1 1-1,1 0 1,0 0 0,0 0 0,0 0 0,-7 6 0,1 0 0,-96 63 692,-409 283 1737,464-316-2419,-298 248 568,242-196-579,-70 55-407,175-143 158,1-1 1,0 1-1,0-1 1,0 1-1,0-1 1,0 1-1,0 0 1,0-1-1,0 1 1,0 2-1,0-2-1356,1-8-236,0-5 379,-1 6 990,1 0-1,0 0 1,0 0 0,0 0-1,1 0 1,0 0-1,0 0 1,0 1 0,0-1-1,1 0 1,0 0 0,0 1-1,0-1 1,0 1 0,1 0-1,3-5 1,-2 4 115,-1-1 0,0 1 0,0 0 0,0-1 0,-1 1 1,0-1-1,0 0 0,0 0 0,-1 0 0,1 0 0,-2 0 0,1-6 0,-1-7-716,0 1-1,-6-30 0,-1-20-1164,7 24 786</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9:21.794"/>
    </inkml:context>
    <inkml:brush xml:id="br0">
      <inkml:brushProperty name="width" value="0.05" units="cm"/>
      <inkml:brushProperty name="height" value="0.05" units="cm"/>
    </inkml:brush>
  </inkml:definitions>
  <inkml:trace contextRef="#ctx0" brushRef="#br0">0 166 1084,'41'-50'2794,"-26"29"-264,29-28-1,-42 47-2116,1-1 0,0 0 0,-1 0 0,0 0 0,1 0 0,-1 0 0,0 0 0,-1 0 0,1-1 0,0 1 0,1-8 0,4 11 785,-6-2-1006,-7 5 117,6-2-278,-1-1-1,1 0 1,0 1 0,-1-1 0,1 1-1,0-1 1,-1 1 0,1-1-1,0 1 1,0-1 0,0 1-1,-1-1 1,1 1 0,0-1-1,0 1 1,0-1 0,0 1-1,0-1 1,0 1 0,0-1-1,0 1 1,0-1 0,0 1-1,0-1 1,0 1 0,1-1 0,-1 1-1,0-1 1,0 1 0,0-1-1,1 1 1,-1-1 0,0 1-1,0-1 1,1 1 0,15 17 583,2-6-298,-4-2-8,1 0 0,-1 1 0,22 23 0,26 32 472,-27-30-432,31 40 0,-11 3-97,-33-55-198,-1 2 1,0 0-1,-2 2 0,-2 0 1,20 39-1,-32-58-45,0 0-1,0-1 1,1 0 0,12 13 0,6 9 0,-20-25-3,1 0 1,0 0 0,0 0-1,0-1 1,7 6 0,-7-7-76,0 0 0,-1 1 0,1 0 0,-1 0 0,0 0 1,-1 0-1,5 7 0,-4-9-109,0 1-1,0-1 1,0 0 0,0 0 0,0 0 0,0 0-1,1-1 1,-1 0 0,0 0 0,1 0-1,6 0 1,-5 0-166,20 3-1070,0-2 0,-1-1 0,1-1 0,0-2 0,0 0 0,-1-1 0,31-9 0,31-3-3072,-27 8 2878</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9:22.150"/>
    </inkml:context>
    <inkml:brush xml:id="br0">
      <inkml:brushProperty name="width" value="0.05" units="cm"/>
      <inkml:brushProperty name="height" value="0.05" units="cm"/>
    </inkml:brush>
  </inkml:definitions>
  <inkml:trace contextRef="#ctx0" brushRef="#br0">1 150 756,'25'-20'6727,"0"12"-795,7-1-2935,-19 5-2866,0 1-1,1 1 0,-1 0 0,16 0 0,240 2 180,-145-14-415,-105 13-755,-1-1-1,1-1 1,27-7 0,-45 10 693,0-1 0,0 0 1,-1 1-1,1-1 1,0 0-1,0 0 0,0 0 1,0 1-1,-1-1 1,1 0-1,0 0 1,-1 0-1,1 0 0,-1 0 1,1-1-1,-1 1 1,1 0-1,-1 0 0,0 0 1,0 0-1,1 0 1,-1-1-1,0 1 0,0 0 1,0 0-1,0 0 1,0 0-1,-1-1 1,1 1-1,0 0 0,-1 0 1,1 0-1,0 0 1,-1 0-1,1 0 0,-1 0 1,0 0-1,1 0 1,-1 0-1,0 0 0,0 0 1,1 0-1,-1 0 1,0 0-1,0 1 1,0-1-1,0 0 0,0 1 1,-2-1-1,-43-14-3185,31 8 1847</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9:22.474"/>
    </inkml:context>
    <inkml:brush xml:id="br0">
      <inkml:brushProperty name="width" value="0.05" units="cm"/>
      <inkml:brushProperty name="height" value="0.05" units="cm"/>
    </inkml:brush>
  </inkml:definitions>
  <inkml:trace contextRef="#ctx0" brushRef="#br0">244 51 612,'0'-1'234,"0"0"-1,0 0 1,1-1 0,-1 1-1,0 0 1,0 0 0,0 0-1,-1 0 1,1 0-1,0 0 1,0 0 0,0 0-1,-1 0 1,1 0 0,-1 0-1,1 0 1,-1 0 0,1 0-1,-1 0 1,1 0 0,-1 0-1,0 1 1,1-1-1,-1 0 1,0 0 0,0 1-1,-1-2 1,-1-14 3705,4 10-2911,-1 12-533,-15 10 817,10-6-853,1 1 0,-1-1 0,-4 18 0,6-15-178,-1-1-1,-1 0 1,-10 21-1,6-17-59,2 0-1,-7 20 1,-3 8 93,3-7 92,-18 74 0,13-38-74,-26 136 248,41-190-560,1 9 28,2-1 0,2 45 1,0-22-779,0-49 579,0-1 0,0 0 0,0 1 0,0-1 0,1 0 0,-1 0 0,0 0 0,0 0 0,0 0 0,0 0 0,0 0 0,0 0 0,0 0 0,2-1 0,2 0-538,10-34-4767,-9 19 2816,-5 15 2407,0-1 1,-1 1-1,1 0 0,0 0 0,-1 0 0,1 0 0,-1-1 0,1 1 0,-1 0 0,0-1 1,0 1-1,1-3 0,1-25-3247,8 8 2056</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9:23.148"/>
    </inkml:context>
    <inkml:brush xml:id="br0">
      <inkml:brushProperty name="width" value="0.05" units="cm"/>
      <inkml:brushProperty name="height" value="0.05" units="cm"/>
    </inkml:brush>
  </inkml:definitions>
  <inkml:trace contextRef="#ctx0" brushRef="#br0">0 72 772,'114'14'7241,"-78"-10"-5488,-28-3-1543,0 0 0,1 0 0,-1-1 0,12-1 0,35-4 89,21-3-124,51-6-52,8-1-198,-94 9-91,-23 4-115,0-1 0,0-1 0,22-8 0,4 1-1100,-40 10 1029,0 0 1,0 1-1,0-1 1,1-1-1,-1 1 0,5-3 1,-7 3-1185</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9:23.850"/>
    </inkml:context>
    <inkml:brush xml:id="br0">
      <inkml:brushProperty name="width" value="0.05" units="cm"/>
      <inkml:brushProperty name="height" value="0.05" units="cm"/>
    </inkml:brush>
  </inkml:definitions>
  <inkml:trace contextRef="#ctx0" brushRef="#br0">0 36 396,'7'-4'832,"-4"2"103,1-1 1,0 1-1,0 0 0,0 0 0,1 1 0,-1-1 1,0 1-1,8-2 0,11-4 582,-19 5-596,9-3 87,-3 6-628,-1 0 0,1 1 1,-1 0-1,0 1 1,0 0-1,18 8 1,53 30 1517,135 95 990,-210-133-2843,20 10 208,-2 1 0,1 1 0,-2 1 0,33 30-1,-35-28 9,-1 2-1,-1 1 0,0 0 1,-2 1-1,-1 1 0,0 0 1,14 34-1,-19-34-16,0 0 1,-2 1-1,-1 0 0,-1 0 0,6 46 1,-10-15 309,-8 108 0,0-129-384,-1 0 0,-1 0 1,-2-1-1,-1 0 0,-31 61 1,1 2 130,23-49-144,-3 0 1,-52 86 0,66-123-142,-10 16 18,-1 0 0,-1-2 0,-34 33 0,-9 9 2,43-45-802,-29 27 0,-5-11-4450,20-17-3311,31-5-3928</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9:29.666"/>
    </inkml:context>
    <inkml:brush xml:id="br0">
      <inkml:brushProperty name="width" value="0.05" units="cm"/>
      <inkml:brushProperty name="height" value="0.05" units="cm"/>
    </inkml:brush>
  </inkml:definitions>
  <inkml:trace contextRef="#ctx0" brushRef="#br0">345 226 648,'0'-2'350,"-1"-1"-1,1 0 1,0 0-1,-1 0 1,0 0-1,0 0 1,0 1-1,0-1 1,0 0-1,0 1 1,-1-1-1,1 1 1,-1-1-1,0 1 1,0 0-1,0 0 1,0 0-1,-3-3 1,-7-8 53,-10-5 383,18 15-668,1 0 1,-1 1 0,1-1-1,0 0 1,0-1 0,-4-4-1,5 5-30,-1 0 0,0 0 0,0 1-1,0-1 1,0 1 0,-1-1 0,1 1 0,-1 0-1,1 0 1,-5-1 0,3 0 76,-1 1 0,1-1 0,0 0 0,0-1 0,0 1 0,-5-6 0,-8-8 405,16 16-425,1 0 0,-1 0 0,1 0 0,0 0 0,0 0 0,0 0 0,0-1 0,0 1 0,0 0 0,0-1 0,0 1 0,0-1 0,0 1 0,1-1 0,-1 1 0,1-1 0,-1 0-1,1 1 1,0-1 0,-1 0 0,1 1 0,0-1 0,0 0 0,0 1 0,0-1 0,1-3 0,-4 2 1784,-4 8-1418,-6 11-204,-14 67 505,6-15-530,4 0 1,-11 87-1,18-88-193,0 15-29,5 1 1,5 103 0,2-68-37,11 131-8,-13 1-178,0-249 137,0-1 1,0 1-1,0 0 1,1 0 0,-1 0-1,0-1 1,1 1 0,-1 0-1,1 0 1,-1-1 0,1 1-1,-1 0 1,1-1-1,-1 1 1,1-1 0,0 1-1,-1-1 1,1 1 0,0-1-1,-1 1 1,1-1 0,0 1-1,0-1 1,0 0 0,-1 0-1,1 1 1,0-1-1,1 0 1,-1 0-90,1 1 0,-1-1 0,0 0-1,0 0 1,0 1 0,0-1 0,1 0 0,-1 0 0,0-1 0,0 1-1,0 0 1,0 0 0,1 0 0,-1-1 0,0 1 0,0-1-1,2 0 1,13-16-980,2 0 1,0 1-1,0 1 0,2 1 0,25-15 0,-16 11-3,-1 0-1,0-2 1,26-26 0,67-74-3548,-111 109 4309,39-33-1092</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9:30.352"/>
    </inkml:context>
    <inkml:brush xml:id="br0">
      <inkml:brushProperty name="width" value="0.05" units="cm"/>
      <inkml:brushProperty name="height" value="0.05" units="cm"/>
    </inkml:brush>
  </inkml:definitions>
  <inkml:trace contextRef="#ctx0" brushRef="#br0">544 108 240,'28'-19'1561,"-24"17"-1291,0 0-1,-1 0 0,1 0 0,-1 0 0,0-1 0,1 0 0,-1 1 0,-1-1 1,1 0-1,0-1 0,-1 1 0,1 0 0,2-7 0,-4 9-131,-1 0-1,0 0 1,1 0-1,-1 0 0,0 0 1,0 0-1,1-1 1,-1 1-1,0 0 1,0 0-1,0 0 0,-1 0 1,1-1-1,0 1 1,0 0-1,0 0 1,-1 0-1,1 0 1,-1 0-1,1 0 0,-1 0 1,1 0-1,-1 0 1,0 0-1,1 0 1,-1 0-1,0 0 1,0 1-1,0-1 0,0 0 1,1 0-1,-3 0 1,0-1 106,0 1 1,-1-1 0,1 1-1,0 0 1,0 0-1,-1 1 1,1-1-1,-1 1 1,-5-1-1,-1 1-91,0 0-1,0 0 1,0 1-1,0 0 0,0 1 1,0 0-1,1 1 0,-1 0 1,-18 8-1,-73 32 365,-67 33 270,149-65-642,-1 0-1,1 2 0,1 0 1,0 1-1,-30 32 0,42-40-105,1 0 1,0 1-1,0 0 0,0 0 0,-3 8 1,7-13-31,0 0 0,0 0 0,1-1 0,-1 1 0,1 0 0,-1 0 0,1 0 0,0 0 0,0 0 0,-1 0 0,2 0 0,-1 0 0,0 0 0,0 0 0,1 0 0,-1 0 0,1 0 0,-1-1 0,1 1 0,0 0 0,0 0 0,-1 0 0,2-1 0,-1 1 0,2 2 0,4 3 17,-1-1-1,2 0 1,-1 0 0,0-1-1,1 0 1,0 0-1,0-1 1,1 0 0,-1-1-1,1 1 1,-1-2-1,1 1 1,14 1-1,11 0 21,1-1-1,44-2 1,-48-1-25,63 0-642,165-22-1,20-36-7034,-259 53 5747,-18 2 350,-10-1 556,5 4 905,1 0 1,-1-1-1,0 1 1,0 0-1,0 1 0,0-1 1,0 0-1,0 1 1,1 0-1,-1-1 1,-5 3-1,-36 18 2013,11-5 597,-66 14 680,80-22-2578,29-3-241,39-7-92,-19-4-78,48-16-1,-73 19-145,1 0-1,-1-1 1,0 0-1,0 0 1,8-7-1,1-2 78,14-6 244,38-20 0,4-2 292,-58 31-375,-1 1-1,-1-1 1,0-1 0,0 0-1,15-23 1,-23 31-172,0-1 0,0 0 1,0 1-1,-1-1 0,0 0 0,1 0 0,-2 0 1,1 0-1,0 0 0,-1 0 0,0-1 0,0 1 1,0 0-1,-1-4 0,1-8 401,0 14-478,0 1-1,0 0 1,0 0-1,-1 0 0,1-1 1,0 1-1,-1 0 1,1 0-1,-1 0 0,1 0 1,-1 0-1,1 0 1,-2-2-1,-5-14 1221,-18 16-613,20 2-617,-1-1 1,1 1 0,0 0 0,-1 1 0,1 0-1,0-1 1,0 2 0,-9 4 0,-37 26 34,44-28-46,-20 14 64,2 1 1,0 1-1,-37 41 1,38-37-30,18-19-47,0 0 1,0 0-1,1 0 0,0 1 0,0 0 1,1 0-1,-1 0 0,1 0 0,-2 9 1,-2 5 11,0 0 0,2 0 1,1 1-1,0 0 0,-1 35 1,6-44-41,1 0 0,1 1 1,0-1-1,1 0 1,1 0-1,-1-1 0,2 1 1,0-1-1,1 0 1,13 23-1,-16-32-57,1 0-1,-1 1 1,0-1 0,1 0 0,0-1-1,0 1 1,0-1 0,0 1 0,0-1-1,0 0 1,0-1 0,1 1-1,-1-1 1,7 1 0,3 1-420,1-1 0,0 0 0,16-1 0,-10-3-672,-1-1 1,1 0-1,26-9 1,-4 2-221,20-6-3511,119-47 0,-111 36 3151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9:31.118"/>
    </inkml:context>
    <inkml:brush xml:id="br0">
      <inkml:brushProperty name="width" value="0.05" units="cm"/>
      <inkml:brushProperty name="height" value="0.05" units="cm"/>
    </inkml:brush>
  </inkml:definitions>
  <inkml:trace contextRef="#ctx0" brushRef="#br0">0 80 188,'61'-49'8908,"-53"42"-7418,-7 7-1419,-1 0-1,1-1 0,-1 1 1,1 0-1,-1-1 0,1 1 1,-1-1-1,0 1 0,1-1 0,-1 1 1,1-1-1,-1 1 0,0-1 1,0 1-1,1-1 0,-1 1 0,0-1 1,0 0-1,0 1 0,0-1 1,1 1-1,-1-1 0,0 1 0,0-1 1,0 0-1,0 1 0,0-1 1,-1 1-1,1-2 0,0 2-54,0-1 1,0 1-1,0 0 0,0 0 1,0-1-1,0 1 0,0 0 1,1-1-1,-1 1 0,0 0 1,0 0-1,0-1 0,0 1 1,0 0-1,1 0 0,-1-1 0,0 1 1,0 0-1,1 0 0,-1-1 1,0 1-1,0 0 0,0 0 1,1 0-1,-1 0 0,0 0 1,1-1-1,-1 1 0,0 0 1,0 0-1,1 0 0,-1 0 1,0 0-1,1 0 0,-1 0 0,0 0 1,1 0-1,-1 0 0,0 0 1,0 0-1,1 0 0,-1 0 1,0 0-1,1 0 0,-1 1 1,0-1-1,0 0 0,1 0 1,-1 0-1,0 0 0,1 1 0,-1-1 43,1 0 0,0 1-1,-1-1 1,1 0 0,-1 0-1,1 0 1,0 0 0,-1 0-1,1 0 1,-1 0 0,1 0-1,0 0 1,-1 0 0,1 0-1,0 0 1,-1 0 0,1-1-1,-1 1 1,1 0 0,0-1-1,-5 9 245,-1-1 0,1 1 0,0 0 0,1 1 0,0-1-1,0 1 1,1-1 0,0 1 0,-1 12 0,1-8-92,-9 50 492,-6 32 29,6-37-399,3 1 0,3 0 0,3 107 0,3-103-200,-1-40-96,4 134 153,-1-134-146,0 0 0,2 0 0,0-1 0,15 40 0,-12-42-27,1 1 0,0-2 0,2 1 0,1-1 0,0-1 0,1 0 0,1-1 0,0 0-1,2-1 1,0 0 0,25 18 0,-25-23-43,0-1-1,1 0 0,0-1 1,19 6-1,-28-12 11,0 0 0,1-1 1,-1 0-1,1 0 0,-1-1 1,1 0-1,-1-1 0,1 0 0,0 0 1,-1-1-1,10-2 0,2-1 14,-11 2-3,1 0-1,-1 0 1,0-1 0,-1 0-1,1-1 1,10-6-1,13-7-10,-19 11-4,0-1 1,0 0 0,0-1 0,-1-1-1,-1 0 1,20-19 0,10-29-95,-4 6-2,-34 47 107,5-6-20,1-1 0,-1 1 1,-1-2-1,0 1 0,10-24 1,17-61-124,23-105 0,-51 163 129,2-67 0,-8 76 26,2 0 1,1 0-1,2 0 0,9-32 0,-11 48-3,0 1 0,-1 0 0,0-1-1,0 0 1,-2 1 0,0-14 0,13-67-3,-13 75-32,-1-29 244,1 48-206,0-1 1,0 0-1,0 0 1,0 0-1,0 0 1,-1 0-1,1 0 1,0 0-1,0 0 1,0 0 0,0 0-1,0 0 1,0 0-1,0 0 1,0 0-1,-1 0 1,1 1-1,0-1 1,0 0-1,0 0 1,0 0-1,0 0 1,0 0-1,0 0 1,-1 0-1,1 0 1,0-1-1,0 1 1,0 0-1,0 0 1,0 0-1,0 0 1,0 0-1,-1 0 1,1 0-1,0 0 1,0 0-1,0 0 1,0 0-1,0 0 1,0 0-1,0 0 1,0-1-1,0 1 1,0 0-1,0 0 1,-1 0-1,1 0 1,0 0-1,0 0 1,0 0-1,0 0 1,0-1 0,0 1-1,0 0 1,0 0-1,0 0 1,0 0-1,0 0 1,0 0-1,0 0 1,0-1-1,0 1 1,0 0-1,0 0 1,0 0-1,-9 24 292,1 3-69,3-12-90,0 0-1,-2 23 1,0-7 17,-1-1 1,-20 52-1,-1 1 6,-50 262 186,67-284-338,-6 74 7,13-93-15,2-8 17,3 37-1,1-48-37,-1 0-1,-1 0 1,-1 0-1,-6 22 1,7-15-240,1 1-435,-1-30 638,1 0 0,0 0 0,0-1 0,0 1-1,0 0 1,-1 0 0,1 0 0,0 0 0,-1-1 0,1 1 0,0 0 0,-1 0 0,1-1-1,-1 1 1,0 0 0,1-1 0,-1 1 0,1-1 0,-1 1 0,0-1 0,0 1 0,1-1-1,-1 1 1,0-1 0,0 1 0,-6 1-1220,1-1 1,0 1-1,0-1 0,0 0 0,-1-1 0,1 1 1,0-1-1,-8-1 0,11 1 953,1 0-1,-1 0 1,0-1 0,1 1-1,-1-1 1,0 1 0,1-1-1,-1 0 1,0 0 0,1 0-1,0-1 1,-1 1 0,1 0-1,0-1 1,-1 0 0,1 1-1,0-1 1,0 0 0,0 0-1,-2-3 1,-6-3-1355</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9:58.830"/>
    </inkml:context>
    <inkml:brush xml:id="br0">
      <inkml:brushProperty name="width" value="0.05" units="cm"/>
      <inkml:brushProperty name="height" value="0.05" units="cm"/>
    </inkml:brush>
  </inkml:definitions>
  <inkml:trace contextRef="#ctx0" brushRef="#br0">119 22 1452,'-12'-6'4270,"-39"-1"1536,36 6-4552,14 2-1177,0-1-1,0 0 1,0 0-1,1 1 1,-1-1-1,0 0 1,0 0-1,0 0 1,0 0 0,1 0-1,-1 0 1,0 0-1,0-1 1,0 1-1,1 0 1,-1 0-1,0-1 1,0 1-1,0 0 1,1-1 0,-1 1-1,0-1 1,1 1-1,-1-1 1,0 1-1,1-1 1,-1 0-1,0 0 1,1 0 326,0 22 453,0 10-58,-1 0 0,-9 51 0,8-59-588,0 0-1,1 0 1,3 27-1,-1 1 22,-3 79 232,-1-43-178,4 1 0,16 112 0,0-100-53,67 357 512,-60-309-682,-21-118-48,-1 1 0,-4 47 0,1-15-1990,2-67 722,0 0 1,0 0-1,0 0 1,1 0-1,-1 0 1,1 1-1,0-1 1,3-3-1,31-42-5242,-12 28 4728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05T01:00:55.504"/>
    </inkml:context>
    <inkml:brush xml:id="br0">
      <inkml:brushProperty name="width" value="0.08571" units="cm"/>
      <inkml:brushProperty name="height" value="0.08571" units="cm"/>
    </inkml:brush>
  </inkml:definitions>
  <inkml:trace contextRef="#ctx0" brushRef="#br0">14 0 5734,'-8'2'0,"2"0"0,20 16 0,-6-1 0,13 33 0,-9 0 0,2 41 0,-4-40 0,0 4 0,-5-50 0,-3-6 0,1-2 0,-2-1 0,-1-2 0,6-25 0,-1-12 0,3-1 0,-3-4 0,-4 23 0,-6-3 0,4 8 0,-2 2 0,7 9 0,-1 4 0,-1 4 0,-8 53 0,3-25 0,-4 34 0,4-27 0,2 7 0,0 5 0,1 1 0,0-22 0,0-6 0,-1-14 0,3-4 0,0-9 0,1 1 0,-2-10 0,-6-1 0,-7-21 0,2 7 0,-4-13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9:59.325"/>
    </inkml:context>
    <inkml:brush xml:id="br0">
      <inkml:brushProperty name="width" value="0.05" units="cm"/>
      <inkml:brushProperty name="height" value="0.05" units="cm"/>
    </inkml:brush>
  </inkml:definitions>
  <inkml:trace contextRef="#ctx0" brushRef="#br0">51 193 392,'-25'-18'3233,"23"17"-2805,0 1 1,1-1-1,-1 0 0,1 0 0,-1 0 0,1 0 1,-1 0-1,1 0 0,-1 0 0,1-1 1,0 1-1,0 0 0,0-1 0,-1 1 0,1-1 1,1 1-1,-2-3 0,2 2 40,4 0-384,1 0 0,-1 0-1,1 0 1,0 0 0,0 1 0,-1 0 0,1 0 0,0 0-1,0 1 1,1-1 0,6 2 0,1-2 24,334-37 1283,-304 33-1294,163-16 381,184-28-6,-213 29-432,-170 19-61,0 1 0,0 0 0,1 0 0,-1 1 0,7 1-1,27 2-1912,-25 0-1000,-14 0-288,-12 2 1212,-36 14-1471,31-11 2000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49:59.713"/>
    </inkml:context>
    <inkml:brush xml:id="br0">
      <inkml:brushProperty name="width" value="0.05" units="cm"/>
      <inkml:brushProperty name="height" value="0.05" units="cm"/>
    </inkml:brush>
  </inkml:definitions>
  <inkml:trace contextRef="#ctx0" brushRef="#br0">193 0 944,'-67'47'2301,"53"-39"-1476,1 1 1,0 0-1,0 1 0,1 0 0,0 0 0,0 2 0,-18 23 0,29-34-749,0 1 0,1-1-1,-1 1 1,0-1 0,1 1-1,-1 0 1,1-1-1,-1 1 1,1 0 0,0-1-1,-1 1 1,1 0 0,0-1-1,0 1 1,0 0 0,1-1-1,-1 1 1,0 0 0,0-1-1,1 1 1,0 2 0,1-2 4,-1 1 1,1-1 0,0 0 0,-1 1-1,1-1 1,0 0 0,1 0-1,-1 0 1,0-1 0,0 1 0,4 2-1,5 1 124,0 0 0,-1 0 0,2-1 0,16 3 0,42 6 334,1-4 0,0-3 1,108-4-1,-126-2-432,113-9 170,-77 3-177,-19 0-48,38-1-6,8 3-10,-51 2-793,94 6-1,-140-2-290,0-2-1,37-4 1,-37 2-430,0 1-1,28 2 0,44 5-2674,-30-6 2312</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0:00.134"/>
    </inkml:context>
    <inkml:brush xml:id="br0">
      <inkml:brushProperty name="width" value="0.05" units="cm"/>
      <inkml:brushProperty name="height" value="0.05" units="cm"/>
    </inkml:brush>
  </inkml:definitions>
  <inkml:trace contextRef="#ctx0" brushRef="#br0">52 348 1676,'-3'-1'674,"0"0"-1,0 0 1,0 0-1,0 0 1,0 0-1,0 1 1,0-1 0,0 1-1,0 0 1,0 0-1,-5 0 1,0 0 1832,6 0-1323,27 0 934,35 0-1186,322-6 335,126-8-1022,-189 6-250,-309 7-91,-1 1 0,0-1 1,0-1-1,0 0 0,17-5 1,-16 3-912,-16-2 425,2-2-49,-1 0 0,-1 0 1,0 0-1,0 1 0,0 0 1,-11-10-1,7 9 272,1-1 0,1 0 0,-13-16 0,-7-8 135,-12-1 323,27 24 122,1 0 1,-14-16 0,19 20 93,0-1 1,0 1 0,-1 1-1,1 0 1,-15-8 0,19 11 15,2 1-132,1 0-1,-1 0 1,1 0-1,0 0 1,0 0-1,0 0 1,0 0-1,0 0 0,0 0 1,0 0-1,0 0 1,0 0-1,0 0 1,0 0-1,1 0 0,0-2 1,44 26 782,-33-18-807,0 0 0,0 1-1,0 1 1,-1 0 0,0 1 0,0 0 0,15 15 0,48 68 536,-67-80-670,0 0-1,-1 0 1,0 0 0,-1 1-1,0 0 1,-1 0 0,4 15-1,-7-22-37,4 16 24,-2 1 0,0-1-1,0 28 1,-4-42-45,1-1 0,-1 1 0,0 0 0,0 0 0,-1 0 0,0-1 0,0 1 0,-1-1 0,0 1 0,0-1 0,0 0 0,-1 0 0,0 0 0,-6 7 0,-20 17-456,-14 17-1588,31-33 878,12-14 907,0 1 1,0 0-1,0 0 0,0 0 0,1-1 0,-1 1 1,0 0-1,0 0 0,1 0 0,-1 0 0,1 0 1,-1 0-1,0 1 0,1-1 0,0 0 1,-1 0-1,1 0 0,0 0 0,0 1 0,-1 0 1,27-1-8292</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0:00.991"/>
    </inkml:context>
    <inkml:brush xml:id="br0">
      <inkml:brushProperty name="width" value="0.05" units="cm"/>
      <inkml:brushProperty name="height" value="0.05" units="cm"/>
    </inkml:brush>
  </inkml:definitions>
  <inkml:trace contextRef="#ctx0" brushRef="#br0">49 63 828,'-11'-16'2144,"-3"-4"1695,11 17-3057,0 1 0,0 0 0,1-1 0,-1 0 0,1 1 0,0-1 0,-3-5 0,10 10 1351,13 16-1736,-11-8-223,1 0-1,-2 0 1,1 1-1,-1 0 0,-1 0 1,0 1-1,-1 0 1,0 0-1,0 0 1,1 13-1,24 90 670,-19-83-525,-1 1-1,6 51 0,-11 196 1288,-6-155-1030,13 137 250,-7-19-476,-6-136-355,15-43 267,-10-92-306,1 1 0,1 0 0,2 1 0,0 0 0,2 0 0,1 0 0,21-38 0,32-76-184,-50 112 243,-1 0 0,-1-1 0,12-56 0,-21 77-13,0 1-26,1 0 0,-1 1 0,1-1-1,0 1 1,1 0 0,7-11 0,-9 14 20,0 1 0,-1 0 1,1-1-1,0 1 1,0 0-1,1 0 0,-1 1 1,0-1-1,0 0 1,1 1-1,-1-1 0,1 1 1,0 0-1,-1 0 1,1 0-1,0 0 1,0 0-1,3 0 0,-5 2-4,-1 1 0,0-1 0,1 0-1,-1 0 1,0 0 0,0 1 0,0-1 0,0 0-1,0 0 1,0 0 0,0 1 0,0-1 0,0 0-1,0 0 1,-1 0 0,0 2 0,-2 7 17,0 1 1,1-1-1,0 1 0,1 0 1,0 0-1,1 0 1,1 16-1,0-1 56,-1-18-56,1 0 0,1 0 1,-1 0-1,1 0 0,1 0 0,-1 0 1,2-1-1,-1 1 0,1-1 0,0 0 0,0 0 1,1 0-1,-1 0 0,2-1 0,-1 0 1,10 8-1,4 3-8,2 0 1,0-2-1,43 25 0,-52-34-10,1-1-1,-1-1 0,1 1 0,0-2 1,1 0-1,-1-1 0,0 0 0,1-1 1,19 0-1,-4-2-1,0-1 1,0-2-1,36-8 0,-19-2 33,1-2 0,-2-1 0,-1-3 0,65-39 0,-97 51-16,-1 0 0,0-1-1,0 0 1,12-15 0,-2 4 13,-20 18-4,1 1 0,-1 0-1,1-1 1,-1 1 0,0-1-1,0 0 1,0 1 0,0-1 0,0 0-1,0 1 1,0-1 0,-1 0 0,1 0-1,0 0 1,-1 0 0,0 0-1,1 0 1,-1 0 0,0 0 0,0 0-1,0 0 1,0 0 0,-1 0 0,1 0-1,0 0 1,-1 0 0,0 1 0,1-1-1,-3-3 1,2 2 29,-1 0 0,0 1 0,0-1 0,0 1-1,0 0 1,0-1 0,0 1 0,-1 0 0,1 0 0,-1 1 0,0-1 0,1 0 0,-1 1-1,0 0 1,0-1 0,0 1 0,0 1 0,-3-2 0,-15-1 32,0 0-1,-1 2 1,1 0 0,0 2-1,-1 0 1,1 1 0,0 1 0,-30 9-1,-1 4 11,0 3 1,-52 28-1,96-43-55,-1 0-1,1 1 1,0 0 0,1 1-1,-1 0 1,1 0 0,-7 8 0,11-10-8,0 0 0,0 0 1,0 0-1,0 0 0,0 1 1,1-1-1,0 1 0,0 0 1,0 0-1,0-1 0,1 1 1,0 0-1,0 0 0,0 10 1,1 3 40,1-1 0,0 1 1,8 32-1,-7-43-54,0 0 0,0 0-1,1 0 1,0 0 0,0-1 0,1 1 0,0-1 0,0 0-1,1 0 1,-1 0 0,1-1 0,6 6 0,5 2 2,2 3-4,0 0 1,2-2-1,-1 0 0,27 13 1,18 10-88,-56-28 1,3 1-321,3-7-63,1-1 0,0 0 0,0 0-1,0-2 1,26-2 0,83-14-4105,-99 12 3458,291-47-10754,-227 36 9796,10-5 290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0:01.690"/>
    </inkml:context>
    <inkml:brush xml:id="br0">
      <inkml:brushProperty name="width" value="0.05" units="cm"/>
      <inkml:brushProperty name="height" value="0.05" units="cm"/>
    </inkml:brush>
  </inkml:definitions>
  <inkml:trace contextRef="#ctx0" brushRef="#br0">1007 29 1132,'0'-1'331,"0"0"1,0 0-1,0 0 1,0 0-1,0 0 0,0 0 1,0 0-1,-1-1 0,1 1 1,0 0-1,-1 0 0,1 0 1,0 0-1,-1 0 0,1 0 1,-1 0-1,0 0 0,1 1 1,-1-1-1,0 0 0,0 0 1,-1-1-1,0 1-22,0 1 0,0-1 1,0 0-1,0 1 0,0-1 0,-1 1 0,1 0 0,0 0 0,0 0 1,-3 0-1,2 1-152,0 0-1,0 0 1,0 0 0,0 0 0,0 1 0,1-1-1,-1 1 1,0 0 0,1 0 0,-1 0 0,1 0-1,0 0 1,0 0 0,-1 1 0,2-1-1,-4 6 1,-4 2 231,-13 19-100,2 1 0,1 1 0,1 1 0,2 0-1,-19 51 1,28-65-216,-19 53 298,-24 112 0,27-89-135,11-48-164,2 0 0,2 1-1,2 0 1,2 0 0,2 1 0,6 62-1,-1-87-56,1-1 0,1 1-1,1-1 1,9 22 0,-11-34-9,0-1 0,1 1 0,0-1 0,0 0 0,1 0 0,0-1 0,1 1 0,0-1 0,0-1 0,16 13 0,-19-16 38,1 0-1,1 0 0,-1-1 0,0 1 0,1-2 0,0 1 0,-1 0 1,1-1-1,0 0 0,0-1 0,0 1 0,1-1 0,-1 0 1,0-1-1,0 1 0,1-1 0,-1-1 0,0 1 0,1-1 0,-1 0 1,10-3-1,-11 2 79,-1 0 0,1 0 1,0 0-1,-1 0 0,0-1 1,1 0-1,-1 0 0,0 0 0,-1-1 1,1 1-1,4-6 0,-6 7-47,0-1 0,0 1 0,0-1 0,-1 0-1,1 0 1,-1 1 0,1-1 0,-1 0-1,0-1 1,0 1 0,0 0 0,-1 0 0,1 0-1,-1 0 1,1-1 0,-1 1 0,0 0 0,-1-6-1,-3-4 41,-1 0-1,0 1 1,0-1 0,-1 1-1,-1 0 1,0 0-1,-1 1 1,0 0-1,-12-11 1,-2-2 22,-1 0 0,-45-32 1,43 39-160,0 1 0,-1 0 0,0 3 0,-1 0 1,-1 1-1,0 2 0,0 1 0,-1 1 0,0 1 1,-1 2-1,0 1 0,1 1 0,-1 1 0,0 2 1,-55 7-1,27 1-1550,-76 19 1,125-23 911,0-1 0,0 1 0,0 0 0,1 1 0,-1 0 0,-14 12 0,23-17 611,-1 0-1,1 1 1,0-1-1,-1 0 1,1 1-1,0-1 1,-1 0-1,1 0 1,0 1 0,-1-1-1,1 1 1,0-1-1,0 0 1,0 1-1,-1-1 1,1 0-1,0 1 1,0-1-1,0 1 1,0-1-1,0 1 1,0-1-1,0 1 1,0-1-1,0 0 1,0 1-1,0-1 1,0 1-1,0-1 1,0 1-1,0-1 1,0 0-1,0 1 1,1-1-1,-1 1 1,0-1-1,0 1 1,19 11-1284,38 4-784,-51-15 1741,50 10-3333,66 5 0,-74-15 2236</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0:02.181"/>
    </inkml:context>
    <inkml:brush xml:id="br0">
      <inkml:brushProperty name="width" value="0.05" units="cm"/>
      <inkml:brushProperty name="height" value="0.05" units="cm"/>
    </inkml:brush>
  </inkml:definitions>
  <inkml:trace contextRef="#ctx0" brushRef="#br0">509 157 1220,'33'-15'1894,"-28"13"-1355,1 0 1,-1 0 0,0-1 0,0 0 0,0 1 0,-1-2 0,1 1 0,-1 0 0,1-1 0,-1 0-1,0 0 1,6-8 0,-10 12-438,0-1-1,1 0 0,-1 1 1,0-1-1,0 0 1,1 0-1,-1 1 0,0-1 1,0 0-1,0 0 1,0 1-1,0-1 0,0 0 1,0 0-1,0 1 0,0-1 1,0 0-1,0 0 1,0 1-1,-1-1 0,1 0 1,0 1-1,-1-1 1,1 0-1,0 1 0,-1-1 1,1 0-1,-1 1 0,1-1 1,-1 1-1,1-1 1,-1 1-1,1-1 0,-1 1 1,0-1-1,1 1 1,-1 0-1,0-1 0,-32-12 2715,24 11-2591,-1 1 1,0 0 0,1 1 0,-1 0 0,0 0 0,0 1-1,-12 2 1,-5 2 61,-39 14 0,37-9-58,0 1-1,1 1 1,1 1 0,0 2 0,-49 36 0,52-33-67,3-2-48,0 0-1,1 2 1,-26 29-1,42-42-113,0-1 1,1 1-1,-1 0 0,1 0 0,0 0 0,1 1 1,-1-1-1,1 0 0,0 1 0,0 0 1,1 0-1,0-1 0,0 1 0,0 0 0,0 0 1,1 0-1,0 0 0,1 0 0,-1 0 0,1 0 1,2 6-1,-2-9-6,0 1-1,1-1 1,-1 0 0,1 0-1,0 0 1,0 0 0,0 0-1,0 0 1,1 0 0,-1-1-1,1 1 1,0-1 0,-1 0-1,1 1 1,6 2 0,12 10-49,-18-13 44,0 0 0,0 0 0,1-1 0,-1 1 0,1-1 0,-1 1 0,1-1 0,-1-1 0,1 1 0,0 0 0,-1-1 0,1 0 0,0 1 0,-1-1 0,1-1 0,0 1 0,0-1 0,-1 1 0,1-1 0,-1 0 0,5-2 0,28-4-104,-18 5 24,0-1 1,0-1 0,-1-1-1,1 0 1,-1-1 0,0-1-1,21-12 1,-6 0-82,-1-1 1,-1-1 0,52-48-1,-27-1 38,-22 30 107,-2-1-1,29-49 1,-54 81 31,0 1 0,1-1-1,10-9 1,-4 5 8,-8 8-6,-4 4-4,0 0 0,-1 0 1,1 1-1,0-1 0,0 0 0,-1 0 0,1 0 0,0 0 1,-1 0-1,1 0 0,-1 0 0,1 0 0,-1 0 1,1-1-1,-1 0 169,12 17 144,-11 0-212,-2 0 0,0-1 0,0 1 0,-7 25 0,5-27-90,2-1 1,-1 0-1,2 1 0,0-1 0,2 21 0,0 9 1,-2-16-155,1 1 0,1-1-1,9 39 1,-7-49 9,1 0 0,1 0 0,0-1 0,1 0 0,1 0-1,18 26 1,-17-28-194,-8-11 62,0 1 1,0-1-1,0 0 1,0 0-1,1 0 1,-1 0-1,1 0 1,0 0-1,0-1 0,0 1 1,-1 0-1,1-1 1,1 0-1,-1 1 1,0-1-1,0 0 1,0 0-1,1 0 1,-1 0-1,0 0 0,1-1 1,-1 1-1,1-1 1,-1 0-1,5 1 1,-4-1-171,1 0 0,-1-1-1,0 1 1,1 0 0,-1-1 0,0 0 0,0 0 0,1 0 0,-1 0 0,0 0 0,0-1-1,0 1 1,-1-1 0,1 0 0,0 0 0,0 0 0,-1 0 0,1 0 0,2-5 0,8-7-1198</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0:03.239"/>
    </inkml:context>
    <inkml:brush xml:id="br0">
      <inkml:brushProperty name="width" value="0.05" units="cm"/>
      <inkml:brushProperty name="height" value="0.05" units="cm"/>
    </inkml:brush>
  </inkml:definitions>
  <inkml:trace contextRef="#ctx0" brushRef="#br0">1 428 660,'9'6'7454,"-5"8"-4210,-4 23-2340,-1-23-15,1 598 6114,2-647-6963,1 0 0,9-39 0,-1 12-31,-8 48-5,1 1 1,0-1 0,1 1 0,9-18 0,-8 17-6,0 1 1,-1-1-1,-1 0 0,4-15 0,-7 23-2,2-13-1,0 1-1,7-18 1,-8 29-2,1 1 1,0-1 0,0 1 0,1 0-1,-1 0 1,1 0 0,1 1-1,8-10 1,10-5-8,30-18 1,-45 32 11,1 0 3,0 1 0,1 0 0,-1 1 0,1 0-1,-1 1 1,1-1 0,13-1 0,73-7 32,-78 10-40,12 1-8,0 2 0,58 8-1,-48-4 11,-18-1 6,0 1-1,40 14 1,-14-4 2,-46-15 13,-1 1-1,1 0 1,0-1 0,-1 1 0,1 0 0,-1 0-1,0-1 1,1 1 0,-1 0 0,0 0-1,1 1 1,-1-1 0,2 2 0,-3-2-2,0-1 0,0 1 0,1-1 0,-1 1 0,0 0 0,0-1 0,0 1 0,0-1 1,0 1-1,0 0 0,0-1 0,0 1 0,0-1 0,0 1 0,0 0 0,0-1 0,0 1 0,0-1 0,0 1 0,-1-1 1,1 1-1,0 0 0,0-1 0,-1 1 0,1-1 0,0 1 0,-1-1 0,1 0 0,-1 1 0,1-1 0,-1 1 1,1-1-1,-1 0 0,1 1 0,-1-1 0,1 0 0,-1 1 0,1-1 0,-1 0 0,0 0 0,-9 7 172,0 0-1,0 1 1,1 0-1,-11 12 1,9-8-21,-1-1 0,-24 17 1,7-9-46,-22 14 106,2 2 0,-46 41 0,65-49-150,15-15-34,2 0-1,0 2 0,-18 21 0,-22 28-34,33-41-8,16-16 9,0-1 0,1 1 0,0-1 1,1 1-1,-1 0 0,1 0 0,0 0 0,0 0 1,-1 12-1,3-16-3,0-1-1,-1 0 1,1 0 0,0 1 0,0-1-1,0 0 1,0 0 0,1 0-1,-1 1 1,0-1 0,0 0 0,1 0-1,-1 0 1,0 0 0,1 1 0,0-1-1,-1 0 1,1 0 0,-1 0 0,1 0-1,0 0 1,1 1 0,0-2-5,0 0 1,0 0 0,0 0 0,0 0-1,0 0 1,1 0 0,-1-1-1,0 1 1,0-1 0,0 1-1,3-2 1,-3 1-2,41-13 3,-1-2 1,-1-2-1,0-1 1,73-49-1,25-24-63,-81 52 60,72-56 14,-119 86-16,0 1-1,0 0 1,1 1-1,0 1 1,0 0-1,1 0 1,19-6-1,-31 12 11,1 1-1,-1 0 1,0-1-1,0 1 1,0 0-1,0 0 1,1 0 0,-1 0-1,0 0 1,0 0-1,0 0 1,1 0-1,-1 1 1,0-1-1,0 0 1,0 1-1,0-1 1,0 1-1,0-1 1,0 1 0,0 0-1,0-1 1,0 1-1,0 0 1,0 0-1,0 0 1,0 0-1,-1-1 1,1 1-1,0 0 1,0 0-1,-1 1 1,1-1 0,-1 0-1,1 0 1,-1 0-1,0 0 1,1 0-1,-1 0 1,0 1-1,0 1 1,2 8 26,-1-1 0,-1 1 0,-1 21-1,0-15-53,3 1 18,0 0 0,1-1 0,0 1 0,9 21 0,2 14 2,-11-40-6,-3-9-6,1 1-1,0-1 1,0 0 0,1 0-1,-1 1 1,5 6 0,7 21-256,-13-29 178,1 1 0,1 0 0,-1-1 0,0 1 0,1-1 0,0 0 0,0 1 0,0-1 0,0 0 1,0 0-1,6 5 0,-6-5-126,1-1 1,-1 1-1,1-1 1,0 0-1,0 0 0,0 0 1,0-1-1,0 1 1,0-1-1,0 1 1,1-1-1,-1 0 1,0 0-1,1-1 1,-1 1-1,1-1 0,-1 1 1,1-1-1,-1 0 1,1 0-1,-1-1 1,1 1-1,-1-1 1,0 0-1,1 0 0,4-2 1,1-1-362,0-1-1,0 0 1,0 0-1,-1-1 1,1 0 0,-1-1-1,-1 0 1,1 0 0,9-13-1,14-13-683,8-3 296,-27 26 722,0-1 0,0 0-1,-1-1 1,-1 0 0,0-1-1,11-18 1,2-18-890,-2 0 1,19-69-1,-10 29 120,59-123 1448,25 12 4336,-112 197-4615,0-1 0,0 1-1,0 0 1,0-1 0,-1 1-1,0-1 1,1 0 0,-1 0-1,0 1 1,-1-1 0,1 0-1,-1 0 1,0 0 0,0 0-1,0 0 1,0 0 0,-1 0-1,1 1 1,-1-1 0,0 0-1,0 0 1,-1 1 0,1-1-1,-1 0 1,1 1-1,-1-1 1,-3-3 0,4 7-125,1-1 0,-1 1 1,1-1-1,-1 1 0,1 0 0,0-1 1,-1 0-1,1 1 0,0-1 0,-1 1 1,1-1-1,0 1 0,0-1 0,0 1 1,-1-1-1,1 0 0,0 1 0,0-1 1,0 1-1,0-1 0,0 0 0,0 1 1,0-1-1,0 0 0,0 1 0,0-1 1,1 1-1,-1-1 0,0 0 1,0 1-1,1-1 0,-1 1 0,0-1 1,0 1-1,1-1 0,-1 1 0,1-1 1,-1 1-1,0-1 0,1 1 0,-1 0 1,1-1-1,-1 1 0,1 0 0,-1-1 1,2 1-1,1-2 215,1 1 1,-1 0-1,1 1 0,-1-1 0,1 1 1,-1-1-1,6 1 0,-8 1-176,0-1 0,-1 1-1,1-1 1,0 1-1,0-1 1,0 1-1,0 0 1,0-1-1,-1 1 1,1 0-1,0 0 1,-1 0 0,1 0-1,-1-1 1,1 1-1,-1 0 1,1 0-1,-1 0 1,1 0-1,-1 0 1,0 0-1,0 0 1,1 0-1,-1 0 1,0 0 0,0 2-1,2 4 343,59 170 2569,-36-94-2185,13 55 258,-7 15-330,39 176-204,-34-121-723,-34-195-107,-1 0 1,0 0 0,-2 20-1,0-6-2307,-13-40-1679,-23-40-2009,30 41 5521,0 0 0,-2 0 0,1 1 0,-1 0 0,-16-14 0,-74-53-2396,48 35 1739</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0:03.674"/>
    </inkml:context>
    <inkml:brush xml:id="br0">
      <inkml:brushProperty name="width" value="0.05" units="cm"/>
      <inkml:brushProperty name="height" value="0.05" units="cm"/>
    </inkml:brush>
  </inkml:definitions>
  <inkml:trace contextRef="#ctx0" brushRef="#br0">37 85 300,'-9'-20'1214,"7"13"464,-1 0 0,0 0 0,-1 0 0,1 1-1,-9-11 1,12 17-1546,0-1 0,0 1 0,0 0 0,0-1 0,0 1 0,0 0 0,0-1 0,0 1 0,0 0-1,0-1 1,0 1 0,0 0 0,0-1 0,1 1 0,-1 0 0,0-1 0,0 1 0,0 0 0,0 0 0,1-1 0,-1 1 0,0 0 0,0 0 0,1-1 0,-1 1 0,0 0-1,0 0 1,1 0 0,-1-1 0,0 1 0,1 0 0,-1 0 0,0 0 0,1 0 0,-1 0 0,0 0 0,1 0 0,17-4 1523,44 12 58,67 0 0,-68-5-1358,236-1 134,-166-3-587,9-6-1239,-90 3-3096,-45 3 2038,-35-1-5267,11 2 4899,15 0 407</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0:27.058"/>
    </inkml:context>
    <inkml:brush xml:id="br0">
      <inkml:brushProperty name="width" value="0.05" units="cm"/>
      <inkml:brushProperty name="height" value="0.05" units="cm"/>
    </inkml:brush>
  </inkml:definitions>
  <inkml:trace contextRef="#ctx0" brushRef="#br0">112 306 1124,'0'-5'834,"-1"0"1,0 0-1,1 0 0,-2 0 0,1 0 1,0 0-1,-1 1 0,0-1 0,0 0 1,0 1-1,-1 0 0,0-1 0,0 1 1,-5-7-1,-14-20 2104,21 29-2811,-1 1-1,1-1 0,0 1 1,-1-1-1,1 1 0,-1 0 1,0-1-1,1 1 1,-1 0-1,0 0 0,0 0 1,0 0-1,1 1 1,-1-1-1,0 0 0,0 1 1,-4-1-1,4 1 263,1-1-327,0 0-1,1 1 1,-1-1-1,0 0 0,0 1 1,0-1-1,0 1 1,0 0-1,0-1 0,0 1 1,0 0-1,0-1 1,-1 1-1,1 0 0,-2 0 1,-1 0 446,13 0-279,-6 0-163,-1 1-1,1-1 1,-1 1 0,1 0-1,-1 0 1,1 0 0,-1 0-1,0 0 1,0 0-1,0 1 1,0-1 0,0 1-1,0-1 1,0 1 0,0 0-1,0 0 1,-1 0 0,1 0-1,-1 0 1,1 0 0,-1 0-1,0 1 1,1 2 0,16 21 399,-9-15-202,0 1 1,10 19-1,5 7 140,-14-22-222,-1-1 1,9 23 0,8 15 111,38 75 209,-35-63-325,-23-49-125,0-1 0,1 0 0,10 16-1,47 75 430,-62-104-375,1 0-1,0 0 1,0-1-1,0 1 1,0-1-1,0 0 0,0 0 1,0 0-1,0 0 1,1-1-1,-1 1 1,0-1-1,4 1 1,-6-2-45,1 1 1,-1-1 0,1 1-1,-1-1 1,1 1-1,-1-1 1,0 0-1,1 1 1,-1-1-1,0 0 1,0 0-1,0 0 1,0 0 0,0 0-1,0 0 1,0-1-1,1 0 1,5-5 144,2-2-46,-1 2-28,1-1 0,-2 0 1,1-1-1,-1 1 0,8-14 0,26-34 178,-29 42-241,-1-1-1,11-19 1,19-30 74,-27 43-100,20-39-1,-11 14-25,41-62 1,-51 88-20,4-4-3,-1 0-1,-1-1 1,15-34-1,-27 52 11,0 0 0,1 0-1,0 1 1,1 0 0,-1 0-1,1 0 1,1 0 0,8-7-1,14-15-55,-16 4-180,-11 24 156,-1-1 0,0 0-1,1 0 1,-1 0 0,0 0 0,1 1 0,-1-1 0,0 0 0,0 0 0,0 0 0,0 0 0,0 0 0,0 0 0,0 1 0,0-1 0,0 0 0,0 0 0,0 0 0,-1 0-1,1 0 1,0 0 0,-1 1 0,1-1 0,0 0 0,-1 0 0,1 1 0,-2-3 0,2 3 46,0 0 0,0 0-1,0 0 1,0 0 0,-1 0 0,1 0 0,0 0-1,0 0 1,0 0 0,0 0 0,0 0 0,0 0 0,0 0-1,0 0 1,-1 0 0,1 0 0,0 0 0,0 0-1,0 0 1,0 0 0,0-1 0,0 1 0,0 0-1,0 0 1,0 0 0,0 0 0,0 0 0,0 0 0,0 0-1,0 0 1,-1-1 0,1 1 0,0 0 0,0 0-1,0 0 1,0 0 0,0 0 0,0 0 0,0 0-1,0-1 1,0 1 0,1 0 0,-1 0 0,0 0 0,0 0-1,0 0 1,0 0 0,0 0 0,0-1 0,0 1-1,0 0 1,0 0 0,0 0 0,0 0 0,0 0 0,0 0-1,0 0 1,1 0 0,-1 0 0,0 0 0,0-1-1,13-2-2071,26-2-1398,-27 4 2914,35-4-2376,20-4-4919,138 2-1,-141 13 6234</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0:27.476"/>
    </inkml:context>
    <inkml:brush xml:id="br0">
      <inkml:brushProperty name="width" value="0.05" units="cm"/>
      <inkml:brushProperty name="height" value="0.05" units="cm"/>
    </inkml:brush>
  </inkml:definitions>
  <inkml:trace contextRef="#ctx0" brushRef="#br0">13 1 1360,'-1'1'317,"0"0"0,0 0 0,0 0 0,0 0-1,0 0 1,0 0 0,0 1 0,1-1 0,-1 0 0,0 0 0,1 1 0,-1-1-1,1 1 1,-1-1 0,1 0 0,0 1 0,0-1 0,0 1 0,0-1 0,0 3-1,0-3-85,0-1 0,1 1 0,-1 0 0,1 0 0,-1-1 0,0 1-1,1-1 1,-1 1 0,1 0 0,0-1 0,-1 1 0,1-1 0,-1 1-1,1-1 1,0 1 0,-1-1 0,2 1 0,12 3-347,45 0 1279,0-1 0,70-8-1,-8 1-520,140-4-25,-104 1-482,-20 2-75,142-3-71,50 1-2675,-329 7 2613,0 0 0,0 0 0,0 0 0,0 0 0,-15 7-5737,-84-7 280,63 0 3924</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05T01:00:56.025"/>
    </inkml:context>
    <inkml:brush xml:id="br0">
      <inkml:brushProperty name="width" value="0.08571" units="cm"/>
      <inkml:brushProperty name="height" value="0.08571" units="cm"/>
    </inkml:brush>
  </inkml:definitions>
  <inkml:trace contextRef="#ctx0" brushRef="#br0">102 22 5734,'6'56'0,"-1"-42"0,25-5 0,-19-29 0,6-18 0,-17 23 0,-23-6 0,-21 22 0,2-8 0,-3 22 0,28-11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0:27.882"/>
    </inkml:context>
    <inkml:brush xml:id="br0">
      <inkml:brushProperty name="width" value="0.05" units="cm"/>
      <inkml:brushProperty name="height" value="0.05" units="cm"/>
    </inkml:brush>
  </inkml:definitions>
  <inkml:trace contextRef="#ctx0" brushRef="#br0">15 111 400,'-2'-2'504,"0"-1"-1,1 1 1,-1-1 0,1 0-1,0 1 1,0-1 0,0 0-1,0 0 1,0 0 0,1 0-1,-1 0 1,1 0 0,0 0-1,0 0 1,0 0 0,1-4-1,-1-5 1455,0 11-1880,1 0 0,-1 0 1,0 0-1,1 0 1,-1 0-1,1 0 1,-1 0-1,1 0 0,0 0 1,-1 1-1,1-1 1,0 0-1,0 0 0,0 1 1,0-1-1,-1 0 1,1 1-1,0-1 0,0 1 1,2-1-1,19-8 359,11 2-49,1 1 1,0 2-1,0 2 1,0 1 0,0 1-1,67 10 1,-76-5-222,-1 0 1,0 1 0,0 1-1,0 2 1,-1 0-1,0 1 1,-1 2 0,0 0-1,29 22 1,-46-29-117,0 0 0,0 1-1,0 0 1,-1 0 0,0 1 0,0-1 0,-1 1-1,0 0 1,5 14 0,-2-2 65,-1 1 0,3 26-1,-7-34-77,-1-1-1,0 1 1,-1-1-1,0 1 1,-1-1-1,0 0 0,-7 20 1,0 3 15,2-10-45,0 0-1,-2-1 0,0 0 1,-2 0-1,0-1 1,-2-1-1,0 0 1,-2 0-1,-17 18 1,2-4-130,17-18-164,-2 0-1,0-1 1,0-1 0,-2 0 0,-19 13 0,-48 28-2733,31-14-2984,50-40 5557,0 0 0,1-1 0,-1 1 0,0-1 0,0 0 1,1 0-1,-1 0 0,-6 1 0,6-1-68,-1 1-1420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0:28.628"/>
    </inkml:context>
    <inkml:brush xml:id="br0">
      <inkml:brushProperty name="width" value="0.05" units="cm"/>
      <inkml:brushProperty name="height" value="0.05" units="cm"/>
    </inkml:brush>
  </inkml:definitions>
  <inkml:trace contextRef="#ctx0" brushRef="#br0">179 143 52,'-5'-9'1041,"-2"1"0,1-1 1,-1 1-1,0 0 0,-9-8 0,12 12-327,1 0 0,0 0 0,0-1 0,1 0-1,-1 1 1,1-1 0,0 0 0,0 0 0,1 0-1,-2-6 1,3 10-600,0 0 0,0 0 0,-1 0-1,1 0 1,0 0 0,-1 0 0,1 0 0,0 0-1,-1 0 1,0 0 0,1 0 0,-1 1 0,1-1-1,-1 0 1,0 0 0,0 0 0,1 1 0,-1-1-1,0 0 1,0 1 0,0-1 0,0 1 0,0-1-1,-2 0 1,0 0 73,0 0 1,-1 0-1,1 0 0,-1 0 1,1 1-1,-1-1 0,-3 1 0,6 0-174,1 0 1,0 0-1,0 0 0,0 0 0,-1 1 0,1-1 0,0 0 0,0 0 0,0 0 0,-1 0 0,1 1 0,0-1 0,0 0 0,0 0 0,0 0 1,0 1-1,-1-1 0,1 0 0,0 0 0,0 1 0,0-1 0,0 0 0,0 0 0,0 1 0,0-1 0,0 0 0,0 0 0,0 1 1,0-1-1,0 0 0,0 0 0,0 1 0,0-1 0,0 0 0,0 0 0,0 1 0,0-1 0,1 0 0,-1 0 0,0 1 0,0-1 0,0 0 1,0 0-1,0 0 0,1 0 0,-1 1 0,0-1 0,0 0 0,0 0 0,1 0 0,-1 0 0,0 1 0,0-1 0,0 0 0,1 0 0,-1 0 1,10 11 204,-7-6-139,0-1-1,0 1 1,-1-1 0,1 1 0,-1 0 0,0 0-1,-1 0 1,1 0 0,-1 0 0,0 0 0,0 1-1,-1-1 1,1 6 0,2 9 207,8 62 784,1 118 0,-43 285 1363,22-394-2141,2-46-155,-1 0 1,-17 48 0,-7 39 25,30-111-136,0 1 0,3 35 0,0-16 12,-1-41-39,0 0 0,0 0 0,0 1-1,0-1 1,0 0 0,0 0 0,0 0 0,1 0 0,-1 0 0,0 0 0,0 1 0,0-1 0,0 0 0,0 0 0,0 0 0,1 0 0,-1 0 0,0 0 0,0 0-1,0 0 1,0 0 0,0 0 0,1 0 0,-1 0 0,0 0 0,0 0 0,0 0 0,0 0 0,0 0 0,1 0 0,-1 0 0,0 0 0,0 0 0,0 0 0,0 0-1,0 0 1,1 0 0,-1 0 0,0 0 0,0 0 0,0 0 0,0 0 0,0 0 0,1 0 0,-1-1 0,0 1 0,0 0 0,0 0 0,0 0 0,0 0 0,0 0-1,0 0 1,0-1 0,9-6-50,6-23-166,-1 0 0,12-36 0,22-52-266,-2 32 66,92-132 0,-111 179 369,24-29 10,-47 65 80,-1 0-1,0-1 0,0 0 1,0 1-1,0-1 0,0-1 1,-1 1-1,0 0 0,1-1 1,-2 1-1,1-1 0,0 1 1,-1-1-1,0 0 0,0 0 1,-1 1-1,1-9 0,-26 54 171,3-14-182,15-18-23,1-1 0,0 1 0,0 0 0,1 0 0,-7 15 0,-1 14 34,2 2 0,-9 64 1,16-81-35,3-15-7,1 0 1,0-1-1,0 1 0,1 0 0,0 0 1,0-1-1,1 1 0,0-1 1,3 9-1,1-2-4,0 1 0,1-1 0,13 22 0,-13-28-3,-1 0 0,1-1 0,0 0 0,1 0 0,0-1 0,0 0 0,0 0-1,12 6 1,11 4-30,37 14 0,-42-22 2,1-1 0,1-1 0,-1-1 0,46 1 0,-26-1-19,-3-2-4,-1-2 1,1-2-1,0-2 1,66-12-1,168-55-71,-248 62 122,34-13-2,60-31 0,-107 45 51,0-1 1,-1-1 0,0 0-1,0-2 1,-1 0-1,-1 0 1,0-1-1,0-1 1,-1 0 0,-1-1-1,16-23 1,-27 35-13,1-1 1,-1 1 0,0 0 0,0 0 0,0-1-1,-1 1 1,1-1 0,-1 1 0,1-1 0,-1 1-1,0-1 1,0 1 0,0-1 0,0 1 0,0-1-1,-1 1 1,1-1 0,-1 1 0,1-1 0,-1 1-1,-2-5 1,0 1 69,-1 1-1,0-1 1,0 1-1,0 0 1,-1 0-1,1 0 1,-9-6-1,10 9-72,-1 0 0,1 0 0,-1 0 0,1 0 1,-1 1-1,0-1 0,0 1 0,1 0 0,-1 0 0,0 0 0,-6 0 0,-16-3 89,10 0-77,-1 1-1,0 1 0,0 0 1,0 2-1,1 0 0,-24 3 1,-99 20 71,96-14-88,7-2 14,0 1-1,-64 24 1,81-25-12,1 2 0,-1 0 0,2 1 0,-1 1 0,1 0 0,1 1 0,0 1 0,1 1 0,1 0 0,0 1 0,0 0 0,2 1 0,-18 27 0,26-31-16,1-1 1,0 1 0,0 0-1,1 0 1,1 0 0,0 0-1,0 0 1,1 0 0,1 1-1,0-1 1,3 12 0,-2-16-6,0 0 0,0-1 0,1 1 0,0 0 0,1-1 0,7 11 0,10 26 8,-14-28-16,1-1 0,0 0 0,1 0 0,1-1 0,0 0 0,1-1 0,1 0 0,0-1 0,0 0 0,1-1 0,25 17 0,-5-3-38,-26-19-31,1 0 0,0 0 0,0-1 0,17 9 1,-4-5-285,-16-6-216,1-1 0,-1 1 1,1-1-1,-1 0 0,11 1 1,-14-3 335,0 0 0,-1 0 0,1 0 0,-1 0 0,1 0 1,0 0-1,-1-1 0,1 1 0,-1-1 0,1 1 0,-1-1 0,1 1 0,-1-1 1,0 0-1,1 0 0,-1 0 0,0 0 0,1 0 0,-1 0 0,0 0 1,0 0-1,0 0 0,0-1 0,0 1 0,0 0 0,0-2 0,2-2-1422,0 0-1,1 0 0,-1 0 0,1 1 1,7-7-1,-6 7 917,0 1 1,0-1-1,0 1 1,0 1-1,0-1 0,7-2 1,34-9-1264</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0:29.933"/>
    </inkml:context>
    <inkml:brush xml:id="br0">
      <inkml:brushProperty name="width" value="0.05" units="cm"/>
      <inkml:brushProperty name="height" value="0.05" units="cm"/>
    </inkml:brush>
  </inkml:definitions>
  <inkml:trace contextRef="#ctx0" brushRef="#br0">551 280 528,'7'-29'2896,"-7"27"-2599,1 1 0,0-1 0,-1 1 0,1-1 0,-1 1 0,1-1 0,-1 1 0,0-1 0,0 1 0,0-1 0,1 1 0,-2-1 0,1 0 0,0 1 0,0-1 0,0 1 0,-1-1 0,1 1 0,-1-1 0,1 1 0,-1-1 1,1 1-1,-1-1 0,0 1 0,0 0 0,-2-3 0,1 2 305,0-1-1,-1 1 1,1-1 0,-1 1 0,0 0 0,0 0 0,-5-2 0,3 2-306,0 0 0,0 1 1,0 0-1,0 0 0,0 0 0,0 1 1,0-1-1,-7 2 0,-10-1-59,0 2-1,1 0 1,-1 2 0,0 0-1,-25 9 1,-101 48 65,126-49-217,1 1 0,0 1 0,1 1-1,-31 29 1,48-40-72,-1 0 0,1 0 1,0 0-1,0 0 0,0 1 0,0 0 0,1-1 0,0 1 0,0 0 0,0 0 1,1 0-1,0 0 0,0 0 0,0 1 0,0-1 0,1 0 0,0 1 0,0-1 0,0 0 1,1 0-1,0 1 0,0-1 0,2 5 0,2 7 22,-2-9-18,-1 0 1,1-1 0,0 1-1,1-1 1,5 9 0,16 17 83,1-1 1,2-1-1,1-1 1,49 38 0,-17-14 120,-36-32-24,28 22 0,54 38 569,-96-72-539,1 2 0,-1-1 0,-1 1 0,0 1 0,0 0 0,9 18 0,-5-12 251,8 12 323,-22-30-771,1 0-1,-1 0 1,1 0 0,-1 0-1,0 0 1,1 0-1,-1 1 1,0-1-1,0 0 1,1 0-1,-1 0 1,0 0-1,0 0 1,0 0-1,-1 0 1,1 0-1,0 0 1,0 0-1,-1 1 1,1-1-1,0 0 1,-1 0-1,1 0 1,-1 0-1,1-1 1,-2 3-1,-2 1 34,-1 0-1,1-1 0,-1 1 1,0-1-1,0 0 1,0 0-1,0 0 0,-1-1 1,-8 3-1,-58 13 113,54-15-172,-27 8-471,0-3-1,0-2 1,-1-2 0,0-2-1,-54-4 1,94 1 194,-1 0 1,1-1-1,0 0 0,-1 0 0,1-1 1,0 1-1,1-1 0,-10-6 1,12 7 109,1 0 1,-1 1-1,1-1 0,0 0 1,-1 0-1,1-1 1,0 1-1,0 0 1,0-1-1,1 1 1,-1-1-1,1 1 1,-1-1-1,1 0 0,0 0 1,0 0-1,0 0 1,0 0-1,0-4 1,2-5-427,0 0-1,1 1 1,0-1 0,1 1-1,0 0 1,1 0 0,8-17 0,46-78-2248,-45 84 2252,106-158-2973,1-2 665,-80 119 2266,61-75 1,62-44 3664,-127 146-1854,-17 17-13,0 0 0,21-29-1,-4 14 2080,-34 32-1333,-2 1-1854,1 1 1,-1 0 0,0 0-1,1 0 1,-1 0-1,1 0 1,-1 0 0,1 0-1,-1 0 1,1 0 0,-1 0-1,0 0 1,1 0-1,-1 0 1,1 1 0,-1-1-1,0 0 1,1 0-1,-1 0 1,1 1 0,-1-1-1,0 0 1,1 0-1,-1 1 1,5 20 1257,24 34 14,-24-47-1230,0-1-1,0 1 1,0 1 0,-1-1-1,-1 1 1,1-1 0,-1 1 0,-1 0-1,0 0 1,0 0 0,-1 0-1,0 1 1,0-1 0,-2 13-1,-9 65 315,-28 168 165,25-164-476,11-69-88,-1 0 1,-1 0 0,0 0-1,-10 27 1,-5-4-4,8-19-9,1 0 1,-9 39 0,16-52-2,3-8 2,-1 1 0,0 0 0,-1-1 1,1 1-1,-1-1 0,0 1 0,-1-1 0,1 0 0,-1 0 0,-5 8 1,-2 12 41,8-19-60,1-17-79,3 4 34,0 1 0,1-1 0,-1 1 0,1-1 0,0 1-1,1 0 1,0 0 0,8-11 0,4-6-111,-10 14 136,1 0 0,0 1 0,1 0 0,-1 0 0,2 1 0,-1 0 0,10-6 0,13-11 11,-15 12 15,0 0 0,0 1 0,19-9 0,-29 16 1,0 1 1,1 0-1,-1 1 0,0-1 0,1 1 1,0 1-1,-1-1 0,1 1 1,0 0-1,0 1 0,-1-1 1,9 2-1,-10 0 41,0 0 1,1 0-1,-1 1 0,0-1 0,0 1 0,0 1 1,0-1-1,0 1 0,0 0 0,-1 0 0,1 0 1,-1 0-1,0 1 0,0 0 0,0 0 0,0 0 1,-1 0-1,4 6 0,-5-5 10,0-1 0,0 1-1,-1 0 1,1-1 0,-1 1 0,0 0-1,0 0 1,-1 0 0,1 0 0,-1 0-1,0 0 1,-1 0 0,1 0 0,-1 0-1,0-1 1,0 1 0,0 0 0,-1 0-1,-4 7 1,2-3 29,-1 0 1,0-1-1,0 0 0,-1 0 0,-1-1 0,1 0 0,-1 0 0,-11 9 1,-68 44 391,69-49-383,-20 11-231,0-2 1,-1-1-1,-1-2 0,-1-2 1,0-1-1,-1-3 0,0-1 1,-1-1-1,-81 4 0,110-13-465,0-1 0,0 0 0,-1-1 0,1 0 0,-19-7 0,29 8 368,0 1 0,0-1 0,0-1 0,0 1 0,0 0 0,1-1 1,-1 1-1,0-1 0,1 0 0,0 1 0,-1-1 0,1-1 0,0 1 0,0 0 0,0 0 0,0-1 0,0 1 0,1-1 0,-1 0 0,1 1 0,0-1 1,0 0-1,0 0 0,0 0 0,0 0 0,0 0 0,0-5 0,1-14-2296,-2-1-1,-6-31 1,7 50 2337,1 1-1,0-1 1,0 1 0,0-1 0,0 1-1,1-1 1,-1 1 0,1 0 0,0-1-1,0 1 1,0 0 0,1-1 0,-1 1 0,1 0-1,-1 0 1,1 0 0,0 0 0,0 1-1,1-1 1,3-4 0,30-28-1433</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0:30.550"/>
    </inkml:context>
    <inkml:brush xml:id="br0">
      <inkml:brushProperty name="width" value="0.05" units="cm"/>
      <inkml:brushProperty name="height" value="0.05" units="cm"/>
    </inkml:brush>
  </inkml:definitions>
  <inkml:trace contextRef="#ctx0" brushRef="#br0">132 51 328,'68'-28'4497,"-24"7"2216,-44 21-6644,0-1-1,0 1 1,1 0 0,-1 0 0,0 0 0,1 0 0,-1 0 0,0 0 0,1 0 0,-1 0-1,0 0 1,1-1 0,-1 1 0,0 0 0,1 1 0,-1-1 0,0 0 0,1 0-1,-1 0 1,0 0 0,1 0 0,-1 0 0,0 0 0,0 0 0,1 1 0,-1-1 0,0 0-1,1 0 1,-1 0 0,0 1 0,0-1 0,1 0 0,-1 0 0,0 1 0,0-1-1,0 0 1,1 0 0,-1 1 0,0-1 0,0 0 0,0 1 0,0-1 0,0 1 0,4 16 846,-3-12-478,25 52 998,-21-44-1326,0 0 0,1 0 0,0 0 1,1-1-1,1 0 0,12 15 1,5 4-59,30 26 1,-44-46-52,1-2 0,1 1 0,-1-2 0,1 1-1,1-2 1,27 12 0,-31-16 6,-1-1 1,1 0-1,0-1 1,0 0-1,-1 0 0,1-1 1,0-1-1,0 1 1,0-1-1,0-1 1,-1 0-1,1 0 0,15-7 1,-6 2 50,-1-1 0,-1-1 0,1 0 1,-1-1-1,-1-1 0,16-14 0,14-8 185,-37 28-152,0-1-1,-1 0 1,1 0 0,-2-1 0,1 0-1,-1 0 1,0-1 0,10-14-1,-11 14 41,0-1 0,0 1 0,1 0 0,0 0 0,0 1 0,1 0-1,12-9 1,6-1 720,33-16 1,-23 13 342,-34 20-1116,0-1 1,0 1-1,1 0 1,-1 0 0,0 0-1,0 0 1,0 0-1,0 1 1,0-1-1,0 1 1,0-1-1,1 1 1,-1 0-1,-1 0 1,1-1-1,3 3 1,-2-1-29,-1-1 1,0 1-1,1 0 1,-1 0-1,0 0 0,0 0 1,0 0-1,0 1 0,0-1 1,-1 1-1,1-1 1,-1 1-1,1 0 0,-1-1 1,0 1-1,1 4 1,0 4 93,0 0 1,0 0 0,-1 13 0,2 12 116,1-18-140,-2-9-47,-1-1 0,0 0 0,0 1 0,0-1-1,-2 17 1,-6 27 329,-1 0 0,-3-1 0,-25 71 0,19-76-178,-2 0 0,-3-2 0,-1 0 0,-2-1 0,-31 39 0,14-30-6,18-21-20,-37 37 0,34-41-99,-2-1 1,-1-2 0,0 0-1,-46 25 1,51-34-76,-1-1 0,-1-1 0,0-2 1,-1 0-1,0-2 0,-52 10 0,50-15-19,-1-2 1,0-1-1,0-1 0,0-2 0,-42-7 0,56 6-41,0-1 1,0-1-1,0 0 0,1-1 0,0-1 0,0 0 0,0-1 0,1-1 1,0-1-1,-24-20 0,37 27 25,0 1 1,0 0 0,0 0-1,1-1 1,-1 1 0,1-1-1,0 0 1,-1 1-1,1-1 1,0 0 0,1 0-1,-1 0 1,0 0 0,1 1-1,0-1 1,0 0-1,0 0 1,0 0 0,0 0-1,0 0 1,1 0 0,-1 0-1,2-4 1,0 3-1,-1-1 1,1 0 0,0 1-1,0 0 1,0-1 0,1 1-1,0 0 1,-1 0-1,1 1 1,1-1 0,-1 0-1,7-5 1,11-5-14,0 1 0,1 1 0,0 1 1,1 1-1,1 1 0,31-8 0,110-33 128,-102 29-301,104-21 0,-23 18-990,115-20-5404,-1-11-5062,-103 30 5312,-82 15 4463,26-4-82</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0:30.969"/>
    </inkml:context>
    <inkml:brush xml:id="br0">
      <inkml:brushProperty name="width" value="0.05" units="cm"/>
      <inkml:brushProperty name="height" value="0.05" units="cm"/>
    </inkml:brush>
  </inkml:definitions>
  <inkml:trace contextRef="#ctx0" brushRef="#br0">59 71 1376,'-49'4'12701,"39"-2"-9108,35 0-2127,237-17 379,-72 8-1882,-25 0-2003,-162 7 1866,0 0-1,-1 0 1,1 0-1,0 0 1,0-1-1,-1 1 1,1-1-1,0 0 0,-1 0 1,1 0-1,0 0 1,2-1-1,-4 1-239,0-1-1,0 1 1,0 0 0,0 0-1,0-1 1,0 1 0,0-1-1,0 1 1,0 0-1,-1-1 1,1 0 0,-1 1-1,1-1 1,-1 1 0,0-1-1,1 0 1,-1 1-1,0-1 1,0 1 0,0-4-1,25-3-6270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0:31.714"/>
    </inkml:context>
    <inkml:brush xml:id="br0">
      <inkml:brushProperty name="width" value="0.05" units="cm"/>
      <inkml:brushProperty name="height" value="0.05" units="cm"/>
    </inkml:brush>
  </inkml:definitions>
  <inkml:trace contextRef="#ctx0" brushRef="#br0">1759 43 1244,'-18'2'742,"1"-1"1,-1 0-1,-21-3 0,-25 0 1682,63 2-2403,-8 0 311,-1 0-1,0-1 0,1 0 1,-1 0-1,1-1 0,-1 0 1,-8-4-1,-12-2 405,1 1 1,-1 1-1,-1 2 1,-50-1-1,53 6-92,-38 8-1,23-3-118,6 0 148,1 2 1,-58 22-1,58-19-250,-91 41 1109,1 10-52,-39 33 238,61-33-932,75-44-510,1 1 0,1 1-1,-44 42 1,-65 82 706,136-143-979,-17 20 139,1 0 0,1 2 0,2-1 0,0 2 0,1 0 0,1 0 0,1 1 0,-10 40 0,15-47-79,-5 14 134,-8 50-1,17-70-157,0 0 1,0 0-1,1 0 0,1 0 1,0-1-1,0 1 0,7 23 0,40 104 238,-41-123-249,1 0-1,1-1 1,0 0-1,1 0 1,0-1-1,18 18 1,17 10 44,1-2-1,89 56 1,-110-81-43,0-2-1,45 17 0,-2-1 10,-26-11 10,2-2 0,0-2 0,57 10 1,-49-12 23,7-1 144,101 5 0,-128-14-121,23 0 213,1-3 0,-1-2 0,79-14 0,159-48 753,-157 22-618,-2 0 75,-42 16-180,-2-5 1,134-66-1,-112 35-338,-90 51 0,0-1 0,0-1 0,-2 0 0,20-19 0,2-7 0,-1-1 0,54-72 0,-84 97 0,-1-1 0,0 0 0,8-21 0,-6 12 0,0-5 0,-1-1 0,-2-1 0,-1 1 0,-2-1 0,3-43 0,-1 15 0,-7 51 0,-1 1 0,0-1 0,0 0 0,-1 0 0,0 1 0,-1-1 0,0 1 0,-6-15 0,-33-71 0,36 85 0,-3-6 5,-2 0-1,0 1 1,-1 0-1,0 0 1,-2 1-1,1 0 1,-2 1-1,1 1 1,-2 0-1,0 1 1,0 1-1,-1 0 1,0 1-1,0 0 1,-1 2-1,-22-8 1,-12 0-197,-2 2 0,1 2 1,-1 2-1,-74-2 0,-441 9-14895,-6 47 2488,350-23 9800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0:33.225"/>
    </inkml:context>
    <inkml:brush xml:id="br0">
      <inkml:brushProperty name="width" value="0.05" units="cm"/>
      <inkml:brushProperty name="height" value="0.05" units="cm"/>
    </inkml:brush>
  </inkml:definitions>
  <inkml:trace contextRef="#ctx0" brushRef="#br0">138 7 1216,'10'-7'10744,"-24"11"-4822,6 6-3458,7 21-1731,1-16 161,-15 276 3499,-21-22-2881,5-4-679,14-88-631,14-146-177,2 39 0,2-48-36,-1 0 0,-1 0 0,-1-1 0,-5 25 0,4-8-430,4-36 276,-1 1-1,0 0 0,0 0 0,0 0 0,0 0 0,0-1 0,-1 1 1,1 0-1,-1 0 0,0-1 0,0 1 0,0 0 0,0-1 0,0 1 1,-3 2-1,5-4 35,-1-1 1,0 0 0,1 1 0,-1-1 0,0 0-1,1 0 1,-1 0 0,0 1 0,1-1 0,-1 0-1,1 0 1,-1 0 0,0 0 0,1 0 0,-1 0-1,1 0 1,-1 0 0,1 0 0,-1 0 0,0 0-1,1 0 1,-1 0 0,1 0 0,-1 0 0,0 0-1,1 0 1,-1 0 0,1-1 0,-1 1 0,1 0-1,1-2-382,0-1 1,-1 1-1,1 0 0,-1 0 0,0-1 0,1 1 0,-1-1 1,0 1-1,0-1 0,-1 1 0,2-6 0,5-13-1372,-4 15 1263,-1 0 0,0 0 0,0-1 0,-1 1 0,0-1 0,0 1 0,0-1 0,-1 1 0,0-12 0,2-29-2299,6 10 992,-5-5 245</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0:33.872"/>
    </inkml:context>
    <inkml:brush xml:id="br0">
      <inkml:brushProperty name="width" value="0.05" units="cm"/>
      <inkml:brushProperty name="height" value="0.05" units="cm"/>
    </inkml:brush>
  </inkml:definitions>
  <inkml:trace contextRef="#ctx0" brushRef="#br0">50 320 360,'-20'-44'4905,"17"37"-3671,0-1 0,0 1 0,-1 0 0,0 0 0,-8-12 0,12 18-1170,0 0-1,-1 0 0,1 1 1,0-1-1,0 0 1,0 0-1,0 0 1,0 1-1,0-1 0,1 0 1,-1 0-1,0 1 1,0-1-1,1 0 1,-1 0-1,0 1 0,1-1 1,-1 0-1,0 1 1,1-1-1,-1 0 1,1 1-1,-1-1 0,1 1 1,0-2-1,18-15 998,8 3-604,0 2 0,1 0 1,0 2-1,0 2 0,35-7 0,480-84 5195,-425 86-4398,-107 12-1110,-1 1-1,1 0 0,0 1 0,-1 0 1,1 1-1,0 0 0,-1 0 0,19 8 1,-22-7-74,-1-1 0,0 1 0,0 0 0,0 1 0,-1-1 0,1 1 0,-1 0 0,0 1 1,0-1-1,0 1 0,-1 0 0,1 0 0,-1 0 0,-1 1 0,5 7 0,-3-3-8,-1 1 0,0-1 0,-1 1 0,-1-1 1,1 1-1,-2 0 0,1 0 0,-1 0 0,-1 0 0,0 0 0,-1 0 0,0 0 0,-1 0 0,0-1 0,0 1 0,-1 0 0,-1-1 1,-8 18-1,1-3 14,-1-1 0,-2 0 0,0-1 0,-32 38 0,23-33-28,11-14-9,-1 0 1,-17 16-1,7-8 7,18-16-33,-1-1 0,1 1 1,-1-1-1,-12 8 0,-7 2 18,17-9-37,1-1 1,-1 0 0,-1-1 0,-10 5 0,4-2-2,15-7 9,-1 1 0,1-1-1,-1 0 1,1 1-1,0-1 1,-1 0 0,1 1-1,-1-1 1,1 0-1,-1 1 1,1-1-1,-1 0 1,1 0 0,-1 0-1,1 1 1,-1-1-1,1 0 1,-1 0 0,0 0-1,1 0 1,-1 0-1,1 0 1,-1 0 0,1 0-1,-1 0 1,1 0-1,-1-1 1,0 1 0,1 0-1,-1 0 1,1 0-1,-1-1 1,1 1 0,-1 0-1,1-1 1,0 1-1,-1 0 1,1-1 0,-1 1-1,1 0 1,0-1-1,-1 1 1,1-1-1,0 1 1,-1-1 0,1 0-1,1-18 26,1 16-41,1 0-1,0 0 1,0 1 0,0-1 0,0 0 0,0 1 0,1 0 0,-1 0 0,1 0 0,-1 0 0,1 1 0,7-3-1,51-12-73,-51 13 79,7 0-1,-1 1 0,1 0 0,0 1 0,0 1 0,23 2-1,85 20-21,-110-18 37,1 1-1,-1 1 0,0 1 0,0 0 1,15 11-1,70 49 98,-83-53-59,0 2 1,-1 0-1,-1 0 0,-1 2 0,0 0 0,-1 1 0,14 26 0,-23-37 12,-1 1 0,0-1 0,-1 0 0,0 1 0,0 0 0,-1 0 1,0 0-1,0 0 0,-1 0 0,-1 0 0,1 0 0,-1 0 0,-1 0 0,0 0 0,0 0 0,-1 0 0,-3 10 0,1-6 71,-1-1 1,0 0-1,-1 0 0,0 0 0,-1-1 0,0 0 0,-1 0 0,0-1 0,0 0 0,-1-1 0,-14 12 0,-3 0 32,-2-2-1,-1 0 0,0-2 1,-51 21-1,53-28-157,-2-1 0,1-1 0,-33 4 0,6 0 0,-5-1 17,1-2 1,-1-3-1,-84-2 0,-177-29-875,298 22-158,1-1 0,0 0-1,1-2 1,-1 0 0,1-2 0,0 0-1,-28-16 1,47 22 673,-1 0 1,1 0-1,0 0 0,0 0 0,-1-1 0,2 1 1,-1 0-1,0-1 0,0 1 0,1-1 0,-1 0 1,1 0-1,0 0 0,0 1 0,0-1 0,0 0 1,1 0-1,-1 0 0,1 0 0,0 0 0,-1-1 1,1 1-1,1 0 0,-1 0 0,1-3 0,0 1-179,0 0 0,1 1 0,-1-1 0,1 0 0,0 1 0,0-1 0,1 1 0,-1 0 0,1 0-1,0 0 1,0 0 0,0 0 0,1 1 0,4-4 0,13-9-1861,36-20 0,2 8 569</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0:34.459"/>
    </inkml:context>
    <inkml:brush xml:id="br0">
      <inkml:brushProperty name="width" value="0.05" units="cm"/>
      <inkml:brushProperty name="height" value="0.05" units="cm"/>
    </inkml:brush>
  </inkml:definitions>
  <inkml:trace contextRef="#ctx0" brushRef="#br0">90 106 132,'-46'-16'6022,"6"2"-1816,40 14-4152,-1 0 0,1 0 0,0-1 0,-1 1 0,1 0 0,0 0 0,0-1 0,0 1 0,-1 0 0,1-1 0,0 1 0,0 0 0,0-1-1,0 1 1,-1 0 0,1-1 0,0 1 0,0-1 0,0 1 0,0 0 0,0-1 0,0 1 0,0 0 0,0-1 0,0 1 0,0-1 0,1 1 0,-1 0 0,0-1 0,0 1 0,0 0-1,0-1 1,0 1 0,1 0 0,-1-1 0,0 1 0,0 0 0,1 0 0,-1-1 0,0 1 0,0 0 0,1 0 0,-1-1 0,0 1 0,1 0 0,-1 0 0,0 0 0,1-1 0,-1 1-1,0 0 1,1 0 0,-1 0 0,22-11 629,50-6 943,-50 10-973,1 1 0,0 1 0,1 1-1,28-1 1,4 2 458,-30 1-163,41 1-1,-56 2-766,119 16 1893,-112-12-1780,0 0-1,0 0 1,-1 2 0,0 0 0,18 11 0,-26-13-203,-1 1 0,0 0 0,-1 0 0,1 1 0,-1 0 0,-1 0 0,1 1 0,-1 0 0,-1 0 0,0 1 0,0-1 0,0 1 0,-1 0 0,0 0 0,-1 1 0,4 17 0,-3-10-6,-1-1 1,-1 1 0,-1 0-1,0 0 1,-1 1-1,-1-1 1,0 0 0,-8 31-1,-12 28 93,-36 89-1,53-156-170,-1 0-1,0-1 1,0 0-1,-1 0 1,0 0 0,0-1-1,-1 0 1,-9 8-1,-26 30 6,23-24-70,-1-1-1,-32 25 0,4-4-411,33-28-229,-1-1-1,-1-1 1,1 0-1,-2-1 1,-23 10-1,10-8-3349,-1-1 0,-44 10 0,15-1-4527,57-18 6531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1:50:34.881"/>
    </inkml:context>
    <inkml:brush xml:id="br0">
      <inkml:brushProperty name="width" value="0.05" units="cm"/>
      <inkml:brushProperty name="height" value="0.05" units="cm"/>
    </inkml:brush>
  </inkml:definitions>
  <inkml:trace contextRef="#ctx0" brushRef="#br0">0 1 1608,'1'4'1038,"1"0"-1,0 0 1,0 0 0,0-1-1,0 1 1,1 0 0,-1-1-1,1 0 1,6 6-1,-4-4-654,1-1 0,-1 1-1,0 0 1,0 0-1,0 0 1,-1 1-1,0 0 1,0-1 0,0 2-1,-1-1 1,0 0-1,0 1 1,-1-1-1,3 9 1,-2-6-161,1 0 0,-1 0-1,2 0 1,-1-1 0,12 15 0,0 1 104,-8-11-198,1-1-1,1 0 1,20 20 0,1 0-3,67 63 76,-94-92-193,18 15 139,37 23 1,-5-5 643,-49-32-511,1-1 0,0 0 1,0 0-1,0 0 0,11 3 1,13 6 2310,-30-12-2488,1 0 0,0 1 1,-1-1-1,1 0 0,0-1 0,0 1 1,-1 0-1,1 0 0,0 0 0,-1 0 1,1 0-1,-1-1 0,1 1 1,0 0-1,-1-1 0,1 1 0,-1 0 1,2-2-1,2 0 261,2-1-49,1-1 0,-1 1 0,0-2-1,0 1 1,0-1 0,-1 0 0,0 0 0,0 0 0,0-1 0,0 1-1,-1-1 1,0-1 0,6-10 0,-5 8-265,-1-1 0,1 0 0,-1 0 0,-1-1-1,0 1 1,-1-1 0,0 1 0,2-20 0,-4 27-57,0-1 1,0 1-1,0 0 0,0-1 0,-1 1 1,1 0-1,-1-1 0,0 1 1,0 0-1,0 0 0,0 0 0,-1 0 1,1 0-1,-1 0 0,0 0 0,0 0 1,0 1-1,0-1 0,0 1 1,0-1-1,-1 1 0,1 0 0,-1 0 1,0 0-1,0 0 0,0 0 1,0 1-1,0-1 0,0 1 0,0 0 1,0 0-1,0 0 0,0 0 1,-1 0-1,1 1 0,0 0 0,-7 0 1,-135-2-4753,107 3 1564,1 2 0,0 1 0,0 2 0,1 1 0,0 2 0,0 2 0,-64 28 0,62-19 1206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003065-72D2-4FBC-A708-FFA3FAEAC752}"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E9B8B-BAD3-4FB0-BC78-B1C58501052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003065-72D2-4FBC-A708-FFA3FAEAC752}"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E9B8B-BAD3-4FB0-BC78-B1C58501052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003065-72D2-4FBC-A708-FFA3FAEAC752}"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E9B8B-BAD3-4FB0-BC78-B1C58501052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003065-72D2-4FBC-A708-FFA3FAEAC752}"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E9B8B-BAD3-4FB0-BC78-B1C58501052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003065-72D2-4FBC-A708-FFA3FAEAC752}"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E9B8B-BAD3-4FB0-BC78-B1C58501052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2003065-72D2-4FBC-A708-FFA3FAEAC752}" type="datetimeFigureOut">
              <a:rPr lang="en-US" smtClean="0"/>
              <a:pPr/>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BE9B8B-BAD3-4FB0-BC78-B1C58501052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2003065-72D2-4FBC-A708-FFA3FAEAC752}" type="datetimeFigureOut">
              <a:rPr lang="en-US" smtClean="0"/>
              <a:pPr/>
              <a:t>5/15/2023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BE9B8B-BAD3-4FB0-BC78-B1C58501052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2003065-72D2-4FBC-A708-FFA3FAEAC752}" type="datetimeFigureOut">
              <a:rPr lang="en-US" smtClean="0"/>
              <a:pPr/>
              <a:t>5/15/2023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BE9B8B-BAD3-4FB0-BC78-B1C58501052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003065-72D2-4FBC-A708-FFA3FAEAC752}" type="datetimeFigureOut">
              <a:rPr lang="en-US" smtClean="0"/>
              <a:pPr/>
              <a:t>5/15/2023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BE9B8B-BAD3-4FB0-BC78-B1C58501052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003065-72D2-4FBC-A708-FFA3FAEAC752}" type="datetimeFigureOut">
              <a:rPr lang="en-US" smtClean="0"/>
              <a:pPr/>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BE9B8B-BAD3-4FB0-BC78-B1C58501052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003065-72D2-4FBC-A708-FFA3FAEAC752}" type="datetimeFigureOut">
              <a:rPr lang="en-US" smtClean="0"/>
              <a:pPr/>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BE9B8B-BAD3-4FB0-BC78-B1C58501052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003065-72D2-4FBC-A708-FFA3FAEAC752}" type="datetimeFigureOut">
              <a:rPr lang="en-US" smtClean="0"/>
              <a:pPr/>
              <a:t>5/15/2023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BE9B8B-BAD3-4FB0-BC78-B1C58501052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17" Type="http://schemas.openxmlformats.org/officeDocument/2006/relationships/image" Target="../media/image197.png"/><Relationship Id="rId21" Type="http://schemas.openxmlformats.org/officeDocument/2006/relationships/image" Target="../media/image149.png"/><Relationship Id="rId42" Type="http://schemas.openxmlformats.org/officeDocument/2006/relationships/customXml" Target="../ink/ink154.xml"/><Relationship Id="rId63" Type="http://schemas.openxmlformats.org/officeDocument/2006/relationships/image" Target="../media/image170.png"/><Relationship Id="rId84" Type="http://schemas.openxmlformats.org/officeDocument/2006/relationships/customXml" Target="../ink/ink175.xml"/><Relationship Id="rId138" Type="http://schemas.openxmlformats.org/officeDocument/2006/relationships/customXml" Target="../ink/ink202.xml"/><Relationship Id="rId159" Type="http://schemas.openxmlformats.org/officeDocument/2006/relationships/image" Target="../media/image218.png"/><Relationship Id="rId170" Type="http://schemas.openxmlformats.org/officeDocument/2006/relationships/customXml" Target="../ink/ink218.xml"/><Relationship Id="rId191" Type="http://schemas.openxmlformats.org/officeDocument/2006/relationships/image" Target="../media/image234.png"/><Relationship Id="rId205" Type="http://schemas.openxmlformats.org/officeDocument/2006/relationships/image" Target="../media/image241.png"/><Relationship Id="rId107" Type="http://schemas.openxmlformats.org/officeDocument/2006/relationships/image" Target="../media/image192.png"/><Relationship Id="rId11" Type="http://schemas.openxmlformats.org/officeDocument/2006/relationships/image" Target="../media/image144.png"/><Relationship Id="rId32" Type="http://schemas.openxmlformats.org/officeDocument/2006/relationships/customXml" Target="../ink/ink149.xml"/><Relationship Id="rId53" Type="http://schemas.openxmlformats.org/officeDocument/2006/relationships/image" Target="../media/image165.png"/><Relationship Id="rId74" Type="http://schemas.openxmlformats.org/officeDocument/2006/relationships/customXml" Target="../ink/ink170.xml"/><Relationship Id="rId128" Type="http://schemas.openxmlformats.org/officeDocument/2006/relationships/customXml" Target="../ink/ink197.xml"/><Relationship Id="rId149" Type="http://schemas.openxmlformats.org/officeDocument/2006/relationships/image" Target="../media/image213.png"/><Relationship Id="rId5" Type="http://schemas.openxmlformats.org/officeDocument/2006/relationships/image" Target="../media/image141.png"/><Relationship Id="rId95" Type="http://schemas.openxmlformats.org/officeDocument/2006/relationships/image" Target="../media/image186.png"/><Relationship Id="rId160" Type="http://schemas.openxmlformats.org/officeDocument/2006/relationships/customXml" Target="../ink/ink213.xml"/><Relationship Id="rId181" Type="http://schemas.openxmlformats.org/officeDocument/2006/relationships/image" Target="../media/image229.png"/><Relationship Id="rId22" Type="http://schemas.openxmlformats.org/officeDocument/2006/relationships/customXml" Target="../ink/ink144.xml"/><Relationship Id="rId43" Type="http://schemas.openxmlformats.org/officeDocument/2006/relationships/image" Target="../media/image160.png"/><Relationship Id="rId64" Type="http://schemas.openxmlformats.org/officeDocument/2006/relationships/customXml" Target="../ink/ink165.xml"/><Relationship Id="rId118" Type="http://schemas.openxmlformats.org/officeDocument/2006/relationships/customXml" Target="../ink/ink192.xml"/><Relationship Id="rId139" Type="http://schemas.openxmlformats.org/officeDocument/2006/relationships/image" Target="../media/image208.png"/><Relationship Id="rId85" Type="http://schemas.openxmlformats.org/officeDocument/2006/relationships/image" Target="../media/image181.png"/><Relationship Id="rId150" Type="http://schemas.openxmlformats.org/officeDocument/2006/relationships/customXml" Target="../ink/ink208.xml"/><Relationship Id="rId171" Type="http://schemas.openxmlformats.org/officeDocument/2006/relationships/image" Target="../media/image224.png"/><Relationship Id="rId192" Type="http://schemas.openxmlformats.org/officeDocument/2006/relationships/customXml" Target="../ink/ink229.xml"/><Relationship Id="rId12" Type="http://schemas.openxmlformats.org/officeDocument/2006/relationships/customXml" Target="../ink/ink139.xml"/><Relationship Id="rId33" Type="http://schemas.openxmlformats.org/officeDocument/2006/relationships/image" Target="../media/image155.png"/><Relationship Id="rId108" Type="http://schemas.openxmlformats.org/officeDocument/2006/relationships/customXml" Target="../ink/ink187.xml"/><Relationship Id="rId129" Type="http://schemas.openxmlformats.org/officeDocument/2006/relationships/image" Target="../media/image203.png"/><Relationship Id="rId54" Type="http://schemas.openxmlformats.org/officeDocument/2006/relationships/customXml" Target="../ink/ink160.xml"/><Relationship Id="rId75" Type="http://schemas.openxmlformats.org/officeDocument/2006/relationships/image" Target="../media/image176.png"/><Relationship Id="rId96" Type="http://schemas.openxmlformats.org/officeDocument/2006/relationships/customXml" Target="../ink/ink181.xml"/><Relationship Id="rId140" Type="http://schemas.openxmlformats.org/officeDocument/2006/relationships/customXml" Target="../ink/ink203.xml"/><Relationship Id="rId161" Type="http://schemas.openxmlformats.org/officeDocument/2006/relationships/image" Target="../media/image219.png"/><Relationship Id="rId182" Type="http://schemas.openxmlformats.org/officeDocument/2006/relationships/customXml" Target="../ink/ink224.xml"/><Relationship Id="rId6" Type="http://schemas.openxmlformats.org/officeDocument/2006/relationships/customXml" Target="../ink/ink136.xml"/><Relationship Id="rId23" Type="http://schemas.openxmlformats.org/officeDocument/2006/relationships/image" Target="../media/image150.png"/><Relationship Id="rId119" Type="http://schemas.openxmlformats.org/officeDocument/2006/relationships/image" Target="../media/image198.png"/><Relationship Id="rId44" Type="http://schemas.openxmlformats.org/officeDocument/2006/relationships/customXml" Target="../ink/ink155.xml"/><Relationship Id="rId65" Type="http://schemas.openxmlformats.org/officeDocument/2006/relationships/image" Target="../media/image171.png"/><Relationship Id="rId86" Type="http://schemas.openxmlformats.org/officeDocument/2006/relationships/customXml" Target="../ink/ink176.xml"/><Relationship Id="rId130" Type="http://schemas.openxmlformats.org/officeDocument/2006/relationships/customXml" Target="../ink/ink198.xml"/><Relationship Id="rId151" Type="http://schemas.openxmlformats.org/officeDocument/2006/relationships/image" Target="../media/image214.png"/><Relationship Id="rId172" Type="http://schemas.openxmlformats.org/officeDocument/2006/relationships/customXml" Target="../ink/ink219.xml"/><Relationship Id="rId193" Type="http://schemas.openxmlformats.org/officeDocument/2006/relationships/image" Target="../media/image235.png"/><Relationship Id="rId13" Type="http://schemas.openxmlformats.org/officeDocument/2006/relationships/image" Target="../media/image145.png"/><Relationship Id="rId109" Type="http://schemas.openxmlformats.org/officeDocument/2006/relationships/image" Target="../media/image193.png"/><Relationship Id="rId34" Type="http://schemas.openxmlformats.org/officeDocument/2006/relationships/customXml" Target="../ink/ink150.xml"/><Relationship Id="rId55" Type="http://schemas.openxmlformats.org/officeDocument/2006/relationships/image" Target="../media/image166.png"/><Relationship Id="rId76" Type="http://schemas.openxmlformats.org/officeDocument/2006/relationships/customXml" Target="../ink/ink171.xml"/><Relationship Id="rId97" Type="http://schemas.openxmlformats.org/officeDocument/2006/relationships/image" Target="../media/image187.png"/><Relationship Id="rId120" Type="http://schemas.openxmlformats.org/officeDocument/2006/relationships/customXml" Target="../ink/ink193.xml"/><Relationship Id="rId141" Type="http://schemas.openxmlformats.org/officeDocument/2006/relationships/image" Target="../media/image209.png"/><Relationship Id="rId7" Type="http://schemas.openxmlformats.org/officeDocument/2006/relationships/image" Target="../media/image142.png"/><Relationship Id="rId162" Type="http://schemas.openxmlformats.org/officeDocument/2006/relationships/customXml" Target="../ink/ink214.xml"/><Relationship Id="rId183" Type="http://schemas.openxmlformats.org/officeDocument/2006/relationships/image" Target="../media/image230.png"/><Relationship Id="rId24" Type="http://schemas.openxmlformats.org/officeDocument/2006/relationships/customXml" Target="../ink/ink145.xml"/><Relationship Id="rId40" Type="http://schemas.openxmlformats.org/officeDocument/2006/relationships/customXml" Target="../ink/ink153.xml"/><Relationship Id="rId45" Type="http://schemas.openxmlformats.org/officeDocument/2006/relationships/image" Target="../media/image161.png"/><Relationship Id="rId66" Type="http://schemas.openxmlformats.org/officeDocument/2006/relationships/customXml" Target="../ink/ink166.xml"/><Relationship Id="rId87" Type="http://schemas.openxmlformats.org/officeDocument/2006/relationships/image" Target="../media/image182.png"/><Relationship Id="rId110" Type="http://schemas.openxmlformats.org/officeDocument/2006/relationships/customXml" Target="../ink/ink188.xml"/><Relationship Id="rId115" Type="http://schemas.openxmlformats.org/officeDocument/2006/relationships/image" Target="../media/image196.png"/><Relationship Id="rId131" Type="http://schemas.openxmlformats.org/officeDocument/2006/relationships/image" Target="../media/image204.png"/><Relationship Id="rId136" Type="http://schemas.openxmlformats.org/officeDocument/2006/relationships/customXml" Target="../ink/ink201.xml"/><Relationship Id="rId157" Type="http://schemas.openxmlformats.org/officeDocument/2006/relationships/image" Target="../media/image217.png"/><Relationship Id="rId178" Type="http://schemas.openxmlformats.org/officeDocument/2006/relationships/customXml" Target="../ink/ink222.xml"/><Relationship Id="rId61" Type="http://schemas.openxmlformats.org/officeDocument/2006/relationships/image" Target="../media/image169.png"/><Relationship Id="rId82" Type="http://schemas.openxmlformats.org/officeDocument/2006/relationships/customXml" Target="../ink/ink174.xml"/><Relationship Id="rId152" Type="http://schemas.openxmlformats.org/officeDocument/2006/relationships/customXml" Target="../ink/ink209.xml"/><Relationship Id="rId173" Type="http://schemas.openxmlformats.org/officeDocument/2006/relationships/image" Target="../media/image225.png"/><Relationship Id="rId194" Type="http://schemas.openxmlformats.org/officeDocument/2006/relationships/customXml" Target="../ink/ink230.xml"/><Relationship Id="rId199" Type="http://schemas.openxmlformats.org/officeDocument/2006/relationships/image" Target="../media/image238.png"/><Relationship Id="rId203" Type="http://schemas.openxmlformats.org/officeDocument/2006/relationships/image" Target="../media/image240.png"/><Relationship Id="rId19" Type="http://schemas.openxmlformats.org/officeDocument/2006/relationships/image" Target="../media/image148.png"/><Relationship Id="rId14" Type="http://schemas.openxmlformats.org/officeDocument/2006/relationships/customXml" Target="../ink/ink140.xml"/><Relationship Id="rId30" Type="http://schemas.openxmlformats.org/officeDocument/2006/relationships/customXml" Target="../ink/ink148.xml"/><Relationship Id="rId35" Type="http://schemas.openxmlformats.org/officeDocument/2006/relationships/image" Target="../media/image156.png"/><Relationship Id="rId56" Type="http://schemas.openxmlformats.org/officeDocument/2006/relationships/customXml" Target="../ink/ink161.xml"/><Relationship Id="rId77" Type="http://schemas.openxmlformats.org/officeDocument/2006/relationships/image" Target="../media/image177.png"/><Relationship Id="rId100" Type="http://schemas.openxmlformats.org/officeDocument/2006/relationships/customXml" Target="../ink/ink183.xml"/><Relationship Id="rId105" Type="http://schemas.openxmlformats.org/officeDocument/2006/relationships/image" Target="../media/image191.png"/><Relationship Id="rId126" Type="http://schemas.openxmlformats.org/officeDocument/2006/relationships/customXml" Target="../ink/ink196.xml"/><Relationship Id="rId147" Type="http://schemas.openxmlformats.org/officeDocument/2006/relationships/image" Target="../media/image212.png"/><Relationship Id="rId168" Type="http://schemas.openxmlformats.org/officeDocument/2006/relationships/customXml" Target="../ink/ink217.xml"/><Relationship Id="rId8" Type="http://schemas.openxmlformats.org/officeDocument/2006/relationships/customXml" Target="../ink/ink137.xml"/><Relationship Id="rId51" Type="http://schemas.openxmlformats.org/officeDocument/2006/relationships/image" Target="../media/image164.png"/><Relationship Id="rId72" Type="http://schemas.openxmlformats.org/officeDocument/2006/relationships/customXml" Target="../ink/ink169.xml"/><Relationship Id="rId93" Type="http://schemas.openxmlformats.org/officeDocument/2006/relationships/image" Target="../media/image185.png"/><Relationship Id="rId98" Type="http://schemas.openxmlformats.org/officeDocument/2006/relationships/customXml" Target="../ink/ink182.xml"/><Relationship Id="rId121" Type="http://schemas.openxmlformats.org/officeDocument/2006/relationships/image" Target="../media/image199.png"/><Relationship Id="rId142" Type="http://schemas.openxmlformats.org/officeDocument/2006/relationships/customXml" Target="../ink/ink204.xml"/><Relationship Id="rId163" Type="http://schemas.openxmlformats.org/officeDocument/2006/relationships/image" Target="../media/image220.png"/><Relationship Id="rId184" Type="http://schemas.openxmlformats.org/officeDocument/2006/relationships/customXml" Target="../ink/ink225.xml"/><Relationship Id="rId189" Type="http://schemas.openxmlformats.org/officeDocument/2006/relationships/image" Target="../media/image233.png"/><Relationship Id="rId3" Type="http://schemas.openxmlformats.org/officeDocument/2006/relationships/image" Target="../media/image140.png"/><Relationship Id="rId25" Type="http://schemas.openxmlformats.org/officeDocument/2006/relationships/image" Target="../media/image151.png"/><Relationship Id="rId46" Type="http://schemas.openxmlformats.org/officeDocument/2006/relationships/customXml" Target="../ink/ink156.xml"/><Relationship Id="rId67" Type="http://schemas.openxmlformats.org/officeDocument/2006/relationships/image" Target="../media/image172.png"/><Relationship Id="rId116" Type="http://schemas.openxmlformats.org/officeDocument/2006/relationships/customXml" Target="../ink/ink191.xml"/><Relationship Id="rId137" Type="http://schemas.openxmlformats.org/officeDocument/2006/relationships/image" Target="../media/image207.png"/><Relationship Id="rId158" Type="http://schemas.openxmlformats.org/officeDocument/2006/relationships/customXml" Target="../ink/ink212.xml"/><Relationship Id="rId20" Type="http://schemas.openxmlformats.org/officeDocument/2006/relationships/customXml" Target="../ink/ink143.xml"/><Relationship Id="rId41" Type="http://schemas.openxmlformats.org/officeDocument/2006/relationships/image" Target="../media/image159.png"/><Relationship Id="rId62" Type="http://schemas.openxmlformats.org/officeDocument/2006/relationships/customXml" Target="../ink/ink164.xml"/><Relationship Id="rId83" Type="http://schemas.openxmlformats.org/officeDocument/2006/relationships/image" Target="../media/image180.png"/><Relationship Id="rId88" Type="http://schemas.openxmlformats.org/officeDocument/2006/relationships/customXml" Target="../ink/ink177.xml"/><Relationship Id="rId111" Type="http://schemas.openxmlformats.org/officeDocument/2006/relationships/image" Target="../media/image194.png"/><Relationship Id="rId132" Type="http://schemas.openxmlformats.org/officeDocument/2006/relationships/customXml" Target="../ink/ink199.xml"/><Relationship Id="rId153" Type="http://schemas.openxmlformats.org/officeDocument/2006/relationships/image" Target="../media/image215.png"/><Relationship Id="rId174" Type="http://schemas.openxmlformats.org/officeDocument/2006/relationships/customXml" Target="../ink/ink220.xml"/><Relationship Id="rId179" Type="http://schemas.openxmlformats.org/officeDocument/2006/relationships/image" Target="../media/image228.png"/><Relationship Id="rId195" Type="http://schemas.openxmlformats.org/officeDocument/2006/relationships/image" Target="../media/image236.png"/><Relationship Id="rId190" Type="http://schemas.openxmlformats.org/officeDocument/2006/relationships/customXml" Target="../ink/ink228.xml"/><Relationship Id="rId204" Type="http://schemas.openxmlformats.org/officeDocument/2006/relationships/customXml" Target="../ink/ink235.xml"/><Relationship Id="rId15" Type="http://schemas.openxmlformats.org/officeDocument/2006/relationships/image" Target="../media/image146.png"/><Relationship Id="rId36" Type="http://schemas.openxmlformats.org/officeDocument/2006/relationships/customXml" Target="../ink/ink151.xml"/><Relationship Id="rId57" Type="http://schemas.openxmlformats.org/officeDocument/2006/relationships/image" Target="../media/image167.png"/><Relationship Id="rId106" Type="http://schemas.openxmlformats.org/officeDocument/2006/relationships/customXml" Target="../ink/ink186.xml"/><Relationship Id="rId127" Type="http://schemas.openxmlformats.org/officeDocument/2006/relationships/image" Target="../media/image202.png"/><Relationship Id="rId10" Type="http://schemas.openxmlformats.org/officeDocument/2006/relationships/customXml" Target="../ink/ink138.xml"/><Relationship Id="rId31" Type="http://schemas.openxmlformats.org/officeDocument/2006/relationships/image" Target="../media/image154.png"/><Relationship Id="rId52" Type="http://schemas.openxmlformats.org/officeDocument/2006/relationships/customXml" Target="../ink/ink159.xml"/><Relationship Id="rId73" Type="http://schemas.openxmlformats.org/officeDocument/2006/relationships/image" Target="../media/image175.png"/><Relationship Id="rId78" Type="http://schemas.openxmlformats.org/officeDocument/2006/relationships/customXml" Target="../ink/ink172.xml"/><Relationship Id="rId94" Type="http://schemas.openxmlformats.org/officeDocument/2006/relationships/customXml" Target="../ink/ink180.xml"/><Relationship Id="rId99" Type="http://schemas.openxmlformats.org/officeDocument/2006/relationships/image" Target="../media/image188.png"/><Relationship Id="rId101" Type="http://schemas.openxmlformats.org/officeDocument/2006/relationships/image" Target="../media/image189.png"/><Relationship Id="rId122" Type="http://schemas.openxmlformats.org/officeDocument/2006/relationships/customXml" Target="../ink/ink194.xml"/><Relationship Id="rId143" Type="http://schemas.openxmlformats.org/officeDocument/2006/relationships/image" Target="../media/image210.png"/><Relationship Id="rId148" Type="http://schemas.openxmlformats.org/officeDocument/2006/relationships/customXml" Target="../ink/ink207.xml"/><Relationship Id="rId164" Type="http://schemas.openxmlformats.org/officeDocument/2006/relationships/customXml" Target="../ink/ink215.xml"/><Relationship Id="rId169" Type="http://schemas.openxmlformats.org/officeDocument/2006/relationships/image" Target="../media/image223.png"/><Relationship Id="rId185" Type="http://schemas.openxmlformats.org/officeDocument/2006/relationships/image" Target="../media/image231.png"/><Relationship Id="rId4" Type="http://schemas.openxmlformats.org/officeDocument/2006/relationships/customXml" Target="../ink/ink135.xml"/><Relationship Id="rId9" Type="http://schemas.openxmlformats.org/officeDocument/2006/relationships/image" Target="../media/image143.png"/><Relationship Id="rId180" Type="http://schemas.openxmlformats.org/officeDocument/2006/relationships/customXml" Target="../ink/ink223.xml"/><Relationship Id="rId26" Type="http://schemas.openxmlformats.org/officeDocument/2006/relationships/customXml" Target="../ink/ink146.xml"/><Relationship Id="rId47" Type="http://schemas.openxmlformats.org/officeDocument/2006/relationships/image" Target="../media/image162.png"/><Relationship Id="rId68" Type="http://schemas.openxmlformats.org/officeDocument/2006/relationships/customXml" Target="../ink/ink167.xml"/><Relationship Id="rId89" Type="http://schemas.openxmlformats.org/officeDocument/2006/relationships/image" Target="../media/image183.png"/><Relationship Id="rId112" Type="http://schemas.openxmlformats.org/officeDocument/2006/relationships/customXml" Target="../ink/ink189.xml"/><Relationship Id="rId133" Type="http://schemas.openxmlformats.org/officeDocument/2006/relationships/image" Target="../media/image205.png"/><Relationship Id="rId154" Type="http://schemas.openxmlformats.org/officeDocument/2006/relationships/customXml" Target="../ink/ink210.xml"/><Relationship Id="rId175" Type="http://schemas.openxmlformats.org/officeDocument/2006/relationships/image" Target="../media/image226.png"/><Relationship Id="rId196" Type="http://schemas.openxmlformats.org/officeDocument/2006/relationships/customXml" Target="../ink/ink231.xml"/><Relationship Id="rId200" Type="http://schemas.openxmlformats.org/officeDocument/2006/relationships/customXml" Target="../ink/ink233.xml"/><Relationship Id="rId16" Type="http://schemas.openxmlformats.org/officeDocument/2006/relationships/customXml" Target="../ink/ink141.xml"/><Relationship Id="rId37" Type="http://schemas.openxmlformats.org/officeDocument/2006/relationships/image" Target="../media/image157.png"/><Relationship Id="rId58" Type="http://schemas.openxmlformats.org/officeDocument/2006/relationships/customXml" Target="../ink/ink162.xml"/><Relationship Id="rId79" Type="http://schemas.openxmlformats.org/officeDocument/2006/relationships/image" Target="../media/image178.png"/><Relationship Id="rId102" Type="http://schemas.openxmlformats.org/officeDocument/2006/relationships/customXml" Target="../ink/ink184.xml"/><Relationship Id="rId123" Type="http://schemas.openxmlformats.org/officeDocument/2006/relationships/image" Target="../media/image200.png"/><Relationship Id="rId144" Type="http://schemas.openxmlformats.org/officeDocument/2006/relationships/customXml" Target="../ink/ink205.xml"/><Relationship Id="rId90" Type="http://schemas.openxmlformats.org/officeDocument/2006/relationships/customXml" Target="../ink/ink178.xml"/><Relationship Id="rId165" Type="http://schemas.openxmlformats.org/officeDocument/2006/relationships/image" Target="../media/image221.png"/><Relationship Id="rId186" Type="http://schemas.openxmlformats.org/officeDocument/2006/relationships/customXml" Target="../ink/ink226.xml"/><Relationship Id="rId27" Type="http://schemas.openxmlformats.org/officeDocument/2006/relationships/image" Target="../media/image152.png"/><Relationship Id="rId48" Type="http://schemas.openxmlformats.org/officeDocument/2006/relationships/customXml" Target="../ink/ink157.xml"/><Relationship Id="rId69" Type="http://schemas.openxmlformats.org/officeDocument/2006/relationships/image" Target="../media/image173.png"/><Relationship Id="rId113" Type="http://schemas.openxmlformats.org/officeDocument/2006/relationships/image" Target="../media/image195.png"/><Relationship Id="rId134" Type="http://schemas.openxmlformats.org/officeDocument/2006/relationships/customXml" Target="../ink/ink200.xml"/><Relationship Id="rId80" Type="http://schemas.openxmlformats.org/officeDocument/2006/relationships/customXml" Target="../ink/ink173.xml"/><Relationship Id="rId155" Type="http://schemas.openxmlformats.org/officeDocument/2006/relationships/image" Target="../media/image216.png"/><Relationship Id="rId176" Type="http://schemas.openxmlformats.org/officeDocument/2006/relationships/customXml" Target="../ink/ink221.xml"/><Relationship Id="rId197" Type="http://schemas.openxmlformats.org/officeDocument/2006/relationships/image" Target="../media/image237.png"/><Relationship Id="rId201" Type="http://schemas.openxmlformats.org/officeDocument/2006/relationships/image" Target="../media/image239.png"/><Relationship Id="rId17" Type="http://schemas.openxmlformats.org/officeDocument/2006/relationships/image" Target="../media/image147.png"/><Relationship Id="rId38" Type="http://schemas.openxmlformats.org/officeDocument/2006/relationships/customXml" Target="../ink/ink152.xml"/><Relationship Id="rId59" Type="http://schemas.openxmlformats.org/officeDocument/2006/relationships/image" Target="../media/image168.png"/><Relationship Id="rId103" Type="http://schemas.openxmlformats.org/officeDocument/2006/relationships/image" Target="../media/image190.png"/><Relationship Id="rId124" Type="http://schemas.openxmlformats.org/officeDocument/2006/relationships/customXml" Target="../ink/ink195.xml"/><Relationship Id="rId70" Type="http://schemas.openxmlformats.org/officeDocument/2006/relationships/customXml" Target="../ink/ink168.xml"/><Relationship Id="rId91" Type="http://schemas.openxmlformats.org/officeDocument/2006/relationships/image" Target="../media/image184.png"/><Relationship Id="rId145" Type="http://schemas.openxmlformats.org/officeDocument/2006/relationships/image" Target="../media/image211.png"/><Relationship Id="rId166" Type="http://schemas.openxmlformats.org/officeDocument/2006/relationships/customXml" Target="../ink/ink216.xml"/><Relationship Id="rId187" Type="http://schemas.openxmlformats.org/officeDocument/2006/relationships/image" Target="../media/image232.png"/><Relationship Id="rId1" Type="http://schemas.openxmlformats.org/officeDocument/2006/relationships/slideLayout" Target="../slideLayouts/slideLayout7.xml"/><Relationship Id="rId28" Type="http://schemas.openxmlformats.org/officeDocument/2006/relationships/customXml" Target="../ink/ink147.xml"/><Relationship Id="rId49" Type="http://schemas.openxmlformats.org/officeDocument/2006/relationships/image" Target="../media/image163.png"/><Relationship Id="rId114" Type="http://schemas.openxmlformats.org/officeDocument/2006/relationships/customXml" Target="../ink/ink190.xml"/><Relationship Id="rId60" Type="http://schemas.openxmlformats.org/officeDocument/2006/relationships/customXml" Target="../ink/ink163.xml"/><Relationship Id="rId81" Type="http://schemas.openxmlformats.org/officeDocument/2006/relationships/image" Target="../media/image179.png"/><Relationship Id="rId135" Type="http://schemas.openxmlformats.org/officeDocument/2006/relationships/image" Target="../media/image206.png"/><Relationship Id="rId156" Type="http://schemas.openxmlformats.org/officeDocument/2006/relationships/customXml" Target="../ink/ink211.xml"/><Relationship Id="rId177" Type="http://schemas.openxmlformats.org/officeDocument/2006/relationships/image" Target="../media/image227.png"/><Relationship Id="rId198" Type="http://schemas.openxmlformats.org/officeDocument/2006/relationships/customXml" Target="../ink/ink232.xml"/><Relationship Id="rId202" Type="http://schemas.openxmlformats.org/officeDocument/2006/relationships/customXml" Target="../ink/ink234.xml"/><Relationship Id="rId18" Type="http://schemas.openxmlformats.org/officeDocument/2006/relationships/customXml" Target="../ink/ink142.xml"/><Relationship Id="rId39" Type="http://schemas.openxmlformats.org/officeDocument/2006/relationships/image" Target="../media/image158.png"/><Relationship Id="rId50" Type="http://schemas.openxmlformats.org/officeDocument/2006/relationships/customXml" Target="../ink/ink158.xml"/><Relationship Id="rId104" Type="http://schemas.openxmlformats.org/officeDocument/2006/relationships/customXml" Target="../ink/ink185.xml"/><Relationship Id="rId125" Type="http://schemas.openxmlformats.org/officeDocument/2006/relationships/image" Target="../media/image201.png"/><Relationship Id="rId146" Type="http://schemas.openxmlformats.org/officeDocument/2006/relationships/customXml" Target="../ink/ink206.xml"/><Relationship Id="rId167" Type="http://schemas.openxmlformats.org/officeDocument/2006/relationships/image" Target="../media/image222.png"/><Relationship Id="rId188" Type="http://schemas.openxmlformats.org/officeDocument/2006/relationships/customXml" Target="../ink/ink227.xml"/><Relationship Id="rId71" Type="http://schemas.openxmlformats.org/officeDocument/2006/relationships/image" Target="../media/image174.png"/><Relationship Id="rId92" Type="http://schemas.openxmlformats.org/officeDocument/2006/relationships/customXml" Target="../ink/ink179.xml"/><Relationship Id="rId2" Type="http://schemas.openxmlformats.org/officeDocument/2006/relationships/customXml" Target="../ink/ink134.xml"/><Relationship Id="rId29" Type="http://schemas.openxmlformats.org/officeDocument/2006/relationships/image" Target="../media/image153.png"/></Relationships>
</file>

<file path=ppt/slides/_rels/slide2.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9.png"/><Relationship Id="rId18" Type="http://schemas.openxmlformats.org/officeDocument/2006/relationships/customXml" Target="../ink/ink8.xml"/><Relationship Id="rId26" Type="http://schemas.openxmlformats.org/officeDocument/2006/relationships/customXml" Target="../ink/ink12.xml"/><Relationship Id="rId3" Type="http://schemas.openxmlformats.org/officeDocument/2006/relationships/image" Target="../media/image4.png"/><Relationship Id="rId21" Type="http://schemas.openxmlformats.org/officeDocument/2006/relationships/image" Target="../media/image13.png"/><Relationship Id="rId7" Type="http://schemas.openxmlformats.org/officeDocument/2006/relationships/image" Target="../media/image6.png"/><Relationship Id="rId12" Type="http://schemas.openxmlformats.org/officeDocument/2006/relationships/customXml" Target="../ink/ink5.xml"/><Relationship Id="rId17" Type="http://schemas.openxmlformats.org/officeDocument/2006/relationships/image" Target="../media/image11.png"/><Relationship Id="rId25" Type="http://schemas.openxmlformats.org/officeDocument/2006/relationships/image" Target="../media/image15.png"/><Relationship Id="rId2" Type="http://schemas.openxmlformats.org/officeDocument/2006/relationships/image" Target="../media/image3.png"/><Relationship Id="rId16" Type="http://schemas.openxmlformats.org/officeDocument/2006/relationships/customXml" Target="../ink/ink7.xml"/><Relationship Id="rId20"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8.png"/><Relationship Id="rId24" Type="http://schemas.openxmlformats.org/officeDocument/2006/relationships/customXml" Target="../ink/ink11.xml"/><Relationship Id="rId5" Type="http://schemas.openxmlformats.org/officeDocument/2006/relationships/image" Target="../media/image5.png"/><Relationship Id="rId15" Type="http://schemas.openxmlformats.org/officeDocument/2006/relationships/image" Target="../media/image10.png"/><Relationship Id="rId23" Type="http://schemas.openxmlformats.org/officeDocument/2006/relationships/image" Target="../media/image14.png"/><Relationship Id="rId10" Type="http://schemas.openxmlformats.org/officeDocument/2006/relationships/customXml" Target="../ink/ink4.xml"/><Relationship Id="rId19" Type="http://schemas.openxmlformats.org/officeDocument/2006/relationships/image" Target="../media/image12.png"/><Relationship Id="rId4" Type="http://schemas.openxmlformats.org/officeDocument/2006/relationships/customXml" Target="../ink/ink1.xml"/><Relationship Id="rId9" Type="http://schemas.openxmlformats.org/officeDocument/2006/relationships/image" Target="../media/image7.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6.png"/></Relationships>
</file>

<file path=ppt/slides/_rels/slide3.xml.rels><?xml version="1.0" encoding="UTF-8" standalone="yes"?>
<Relationships xmlns="http://schemas.openxmlformats.org/package/2006/relationships"><Relationship Id="rId117" Type="http://schemas.openxmlformats.org/officeDocument/2006/relationships/image" Target="../media/image74.png"/><Relationship Id="rId21" Type="http://schemas.openxmlformats.org/officeDocument/2006/relationships/image" Target="../media/image26.png"/><Relationship Id="rId42" Type="http://schemas.openxmlformats.org/officeDocument/2006/relationships/customXml" Target="../ink/ink33.xml"/><Relationship Id="rId63" Type="http://schemas.openxmlformats.org/officeDocument/2006/relationships/image" Target="../media/image47.png"/><Relationship Id="rId84" Type="http://schemas.openxmlformats.org/officeDocument/2006/relationships/customXml" Target="../ink/ink54.xml"/><Relationship Id="rId16" Type="http://schemas.openxmlformats.org/officeDocument/2006/relationships/customXml" Target="../ink/ink20.xml"/><Relationship Id="rId107" Type="http://schemas.openxmlformats.org/officeDocument/2006/relationships/image" Target="../media/image69.png"/><Relationship Id="rId11" Type="http://schemas.openxmlformats.org/officeDocument/2006/relationships/image" Target="../media/image21.png"/><Relationship Id="rId32" Type="http://schemas.openxmlformats.org/officeDocument/2006/relationships/customXml" Target="../ink/ink28.xml"/><Relationship Id="rId37" Type="http://schemas.openxmlformats.org/officeDocument/2006/relationships/image" Target="../media/image34.png"/><Relationship Id="rId53" Type="http://schemas.openxmlformats.org/officeDocument/2006/relationships/image" Target="../media/image42.png"/><Relationship Id="rId58" Type="http://schemas.openxmlformats.org/officeDocument/2006/relationships/customXml" Target="../ink/ink41.xml"/><Relationship Id="rId74" Type="http://schemas.openxmlformats.org/officeDocument/2006/relationships/customXml" Target="../ink/ink49.xml"/><Relationship Id="rId79" Type="http://schemas.openxmlformats.org/officeDocument/2006/relationships/image" Target="../media/image55.png"/><Relationship Id="rId102" Type="http://schemas.openxmlformats.org/officeDocument/2006/relationships/customXml" Target="../ink/ink63.xml"/><Relationship Id="rId123" Type="http://schemas.openxmlformats.org/officeDocument/2006/relationships/image" Target="../media/image77.png"/><Relationship Id="rId128" Type="http://schemas.openxmlformats.org/officeDocument/2006/relationships/customXml" Target="../ink/ink76.xml"/><Relationship Id="rId5" Type="http://schemas.openxmlformats.org/officeDocument/2006/relationships/image" Target="../media/image18.png"/><Relationship Id="rId90" Type="http://schemas.openxmlformats.org/officeDocument/2006/relationships/customXml" Target="../ink/ink57.xml"/><Relationship Id="rId95" Type="http://schemas.openxmlformats.org/officeDocument/2006/relationships/image" Target="../media/image63.png"/><Relationship Id="rId22" Type="http://schemas.openxmlformats.org/officeDocument/2006/relationships/customXml" Target="../ink/ink23.xml"/><Relationship Id="rId27" Type="http://schemas.openxmlformats.org/officeDocument/2006/relationships/image" Target="../media/image29.png"/><Relationship Id="rId43" Type="http://schemas.openxmlformats.org/officeDocument/2006/relationships/image" Target="../media/image37.png"/><Relationship Id="rId48" Type="http://schemas.openxmlformats.org/officeDocument/2006/relationships/customXml" Target="../ink/ink36.xml"/><Relationship Id="rId64" Type="http://schemas.openxmlformats.org/officeDocument/2006/relationships/customXml" Target="../ink/ink44.xml"/><Relationship Id="rId69" Type="http://schemas.openxmlformats.org/officeDocument/2006/relationships/image" Target="../media/image50.png"/><Relationship Id="rId113" Type="http://schemas.openxmlformats.org/officeDocument/2006/relationships/image" Target="../media/image72.png"/><Relationship Id="rId118" Type="http://schemas.openxmlformats.org/officeDocument/2006/relationships/customXml" Target="../ink/ink71.xml"/><Relationship Id="rId80" Type="http://schemas.openxmlformats.org/officeDocument/2006/relationships/customXml" Target="../ink/ink52.xml"/><Relationship Id="rId85" Type="http://schemas.openxmlformats.org/officeDocument/2006/relationships/image" Target="../media/image58.png"/><Relationship Id="rId12" Type="http://schemas.openxmlformats.org/officeDocument/2006/relationships/customXml" Target="../ink/ink18.xml"/><Relationship Id="rId17" Type="http://schemas.openxmlformats.org/officeDocument/2006/relationships/image" Target="../media/image24.png"/><Relationship Id="rId33" Type="http://schemas.openxmlformats.org/officeDocument/2006/relationships/image" Target="../media/image32.png"/><Relationship Id="rId38" Type="http://schemas.openxmlformats.org/officeDocument/2006/relationships/customXml" Target="../ink/ink31.xml"/><Relationship Id="rId59" Type="http://schemas.openxmlformats.org/officeDocument/2006/relationships/image" Target="../media/image45.png"/><Relationship Id="rId103" Type="http://schemas.openxmlformats.org/officeDocument/2006/relationships/image" Target="../media/image67.png"/><Relationship Id="rId108" Type="http://schemas.openxmlformats.org/officeDocument/2006/relationships/customXml" Target="../ink/ink66.xml"/><Relationship Id="rId124" Type="http://schemas.openxmlformats.org/officeDocument/2006/relationships/customXml" Target="../ink/ink74.xml"/><Relationship Id="rId129" Type="http://schemas.openxmlformats.org/officeDocument/2006/relationships/image" Target="../media/image80.png"/><Relationship Id="rId54" Type="http://schemas.openxmlformats.org/officeDocument/2006/relationships/customXml" Target="../ink/ink39.xml"/><Relationship Id="rId70" Type="http://schemas.openxmlformats.org/officeDocument/2006/relationships/customXml" Target="../ink/ink47.xml"/><Relationship Id="rId75" Type="http://schemas.openxmlformats.org/officeDocument/2006/relationships/image" Target="../media/image53.png"/><Relationship Id="rId91" Type="http://schemas.openxmlformats.org/officeDocument/2006/relationships/image" Target="../media/image61.png"/><Relationship Id="rId96" Type="http://schemas.openxmlformats.org/officeDocument/2006/relationships/customXml" Target="../ink/ink60.xml"/><Relationship Id="rId1" Type="http://schemas.openxmlformats.org/officeDocument/2006/relationships/slideLayout" Target="../slideLayouts/slideLayout7.xml"/><Relationship Id="rId6" Type="http://schemas.openxmlformats.org/officeDocument/2006/relationships/customXml" Target="../ink/ink15.xml"/><Relationship Id="rId23" Type="http://schemas.openxmlformats.org/officeDocument/2006/relationships/image" Target="../media/image27.png"/><Relationship Id="rId28" Type="http://schemas.openxmlformats.org/officeDocument/2006/relationships/customXml" Target="../ink/ink26.xml"/><Relationship Id="rId49" Type="http://schemas.openxmlformats.org/officeDocument/2006/relationships/image" Target="../media/image40.png"/><Relationship Id="rId114" Type="http://schemas.openxmlformats.org/officeDocument/2006/relationships/customXml" Target="../ink/ink69.xml"/><Relationship Id="rId119" Type="http://schemas.openxmlformats.org/officeDocument/2006/relationships/image" Target="../media/image75.png"/><Relationship Id="rId44" Type="http://schemas.openxmlformats.org/officeDocument/2006/relationships/customXml" Target="../ink/ink34.xml"/><Relationship Id="rId60" Type="http://schemas.openxmlformats.org/officeDocument/2006/relationships/customXml" Target="../ink/ink42.xml"/><Relationship Id="rId65" Type="http://schemas.openxmlformats.org/officeDocument/2006/relationships/image" Target="../media/image48.png"/><Relationship Id="rId81" Type="http://schemas.openxmlformats.org/officeDocument/2006/relationships/image" Target="../media/image56.png"/><Relationship Id="rId86" Type="http://schemas.openxmlformats.org/officeDocument/2006/relationships/customXml" Target="../ink/ink55.xml"/><Relationship Id="rId130" Type="http://schemas.openxmlformats.org/officeDocument/2006/relationships/customXml" Target="../ink/ink77.xml"/><Relationship Id="rId13" Type="http://schemas.openxmlformats.org/officeDocument/2006/relationships/image" Target="../media/image22.png"/><Relationship Id="rId18" Type="http://schemas.openxmlformats.org/officeDocument/2006/relationships/customXml" Target="../ink/ink21.xml"/><Relationship Id="rId39" Type="http://schemas.openxmlformats.org/officeDocument/2006/relationships/image" Target="../media/image35.png"/><Relationship Id="rId109" Type="http://schemas.openxmlformats.org/officeDocument/2006/relationships/image" Target="../media/image70.png"/><Relationship Id="rId34" Type="http://schemas.openxmlformats.org/officeDocument/2006/relationships/customXml" Target="../ink/ink29.xml"/><Relationship Id="rId50" Type="http://schemas.openxmlformats.org/officeDocument/2006/relationships/customXml" Target="../ink/ink37.xml"/><Relationship Id="rId55" Type="http://schemas.openxmlformats.org/officeDocument/2006/relationships/image" Target="../media/image43.png"/><Relationship Id="rId76" Type="http://schemas.openxmlformats.org/officeDocument/2006/relationships/customXml" Target="../ink/ink50.xml"/><Relationship Id="rId97" Type="http://schemas.openxmlformats.org/officeDocument/2006/relationships/image" Target="../media/image64.png"/><Relationship Id="rId104" Type="http://schemas.openxmlformats.org/officeDocument/2006/relationships/customXml" Target="../ink/ink64.xml"/><Relationship Id="rId120" Type="http://schemas.openxmlformats.org/officeDocument/2006/relationships/customXml" Target="../ink/ink72.xml"/><Relationship Id="rId125" Type="http://schemas.openxmlformats.org/officeDocument/2006/relationships/image" Target="../media/image78.png"/><Relationship Id="rId7" Type="http://schemas.openxmlformats.org/officeDocument/2006/relationships/image" Target="../media/image19.png"/><Relationship Id="rId71" Type="http://schemas.openxmlformats.org/officeDocument/2006/relationships/image" Target="../media/image51.png"/><Relationship Id="rId92" Type="http://schemas.openxmlformats.org/officeDocument/2006/relationships/customXml" Target="../ink/ink58.xml"/><Relationship Id="rId2" Type="http://schemas.openxmlformats.org/officeDocument/2006/relationships/customXml" Target="../ink/ink13.xml"/><Relationship Id="rId29" Type="http://schemas.openxmlformats.org/officeDocument/2006/relationships/image" Target="../media/image30.png"/><Relationship Id="rId24" Type="http://schemas.openxmlformats.org/officeDocument/2006/relationships/customXml" Target="../ink/ink24.xml"/><Relationship Id="rId40" Type="http://schemas.openxmlformats.org/officeDocument/2006/relationships/customXml" Target="../ink/ink32.xml"/><Relationship Id="rId45" Type="http://schemas.openxmlformats.org/officeDocument/2006/relationships/image" Target="../media/image38.png"/><Relationship Id="rId66" Type="http://schemas.openxmlformats.org/officeDocument/2006/relationships/customXml" Target="../ink/ink45.xml"/><Relationship Id="rId87" Type="http://schemas.openxmlformats.org/officeDocument/2006/relationships/image" Target="../media/image59.png"/><Relationship Id="rId110" Type="http://schemas.openxmlformats.org/officeDocument/2006/relationships/customXml" Target="../ink/ink67.xml"/><Relationship Id="rId115" Type="http://schemas.openxmlformats.org/officeDocument/2006/relationships/image" Target="../media/image73.png"/><Relationship Id="rId131" Type="http://schemas.openxmlformats.org/officeDocument/2006/relationships/image" Target="../media/image81.png"/><Relationship Id="rId61" Type="http://schemas.openxmlformats.org/officeDocument/2006/relationships/image" Target="../media/image46.png"/><Relationship Id="rId82" Type="http://schemas.openxmlformats.org/officeDocument/2006/relationships/customXml" Target="../ink/ink53.xml"/><Relationship Id="rId19" Type="http://schemas.openxmlformats.org/officeDocument/2006/relationships/image" Target="../media/image25.png"/><Relationship Id="rId14" Type="http://schemas.openxmlformats.org/officeDocument/2006/relationships/customXml" Target="../ink/ink19.xml"/><Relationship Id="rId30" Type="http://schemas.openxmlformats.org/officeDocument/2006/relationships/customXml" Target="../ink/ink27.xml"/><Relationship Id="rId35" Type="http://schemas.openxmlformats.org/officeDocument/2006/relationships/image" Target="../media/image33.png"/><Relationship Id="rId56" Type="http://schemas.openxmlformats.org/officeDocument/2006/relationships/customXml" Target="../ink/ink40.xml"/><Relationship Id="rId77" Type="http://schemas.openxmlformats.org/officeDocument/2006/relationships/image" Target="../media/image54.png"/><Relationship Id="rId100" Type="http://schemas.openxmlformats.org/officeDocument/2006/relationships/customXml" Target="../ink/ink62.xml"/><Relationship Id="rId105" Type="http://schemas.openxmlformats.org/officeDocument/2006/relationships/image" Target="../media/image68.png"/><Relationship Id="rId126" Type="http://schemas.openxmlformats.org/officeDocument/2006/relationships/customXml" Target="../ink/ink75.xml"/><Relationship Id="rId8" Type="http://schemas.openxmlformats.org/officeDocument/2006/relationships/customXml" Target="../ink/ink16.xml"/><Relationship Id="rId51" Type="http://schemas.openxmlformats.org/officeDocument/2006/relationships/image" Target="../media/image41.png"/><Relationship Id="rId72" Type="http://schemas.openxmlformats.org/officeDocument/2006/relationships/customXml" Target="../ink/ink48.xml"/><Relationship Id="rId93" Type="http://schemas.openxmlformats.org/officeDocument/2006/relationships/image" Target="../media/image62.png"/><Relationship Id="rId98" Type="http://schemas.openxmlformats.org/officeDocument/2006/relationships/customXml" Target="../ink/ink61.xml"/><Relationship Id="rId121" Type="http://schemas.openxmlformats.org/officeDocument/2006/relationships/image" Target="../media/image76.png"/><Relationship Id="rId3" Type="http://schemas.openxmlformats.org/officeDocument/2006/relationships/image" Target="../media/image17.png"/><Relationship Id="rId25" Type="http://schemas.openxmlformats.org/officeDocument/2006/relationships/image" Target="../media/image28.png"/><Relationship Id="rId46" Type="http://schemas.openxmlformats.org/officeDocument/2006/relationships/customXml" Target="../ink/ink35.xml"/><Relationship Id="rId67" Type="http://schemas.openxmlformats.org/officeDocument/2006/relationships/image" Target="../media/image49.png"/><Relationship Id="rId116" Type="http://schemas.openxmlformats.org/officeDocument/2006/relationships/customXml" Target="../ink/ink70.xml"/><Relationship Id="rId20" Type="http://schemas.openxmlformats.org/officeDocument/2006/relationships/customXml" Target="../ink/ink22.xml"/><Relationship Id="rId41" Type="http://schemas.openxmlformats.org/officeDocument/2006/relationships/image" Target="../media/image36.png"/><Relationship Id="rId62" Type="http://schemas.openxmlformats.org/officeDocument/2006/relationships/customXml" Target="../ink/ink43.xml"/><Relationship Id="rId83" Type="http://schemas.openxmlformats.org/officeDocument/2006/relationships/image" Target="../media/image57.png"/><Relationship Id="rId88" Type="http://schemas.openxmlformats.org/officeDocument/2006/relationships/customXml" Target="../ink/ink56.xml"/><Relationship Id="rId111" Type="http://schemas.openxmlformats.org/officeDocument/2006/relationships/image" Target="../media/image71.png"/><Relationship Id="rId132" Type="http://schemas.openxmlformats.org/officeDocument/2006/relationships/customXml" Target="../ink/ink78.xml"/><Relationship Id="rId15" Type="http://schemas.openxmlformats.org/officeDocument/2006/relationships/image" Target="../media/image23.png"/><Relationship Id="rId36" Type="http://schemas.openxmlformats.org/officeDocument/2006/relationships/customXml" Target="../ink/ink30.xml"/><Relationship Id="rId57" Type="http://schemas.openxmlformats.org/officeDocument/2006/relationships/image" Target="../media/image44.png"/><Relationship Id="rId106" Type="http://schemas.openxmlformats.org/officeDocument/2006/relationships/customXml" Target="../ink/ink65.xml"/><Relationship Id="rId127" Type="http://schemas.openxmlformats.org/officeDocument/2006/relationships/image" Target="../media/image79.png"/><Relationship Id="rId10" Type="http://schemas.openxmlformats.org/officeDocument/2006/relationships/customXml" Target="../ink/ink17.xml"/><Relationship Id="rId31" Type="http://schemas.openxmlformats.org/officeDocument/2006/relationships/image" Target="../media/image31.png"/><Relationship Id="rId52" Type="http://schemas.openxmlformats.org/officeDocument/2006/relationships/customXml" Target="../ink/ink38.xml"/><Relationship Id="rId73" Type="http://schemas.openxmlformats.org/officeDocument/2006/relationships/image" Target="../media/image52.png"/><Relationship Id="rId78" Type="http://schemas.openxmlformats.org/officeDocument/2006/relationships/customXml" Target="../ink/ink51.xml"/><Relationship Id="rId94" Type="http://schemas.openxmlformats.org/officeDocument/2006/relationships/customXml" Target="../ink/ink59.xml"/><Relationship Id="rId99" Type="http://schemas.openxmlformats.org/officeDocument/2006/relationships/image" Target="../media/image65.png"/><Relationship Id="rId101" Type="http://schemas.openxmlformats.org/officeDocument/2006/relationships/image" Target="../media/image66.png"/><Relationship Id="rId122" Type="http://schemas.openxmlformats.org/officeDocument/2006/relationships/customXml" Target="../ink/ink73.xml"/><Relationship Id="rId4" Type="http://schemas.openxmlformats.org/officeDocument/2006/relationships/customXml" Target="../ink/ink14.xml"/><Relationship Id="rId9" Type="http://schemas.openxmlformats.org/officeDocument/2006/relationships/image" Target="../media/image20.png"/><Relationship Id="rId26" Type="http://schemas.openxmlformats.org/officeDocument/2006/relationships/customXml" Target="../ink/ink25.xml"/><Relationship Id="rId47" Type="http://schemas.openxmlformats.org/officeDocument/2006/relationships/image" Target="../media/image39.png"/><Relationship Id="rId68" Type="http://schemas.openxmlformats.org/officeDocument/2006/relationships/customXml" Target="../ink/ink46.xml"/><Relationship Id="rId89" Type="http://schemas.openxmlformats.org/officeDocument/2006/relationships/image" Target="../media/image60.png"/><Relationship Id="rId112" Type="http://schemas.openxmlformats.org/officeDocument/2006/relationships/customXml" Target="../ink/ink68.xml"/><Relationship Id="rId133" Type="http://schemas.openxmlformats.org/officeDocument/2006/relationships/image" Target="../media/image82.png"/></Relationships>
</file>

<file path=ppt/slides/_rels/slide4.xml.rels><?xml version="1.0" encoding="UTF-8" standalone="yes"?>
<Relationships xmlns="http://schemas.openxmlformats.org/package/2006/relationships"><Relationship Id="rId26" Type="http://schemas.openxmlformats.org/officeDocument/2006/relationships/customXml" Target="../ink/ink91.xml"/><Relationship Id="rId21" Type="http://schemas.openxmlformats.org/officeDocument/2006/relationships/image" Target="../media/image92.png"/><Relationship Id="rId42" Type="http://schemas.openxmlformats.org/officeDocument/2006/relationships/customXml" Target="../ink/ink99.xml"/><Relationship Id="rId47" Type="http://schemas.openxmlformats.org/officeDocument/2006/relationships/image" Target="../media/image105.png"/><Relationship Id="rId63" Type="http://schemas.openxmlformats.org/officeDocument/2006/relationships/image" Target="../media/image113.png"/><Relationship Id="rId68" Type="http://schemas.openxmlformats.org/officeDocument/2006/relationships/customXml" Target="../ink/ink112.xml"/><Relationship Id="rId84" Type="http://schemas.openxmlformats.org/officeDocument/2006/relationships/customXml" Target="../ink/ink120.xml"/><Relationship Id="rId89" Type="http://schemas.openxmlformats.org/officeDocument/2006/relationships/image" Target="../media/image126.png"/><Relationship Id="rId16" Type="http://schemas.openxmlformats.org/officeDocument/2006/relationships/customXml" Target="../ink/ink86.xml"/><Relationship Id="rId107" Type="http://schemas.openxmlformats.org/officeDocument/2006/relationships/image" Target="../media/image135.png"/><Relationship Id="rId11" Type="http://schemas.openxmlformats.org/officeDocument/2006/relationships/image" Target="../media/image87.png"/><Relationship Id="rId32" Type="http://schemas.openxmlformats.org/officeDocument/2006/relationships/customXml" Target="../ink/ink94.xml"/><Relationship Id="rId37" Type="http://schemas.openxmlformats.org/officeDocument/2006/relationships/image" Target="../media/image100.png"/><Relationship Id="rId53" Type="http://schemas.openxmlformats.org/officeDocument/2006/relationships/image" Target="../media/image108.png"/><Relationship Id="rId58" Type="http://schemas.openxmlformats.org/officeDocument/2006/relationships/customXml" Target="../ink/ink107.xml"/><Relationship Id="rId74" Type="http://schemas.openxmlformats.org/officeDocument/2006/relationships/customXml" Target="../ink/ink115.xml"/><Relationship Id="rId79" Type="http://schemas.openxmlformats.org/officeDocument/2006/relationships/image" Target="../media/image121.png"/><Relationship Id="rId102" Type="http://schemas.openxmlformats.org/officeDocument/2006/relationships/customXml" Target="../ink/ink129.xml"/><Relationship Id="rId5" Type="http://schemas.openxmlformats.org/officeDocument/2006/relationships/image" Target="../media/image84.png"/><Relationship Id="rId90" Type="http://schemas.openxmlformats.org/officeDocument/2006/relationships/customXml" Target="../ink/ink123.xml"/><Relationship Id="rId95" Type="http://schemas.openxmlformats.org/officeDocument/2006/relationships/image" Target="../media/image129.png"/><Relationship Id="rId22" Type="http://schemas.openxmlformats.org/officeDocument/2006/relationships/customXml" Target="../ink/ink89.xml"/><Relationship Id="rId27" Type="http://schemas.openxmlformats.org/officeDocument/2006/relationships/image" Target="../media/image95.png"/><Relationship Id="rId43" Type="http://schemas.openxmlformats.org/officeDocument/2006/relationships/image" Target="../media/image103.png"/><Relationship Id="rId48" Type="http://schemas.openxmlformats.org/officeDocument/2006/relationships/customXml" Target="../ink/ink102.xml"/><Relationship Id="rId64" Type="http://schemas.openxmlformats.org/officeDocument/2006/relationships/customXml" Target="../ink/ink110.xml"/><Relationship Id="rId69" Type="http://schemas.openxmlformats.org/officeDocument/2006/relationships/image" Target="../media/image116.png"/><Relationship Id="rId80" Type="http://schemas.openxmlformats.org/officeDocument/2006/relationships/customXml" Target="../ink/ink118.xml"/><Relationship Id="rId85" Type="http://schemas.openxmlformats.org/officeDocument/2006/relationships/image" Target="../media/image124.png"/><Relationship Id="rId12" Type="http://schemas.openxmlformats.org/officeDocument/2006/relationships/customXml" Target="../ink/ink84.xml"/><Relationship Id="rId17" Type="http://schemas.openxmlformats.org/officeDocument/2006/relationships/image" Target="../media/image90.png"/><Relationship Id="rId33" Type="http://schemas.openxmlformats.org/officeDocument/2006/relationships/image" Target="../media/image98.png"/><Relationship Id="rId38" Type="http://schemas.openxmlformats.org/officeDocument/2006/relationships/customXml" Target="../ink/ink97.xml"/><Relationship Id="rId59" Type="http://schemas.openxmlformats.org/officeDocument/2006/relationships/image" Target="../media/image111.png"/><Relationship Id="rId103" Type="http://schemas.openxmlformats.org/officeDocument/2006/relationships/image" Target="../media/image133.png"/><Relationship Id="rId108" Type="http://schemas.openxmlformats.org/officeDocument/2006/relationships/customXml" Target="../ink/ink132.xml"/><Relationship Id="rId54" Type="http://schemas.openxmlformats.org/officeDocument/2006/relationships/customXml" Target="../ink/ink105.xml"/><Relationship Id="rId70" Type="http://schemas.openxmlformats.org/officeDocument/2006/relationships/customXml" Target="../ink/ink113.xml"/><Relationship Id="rId75" Type="http://schemas.openxmlformats.org/officeDocument/2006/relationships/image" Target="../media/image119.png"/><Relationship Id="rId91" Type="http://schemas.openxmlformats.org/officeDocument/2006/relationships/image" Target="../media/image127.png"/><Relationship Id="rId96" Type="http://schemas.openxmlformats.org/officeDocument/2006/relationships/customXml" Target="../ink/ink126.xml"/><Relationship Id="rId1" Type="http://schemas.openxmlformats.org/officeDocument/2006/relationships/slideLayout" Target="../slideLayouts/slideLayout7.xml"/><Relationship Id="rId6" Type="http://schemas.openxmlformats.org/officeDocument/2006/relationships/customXml" Target="../ink/ink81.xml"/><Relationship Id="rId15" Type="http://schemas.openxmlformats.org/officeDocument/2006/relationships/image" Target="../media/image89.png"/><Relationship Id="rId23" Type="http://schemas.openxmlformats.org/officeDocument/2006/relationships/image" Target="../media/image93.png"/><Relationship Id="rId28" Type="http://schemas.openxmlformats.org/officeDocument/2006/relationships/customXml" Target="../ink/ink92.xml"/><Relationship Id="rId36" Type="http://schemas.openxmlformats.org/officeDocument/2006/relationships/customXml" Target="../ink/ink96.xml"/><Relationship Id="rId49" Type="http://schemas.openxmlformats.org/officeDocument/2006/relationships/image" Target="../media/image106.png"/><Relationship Id="rId57" Type="http://schemas.openxmlformats.org/officeDocument/2006/relationships/image" Target="../media/image110.png"/><Relationship Id="rId106" Type="http://schemas.openxmlformats.org/officeDocument/2006/relationships/customXml" Target="../ink/ink131.xml"/><Relationship Id="rId10" Type="http://schemas.openxmlformats.org/officeDocument/2006/relationships/customXml" Target="../ink/ink83.xml"/><Relationship Id="rId31" Type="http://schemas.openxmlformats.org/officeDocument/2006/relationships/image" Target="../media/image97.png"/><Relationship Id="rId44" Type="http://schemas.openxmlformats.org/officeDocument/2006/relationships/customXml" Target="../ink/ink100.xml"/><Relationship Id="rId52" Type="http://schemas.openxmlformats.org/officeDocument/2006/relationships/customXml" Target="../ink/ink104.xml"/><Relationship Id="rId60" Type="http://schemas.openxmlformats.org/officeDocument/2006/relationships/customXml" Target="../ink/ink108.xml"/><Relationship Id="rId65" Type="http://schemas.openxmlformats.org/officeDocument/2006/relationships/image" Target="../media/image114.png"/><Relationship Id="rId73" Type="http://schemas.openxmlformats.org/officeDocument/2006/relationships/image" Target="../media/image118.png"/><Relationship Id="rId78" Type="http://schemas.openxmlformats.org/officeDocument/2006/relationships/customXml" Target="../ink/ink117.xml"/><Relationship Id="rId81" Type="http://schemas.openxmlformats.org/officeDocument/2006/relationships/image" Target="../media/image122.png"/><Relationship Id="rId86" Type="http://schemas.openxmlformats.org/officeDocument/2006/relationships/customXml" Target="../ink/ink121.xml"/><Relationship Id="rId94" Type="http://schemas.openxmlformats.org/officeDocument/2006/relationships/customXml" Target="../ink/ink125.xml"/><Relationship Id="rId99" Type="http://schemas.openxmlformats.org/officeDocument/2006/relationships/image" Target="../media/image131.png"/><Relationship Id="rId101" Type="http://schemas.openxmlformats.org/officeDocument/2006/relationships/image" Target="../media/image132.png"/><Relationship Id="rId4" Type="http://schemas.openxmlformats.org/officeDocument/2006/relationships/customXml" Target="../ink/ink80.xml"/><Relationship Id="rId9" Type="http://schemas.openxmlformats.org/officeDocument/2006/relationships/image" Target="../media/image86.png"/><Relationship Id="rId13" Type="http://schemas.openxmlformats.org/officeDocument/2006/relationships/image" Target="../media/image88.png"/><Relationship Id="rId18" Type="http://schemas.openxmlformats.org/officeDocument/2006/relationships/customXml" Target="../ink/ink87.xml"/><Relationship Id="rId39" Type="http://schemas.openxmlformats.org/officeDocument/2006/relationships/image" Target="../media/image101.png"/><Relationship Id="rId109" Type="http://schemas.openxmlformats.org/officeDocument/2006/relationships/image" Target="../media/image136.png"/><Relationship Id="rId34" Type="http://schemas.openxmlformats.org/officeDocument/2006/relationships/customXml" Target="../ink/ink95.xml"/><Relationship Id="rId50" Type="http://schemas.openxmlformats.org/officeDocument/2006/relationships/customXml" Target="../ink/ink103.xml"/><Relationship Id="rId55" Type="http://schemas.openxmlformats.org/officeDocument/2006/relationships/image" Target="../media/image109.png"/><Relationship Id="rId76" Type="http://schemas.openxmlformats.org/officeDocument/2006/relationships/customXml" Target="../ink/ink116.xml"/><Relationship Id="rId97" Type="http://schemas.openxmlformats.org/officeDocument/2006/relationships/image" Target="../media/image130.png"/><Relationship Id="rId104" Type="http://schemas.openxmlformats.org/officeDocument/2006/relationships/customXml" Target="../ink/ink130.xml"/><Relationship Id="rId7" Type="http://schemas.openxmlformats.org/officeDocument/2006/relationships/image" Target="../media/image85.png"/><Relationship Id="rId71" Type="http://schemas.openxmlformats.org/officeDocument/2006/relationships/image" Target="../media/image117.png"/><Relationship Id="rId92" Type="http://schemas.openxmlformats.org/officeDocument/2006/relationships/customXml" Target="../ink/ink124.xml"/><Relationship Id="rId2" Type="http://schemas.openxmlformats.org/officeDocument/2006/relationships/customXml" Target="../ink/ink79.xml"/><Relationship Id="rId29" Type="http://schemas.openxmlformats.org/officeDocument/2006/relationships/image" Target="../media/image96.png"/><Relationship Id="rId24" Type="http://schemas.openxmlformats.org/officeDocument/2006/relationships/customXml" Target="../ink/ink90.xml"/><Relationship Id="rId40" Type="http://schemas.openxmlformats.org/officeDocument/2006/relationships/customXml" Target="../ink/ink98.xml"/><Relationship Id="rId45" Type="http://schemas.openxmlformats.org/officeDocument/2006/relationships/image" Target="../media/image104.png"/><Relationship Id="rId66" Type="http://schemas.openxmlformats.org/officeDocument/2006/relationships/customXml" Target="../ink/ink111.xml"/><Relationship Id="rId87" Type="http://schemas.openxmlformats.org/officeDocument/2006/relationships/image" Target="../media/image125.png"/><Relationship Id="rId110" Type="http://schemas.openxmlformats.org/officeDocument/2006/relationships/customXml" Target="../ink/ink133.xml"/><Relationship Id="rId61" Type="http://schemas.openxmlformats.org/officeDocument/2006/relationships/image" Target="../media/image112.png"/><Relationship Id="rId82" Type="http://schemas.openxmlformats.org/officeDocument/2006/relationships/customXml" Target="../ink/ink119.xml"/><Relationship Id="rId19" Type="http://schemas.openxmlformats.org/officeDocument/2006/relationships/image" Target="../media/image91.png"/><Relationship Id="rId14" Type="http://schemas.openxmlformats.org/officeDocument/2006/relationships/customXml" Target="../ink/ink85.xml"/><Relationship Id="rId30" Type="http://schemas.openxmlformats.org/officeDocument/2006/relationships/customXml" Target="../ink/ink93.xml"/><Relationship Id="rId35" Type="http://schemas.openxmlformats.org/officeDocument/2006/relationships/image" Target="../media/image99.png"/><Relationship Id="rId56" Type="http://schemas.openxmlformats.org/officeDocument/2006/relationships/customXml" Target="../ink/ink106.xml"/><Relationship Id="rId77" Type="http://schemas.openxmlformats.org/officeDocument/2006/relationships/image" Target="../media/image120.png"/><Relationship Id="rId100" Type="http://schemas.openxmlformats.org/officeDocument/2006/relationships/customXml" Target="../ink/ink128.xml"/><Relationship Id="rId105" Type="http://schemas.openxmlformats.org/officeDocument/2006/relationships/image" Target="../media/image134.png"/><Relationship Id="rId8" Type="http://schemas.openxmlformats.org/officeDocument/2006/relationships/customXml" Target="../ink/ink82.xml"/><Relationship Id="rId51" Type="http://schemas.openxmlformats.org/officeDocument/2006/relationships/image" Target="../media/image107.png"/><Relationship Id="rId72" Type="http://schemas.openxmlformats.org/officeDocument/2006/relationships/customXml" Target="../ink/ink114.xml"/><Relationship Id="rId93" Type="http://schemas.openxmlformats.org/officeDocument/2006/relationships/image" Target="../media/image128.png"/><Relationship Id="rId98" Type="http://schemas.openxmlformats.org/officeDocument/2006/relationships/customXml" Target="../ink/ink127.xml"/><Relationship Id="rId3" Type="http://schemas.openxmlformats.org/officeDocument/2006/relationships/image" Target="../media/image83.png"/><Relationship Id="rId25" Type="http://schemas.openxmlformats.org/officeDocument/2006/relationships/image" Target="../media/image94.png"/><Relationship Id="rId46" Type="http://schemas.openxmlformats.org/officeDocument/2006/relationships/customXml" Target="../ink/ink101.xml"/><Relationship Id="rId67" Type="http://schemas.openxmlformats.org/officeDocument/2006/relationships/image" Target="../media/image115.png"/><Relationship Id="rId20" Type="http://schemas.openxmlformats.org/officeDocument/2006/relationships/customXml" Target="../ink/ink88.xml"/><Relationship Id="rId41" Type="http://schemas.openxmlformats.org/officeDocument/2006/relationships/image" Target="../media/image102.png"/><Relationship Id="rId62" Type="http://schemas.openxmlformats.org/officeDocument/2006/relationships/customXml" Target="../ink/ink109.xml"/><Relationship Id="rId83" Type="http://schemas.openxmlformats.org/officeDocument/2006/relationships/image" Target="../media/image123.png"/><Relationship Id="rId88" Type="http://schemas.openxmlformats.org/officeDocument/2006/relationships/customXml" Target="../ink/ink122.xml"/><Relationship Id="rId111" Type="http://schemas.openxmlformats.org/officeDocument/2006/relationships/image" Target="../media/image137.png"/></Relationships>
</file>

<file path=ppt/slides/_rels/slide5.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85729"/>
            <a:ext cx="7772400" cy="1285884"/>
          </a:xfrm>
        </p:spPr>
        <p:txBody>
          <a:bodyPr>
            <a:normAutofit fontScale="90000"/>
          </a:bodyPr>
          <a:lstStyle/>
          <a:p>
            <a:pPr>
              <a:spcBef>
                <a:spcPts val="0"/>
              </a:spcBef>
            </a:pPr>
            <a:r>
              <a:rPr lang="en-ID" dirty="0">
                <a:latin typeface="Arial" pitchFamily="34" charset="0"/>
                <a:cs typeface="Arial" pitchFamily="34" charset="0"/>
              </a:rPr>
              <a:t>MEDAN  MAGNET</a:t>
            </a:r>
            <a:br>
              <a:rPr lang="en-ID" dirty="0">
                <a:latin typeface="Arial" pitchFamily="34" charset="0"/>
                <a:cs typeface="Arial" pitchFamily="34" charset="0"/>
              </a:rPr>
            </a:br>
            <a:endParaRPr lang="en-US" dirty="0">
              <a:latin typeface="Arial" pitchFamily="34" charset="0"/>
              <a:cs typeface="Arial" pitchFamily="34" charset="0"/>
            </a:endParaRPr>
          </a:p>
        </p:txBody>
      </p:sp>
      <p:sp>
        <p:nvSpPr>
          <p:cNvPr id="3" name="Subtitle 2"/>
          <p:cNvSpPr>
            <a:spLocks noGrp="1"/>
          </p:cNvSpPr>
          <p:nvPr>
            <p:ph type="subTitle" idx="1"/>
          </p:nvPr>
        </p:nvSpPr>
        <p:spPr>
          <a:xfrm>
            <a:off x="500034" y="1743060"/>
            <a:ext cx="8358246" cy="542932"/>
          </a:xfrm>
        </p:spPr>
        <p:txBody>
          <a:bodyPr>
            <a:normAutofit lnSpcReduction="10000"/>
          </a:bodyPr>
          <a:lstStyle/>
          <a:p>
            <a:pPr algn="l">
              <a:spcBef>
                <a:spcPts val="0"/>
              </a:spcBef>
            </a:pPr>
            <a:r>
              <a:rPr lang="en-ID" dirty="0">
                <a:solidFill>
                  <a:schemeClr val="tx1"/>
                </a:solidFill>
                <a:latin typeface="Arial" pitchFamily="34" charset="0"/>
                <a:cs typeface="Arial" pitchFamily="34" charset="0"/>
              </a:rPr>
              <a:t>MEDAN MAGNET</a:t>
            </a:r>
            <a:endParaRPr lang="en-US" dirty="0">
              <a:solidFill>
                <a:schemeClr val="tx1"/>
              </a:solidFill>
              <a:latin typeface="Arial" pitchFamily="34" charset="0"/>
              <a:cs typeface="Arial" pitchFamily="34" charset="0"/>
            </a:endParaRPr>
          </a:p>
        </p:txBody>
      </p:sp>
      <p:sp>
        <p:nvSpPr>
          <p:cNvPr id="4" name="Subtitle 2"/>
          <p:cNvSpPr txBox="1">
            <a:spLocks/>
          </p:cNvSpPr>
          <p:nvPr/>
        </p:nvSpPr>
        <p:spPr>
          <a:xfrm>
            <a:off x="500034" y="2214554"/>
            <a:ext cx="8358246" cy="192882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ID" sz="2400" b="0" i="0" u="none" strike="noStrike" kern="1200" cap="none" spc="0" normalizeH="0" baseline="0" noProof="0" dirty="0" err="1">
                <a:ln>
                  <a:noFill/>
                </a:ln>
                <a:solidFill>
                  <a:schemeClr val="tx1"/>
                </a:solidFill>
                <a:effectLst/>
                <a:uLnTx/>
                <a:uFillTx/>
                <a:latin typeface="Arial" pitchFamily="34" charset="0"/>
                <a:cs typeface="Arial" pitchFamily="34" charset="0"/>
              </a:rPr>
              <a:t>adalah</a:t>
            </a:r>
            <a:r>
              <a:rPr kumimoji="0" lang="en-ID" sz="2400" b="0" i="0" u="none" strike="noStrike" kern="1200" cap="none" spc="0" normalizeH="0" baseline="0" noProof="0" dirty="0">
                <a:ln>
                  <a:noFill/>
                </a:ln>
                <a:solidFill>
                  <a:schemeClr val="tx1"/>
                </a:solidFill>
                <a:effectLst/>
                <a:uLnTx/>
                <a:uFillTx/>
                <a:latin typeface="Arial" pitchFamily="34" charset="0"/>
                <a:cs typeface="Arial" pitchFamily="34" charset="0"/>
              </a:rPr>
              <a:t> </a:t>
            </a:r>
            <a:r>
              <a:rPr kumimoji="0" lang="en-ID" sz="2400" b="0" i="0" u="none" strike="noStrike" kern="1200" cap="none" spc="0" normalizeH="0" baseline="0" noProof="0" dirty="0" err="1">
                <a:ln>
                  <a:noFill/>
                </a:ln>
                <a:solidFill>
                  <a:schemeClr val="tx1"/>
                </a:solidFill>
                <a:effectLst/>
                <a:uLnTx/>
                <a:uFillTx/>
                <a:latin typeface="Arial" pitchFamily="34" charset="0"/>
                <a:cs typeface="Arial" pitchFamily="34" charset="0"/>
              </a:rPr>
              <a:t>ruang</a:t>
            </a:r>
            <a:r>
              <a:rPr kumimoji="0" lang="en-ID" sz="2400" b="0" i="0" u="none" strike="noStrike" kern="1200" cap="none" spc="0" normalizeH="0" baseline="0" noProof="0" dirty="0">
                <a:ln>
                  <a:noFill/>
                </a:ln>
                <a:solidFill>
                  <a:schemeClr val="tx1"/>
                </a:solidFill>
                <a:effectLst/>
                <a:uLnTx/>
                <a:uFillTx/>
                <a:latin typeface="Arial" pitchFamily="34" charset="0"/>
                <a:cs typeface="Arial" pitchFamily="34" charset="0"/>
              </a:rPr>
              <a:t> </a:t>
            </a:r>
            <a:r>
              <a:rPr kumimoji="0" lang="en-ID" sz="2400" b="0" i="0" u="none" strike="noStrike" kern="1200" cap="none" spc="0" normalizeH="0" baseline="0" noProof="0" dirty="0" err="1">
                <a:ln>
                  <a:noFill/>
                </a:ln>
                <a:solidFill>
                  <a:schemeClr val="tx1"/>
                </a:solidFill>
                <a:effectLst/>
                <a:uLnTx/>
                <a:uFillTx/>
                <a:latin typeface="Arial" pitchFamily="34" charset="0"/>
                <a:cs typeface="Arial" pitchFamily="34" charset="0"/>
              </a:rPr>
              <a:t>di</a:t>
            </a:r>
            <a:r>
              <a:rPr kumimoji="0" lang="en-ID" sz="2400" b="0" i="0" u="none" strike="noStrike" kern="1200" cap="none" spc="0" normalizeH="0" baseline="0" noProof="0" dirty="0">
                <a:ln>
                  <a:noFill/>
                </a:ln>
                <a:solidFill>
                  <a:schemeClr val="tx1"/>
                </a:solidFill>
                <a:effectLst/>
                <a:uLnTx/>
                <a:uFillTx/>
                <a:latin typeface="Arial" pitchFamily="34" charset="0"/>
                <a:cs typeface="Arial" pitchFamily="34" charset="0"/>
              </a:rPr>
              <a:t> </a:t>
            </a:r>
            <a:r>
              <a:rPr kumimoji="0" lang="en-ID" sz="2400" b="0" i="0" u="none" strike="noStrike" kern="1200" cap="none" spc="0" normalizeH="0" baseline="0" noProof="0" dirty="0" err="1">
                <a:ln>
                  <a:noFill/>
                </a:ln>
                <a:solidFill>
                  <a:schemeClr val="tx1"/>
                </a:solidFill>
                <a:effectLst/>
                <a:uLnTx/>
                <a:uFillTx/>
                <a:latin typeface="Arial" pitchFamily="34" charset="0"/>
                <a:cs typeface="Arial" pitchFamily="34" charset="0"/>
              </a:rPr>
              <a:t>sekitar</a:t>
            </a:r>
            <a:r>
              <a:rPr kumimoji="0" lang="en-ID" sz="2400" b="0" i="0" u="none" strike="noStrike" kern="1200" cap="none" spc="0" normalizeH="0" baseline="0" noProof="0" dirty="0">
                <a:ln>
                  <a:noFill/>
                </a:ln>
                <a:solidFill>
                  <a:schemeClr val="tx1"/>
                </a:solidFill>
                <a:effectLst/>
                <a:uLnTx/>
                <a:uFillTx/>
                <a:latin typeface="Arial" pitchFamily="34" charset="0"/>
                <a:cs typeface="Arial" pitchFamily="34" charset="0"/>
              </a:rPr>
              <a:t> magnet yang</a:t>
            </a:r>
            <a:r>
              <a:rPr kumimoji="0" lang="en-ID" sz="2400" b="0" i="0" u="none" strike="noStrike" kern="1200" cap="none" spc="0" normalizeH="0" noProof="0" dirty="0">
                <a:ln>
                  <a:noFill/>
                </a:ln>
                <a:solidFill>
                  <a:schemeClr val="tx1"/>
                </a:solidFill>
                <a:effectLst/>
                <a:uLnTx/>
                <a:uFillTx/>
                <a:latin typeface="Arial" pitchFamily="34" charset="0"/>
                <a:cs typeface="Arial" pitchFamily="34" charset="0"/>
              </a:rPr>
              <a:t> </a:t>
            </a:r>
            <a:r>
              <a:rPr kumimoji="0" lang="en-ID" sz="2400" b="0" i="0" u="none" strike="noStrike" kern="1200" cap="none" spc="0" normalizeH="0" noProof="0" dirty="0" err="1">
                <a:ln>
                  <a:noFill/>
                </a:ln>
                <a:solidFill>
                  <a:schemeClr val="tx1"/>
                </a:solidFill>
                <a:effectLst/>
                <a:uLnTx/>
                <a:uFillTx/>
                <a:latin typeface="Arial" pitchFamily="34" charset="0"/>
                <a:cs typeface="Arial" pitchFamily="34" charset="0"/>
              </a:rPr>
              <a:t>jika</a:t>
            </a:r>
            <a:r>
              <a:rPr kumimoji="0" lang="en-ID" sz="2400" b="0" i="0" u="none" strike="noStrike" kern="1200" cap="none" spc="0" normalizeH="0" noProof="0" dirty="0">
                <a:ln>
                  <a:noFill/>
                </a:ln>
                <a:solidFill>
                  <a:schemeClr val="tx1"/>
                </a:solidFill>
                <a:effectLst/>
                <a:uLnTx/>
                <a:uFillTx/>
                <a:latin typeface="Arial" pitchFamily="34" charset="0"/>
                <a:cs typeface="Arial" pitchFamily="34" charset="0"/>
              </a:rPr>
              <a:t> </a:t>
            </a:r>
            <a:r>
              <a:rPr kumimoji="0" lang="en-ID" sz="2400" b="0" i="0" u="none" strike="noStrike" kern="1200" cap="none" spc="0" normalizeH="0" noProof="0" dirty="0" err="1">
                <a:ln>
                  <a:noFill/>
                </a:ln>
                <a:solidFill>
                  <a:schemeClr val="tx1"/>
                </a:solidFill>
                <a:effectLst/>
                <a:uLnTx/>
                <a:uFillTx/>
                <a:latin typeface="Arial" pitchFamily="34" charset="0"/>
                <a:cs typeface="Arial" pitchFamily="34" charset="0"/>
              </a:rPr>
              <a:t>terdapat</a:t>
            </a:r>
            <a:r>
              <a:rPr kumimoji="0" lang="en-ID" sz="2400" b="0" i="0" u="none" strike="noStrike" kern="1200" cap="none" spc="0" normalizeH="0" noProof="0" dirty="0">
                <a:ln>
                  <a:noFill/>
                </a:ln>
                <a:solidFill>
                  <a:schemeClr val="tx1"/>
                </a:solidFill>
                <a:effectLst/>
                <a:uLnTx/>
                <a:uFillTx/>
                <a:latin typeface="Arial" pitchFamily="34" charset="0"/>
                <a:cs typeface="Arial" pitchFamily="34" charset="0"/>
              </a:rPr>
              <a:t> </a:t>
            </a:r>
            <a:r>
              <a:rPr kumimoji="0" lang="en-ID" sz="2400" b="0" i="0" u="none" strike="noStrike" kern="1200" cap="none" spc="0" normalizeH="0" noProof="0" dirty="0" err="1">
                <a:ln>
                  <a:noFill/>
                </a:ln>
                <a:solidFill>
                  <a:schemeClr val="tx1"/>
                </a:solidFill>
                <a:effectLst/>
                <a:uLnTx/>
                <a:uFillTx/>
                <a:latin typeface="Arial" pitchFamily="34" charset="0"/>
                <a:cs typeface="Arial" pitchFamily="34" charset="0"/>
              </a:rPr>
              <a:t>benda</a:t>
            </a:r>
            <a:r>
              <a:rPr kumimoji="0" lang="en-ID" sz="2400" b="0" i="0" u="none" strike="noStrike" kern="1200" cap="none" spc="0" normalizeH="0" noProof="0" dirty="0">
                <a:ln>
                  <a:noFill/>
                </a:ln>
                <a:solidFill>
                  <a:schemeClr val="tx1"/>
                </a:solidFill>
                <a:effectLst/>
                <a:uLnTx/>
                <a:uFillTx/>
                <a:latin typeface="Arial" pitchFamily="34" charset="0"/>
                <a:cs typeface="Arial" pitchFamily="34" charset="0"/>
              </a:rPr>
              <a:t> </a:t>
            </a:r>
            <a:r>
              <a:rPr kumimoji="0" lang="en-ID" sz="2400" b="0" i="0" u="none" strike="noStrike" kern="1200" cap="none" spc="0" normalizeH="0" noProof="0" dirty="0" err="1">
                <a:ln>
                  <a:noFill/>
                </a:ln>
                <a:solidFill>
                  <a:schemeClr val="tx1"/>
                </a:solidFill>
                <a:effectLst/>
                <a:uLnTx/>
                <a:uFillTx/>
                <a:latin typeface="Arial" pitchFamily="34" charset="0"/>
                <a:cs typeface="Arial" pitchFamily="34" charset="0"/>
              </a:rPr>
              <a:t>magnetik</a:t>
            </a:r>
            <a:r>
              <a:rPr kumimoji="0" lang="en-ID" sz="2400" b="0" i="0" u="none" strike="noStrike" kern="1200" cap="none" spc="0" normalizeH="0" noProof="0" dirty="0">
                <a:ln>
                  <a:noFill/>
                </a:ln>
                <a:solidFill>
                  <a:schemeClr val="tx1"/>
                </a:solidFill>
                <a:effectLst/>
                <a:uLnTx/>
                <a:uFillTx/>
                <a:latin typeface="Arial" pitchFamily="34" charset="0"/>
                <a:cs typeface="Arial" pitchFamily="34" charset="0"/>
              </a:rPr>
              <a:t> </a:t>
            </a:r>
            <a:r>
              <a:rPr kumimoji="0" lang="en-ID" sz="2400" b="0" i="0" u="none" strike="noStrike" kern="1200" cap="none" spc="0" normalizeH="0" noProof="0" dirty="0" err="1">
                <a:ln>
                  <a:noFill/>
                </a:ln>
                <a:solidFill>
                  <a:schemeClr val="tx1"/>
                </a:solidFill>
                <a:effectLst/>
                <a:uLnTx/>
                <a:uFillTx/>
                <a:latin typeface="Arial" pitchFamily="34" charset="0"/>
                <a:cs typeface="Arial" pitchFamily="34" charset="0"/>
              </a:rPr>
              <a:t>maka</a:t>
            </a:r>
            <a:r>
              <a:rPr kumimoji="0" lang="en-ID" sz="2400" b="0" i="0" u="none" strike="noStrike" kern="1200" cap="none" spc="0" normalizeH="0" noProof="0" dirty="0">
                <a:ln>
                  <a:noFill/>
                </a:ln>
                <a:solidFill>
                  <a:schemeClr val="tx1"/>
                </a:solidFill>
                <a:effectLst/>
                <a:uLnTx/>
                <a:uFillTx/>
                <a:latin typeface="Arial" pitchFamily="34" charset="0"/>
                <a:cs typeface="Arial" pitchFamily="34" charset="0"/>
              </a:rPr>
              <a:t> </a:t>
            </a:r>
            <a:r>
              <a:rPr kumimoji="0" lang="en-ID" sz="2400" b="0" i="0" u="none" strike="noStrike" kern="1200" cap="none" spc="0" normalizeH="0" noProof="0" dirty="0" err="1">
                <a:ln>
                  <a:noFill/>
                </a:ln>
                <a:solidFill>
                  <a:schemeClr val="tx1"/>
                </a:solidFill>
                <a:effectLst/>
                <a:uLnTx/>
                <a:uFillTx/>
                <a:latin typeface="Arial" pitchFamily="34" charset="0"/>
                <a:cs typeface="Arial" pitchFamily="34" charset="0"/>
              </a:rPr>
              <a:t>benda</a:t>
            </a:r>
            <a:r>
              <a:rPr kumimoji="0" lang="en-ID" sz="2400" b="0" i="0" u="none" strike="noStrike" kern="1200" cap="none" spc="0" normalizeH="0" noProof="0" dirty="0">
                <a:ln>
                  <a:noFill/>
                </a:ln>
                <a:solidFill>
                  <a:schemeClr val="tx1"/>
                </a:solidFill>
                <a:effectLst/>
                <a:uLnTx/>
                <a:uFillTx/>
                <a:latin typeface="Arial" pitchFamily="34" charset="0"/>
                <a:cs typeface="Arial" pitchFamily="34" charset="0"/>
              </a:rPr>
              <a:t> </a:t>
            </a:r>
            <a:r>
              <a:rPr kumimoji="0" lang="en-ID" sz="2400" b="0" i="0" u="none" strike="noStrike" kern="1200" cap="none" spc="0" normalizeH="0" noProof="0" dirty="0" err="1">
                <a:ln>
                  <a:noFill/>
                </a:ln>
                <a:solidFill>
                  <a:schemeClr val="tx1"/>
                </a:solidFill>
                <a:effectLst/>
                <a:uLnTx/>
                <a:uFillTx/>
                <a:latin typeface="Arial" pitchFamily="34" charset="0"/>
                <a:cs typeface="Arial" pitchFamily="34" charset="0"/>
              </a:rPr>
              <a:t>tersebut</a:t>
            </a:r>
            <a:r>
              <a:rPr kumimoji="0" lang="en-ID" sz="2400" b="0" i="0" u="none" strike="noStrike" kern="1200" cap="none" spc="0" normalizeH="0" noProof="0" dirty="0">
                <a:ln>
                  <a:noFill/>
                </a:ln>
                <a:solidFill>
                  <a:schemeClr val="tx1"/>
                </a:solidFill>
                <a:effectLst/>
                <a:uLnTx/>
                <a:uFillTx/>
                <a:latin typeface="Arial" pitchFamily="34" charset="0"/>
                <a:cs typeface="Arial" pitchFamily="34" charset="0"/>
              </a:rPr>
              <a:t> </a:t>
            </a:r>
            <a:r>
              <a:rPr kumimoji="0" lang="en-ID" sz="2400" b="0" i="0" u="none" strike="noStrike" kern="1200" cap="none" spc="0" normalizeH="0" noProof="0" dirty="0" err="1">
                <a:ln>
                  <a:noFill/>
                </a:ln>
                <a:solidFill>
                  <a:schemeClr val="tx1"/>
                </a:solidFill>
                <a:effectLst/>
                <a:uLnTx/>
                <a:uFillTx/>
                <a:latin typeface="Arial" pitchFamily="34" charset="0"/>
                <a:cs typeface="Arial" pitchFamily="34" charset="0"/>
              </a:rPr>
              <a:t>mengalami</a:t>
            </a:r>
            <a:r>
              <a:rPr kumimoji="0" lang="en-ID" sz="2400" b="0" i="0" u="none" strike="noStrike" kern="1200" cap="none" spc="0" normalizeH="0" noProof="0" dirty="0">
                <a:ln>
                  <a:noFill/>
                </a:ln>
                <a:solidFill>
                  <a:schemeClr val="tx1"/>
                </a:solidFill>
                <a:effectLst/>
                <a:uLnTx/>
                <a:uFillTx/>
                <a:latin typeface="Arial" pitchFamily="34" charset="0"/>
                <a:cs typeface="Arial" pitchFamily="34" charset="0"/>
              </a:rPr>
              <a:t> </a:t>
            </a:r>
            <a:r>
              <a:rPr kumimoji="0" lang="en-ID" sz="2400" b="0" i="0" u="none" strike="noStrike" kern="1200" cap="none" spc="0" normalizeH="0" noProof="0" dirty="0" err="1">
                <a:ln>
                  <a:noFill/>
                </a:ln>
                <a:solidFill>
                  <a:schemeClr val="tx1"/>
                </a:solidFill>
                <a:effectLst/>
                <a:uLnTx/>
                <a:uFillTx/>
                <a:latin typeface="Arial" pitchFamily="34" charset="0"/>
                <a:cs typeface="Arial" pitchFamily="34" charset="0"/>
              </a:rPr>
              <a:t>gaya</a:t>
            </a:r>
            <a:r>
              <a:rPr kumimoji="0" lang="en-ID" sz="2400" b="0" i="0" u="none" strike="noStrike" kern="1200" cap="none" spc="0" normalizeH="0" noProof="0" dirty="0">
                <a:ln>
                  <a:noFill/>
                </a:ln>
                <a:solidFill>
                  <a:schemeClr val="tx1"/>
                </a:solidFill>
                <a:effectLst/>
                <a:uLnTx/>
                <a:uFillTx/>
                <a:latin typeface="Arial" pitchFamily="34" charset="0"/>
                <a:cs typeface="Arial" pitchFamily="34" charset="0"/>
              </a:rPr>
              <a:t> magnet </a:t>
            </a:r>
            <a:r>
              <a:rPr kumimoji="0" lang="en-ID" sz="2400" b="0" i="0" u="none" strike="noStrike" kern="1200" cap="none" spc="0" normalizeH="0" noProof="0" dirty="0" err="1">
                <a:ln>
                  <a:noFill/>
                </a:ln>
                <a:solidFill>
                  <a:schemeClr val="tx1"/>
                </a:solidFill>
                <a:effectLst/>
                <a:uLnTx/>
                <a:uFillTx/>
                <a:latin typeface="Arial" pitchFamily="34" charset="0"/>
                <a:cs typeface="Arial" pitchFamily="34" charset="0"/>
              </a:rPr>
              <a:t>dan</a:t>
            </a:r>
            <a:r>
              <a:rPr kumimoji="0" lang="en-ID" sz="2400" b="0" i="0" u="none" strike="noStrike" kern="1200" cap="none" spc="0" normalizeH="0" noProof="0" dirty="0">
                <a:ln>
                  <a:noFill/>
                </a:ln>
                <a:solidFill>
                  <a:schemeClr val="tx1"/>
                </a:solidFill>
                <a:effectLst/>
                <a:uLnTx/>
                <a:uFillTx/>
                <a:latin typeface="Arial" pitchFamily="34" charset="0"/>
                <a:cs typeface="Arial" pitchFamily="34" charset="0"/>
              </a:rPr>
              <a:t> </a:t>
            </a:r>
            <a:r>
              <a:rPr kumimoji="0" lang="en-ID" sz="2400" b="0" i="0" u="none" strike="noStrike" kern="1200" cap="none" spc="0" normalizeH="0" noProof="0" dirty="0" err="1">
                <a:ln>
                  <a:noFill/>
                </a:ln>
                <a:solidFill>
                  <a:schemeClr val="tx1"/>
                </a:solidFill>
                <a:effectLst/>
                <a:uLnTx/>
                <a:uFillTx/>
                <a:latin typeface="Arial" pitchFamily="34" charset="0"/>
                <a:cs typeface="Arial" pitchFamily="34" charset="0"/>
              </a:rPr>
              <a:t>dinyatakan</a:t>
            </a:r>
            <a:r>
              <a:rPr kumimoji="0" lang="en-ID" sz="2400" b="0" i="0" u="none" strike="noStrike" kern="1200" cap="none" spc="0" normalizeH="0" noProof="0" dirty="0">
                <a:ln>
                  <a:noFill/>
                </a:ln>
                <a:solidFill>
                  <a:schemeClr val="tx1"/>
                </a:solidFill>
                <a:effectLst/>
                <a:uLnTx/>
                <a:uFillTx/>
                <a:latin typeface="Arial" pitchFamily="34" charset="0"/>
                <a:cs typeface="Arial" pitchFamily="34" charset="0"/>
              </a:rPr>
              <a:t> </a:t>
            </a:r>
            <a:r>
              <a:rPr kumimoji="0" lang="en-ID" sz="2400" b="0" i="0" u="none" strike="noStrike" kern="1200" cap="none" spc="0" normalizeH="0" noProof="0" dirty="0" err="1">
                <a:ln>
                  <a:noFill/>
                </a:ln>
                <a:solidFill>
                  <a:schemeClr val="tx1"/>
                </a:solidFill>
                <a:effectLst/>
                <a:uLnTx/>
                <a:uFillTx/>
                <a:latin typeface="Arial" pitchFamily="34" charset="0"/>
                <a:cs typeface="Arial" pitchFamily="34" charset="0"/>
              </a:rPr>
              <a:t>dengan</a:t>
            </a:r>
            <a:r>
              <a:rPr kumimoji="0" lang="en-ID" sz="2400" b="0" i="0" u="none" strike="noStrike" kern="1200" cap="none" spc="0" normalizeH="0" noProof="0" dirty="0">
                <a:ln>
                  <a:noFill/>
                </a:ln>
                <a:solidFill>
                  <a:schemeClr val="tx1"/>
                </a:solidFill>
                <a:effectLst/>
                <a:uLnTx/>
                <a:uFillTx/>
                <a:latin typeface="Arial" pitchFamily="34" charset="0"/>
                <a:cs typeface="Arial" pitchFamily="34" charset="0"/>
              </a:rPr>
              <a:t> </a:t>
            </a:r>
            <a:r>
              <a:rPr kumimoji="0" lang="en-ID" sz="2400" b="0" i="0" u="none" strike="noStrike" kern="1200" cap="none" spc="0" normalizeH="0" noProof="0" dirty="0" err="1">
                <a:ln>
                  <a:noFill/>
                </a:ln>
                <a:solidFill>
                  <a:schemeClr val="tx1"/>
                </a:solidFill>
                <a:effectLst/>
                <a:uLnTx/>
                <a:uFillTx/>
                <a:latin typeface="Arial" pitchFamily="34" charset="0"/>
                <a:cs typeface="Arial" pitchFamily="34" charset="0"/>
              </a:rPr>
              <a:t>garis</a:t>
            </a:r>
            <a:r>
              <a:rPr kumimoji="0" lang="en-ID" sz="2400" b="0" i="0" u="none" strike="noStrike" kern="1200" cap="none" spc="0" normalizeH="0" noProof="0" dirty="0">
                <a:ln>
                  <a:noFill/>
                </a:ln>
                <a:solidFill>
                  <a:schemeClr val="tx1"/>
                </a:solidFill>
                <a:effectLst/>
                <a:uLnTx/>
                <a:uFillTx/>
                <a:latin typeface="Arial" pitchFamily="34" charset="0"/>
                <a:cs typeface="Arial" pitchFamily="34" charset="0"/>
              </a:rPr>
              <a:t> </a:t>
            </a:r>
            <a:r>
              <a:rPr kumimoji="0" lang="en-ID" sz="2400" b="0" i="0" u="none" strike="noStrike" kern="1200" cap="none" spc="0" normalizeH="0" noProof="0" dirty="0" err="1">
                <a:ln>
                  <a:noFill/>
                </a:ln>
                <a:solidFill>
                  <a:schemeClr val="tx1"/>
                </a:solidFill>
                <a:effectLst/>
                <a:uLnTx/>
                <a:uFillTx/>
                <a:latin typeface="Arial" pitchFamily="34" charset="0"/>
                <a:cs typeface="Arial" pitchFamily="34" charset="0"/>
              </a:rPr>
              <a:t>medan</a:t>
            </a:r>
            <a:r>
              <a:rPr kumimoji="0" lang="en-ID" sz="2400" b="0" i="0" u="none" strike="noStrike" kern="1200" cap="none" spc="0" normalizeH="0" noProof="0" dirty="0">
                <a:ln>
                  <a:noFill/>
                </a:ln>
                <a:solidFill>
                  <a:schemeClr val="tx1"/>
                </a:solidFill>
                <a:effectLst/>
                <a:uLnTx/>
                <a:uFillTx/>
                <a:latin typeface="Arial" pitchFamily="34" charset="0"/>
                <a:cs typeface="Arial" pitchFamily="34" charset="0"/>
              </a:rPr>
              <a:t> magnet </a:t>
            </a:r>
            <a:r>
              <a:rPr kumimoji="0" lang="en-ID" sz="2400" b="0" i="0" u="none" strike="noStrike" kern="1200" cap="none" spc="0" normalizeH="0" noProof="0" dirty="0" err="1">
                <a:ln>
                  <a:noFill/>
                </a:ln>
                <a:solidFill>
                  <a:schemeClr val="tx1"/>
                </a:solidFill>
                <a:effectLst/>
                <a:uLnTx/>
                <a:uFillTx/>
                <a:latin typeface="Arial" pitchFamily="34" charset="0"/>
                <a:cs typeface="Arial" pitchFamily="34" charset="0"/>
              </a:rPr>
              <a:t>atau</a:t>
            </a:r>
            <a:r>
              <a:rPr kumimoji="0" lang="en-ID" sz="2400" b="0" i="0" u="none" strike="noStrike" kern="1200" cap="none" spc="0" normalizeH="0" noProof="0" dirty="0">
                <a:ln>
                  <a:noFill/>
                </a:ln>
                <a:solidFill>
                  <a:schemeClr val="tx1"/>
                </a:solidFill>
                <a:effectLst/>
                <a:uLnTx/>
                <a:uFillTx/>
                <a:latin typeface="Arial" pitchFamily="34" charset="0"/>
                <a:cs typeface="Arial" pitchFamily="34" charset="0"/>
              </a:rPr>
              <a:t> </a:t>
            </a:r>
            <a:r>
              <a:rPr kumimoji="0" lang="en-ID" sz="2400" b="0" i="0" u="none" strike="noStrike" kern="1200" cap="none" spc="0" normalizeH="0" noProof="0" dirty="0" err="1">
                <a:ln>
                  <a:noFill/>
                </a:ln>
                <a:solidFill>
                  <a:schemeClr val="tx1"/>
                </a:solidFill>
                <a:effectLst/>
                <a:uLnTx/>
                <a:uFillTx/>
                <a:latin typeface="Arial" pitchFamily="34" charset="0"/>
                <a:cs typeface="Arial" pitchFamily="34" charset="0"/>
              </a:rPr>
              <a:t>garis</a:t>
            </a:r>
            <a:r>
              <a:rPr kumimoji="0" lang="en-ID" sz="2400" b="0" i="0" u="none" strike="noStrike" kern="1200" cap="none" spc="0" normalizeH="0" noProof="0" dirty="0">
                <a:ln>
                  <a:noFill/>
                </a:ln>
                <a:solidFill>
                  <a:schemeClr val="tx1"/>
                </a:solidFill>
                <a:effectLst/>
                <a:uLnTx/>
                <a:uFillTx/>
                <a:latin typeface="Arial" pitchFamily="34" charset="0"/>
                <a:cs typeface="Arial" pitchFamily="34" charset="0"/>
              </a:rPr>
              <a:t> </a:t>
            </a:r>
            <a:r>
              <a:rPr kumimoji="0" lang="en-ID" sz="2400" b="0" i="0" u="none" strike="noStrike" kern="1200" cap="none" spc="0" normalizeH="0" noProof="0" dirty="0" err="1">
                <a:ln>
                  <a:noFill/>
                </a:ln>
                <a:solidFill>
                  <a:schemeClr val="tx1"/>
                </a:solidFill>
                <a:effectLst/>
                <a:uLnTx/>
                <a:uFillTx/>
                <a:latin typeface="Arial" pitchFamily="34" charset="0"/>
                <a:cs typeface="Arial" pitchFamily="34" charset="0"/>
              </a:rPr>
              <a:t>gaya</a:t>
            </a:r>
            <a:r>
              <a:rPr kumimoji="0" lang="en-ID" sz="2400" b="0" i="0" u="none" strike="noStrike" kern="1200" cap="none" spc="0" normalizeH="0" noProof="0" dirty="0">
                <a:ln>
                  <a:noFill/>
                </a:ln>
                <a:solidFill>
                  <a:schemeClr val="tx1"/>
                </a:solidFill>
                <a:effectLst/>
                <a:uLnTx/>
                <a:uFillTx/>
                <a:latin typeface="Arial" pitchFamily="34" charset="0"/>
                <a:cs typeface="Arial" pitchFamily="34" charset="0"/>
              </a:rPr>
              <a:t> magnet, yang </a:t>
            </a:r>
            <a:r>
              <a:rPr kumimoji="0" lang="en-ID" sz="2400" b="0" i="0" u="none" strike="noStrike" kern="1200" cap="none" spc="0" normalizeH="0" noProof="0" dirty="0" err="1">
                <a:ln>
                  <a:noFill/>
                </a:ln>
                <a:solidFill>
                  <a:schemeClr val="tx1"/>
                </a:solidFill>
                <a:effectLst/>
                <a:uLnTx/>
                <a:uFillTx/>
                <a:latin typeface="Arial" pitchFamily="34" charset="0"/>
                <a:cs typeface="Arial" pitchFamily="34" charset="0"/>
              </a:rPr>
              <a:t>keluar</a:t>
            </a:r>
            <a:r>
              <a:rPr kumimoji="0" lang="en-ID" sz="2400" b="0" i="0" u="none" strike="noStrike" kern="1200" cap="none" spc="0" normalizeH="0" noProof="0" dirty="0">
                <a:ln>
                  <a:noFill/>
                </a:ln>
                <a:solidFill>
                  <a:schemeClr val="tx1"/>
                </a:solidFill>
                <a:effectLst/>
                <a:uLnTx/>
                <a:uFillTx/>
                <a:latin typeface="Arial" pitchFamily="34" charset="0"/>
                <a:cs typeface="Arial" pitchFamily="34" charset="0"/>
              </a:rPr>
              <a:t> </a:t>
            </a:r>
            <a:r>
              <a:rPr kumimoji="0" lang="en-ID" sz="2400" b="0" i="0" u="none" strike="noStrike" kern="1200" cap="none" spc="0" normalizeH="0" noProof="0" dirty="0" err="1">
                <a:ln>
                  <a:noFill/>
                </a:ln>
                <a:solidFill>
                  <a:schemeClr val="tx1"/>
                </a:solidFill>
                <a:effectLst/>
                <a:uLnTx/>
                <a:uFillTx/>
                <a:latin typeface="Arial" pitchFamily="34" charset="0"/>
                <a:cs typeface="Arial" pitchFamily="34" charset="0"/>
              </a:rPr>
              <a:t>dari</a:t>
            </a:r>
            <a:r>
              <a:rPr kumimoji="0" lang="en-ID" sz="2400" b="0" i="0" u="none" strike="noStrike" kern="1200" cap="none" spc="0" normalizeH="0" noProof="0" dirty="0">
                <a:ln>
                  <a:noFill/>
                </a:ln>
                <a:solidFill>
                  <a:schemeClr val="tx1"/>
                </a:solidFill>
                <a:effectLst/>
                <a:uLnTx/>
                <a:uFillTx/>
                <a:latin typeface="Arial" pitchFamily="34" charset="0"/>
                <a:cs typeface="Arial" pitchFamily="34" charset="0"/>
              </a:rPr>
              <a:t> </a:t>
            </a:r>
            <a:r>
              <a:rPr kumimoji="0" lang="en-ID" sz="2400" b="0" i="0" u="none" strike="noStrike" kern="1200" cap="none" spc="0" normalizeH="0" noProof="0" dirty="0" err="1">
                <a:ln>
                  <a:noFill/>
                </a:ln>
                <a:solidFill>
                  <a:schemeClr val="tx1"/>
                </a:solidFill>
                <a:effectLst/>
                <a:uLnTx/>
                <a:uFillTx/>
                <a:latin typeface="Arial" pitchFamily="34" charset="0"/>
                <a:cs typeface="Arial" pitchFamily="34" charset="0"/>
              </a:rPr>
              <a:t>kutub</a:t>
            </a:r>
            <a:r>
              <a:rPr kumimoji="0" lang="en-ID" sz="2400" b="0" i="0" u="none" strike="noStrike" kern="1200" cap="none" spc="0" normalizeH="0" noProof="0" dirty="0">
                <a:ln>
                  <a:noFill/>
                </a:ln>
                <a:solidFill>
                  <a:schemeClr val="tx1"/>
                </a:solidFill>
                <a:effectLst/>
                <a:uLnTx/>
                <a:uFillTx/>
                <a:latin typeface="Arial" pitchFamily="34" charset="0"/>
                <a:cs typeface="Arial" pitchFamily="34" charset="0"/>
              </a:rPr>
              <a:t> N/U </a:t>
            </a:r>
            <a:r>
              <a:rPr kumimoji="0" lang="en-ID" sz="2400" b="0" i="0" u="none" strike="noStrike" kern="1200" cap="none" spc="0" normalizeH="0" noProof="0" dirty="0" err="1">
                <a:ln>
                  <a:noFill/>
                </a:ln>
                <a:solidFill>
                  <a:schemeClr val="tx1"/>
                </a:solidFill>
                <a:effectLst/>
                <a:uLnTx/>
                <a:uFillTx/>
                <a:latin typeface="Arial" pitchFamily="34" charset="0"/>
                <a:cs typeface="Arial" pitchFamily="34" charset="0"/>
              </a:rPr>
              <a:t>dan</a:t>
            </a:r>
            <a:r>
              <a:rPr kumimoji="0" lang="en-ID" sz="2400" b="0" i="0" u="none" strike="noStrike" kern="1200" cap="none" spc="0" normalizeH="0" noProof="0" dirty="0">
                <a:ln>
                  <a:noFill/>
                </a:ln>
                <a:solidFill>
                  <a:schemeClr val="tx1"/>
                </a:solidFill>
                <a:effectLst/>
                <a:uLnTx/>
                <a:uFillTx/>
                <a:latin typeface="Arial" pitchFamily="34" charset="0"/>
                <a:cs typeface="Arial" pitchFamily="34" charset="0"/>
              </a:rPr>
              <a:t> </a:t>
            </a:r>
            <a:r>
              <a:rPr kumimoji="0" lang="en-ID" sz="2400" b="0" i="0" u="none" strike="noStrike" kern="1200" cap="none" spc="0" normalizeH="0" noProof="0" dirty="0" err="1">
                <a:ln>
                  <a:noFill/>
                </a:ln>
                <a:solidFill>
                  <a:schemeClr val="tx1"/>
                </a:solidFill>
                <a:effectLst/>
                <a:uLnTx/>
                <a:uFillTx/>
                <a:latin typeface="Arial" pitchFamily="34" charset="0"/>
                <a:cs typeface="Arial" pitchFamily="34" charset="0"/>
              </a:rPr>
              <a:t>masuk</a:t>
            </a:r>
            <a:r>
              <a:rPr kumimoji="0" lang="en-ID" sz="2400" b="0" i="0" u="none" strike="noStrike" kern="1200" cap="none" spc="0" normalizeH="0" noProof="0" dirty="0">
                <a:ln>
                  <a:noFill/>
                </a:ln>
                <a:solidFill>
                  <a:schemeClr val="tx1"/>
                </a:solidFill>
                <a:effectLst/>
                <a:uLnTx/>
                <a:uFillTx/>
                <a:latin typeface="Arial" pitchFamily="34" charset="0"/>
                <a:cs typeface="Arial" pitchFamily="34" charset="0"/>
              </a:rPr>
              <a:t> </a:t>
            </a:r>
            <a:r>
              <a:rPr kumimoji="0" lang="en-ID" sz="2400" b="0" i="0" u="none" strike="noStrike" kern="1200" cap="none" spc="0" normalizeH="0" noProof="0" dirty="0" err="1">
                <a:ln>
                  <a:noFill/>
                </a:ln>
                <a:solidFill>
                  <a:schemeClr val="tx1"/>
                </a:solidFill>
                <a:effectLst/>
                <a:uLnTx/>
                <a:uFillTx/>
                <a:latin typeface="Arial" pitchFamily="34" charset="0"/>
                <a:cs typeface="Arial" pitchFamily="34" charset="0"/>
              </a:rPr>
              <a:t>ke</a:t>
            </a:r>
            <a:r>
              <a:rPr kumimoji="0" lang="en-ID" sz="2400" b="0" i="0" u="none" strike="noStrike" kern="1200" cap="none" spc="0" normalizeH="0" noProof="0" dirty="0">
                <a:ln>
                  <a:noFill/>
                </a:ln>
                <a:solidFill>
                  <a:schemeClr val="tx1"/>
                </a:solidFill>
                <a:effectLst/>
                <a:uLnTx/>
                <a:uFillTx/>
                <a:latin typeface="Arial" pitchFamily="34" charset="0"/>
                <a:cs typeface="Arial" pitchFamily="34" charset="0"/>
              </a:rPr>
              <a:t> </a:t>
            </a:r>
            <a:r>
              <a:rPr kumimoji="0" lang="en-ID" sz="2400" b="0" i="0" u="none" strike="noStrike" kern="1200" cap="none" spc="0" normalizeH="0" noProof="0" dirty="0" err="1">
                <a:ln>
                  <a:noFill/>
                </a:ln>
                <a:solidFill>
                  <a:schemeClr val="tx1"/>
                </a:solidFill>
                <a:effectLst/>
                <a:uLnTx/>
                <a:uFillTx/>
                <a:latin typeface="Arial" pitchFamily="34" charset="0"/>
                <a:cs typeface="Arial" pitchFamily="34" charset="0"/>
              </a:rPr>
              <a:t>kutub</a:t>
            </a:r>
            <a:r>
              <a:rPr kumimoji="0" lang="en-ID" sz="2400" b="0" i="0" u="none" strike="noStrike" kern="1200" cap="none" spc="0" normalizeH="0" noProof="0" dirty="0">
                <a:ln>
                  <a:noFill/>
                </a:ln>
                <a:solidFill>
                  <a:schemeClr val="tx1"/>
                </a:solidFill>
                <a:effectLst/>
                <a:uLnTx/>
                <a:uFillTx/>
                <a:latin typeface="Arial" pitchFamily="34" charset="0"/>
                <a:cs typeface="Arial" pitchFamily="34" charset="0"/>
              </a:rPr>
              <a:t> S.</a:t>
            </a: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pic>
        <p:nvPicPr>
          <p:cNvPr id="1026" name="Picture 2"/>
          <p:cNvPicPr>
            <a:picLocks noChangeAspect="1" noChangeArrowheads="1"/>
          </p:cNvPicPr>
          <p:nvPr/>
        </p:nvPicPr>
        <p:blipFill>
          <a:blip r:embed="rId2"/>
          <a:srcRect/>
          <a:stretch>
            <a:fillRect/>
          </a:stretch>
        </p:blipFill>
        <p:spPr bwMode="auto">
          <a:xfrm>
            <a:off x="5214942" y="4158382"/>
            <a:ext cx="2357454" cy="2271014"/>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200150" y="4200546"/>
            <a:ext cx="2657470" cy="222885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3F3AB-4CB4-FD4D-B93B-2C0710FE82E8}"/>
              </a:ext>
            </a:extLst>
          </p:cNvPr>
          <p:cNvSpPr>
            <a:spLocks noGrp="1"/>
          </p:cNvSpPr>
          <p:nvPr>
            <p:ph type="title"/>
          </p:nvPr>
        </p:nvSpPr>
        <p:spPr/>
        <p:txBody>
          <a:bodyPr/>
          <a:lstStyle/>
          <a:p>
            <a:r>
              <a:rPr lang="en-US"/>
              <a:t>SOAL</a:t>
            </a:r>
          </a:p>
        </p:txBody>
      </p:sp>
      <p:sp>
        <p:nvSpPr>
          <p:cNvPr id="3" name="Content Placeholder 2">
            <a:extLst>
              <a:ext uri="{FF2B5EF4-FFF2-40B4-BE49-F238E27FC236}">
                <a16:creationId xmlns:a16="http://schemas.microsoft.com/office/drawing/2014/main" id="{8B5C85AD-EFAE-C54C-8349-41983FFA3820}"/>
              </a:ext>
            </a:extLst>
          </p:cNvPr>
          <p:cNvSpPr>
            <a:spLocks noGrp="1"/>
          </p:cNvSpPr>
          <p:nvPr>
            <p:ph idx="1"/>
          </p:nvPr>
        </p:nvSpPr>
        <p:spPr/>
        <p:txBody>
          <a:bodyPr/>
          <a:lstStyle/>
          <a:p>
            <a:r>
              <a:rPr lang="en-US"/>
              <a:t>Medan magnetik bumi memiliki besar 0,6 Gauss dan diarahkan ke bawah, yang membuat sudut kira-kira 70</a:t>
            </a:r>
            <a:r>
              <a:rPr lang="en-US" baseline="30000"/>
              <a:t>0</a:t>
            </a:r>
            <a:r>
              <a:rPr lang="en-US"/>
              <a:t> dengan garis mendatar. Proton yang bermuatan 1,6 x 10</a:t>
            </a:r>
            <a:r>
              <a:rPr lang="en-US" baseline="30000"/>
              <a:t>-19</a:t>
            </a:r>
            <a:r>
              <a:rPr lang="en-US"/>
              <a:t> C sedang bergerak ke arah utara dengan kecepatan 10</a:t>
            </a:r>
            <a:r>
              <a:rPr lang="en-US" baseline="30000"/>
              <a:t>7</a:t>
            </a:r>
            <a:r>
              <a:rPr lang="en-US"/>
              <a:t> m/s. Hitung gaya magnetik dan kemana arahnya.</a:t>
            </a:r>
          </a:p>
        </p:txBody>
      </p:sp>
    </p:spTree>
    <p:extLst>
      <p:ext uri="{BB962C8B-B14F-4D97-AF65-F5344CB8AC3E}">
        <p14:creationId xmlns:p14="http://schemas.microsoft.com/office/powerpoint/2010/main" val="1585178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BDC59CF4-FF73-9977-9D7D-1837376C7C63}"/>
              </a:ext>
            </a:extLst>
          </p:cNvPr>
          <p:cNvGrpSpPr/>
          <p:nvPr/>
        </p:nvGrpSpPr>
        <p:grpSpPr>
          <a:xfrm>
            <a:off x="823369" y="525522"/>
            <a:ext cx="1612080" cy="808560"/>
            <a:chOff x="823369" y="525522"/>
            <a:chExt cx="1612080" cy="80856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53F3FE3F-526F-328C-7B72-8385EF3C6E48}"/>
                    </a:ext>
                  </a:extLst>
                </p14:cNvPr>
                <p14:cNvContentPartPr/>
                <p14:nvPr/>
              </p14:nvContentPartPr>
              <p14:xfrm>
                <a:off x="1212889" y="559002"/>
                <a:ext cx="109800" cy="775080"/>
              </p14:xfrm>
            </p:contentPart>
          </mc:Choice>
          <mc:Fallback>
            <p:pic>
              <p:nvPicPr>
                <p:cNvPr id="2" name="Ink 1">
                  <a:extLst>
                    <a:ext uri="{FF2B5EF4-FFF2-40B4-BE49-F238E27FC236}">
                      <a16:creationId xmlns:a16="http://schemas.microsoft.com/office/drawing/2014/main" id="{53F3FE3F-526F-328C-7B72-8385EF3C6E48}"/>
                    </a:ext>
                  </a:extLst>
                </p:cNvPr>
                <p:cNvPicPr/>
                <p:nvPr/>
              </p:nvPicPr>
              <p:blipFill>
                <a:blip r:embed="rId3"/>
                <a:stretch>
                  <a:fillRect/>
                </a:stretch>
              </p:blipFill>
              <p:spPr>
                <a:xfrm>
                  <a:off x="1203889" y="550002"/>
                  <a:ext cx="127440" cy="7927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BC3590F8-A9D5-A34D-5E6A-368A989DEE5C}"/>
                    </a:ext>
                  </a:extLst>
                </p14:cNvPr>
                <p14:cNvContentPartPr/>
                <p14:nvPr/>
              </p14:nvContentPartPr>
              <p14:xfrm>
                <a:off x="955129" y="525522"/>
                <a:ext cx="709560" cy="110520"/>
              </p14:xfrm>
            </p:contentPart>
          </mc:Choice>
          <mc:Fallback>
            <p:pic>
              <p:nvPicPr>
                <p:cNvPr id="3" name="Ink 2">
                  <a:extLst>
                    <a:ext uri="{FF2B5EF4-FFF2-40B4-BE49-F238E27FC236}">
                      <a16:creationId xmlns:a16="http://schemas.microsoft.com/office/drawing/2014/main" id="{BC3590F8-A9D5-A34D-5E6A-368A989DEE5C}"/>
                    </a:ext>
                  </a:extLst>
                </p:cNvPr>
                <p:cNvPicPr/>
                <p:nvPr/>
              </p:nvPicPr>
              <p:blipFill>
                <a:blip r:embed="rId5"/>
                <a:stretch>
                  <a:fillRect/>
                </a:stretch>
              </p:blipFill>
              <p:spPr>
                <a:xfrm>
                  <a:off x="946489" y="516522"/>
                  <a:ext cx="72720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17BAD5C4-6A29-5279-3D7B-715BEACEDB98}"/>
                    </a:ext>
                  </a:extLst>
                </p14:cNvPr>
                <p14:cNvContentPartPr/>
                <p14:nvPr/>
              </p14:nvContentPartPr>
              <p14:xfrm>
                <a:off x="823369" y="801282"/>
                <a:ext cx="918720" cy="94320"/>
              </p14:xfrm>
            </p:contentPart>
          </mc:Choice>
          <mc:Fallback>
            <p:pic>
              <p:nvPicPr>
                <p:cNvPr id="4" name="Ink 3">
                  <a:extLst>
                    <a:ext uri="{FF2B5EF4-FFF2-40B4-BE49-F238E27FC236}">
                      <a16:creationId xmlns:a16="http://schemas.microsoft.com/office/drawing/2014/main" id="{17BAD5C4-6A29-5279-3D7B-715BEACEDB98}"/>
                    </a:ext>
                  </a:extLst>
                </p:cNvPr>
                <p:cNvPicPr/>
                <p:nvPr/>
              </p:nvPicPr>
              <p:blipFill>
                <a:blip r:embed="rId7"/>
                <a:stretch>
                  <a:fillRect/>
                </a:stretch>
              </p:blipFill>
              <p:spPr>
                <a:xfrm>
                  <a:off x="814729" y="792642"/>
                  <a:ext cx="93636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15F2E56E-B7E1-D9BB-ECC8-F924F716E91A}"/>
                    </a:ext>
                  </a:extLst>
                </p14:cNvPr>
                <p14:cNvContentPartPr/>
                <p14:nvPr/>
              </p14:nvContentPartPr>
              <p14:xfrm>
                <a:off x="2020009" y="1005042"/>
                <a:ext cx="328320" cy="47160"/>
              </p14:xfrm>
            </p:contentPart>
          </mc:Choice>
          <mc:Fallback>
            <p:pic>
              <p:nvPicPr>
                <p:cNvPr id="5" name="Ink 4">
                  <a:extLst>
                    <a:ext uri="{FF2B5EF4-FFF2-40B4-BE49-F238E27FC236}">
                      <a16:creationId xmlns:a16="http://schemas.microsoft.com/office/drawing/2014/main" id="{15F2E56E-B7E1-D9BB-ECC8-F924F716E91A}"/>
                    </a:ext>
                  </a:extLst>
                </p:cNvPr>
                <p:cNvPicPr/>
                <p:nvPr/>
              </p:nvPicPr>
              <p:blipFill>
                <a:blip r:embed="rId9"/>
                <a:stretch>
                  <a:fillRect/>
                </a:stretch>
              </p:blipFill>
              <p:spPr>
                <a:xfrm>
                  <a:off x="2011369" y="996402"/>
                  <a:ext cx="34596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19841D03-FD7F-5BA6-706C-CC44B001E8F6}"/>
                    </a:ext>
                  </a:extLst>
                </p14:cNvPr>
                <p14:cNvContentPartPr/>
                <p14:nvPr/>
              </p14:nvContentPartPr>
              <p14:xfrm>
                <a:off x="2088409" y="1202682"/>
                <a:ext cx="347040" cy="64800"/>
              </p14:xfrm>
            </p:contentPart>
          </mc:Choice>
          <mc:Fallback>
            <p:pic>
              <p:nvPicPr>
                <p:cNvPr id="6" name="Ink 5">
                  <a:extLst>
                    <a:ext uri="{FF2B5EF4-FFF2-40B4-BE49-F238E27FC236}">
                      <a16:creationId xmlns:a16="http://schemas.microsoft.com/office/drawing/2014/main" id="{19841D03-FD7F-5BA6-706C-CC44B001E8F6}"/>
                    </a:ext>
                  </a:extLst>
                </p:cNvPr>
                <p:cNvPicPr/>
                <p:nvPr/>
              </p:nvPicPr>
              <p:blipFill>
                <a:blip r:embed="rId11"/>
                <a:stretch>
                  <a:fillRect/>
                </a:stretch>
              </p:blipFill>
              <p:spPr>
                <a:xfrm>
                  <a:off x="2079769" y="1194042"/>
                  <a:ext cx="364680" cy="82440"/>
                </a:xfrm>
                <a:prstGeom prst="rect">
                  <a:avLst/>
                </a:prstGeom>
              </p:spPr>
            </p:pic>
          </mc:Fallback>
        </mc:AlternateContent>
      </p:grpSp>
      <p:grpSp>
        <p:nvGrpSpPr>
          <p:cNvPr id="20" name="Group 19">
            <a:extLst>
              <a:ext uri="{FF2B5EF4-FFF2-40B4-BE49-F238E27FC236}">
                <a16:creationId xmlns:a16="http://schemas.microsoft.com/office/drawing/2014/main" id="{B4B1AE59-C8BA-BDE0-E576-782079BA8053}"/>
              </a:ext>
            </a:extLst>
          </p:cNvPr>
          <p:cNvGrpSpPr/>
          <p:nvPr/>
        </p:nvGrpSpPr>
        <p:grpSpPr>
          <a:xfrm>
            <a:off x="2940169" y="802362"/>
            <a:ext cx="2281680" cy="765000"/>
            <a:chOff x="2940169" y="802362"/>
            <a:chExt cx="2281680" cy="765000"/>
          </a:xfrm>
        </p:grpSpPr>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B45AF2F9-6F5E-198D-6B54-A13B89BAD35A}"/>
                    </a:ext>
                  </a:extLst>
                </p14:cNvPr>
                <p14:cNvContentPartPr/>
                <p14:nvPr/>
              </p14:nvContentPartPr>
              <p14:xfrm>
                <a:off x="2940169" y="907482"/>
                <a:ext cx="366480" cy="659880"/>
              </p14:xfrm>
            </p:contentPart>
          </mc:Choice>
          <mc:Fallback>
            <p:pic>
              <p:nvPicPr>
                <p:cNvPr id="7" name="Ink 6">
                  <a:extLst>
                    <a:ext uri="{FF2B5EF4-FFF2-40B4-BE49-F238E27FC236}">
                      <a16:creationId xmlns:a16="http://schemas.microsoft.com/office/drawing/2014/main" id="{B45AF2F9-6F5E-198D-6B54-A13B89BAD35A}"/>
                    </a:ext>
                  </a:extLst>
                </p:cNvPr>
                <p:cNvPicPr/>
                <p:nvPr/>
              </p:nvPicPr>
              <p:blipFill>
                <a:blip r:embed="rId13"/>
                <a:stretch>
                  <a:fillRect/>
                </a:stretch>
              </p:blipFill>
              <p:spPr>
                <a:xfrm>
                  <a:off x="2931169" y="898482"/>
                  <a:ext cx="384120" cy="6775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4E30F4E2-2757-A055-1372-3C0A2B87360C}"/>
                    </a:ext>
                  </a:extLst>
                </p14:cNvPr>
                <p14:cNvContentPartPr/>
                <p14:nvPr/>
              </p14:nvContentPartPr>
              <p14:xfrm>
                <a:off x="3470449" y="1202682"/>
                <a:ext cx="32400" cy="36360"/>
              </p14:xfrm>
            </p:contentPart>
          </mc:Choice>
          <mc:Fallback>
            <p:pic>
              <p:nvPicPr>
                <p:cNvPr id="8" name="Ink 7">
                  <a:extLst>
                    <a:ext uri="{FF2B5EF4-FFF2-40B4-BE49-F238E27FC236}">
                      <a16:creationId xmlns:a16="http://schemas.microsoft.com/office/drawing/2014/main" id="{4E30F4E2-2757-A055-1372-3C0A2B87360C}"/>
                    </a:ext>
                  </a:extLst>
                </p:cNvPr>
                <p:cNvPicPr/>
                <p:nvPr/>
              </p:nvPicPr>
              <p:blipFill>
                <a:blip r:embed="rId15"/>
                <a:stretch>
                  <a:fillRect/>
                </a:stretch>
              </p:blipFill>
              <p:spPr>
                <a:xfrm>
                  <a:off x="3461449" y="1194042"/>
                  <a:ext cx="5004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79A072B7-FD95-4E78-4FB9-618728C47830}"/>
                    </a:ext>
                  </a:extLst>
                </p14:cNvPr>
                <p14:cNvContentPartPr/>
                <p14:nvPr/>
              </p14:nvContentPartPr>
              <p14:xfrm>
                <a:off x="3625249" y="952842"/>
                <a:ext cx="433800" cy="346320"/>
              </p14:xfrm>
            </p:contentPart>
          </mc:Choice>
          <mc:Fallback>
            <p:pic>
              <p:nvPicPr>
                <p:cNvPr id="9" name="Ink 8">
                  <a:extLst>
                    <a:ext uri="{FF2B5EF4-FFF2-40B4-BE49-F238E27FC236}">
                      <a16:creationId xmlns:a16="http://schemas.microsoft.com/office/drawing/2014/main" id="{79A072B7-FD95-4E78-4FB9-618728C47830}"/>
                    </a:ext>
                  </a:extLst>
                </p:cNvPr>
                <p:cNvPicPr/>
                <p:nvPr/>
              </p:nvPicPr>
              <p:blipFill>
                <a:blip r:embed="rId17"/>
                <a:stretch>
                  <a:fillRect/>
                </a:stretch>
              </p:blipFill>
              <p:spPr>
                <a:xfrm>
                  <a:off x="3616249" y="944202"/>
                  <a:ext cx="451440" cy="3639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Ink 9">
                  <a:extLst>
                    <a:ext uri="{FF2B5EF4-FFF2-40B4-BE49-F238E27FC236}">
                      <a16:creationId xmlns:a16="http://schemas.microsoft.com/office/drawing/2014/main" id="{B43CEA18-737C-E040-87DF-5E5A427E0E0C}"/>
                    </a:ext>
                  </a:extLst>
                </p14:cNvPr>
                <p14:cNvContentPartPr/>
                <p14:nvPr/>
              </p14:nvContentPartPr>
              <p14:xfrm>
                <a:off x="4323289" y="1256682"/>
                <a:ext cx="59760" cy="48960"/>
              </p14:xfrm>
            </p:contentPart>
          </mc:Choice>
          <mc:Fallback>
            <p:pic>
              <p:nvPicPr>
                <p:cNvPr id="10" name="Ink 9">
                  <a:extLst>
                    <a:ext uri="{FF2B5EF4-FFF2-40B4-BE49-F238E27FC236}">
                      <a16:creationId xmlns:a16="http://schemas.microsoft.com/office/drawing/2014/main" id="{B43CEA18-737C-E040-87DF-5E5A427E0E0C}"/>
                    </a:ext>
                  </a:extLst>
                </p:cNvPr>
                <p:cNvPicPr/>
                <p:nvPr/>
              </p:nvPicPr>
              <p:blipFill>
                <a:blip r:embed="rId19"/>
                <a:stretch>
                  <a:fillRect/>
                </a:stretch>
              </p:blipFill>
              <p:spPr>
                <a:xfrm>
                  <a:off x="4314289" y="1247682"/>
                  <a:ext cx="7740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1" name="Ink 10">
                  <a:extLst>
                    <a:ext uri="{FF2B5EF4-FFF2-40B4-BE49-F238E27FC236}">
                      <a16:creationId xmlns:a16="http://schemas.microsoft.com/office/drawing/2014/main" id="{06DEBEB6-9060-E95E-7EF9-F8E9BFCAA9B3}"/>
                    </a:ext>
                  </a:extLst>
                </p14:cNvPr>
                <p14:cNvContentPartPr/>
                <p14:nvPr/>
              </p14:nvContentPartPr>
              <p14:xfrm>
                <a:off x="4656289" y="802362"/>
                <a:ext cx="155520" cy="517680"/>
              </p14:xfrm>
            </p:contentPart>
          </mc:Choice>
          <mc:Fallback>
            <p:pic>
              <p:nvPicPr>
                <p:cNvPr id="11" name="Ink 10">
                  <a:extLst>
                    <a:ext uri="{FF2B5EF4-FFF2-40B4-BE49-F238E27FC236}">
                      <a16:creationId xmlns:a16="http://schemas.microsoft.com/office/drawing/2014/main" id="{06DEBEB6-9060-E95E-7EF9-F8E9BFCAA9B3}"/>
                    </a:ext>
                  </a:extLst>
                </p:cNvPr>
                <p:cNvPicPr/>
                <p:nvPr/>
              </p:nvPicPr>
              <p:blipFill>
                <a:blip r:embed="rId21"/>
                <a:stretch>
                  <a:fillRect/>
                </a:stretch>
              </p:blipFill>
              <p:spPr>
                <a:xfrm>
                  <a:off x="4647289" y="793722"/>
                  <a:ext cx="173160" cy="5353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2" name="Ink 11">
                  <a:extLst>
                    <a:ext uri="{FF2B5EF4-FFF2-40B4-BE49-F238E27FC236}">
                      <a16:creationId xmlns:a16="http://schemas.microsoft.com/office/drawing/2014/main" id="{80294549-8E01-C35E-BB96-C10F126C4839}"/>
                    </a:ext>
                  </a:extLst>
                </p14:cNvPr>
                <p14:cNvContentPartPr/>
                <p14:nvPr/>
              </p14:nvContentPartPr>
              <p14:xfrm>
                <a:off x="4559449" y="810282"/>
                <a:ext cx="636120" cy="498240"/>
              </p14:xfrm>
            </p:contentPart>
          </mc:Choice>
          <mc:Fallback>
            <p:pic>
              <p:nvPicPr>
                <p:cNvPr id="12" name="Ink 11">
                  <a:extLst>
                    <a:ext uri="{FF2B5EF4-FFF2-40B4-BE49-F238E27FC236}">
                      <a16:creationId xmlns:a16="http://schemas.microsoft.com/office/drawing/2014/main" id="{80294549-8E01-C35E-BB96-C10F126C4839}"/>
                    </a:ext>
                  </a:extLst>
                </p:cNvPr>
                <p:cNvPicPr/>
                <p:nvPr/>
              </p:nvPicPr>
              <p:blipFill>
                <a:blip r:embed="rId23"/>
                <a:stretch>
                  <a:fillRect/>
                </a:stretch>
              </p:blipFill>
              <p:spPr>
                <a:xfrm>
                  <a:off x="4550449" y="801282"/>
                  <a:ext cx="653760" cy="5158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3" name="Ink 12">
                  <a:extLst>
                    <a:ext uri="{FF2B5EF4-FFF2-40B4-BE49-F238E27FC236}">
                      <a16:creationId xmlns:a16="http://schemas.microsoft.com/office/drawing/2014/main" id="{C81C821F-BA3E-0EFA-3621-F85E7014A932}"/>
                    </a:ext>
                  </a:extLst>
                </p14:cNvPr>
                <p14:cNvContentPartPr/>
                <p14:nvPr/>
              </p14:nvContentPartPr>
              <p14:xfrm>
                <a:off x="5139409" y="1315722"/>
                <a:ext cx="82440" cy="18360"/>
              </p14:xfrm>
            </p:contentPart>
          </mc:Choice>
          <mc:Fallback>
            <p:pic>
              <p:nvPicPr>
                <p:cNvPr id="13" name="Ink 12">
                  <a:extLst>
                    <a:ext uri="{FF2B5EF4-FFF2-40B4-BE49-F238E27FC236}">
                      <a16:creationId xmlns:a16="http://schemas.microsoft.com/office/drawing/2014/main" id="{C81C821F-BA3E-0EFA-3621-F85E7014A932}"/>
                    </a:ext>
                  </a:extLst>
                </p:cNvPr>
                <p:cNvPicPr/>
                <p:nvPr/>
              </p:nvPicPr>
              <p:blipFill>
                <a:blip r:embed="rId25"/>
                <a:stretch>
                  <a:fillRect/>
                </a:stretch>
              </p:blipFill>
              <p:spPr>
                <a:xfrm>
                  <a:off x="5130769" y="1306722"/>
                  <a:ext cx="100080" cy="36000"/>
                </a:xfrm>
                <a:prstGeom prst="rect">
                  <a:avLst/>
                </a:prstGeom>
              </p:spPr>
            </p:pic>
          </mc:Fallback>
        </mc:AlternateContent>
      </p:grpSp>
      <p:grpSp>
        <p:nvGrpSpPr>
          <p:cNvPr id="19" name="Group 18">
            <a:extLst>
              <a:ext uri="{FF2B5EF4-FFF2-40B4-BE49-F238E27FC236}">
                <a16:creationId xmlns:a16="http://schemas.microsoft.com/office/drawing/2014/main" id="{693FC34C-87E4-77FB-305B-B2E02C8C1E20}"/>
              </a:ext>
            </a:extLst>
          </p:cNvPr>
          <p:cNvGrpSpPr/>
          <p:nvPr/>
        </p:nvGrpSpPr>
        <p:grpSpPr>
          <a:xfrm>
            <a:off x="5732329" y="866802"/>
            <a:ext cx="1778400" cy="467280"/>
            <a:chOff x="5732329" y="866802"/>
            <a:chExt cx="1778400" cy="467280"/>
          </a:xfrm>
        </p:grpSpPr>
        <mc:AlternateContent xmlns:mc="http://schemas.openxmlformats.org/markup-compatibility/2006">
          <mc:Choice xmlns:p14="http://schemas.microsoft.com/office/powerpoint/2010/main" Requires="p14">
            <p:contentPart p14:bwMode="auto" r:id="rId26">
              <p14:nvContentPartPr>
                <p14:cNvPr id="14" name="Ink 13">
                  <a:extLst>
                    <a:ext uri="{FF2B5EF4-FFF2-40B4-BE49-F238E27FC236}">
                      <a16:creationId xmlns:a16="http://schemas.microsoft.com/office/drawing/2014/main" id="{3FD5A243-A17D-F703-0485-E39409678ED6}"/>
                    </a:ext>
                  </a:extLst>
                </p14:cNvPr>
                <p14:cNvContentPartPr/>
                <p14:nvPr/>
              </p14:nvContentPartPr>
              <p14:xfrm>
                <a:off x="5732329" y="911082"/>
                <a:ext cx="369000" cy="353520"/>
              </p14:xfrm>
            </p:contentPart>
          </mc:Choice>
          <mc:Fallback>
            <p:pic>
              <p:nvPicPr>
                <p:cNvPr id="14" name="Ink 13">
                  <a:extLst>
                    <a:ext uri="{FF2B5EF4-FFF2-40B4-BE49-F238E27FC236}">
                      <a16:creationId xmlns:a16="http://schemas.microsoft.com/office/drawing/2014/main" id="{3FD5A243-A17D-F703-0485-E39409678ED6}"/>
                    </a:ext>
                  </a:extLst>
                </p:cNvPr>
                <p:cNvPicPr/>
                <p:nvPr/>
              </p:nvPicPr>
              <p:blipFill>
                <a:blip r:embed="rId27"/>
                <a:stretch>
                  <a:fillRect/>
                </a:stretch>
              </p:blipFill>
              <p:spPr>
                <a:xfrm>
                  <a:off x="5723329" y="902442"/>
                  <a:ext cx="386640" cy="3711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5" name="Ink 14">
                  <a:extLst>
                    <a:ext uri="{FF2B5EF4-FFF2-40B4-BE49-F238E27FC236}">
                      <a16:creationId xmlns:a16="http://schemas.microsoft.com/office/drawing/2014/main" id="{CE2EB4F7-C700-37E5-DB45-1774B6698A87}"/>
                    </a:ext>
                  </a:extLst>
                </p14:cNvPr>
                <p14:cNvContentPartPr/>
                <p14:nvPr/>
              </p14:nvContentPartPr>
              <p14:xfrm>
                <a:off x="6143089" y="946362"/>
                <a:ext cx="77760" cy="331200"/>
              </p14:xfrm>
            </p:contentPart>
          </mc:Choice>
          <mc:Fallback>
            <p:pic>
              <p:nvPicPr>
                <p:cNvPr id="15" name="Ink 14">
                  <a:extLst>
                    <a:ext uri="{FF2B5EF4-FFF2-40B4-BE49-F238E27FC236}">
                      <a16:creationId xmlns:a16="http://schemas.microsoft.com/office/drawing/2014/main" id="{CE2EB4F7-C700-37E5-DB45-1774B6698A87}"/>
                    </a:ext>
                  </a:extLst>
                </p:cNvPr>
                <p:cNvPicPr/>
                <p:nvPr/>
              </p:nvPicPr>
              <p:blipFill>
                <a:blip r:embed="rId29"/>
                <a:stretch>
                  <a:fillRect/>
                </a:stretch>
              </p:blipFill>
              <p:spPr>
                <a:xfrm>
                  <a:off x="6134089" y="937362"/>
                  <a:ext cx="95400" cy="3488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6" name="Ink 15">
                  <a:extLst>
                    <a:ext uri="{FF2B5EF4-FFF2-40B4-BE49-F238E27FC236}">
                      <a16:creationId xmlns:a16="http://schemas.microsoft.com/office/drawing/2014/main" id="{AF7E9A16-310A-2C54-91E4-7FB0B82FC80C}"/>
                    </a:ext>
                  </a:extLst>
                </p14:cNvPr>
                <p14:cNvContentPartPr/>
                <p14:nvPr/>
              </p14:nvContentPartPr>
              <p14:xfrm>
                <a:off x="6390409" y="989922"/>
                <a:ext cx="272880" cy="333000"/>
              </p14:xfrm>
            </p:contentPart>
          </mc:Choice>
          <mc:Fallback>
            <p:pic>
              <p:nvPicPr>
                <p:cNvPr id="16" name="Ink 15">
                  <a:extLst>
                    <a:ext uri="{FF2B5EF4-FFF2-40B4-BE49-F238E27FC236}">
                      <a16:creationId xmlns:a16="http://schemas.microsoft.com/office/drawing/2014/main" id="{AF7E9A16-310A-2C54-91E4-7FB0B82FC80C}"/>
                    </a:ext>
                  </a:extLst>
                </p:cNvPr>
                <p:cNvPicPr/>
                <p:nvPr/>
              </p:nvPicPr>
              <p:blipFill>
                <a:blip r:embed="rId31"/>
                <a:stretch>
                  <a:fillRect/>
                </a:stretch>
              </p:blipFill>
              <p:spPr>
                <a:xfrm>
                  <a:off x="6381409" y="980922"/>
                  <a:ext cx="290520" cy="3506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7" name="Ink 16">
                  <a:extLst>
                    <a:ext uri="{FF2B5EF4-FFF2-40B4-BE49-F238E27FC236}">
                      <a16:creationId xmlns:a16="http://schemas.microsoft.com/office/drawing/2014/main" id="{1A5BC57E-A122-CC12-8DD7-7834AA163F6B}"/>
                    </a:ext>
                  </a:extLst>
                </p14:cNvPr>
                <p14:cNvContentPartPr/>
                <p14:nvPr/>
              </p14:nvContentPartPr>
              <p14:xfrm>
                <a:off x="7182409" y="866802"/>
                <a:ext cx="178560" cy="467280"/>
              </p14:xfrm>
            </p:contentPart>
          </mc:Choice>
          <mc:Fallback>
            <p:pic>
              <p:nvPicPr>
                <p:cNvPr id="17" name="Ink 16">
                  <a:extLst>
                    <a:ext uri="{FF2B5EF4-FFF2-40B4-BE49-F238E27FC236}">
                      <a16:creationId xmlns:a16="http://schemas.microsoft.com/office/drawing/2014/main" id="{1A5BC57E-A122-CC12-8DD7-7834AA163F6B}"/>
                    </a:ext>
                  </a:extLst>
                </p:cNvPr>
                <p:cNvPicPr/>
                <p:nvPr/>
              </p:nvPicPr>
              <p:blipFill>
                <a:blip r:embed="rId33"/>
                <a:stretch>
                  <a:fillRect/>
                </a:stretch>
              </p:blipFill>
              <p:spPr>
                <a:xfrm>
                  <a:off x="7173769" y="857802"/>
                  <a:ext cx="196200" cy="4849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8" name="Ink 17">
                  <a:extLst>
                    <a:ext uri="{FF2B5EF4-FFF2-40B4-BE49-F238E27FC236}">
                      <a16:creationId xmlns:a16="http://schemas.microsoft.com/office/drawing/2014/main" id="{944A6077-6434-AAE4-E902-15FC4D21C997}"/>
                    </a:ext>
                  </a:extLst>
                </p14:cNvPr>
                <p14:cNvContentPartPr/>
                <p14:nvPr/>
              </p14:nvContentPartPr>
              <p14:xfrm>
                <a:off x="6972889" y="971922"/>
                <a:ext cx="537840" cy="32040"/>
              </p14:xfrm>
            </p:contentPart>
          </mc:Choice>
          <mc:Fallback>
            <p:pic>
              <p:nvPicPr>
                <p:cNvPr id="18" name="Ink 17">
                  <a:extLst>
                    <a:ext uri="{FF2B5EF4-FFF2-40B4-BE49-F238E27FC236}">
                      <a16:creationId xmlns:a16="http://schemas.microsoft.com/office/drawing/2014/main" id="{944A6077-6434-AAE4-E902-15FC4D21C997}"/>
                    </a:ext>
                  </a:extLst>
                </p:cNvPr>
                <p:cNvPicPr/>
                <p:nvPr/>
              </p:nvPicPr>
              <p:blipFill>
                <a:blip r:embed="rId35"/>
                <a:stretch>
                  <a:fillRect/>
                </a:stretch>
              </p:blipFill>
              <p:spPr>
                <a:xfrm>
                  <a:off x="6964249" y="962922"/>
                  <a:ext cx="555480" cy="49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235A6DAF-AB96-B453-E4E5-B72599AE9DF1}"/>
                  </a:ext>
                </a:extLst>
              </p14:cNvPr>
              <p14:cNvContentPartPr/>
              <p14:nvPr/>
            </p14:nvContentPartPr>
            <p14:xfrm>
              <a:off x="1965289" y="2170002"/>
              <a:ext cx="361080" cy="56880"/>
            </p14:xfrm>
          </p:contentPart>
        </mc:Choice>
        <mc:Fallback>
          <p:pic>
            <p:nvPicPr>
              <p:cNvPr id="22" name="Ink 21">
                <a:extLst>
                  <a:ext uri="{FF2B5EF4-FFF2-40B4-BE49-F238E27FC236}">
                    <a16:creationId xmlns:a16="http://schemas.microsoft.com/office/drawing/2014/main" id="{235A6DAF-AB96-B453-E4E5-B72599AE9DF1}"/>
                  </a:ext>
                </a:extLst>
              </p:cNvPr>
              <p:cNvPicPr/>
              <p:nvPr/>
            </p:nvPicPr>
            <p:blipFill>
              <a:blip r:embed="rId37"/>
              <a:stretch>
                <a:fillRect/>
              </a:stretch>
            </p:blipFill>
            <p:spPr>
              <a:xfrm>
                <a:off x="1956649" y="2161002"/>
                <a:ext cx="37872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DAA81DEA-D859-9D0C-3229-25B0565135F8}"/>
                  </a:ext>
                </a:extLst>
              </p14:cNvPr>
              <p14:cNvContentPartPr/>
              <p14:nvPr/>
            </p14:nvContentPartPr>
            <p14:xfrm>
              <a:off x="1987969" y="2344242"/>
              <a:ext cx="272520" cy="39600"/>
            </p14:xfrm>
          </p:contentPart>
        </mc:Choice>
        <mc:Fallback>
          <p:pic>
            <p:nvPicPr>
              <p:cNvPr id="23" name="Ink 22">
                <a:extLst>
                  <a:ext uri="{FF2B5EF4-FFF2-40B4-BE49-F238E27FC236}">
                    <a16:creationId xmlns:a16="http://schemas.microsoft.com/office/drawing/2014/main" id="{DAA81DEA-D859-9D0C-3229-25B0565135F8}"/>
                  </a:ext>
                </a:extLst>
              </p:cNvPr>
              <p:cNvPicPr/>
              <p:nvPr/>
            </p:nvPicPr>
            <p:blipFill>
              <a:blip r:embed="rId39"/>
              <a:stretch>
                <a:fillRect/>
              </a:stretch>
            </p:blipFill>
            <p:spPr>
              <a:xfrm>
                <a:off x="1979329" y="2335602"/>
                <a:ext cx="29016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1" name="Ink 40">
                <a:extLst>
                  <a:ext uri="{FF2B5EF4-FFF2-40B4-BE49-F238E27FC236}">
                    <a16:creationId xmlns:a16="http://schemas.microsoft.com/office/drawing/2014/main" id="{BD0C4EC4-1FFF-BC70-ED7D-9363BB065CC8}"/>
                  </a:ext>
                </a:extLst>
              </p14:cNvPr>
              <p14:cNvContentPartPr/>
              <p14:nvPr/>
            </p14:nvContentPartPr>
            <p14:xfrm>
              <a:off x="2495209" y="1817922"/>
              <a:ext cx="200160" cy="564480"/>
            </p14:xfrm>
          </p:contentPart>
        </mc:Choice>
        <mc:Fallback>
          <p:pic>
            <p:nvPicPr>
              <p:cNvPr id="41" name="Ink 40">
                <a:extLst>
                  <a:ext uri="{FF2B5EF4-FFF2-40B4-BE49-F238E27FC236}">
                    <a16:creationId xmlns:a16="http://schemas.microsoft.com/office/drawing/2014/main" id="{BD0C4EC4-1FFF-BC70-ED7D-9363BB065CC8}"/>
                  </a:ext>
                </a:extLst>
              </p:cNvPr>
              <p:cNvPicPr/>
              <p:nvPr/>
            </p:nvPicPr>
            <p:blipFill>
              <a:blip r:embed="rId41"/>
              <a:stretch>
                <a:fillRect/>
              </a:stretch>
            </p:blipFill>
            <p:spPr>
              <a:xfrm>
                <a:off x="2486209" y="1809282"/>
                <a:ext cx="217800" cy="5821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2" name="Ink 41">
                <a:extLst>
                  <a:ext uri="{FF2B5EF4-FFF2-40B4-BE49-F238E27FC236}">
                    <a16:creationId xmlns:a16="http://schemas.microsoft.com/office/drawing/2014/main" id="{868CE27C-451E-6E00-18C0-ACF1F570504F}"/>
                  </a:ext>
                </a:extLst>
              </p14:cNvPr>
              <p14:cNvContentPartPr/>
              <p14:nvPr/>
            </p14:nvContentPartPr>
            <p14:xfrm>
              <a:off x="2667649" y="2236242"/>
              <a:ext cx="42120" cy="208440"/>
            </p14:xfrm>
          </p:contentPart>
        </mc:Choice>
        <mc:Fallback>
          <p:pic>
            <p:nvPicPr>
              <p:cNvPr id="42" name="Ink 41">
                <a:extLst>
                  <a:ext uri="{FF2B5EF4-FFF2-40B4-BE49-F238E27FC236}">
                    <a16:creationId xmlns:a16="http://schemas.microsoft.com/office/drawing/2014/main" id="{868CE27C-451E-6E00-18C0-ACF1F570504F}"/>
                  </a:ext>
                </a:extLst>
              </p:cNvPr>
              <p:cNvPicPr/>
              <p:nvPr/>
            </p:nvPicPr>
            <p:blipFill>
              <a:blip r:embed="rId43"/>
              <a:stretch>
                <a:fillRect/>
              </a:stretch>
            </p:blipFill>
            <p:spPr>
              <a:xfrm>
                <a:off x="2658649" y="2227242"/>
                <a:ext cx="5976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50" name="Ink 49">
                <a:extLst>
                  <a:ext uri="{FF2B5EF4-FFF2-40B4-BE49-F238E27FC236}">
                    <a16:creationId xmlns:a16="http://schemas.microsoft.com/office/drawing/2014/main" id="{9DBD0B5A-8B33-FD2E-B5B0-5994D2C66CC8}"/>
                  </a:ext>
                </a:extLst>
              </p14:cNvPr>
              <p14:cNvContentPartPr/>
              <p14:nvPr/>
            </p14:nvContentPartPr>
            <p14:xfrm>
              <a:off x="5204209" y="2434602"/>
              <a:ext cx="127440" cy="84240"/>
            </p14:xfrm>
          </p:contentPart>
        </mc:Choice>
        <mc:Fallback>
          <p:pic>
            <p:nvPicPr>
              <p:cNvPr id="50" name="Ink 49">
                <a:extLst>
                  <a:ext uri="{FF2B5EF4-FFF2-40B4-BE49-F238E27FC236}">
                    <a16:creationId xmlns:a16="http://schemas.microsoft.com/office/drawing/2014/main" id="{9DBD0B5A-8B33-FD2E-B5B0-5994D2C66CC8}"/>
                  </a:ext>
                </a:extLst>
              </p:cNvPr>
              <p:cNvPicPr/>
              <p:nvPr/>
            </p:nvPicPr>
            <p:blipFill>
              <a:blip r:embed="rId45"/>
              <a:stretch>
                <a:fillRect/>
              </a:stretch>
            </p:blipFill>
            <p:spPr>
              <a:xfrm>
                <a:off x="5195209" y="2425602"/>
                <a:ext cx="145080" cy="101880"/>
              </a:xfrm>
              <a:prstGeom prst="rect">
                <a:avLst/>
              </a:prstGeom>
            </p:spPr>
          </p:pic>
        </mc:Fallback>
      </mc:AlternateContent>
      <p:grpSp>
        <p:nvGrpSpPr>
          <p:cNvPr id="74" name="Group 73">
            <a:extLst>
              <a:ext uri="{FF2B5EF4-FFF2-40B4-BE49-F238E27FC236}">
                <a16:creationId xmlns:a16="http://schemas.microsoft.com/office/drawing/2014/main" id="{9CB285D8-420A-A3E4-3EBD-A1A7E1C98E34}"/>
              </a:ext>
            </a:extLst>
          </p:cNvPr>
          <p:cNvGrpSpPr/>
          <p:nvPr/>
        </p:nvGrpSpPr>
        <p:grpSpPr>
          <a:xfrm>
            <a:off x="5755009" y="1845282"/>
            <a:ext cx="3526560" cy="745200"/>
            <a:chOff x="5755009" y="1845282"/>
            <a:chExt cx="3526560" cy="745200"/>
          </a:xfrm>
        </p:grpSpPr>
        <mc:AlternateContent xmlns:mc="http://schemas.openxmlformats.org/markup-compatibility/2006">
          <mc:Choice xmlns:p14="http://schemas.microsoft.com/office/powerpoint/2010/main" Requires="p14">
            <p:contentPart p14:bwMode="auto" r:id="rId46">
              <p14:nvContentPartPr>
                <p14:cNvPr id="51" name="Ink 50">
                  <a:extLst>
                    <a:ext uri="{FF2B5EF4-FFF2-40B4-BE49-F238E27FC236}">
                      <a16:creationId xmlns:a16="http://schemas.microsoft.com/office/drawing/2014/main" id="{2A7A99E2-0833-78BF-288B-127B6F3E6D2C}"/>
                    </a:ext>
                  </a:extLst>
                </p14:cNvPr>
                <p14:cNvContentPartPr/>
                <p14:nvPr/>
              </p14:nvContentPartPr>
              <p14:xfrm>
                <a:off x="5755009" y="2131122"/>
                <a:ext cx="75240" cy="421920"/>
              </p14:xfrm>
            </p:contentPart>
          </mc:Choice>
          <mc:Fallback>
            <p:pic>
              <p:nvPicPr>
                <p:cNvPr id="51" name="Ink 50">
                  <a:extLst>
                    <a:ext uri="{FF2B5EF4-FFF2-40B4-BE49-F238E27FC236}">
                      <a16:creationId xmlns:a16="http://schemas.microsoft.com/office/drawing/2014/main" id="{2A7A99E2-0833-78BF-288B-127B6F3E6D2C}"/>
                    </a:ext>
                  </a:extLst>
                </p:cNvPr>
                <p:cNvPicPr/>
                <p:nvPr/>
              </p:nvPicPr>
              <p:blipFill>
                <a:blip r:embed="rId47"/>
                <a:stretch>
                  <a:fillRect/>
                </a:stretch>
              </p:blipFill>
              <p:spPr>
                <a:xfrm>
                  <a:off x="5746369" y="2122122"/>
                  <a:ext cx="92880" cy="4395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2" name="Ink 51">
                  <a:extLst>
                    <a:ext uri="{FF2B5EF4-FFF2-40B4-BE49-F238E27FC236}">
                      <a16:creationId xmlns:a16="http://schemas.microsoft.com/office/drawing/2014/main" id="{98A906F8-79E5-773F-E32B-B2C81FC15ABC}"/>
                    </a:ext>
                  </a:extLst>
                </p14:cNvPr>
                <p14:cNvContentPartPr/>
                <p14:nvPr/>
              </p14:nvContentPartPr>
              <p14:xfrm>
                <a:off x="5974609" y="2189802"/>
                <a:ext cx="204480" cy="327600"/>
              </p14:xfrm>
            </p:contentPart>
          </mc:Choice>
          <mc:Fallback>
            <p:pic>
              <p:nvPicPr>
                <p:cNvPr id="52" name="Ink 51">
                  <a:extLst>
                    <a:ext uri="{FF2B5EF4-FFF2-40B4-BE49-F238E27FC236}">
                      <a16:creationId xmlns:a16="http://schemas.microsoft.com/office/drawing/2014/main" id="{98A906F8-79E5-773F-E32B-B2C81FC15ABC}"/>
                    </a:ext>
                  </a:extLst>
                </p:cNvPr>
                <p:cNvPicPr/>
                <p:nvPr/>
              </p:nvPicPr>
              <p:blipFill>
                <a:blip r:embed="rId49"/>
                <a:stretch>
                  <a:fillRect/>
                </a:stretch>
              </p:blipFill>
              <p:spPr>
                <a:xfrm>
                  <a:off x="5965969" y="2181162"/>
                  <a:ext cx="222120" cy="3452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53" name="Ink 52">
                  <a:extLst>
                    <a:ext uri="{FF2B5EF4-FFF2-40B4-BE49-F238E27FC236}">
                      <a16:creationId xmlns:a16="http://schemas.microsoft.com/office/drawing/2014/main" id="{2C793293-188A-AD1E-D43C-C3407572CD47}"/>
                    </a:ext>
                  </a:extLst>
                </p14:cNvPr>
                <p14:cNvContentPartPr/>
                <p14:nvPr/>
              </p14:nvContentPartPr>
              <p14:xfrm>
                <a:off x="6138409" y="1851762"/>
                <a:ext cx="214200" cy="376560"/>
              </p14:xfrm>
            </p:contentPart>
          </mc:Choice>
          <mc:Fallback>
            <p:pic>
              <p:nvPicPr>
                <p:cNvPr id="53" name="Ink 52">
                  <a:extLst>
                    <a:ext uri="{FF2B5EF4-FFF2-40B4-BE49-F238E27FC236}">
                      <a16:creationId xmlns:a16="http://schemas.microsoft.com/office/drawing/2014/main" id="{2C793293-188A-AD1E-D43C-C3407572CD47}"/>
                    </a:ext>
                  </a:extLst>
                </p:cNvPr>
                <p:cNvPicPr/>
                <p:nvPr/>
              </p:nvPicPr>
              <p:blipFill>
                <a:blip r:embed="rId51"/>
                <a:stretch>
                  <a:fillRect/>
                </a:stretch>
              </p:blipFill>
              <p:spPr>
                <a:xfrm>
                  <a:off x="6129409" y="1842762"/>
                  <a:ext cx="231840" cy="3942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54" name="Ink 53">
                  <a:extLst>
                    <a:ext uri="{FF2B5EF4-FFF2-40B4-BE49-F238E27FC236}">
                      <a16:creationId xmlns:a16="http://schemas.microsoft.com/office/drawing/2014/main" id="{F0D0EE37-10C0-0C97-1AAB-A254E9EBEA85}"/>
                    </a:ext>
                  </a:extLst>
                </p14:cNvPr>
                <p14:cNvContentPartPr/>
                <p14:nvPr/>
              </p14:nvContentPartPr>
              <p14:xfrm>
                <a:off x="6243169" y="1979922"/>
                <a:ext cx="269280" cy="51120"/>
              </p14:xfrm>
            </p:contentPart>
          </mc:Choice>
          <mc:Fallback>
            <p:pic>
              <p:nvPicPr>
                <p:cNvPr id="54" name="Ink 53">
                  <a:extLst>
                    <a:ext uri="{FF2B5EF4-FFF2-40B4-BE49-F238E27FC236}">
                      <a16:creationId xmlns:a16="http://schemas.microsoft.com/office/drawing/2014/main" id="{F0D0EE37-10C0-0C97-1AAB-A254E9EBEA85}"/>
                    </a:ext>
                  </a:extLst>
                </p:cNvPr>
                <p:cNvPicPr/>
                <p:nvPr/>
              </p:nvPicPr>
              <p:blipFill>
                <a:blip r:embed="rId53"/>
                <a:stretch>
                  <a:fillRect/>
                </a:stretch>
              </p:blipFill>
              <p:spPr>
                <a:xfrm>
                  <a:off x="6234529" y="1971282"/>
                  <a:ext cx="28692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55" name="Ink 54">
                  <a:extLst>
                    <a:ext uri="{FF2B5EF4-FFF2-40B4-BE49-F238E27FC236}">
                      <a16:creationId xmlns:a16="http://schemas.microsoft.com/office/drawing/2014/main" id="{A856A0ED-B8DD-F3EB-E592-65156FA25F30}"/>
                    </a:ext>
                  </a:extLst>
                </p14:cNvPr>
                <p14:cNvContentPartPr/>
                <p14:nvPr/>
              </p14:nvContentPartPr>
              <p14:xfrm>
                <a:off x="6622609" y="2526042"/>
                <a:ext cx="113760" cy="56880"/>
              </p14:xfrm>
            </p:contentPart>
          </mc:Choice>
          <mc:Fallback>
            <p:pic>
              <p:nvPicPr>
                <p:cNvPr id="55" name="Ink 54">
                  <a:extLst>
                    <a:ext uri="{FF2B5EF4-FFF2-40B4-BE49-F238E27FC236}">
                      <a16:creationId xmlns:a16="http://schemas.microsoft.com/office/drawing/2014/main" id="{A856A0ED-B8DD-F3EB-E592-65156FA25F30}"/>
                    </a:ext>
                  </a:extLst>
                </p:cNvPr>
                <p:cNvPicPr/>
                <p:nvPr/>
              </p:nvPicPr>
              <p:blipFill>
                <a:blip r:embed="rId55"/>
                <a:stretch>
                  <a:fillRect/>
                </a:stretch>
              </p:blipFill>
              <p:spPr>
                <a:xfrm>
                  <a:off x="6613609" y="2517042"/>
                  <a:ext cx="13140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56" name="Ink 55">
                  <a:extLst>
                    <a:ext uri="{FF2B5EF4-FFF2-40B4-BE49-F238E27FC236}">
                      <a16:creationId xmlns:a16="http://schemas.microsoft.com/office/drawing/2014/main" id="{42C858A5-F2A2-E7C4-85CB-668BBC4AAD23}"/>
                    </a:ext>
                  </a:extLst>
                </p14:cNvPr>
                <p14:cNvContentPartPr/>
                <p14:nvPr/>
              </p14:nvContentPartPr>
              <p14:xfrm>
                <a:off x="6882169" y="2195202"/>
                <a:ext cx="241920" cy="339120"/>
              </p14:xfrm>
            </p:contentPart>
          </mc:Choice>
          <mc:Fallback>
            <p:pic>
              <p:nvPicPr>
                <p:cNvPr id="56" name="Ink 55">
                  <a:extLst>
                    <a:ext uri="{FF2B5EF4-FFF2-40B4-BE49-F238E27FC236}">
                      <a16:creationId xmlns:a16="http://schemas.microsoft.com/office/drawing/2014/main" id="{42C858A5-F2A2-E7C4-85CB-668BBC4AAD23}"/>
                    </a:ext>
                  </a:extLst>
                </p:cNvPr>
                <p:cNvPicPr/>
                <p:nvPr/>
              </p:nvPicPr>
              <p:blipFill>
                <a:blip r:embed="rId57"/>
                <a:stretch>
                  <a:fillRect/>
                </a:stretch>
              </p:blipFill>
              <p:spPr>
                <a:xfrm>
                  <a:off x="6873169" y="2186202"/>
                  <a:ext cx="259560" cy="3567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57" name="Ink 56">
                  <a:extLst>
                    <a:ext uri="{FF2B5EF4-FFF2-40B4-BE49-F238E27FC236}">
                      <a16:creationId xmlns:a16="http://schemas.microsoft.com/office/drawing/2014/main" id="{1CB4D860-01A9-D5A4-211A-2E21BBD66CF6}"/>
                    </a:ext>
                  </a:extLst>
                </p14:cNvPr>
                <p14:cNvContentPartPr/>
                <p14:nvPr/>
              </p14:nvContentPartPr>
              <p14:xfrm>
                <a:off x="7132729" y="2379882"/>
                <a:ext cx="28800" cy="210600"/>
              </p14:xfrm>
            </p:contentPart>
          </mc:Choice>
          <mc:Fallback>
            <p:pic>
              <p:nvPicPr>
                <p:cNvPr id="57" name="Ink 56">
                  <a:extLst>
                    <a:ext uri="{FF2B5EF4-FFF2-40B4-BE49-F238E27FC236}">
                      <a16:creationId xmlns:a16="http://schemas.microsoft.com/office/drawing/2014/main" id="{1CB4D860-01A9-D5A4-211A-2E21BBD66CF6}"/>
                    </a:ext>
                  </a:extLst>
                </p:cNvPr>
                <p:cNvPicPr/>
                <p:nvPr/>
              </p:nvPicPr>
              <p:blipFill>
                <a:blip r:embed="rId59"/>
                <a:stretch>
                  <a:fillRect/>
                </a:stretch>
              </p:blipFill>
              <p:spPr>
                <a:xfrm>
                  <a:off x="7123729" y="2370882"/>
                  <a:ext cx="4644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58" name="Ink 57">
                  <a:extLst>
                    <a:ext uri="{FF2B5EF4-FFF2-40B4-BE49-F238E27FC236}">
                      <a16:creationId xmlns:a16="http://schemas.microsoft.com/office/drawing/2014/main" id="{CAF3C05F-0F71-69CF-CF28-26B1412DC5AC}"/>
                    </a:ext>
                  </a:extLst>
                </p14:cNvPr>
                <p14:cNvContentPartPr/>
                <p14:nvPr/>
              </p14:nvContentPartPr>
              <p14:xfrm>
                <a:off x="7329649" y="2023122"/>
                <a:ext cx="199080" cy="467640"/>
              </p14:xfrm>
            </p:contentPart>
          </mc:Choice>
          <mc:Fallback>
            <p:pic>
              <p:nvPicPr>
                <p:cNvPr id="58" name="Ink 57">
                  <a:extLst>
                    <a:ext uri="{FF2B5EF4-FFF2-40B4-BE49-F238E27FC236}">
                      <a16:creationId xmlns:a16="http://schemas.microsoft.com/office/drawing/2014/main" id="{CAF3C05F-0F71-69CF-CF28-26B1412DC5AC}"/>
                    </a:ext>
                  </a:extLst>
                </p:cNvPr>
                <p:cNvPicPr/>
                <p:nvPr/>
              </p:nvPicPr>
              <p:blipFill>
                <a:blip r:embed="rId61"/>
                <a:stretch>
                  <a:fillRect/>
                </a:stretch>
              </p:blipFill>
              <p:spPr>
                <a:xfrm>
                  <a:off x="7320649" y="2014122"/>
                  <a:ext cx="216720" cy="4852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59" name="Ink 58">
                  <a:extLst>
                    <a:ext uri="{FF2B5EF4-FFF2-40B4-BE49-F238E27FC236}">
                      <a16:creationId xmlns:a16="http://schemas.microsoft.com/office/drawing/2014/main" id="{81F1172E-5F53-BA20-BE6B-E9745ECABC4B}"/>
                    </a:ext>
                  </a:extLst>
                </p14:cNvPr>
                <p14:cNvContentPartPr/>
                <p14:nvPr/>
              </p14:nvContentPartPr>
              <p14:xfrm>
                <a:off x="7675249" y="2438922"/>
                <a:ext cx="73440" cy="51840"/>
              </p14:xfrm>
            </p:contentPart>
          </mc:Choice>
          <mc:Fallback>
            <p:pic>
              <p:nvPicPr>
                <p:cNvPr id="59" name="Ink 58">
                  <a:extLst>
                    <a:ext uri="{FF2B5EF4-FFF2-40B4-BE49-F238E27FC236}">
                      <a16:creationId xmlns:a16="http://schemas.microsoft.com/office/drawing/2014/main" id="{81F1172E-5F53-BA20-BE6B-E9745ECABC4B}"/>
                    </a:ext>
                  </a:extLst>
                </p:cNvPr>
                <p:cNvPicPr/>
                <p:nvPr/>
              </p:nvPicPr>
              <p:blipFill>
                <a:blip r:embed="rId63"/>
                <a:stretch>
                  <a:fillRect/>
                </a:stretch>
              </p:blipFill>
              <p:spPr>
                <a:xfrm>
                  <a:off x="7666609" y="2429922"/>
                  <a:ext cx="91080" cy="694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60" name="Ink 59">
                  <a:extLst>
                    <a:ext uri="{FF2B5EF4-FFF2-40B4-BE49-F238E27FC236}">
                      <a16:creationId xmlns:a16="http://schemas.microsoft.com/office/drawing/2014/main" id="{B4455494-44CB-3B82-3511-8D4D29242C94}"/>
                    </a:ext>
                  </a:extLst>
                </p14:cNvPr>
                <p14:cNvContentPartPr/>
                <p14:nvPr/>
              </p14:nvContentPartPr>
              <p14:xfrm>
                <a:off x="7687489" y="2115642"/>
                <a:ext cx="61200" cy="346680"/>
              </p14:xfrm>
            </p:contentPart>
          </mc:Choice>
          <mc:Fallback>
            <p:pic>
              <p:nvPicPr>
                <p:cNvPr id="60" name="Ink 59">
                  <a:extLst>
                    <a:ext uri="{FF2B5EF4-FFF2-40B4-BE49-F238E27FC236}">
                      <a16:creationId xmlns:a16="http://schemas.microsoft.com/office/drawing/2014/main" id="{B4455494-44CB-3B82-3511-8D4D29242C94}"/>
                    </a:ext>
                  </a:extLst>
                </p:cNvPr>
                <p:cNvPicPr/>
                <p:nvPr/>
              </p:nvPicPr>
              <p:blipFill>
                <a:blip r:embed="rId65"/>
                <a:stretch>
                  <a:fillRect/>
                </a:stretch>
              </p:blipFill>
              <p:spPr>
                <a:xfrm>
                  <a:off x="7678849" y="2106642"/>
                  <a:ext cx="78840" cy="3643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61" name="Ink 60">
                  <a:extLst>
                    <a:ext uri="{FF2B5EF4-FFF2-40B4-BE49-F238E27FC236}">
                      <a16:creationId xmlns:a16="http://schemas.microsoft.com/office/drawing/2014/main" id="{BD54F8C1-39CD-BDCA-2BC8-38EF4DDA9390}"/>
                    </a:ext>
                  </a:extLst>
                </p14:cNvPr>
                <p14:cNvContentPartPr/>
                <p14:nvPr/>
              </p14:nvContentPartPr>
              <p14:xfrm>
                <a:off x="7872889" y="2192682"/>
                <a:ext cx="205200" cy="293040"/>
              </p14:xfrm>
            </p:contentPart>
          </mc:Choice>
          <mc:Fallback>
            <p:pic>
              <p:nvPicPr>
                <p:cNvPr id="61" name="Ink 60">
                  <a:extLst>
                    <a:ext uri="{FF2B5EF4-FFF2-40B4-BE49-F238E27FC236}">
                      <a16:creationId xmlns:a16="http://schemas.microsoft.com/office/drawing/2014/main" id="{BD54F8C1-39CD-BDCA-2BC8-38EF4DDA9390}"/>
                    </a:ext>
                  </a:extLst>
                </p:cNvPr>
                <p:cNvPicPr/>
                <p:nvPr/>
              </p:nvPicPr>
              <p:blipFill>
                <a:blip r:embed="rId67"/>
                <a:stretch>
                  <a:fillRect/>
                </a:stretch>
              </p:blipFill>
              <p:spPr>
                <a:xfrm>
                  <a:off x="7864249" y="2183682"/>
                  <a:ext cx="222840" cy="3106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62" name="Ink 61">
                  <a:extLst>
                    <a:ext uri="{FF2B5EF4-FFF2-40B4-BE49-F238E27FC236}">
                      <a16:creationId xmlns:a16="http://schemas.microsoft.com/office/drawing/2014/main" id="{0AB59424-AEE6-8374-E85F-AD9B4843EA91}"/>
                    </a:ext>
                  </a:extLst>
                </p14:cNvPr>
                <p14:cNvContentPartPr/>
                <p14:nvPr/>
              </p14:nvContentPartPr>
              <p14:xfrm>
                <a:off x="7849489" y="2005122"/>
                <a:ext cx="163800" cy="46440"/>
              </p14:xfrm>
            </p:contentPart>
          </mc:Choice>
          <mc:Fallback>
            <p:pic>
              <p:nvPicPr>
                <p:cNvPr id="62" name="Ink 61">
                  <a:extLst>
                    <a:ext uri="{FF2B5EF4-FFF2-40B4-BE49-F238E27FC236}">
                      <a16:creationId xmlns:a16="http://schemas.microsoft.com/office/drawing/2014/main" id="{0AB59424-AEE6-8374-E85F-AD9B4843EA91}"/>
                    </a:ext>
                  </a:extLst>
                </p:cNvPr>
                <p:cNvPicPr/>
                <p:nvPr/>
              </p:nvPicPr>
              <p:blipFill>
                <a:blip r:embed="rId69"/>
                <a:stretch>
                  <a:fillRect/>
                </a:stretch>
              </p:blipFill>
              <p:spPr>
                <a:xfrm>
                  <a:off x="7840489" y="1996482"/>
                  <a:ext cx="18144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63" name="Ink 62">
                  <a:extLst>
                    <a:ext uri="{FF2B5EF4-FFF2-40B4-BE49-F238E27FC236}">
                      <a16:creationId xmlns:a16="http://schemas.microsoft.com/office/drawing/2014/main" id="{C4B89B68-2D3F-7499-4B5A-2F7531132A63}"/>
                    </a:ext>
                  </a:extLst>
                </p14:cNvPr>
                <p14:cNvContentPartPr/>
                <p14:nvPr/>
              </p14:nvContentPartPr>
              <p14:xfrm>
                <a:off x="8122369" y="1856442"/>
                <a:ext cx="252000" cy="433800"/>
              </p14:xfrm>
            </p:contentPart>
          </mc:Choice>
          <mc:Fallback>
            <p:pic>
              <p:nvPicPr>
                <p:cNvPr id="63" name="Ink 62">
                  <a:extLst>
                    <a:ext uri="{FF2B5EF4-FFF2-40B4-BE49-F238E27FC236}">
                      <a16:creationId xmlns:a16="http://schemas.microsoft.com/office/drawing/2014/main" id="{C4B89B68-2D3F-7499-4B5A-2F7531132A63}"/>
                    </a:ext>
                  </a:extLst>
                </p:cNvPr>
                <p:cNvPicPr/>
                <p:nvPr/>
              </p:nvPicPr>
              <p:blipFill>
                <a:blip r:embed="rId71"/>
                <a:stretch>
                  <a:fillRect/>
                </a:stretch>
              </p:blipFill>
              <p:spPr>
                <a:xfrm>
                  <a:off x="8113369" y="1847802"/>
                  <a:ext cx="269640" cy="4514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67" name="Ink 66">
                  <a:extLst>
                    <a:ext uri="{FF2B5EF4-FFF2-40B4-BE49-F238E27FC236}">
                      <a16:creationId xmlns:a16="http://schemas.microsoft.com/office/drawing/2014/main" id="{E0493836-C638-1006-2AF0-D5614DE68C00}"/>
                    </a:ext>
                  </a:extLst>
                </p14:cNvPr>
                <p14:cNvContentPartPr/>
                <p14:nvPr/>
              </p14:nvContentPartPr>
              <p14:xfrm>
                <a:off x="8305969" y="2318322"/>
                <a:ext cx="213480" cy="232200"/>
              </p14:xfrm>
            </p:contentPart>
          </mc:Choice>
          <mc:Fallback>
            <p:pic>
              <p:nvPicPr>
                <p:cNvPr id="67" name="Ink 66">
                  <a:extLst>
                    <a:ext uri="{FF2B5EF4-FFF2-40B4-BE49-F238E27FC236}">
                      <a16:creationId xmlns:a16="http://schemas.microsoft.com/office/drawing/2014/main" id="{E0493836-C638-1006-2AF0-D5614DE68C00}"/>
                    </a:ext>
                  </a:extLst>
                </p:cNvPr>
                <p:cNvPicPr/>
                <p:nvPr/>
              </p:nvPicPr>
              <p:blipFill>
                <a:blip r:embed="rId73"/>
                <a:stretch>
                  <a:fillRect/>
                </a:stretch>
              </p:blipFill>
              <p:spPr>
                <a:xfrm>
                  <a:off x="8296969" y="2309322"/>
                  <a:ext cx="231120" cy="2498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68" name="Ink 67">
                  <a:extLst>
                    <a:ext uri="{FF2B5EF4-FFF2-40B4-BE49-F238E27FC236}">
                      <a16:creationId xmlns:a16="http://schemas.microsoft.com/office/drawing/2014/main" id="{2A34D169-A7A2-DEB0-8342-5E7E24836FA5}"/>
                    </a:ext>
                  </a:extLst>
                </p14:cNvPr>
                <p14:cNvContentPartPr/>
                <p14:nvPr/>
              </p14:nvContentPartPr>
              <p14:xfrm>
                <a:off x="8559049" y="2254242"/>
                <a:ext cx="61920" cy="269640"/>
              </p14:xfrm>
            </p:contentPart>
          </mc:Choice>
          <mc:Fallback>
            <p:pic>
              <p:nvPicPr>
                <p:cNvPr id="68" name="Ink 67">
                  <a:extLst>
                    <a:ext uri="{FF2B5EF4-FFF2-40B4-BE49-F238E27FC236}">
                      <a16:creationId xmlns:a16="http://schemas.microsoft.com/office/drawing/2014/main" id="{2A34D169-A7A2-DEB0-8342-5E7E24836FA5}"/>
                    </a:ext>
                  </a:extLst>
                </p:cNvPr>
                <p:cNvPicPr/>
                <p:nvPr/>
              </p:nvPicPr>
              <p:blipFill>
                <a:blip r:embed="rId75"/>
                <a:stretch>
                  <a:fillRect/>
                </a:stretch>
              </p:blipFill>
              <p:spPr>
                <a:xfrm>
                  <a:off x="8550049" y="2245242"/>
                  <a:ext cx="7956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69" name="Ink 68">
                  <a:extLst>
                    <a:ext uri="{FF2B5EF4-FFF2-40B4-BE49-F238E27FC236}">
                      <a16:creationId xmlns:a16="http://schemas.microsoft.com/office/drawing/2014/main" id="{6332A31F-63B1-F9E9-F35A-ED088EE41E9B}"/>
                    </a:ext>
                  </a:extLst>
                </p14:cNvPr>
                <p14:cNvContentPartPr/>
                <p14:nvPr/>
              </p14:nvContentPartPr>
              <p14:xfrm>
                <a:off x="8650489" y="2300322"/>
                <a:ext cx="115560" cy="226440"/>
              </p14:xfrm>
            </p:contentPart>
          </mc:Choice>
          <mc:Fallback>
            <p:pic>
              <p:nvPicPr>
                <p:cNvPr id="69" name="Ink 68">
                  <a:extLst>
                    <a:ext uri="{FF2B5EF4-FFF2-40B4-BE49-F238E27FC236}">
                      <a16:creationId xmlns:a16="http://schemas.microsoft.com/office/drawing/2014/main" id="{6332A31F-63B1-F9E9-F35A-ED088EE41E9B}"/>
                    </a:ext>
                  </a:extLst>
                </p:cNvPr>
                <p:cNvPicPr/>
                <p:nvPr/>
              </p:nvPicPr>
              <p:blipFill>
                <a:blip r:embed="rId77"/>
                <a:stretch>
                  <a:fillRect/>
                </a:stretch>
              </p:blipFill>
              <p:spPr>
                <a:xfrm>
                  <a:off x="8641489" y="2291322"/>
                  <a:ext cx="13320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70" name="Ink 69">
                  <a:extLst>
                    <a:ext uri="{FF2B5EF4-FFF2-40B4-BE49-F238E27FC236}">
                      <a16:creationId xmlns:a16="http://schemas.microsoft.com/office/drawing/2014/main" id="{ADBD2DDD-21AF-2AA6-DD9A-57CC4689FEC5}"/>
                    </a:ext>
                  </a:extLst>
                </p14:cNvPr>
                <p14:cNvContentPartPr/>
                <p14:nvPr/>
              </p14:nvContentPartPr>
              <p14:xfrm>
                <a:off x="8893129" y="2113122"/>
                <a:ext cx="204840" cy="464760"/>
              </p14:xfrm>
            </p:contentPart>
          </mc:Choice>
          <mc:Fallback>
            <p:pic>
              <p:nvPicPr>
                <p:cNvPr id="70" name="Ink 69">
                  <a:extLst>
                    <a:ext uri="{FF2B5EF4-FFF2-40B4-BE49-F238E27FC236}">
                      <a16:creationId xmlns:a16="http://schemas.microsoft.com/office/drawing/2014/main" id="{ADBD2DDD-21AF-2AA6-DD9A-57CC4689FEC5}"/>
                    </a:ext>
                  </a:extLst>
                </p:cNvPr>
                <p:cNvPicPr/>
                <p:nvPr/>
              </p:nvPicPr>
              <p:blipFill>
                <a:blip r:embed="rId79"/>
                <a:stretch>
                  <a:fillRect/>
                </a:stretch>
              </p:blipFill>
              <p:spPr>
                <a:xfrm>
                  <a:off x="8884129" y="2104122"/>
                  <a:ext cx="222480" cy="4824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72" name="Ink 71">
                  <a:extLst>
                    <a:ext uri="{FF2B5EF4-FFF2-40B4-BE49-F238E27FC236}">
                      <a16:creationId xmlns:a16="http://schemas.microsoft.com/office/drawing/2014/main" id="{2674C944-17B5-5F9C-E17E-B0664BAA3A69}"/>
                    </a:ext>
                  </a:extLst>
                </p14:cNvPr>
                <p14:cNvContentPartPr/>
                <p14:nvPr/>
              </p14:nvContentPartPr>
              <p14:xfrm>
                <a:off x="8815369" y="2177202"/>
                <a:ext cx="466200" cy="290160"/>
              </p14:xfrm>
            </p:contentPart>
          </mc:Choice>
          <mc:Fallback>
            <p:pic>
              <p:nvPicPr>
                <p:cNvPr id="72" name="Ink 71">
                  <a:extLst>
                    <a:ext uri="{FF2B5EF4-FFF2-40B4-BE49-F238E27FC236}">
                      <a16:creationId xmlns:a16="http://schemas.microsoft.com/office/drawing/2014/main" id="{2674C944-17B5-5F9C-E17E-B0664BAA3A69}"/>
                    </a:ext>
                  </a:extLst>
                </p:cNvPr>
                <p:cNvPicPr/>
                <p:nvPr/>
              </p:nvPicPr>
              <p:blipFill>
                <a:blip r:embed="rId81"/>
                <a:stretch>
                  <a:fillRect/>
                </a:stretch>
              </p:blipFill>
              <p:spPr>
                <a:xfrm>
                  <a:off x="8806729" y="2168202"/>
                  <a:ext cx="48384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73" name="Ink 72">
                  <a:extLst>
                    <a:ext uri="{FF2B5EF4-FFF2-40B4-BE49-F238E27FC236}">
                      <a16:creationId xmlns:a16="http://schemas.microsoft.com/office/drawing/2014/main" id="{63FB879A-0EF4-0F7B-8066-BF396D54E408}"/>
                    </a:ext>
                  </a:extLst>
                </p14:cNvPr>
                <p14:cNvContentPartPr/>
                <p14:nvPr/>
              </p14:nvContentPartPr>
              <p14:xfrm>
                <a:off x="8915809" y="1845282"/>
                <a:ext cx="222480" cy="113760"/>
              </p14:xfrm>
            </p:contentPart>
          </mc:Choice>
          <mc:Fallback>
            <p:pic>
              <p:nvPicPr>
                <p:cNvPr id="73" name="Ink 72">
                  <a:extLst>
                    <a:ext uri="{FF2B5EF4-FFF2-40B4-BE49-F238E27FC236}">
                      <a16:creationId xmlns:a16="http://schemas.microsoft.com/office/drawing/2014/main" id="{63FB879A-0EF4-0F7B-8066-BF396D54E408}"/>
                    </a:ext>
                  </a:extLst>
                </p:cNvPr>
                <p:cNvPicPr/>
                <p:nvPr/>
              </p:nvPicPr>
              <p:blipFill>
                <a:blip r:embed="rId83"/>
                <a:stretch>
                  <a:fillRect/>
                </a:stretch>
              </p:blipFill>
              <p:spPr>
                <a:xfrm>
                  <a:off x="8906809" y="1836282"/>
                  <a:ext cx="240120" cy="131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4">
            <p14:nvContentPartPr>
              <p14:cNvPr id="75" name="Ink 74">
                <a:extLst>
                  <a:ext uri="{FF2B5EF4-FFF2-40B4-BE49-F238E27FC236}">
                    <a16:creationId xmlns:a16="http://schemas.microsoft.com/office/drawing/2014/main" id="{075DF3C5-464C-37B7-CE45-3B9FFCEB1713}"/>
                  </a:ext>
                </a:extLst>
              </p14:cNvPr>
              <p14:cNvContentPartPr/>
              <p14:nvPr/>
            </p14:nvContentPartPr>
            <p14:xfrm>
              <a:off x="1819489" y="3244962"/>
              <a:ext cx="196200" cy="45720"/>
            </p14:xfrm>
          </p:contentPart>
        </mc:Choice>
        <mc:Fallback>
          <p:pic>
            <p:nvPicPr>
              <p:cNvPr id="75" name="Ink 74">
                <a:extLst>
                  <a:ext uri="{FF2B5EF4-FFF2-40B4-BE49-F238E27FC236}">
                    <a16:creationId xmlns:a16="http://schemas.microsoft.com/office/drawing/2014/main" id="{075DF3C5-464C-37B7-CE45-3B9FFCEB1713}"/>
                  </a:ext>
                </a:extLst>
              </p:cNvPr>
              <p:cNvPicPr/>
              <p:nvPr/>
            </p:nvPicPr>
            <p:blipFill>
              <a:blip r:embed="rId85"/>
              <a:stretch>
                <a:fillRect/>
              </a:stretch>
            </p:blipFill>
            <p:spPr>
              <a:xfrm>
                <a:off x="1810849" y="3236322"/>
                <a:ext cx="21384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76" name="Ink 75">
                <a:extLst>
                  <a:ext uri="{FF2B5EF4-FFF2-40B4-BE49-F238E27FC236}">
                    <a16:creationId xmlns:a16="http://schemas.microsoft.com/office/drawing/2014/main" id="{A34895A1-7C24-CB39-57B4-123A54D3623B}"/>
                  </a:ext>
                </a:extLst>
              </p14:cNvPr>
              <p14:cNvContentPartPr/>
              <p14:nvPr/>
            </p14:nvContentPartPr>
            <p14:xfrm>
              <a:off x="1627969" y="3485442"/>
              <a:ext cx="223200" cy="33840"/>
            </p14:xfrm>
          </p:contentPart>
        </mc:Choice>
        <mc:Fallback>
          <p:pic>
            <p:nvPicPr>
              <p:cNvPr id="76" name="Ink 75">
                <a:extLst>
                  <a:ext uri="{FF2B5EF4-FFF2-40B4-BE49-F238E27FC236}">
                    <a16:creationId xmlns:a16="http://schemas.microsoft.com/office/drawing/2014/main" id="{A34895A1-7C24-CB39-57B4-123A54D3623B}"/>
                  </a:ext>
                </a:extLst>
              </p:cNvPr>
              <p:cNvPicPr/>
              <p:nvPr/>
            </p:nvPicPr>
            <p:blipFill>
              <a:blip r:embed="rId87"/>
              <a:stretch>
                <a:fillRect/>
              </a:stretch>
            </p:blipFill>
            <p:spPr>
              <a:xfrm>
                <a:off x="1618969" y="3476802"/>
                <a:ext cx="240840" cy="51480"/>
              </a:xfrm>
              <a:prstGeom prst="rect">
                <a:avLst/>
              </a:prstGeom>
            </p:spPr>
          </p:pic>
        </mc:Fallback>
      </mc:AlternateContent>
      <p:grpSp>
        <p:nvGrpSpPr>
          <p:cNvPr id="83" name="Group 82">
            <a:extLst>
              <a:ext uri="{FF2B5EF4-FFF2-40B4-BE49-F238E27FC236}">
                <a16:creationId xmlns:a16="http://schemas.microsoft.com/office/drawing/2014/main" id="{68C90B85-3B7B-CB75-859A-B739E912D19D}"/>
              </a:ext>
            </a:extLst>
          </p:cNvPr>
          <p:cNvGrpSpPr/>
          <p:nvPr/>
        </p:nvGrpSpPr>
        <p:grpSpPr>
          <a:xfrm>
            <a:off x="2224849" y="3142002"/>
            <a:ext cx="1309680" cy="507960"/>
            <a:chOff x="2224849" y="3142002"/>
            <a:chExt cx="1309680" cy="507960"/>
          </a:xfrm>
        </p:grpSpPr>
        <mc:AlternateContent xmlns:mc="http://schemas.openxmlformats.org/markup-compatibility/2006">
          <mc:Choice xmlns:p14="http://schemas.microsoft.com/office/powerpoint/2010/main" Requires="p14">
            <p:contentPart p14:bwMode="auto" r:id="rId88">
              <p14:nvContentPartPr>
                <p14:cNvPr id="77" name="Ink 76">
                  <a:extLst>
                    <a:ext uri="{FF2B5EF4-FFF2-40B4-BE49-F238E27FC236}">
                      <a16:creationId xmlns:a16="http://schemas.microsoft.com/office/drawing/2014/main" id="{4F68A8A1-CB72-7D59-B189-BDF9D26A2B28}"/>
                    </a:ext>
                  </a:extLst>
                </p14:cNvPr>
                <p14:cNvContentPartPr/>
                <p14:nvPr/>
              </p14:nvContentPartPr>
              <p14:xfrm>
                <a:off x="2224849" y="3208242"/>
                <a:ext cx="201960" cy="269640"/>
              </p14:xfrm>
            </p:contentPart>
          </mc:Choice>
          <mc:Fallback>
            <p:pic>
              <p:nvPicPr>
                <p:cNvPr id="77" name="Ink 76">
                  <a:extLst>
                    <a:ext uri="{FF2B5EF4-FFF2-40B4-BE49-F238E27FC236}">
                      <a16:creationId xmlns:a16="http://schemas.microsoft.com/office/drawing/2014/main" id="{4F68A8A1-CB72-7D59-B189-BDF9D26A2B28}"/>
                    </a:ext>
                  </a:extLst>
                </p:cNvPr>
                <p:cNvPicPr/>
                <p:nvPr/>
              </p:nvPicPr>
              <p:blipFill>
                <a:blip r:embed="rId89"/>
                <a:stretch>
                  <a:fillRect/>
                </a:stretch>
              </p:blipFill>
              <p:spPr>
                <a:xfrm>
                  <a:off x="2216209" y="3199242"/>
                  <a:ext cx="21960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78" name="Ink 77">
                  <a:extLst>
                    <a:ext uri="{FF2B5EF4-FFF2-40B4-BE49-F238E27FC236}">
                      <a16:creationId xmlns:a16="http://schemas.microsoft.com/office/drawing/2014/main" id="{3BAA5916-896B-AC7C-D08C-D76568361419}"/>
                    </a:ext>
                  </a:extLst>
                </p14:cNvPr>
                <p14:cNvContentPartPr/>
                <p14:nvPr/>
              </p14:nvContentPartPr>
              <p14:xfrm>
                <a:off x="2408449" y="3398322"/>
                <a:ext cx="45720" cy="251640"/>
              </p14:xfrm>
            </p:contentPart>
          </mc:Choice>
          <mc:Fallback>
            <p:pic>
              <p:nvPicPr>
                <p:cNvPr id="78" name="Ink 77">
                  <a:extLst>
                    <a:ext uri="{FF2B5EF4-FFF2-40B4-BE49-F238E27FC236}">
                      <a16:creationId xmlns:a16="http://schemas.microsoft.com/office/drawing/2014/main" id="{3BAA5916-896B-AC7C-D08C-D76568361419}"/>
                    </a:ext>
                  </a:extLst>
                </p:cNvPr>
                <p:cNvPicPr/>
                <p:nvPr/>
              </p:nvPicPr>
              <p:blipFill>
                <a:blip r:embed="rId91"/>
                <a:stretch>
                  <a:fillRect/>
                </a:stretch>
              </p:blipFill>
              <p:spPr>
                <a:xfrm>
                  <a:off x="2399809" y="3389322"/>
                  <a:ext cx="63360" cy="2692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79" name="Ink 78">
                  <a:extLst>
                    <a:ext uri="{FF2B5EF4-FFF2-40B4-BE49-F238E27FC236}">
                      <a16:creationId xmlns:a16="http://schemas.microsoft.com/office/drawing/2014/main" id="{B1068D60-6285-6056-6413-D06E5DFAEDC3}"/>
                    </a:ext>
                  </a:extLst>
                </p14:cNvPr>
                <p14:cNvContentPartPr/>
                <p14:nvPr/>
              </p14:nvContentPartPr>
              <p14:xfrm>
                <a:off x="2662969" y="3142002"/>
                <a:ext cx="232920" cy="406440"/>
              </p14:xfrm>
            </p:contentPart>
          </mc:Choice>
          <mc:Fallback>
            <p:pic>
              <p:nvPicPr>
                <p:cNvPr id="79" name="Ink 78">
                  <a:extLst>
                    <a:ext uri="{FF2B5EF4-FFF2-40B4-BE49-F238E27FC236}">
                      <a16:creationId xmlns:a16="http://schemas.microsoft.com/office/drawing/2014/main" id="{B1068D60-6285-6056-6413-D06E5DFAEDC3}"/>
                    </a:ext>
                  </a:extLst>
                </p:cNvPr>
                <p:cNvPicPr/>
                <p:nvPr/>
              </p:nvPicPr>
              <p:blipFill>
                <a:blip r:embed="rId93"/>
                <a:stretch>
                  <a:fillRect/>
                </a:stretch>
              </p:blipFill>
              <p:spPr>
                <a:xfrm>
                  <a:off x="2654329" y="3133002"/>
                  <a:ext cx="250560" cy="4240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80" name="Ink 79">
                  <a:extLst>
                    <a:ext uri="{FF2B5EF4-FFF2-40B4-BE49-F238E27FC236}">
                      <a16:creationId xmlns:a16="http://schemas.microsoft.com/office/drawing/2014/main" id="{8BB940C9-B4CC-B864-73AA-9339877F79AA}"/>
                    </a:ext>
                  </a:extLst>
                </p14:cNvPr>
                <p14:cNvContentPartPr/>
                <p14:nvPr/>
              </p14:nvContentPartPr>
              <p14:xfrm>
                <a:off x="2982289" y="3244242"/>
                <a:ext cx="147240" cy="274680"/>
              </p14:xfrm>
            </p:contentPart>
          </mc:Choice>
          <mc:Fallback>
            <p:pic>
              <p:nvPicPr>
                <p:cNvPr id="80" name="Ink 79">
                  <a:extLst>
                    <a:ext uri="{FF2B5EF4-FFF2-40B4-BE49-F238E27FC236}">
                      <a16:creationId xmlns:a16="http://schemas.microsoft.com/office/drawing/2014/main" id="{8BB940C9-B4CC-B864-73AA-9339877F79AA}"/>
                    </a:ext>
                  </a:extLst>
                </p:cNvPr>
                <p:cNvPicPr/>
                <p:nvPr/>
              </p:nvPicPr>
              <p:blipFill>
                <a:blip r:embed="rId95"/>
                <a:stretch>
                  <a:fillRect/>
                </a:stretch>
              </p:blipFill>
              <p:spPr>
                <a:xfrm>
                  <a:off x="2973649" y="3235602"/>
                  <a:ext cx="16488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81" name="Ink 80">
                  <a:extLst>
                    <a:ext uri="{FF2B5EF4-FFF2-40B4-BE49-F238E27FC236}">
                      <a16:creationId xmlns:a16="http://schemas.microsoft.com/office/drawing/2014/main" id="{CEB14416-0FEA-0E72-59DB-8EC15966D211}"/>
                    </a:ext>
                  </a:extLst>
                </p14:cNvPr>
                <p14:cNvContentPartPr/>
                <p14:nvPr/>
              </p14:nvContentPartPr>
              <p14:xfrm>
                <a:off x="3153289" y="3254322"/>
                <a:ext cx="381240" cy="354960"/>
              </p14:xfrm>
            </p:contentPart>
          </mc:Choice>
          <mc:Fallback>
            <p:pic>
              <p:nvPicPr>
                <p:cNvPr id="81" name="Ink 80">
                  <a:extLst>
                    <a:ext uri="{FF2B5EF4-FFF2-40B4-BE49-F238E27FC236}">
                      <a16:creationId xmlns:a16="http://schemas.microsoft.com/office/drawing/2014/main" id="{CEB14416-0FEA-0E72-59DB-8EC15966D211}"/>
                    </a:ext>
                  </a:extLst>
                </p:cNvPr>
                <p:cNvPicPr/>
                <p:nvPr/>
              </p:nvPicPr>
              <p:blipFill>
                <a:blip r:embed="rId97"/>
                <a:stretch>
                  <a:fillRect/>
                </a:stretch>
              </p:blipFill>
              <p:spPr>
                <a:xfrm>
                  <a:off x="3144289" y="3245322"/>
                  <a:ext cx="398880" cy="372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8">
            <p14:nvContentPartPr>
              <p14:cNvPr id="82" name="Ink 81">
                <a:extLst>
                  <a:ext uri="{FF2B5EF4-FFF2-40B4-BE49-F238E27FC236}">
                    <a16:creationId xmlns:a16="http://schemas.microsoft.com/office/drawing/2014/main" id="{AC58C664-FA70-6429-91E1-6DF840B49D47}"/>
                  </a:ext>
                </a:extLst>
              </p14:cNvPr>
              <p14:cNvContentPartPr/>
              <p14:nvPr/>
            </p14:nvContentPartPr>
            <p14:xfrm>
              <a:off x="3859609" y="3595962"/>
              <a:ext cx="72000" cy="13320"/>
            </p14:xfrm>
          </p:contentPart>
        </mc:Choice>
        <mc:Fallback>
          <p:pic>
            <p:nvPicPr>
              <p:cNvPr id="82" name="Ink 81">
                <a:extLst>
                  <a:ext uri="{FF2B5EF4-FFF2-40B4-BE49-F238E27FC236}">
                    <a16:creationId xmlns:a16="http://schemas.microsoft.com/office/drawing/2014/main" id="{AC58C664-FA70-6429-91E1-6DF840B49D47}"/>
                  </a:ext>
                </a:extLst>
              </p:cNvPr>
              <p:cNvPicPr/>
              <p:nvPr/>
            </p:nvPicPr>
            <p:blipFill>
              <a:blip r:embed="rId99"/>
              <a:stretch>
                <a:fillRect/>
              </a:stretch>
            </p:blipFill>
            <p:spPr>
              <a:xfrm>
                <a:off x="3850609" y="3586962"/>
                <a:ext cx="89640" cy="30960"/>
              </a:xfrm>
              <a:prstGeom prst="rect">
                <a:avLst/>
              </a:prstGeom>
            </p:spPr>
          </p:pic>
        </mc:Fallback>
      </mc:AlternateContent>
      <p:grpSp>
        <p:nvGrpSpPr>
          <p:cNvPr id="85" name="Group 84">
            <a:extLst>
              <a:ext uri="{FF2B5EF4-FFF2-40B4-BE49-F238E27FC236}">
                <a16:creationId xmlns:a16="http://schemas.microsoft.com/office/drawing/2014/main" id="{76795F63-D314-CF22-700A-F6F7D40CB688}"/>
              </a:ext>
            </a:extLst>
          </p:cNvPr>
          <p:cNvGrpSpPr/>
          <p:nvPr/>
        </p:nvGrpSpPr>
        <p:grpSpPr>
          <a:xfrm>
            <a:off x="3002809" y="1807842"/>
            <a:ext cx="1837800" cy="671400"/>
            <a:chOff x="3002809" y="1807842"/>
            <a:chExt cx="1837800" cy="671400"/>
          </a:xfrm>
        </p:grpSpPr>
        <mc:AlternateContent xmlns:mc="http://schemas.openxmlformats.org/markup-compatibility/2006">
          <mc:Choice xmlns:p14="http://schemas.microsoft.com/office/powerpoint/2010/main" Requires="p14">
            <p:contentPart p14:bwMode="auto" r:id="rId100">
              <p14:nvContentPartPr>
                <p14:cNvPr id="43" name="Ink 42">
                  <a:extLst>
                    <a:ext uri="{FF2B5EF4-FFF2-40B4-BE49-F238E27FC236}">
                      <a16:creationId xmlns:a16="http://schemas.microsoft.com/office/drawing/2014/main" id="{770C1E61-6E97-B23D-9122-896C42757A5C}"/>
                    </a:ext>
                  </a:extLst>
                </p14:cNvPr>
                <p14:cNvContentPartPr/>
                <p14:nvPr/>
              </p14:nvContentPartPr>
              <p14:xfrm>
                <a:off x="3002809" y="1874442"/>
                <a:ext cx="280440" cy="551160"/>
              </p14:xfrm>
            </p:contentPart>
          </mc:Choice>
          <mc:Fallback>
            <p:pic>
              <p:nvPicPr>
                <p:cNvPr id="43" name="Ink 42">
                  <a:extLst>
                    <a:ext uri="{FF2B5EF4-FFF2-40B4-BE49-F238E27FC236}">
                      <a16:creationId xmlns:a16="http://schemas.microsoft.com/office/drawing/2014/main" id="{770C1E61-6E97-B23D-9122-896C42757A5C}"/>
                    </a:ext>
                  </a:extLst>
                </p:cNvPr>
                <p:cNvPicPr/>
                <p:nvPr/>
              </p:nvPicPr>
              <p:blipFill>
                <a:blip r:embed="rId101"/>
                <a:stretch>
                  <a:fillRect/>
                </a:stretch>
              </p:blipFill>
              <p:spPr>
                <a:xfrm>
                  <a:off x="2994169" y="1865442"/>
                  <a:ext cx="298080" cy="5688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44" name="Ink 43">
                  <a:extLst>
                    <a:ext uri="{FF2B5EF4-FFF2-40B4-BE49-F238E27FC236}">
                      <a16:creationId xmlns:a16="http://schemas.microsoft.com/office/drawing/2014/main" id="{02891147-CE1B-7035-5748-754366BC3189}"/>
                    </a:ext>
                  </a:extLst>
                </p14:cNvPr>
                <p14:cNvContentPartPr/>
                <p14:nvPr/>
              </p14:nvContentPartPr>
              <p14:xfrm>
                <a:off x="3474769" y="2123202"/>
                <a:ext cx="260280" cy="210240"/>
              </p14:xfrm>
            </p:contentPart>
          </mc:Choice>
          <mc:Fallback>
            <p:pic>
              <p:nvPicPr>
                <p:cNvPr id="44" name="Ink 43">
                  <a:extLst>
                    <a:ext uri="{FF2B5EF4-FFF2-40B4-BE49-F238E27FC236}">
                      <a16:creationId xmlns:a16="http://schemas.microsoft.com/office/drawing/2014/main" id="{02891147-CE1B-7035-5748-754366BC3189}"/>
                    </a:ext>
                  </a:extLst>
                </p:cNvPr>
                <p:cNvPicPr/>
                <p:nvPr/>
              </p:nvPicPr>
              <p:blipFill>
                <a:blip r:embed="rId103"/>
                <a:stretch>
                  <a:fillRect/>
                </a:stretch>
              </p:blipFill>
              <p:spPr>
                <a:xfrm>
                  <a:off x="3466129" y="2114562"/>
                  <a:ext cx="27792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45" name="Ink 44">
                  <a:extLst>
                    <a:ext uri="{FF2B5EF4-FFF2-40B4-BE49-F238E27FC236}">
                      <a16:creationId xmlns:a16="http://schemas.microsoft.com/office/drawing/2014/main" id="{D9EE52FE-CEC3-17C2-8834-23CC1CB3C8E7}"/>
                    </a:ext>
                  </a:extLst>
                </p14:cNvPr>
                <p14:cNvContentPartPr/>
                <p14:nvPr/>
              </p14:nvContentPartPr>
              <p14:xfrm>
                <a:off x="3456409" y="2163882"/>
                <a:ext cx="201960" cy="225000"/>
              </p14:xfrm>
            </p:contentPart>
          </mc:Choice>
          <mc:Fallback>
            <p:pic>
              <p:nvPicPr>
                <p:cNvPr id="45" name="Ink 44">
                  <a:extLst>
                    <a:ext uri="{FF2B5EF4-FFF2-40B4-BE49-F238E27FC236}">
                      <a16:creationId xmlns:a16="http://schemas.microsoft.com/office/drawing/2014/main" id="{D9EE52FE-CEC3-17C2-8834-23CC1CB3C8E7}"/>
                    </a:ext>
                  </a:extLst>
                </p:cNvPr>
                <p:cNvPicPr/>
                <p:nvPr/>
              </p:nvPicPr>
              <p:blipFill>
                <a:blip r:embed="rId105"/>
                <a:stretch>
                  <a:fillRect/>
                </a:stretch>
              </p:blipFill>
              <p:spPr>
                <a:xfrm>
                  <a:off x="3447769" y="2154882"/>
                  <a:ext cx="21960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46" name="Ink 45">
                  <a:extLst>
                    <a:ext uri="{FF2B5EF4-FFF2-40B4-BE49-F238E27FC236}">
                      <a16:creationId xmlns:a16="http://schemas.microsoft.com/office/drawing/2014/main" id="{FB1C6005-C68A-9F39-7E7A-0F8C4449792F}"/>
                    </a:ext>
                  </a:extLst>
                </p14:cNvPr>
                <p14:cNvContentPartPr/>
                <p14:nvPr/>
              </p14:nvContentPartPr>
              <p14:xfrm>
                <a:off x="3853489" y="2062002"/>
                <a:ext cx="32400" cy="351360"/>
              </p14:xfrm>
            </p:contentPart>
          </mc:Choice>
          <mc:Fallback>
            <p:pic>
              <p:nvPicPr>
                <p:cNvPr id="46" name="Ink 45">
                  <a:extLst>
                    <a:ext uri="{FF2B5EF4-FFF2-40B4-BE49-F238E27FC236}">
                      <a16:creationId xmlns:a16="http://schemas.microsoft.com/office/drawing/2014/main" id="{FB1C6005-C68A-9F39-7E7A-0F8C4449792F}"/>
                    </a:ext>
                  </a:extLst>
                </p:cNvPr>
                <p:cNvPicPr/>
                <p:nvPr/>
              </p:nvPicPr>
              <p:blipFill>
                <a:blip r:embed="rId107"/>
                <a:stretch>
                  <a:fillRect/>
                </a:stretch>
              </p:blipFill>
              <p:spPr>
                <a:xfrm>
                  <a:off x="3844489" y="2053362"/>
                  <a:ext cx="50040" cy="3690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47" name="Ink 46">
                  <a:extLst>
                    <a:ext uri="{FF2B5EF4-FFF2-40B4-BE49-F238E27FC236}">
                      <a16:creationId xmlns:a16="http://schemas.microsoft.com/office/drawing/2014/main" id="{9383F762-5973-2E82-414C-3BE60279D318}"/>
                    </a:ext>
                  </a:extLst>
                </p14:cNvPr>
                <p14:cNvContentPartPr/>
                <p14:nvPr/>
              </p14:nvContentPartPr>
              <p14:xfrm>
                <a:off x="4035649" y="2136162"/>
                <a:ext cx="209880" cy="343080"/>
              </p14:xfrm>
            </p:contentPart>
          </mc:Choice>
          <mc:Fallback>
            <p:pic>
              <p:nvPicPr>
                <p:cNvPr id="47" name="Ink 46">
                  <a:extLst>
                    <a:ext uri="{FF2B5EF4-FFF2-40B4-BE49-F238E27FC236}">
                      <a16:creationId xmlns:a16="http://schemas.microsoft.com/office/drawing/2014/main" id="{9383F762-5973-2E82-414C-3BE60279D318}"/>
                    </a:ext>
                  </a:extLst>
                </p:cNvPr>
                <p:cNvPicPr/>
                <p:nvPr/>
              </p:nvPicPr>
              <p:blipFill>
                <a:blip r:embed="rId109"/>
                <a:stretch>
                  <a:fillRect/>
                </a:stretch>
              </p:blipFill>
              <p:spPr>
                <a:xfrm>
                  <a:off x="4027009" y="2127162"/>
                  <a:ext cx="227520" cy="3607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48" name="Ink 47">
                  <a:extLst>
                    <a:ext uri="{FF2B5EF4-FFF2-40B4-BE49-F238E27FC236}">
                      <a16:creationId xmlns:a16="http://schemas.microsoft.com/office/drawing/2014/main" id="{DB42814C-361F-A26C-E0BE-13026C81CA44}"/>
                    </a:ext>
                  </a:extLst>
                </p14:cNvPr>
                <p14:cNvContentPartPr/>
                <p14:nvPr/>
              </p14:nvContentPartPr>
              <p14:xfrm>
                <a:off x="4145809" y="1974522"/>
                <a:ext cx="218880" cy="31320"/>
              </p14:xfrm>
            </p:contentPart>
          </mc:Choice>
          <mc:Fallback>
            <p:pic>
              <p:nvPicPr>
                <p:cNvPr id="48" name="Ink 47">
                  <a:extLst>
                    <a:ext uri="{FF2B5EF4-FFF2-40B4-BE49-F238E27FC236}">
                      <a16:creationId xmlns:a16="http://schemas.microsoft.com/office/drawing/2014/main" id="{DB42814C-361F-A26C-E0BE-13026C81CA44}"/>
                    </a:ext>
                  </a:extLst>
                </p:cNvPr>
                <p:cNvPicPr/>
                <p:nvPr/>
              </p:nvPicPr>
              <p:blipFill>
                <a:blip r:embed="rId111"/>
                <a:stretch>
                  <a:fillRect/>
                </a:stretch>
              </p:blipFill>
              <p:spPr>
                <a:xfrm>
                  <a:off x="4137169" y="1965522"/>
                  <a:ext cx="23652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49" name="Ink 48">
                  <a:extLst>
                    <a:ext uri="{FF2B5EF4-FFF2-40B4-BE49-F238E27FC236}">
                      <a16:creationId xmlns:a16="http://schemas.microsoft.com/office/drawing/2014/main" id="{070937B0-A770-AC21-4BF8-EFD03E33A866}"/>
                    </a:ext>
                  </a:extLst>
                </p14:cNvPr>
                <p14:cNvContentPartPr/>
                <p14:nvPr/>
              </p14:nvContentPartPr>
              <p14:xfrm>
                <a:off x="4519489" y="1807842"/>
                <a:ext cx="321120" cy="398880"/>
              </p14:xfrm>
            </p:contentPart>
          </mc:Choice>
          <mc:Fallback>
            <p:pic>
              <p:nvPicPr>
                <p:cNvPr id="49" name="Ink 48">
                  <a:extLst>
                    <a:ext uri="{FF2B5EF4-FFF2-40B4-BE49-F238E27FC236}">
                      <a16:creationId xmlns:a16="http://schemas.microsoft.com/office/drawing/2014/main" id="{070937B0-A770-AC21-4BF8-EFD03E33A866}"/>
                    </a:ext>
                  </a:extLst>
                </p:cNvPr>
                <p:cNvPicPr/>
                <p:nvPr/>
              </p:nvPicPr>
              <p:blipFill>
                <a:blip r:embed="rId113"/>
                <a:stretch>
                  <a:fillRect/>
                </a:stretch>
              </p:blipFill>
              <p:spPr>
                <a:xfrm>
                  <a:off x="4510489" y="1799202"/>
                  <a:ext cx="338760" cy="4165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4" name="Ink 83">
                  <a:extLst>
                    <a:ext uri="{FF2B5EF4-FFF2-40B4-BE49-F238E27FC236}">
                      <a16:creationId xmlns:a16="http://schemas.microsoft.com/office/drawing/2014/main" id="{B0698A56-DBC3-8682-E393-DCA93E899B23}"/>
                    </a:ext>
                  </a:extLst>
                </p14:cNvPr>
                <p14:cNvContentPartPr/>
                <p14:nvPr/>
              </p14:nvContentPartPr>
              <p14:xfrm>
                <a:off x="4365049" y="1812882"/>
                <a:ext cx="104400" cy="434520"/>
              </p14:xfrm>
            </p:contentPart>
          </mc:Choice>
          <mc:Fallback>
            <p:pic>
              <p:nvPicPr>
                <p:cNvPr id="84" name="Ink 83">
                  <a:extLst>
                    <a:ext uri="{FF2B5EF4-FFF2-40B4-BE49-F238E27FC236}">
                      <a16:creationId xmlns:a16="http://schemas.microsoft.com/office/drawing/2014/main" id="{B0698A56-DBC3-8682-E393-DCA93E899B23}"/>
                    </a:ext>
                  </a:extLst>
                </p:cNvPr>
                <p:cNvPicPr/>
                <p:nvPr/>
              </p:nvPicPr>
              <p:blipFill>
                <a:blip r:embed="rId115"/>
                <a:stretch>
                  <a:fillRect/>
                </a:stretch>
              </p:blipFill>
              <p:spPr>
                <a:xfrm>
                  <a:off x="4356049" y="1803882"/>
                  <a:ext cx="122040" cy="452160"/>
                </a:xfrm>
                <a:prstGeom prst="rect">
                  <a:avLst/>
                </a:prstGeom>
              </p:spPr>
            </p:pic>
          </mc:Fallback>
        </mc:AlternateContent>
      </p:grpSp>
      <p:grpSp>
        <p:nvGrpSpPr>
          <p:cNvPr id="91" name="Group 90">
            <a:extLst>
              <a:ext uri="{FF2B5EF4-FFF2-40B4-BE49-F238E27FC236}">
                <a16:creationId xmlns:a16="http://schemas.microsoft.com/office/drawing/2014/main" id="{0DB4F9A1-6689-B071-2797-2985C103122B}"/>
              </a:ext>
            </a:extLst>
          </p:cNvPr>
          <p:cNvGrpSpPr/>
          <p:nvPr/>
        </p:nvGrpSpPr>
        <p:grpSpPr>
          <a:xfrm>
            <a:off x="4248769" y="2861922"/>
            <a:ext cx="991440" cy="712800"/>
            <a:chOff x="4248769" y="2861922"/>
            <a:chExt cx="991440" cy="712800"/>
          </a:xfrm>
        </p:grpSpPr>
        <mc:AlternateContent xmlns:mc="http://schemas.openxmlformats.org/markup-compatibility/2006">
          <mc:Choice xmlns:p14="http://schemas.microsoft.com/office/powerpoint/2010/main" Requires="p14">
            <p:contentPart p14:bwMode="auto" r:id="rId116">
              <p14:nvContentPartPr>
                <p14:cNvPr id="86" name="Ink 85">
                  <a:extLst>
                    <a:ext uri="{FF2B5EF4-FFF2-40B4-BE49-F238E27FC236}">
                      <a16:creationId xmlns:a16="http://schemas.microsoft.com/office/drawing/2014/main" id="{BAF2DE39-5D96-313D-E5D7-26E42323E1EF}"/>
                    </a:ext>
                  </a:extLst>
                </p14:cNvPr>
                <p14:cNvContentPartPr/>
                <p14:nvPr/>
              </p14:nvContentPartPr>
              <p14:xfrm>
                <a:off x="4248769" y="3210762"/>
                <a:ext cx="102240" cy="303480"/>
              </p14:xfrm>
            </p:contentPart>
          </mc:Choice>
          <mc:Fallback>
            <p:pic>
              <p:nvPicPr>
                <p:cNvPr id="86" name="Ink 85">
                  <a:extLst>
                    <a:ext uri="{FF2B5EF4-FFF2-40B4-BE49-F238E27FC236}">
                      <a16:creationId xmlns:a16="http://schemas.microsoft.com/office/drawing/2014/main" id="{BAF2DE39-5D96-313D-E5D7-26E42323E1EF}"/>
                    </a:ext>
                  </a:extLst>
                </p:cNvPr>
                <p:cNvPicPr/>
                <p:nvPr/>
              </p:nvPicPr>
              <p:blipFill>
                <a:blip r:embed="rId117"/>
                <a:stretch>
                  <a:fillRect/>
                </a:stretch>
              </p:blipFill>
              <p:spPr>
                <a:xfrm>
                  <a:off x="4239769" y="3201762"/>
                  <a:ext cx="119880" cy="3211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7" name="Ink 86">
                  <a:extLst>
                    <a:ext uri="{FF2B5EF4-FFF2-40B4-BE49-F238E27FC236}">
                      <a16:creationId xmlns:a16="http://schemas.microsoft.com/office/drawing/2014/main" id="{4988F754-8D6E-DE2C-3A25-DA3B13E4A323}"/>
                    </a:ext>
                  </a:extLst>
                </p14:cNvPr>
                <p14:cNvContentPartPr/>
                <p14:nvPr/>
              </p14:nvContentPartPr>
              <p14:xfrm>
                <a:off x="4460089" y="3175122"/>
                <a:ext cx="204120" cy="399600"/>
              </p14:xfrm>
            </p:contentPart>
          </mc:Choice>
          <mc:Fallback>
            <p:pic>
              <p:nvPicPr>
                <p:cNvPr id="87" name="Ink 86">
                  <a:extLst>
                    <a:ext uri="{FF2B5EF4-FFF2-40B4-BE49-F238E27FC236}">
                      <a16:creationId xmlns:a16="http://schemas.microsoft.com/office/drawing/2014/main" id="{4988F754-8D6E-DE2C-3A25-DA3B13E4A323}"/>
                    </a:ext>
                  </a:extLst>
                </p:cNvPr>
                <p:cNvPicPr/>
                <p:nvPr/>
              </p:nvPicPr>
              <p:blipFill>
                <a:blip r:embed="rId119"/>
                <a:stretch>
                  <a:fillRect/>
                </a:stretch>
              </p:blipFill>
              <p:spPr>
                <a:xfrm>
                  <a:off x="4451089" y="3166122"/>
                  <a:ext cx="221760" cy="4172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8" name="Ink 87">
                  <a:extLst>
                    <a:ext uri="{FF2B5EF4-FFF2-40B4-BE49-F238E27FC236}">
                      <a16:creationId xmlns:a16="http://schemas.microsoft.com/office/drawing/2014/main" id="{D7532F38-C48E-4853-03A1-8715F11274A2}"/>
                    </a:ext>
                  </a:extLst>
                </p14:cNvPr>
                <p14:cNvContentPartPr/>
                <p14:nvPr/>
              </p14:nvContentPartPr>
              <p14:xfrm>
                <a:off x="4596889" y="3000882"/>
                <a:ext cx="251640" cy="41040"/>
              </p14:xfrm>
            </p:contentPart>
          </mc:Choice>
          <mc:Fallback>
            <p:pic>
              <p:nvPicPr>
                <p:cNvPr id="88" name="Ink 87">
                  <a:extLst>
                    <a:ext uri="{FF2B5EF4-FFF2-40B4-BE49-F238E27FC236}">
                      <a16:creationId xmlns:a16="http://schemas.microsoft.com/office/drawing/2014/main" id="{D7532F38-C48E-4853-03A1-8715F11274A2}"/>
                    </a:ext>
                  </a:extLst>
                </p:cNvPr>
                <p:cNvPicPr/>
                <p:nvPr/>
              </p:nvPicPr>
              <p:blipFill>
                <a:blip r:embed="rId121"/>
                <a:stretch>
                  <a:fillRect/>
                </a:stretch>
              </p:blipFill>
              <p:spPr>
                <a:xfrm>
                  <a:off x="4587889" y="2992242"/>
                  <a:ext cx="26928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9" name="Ink 88">
                  <a:extLst>
                    <a:ext uri="{FF2B5EF4-FFF2-40B4-BE49-F238E27FC236}">
                      <a16:creationId xmlns:a16="http://schemas.microsoft.com/office/drawing/2014/main" id="{1E4F2416-864B-2080-1636-499D68590ADC}"/>
                    </a:ext>
                  </a:extLst>
                </p14:cNvPr>
                <p14:cNvContentPartPr/>
                <p14:nvPr/>
              </p14:nvContentPartPr>
              <p14:xfrm>
                <a:off x="4902529" y="2861922"/>
                <a:ext cx="46800" cy="394920"/>
              </p14:xfrm>
            </p:contentPart>
          </mc:Choice>
          <mc:Fallback>
            <p:pic>
              <p:nvPicPr>
                <p:cNvPr id="89" name="Ink 88">
                  <a:extLst>
                    <a:ext uri="{FF2B5EF4-FFF2-40B4-BE49-F238E27FC236}">
                      <a16:creationId xmlns:a16="http://schemas.microsoft.com/office/drawing/2014/main" id="{1E4F2416-864B-2080-1636-499D68590ADC}"/>
                    </a:ext>
                  </a:extLst>
                </p:cNvPr>
                <p:cNvPicPr/>
                <p:nvPr/>
              </p:nvPicPr>
              <p:blipFill>
                <a:blip r:embed="rId123"/>
                <a:stretch>
                  <a:fillRect/>
                </a:stretch>
              </p:blipFill>
              <p:spPr>
                <a:xfrm>
                  <a:off x="4893529" y="2853282"/>
                  <a:ext cx="64440" cy="4125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90" name="Ink 89">
                  <a:extLst>
                    <a:ext uri="{FF2B5EF4-FFF2-40B4-BE49-F238E27FC236}">
                      <a16:creationId xmlns:a16="http://schemas.microsoft.com/office/drawing/2014/main" id="{75AE0752-9E35-8449-17AC-69DEF627A0DA}"/>
                    </a:ext>
                  </a:extLst>
                </p14:cNvPr>
                <p14:cNvContentPartPr/>
                <p14:nvPr/>
              </p14:nvContentPartPr>
              <p14:xfrm>
                <a:off x="5048329" y="2913762"/>
                <a:ext cx="191880" cy="297720"/>
              </p14:xfrm>
            </p:contentPart>
          </mc:Choice>
          <mc:Fallback>
            <p:pic>
              <p:nvPicPr>
                <p:cNvPr id="90" name="Ink 89">
                  <a:extLst>
                    <a:ext uri="{FF2B5EF4-FFF2-40B4-BE49-F238E27FC236}">
                      <a16:creationId xmlns:a16="http://schemas.microsoft.com/office/drawing/2014/main" id="{75AE0752-9E35-8449-17AC-69DEF627A0DA}"/>
                    </a:ext>
                  </a:extLst>
                </p:cNvPr>
                <p:cNvPicPr/>
                <p:nvPr/>
              </p:nvPicPr>
              <p:blipFill>
                <a:blip r:embed="rId125"/>
                <a:stretch>
                  <a:fillRect/>
                </a:stretch>
              </p:blipFill>
              <p:spPr>
                <a:xfrm>
                  <a:off x="5039689" y="2905122"/>
                  <a:ext cx="209520" cy="315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6">
            <p14:nvContentPartPr>
              <p14:cNvPr id="92" name="Ink 91">
                <a:extLst>
                  <a:ext uri="{FF2B5EF4-FFF2-40B4-BE49-F238E27FC236}">
                    <a16:creationId xmlns:a16="http://schemas.microsoft.com/office/drawing/2014/main" id="{EA4D3A98-78AD-B18D-0902-62A29673BAD1}"/>
                  </a:ext>
                </a:extLst>
              </p14:cNvPr>
              <p14:cNvContentPartPr/>
              <p14:nvPr/>
            </p14:nvContentPartPr>
            <p14:xfrm>
              <a:off x="5627569" y="3034362"/>
              <a:ext cx="410760" cy="359280"/>
            </p14:xfrm>
          </p:contentPart>
        </mc:Choice>
        <mc:Fallback>
          <p:pic>
            <p:nvPicPr>
              <p:cNvPr id="92" name="Ink 91">
                <a:extLst>
                  <a:ext uri="{FF2B5EF4-FFF2-40B4-BE49-F238E27FC236}">
                    <a16:creationId xmlns:a16="http://schemas.microsoft.com/office/drawing/2014/main" id="{EA4D3A98-78AD-B18D-0902-62A29673BAD1}"/>
                  </a:ext>
                </a:extLst>
              </p:cNvPr>
              <p:cNvPicPr/>
              <p:nvPr/>
            </p:nvPicPr>
            <p:blipFill>
              <a:blip r:embed="rId127"/>
              <a:stretch>
                <a:fillRect/>
              </a:stretch>
            </p:blipFill>
            <p:spPr>
              <a:xfrm>
                <a:off x="5618569" y="3025362"/>
                <a:ext cx="428400" cy="376920"/>
              </a:xfrm>
              <a:prstGeom prst="rect">
                <a:avLst/>
              </a:prstGeom>
            </p:spPr>
          </p:pic>
        </mc:Fallback>
      </mc:AlternateContent>
      <p:grpSp>
        <p:nvGrpSpPr>
          <p:cNvPr id="96" name="Group 95">
            <a:extLst>
              <a:ext uri="{FF2B5EF4-FFF2-40B4-BE49-F238E27FC236}">
                <a16:creationId xmlns:a16="http://schemas.microsoft.com/office/drawing/2014/main" id="{93FA5337-800D-7639-C4D8-82605437F9AE}"/>
              </a:ext>
            </a:extLst>
          </p:cNvPr>
          <p:cNvGrpSpPr/>
          <p:nvPr/>
        </p:nvGrpSpPr>
        <p:grpSpPr>
          <a:xfrm>
            <a:off x="1495849" y="4323522"/>
            <a:ext cx="200520" cy="155160"/>
            <a:chOff x="1495849" y="4323522"/>
            <a:chExt cx="200520" cy="155160"/>
          </a:xfrm>
        </p:grpSpPr>
        <mc:AlternateContent xmlns:mc="http://schemas.openxmlformats.org/markup-compatibility/2006">
          <mc:Choice xmlns:p14="http://schemas.microsoft.com/office/powerpoint/2010/main" Requires="p14">
            <p:contentPart p14:bwMode="auto" r:id="rId128">
              <p14:nvContentPartPr>
                <p14:cNvPr id="93" name="Ink 92">
                  <a:extLst>
                    <a:ext uri="{FF2B5EF4-FFF2-40B4-BE49-F238E27FC236}">
                      <a16:creationId xmlns:a16="http://schemas.microsoft.com/office/drawing/2014/main" id="{E1017F47-E678-0C8A-0C63-E3CE3428C484}"/>
                    </a:ext>
                  </a:extLst>
                </p14:cNvPr>
                <p14:cNvContentPartPr/>
                <p14:nvPr/>
              </p14:nvContentPartPr>
              <p14:xfrm>
                <a:off x="1504489" y="4323522"/>
                <a:ext cx="156600" cy="37080"/>
              </p14:xfrm>
            </p:contentPart>
          </mc:Choice>
          <mc:Fallback>
            <p:pic>
              <p:nvPicPr>
                <p:cNvPr id="93" name="Ink 92">
                  <a:extLst>
                    <a:ext uri="{FF2B5EF4-FFF2-40B4-BE49-F238E27FC236}">
                      <a16:creationId xmlns:a16="http://schemas.microsoft.com/office/drawing/2014/main" id="{E1017F47-E678-0C8A-0C63-E3CE3428C484}"/>
                    </a:ext>
                  </a:extLst>
                </p:cNvPr>
                <p:cNvPicPr/>
                <p:nvPr/>
              </p:nvPicPr>
              <p:blipFill>
                <a:blip r:embed="rId129"/>
                <a:stretch>
                  <a:fillRect/>
                </a:stretch>
              </p:blipFill>
              <p:spPr>
                <a:xfrm>
                  <a:off x="1495849" y="4314882"/>
                  <a:ext cx="17424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94" name="Ink 93">
                  <a:extLst>
                    <a:ext uri="{FF2B5EF4-FFF2-40B4-BE49-F238E27FC236}">
                      <a16:creationId xmlns:a16="http://schemas.microsoft.com/office/drawing/2014/main" id="{20DD25E3-5D4F-D391-7F7D-7D32A4D080CC}"/>
                    </a:ext>
                  </a:extLst>
                </p14:cNvPr>
                <p14:cNvContentPartPr/>
                <p14:nvPr/>
              </p14:nvContentPartPr>
              <p14:xfrm>
                <a:off x="1495849" y="4411722"/>
                <a:ext cx="200520" cy="66960"/>
              </p14:xfrm>
            </p:contentPart>
          </mc:Choice>
          <mc:Fallback>
            <p:pic>
              <p:nvPicPr>
                <p:cNvPr id="94" name="Ink 93">
                  <a:extLst>
                    <a:ext uri="{FF2B5EF4-FFF2-40B4-BE49-F238E27FC236}">
                      <a16:creationId xmlns:a16="http://schemas.microsoft.com/office/drawing/2014/main" id="{20DD25E3-5D4F-D391-7F7D-7D32A4D080CC}"/>
                    </a:ext>
                  </a:extLst>
                </p:cNvPr>
                <p:cNvPicPr/>
                <p:nvPr/>
              </p:nvPicPr>
              <p:blipFill>
                <a:blip r:embed="rId131"/>
                <a:stretch>
                  <a:fillRect/>
                </a:stretch>
              </p:blipFill>
              <p:spPr>
                <a:xfrm>
                  <a:off x="1487209" y="4402722"/>
                  <a:ext cx="218160" cy="84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2">
            <p14:nvContentPartPr>
              <p14:cNvPr id="95" name="Ink 94">
                <a:extLst>
                  <a:ext uri="{FF2B5EF4-FFF2-40B4-BE49-F238E27FC236}">
                    <a16:creationId xmlns:a16="http://schemas.microsoft.com/office/drawing/2014/main" id="{11DE9E4E-8F93-A012-301E-EF4D5C2EAB27}"/>
                  </a:ext>
                </a:extLst>
              </p14:cNvPr>
              <p14:cNvContentPartPr/>
              <p14:nvPr/>
            </p14:nvContentPartPr>
            <p14:xfrm>
              <a:off x="2138449" y="4149642"/>
              <a:ext cx="360720" cy="426960"/>
            </p14:xfrm>
          </p:contentPart>
        </mc:Choice>
        <mc:Fallback>
          <p:pic>
            <p:nvPicPr>
              <p:cNvPr id="95" name="Ink 94">
                <a:extLst>
                  <a:ext uri="{FF2B5EF4-FFF2-40B4-BE49-F238E27FC236}">
                    <a16:creationId xmlns:a16="http://schemas.microsoft.com/office/drawing/2014/main" id="{11DE9E4E-8F93-A012-301E-EF4D5C2EAB27}"/>
                  </a:ext>
                </a:extLst>
              </p:cNvPr>
              <p:cNvPicPr/>
              <p:nvPr/>
            </p:nvPicPr>
            <p:blipFill>
              <a:blip r:embed="rId133"/>
              <a:stretch>
                <a:fillRect/>
              </a:stretch>
            </p:blipFill>
            <p:spPr>
              <a:xfrm>
                <a:off x="2129809" y="4140642"/>
                <a:ext cx="378360" cy="444600"/>
              </a:xfrm>
              <a:prstGeom prst="rect">
                <a:avLst/>
              </a:prstGeom>
            </p:spPr>
          </p:pic>
        </mc:Fallback>
      </mc:AlternateContent>
      <p:grpSp>
        <p:nvGrpSpPr>
          <p:cNvPr id="100" name="Group 99">
            <a:extLst>
              <a:ext uri="{FF2B5EF4-FFF2-40B4-BE49-F238E27FC236}">
                <a16:creationId xmlns:a16="http://schemas.microsoft.com/office/drawing/2014/main" id="{81202A67-8F25-7C4E-5DC5-295CB246E4B9}"/>
              </a:ext>
            </a:extLst>
          </p:cNvPr>
          <p:cNvGrpSpPr/>
          <p:nvPr/>
        </p:nvGrpSpPr>
        <p:grpSpPr>
          <a:xfrm>
            <a:off x="2795449" y="4184562"/>
            <a:ext cx="798120" cy="397080"/>
            <a:chOff x="2795449" y="4184562"/>
            <a:chExt cx="798120" cy="397080"/>
          </a:xfrm>
        </p:grpSpPr>
        <mc:AlternateContent xmlns:mc="http://schemas.openxmlformats.org/markup-compatibility/2006">
          <mc:Choice xmlns:p14="http://schemas.microsoft.com/office/powerpoint/2010/main" Requires="p14">
            <p:contentPart p14:bwMode="auto" r:id="rId134">
              <p14:nvContentPartPr>
                <p14:cNvPr id="97" name="Ink 96">
                  <a:extLst>
                    <a:ext uri="{FF2B5EF4-FFF2-40B4-BE49-F238E27FC236}">
                      <a16:creationId xmlns:a16="http://schemas.microsoft.com/office/drawing/2014/main" id="{FF08EC2D-8CE2-C435-787E-407A74E97DA8}"/>
                    </a:ext>
                  </a:extLst>
                </p14:cNvPr>
                <p14:cNvContentPartPr/>
                <p14:nvPr/>
              </p14:nvContentPartPr>
              <p14:xfrm>
                <a:off x="2795449" y="4390482"/>
                <a:ext cx="41400" cy="191160"/>
              </p14:xfrm>
            </p:contentPart>
          </mc:Choice>
          <mc:Fallback>
            <p:pic>
              <p:nvPicPr>
                <p:cNvPr id="97" name="Ink 96">
                  <a:extLst>
                    <a:ext uri="{FF2B5EF4-FFF2-40B4-BE49-F238E27FC236}">
                      <a16:creationId xmlns:a16="http://schemas.microsoft.com/office/drawing/2014/main" id="{FF08EC2D-8CE2-C435-787E-407A74E97DA8}"/>
                    </a:ext>
                  </a:extLst>
                </p:cNvPr>
                <p:cNvPicPr/>
                <p:nvPr/>
              </p:nvPicPr>
              <p:blipFill>
                <a:blip r:embed="rId135"/>
                <a:stretch>
                  <a:fillRect/>
                </a:stretch>
              </p:blipFill>
              <p:spPr>
                <a:xfrm>
                  <a:off x="2786449" y="4381482"/>
                  <a:ext cx="5904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8" name="Ink 97">
                  <a:extLst>
                    <a:ext uri="{FF2B5EF4-FFF2-40B4-BE49-F238E27FC236}">
                      <a16:creationId xmlns:a16="http://schemas.microsoft.com/office/drawing/2014/main" id="{5171FB01-AF98-42FD-B0E4-9683E8C31487}"/>
                    </a:ext>
                  </a:extLst>
                </p14:cNvPr>
                <p14:cNvContentPartPr/>
                <p14:nvPr/>
              </p14:nvContentPartPr>
              <p14:xfrm>
                <a:off x="2995969" y="4227762"/>
                <a:ext cx="233280" cy="285840"/>
              </p14:xfrm>
            </p:contentPart>
          </mc:Choice>
          <mc:Fallback>
            <p:pic>
              <p:nvPicPr>
                <p:cNvPr id="98" name="Ink 97">
                  <a:extLst>
                    <a:ext uri="{FF2B5EF4-FFF2-40B4-BE49-F238E27FC236}">
                      <a16:creationId xmlns:a16="http://schemas.microsoft.com/office/drawing/2014/main" id="{5171FB01-AF98-42FD-B0E4-9683E8C31487}"/>
                    </a:ext>
                  </a:extLst>
                </p:cNvPr>
                <p:cNvPicPr/>
                <p:nvPr/>
              </p:nvPicPr>
              <p:blipFill>
                <a:blip r:embed="rId137"/>
                <a:stretch>
                  <a:fillRect/>
                </a:stretch>
              </p:blipFill>
              <p:spPr>
                <a:xfrm>
                  <a:off x="2987329" y="4219122"/>
                  <a:ext cx="25092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9" name="Ink 98">
                  <a:extLst>
                    <a:ext uri="{FF2B5EF4-FFF2-40B4-BE49-F238E27FC236}">
                      <a16:creationId xmlns:a16="http://schemas.microsoft.com/office/drawing/2014/main" id="{4DE209CB-58E4-ED98-0D4B-C733C18DE97B}"/>
                    </a:ext>
                  </a:extLst>
                </p14:cNvPr>
                <p14:cNvContentPartPr/>
                <p14:nvPr/>
              </p14:nvContentPartPr>
              <p14:xfrm>
                <a:off x="3210529" y="4184562"/>
                <a:ext cx="383040" cy="369720"/>
              </p14:xfrm>
            </p:contentPart>
          </mc:Choice>
          <mc:Fallback>
            <p:pic>
              <p:nvPicPr>
                <p:cNvPr id="99" name="Ink 98">
                  <a:extLst>
                    <a:ext uri="{FF2B5EF4-FFF2-40B4-BE49-F238E27FC236}">
                      <a16:creationId xmlns:a16="http://schemas.microsoft.com/office/drawing/2014/main" id="{4DE209CB-58E4-ED98-0D4B-C733C18DE97B}"/>
                    </a:ext>
                  </a:extLst>
                </p:cNvPr>
                <p:cNvPicPr/>
                <p:nvPr/>
              </p:nvPicPr>
              <p:blipFill>
                <a:blip r:embed="rId139"/>
                <a:stretch>
                  <a:fillRect/>
                </a:stretch>
              </p:blipFill>
              <p:spPr>
                <a:xfrm>
                  <a:off x="3201529" y="4175562"/>
                  <a:ext cx="400680" cy="387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0">
            <p14:nvContentPartPr>
              <p14:cNvPr id="101" name="Ink 100">
                <a:extLst>
                  <a:ext uri="{FF2B5EF4-FFF2-40B4-BE49-F238E27FC236}">
                    <a16:creationId xmlns:a16="http://schemas.microsoft.com/office/drawing/2014/main" id="{B4BADD8E-676F-040F-D59F-22B70856A491}"/>
                  </a:ext>
                </a:extLst>
              </p14:cNvPr>
              <p14:cNvContentPartPr/>
              <p14:nvPr/>
            </p14:nvContentPartPr>
            <p14:xfrm>
              <a:off x="4272889" y="4253322"/>
              <a:ext cx="41400" cy="352440"/>
            </p14:xfrm>
          </p:contentPart>
        </mc:Choice>
        <mc:Fallback>
          <p:pic>
            <p:nvPicPr>
              <p:cNvPr id="101" name="Ink 100">
                <a:extLst>
                  <a:ext uri="{FF2B5EF4-FFF2-40B4-BE49-F238E27FC236}">
                    <a16:creationId xmlns:a16="http://schemas.microsoft.com/office/drawing/2014/main" id="{B4BADD8E-676F-040F-D59F-22B70856A491}"/>
                  </a:ext>
                </a:extLst>
              </p:cNvPr>
              <p:cNvPicPr/>
              <p:nvPr/>
            </p:nvPicPr>
            <p:blipFill>
              <a:blip r:embed="rId141"/>
              <a:stretch>
                <a:fillRect/>
              </a:stretch>
            </p:blipFill>
            <p:spPr>
              <a:xfrm>
                <a:off x="4264249" y="4244322"/>
                <a:ext cx="59040" cy="370080"/>
              </a:xfrm>
              <a:prstGeom prst="rect">
                <a:avLst/>
              </a:prstGeom>
            </p:spPr>
          </p:pic>
        </mc:Fallback>
      </mc:AlternateContent>
      <p:grpSp>
        <p:nvGrpSpPr>
          <p:cNvPr id="108" name="Group 107">
            <a:extLst>
              <a:ext uri="{FF2B5EF4-FFF2-40B4-BE49-F238E27FC236}">
                <a16:creationId xmlns:a16="http://schemas.microsoft.com/office/drawing/2014/main" id="{49056888-3DF6-0402-078D-85E8CCC18773}"/>
              </a:ext>
            </a:extLst>
          </p:cNvPr>
          <p:cNvGrpSpPr/>
          <p:nvPr/>
        </p:nvGrpSpPr>
        <p:grpSpPr>
          <a:xfrm>
            <a:off x="4582849" y="3856602"/>
            <a:ext cx="1013400" cy="764280"/>
            <a:chOff x="4582849" y="3856602"/>
            <a:chExt cx="1013400" cy="764280"/>
          </a:xfrm>
        </p:grpSpPr>
        <mc:AlternateContent xmlns:mc="http://schemas.openxmlformats.org/markup-compatibility/2006">
          <mc:Choice xmlns:p14="http://schemas.microsoft.com/office/powerpoint/2010/main" Requires="p14">
            <p:contentPart p14:bwMode="auto" r:id="rId142">
              <p14:nvContentPartPr>
                <p14:cNvPr id="102" name="Ink 101">
                  <a:extLst>
                    <a:ext uri="{FF2B5EF4-FFF2-40B4-BE49-F238E27FC236}">
                      <a16:creationId xmlns:a16="http://schemas.microsoft.com/office/drawing/2014/main" id="{8F12A3D0-8CA8-0F11-5FB7-092C404280F9}"/>
                    </a:ext>
                  </a:extLst>
                </p14:cNvPr>
                <p14:cNvContentPartPr/>
                <p14:nvPr/>
              </p14:nvContentPartPr>
              <p14:xfrm>
                <a:off x="4582849" y="4219842"/>
                <a:ext cx="263880" cy="401040"/>
              </p14:xfrm>
            </p:contentPart>
          </mc:Choice>
          <mc:Fallback>
            <p:pic>
              <p:nvPicPr>
                <p:cNvPr id="102" name="Ink 101">
                  <a:extLst>
                    <a:ext uri="{FF2B5EF4-FFF2-40B4-BE49-F238E27FC236}">
                      <a16:creationId xmlns:a16="http://schemas.microsoft.com/office/drawing/2014/main" id="{8F12A3D0-8CA8-0F11-5FB7-092C404280F9}"/>
                    </a:ext>
                  </a:extLst>
                </p:cNvPr>
                <p:cNvPicPr/>
                <p:nvPr/>
              </p:nvPicPr>
              <p:blipFill>
                <a:blip r:embed="rId143"/>
                <a:stretch>
                  <a:fillRect/>
                </a:stretch>
              </p:blipFill>
              <p:spPr>
                <a:xfrm>
                  <a:off x="4573849" y="4211202"/>
                  <a:ext cx="281520" cy="4186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03" name="Ink 102">
                  <a:extLst>
                    <a:ext uri="{FF2B5EF4-FFF2-40B4-BE49-F238E27FC236}">
                      <a16:creationId xmlns:a16="http://schemas.microsoft.com/office/drawing/2014/main" id="{1C2FEC93-D001-27DA-BFF9-BCC37E3DA28E}"/>
                    </a:ext>
                  </a:extLst>
                </p14:cNvPr>
                <p14:cNvContentPartPr/>
                <p14:nvPr/>
              </p14:nvContentPartPr>
              <p14:xfrm>
                <a:off x="4656289" y="4047402"/>
                <a:ext cx="225360" cy="51840"/>
              </p14:xfrm>
            </p:contentPart>
          </mc:Choice>
          <mc:Fallback>
            <p:pic>
              <p:nvPicPr>
                <p:cNvPr id="103" name="Ink 102">
                  <a:extLst>
                    <a:ext uri="{FF2B5EF4-FFF2-40B4-BE49-F238E27FC236}">
                      <a16:creationId xmlns:a16="http://schemas.microsoft.com/office/drawing/2014/main" id="{1C2FEC93-D001-27DA-BFF9-BCC37E3DA28E}"/>
                    </a:ext>
                  </a:extLst>
                </p:cNvPr>
                <p:cNvPicPr/>
                <p:nvPr/>
              </p:nvPicPr>
              <p:blipFill>
                <a:blip r:embed="rId145"/>
                <a:stretch>
                  <a:fillRect/>
                </a:stretch>
              </p:blipFill>
              <p:spPr>
                <a:xfrm>
                  <a:off x="4647289" y="4038402"/>
                  <a:ext cx="243000" cy="694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04" name="Ink 103">
                  <a:extLst>
                    <a:ext uri="{FF2B5EF4-FFF2-40B4-BE49-F238E27FC236}">
                      <a16:creationId xmlns:a16="http://schemas.microsoft.com/office/drawing/2014/main" id="{0E094585-3BDA-C95F-F94D-2BB3DC2FB274}"/>
                    </a:ext>
                  </a:extLst>
                </p14:cNvPr>
                <p14:cNvContentPartPr/>
                <p14:nvPr/>
              </p14:nvContentPartPr>
              <p14:xfrm>
                <a:off x="5020969" y="3907722"/>
                <a:ext cx="50400" cy="304200"/>
              </p14:xfrm>
            </p:contentPart>
          </mc:Choice>
          <mc:Fallback>
            <p:pic>
              <p:nvPicPr>
                <p:cNvPr id="104" name="Ink 103">
                  <a:extLst>
                    <a:ext uri="{FF2B5EF4-FFF2-40B4-BE49-F238E27FC236}">
                      <a16:creationId xmlns:a16="http://schemas.microsoft.com/office/drawing/2014/main" id="{0E094585-3BDA-C95F-F94D-2BB3DC2FB274}"/>
                    </a:ext>
                  </a:extLst>
                </p:cNvPr>
                <p:cNvPicPr/>
                <p:nvPr/>
              </p:nvPicPr>
              <p:blipFill>
                <a:blip r:embed="rId147"/>
                <a:stretch>
                  <a:fillRect/>
                </a:stretch>
              </p:blipFill>
              <p:spPr>
                <a:xfrm>
                  <a:off x="5012329" y="3898722"/>
                  <a:ext cx="68040" cy="3218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05" name="Ink 104">
                  <a:extLst>
                    <a:ext uri="{FF2B5EF4-FFF2-40B4-BE49-F238E27FC236}">
                      <a16:creationId xmlns:a16="http://schemas.microsoft.com/office/drawing/2014/main" id="{0A88F10A-F090-123C-A106-C73FC6CCEBA8}"/>
                    </a:ext>
                  </a:extLst>
                </p14:cNvPr>
                <p14:cNvContentPartPr/>
                <p14:nvPr/>
              </p14:nvContentPartPr>
              <p14:xfrm>
                <a:off x="5148769" y="3856602"/>
                <a:ext cx="272880" cy="380520"/>
              </p14:xfrm>
            </p:contentPart>
          </mc:Choice>
          <mc:Fallback>
            <p:pic>
              <p:nvPicPr>
                <p:cNvPr id="105" name="Ink 104">
                  <a:extLst>
                    <a:ext uri="{FF2B5EF4-FFF2-40B4-BE49-F238E27FC236}">
                      <a16:creationId xmlns:a16="http://schemas.microsoft.com/office/drawing/2014/main" id="{0A88F10A-F090-123C-A106-C73FC6CCEBA8}"/>
                    </a:ext>
                  </a:extLst>
                </p:cNvPr>
                <p:cNvPicPr/>
                <p:nvPr/>
              </p:nvPicPr>
              <p:blipFill>
                <a:blip r:embed="rId149"/>
                <a:stretch>
                  <a:fillRect/>
                </a:stretch>
              </p:blipFill>
              <p:spPr>
                <a:xfrm>
                  <a:off x="5139769" y="3847962"/>
                  <a:ext cx="290520" cy="3981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06" name="Ink 105">
                  <a:extLst>
                    <a:ext uri="{FF2B5EF4-FFF2-40B4-BE49-F238E27FC236}">
                      <a16:creationId xmlns:a16="http://schemas.microsoft.com/office/drawing/2014/main" id="{4B767932-D0AA-E59F-ABD6-D92A224A7D62}"/>
                    </a:ext>
                  </a:extLst>
                </p14:cNvPr>
                <p14:cNvContentPartPr/>
                <p14:nvPr/>
              </p14:nvContentPartPr>
              <p14:xfrm>
                <a:off x="5176129" y="4011402"/>
                <a:ext cx="420120" cy="82440"/>
              </p14:xfrm>
            </p:contentPart>
          </mc:Choice>
          <mc:Fallback>
            <p:pic>
              <p:nvPicPr>
                <p:cNvPr id="106" name="Ink 105">
                  <a:extLst>
                    <a:ext uri="{FF2B5EF4-FFF2-40B4-BE49-F238E27FC236}">
                      <a16:creationId xmlns:a16="http://schemas.microsoft.com/office/drawing/2014/main" id="{4B767932-D0AA-E59F-ABD6-D92A224A7D62}"/>
                    </a:ext>
                  </a:extLst>
                </p:cNvPr>
                <p:cNvPicPr/>
                <p:nvPr/>
              </p:nvPicPr>
              <p:blipFill>
                <a:blip r:embed="rId151"/>
                <a:stretch>
                  <a:fillRect/>
                </a:stretch>
              </p:blipFill>
              <p:spPr>
                <a:xfrm>
                  <a:off x="5167129" y="4002762"/>
                  <a:ext cx="437760" cy="100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2">
            <p14:nvContentPartPr>
              <p14:cNvPr id="107" name="Ink 106">
                <a:extLst>
                  <a:ext uri="{FF2B5EF4-FFF2-40B4-BE49-F238E27FC236}">
                    <a16:creationId xmlns:a16="http://schemas.microsoft.com/office/drawing/2014/main" id="{DC129734-82CA-E8AD-F778-2E842785337C}"/>
                  </a:ext>
                </a:extLst>
              </p14:cNvPr>
              <p14:cNvContentPartPr/>
              <p14:nvPr/>
            </p14:nvContentPartPr>
            <p14:xfrm>
              <a:off x="5932129" y="4024362"/>
              <a:ext cx="662760" cy="436320"/>
            </p14:xfrm>
          </p:contentPart>
        </mc:Choice>
        <mc:Fallback>
          <p:pic>
            <p:nvPicPr>
              <p:cNvPr id="107" name="Ink 106">
                <a:extLst>
                  <a:ext uri="{FF2B5EF4-FFF2-40B4-BE49-F238E27FC236}">
                    <a16:creationId xmlns:a16="http://schemas.microsoft.com/office/drawing/2014/main" id="{DC129734-82CA-E8AD-F778-2E842785337C}"/>
                  </a:ext>
                </a:extLst>
              </p:cNvPr>
              <p:cNvPicPr/>
              <p:nvPr/>
            </p:nvPicPr>
            <p:blipFill>
              <a:blip r:embed="rId153"/>
              <a:stretch>
                <a:fillRect/>
              </a:stretch>
            </p:blipFill>
            <p:spPr>
              <a:xfrm>
                <a:off x="5923489" y="4015722"/>
                <a:ext cx="680400" cy="453960"/>
              </a:xfrm>
              <a:prstGeom prst="rect">
                <a:avLst/>
              </a:prstGeom>
            </p:spPr>
          </p:pic>
        </mc:Fallback>
      </mc:AlternateContent>
      <p:grpSp>
        <p:nvGrpSpPr>
          <p:cNvPr id="118" name="Group 117">
            <a:extLst>
              <a:ext uri="{FF2B5EF4-FFF2-40B4-BE49-F238E27FC236}">
                <a16:creationId xmlns:a16="http://schemas.microsoft.com/office/drawing/2014/main" id="{75312685-EA03-96EB-E43E-CA26CB810061}"/>
              </a:ext>
            </a:extLst>
          </p:cNvPr>
          <p:cNvGrpSpPr/>
          <p:nvPr/>
        </p:nvGrpSpPr>
        <p:grpSpPr>
          <a:xfrm>
            <a:off x="684409" y="5029482"/>
            <a:ext cx="1271880" cy="618480"/>
            <a:chOff x="684409" y="5029482"/>
            <a:chExt cx="1271880" cy="618480"/>
          </a:xfrm>
        </p:grpSpPr>
        <mc:AlternateContent xmlns:mc="http://schemas.openxmlformats.org/markup-compatibility/2006">
          <mc:Choice xmlns:p14="http://schemas.microsoft.com/office/powerpoint/2010/main" Requires="p14">
            <p:contentPart p14:bwMode="auto" r:id="rId154">
              <p14:nvContentPartPr>
                <p14:cNvPr id="109" name="Ink 108">
                  <a:extLst>
                    <a:ext uri="{FF2B5EF4-FFF2-40B4-BE49-F238E27FC236}">
                      <a16:creationId xmlns:a16="http://schemas.microsoft.com/office/drawing/2014/main" id="{F37B08AC-242E-DECD-E63B-F7A32D17DA74}"/>
                    </a:ext>
                  </a:extLst>
                </p14:cNvPr>
                <p14:cNvContentPartPr/>
                <p14:nvPr/>
              </p14:nvContentPartPr>
              <p14:xfrm>
                <a:off x="747409" y="5029482"/>
                <a:ext cx="297000" cy="576360"/>
              </p14:xfrm>
            </p:contentPart>
          </mc:Choice>
          <mc:Fallback>
            <p:pic>
              <p:nvPicPr>
                <p:cNvPr id="109" name="Ink 108">
                  <a:extLst>
                    <a:ext uri="{FF2B5EF4-FFF2-40B4-BE49-F238E27FC236}">
                      <a16:creationId xmlns:a16="http://schemas.microsoft.com/office/drawing/2014/main" id="{F37B08AC-242E-DECD-E63B-F7A32D17DA74}"/>
                    </a:ext>
                  </a:extLst>
                </p:cNvPr>
                <p:cNvPicPr/>
                <p:nvPr/>
              </p:nvPicPr>
              <p:blipFill>
                <a:blip r:embed="rId155"/>
                <a:stretch>
                  <a:fillRect/>
                </a:stretch>
              </p:blipFill>
              <p:spPr>
                <a:xfrm>
                  <a:off x="738409" y="5020482"/>
                  <a:ext cx="314640" cy="5940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10" name="Ink 109">
                  <a:extLst>
                    <a:ext uri="{FF2B5EF4-FFF2-40B4-BE49-F238E27FC236}">
                      <a16:creationId xmlns:a16="http://schemas.microsoft.com/office/drawing/2014/main" id="{A19CD6DF-3F44-12D8-884F-97D691AE1971}"/>
                    </a:ext>
                  </a:extLst>
                </p14:cNvPr>
                <p14:cNvContentPartPr/>
                <p14:nvPr/>
              </p14:nvContentPartPr>
              <p14:xfrm>
                <a:off x="966649" y="5076282"/>
                <a:ext cx="269640" cy="571680"/>
              </p14:xfrm>
            </p:contentPart>
          </mc:Choice>
          <mc:Fallback>
            <p:pic>
              <p:nvPicPr>
                <p:cNvPr id="110" name="Ink 109">
                  <a:extLst>
                    <a:ext uri="{FF2B5EF4-FFF2-40B4-BE49-F238E27FC236}">
                      <a16:creationId xmlns:a16="http://schemas.microsoft.com/office/drawing/2014/main" id="{A19CD6DF-3F44-12D8-884F-97D691AE1971}"/>
                    </a:ext>
                  </a:extLst>
                </p:cNvPr>
                <p:cNvPicPr/>
                <p:nvPr/>
              </p:nvPicPr>
              <p:blipFill>
                <a:blip r:embed="rId157"/>
                <a:stretch>
                  <a:fillRect/>
                </a:stretch>
              </p:blipFill>
              <p:spPr>
                <a:xfrm>
                  <a:off x="957649" y="5067642"/>
                  <a:ext cx="287280" cy="5893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11" name="Ink 110">
                  <a:extLst>
                    <a:ext uri="{FF2B5EF4-FFF2-40B4-BE49-F238E27FC236}">
                      <a16:creationId xmlns:a16="http://schemas.microsoft.com/office/drawing/2014/main" id="{B544495B-8CDB-8628-2B03-7E29274F7689}"/>
                    </a:ext>
                  </a:extLst>
                </p14:cNvPr>
                <p14:cNvContentPartPr/>
                <p14:nvPr/>
              </p14:nvContentPartPr>
              <p14:xfrm>
                <a:off x="684409" y="5322522"/>
                <a:ext cx="784080" cy="239040"/>
              </p14:xfrm>
            </p:contentPart>
          </mc:Choice>
          <mc:Fallback>
            <p:pic>
              <p:nvPicPr>
                <p:cNvPr id="111" name="Ink 110">
                  <a:extLst>
                    <a:ext uri="{FF2B5EF4-FFF2-40B4-BE49-F238E27FC236}">
                      <a16:creationId xmlns:a16="http://schemas.microsoft.com/office/drawing/2014/main" id="{B544495B-8CDB-8628-2B03-7E29274F7689}"/>
                    </a:ext>
                  </a:extLst>
                </p:cNvPr>
                <p:cNvPicPr/>
                <p:nvPr/>
              </p:nvPicPr>
              <p:blipFill>
                <a:blip r:embed="rId159"/>
                <a:stretch>
                  <a:fillRect/>
                </a:stretch>
              </p:blipFill>
              <p:spPr>
                <a:xfrm>
                  <a:off x="675769" y="5313882"/>
                  <a:ext cx="80172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12" name="Ink 111">
                  <a:extLst>
                    <a:ext uri="{FF2B5EF4-FFF2-40B4-BE49-F238E27FC236}">
                      <a16:creationId xmlns:a16="http://schemas.microsoft.com/office/drawing/2014/main" id="{F497F4B2-5DCE-53FD-A8C2-F50E541FB728}"/>
                    </a:ext>
                  </a:extLst>
                </p14:cNvPr>
                <p14:cNvContentPartPr/>
                <p14:nvPr/>
              </p14:nvContentPartPr>
              <p14:xfrm>
                <a:off x="1363369" y="5355642"/>
                <a:ext cx="315000" cy="205560"/>
              </p14:xfrm>
            </p:contentPart>
          </mc:Choice>
          <mc:Fallback>
            <p:pic>
              <p:nvPicPr>
                <p:cNvPr id="112" name="Ink 111">
                  <a:extLst>
                    <a:ext uri="{FF2B5EF4-FFF2-40B4-BE49-F238E27FC236}">
                      <a16:creationId xmlns:a16="http://schemas.microsoft.com/office/drawing/2014/main" id="{F497F4B2-5DCE-53FD-A8C2-F50E541FB728}"/>
                    </a:ext>
                  </a:extLst>
                </p:cNvPr>
                <p:cNvPicPr/>
                <p:nvPr/>
              </p:nvPicPr>
              <p:blipFill>
                <a:blip r:embed="rId161"/>
                <a:stretch>
                  <a:fillRect/>
                </a:stretch>
              </p:blipFill>
              <p:spPr>
                <a:xfrm>
                  <a:off x="1354729" y="5347002"/>
                  <a:ext cx="33264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13" name="Ink 112">
                  <a:extLst>
                    <a:ext uri="{FF2B5EF4-FFF2-40B4-BE49-F238E27FC236}">
                      <a16:creationId xmlns:a16="http://schemas.microsoft.com/office/drawing/2014/main" id="{DC96FB14-43C0-E2AC-2335-F8DCFC28CF2F}"/>
                    </a:ext>
                  </a:extLst>
                </p14:cNvPr>
                <p14:cNvContentPartPr/>
                <p14:nvPr/>
              </p14:nvContentPartPr>
              <p14:xfrm>
                <a:off x="1696729" y="5157282"/>
                <a:ext cx="259560" cy="447840"/>
              </p14:xfrm>
            </p:contentPart>
          </mc:Choice>
          <mc:Fallback>
            <p:pic>
              <p:nvPicPr>
                <p:cNvPr id="113" name="Ink 112">
                  <a:extLst>
                    <a:ext uri="{FF2B5EF4-FFF2-40B4-BE49-F238E27FC236}">
                      <a16:creationId xmlns:a16="http://schemas.microsoft.com/office/drawing/2014/main" id="{DC96FB14-43C0-E2AC-2335-F8DCFC28CF2F}"/>
                    </a:ext>
                  </a:extLst>
                </p:cNvPr>
                <p:cNvPicPr/>
                <p:nvPr/>
              </p:nvPicPr>
              <p:blipFill>
                <a:blip r:embed="rId163"/>
                <a:stretch>
                  <a:fillRect/>
                </a:stretch>
              </p:blipFill>
              <p:spPr>
                <a:xfrm>
                  <a:off x="1687729" y="5148282"/>
                  <a:ext cx="277200" cy="465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4">
            <p14:nvContentPartPr>
              <p14:cNvPr id="114" name="Ink 113">
                <a:extLst>
                  <a:ext uri="{FF2B5EF4-FFF2-40B4-BE49-F238E27FC236}">
                    <a16:creationId xmlns:a16="http://schemas.microsoft.com/office/drawing/2014/main" id="{86611A6D-F39F-0BB2-B0BE-3F12CFFDEF13}"/>
                  </a:ext>
                </a:extLst>
              </p14:cNvPr>
              <p14:cNvContentPartPr/>
              <p14:nvPr/>
            </p14:nvContentPartPr>
            <p14:xfrm>
              <a:off x="2467489" y="5164482"/>
              <a:ext cx="592920" cy="554040"/>
            </p14:xfrm>
          </p:contentPart>
        </mc:Choice>
        <mc:Fallback>
          <p:pic>
            <p:nvPicPr>
              <p:cNvPr id="114" name="Ink 113">
                <a:extLst>
                  <a:ext uri="{FF2B5EF4-FFF2-40B4-BE49-F238E27FC236}">
                    <a16:creationId xmlns:a16="http://schemas.microsoft.com/office/drawing/2014/main" id="{86611A6D-F39F-0BB2-B0BE-3F12CFFDEF13}"/>
                  </a:ext>
                </a:extLst>
              </p:cNvPr>
              <p:cNvPicPr/>
              <p:nvPr/>
            </p:nvPicPr>
            <p:blipFill>
              <a:blip r:embed="rId165"/>
              <a:stretch>
                <a:fillRect/>
              </a:stretch>
            </p:blipFill>
            <p:spPr>
              <a:xfrm>
                <a:off x="2458489" y="5155842"/>
                <a:ext cx="610560" cy="571680"/>
              </a:xfrm>
              <a:prstGeom prst="rect">
                <a:avLst/>
              </a:prstGeom>
            </p:spPr>
          </p:pic>
        </mc:Fallback>
      </mc:AlternateContent>
      <p:grpSp>
        <p:nvGrpSpPr>
          <p:cNvPr id="139" name="Group 138">
            <a:extLst>
              <a:ext uri="{FF2B5EF4-FFF2-40B4-BE49-F238E27FC236}">
                <a16:creationId xmlns:a16="http://schemas.microsoft.com/office/drawing/2014/main" id="{58DB919A-AD6C-7456-D587-A320E135B27B}"/>
              </a:ext>
            </a:extLst>
          </p:cNvPr>
          <p:cNvGrpSpPr/>
          <p:nvPr/>
        </p:nvGrpSpPr>
        <p:grpSpPr>
          <a:xfrm>
            <a:off x="3593569" y="5204802"/>
            <a:ext cx="1532520" cy="484920"/>
            <a:chOff x="3593569" y="5204802"/>
            <a:chExt cx="1532520" cy="484920"/>
          </a:xfrm>
        </p:grpSpPr>
        <mc:AlternateContent xmlns:mc="http://schemas.openxmlformats.org/markup-compatibility/2006">
          <mc:Choice xmlns:p14="http://schemas.microsoft.com/office/powerpoint/2010/main" Requires="p14">
            <p:contentPart p14:bwMode="auto" r:id="rId166">
              <p14:nvContentPartPr>
                <p14:cNvPr id="115" name="Ink 114">
                  <a:extLst>
                    <a:ext uri="{FF2B5EF4-FFF2-40B4-BE49-F238E27FC236}">
                      <a16:creationId xmlns:a16="http://schemas.microsoft.com/office/drawing/2014/main" id="{295A524D-B72B-C8D5-E163-4824CD039537}"/>
                    </a:ext>
                  </a:extLst>
                </p14:cNvPr>
                <p14:cNvContentPartPr/>
                <p14:nvPr/>
              </p14:nvContentPartPr>
              <p14:xfrm>
                <a:off x="3625249" y="5204802"/>
                <a:ext cx="119160" cy="452520"/>
              </p14:xfrm>
            </p:contentPart>
          </mc:Choice>
          <mc:Fallback>
            <p:pic>
              <p:nvPicPr>
                <p:cNvPr id="115" name="Ink 114">
                  <a:extLst>
                    <a:ext uri="{FF2B5EF4-FFF2-40B4-BE49-F238E27FC236}">
                      <a16:creationId xmlns:a16="http://schemas.microsoft.com/office/drawing/2014/main" id="{295A524D-B72B-C8D5-E163-4824CD039537}"/>
                    </a:ext>
                  </a:extLst>
                </p:cNvPr>
                <p:cNvPicPr/>
                <p:nvPr/>
              </p:nvPicPr>
              <p:blipFill>
                <a:blip r:embed="rId167"/>
                <a:stretch>
                  <a:fillRect/>
                </a:stretch>
              </p:blipFill>
              <p:spPr>
                <a:xfrm>
                  <a:off x="3616609" y="5195802"/>
                  <a:ext cx="136800" cy="47016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16" name="Ink 115">
                  <a:extLst>
                    <a:ext uri="{FF2B5EF4-FFF2-40B4-BE49-F238E27FC236}">
                      <a16:creationId xmlns:a16="http://schemas.microsoft.com/office/drawing/2014/main" id="{41051720-32A4-3D0C-0B2F-233271951B93}"/>
                    </a:ext>
                  </a:extLst>
                </p14:cNvPr>
                <p14:cNvContentPartPr/>
                <p14:nvPr/>
              </p14:nvContentPartPr>
              <p14:xfrm>
                <a:off x="3593569" y="5230722"/>
                <a:ext cx="405360" cy="443520"/>
              </p14:xfrm>
            </p:contentPart>
          </mc:Choice>
          <mc:Fallback>
            <p:pic>
              <p:nvPicPr>
                <p:cNvPr id="116" name="Ink 115">
                  <a:extLst>
                    <a:ext uri="{FF2B5EF4-FFF2-40B4-BE49-F238E27FC236}">
                      <a16:creationId xmlns:a16="http://schemas.microsoft.com/office/drawing/2014/main" id="{41051720-32A4-3D0C-0B2F-233271951B93}"/>
                    </a:ext>
                  </a:extLst>
                </p:cNvPr>
                <p:cNvPicPr/>
                <p:nvPr/>
              </p:nvPicPr>
              <p:blipFill>
                <a:blip r:embed="rId169"/>
                <a:stretch>
                  <a:fillRect/>
                </a:stretch>
              </p:blipFill>
              <p:spPr>
                <a:xfrm>
                  <a:off x="3584569" y="5222082"/>
                  <a:ext cx="423000" cy="4611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19" name="Ink 118">
                  <a:extLst>
                    <a:ext uri="{FF2B5EF4-FFF2-40B4-BE49-F238E27FC236}">
                      <a16:creationId xmlns:a16="http://schemas.microsoft.com/office/drawing/2014/main" id="{7513F894-1782-2CF6-4D87-F594C4584809}"/>
                    </a:ext>
                  </a:extLst>
                </p14:cNvPr>
                <p14:cNvContentPartPr/>
                <p14:nvPr/>
              </p14:nvContentPartPr>
              <p14:xfrm>
                <a:off x="4113409" y="5376882"/>
                <a:ext cx="702720" cy="274680"/>
              </p14:xfrm>
            </p:contentPart>
          </mc:Choice>
          <mc:Fallback>
            <p:pic>
              <p:nvPicPr>
                <p:cNvPr id="119" name="Ink 118">
                  <a:extLst>
                    <a:ext uri="{FF2B5EF4-FFF2-40B4-BE49-F238E27FC236}">
                      <a16:creationId xmlns:a16="http://schemas.microsoft.com/office/drawing/2014/main" id="{7513F894-1782-2CF6-4D87-F594C4584809}"/>
                    </a:ext>
                  </a:extLst>
                </p:cNvPr>
                <p:cNvPicPr/>
                <p:nvPr/>
              </p:nvPicPr>
              <p:blipFill>
                <a:blip r:embed="rId171"/>
                <a:stretch>
                  <a:fillRect/>
                </a:stretch>
              </p:blipFill>
              <p:spPr>
                <a:xfrm>
                  <a:off x="4104409" y="5368242"/>
                  <a:ext cx="72036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20" name="Ink 119">
                  <a:extLst>
                    <a:ext uri="{FF2B5EF4-FFF2-40B4-BE49-F238E27FC236}">
                      <a16:creationId xmlns:a16="http://schemas.microsoft.com/office/drawing/2014/main" id="{F34C847B-EB4A-16F6-74F3-6DEA47CD230D}"/>
                    </a:ext>
                  </a:extLst>
                </p14:cNvPr>
                <p14:cNvContentPartPr/>
                <p14:nvPr/>
              </p14:nvContentPartPr>
              <p14:xfrm>
                <a:off x="4893169" y="5256642"/>
                <a:ext cx="145800" cy="433080"/>
              </p14:xfrm>
            </p:contentPart>
          </mc:Choice>
          <mc:Fallback>
            <p:pic>
              <p:nvPicPr>
                <p:cNvPr id="120" name="Ink 119">
                  <a:extLst>
                    <a:ext uri="{FF2B5EF4-FFF2-40B4-BE49-F238E27FC236}">
                      <a16:creationId xmlns:a16="http://schemas.microsoft.com/office/drawing/2014/main" id="{F34C847B-EB4A-16F6-74F3-6DEA47CD230D}"/>
                    </a:ext>
                  </a:extLst>
                </p:cNvPr>
                <p:cNvPicPr/>
                <p:nvPr/>
              </p:nvPicPr>
              <p:blipFill>
                <a:blip r:embed="rId173"/>
                <a:stretch>
                  <a:fillRect/>
                </a:stretch>
              </p:blipFill>
              <p:spPr>
                <a:xfrm>
                  <a:off x="4884529" y="5248002"/>
                  <a:ext cx="163440" cy="4507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21" name="Ink 120">
                  <a:extLst>
                    <a:ext uri="{FF2B5EF4-FFF2-40B4-BE49-F238E27FC236}">
                      <a16:creationId xmlns:a16="http://schemas.microsoft.com/office/drawing/2014/main" id="{355C6D21-4350-01B7-C672-D730CAD0D11A}"/>
                    </a:ext>
                  </a:extLst>
                </p14:cNvPr>
                <p14:cNvContentPartPr/>
                <p14:nvPr/>
              </p14:nvContentPartPr>
              <p14:xfrm>
                <a:off x="4820809" y="5476242"/>
                <a:ext cx="305280" cy="64440"/>
              </p14:xfrm>
            </p:contentPart>
          </mc:Choice>
          <mc:Fallback>
            <p:pic>
              <p:nvPicPr>
                <p:cNvPr id="121" name="Ink 120">
                  <a:extLst>
                    <a:ext uri="{FF2B5EF4-FFF2-40B4-BE49-F238E27FC236}">
                      <a16:creationId xmlns:a16="http://schemas.microsoft.com/office/drawing/2014/main" id="{355C6D21-4350-01B7-C672-D730CAD0D11A}"/>
                    </a:ext>
                  </a:extLst>
                </p:cNvPr>
                <p:cNvPicPr/>
                <p:nvPr/>
              </p:nvPicPr>
              <p:blipFill>
                <a:blip r:embed="rId175"/>
                <a:stretch>
                  <a:fillRect/>
                </a:stretch>
              </p:blipFill>
              <p:spPr>
                <a:xfrm>
                  <a:off x="4812169" y="5467602"/>
                  <a:ext cx="322920" cy="82080"/>
                </a:xfrm>
                <a:prstGeom prst="rect">
                  <a:avLst/>
                </a:prstGeom>
              </p:spPr>
            </p:pic>
          </mc:Fallback>
        </mc:AlternateContent>
      </p:grpSp>
      <p:grpSp>
        <p:nvGrpSpPr>
          <p:cNvPr id="138" name="Group 137">
            <a:extLst>
              <a:ext uri="{FF2B5EF4-FFF2-40B4-BE49-F238E27FC236}">
                <a16:creationId xmlns:a16="http://schemas.microsoft.com/office/drawing/2014/main" id="{78845449-6D50-8554-D66B-02105B3EC9A7}"/>
              </a:ext>
            </a:extLst>
          </p:cNvPr>
          <p:cNvGrpSpPr/>
          <p:nvPr/>
        </p:nvGrpSpPr>
        <p:grpSpPr>
          <a:xfrm>
            <a:off x="5458729" y="5129922"/>
            <a:ext cx="1943640" cy="638640"/>
            <a:chOff x="5458729" y="5129922"/>
            <a:chExt cx="1943640" cy="638640"/>
          </a:xfrm>
        </p:grpSpPr>
        <mc:AlternateContent xmlns:mc="http://schemas.openxmlformats.org/markup-compatibility/2006">
          <mc:Choice xmlns:p14="http://schemas.microsoft.com/office/powerpoint/2010/main" Requires="p14">
            <p:contentPart p14:bwMode="auto" r:id="rId176">
              <p14:nvContentPartPr>
                <p14:cNvPr id="122" name="Ink 121">
                  <a:extLst>
                    <a:ext uri="{FF2B5EF4-FFF2-40B4-BE49-F238E27FC236}">
                      <a16:creationId xmlns:a16="http://schemas.microsoft.com/office/drawing/2014/main" id="{7F115451-E9B4-ED63-0E58-F043D7E6C287}"/>
                    </a:ext>
                  </a:extLst>
                </p14:cNvPr>
                <p14:cNvContentPartPr/>
                <p14:nvPr/>
              </p14:nvContentPartPr>
              <p14:xfrm>
                <a:off x="5458729" y="5217042"/>
                <a:ext cx="177840" cy="496800"/>
              </p14:xfrm>
            </p:contentPart>
          </mc:Choice>
          <mc:Fallback>
            <p:pic>
              <p:nvPicPr>
                <p:cNvPr id="122" name="Ink 121">
                  <a:extLst>
                    <a:ext uri="{FF2B5EF4-FFF2-40B4-BE49-F238E27FC236}">
                      <a16:creationId xmlns:a16="http://schemas.microsoft.com/office/drawing/2014/main" id="{7F115451-E9B4-ED63-0E58-F043D7E6C287}"/>
                    </a:ext>
                  </a:extLst>
                </p:cNvPr>
                <p:cNvPicPr/>
                <p:nvPr/>
              </p:nvPicPr>
              <p:blipFill>
                <a:blip r:embed="rId177"/>
                <a:stretch>
                  <a:fillRect/>
                </a:stretch>
              </p:blipFill>
              <p:spPr>
                <a:xfrm>
                  <a:off x="5449729" y="5208402"/>
                  <a:ext cx="195480" cy="51444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23" name="Ink 122">
                  <a:extLst>
                    <a:ext uri="{FF2B5EF4-FFF2-40B4-BE49-F238E27FC236}">
                      <a16:creationId xmlns:a16="http://schemas.microsoft.com/office/drawing/2014/main" id="{0E6D914D-AA82-C111-C516-3B7DDBB0E94F}"/>
                    </a:ext>
                  </a:extLst>
                </p14:cNvPr>
                <p14:cNvContentPartPr/>
                <p14:nvPr/>
              </p14:nvContentPartPr>
              <p14:xfrm>
                <a:off x="5682289" y="5235042"/>
                <a:ext cx="73440" cy="421200"/>
              </p14:xfrm>
            </p:contentPart>
          </mc:Choice>
          <mc:Fallback>
            <p:pic>
              <p:nvPicPr>
                <p:cNvPr id="123" name="Ink 122">
                  <a:extLst>
                    <a:ext uri="{FF2B5EF4-FFF2-40B4-BE49-F238E27FC236}">
                      <a16:creationId xmlns:a16="http://schemas.microsoft.com/office/drawing/2014/main" id="{0E6D914D-AA82-C111-C516-3B7DDBB0E94F}"/>
                    </a:ext>
                  </a:extLst>
                </p:cNvPr>
                <p:cNvPicPr/>
                <p:nvPr/>
              </p:nvPicPr>
              <p:blipFill>
                <a:blip r:embed="rId179"/>
                <a:stretch>
                  <a:fillRect/>
                </a:stretch>
              </p:blipFill>
              <p:spPr>
                <a:xfrm>
                  <a:off x="5673649" y="5226402"/>
                  <a:ext cx="91080" cy="43884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24" name="Ink 123">
                  <a:extLst>
                    <a:ext uri="{FF2B5EF4-FFF2-40B4-BE49-F238E27FC236}">
                      <a16:creationId xmlns:a16="http://schemas.microsoft.com/office/drawing/2014/main" id="{6B492545-2BC8-2CD5-216D-9E7C8BB10DE2}"/>
                    </a:ext>
                  </a:extLst>
                </p14:cNvPr>
                <p14:cNvContentPartPr/>
                <p14:nvPr/>
              </p14:nvContentPartPr>
              <p14:xfrm>
                <a:off x="5732329" y="5399202"/>
                <a:ext cx="242280" cy="218520"/>
              </p14:xfrm>
            </p:contentPart>
          </mc:Choice>
          <mc:Fallback>
            <p:pic>
              <p:nvPicPr>
                <p:cNvPr id="124" name="Ink 123">
                  <a:extLst>
                    <a:ext uri="{FF2B5EF4-FFF2-40B4-BE49-F238E27FC236}">
                      <a16:creationId xmlns:a16="http://schemas.microsoft.com/office/drawing/2014/main" id="{6B492545-2BC8-2CD5-216D-9E7C8BB10DE2}"/>
                    </a:ext>
                  </a:extLst>
                </p:cNvPr>
                <p:cNvPicPr/>
                <p:nvPr/>
              </p:nvPicPr>
              <p:blipFill>
                <a:blip r:embed="rId181"/>
                <a:stretch>
                  <a:fillRect/>
                </a:stretch>
              </p:blipFill>
              <p:spPr>
                <a:xfrm>
                  <a:off x="5723689" y="5390562"/>
                  <a:ext cx="25992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25" name="Ink 124">
                  <a:extLst>
                    <a:ext uri="{FF2B5EF4-FFF2-40B4-BE49-F238E27FC236}">
                      <a16:creationId xmlns:a16="http://schemas.microsoft.com/office/drawing/2014/main" id="{1C424B6E-75EF-8768-68E7-0CD18C6FEB97}"/>
                    </a:ext>
                  </a:extLst>
                </p14:cNvPr>
                <p14:cNvContentPartPr/>
                <p14:nvPr/>
              </p14:nvContentPartPr>
              <p14:xfrm>
                <a:off x="5974249" y="5410002"/>
                <a:ext cx="55080" cy="268920"/>
              </p14:xfrm>
            </p:contentPart>
          </mc:Choice>
          <mc:Fallback>
            <p:pic>
              <p:nvPicPr>
                <p:cNvPr id="125" name="Ink 124">
                  <a:extLst>
                    <a:ext uri="{FF2B5EF4-FFF2-40B4-BE49-F238E27FC236}">
                      <a16:creationId xmlns:a16="http://schemas.microsoft.com/office/drawing/2014/main" id="{1C424B6E-75EF-8768-68E7-0CD18C6FEB97}"/>
                    </a:ext>
                  </a:extLst>
                </p:cNvPr>
                <p:cNvPicPr/>
                <p:nvPr/>
              </p:nvPicPr>
              <p:blipFill>
                <a:blip r:embed="rId183"/>
                <a:stretch>
                  <a:fillRect/>
                </a:stretch>
              </p:blipFill>
              <p:spPr>
                <a:xfrm>
                  <a:off x="5965249" y="5401002"/>
                  <a:ext cx="7272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26" name="Ink 125">
                  <a:extLst>
                    <a:ext uri="{FF2B5EF4-FFF2-40B4-BE49-F238E27FC236}">
                      <a16:creationId xmlns:a16="http://schemas.microsoft.com/office/drawing/2014/main" id="{5262BC4B-3279-5BBF-866A-4972782C93E0}"/>
                    </a:ext>
                  </a:extLst>
                </p14:cNvPr>
                <p14:cNvContentPartPr/>
                <p14:nvPr/>
              </p14:nvContentPartPr>
              <p14:xfrm>
                <a:off x="6165769" y="5406762"/>
                <a:ext cx="169200" cy="249840"/>
              </p14:xfrm>
            </p:contentPart>
          </mc:Choice>
          <mc:Fallback>
            <p:pic>
              <p:nvPicPr>
                <p:cNvPr id="126" name="Ink 125">
                  <a:extLst>
                    <a:ext uri="{FF2B5EF4-FFF2-40B4-BE49-F238E27FC236}">
                      <a16:creationId xmlns:a16="http://schemas.microsoft.com/office/drawing/2014/main" id="{5262BC4B-3279-5BBF-866A-4972782C93E0}"/>
                    </a:ext>
                  </a:extLst>
                </p:cNvPr>
                <p:cNvPicPr/>
                <p:nvPr/>
              </p:nvPicPr>
              <p:blipFill>
                <a:blip r:embed="rId185"/>
                <a:stretch>
                  <a:fillRect/>
                </a:stretch>
              </p:blipFill>
              <p:spPr>
                <a:xfrm>
                  <a:off x="6156769" y="5398122"/>
                  <a:ext cx="18684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27" name="Ink 126">
                  <a:extLst>
                    <a:ext uri="{FF2B5EF4-FFF2-40B4-BE49-F238E27FC236}">
                      <a16:creationId xmlns:a16="http://schemas.microsoft.com/office/drawing/2014/main" id="{CCAE3946-0C39-D5F2-B312-A30DCCA09939}"/>
                    </a:ext>
                  </a:extLst>
                </p14:cNvPr>
                <p14:cNvContentPartPr/>
                <p14:nvPr/>
              </p14:nvContentPartPr>
              <p14:xfrm>
                <a:off x="6412009" y="5435202"/>
                <a:ext cx="55080" cy="210960"/>
              </p14:xfrm>
            </p:contentPart>
          </mc:Choice>
          <mc:Fallback>
            <p:pic>
              <p:nvPicPr>
                <p:cNvPr id="127" name="Ink 126">
                  <a:extLst>
                    <a:ext uri="{FF2B5EF4-FFF2-40B4-BE49-F238E27FC236}">
                      <a16:creationId xmlns:a16="http://schemas.microsoft.com/office/drawing/2014/main" id="{CCAE3946-0C39-D5F2-B312-A30DCCA09939}"/>
                    </a:ext>
                  </a:extLst>
                </p:cNvPr>
                <p:cNvPicPr/>
                <p:nvPr/>
              </p:nvPicPr>
              <p:blipFill>
                <a:blip r:embed="rId187"/>
                <a:stretch>
                  <a:fillRect/>
                </a:stretch>
              </p:blipFill>
              <p:spPr>
                <a:xfrm>
                  <a:off x="6403369" y="5426202"/>
                  <a:ext cx="7272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28" name="Ink 127">
                  <a:extLst>
                    <a:ext uri="{FF2B5EF4-FFF2-40B4-BE49-F238E27FC236}">
                      <a16:creationId xmlns:a16="http://schemas.microsoft.com/office/drawing/2014/main" id="{0519B5D0-C96F-881D-A7D3-8A2B4B559194}"/>
                    </a:ext>
                  </a:extLst>
                </p14:cNvPr>
                <p14:cNvContentPartPr/>
                <p14:nvPr/>
              </p14:nvContentPartPr>
              <p14:xfrm>
                <a:off x="6293569" y="5183922"/>
                <a:ext cx="32400" cy="5400"/>
              </p14:xfrm>
            </p:contentPart>
          </mc:Choice>
          <mc:Fallback>
            <p:pic>
              <p:nvPicPr>
                <p:cNvPr id="128" name="Ink 127">
                  <a:extLst>
                    <a:ext uri="{FF2B5EF4-FFF2-40B4-BE49-F238E27FC236}">
                      <a16:creationId xmlns:a16="http://schemas.microsoft.com/office/drawing/2014/main" id="{0519B5D0-C96F-881D-A7D3-8A2B4B559194}"/>
                    </a:ext>
                  </a:extLst>
                </p:cNvPr>
                <p:cNvPicPr/>
                <p:nvPr/>
              </p:nvPicPr>
              <p:blipFill>
                <a:blip r:embed="rId189"/>
                <a:stretch>
                  <a:fillRect/>
                </a:stretch>
              </p:blipFill>
              <p:spPr>
                <a:xfrm>
                  <a:off x="6284569" y="5174922"/>
                  <a:ext cx="5004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29" name="Ink 128">
                  <a:extLst>
                    <a:ext uri="{FF2B5EF4-FFF2-40B4-BE49-F238E27FC236}">
                      <a16:creationId xmlns:a16="http://schemas.microsoft.com/office/drawing/2014/main" id="{9C88CFB5-09AE-A2E4-4E75-EAA96FE9EA6C}"/>
                    </a:ext>
                  </a:extLst>
                </p14:cNvPr>
                <p14:cNvContentPartPr/>
                <p14:nvPr/>
              </p14:nvContentPartPr>
              <p14:xfrm>
                <a:off x="6584809" y="5129922"/>
                <a:ext cx="286920" cy="638640"/>
              </p14:xfrm>
            </p:contentPart>
          </mc:Choice>
          <mc:Fallback>
            <p:pic>
              <p:nvPicPr>
                <p:cNvPr id="129" name="Ink 128">
                  <a:extLst>
                    <a:ext uri="{FF2B5EF4-FFF2-40B4-BE49-F238E27FC236}">
                      <a16:creationId xmlns:a16="http://schemas.microsoft.com/office/drawing/2014/main" id="{9C88CFB5-09AE-A2E4-4E75-EAA96FE9EA6C}"/>
                    </a:ext>
                  </a:extLst>
                </p:cNvPr>
                <p:cNvPicPr/>
                <p:nvPr/>
              </p:nvPicPr>
              <p:blipFill>
                <a:blip r:embed="rId191"/>
                <a:stretch>
                  <a:fillRect/>
                </a:stretch>
              </p:blipFill>
              <p:spPr>
                <a:xfrm>
                  <a:off x="6576169" y="5121282"/>
                  <a:ext cx="304560" cy="65628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30" name="Ink 129">
                  <a:extLst>
                    <a:ext uri="{FF2B5EF4-FFF2-40B4-BE49-F238E27FC236}">
                      <a16:creationId xmlns:a16="http://schemas.microsoft.com/office/drawing/2014/main" id="{D1511EA8-8F0B-0AB9-57D5-27027986A7A7}"/>
                    </a:ext>
                  </a:extLst>
                </p14:cNvPr>
                <p14:cNvContentPartPr/>
                <p14:nvPr/>
              </p14:nvContentPartPr>
              <p14:xfrm>
                <a:off x="6904489" y="5354922"/>
                <a:ext cx="197280" cy="270000"/>
              </p14:xfrm>
            </p:contentPart>
          </mc:Choice>
          <mc:Fallback>
            <p:pic>
              <p:nvPicPr>
                <p:cNvPr id="130" name="Ink 129">
                  <a:extLst>
                    <a:ext uri="{FF2B5EF4-FFF2-40B4-BE49-F238E27FC236}">
                      <a16:creationId xmlns:a16="http://schemas.microsoft.com/office/drawing/2014/main" id="{D1511EA8-8F0B-0AB9-57D5-27027986A7A7}"/>
                    </a:ext>
                  </a:extLst>
                </p:cNvPr>
                <p:cNvPicPr/>
                <p:nvPr/>
              </p:nvPicPr>
              <p:blipFill>
                <a:blip r:embed="rId193"/>
                <a:stretch>
                  <a:fillRect/>
                </a:stretch>
              </p:blipFill>
              <p:spPr>
                <a:xfrm>
                  <a:off x="6895849" y="5346282"/>
                  <a:ext cx="21492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31" name="Ink 130">
                  <a:extLst>
                    <a:ext uri="{FF2B5EF4-FFF2-40B4-BE49-F238E27FC236}">
                      <a16:creationId xmlns:a16="http://schemas.microsoft.com/office/drawing/2014/main" id="{BA9B5593-1A78-C656-CAEA-F9C46257F7F2}"/>
                    </a:ext>
                  </a:extLst>
                </p14:cNvPr>
                <p14:cNvContentPartPr/>
                <p14:nvPr/>
              </p14:nvContentPartPr>
              <p14:xfrm>
                <a:off x="7114369" y="5220282"/>
                <a:ext cx="288000" cy="419040"/>
              </p14:xfrm>
            </p:contentPart>
          </mc:Choice>
          <mc:Fallback>
            <p:pic>
              <p:nvPicPr>
                <p:cNvPr id="131" name="Ink 130">
                  <a:extLst>
                    <a:ext uri="{FF2B5EF4-FFF2-40B4-BE49-F238E27FC236}">
                      <a16:creationId xmlns:a16="http://schemas.microsoft.com/office/drawing/2014/main" id="{BA9B5593-1A78-C656-CAEA-F9C46257F7F2}"/>
                    </a:ext>
                  </a:extLst>
                </p:cNvPr>
                <p:cNvPicPr/>
                <p:nvPr/>
              </p:nvPicPr>
              <p:blipFill>
                <a:blip r:embed="rId195"/>
                <a:stretch>
                  <a:fillRect/>
                </a:stretch>
              </p:blipFill>
              <p:spPr>
                <a:xfrm>
                  <a:off x="7105729" y="5211282"/>
                  <a:ext cx="305640" cy="436680"/>
                </a:xfrm>
                <a:prstGeom prst="rect">
                  <a:avLst/>
                </a:prstGeom>
              </p:spPr>
            </p:pic>
          </mc:Fallback>
        </mc:AlternateContent>
      </p:grpSp>
      <p:grpSp>
        <p:nvGrpSpPr>
          <p:cNvPr id="137" name="Group 136">
            <a:extLst>
              <a:ext uri="{FF2B5EF4-FFF2-40B4-BE49-F238E27FC236}">
                <a16:creationId xmlns:a16="http://schemas.microsoft.com/office/drawing/2014/main" id="{4F710BF7-AF5B-BB61-2584-EF0A0F93D171}"/>
              </a:ext>
            </a:extLst>
          </p:cNvPr>
          <p:cNvGrpSpPr/>
          <p:nvPr/>
        </p:nvGrpSpPr>
        <p:grpSpPr>
          <a:xfrm>
            <a:off x="7803049" y="4975842"/>
            <a:ext cx="1204560" cy="800640"/>
            <a:chOff x="7803049" y="4975842"/>
            <a:chExt cx="1204560" cy="800640"/>
          </a:xfrm>
        </p:grpSpPr>
        <mc:AlternateContent xmlns:mc="http://schemas.openxmlformats.org/markup-compatibility/2006">
          <mc:Choice xmlns:p14="http://schemas.microsoft.com/office/powerpoint/2010/main" Requires="p14">
            <p:contentPart p14:bwMode="auto" r:id="rId196">
              <p14:nvContentPartPr>
                <p14:cNvPr id="132" name="Ink 131">
                  <a:extLst>
                    <a:ext uri="{FF2B5EF4-FFF2-40B4-BE49-F238E27FC236}">
                      <a16:creationId xmlns:a16="http://schemas.microsoft.com/office/drawing/2014/main" id="{C29432DD-7000-0B9F-AA3E-9F0046B95F13}"/>
                    </a:ext>
                  </a:extLst>
                </p14:cNvPr>
                <p14:cNvContentPartPr/>
                <p14:nvPr/>
              </p14:nvContentPartPr>
              <p14:xfrm>
                <a:off x="7830409" y="5314602"/>
                <a:ext cx="282240" cy="305280"/>
              </p14:xfrm>
            </p:contentPart>
          </mc:Choice>
          <mc:Fallback>
            <p:pic>
              <p:nvPicPr>
                <p:cNvPr id="132" name="Ink 131">
                  <a:extLst>
                    <a:ext uri="{FF2B5EF4-FFF2-40B4-BE49-F238E27FC236}">
                      <a16:creationId xmlns:a16="http://schemas.microsoft.com/office/drawing/2014/main" id="{C29432DD-7000-0B9F-AA3E-9F0046B95F13}"/>
                    </a:ext>
                  </a:extLst>
                </p:cNvPr>
                <p:cNvPicPr/>
                <p:nvPr/>
              </p:nvPicPr>
              <p:blipFill>
                <a:blip r:embed="rId197"/>
                <a:stretch>
                  <a:fillRect/>
                </a:stretch>
              </p:blipFill>
              <p:spPr>
                <a:xfrm>
                  <a:off x="7821769" y="5305962"/>
                  <a:ext cx="299880" cy="32292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33" name="Ink 132">
                  <a:extLst>
                    <a:ext uri="{FF2B5EF4-FFF2-40B4-BE49-F238E27FC236}">
                      <a16:creationId xmlns:a16="http://schemas.microsoft.com/office/drawing/2014/main" id="{E557ADBF-65F0-7FFA-BB46-3AC1FF02C25C}"/>
                    </a:ext>
                  </a:extLst>
                </p14:cNvPr>
                <p14:cNvContentPartPr/>
                <p14:nvPr/>
              </p14:nvContentPartPr>
              <p14:xfrm>
                <a:off x="7803049" y="5397402"/>
                <a:ext cx="415440" cy="261360"/>
              </p14:xfrm>
            </p:contentPart>
          </mc:Choice>
          <mc:Fallback>
            <p:pic>
              <p:nvPicPr>
                <p:cNvPr id="133" name="Ink 132">
                  <a:extLst>
                    <a:ext uri="{FF2B5EF4-FFF2-40B4-BE49-F238E27FC236}">
                      <a16:creationId xmlns:a16="http://schemas.microsoft.com/office/drawing/2014/main" id="{E557ADBF-65F0-7FFA-BB46-3AC1FF02C25C}"/>
                    </a:ext>
                  </a:extLst>
                </p:cNvPr>
                <p:cNvPicPr/>
                <p:nvPr/>
              </p:nvPicPr>
              <p:blipFill>
                <a:blip r:embed="rId199"/>
                <a:stretch>
                  <a:fillRect/>
                </a:stretch>
              </p:blipFill>
              <p:spPr>
                <a:xfrm>
                  <a:off x="7794049" y="5388402"/>
                  <a:ext cx="43308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34" name="Ink 133">
                  <a:extLst>
                    <a:ext uri="{FF2B5EF4-FFF2-40B4-BE49-F238E27FC236}">
                      <a16:creationId xmlns:a16="http://schemas.microsoft.com/office/drawing/2014/main" id="{52A37707-612B-A943-76F4-2B29DAEA2B15}"/>
                    </a:ext>
                  </a:extLst>
                </p14:cNvPr>
                <p14:cNvContentPartPr/>
                <p14:nvPr/>
              </p14:nvContentPartPr>
              <p14:xfrm>
                <a:off x="8341249" y="5427642"/>
                <a:ext cx="198720" cy="43920"/>
              </p14:xfrm>
            </p:contentPart>
          </mc:Choice>
          <mc:Fallback>
            <p:pic>
              <p:nvPicPr>
                <p:cNvPr id="134" name="Ink 133">
                  <a:extLst>
                    <a:ext uri="{FF2B5EF4-FFF2-40B4-BE49-F238E27FC236}">
                      <a16:creationId xmlns:a16="http://schemas.microsoft.com/office/drawing/2014/main" id="{52A37707-612B-A943-76F4-2B29DAEA2B15}"/>
                    </a:ext>
                  </a:extLst>
                </p:cNvPr>
                <p:cNvPicPr/>
                <p:nvPr/>
              </p:nvPicPr>
              <p:blipFill>
                <a:blip r:embed="rId201"/>
                <a:stretch>
                  <a:fillRect/>
                </a:stretch>
              </p:blipFill>
              <p:spPr>
                <a:xfrm>
                  <a:off x="8332249" y="5418642"/>
                  <a:ext cx="21636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35" name="Ink 134">
                  <a:extLst>
                    <a:ext uri="{FF2B5EF4-FFF2-40B4-BE49-F238E27FC236}">
                      <a16:creationId xmlns:a16="http://schemas.microsoft.com/office/drawing/2014/main" id="{26EA5024-D027-3A11-9845-1464F05926B7}"/>
                    </a:ext>
                  </a:extLst>
                </p14:cNvPr>
                <p14:cNvContentPartPr/>
                <p14:nvPr/>
              </p14:nvContentPartPr>
              <p14:xfrm>
                <a:off x="8127409" y="5268522"/>
                <a:ext cx="629280" cy="424080"/>
              </p14:xfrm>
            </p:contentPart>
          </mc:Choice>
          <mc:Fallback>
            <p:pic>
              <p:nvPicPr>
                <p:cNvPr id="135" name="Ink 134">
                  <a:extLst>
                    <a:ext uri="{FF2B5EF4-FFF2-40B4-BE49-F238E27FC236}">
                      <a16:creationId xmlns:a16="http://schemas.microsoft.com/office/drawing/2014/main" id="{26EA5024-D027-3A11-9845-1464F05926B7}"/>
                    </a:ext>
                  </a:extLst>
                </p:cNvPr>
                <p:cNvPicPr/>
                <p:nvPr/>
              </p:nvPicPr>
              <p:blipFill>
                <a:blip r:embed="rId203"/>
                <a:stretch>
                  <a:fillRect/>
                </a:stretch>
              </p:blipFill>
              <p:spPr>
                <a:xfrm>
                  <a:off x="8118409" y="5259522"/>
                  <a:ext cx="646920" cy="44172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36" name="Ink 135">
                  <a:extLst>
                    <a:ext uri="{FF2B5EF4-FFF2-40B4-BE49-F238E27FC236}">
                      <a16:creationId xmlns:a16="http://schemas.microsoft.com/office/drawing/2014/main" id="{AF92E790-CDA7-DFF4-7C28-1E14DA018A49}"/>
                    </a:ext>
                  </a:extLst>
                </p14:cNvPr>
                <p14:cNvContentPartPr/>
                <p14:nvPr/>
              </p14:nvContentPartPr>
              <p14:xfrm>
                <a:off x="8669569" y="4975842"/>
                <a:ext cx="338040" cy="800640"/>
              </p14:xfrm>
            </p:contentPart>
          </mc:Choice>
          <mc:Fallback>
            <p:pic>
              <p:nvPicPr>
                <p:cNvPr id="136" name="Ink 135">
                  <a:extLst>
                    <a:ext uri="{FF2B5EF4-FFF2-40B4-BE49-F238E27FC236}">
                      <a16:creationId xmlns:a16="http://schemas.microsoft.com/office/drawing/2014/main" id="{AF92E790-CDA7-DFF4-7C28-1E14DA018A49}"/>
                    </a:ext>
                  </a:extLst>
                </p:cNvPr>
                <p:cNvPicPr/>
                <p:nvPr/>
              </p:nvPicPr>
              <p:blipFill>
                <a:blip r:embed="rId205"/>
                <a:stretch>
                  <a:fillRect/>
                </a:stretch>
              </p:blipFill>
              <p:spPr>
                <a:xfrm>
                  <a:off x="8660929" y="4967202"/>
                  <a:ext cx="355680" cy="818280"/>
                </a:xfrm>
                <a:prstGeom prst="rect">
                  <a:avLst/>
                </a:prstGeom>
              </p:spPr>
            </p:pic>
          </mc:Fallback>
        </mc:AlternateContent>
      </p:grpSp>
    </p:spTree>
    <p:extLst>
      <p:ext uri="{BB962C8B-B14F-4D97-AF65-F5344CB8AC3E}">
        <p14:creationId xmlns:p14="http://schemas.microsoft.com/office/powerpoint/2010/main" val="517695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285728"/>
            <a:ext cx="5286412" cy="4071966"/>
          </a:xfrm>
        </p:spPr>
        <p:txBody>
          <a:bodyPr>
            <a:noAutofit/>
          </a:bodyPr>
          <a:lstStyle/>
          <a:p>
            <a:pPr marL="0" indent="0">
              <a:spcBef>
                <a:spcPts val="0"/>
              </a:spcBef>
              <a:buNone/>
            </a:pPr>
            <a:r>
              <a:rPr lang="en-ID" sz="2800" dirty="0" err="1">
                <a:latin typeface="Arial" pitchFamily="34" charset="0"/>
                <a:cs typeface="Arial" pitchFamily="34" charset="0"/>
              </a:rPr>
              <a:t>Garis</a:t>
            </a:r>
            <a:r>
              <a:rPr lang="en-ID" sz="2800" dirty="0">
                <a:latin typeface="Arial" pitchFamily="34" charset="0"/>
                <a:cs typeface="Arial" pitchFamily="34" charset="0"/>
              </a:rPr>
              <a:t> </a:t>
            </a:r>
            <a:r>
              <a:rPr lang="en-ID" sz="2800" dirty="0" err="1">
                <a:latin typeface="Arial" pitchFamily="34" charset="0"/>
                <a:cs typeface="Arial" pitchFamily="34" charset="0"/>
              </a:rPr>
              <a:t>medan</a:t>
            </a:r>
            <a:r>
              <a:rPr lang="en-ID" sz="2800" dirty="0">
                <a:latin typeface="Arial" pitchFamily="34" charset="0"/>
                <a:cs typeface="Arial" pitchFamily="34" charset="0"/>
              </a:rPr>
              <a:t> yang </a:t>
            </a:r>
            <a:r>
              <a:rPr lang="en-ID" sz="2800" dirty="0" err="1">
                <a:latin typeface="Arial" pitchFamily="34" charset="0"/>
                <a:cs typeface="Arial" pitchFamily="34" charset="0"/>
              </a:rPr>
              <a:t>melalui</a:t>
            </a:r>
            <a:r>
              <a:rPr lang="en-ID" sz="2800" dirty="0">
                <a:latin typeface="Arial" pitchFamily="34" charset="0"/>
                <a:cs typeface="Arial" pitchFamily="34" charset="0"/>
              </a:rPr>
              <a:t> </a:t>
            </a:r>
            <a:r>
              <a:rPr lang="en-ID" sz="2800" dirty="0" err="1">
                <a:latin typeface="Arial" pitchFamily="34" charset="0"/>
                <a:cs typeface="Arial" pitchFamily="34" charset="0"/>
              </a:rPr>
              <a:t>suatu</a:t>
            </a:r>
            <a:r>
              <a:rPr lang="en-ID" sz="2800" dirty="0">
                <a:latin typeface="Arial" pitchFamily="34" charset="0"/>
                <a:cs typeface="Arial" pitchFamily="34" charset="0"/>
              </a:rPr>
              <a:t> </a:t>
            </a:r>
            <a:r>
              <a:rPr lang="en-ID" sz="2800" dirty="0" err="1">
                <a:latin typeface="Arial" pitchFamily="34" charset="0"/>
                <a:cs typeface="Arial" pitchFamily="34" charset="0"/>
              </a:rPr>
              <a:t>partikel</a:t>
            </a:r>
            <a:r>
              <a:rPr lang="en-ID" sz="2800" dirty="0">
                <a:latin typeface="Arial" pitchFamily="34" charset="0"/>
                <a:cs typeface="Arial" pitchFamily="34" charset="0"/>
              </a:rPr>
              <a:t> </a:t>
            </a:r>
            <a:r>
              <a:rPr lang="en-ID" sz="2800" dirty="0" err="1">
                <a:latin typeface="Arial" pitchFamily="34" charset="0"/>
                <a:cs typeface="Arial" pitchFamily="34" charset="0"/>
              </a:rPr>
              <a:t>dan</a:t>
            </a:r>
            <a:r>
              <a:rPr lang="en-ID" sz="2800" dirty="0">
                <a:latin typeface="Arial" pitchFamily="34" charset="0"/>
                <a:cs typeface="Arial" pitchFamily="34" charset="0"/>
              </a:rPr>
              <a:t> </a:t>
            </a:r>
            <a:r>
              <a:rPr lang="en-ID" sz="2800" dirty="0" err="1">
                <a:latin typeface="Arial" pitchFamily="34" charset="0"/>
                <a:cs typeface="Arial" pitchFamily="34" charset="0"/>
              </a:rPr>
              <a:t>vektor</a:t>
            </a:r>
            <a:r>
              <a:rPr lang="en-ID" sz="2800" dirty="0">
                <a:latin typeface="Arial" pitchFamily="34" charset="0"/>
                <a:cs typeface="Arial" pitchFamily="34" charset="0"/>
              </a:rPr>
              <a:t> </a:t>
            </a:r>
            <a:r>
              <a:rPr lang="en-ID" sz="2800" dirty="0" err="1">
                <a:latin typeface="Arial" pitchFamily="34" charset="0"/>
                <a:cs typeface="Arial" pitchFamily="34" charset="0"/>
              </a:rPr>
              <a:t>kecepatan</a:t>
            </a:r>
            <a:r>
              <a:rPr lang="en-ID" sz="2800" dirty="0">
                <a:latin typeface="Arial" pitchFamily="34" charset="0"/>
                <a:cs typeface="Arial" pitchFamily="34" charset="0"/>
              </a:rPr>
              <a:t> </a:t>
            </a:r>
            <a:r>
              <a:rPr lang="en-ID" sz="2800" dirty="0" err="1">
                <a:latin typeface="Arial" pitchFamily="34" charset="0"/>
                <a:cs typeface="Arial" pitchFamily="34" charset="0"/>
              </a:rPr>
              <a:t>partikel</a:t>
            </a:r>
            <a:r>
              <a:rPr lang="en-ID" sz="2800" dirty="0">
                <a:latin typeface="Arial" pitchFamily="34" charset="0"/>
                <a:cs typeface="Arial" pitchFamily="34" charset="0"/>
              </a:rPr>
              <a:t> </a:t>
            </a:r>
            <a:r>
              <a:rPr lang="en-ID" sz="2800" dirty="0" err="1">
                <a:latin typeface="Arial" pitchFamily="34" charset="0"/>
                <a:cs typeface="Arial" pitchFamily="34" charset="0"/>
              </a:rPr>
              <a:t>berada</a:t>
            </a:r>
            <a:r>
              <a:rPr lang="en-ID" sz="2800" dirty="0">
                <a:latin typeface="Arial" pitchFamily="34" charset="0"/>
                <a:cs typeface="Arial" pitchFamily="34" charset="0"/>
              </a:rPr>
              <a:t> </a:t>
            </a:r>
            <a:r>
              <a:rPr lang="en-ID" sz="2800" dirty="0" err="1">
                <a:latin typeface="Arial" pitchFamily="34" charset="0"/>
                <a:cs typeface="Arial" pitchFamily="34" charset="0"/>
              </a:rPr>
              <a:t>dalam</a:t>
            </a:r>
            <a:r>
              <a:rPr lang="en-ID" sz="2800" dirty="0">
                <a:latin typeface="Arial" pitchFamily="34" charset="0"/>
                <a:cs typeface="Arial" pitchFamily="34" charset="0"/>
              </a:rPr>
              <a:t> </a:t>
            </a:r>
            <a:r>
              <a:rPr lang="en-ID" sz="2800" dirty="0" err="1">
                <a:latin typeface="Arial" pitchFamily="34" charset="0"/>
                <a:cs typeface="Arial" pitchFamily="34" charset="0"/>
              </a:rPr>
              <a:t>bidang</a:t>
            </a:r>
            <a:r>
              <a:rPr lang="en-ID" sz="2800" dirty="0">
                <a:latin typeface="Arial" pitchFamily="34" charset="0"/>
                <a:cs typeface="Arial" pitchFamily="34" charset="0"/>
              </a:rPr>
              <a:t> yang </a:t>
            </a:r>
            <a:r>
              <a:rPr lang="en-ID" sz="2800" dirty="0" err="1">
                <a:latin typeface="Arial" pitchFamily="34" charset="0"/>
                <a:cs typeface="Arial" pitchFamily="34" charset="0"/>
              </a:rPr>
              <a:t>sama</a:t>
            </a:r>
            <a:r>
              <a:rPr lang="en-ID" sz="2800" dirty="0">
                <a:latin typeface="Arial" pitchFamily="34" charset="0"/>
                <a:cs typeface="Arial" pitchFamily="34" charset="0"/>
              </a:rPr>
              <a:t>, </a:t>
            </a:r>
            <a:r>
              <a:rPr lang="en-ID" sz="2800" dirty="0" err="1">
                <a:latin typeface="Arial" pitchFamily="34" charset="0"/>
                <a:cs typeface="Arial" pitchFamily="34" charset="0"/>
              </a:rPr>
              <a:t>vektor</a:t>
            </a:r>
            <a:r>
              <a:rPr lang="en-ID" sz="2800" dirty="0">
                <a:latin typeface="Arial" pitchFamily="34" charset="0"/>
                <a:cs typeface="Arial" pitchFamily="34" charset="0"/>
              </a:rPr>
              <a:t> </a:t>
            </a:r>
            <a:r>
              <a:rPr lang="en-ID" sz="2800" dirty="0" err="1">
                <a:latin typeface="Arial" pitchFamily="34" charset="0"/>
                <a:cs typeface="Arial" pitchFamily="34" charset="0"/>
              </a:rPr>
              <a:t>gaya</a:t>
            </a:r>
            <a:r>
              <a:rPr lang="en-ID" sz="2800" dirty="0">
                <a:latin typeface="Arial" pitchFamily="34" charset="0"/>
                <a:cs typeface="Arial" pitchFamily="34" charset="0"/>
              </a:rPr>
              <a:t> </a:t>
            </a:r>
            <a:r>
              <a:rPr lang="en-ID" sz="2800" dirty="0" err="1">
                <a:latin typeface="Arial" pitchFamily="34" charset="0"/>
                <a:cs typeface="Arial" pitchFamily="34" charset="0"/>
              </a:rPr>
              <a:t>selalu</a:t>
            </a:r>
            <a:r>
              <a:rPr lang="en-ID" sz="2800" dirty="0">
                <a:latin typeface="Arial" pitchFamily="34" charset="0"/>
                <a:cs typeface="Arial" pitchFamily="34" charset="0"/>
              </a:rPr>
              <a:t> </a:t>
            </a:r>
            <a:r>
              <a:rPr lang="en-ID" sz="2800" dirty="0" err="1">
                <a:latin typeface="Arial" pitchFamily="34" charset="0"/>
                <a:cs typeface="Arial" pitchFamily="34" charset="0"/>
              </a:rPr>
              <a:t>tegak</a:t>
            </a:r>
            <a:r>
              <a:rPr lang="en-ID" sz="2800" dirty="0">
                <a:latin typeface="Arial" pitchFamily="34" charset="0"/>
                <a:cs typeface="Arial" pitchFamily="34" charset="0"/>
              </a:rPr>
              <a:t> </a:t>
            </a:r>
            <a:r>
              <a:rPr lang="en-ID" sz="2800" dirty="0" err="1">
                <a:latin typeface="Arial" pitchFamily="34" charset="0"/>
                <a:cs typeface="Arial" pitchFamily="34" charset="0"/>
              </a:rPr>
              <a:t>lurus</a:t>
            </a:r>
            <a:r>
              <a:rPr lang="en-ID" sz="2800" dirty="0">
                <a:latin typeface="Arial" pitchFamily="34" charset="0"/>
                <a:cs typeface="Arial" pitchFamily="34" charset="0"/>
              </a:rPr>
              <a:t> </a:t>
            </a:r>
            <a:r>
              <a:rPr lang="en-ID" sz="2800" dirty="0" err="1">
                <a:latin typeface="Arial" pitchFamily="34" charset="0"/>
                <a:cs typeface="Arial" pitchFamily="34" charset="0"/>
              </a:rPr>
              <a:t>terhadap</a:t>
            </a:r>
            <a:r>
              <a:rPr lang="en-ID" sz="2800" dirty="0">
                <a:latin typeface="Arial" pitchFamily="34" charset="0"/>
                <a:cs typeface="Arial" pitchFamily="34" charset="0"/>
              </a:rPr>
              <a:t> </a:t>
            </a:r>
            <a:r>
              <a:rPr lang="en-ID" sz="2800" dirty="0" err="1">
                <a:latin typeface="Arial" pitchFamily="34" charset="0"/>
                <a:cs typeface="Arial" pitchFamily="34" charset="0"/>
              </a:rPr>
              <a:t>bidang</a:t>
            </a:r>
            <a:r>
              <a:rPr lang="en-ID" sz="2800" dirty="0">
                <a:latin typeface="Arial" pitchFamily="34" charset="0"/>
                <a:cs typeface="Arial" pitchFamily="34" charset="0"/>
              </a:rPr>
              <a:t>. </a:t>
            </a:r>
            <a:r>
              <a:rPr lang="en-ID" sz="2800" dirty="0" err="1">
                <a:latin typeface="Arial" pitchFamily="34" charset="0"/>
                <a:cs typeface="Arial" pitchFamily="34" charset="0"/>
              </a:rPr>
              <a:t>Besar</a:t>
            </a:r>
            <a:r>
              <a:rPr lang="en-ID" sz="2800" dirty="0">
                <a:latin typeface="Arial" pitchFamily="34" charset="0"/>
                <a:cs typeface="Arial" pitchFamily="34" charset="0"/>
              </a:rPr>
              <a:t> </a:t>
            </a:r>
            <a:r>
              <a:rPr lang="en-ID" sz="2800" dirty="0" err="1">
                <a:latin typeface="Arial" pitchFamily="34" charset="0"/>
                <a:cs typeface="Arial" pitchFamily="34" charset="0"/>
              </a:rPr>
              <a:t>gaya</a:t>
            </a:r>
            <a:r>
              <a:rPr lang="en-ID" sz="2800" dirty="0">
                <a:latin typeface="Arial" pitchFamily="34" charset="0"/>
                <a:cs typeface="Arial" pitchFamily="34" charset="0"/>
              </a:rPr>
              <a:t> F </a:t>
            </a:r>
            <a:r>
              <a:rPr lang="en-ID" sz="2800" dirty="0" err="1">
                <a:latin typeface="Arial" pitchFamily="34" charset="0"/>
                <a:cs typeface="Arial" pitchFamily="34" charset="0"/>
              </a:rPr>
              <a:t>pada</a:t>
            </a:r>
            <a:r>
              <a:rPr lang="en-ID" sz="2800" dirty="0">
                <a:latin typeface="Arial" pitchFamily="34" charset="0"/>
                <a:cs typeface="Arial" pitchFamily="34" charset="0"/>
              </a:rPr>
              <a:t> </a:t>
            </a:r>
            <a:r>
              <a:rPr lang="en-ID" sz="2800" dirty="0" err="1">
                <a:latin typeface="Arial" pitchFamily="34" charset="0"/>
                <a:cs typeface="Arial" pitchFamily="34" charset="0"/>
              </a:rPr>
              <a:t>sebuah</a:t>
            </a:r>
            <a:r>
              <a:rPr lang="en-ID" sz="2800" dirty="0">
                <a:latin typeface="Arial" pitchFamily="34" charset="0"/>
                <a:cs typeface="Arial" pitchFamily="34" charset="0"/>
              </a:rPr>
              <a:t> </a:t>
            </a:r>
            <a:r>
              <a:rPr lang="en-ID" sz="2800" dirty="0" err="1">
                <a:latin typeface="Arial" pitchFamily="34" charset="0"/>
                <a:cs typeface="Arial" pitchFamily="34" charset="0"/>
              </a:rPr>
              <a:t>muatan</a:t>
            </a:r>
            <a:r>
              <a:rPr lang="en-ID" sz="2800" dirty="0">
                <a:latin typeface="Arial" pitchFamily="34" charset="0"/>
                <a:cs typeface="Arial" pitchFamily="34" charset="0"/>
              </a:rPr>
              <a:t> q </a:t>
            </a:r>
            <a:r>
              <a:rPr lang="en-ID" sz="2800" dirty="0" err="1">
                <a:latin typeface="Arial" pitchFamily="34" charset="0"/>
                <a:cs typeface="Arial" pitchFamily="34" charset="0"/>
              </a:rPr>
              <a:t>bergerak</a:t>
            </a:r>
            <a:r>
              <a:rPr lang="en-ID" sz="2800" dirty="0">
                <a:latin typeface="Arial" pitchFamily="34" charset="0"/>
                <a:cs typeface="Arial" pitchFamily="34" charset="0"/>
              </a:rPr>
              <a:t> </a:t>
            </a:r>
            <a:r>
              <a:rPr lang="en-ID" sz="2800" dirty="0" err="1">
                <a:latin typeface="Arial" pitchFamily="34" charset="0"/>
                <a:cs typeface="Arial" pitchFamily="34" charset="0"/>
              </a:rPr>
              <a:t>dalam</a:t>
            </a:r>
            <a:r>
              <a:rPr lang="en-ID" sz="2800" dirty="0">
                <a:latin typeface="Arial" pitchFamily="34" charset="0"/>
                <a:cs typeface="Arial" pitchFamily="34" charset="0"/>
              </a:rPr>
              <a:t> </a:t>
            </a:r>
            <a:r>
              <a:rPr lang="en-ID" sz="2800" dirty="0" err="1">
                <a:latin typeface="Arial" pitchFamily="34" charset="0"/>
                <a:cs typeface="Arial" pitchFamily="34" charset="0"/>
              </a:rPr>
              <a:t>medan</a:t>
            </a:r>
            <a:r>
              <a:rPr lang="en-ID" sz="2800" dirty="0">
                <a:latin typeface="Arial" pitchFamily="34" charset="0"/>
                <a:cs typeface="Arial" pitchFamily="34" charset="0"/>
              </a:rPr>
              <a:t> magnet B </a:t>
            </a:r>
            <a:r>
              <a:rPr lang="en-ID" sz="2800" dirty="0" err="1">
                <a:latin typeface="Arial" pitchFamily="34" charset="0"/>
                <a:cs typeface="Arial" pitchFamily="34" charset="0"/>
              </a:rPr>
              <a:t>dengan</a:t>
            </a:r>
            <a:r>
              <a:rPr lang="en-ID" sz="2800" dirty="0">
                <a:latin typeface="Arial" pitchFamily="34" charset="0"/>
                <a:cs typeface="Arial" pitchFamily="34" charset="0"/>
              </a:rPr>
              <a:t> </a:t>
            </a:r>
            <a:r>
              <a:rPr lang="en-ID" sz="2800" dirty="0" err="1">
                <a:latin typeface="Arial" pitchFamily="34" charset="0"/>
                <a:cs typeface="Arial" pitchFamily="34" charset="0"/>
              </a:rPr>
              <a:t>kecepatan</a:t>
            </a:r>
            <a:r>
              <a:rPr lang="en-ID" sz="2800" dirty="0">
                <a:latin typeface="Arial" pitchFamily="34" charset="0"/>
                <a:cs typeface="Arial" pitchFamily="34" charset="0"/>
              </a:rPr>
              <a:t> v:</a:t>
            </a:r>
            <a:endParaRPr lang="en-US" sz="2800" dirty="0">
              <a:latin typeface="Arial" pitchFamily="34" charset="0"/>
              <a:cs typeface="Arial" pitchFamily="34" charset="0"/>
            </a:endParaRPr>
          </a:p>
        </p:txBody>
      </p:sp>
      <p:pic>
        <p:nvPicPr>
          <p:cNvPr id="4" name="Picture 3"/>
          <p:cNvPicPr>
            <a:picLocks noChangeAspect="1" noChangeArrowheads="1"/>
          </p:cNvPicPr>
          <p:nvPr/>
        </p:nvPicPr>
        <p:blipFill>
          <a:blip r:embed="rId2"/>
          <a:srcRect/>
          <a:stretch>
            <a:fillRect/>
          </a:stretch>
        </p:blipFill>
        <p:spPr bwMode="auto">
          <a:xfrm>
            <a:off x="5929322" y="2214554"/>
            <a:ext cx="2724602" cy="2214578"/>
          </a:xfrm>
          <a:prstGeom prst="rect">
            <a:avLst/>
          </a:prstGeom>
          <a:noFill/>
          <a:ln w="9525">
            <a:noFill/>
            <a:miter lim="800000"/>
            <a:headEnd/>
            <a:tailEnd/>
          </a:ln>
          <a:effectLst/>
        </p:spPr>
      </p:pic>
      <p:sp>
        <p:nvSpPr>
          <p:cNvPr id="5" name="Content Placeholder 2"/>
          <p:cNvSpPr txBox="1">
            <a:spLocks/>
          </p:cNvSpPr>
          <p:nvPr/>
        </p:nvSpPr>
        <p:spPr>
          <a:xfrm>
            <a:off x="357158" y="4714884"/>
            <a:ext cx="8229600" cy="2071702"/>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ID" sz="2400" dirty="0">
                <a:latin typeface="Arial" pitchFamily="34" charset="0"/>
                <a:cs typeface="Arial" pitchFamily="34" charset="0"/>
              </a:rPr>
              <a:t>F = </a:t>
            </a:r>
            <a:r>
              <a:rPr lang="en-ID" sz="2400" dirty="0" err="1">
                <a:latin typeface="Arial" pitchFamily="34" charset="0"/>
                <a:cs typeface="Arial" pitchFamily="34" charset="0"/>
              </a:rPr>
              <a:t>gaya</a:t>
            </a:r>
            <a:r>
              <a:rPr lang="en-ID" sz="2400" dirty="0">
                <a:latin typeface="Arial" pitchFamily="34" charset="0"/>
                <a:cs typeface="Arial" pitchFamily="34" charset="0"/>
              </a:rPr>
              <a:t> (N)</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ID" sz="2400" dirty="0">
                <a:latin typeface="Arial" pitchFamily="34" charset="0"/>
                <a:cs typeface="Arial" pitchFamily="34" charset="0"/>
              </a:rPr>
              <a:t>q</a:t>
            </a:r>
            <a:r>
              <a:rPr kumimoji="0" lang="en-ID" sz="2400" b="0" i="0" u="none" strike="noStrike" kern="1200" cap="none" spc="0" normalizeH="0" baseline="0" noProof="0" dirty="0">
                <a:ln>
                  <a:noFill/>
                </a:ln>
                <a:solidFill>
                  <a:schemeClr val="tx1"/>
                </a:solidFill>
                <a:effectLst/>
                <a:uLnTx/>
                <a:uFillTx/>
                <a:latin typeface="Arial" pitchFamily="34" charset="0"/>
                <a:cs typeface="Arial" pitchFamily="34" charset="0"/>
              </a:rPr>
              <a:t> = </a:t>
            </a:r>
            <a:r>
              <a:rPr kumimoji="0" lang="en-ID" sz="2400" b="0" i="0" u="none" strike="noStrike" kern="1200" cap="none" spc="0" normalizeH="0" baseline="0" noProof="0" dirty="0" err="1">
                <a:ln>
                  <a:noFill/>
                </a:ln>
                <a:solidFill>
                  <a:schemeClr val="tx1"/>
                </a:solidFill>
                <a:effectLst/>
                <a:uLnTx/>
                <a:uFillTx/>
                <a:latin typeface="Arial" pitchFamily="34" charset="0"/>
                <a:cs typeface="Arial" pitchFamily="34" charset="0"/>
              </a:rPr>
              <a:t>muatan</a:t>
            </a:r>
            <a:r>
              <a:rPr kumimoji="0" lang="en-ID" sz="2400" b="0" i="0" u="none" strike="noStrike" kern="1200" cap="none" spc="0" normalizeH="0" baseline="0" noProof="0" dirty="0">
                <a:ln>
                  <a:noFill/>
                </a:ln>
                <a:solidFill>
                  <a:schemeClr val="tx1"/>
                </a:solidFill>
                <a:effectLst/>
                <a:uLnTx/>
                <a:uFillTx/>
                <a:latin typeface="Arial" pitchFamily="34" charset="0"/>
                <a:cs typeface="Arial" pitchFamily="34" charset="0"/>
              </a:rPr>
              <a:t> (C)</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ID" sz="2400" dirty="0">
                <a:latin typeface="Arial" pitchFamily="34" charset="0"/>
                <a:cs typeface="Arial" pitchFamily="34" charset="0"/>
              </a:rPr>
              <a:t>v = </a:t>
            </a:r>
            <a:r>
              <a:rPr lang="en-ID" sz="2400" dirty="0" err="1">
                <a:latin typeface="Arial" pitchFamily="34" charset="0"/>
                <a:cs typeface="Arial" pitchFamily="34" charset="0"/>
              </a:rPr>
              <a:t>kecepatan</a:t>
            </a:r>
            <a:r>
              <a:rPr lang="en-ID" sz="2400" dirty="0">
                <a:latin typeface="Arial" pitchFamily="34" charset="0"/>
                <a:cs typeface="Arial" pitchFamily="34" charset="0"/>
              </a:rPr>
              <a:t> </a:t>
            </a:r>
            <a:r>
              <a:rPr lang="en-ID" sz="2400" dirty="0" err="1">
                <a:latin typeface="Arial" pitchFamily="34" charset="0"/>
                <a:cs typeface="Arial" pitchFamily="34" charset="0"/>
              </a:rPr>
              <a:t>muatan</a:t>
            </a:r>
            <a:r>
              <a:rPr lang="en-ID" sz="2400" dirty="0">
                <a:latin typeface="Arial" pitchFamily="34" charset="0"/>
                <a:cs typeface="Arial" pitchFamily="34" charset="0"/>
              </a:rPr>
              <a:t> (m/</a:t>
            </a:r>
            <a:r>
              <a:rPr lang="en-ID" sz="2400" dirty="0" err="1">
                <a:latin typeface="Arial" pitchFamily="34" charset="0"/>
                <a:cs typeface="Arial" pitchFamily="34" charset="0"/>
              </a:rPr>
              <a:t>dt</a:t>
            </a:r>
            <a:r>
              <a:rPr lang="en-ID" sz="2400" dirty="0">
                <a:latin typeface="Arial" pitchFamily="34" charset="0"/>
                <a:cs typeface="Arial" pitchFamily="34" charset="0"/>
              </a:rPr>
              <a:t>)</a:t>
            </a:r>
          </a:p>
          <a:p>
            <a:pPr lvl="0"/>
            <a:r>
              <a:rPr kumimoji="0" lang="en-ID" sz="2400" b="0" i="0" u="none" strike="noStrike" kern="1200" cap="none" spc="0" normalizeH="0" baseline="0" noProof="0" dirty="0">
                <a:ln>
                  <a:noFill/>
                </a:ln>
                <a:solidFill>
                  <a:schemeClr val="tx1"/>
                </a:solidFill>
                <a:effectLst/>
                <a:uLnTx/>
                <a:uFillTx/>
                <a:latin typeface="Arial" pitchFamily="34" charset="0"/>
                <a:cs typeface="Arial" pitchFamily="34" charset="0"/>
              </a:rPr>
              <a:t>B = </a:t>
            </a:r>
            <a:r>
              <a:rPr kumimoji="0" lang="en-ID" sz="2400" b="0" i="0" u="none" strike="noStrike" kern="1200" cap="none" spc="0" normalizeH="0" baseline="0" noProof="0" dirty="0" err="1">
                <a:ln>
                  <a:noFill/>
                </a:ln>
                <a:solidFill>
                  <a:schemeClr val="tx1"/>
                </a:solidFill>
                <a:effectLst/>
                <a:uLnTx/>
                <a:uFillTx/>
                <a:latin typeface="Arial" pitchFamily="34" charset="0"/>
                <a:cs typeface="Arial" pitchFamily="34" charset="0"/>
              </a:rPr>
              <a:t>kekuatan</a:t>
            </a:r>
            <a:r>
              <a:rPr kumimoji="0" lang="en-ID" sz="2400" b="0" i="0" u="none" strike="noStrike" kern="1200" cap="none" spc="0" normalizeH="0" baseline="0" noProof="0" dirty="0">
                <a:ln>
                  <a:noFill/>
                </a:ln>
                <a:solidFill>
                  <a:schemeClr val="tx1"/>
                </a:solidFill>
                <a:effectLst/>
                <a:uLnTx/>
                <a:uFillTx/>
                <a:latin typeface="Arial" pitchFamily="34" charset="0"/>
                <a:cs typeface="Arial" pitchFamily="34" charset="0"/>
              </a:rPr>
              <a:t> </a:t>
            </a:r>
            <a:r>
              <a:rPr kumimoji="0" lang="en-ID" sz="2400" b="0" i="0" u="none" strike="noStrike" kern="1200" cap="none" spc="0" normalizeH="0" baseline="0" noProof="0" dirty="0" err="1">
                <a:ln>
                  <a:noFill/>
                </a:ln>
                <a:solidFill>
                  <a:schemeClr val="tx1"/>
                </a:solidFill>
                <a:effectLst/>
                <a:uLnTx/>
                <a:uFillTx/>
                <a:latin typeface="Arial" pitchFamily="34" charset="0"/>
                <a:cs typeface="Arial" pitchFamily="34" charset="0"/>
              </a:rPr>
              <a:t>medan</a:t>
            </a:r>
            <a:r>
              <a:rPr kumimoji="0" lang="en-ID" sz="2400" b="0" i="0" u="none" strike="noStrike" kern="1200" cap="none" spc="0" normalizeH="0" baseline="0" noProof="0" dirty="0">
                <a:ln>
                  <a:noFill/>
                </a:ln>
                <a:solidFill>
                  <a:schemeClr val="tx1"/>
                </a:solidFill>
                <a:effectLst/>
                <a:uLnTx/>
                <a:uFillTx/>
                <a:latin typeface="Arial" pitchFamily="34" charset="0"/>
                <a:cs typeface="Arial" pitchFamily="34" charset="0"/>
              </a:rPr>
              <a:t> magnet (</a:t>
            </a:r>
            <a:r>
              <a:rPr kumimoji="0" lang="en-ID" sz="2400" b="0" i="0" u="none" strike="noStrike" kern="1200" cap="none" spc="0" normalizeH="0" baseline="0" noProof="0" dirty="0" err="1">
                <a:ln>
                  <a:noFill/>
                </a:ln>
                <a:solidFill>
                  <a:schemeClr val="tx1"/>
                </a:solidFill>
                <a:effectLst/>
                <a:uLnTx/>
                <a:uFillTx/>
                <a:latin typeface="Arial" pitchFamily="34" charset="0"/>
                <a:cs typeface="Arial" pitchFamily="34" charset="0"/>
              </a:rPr>
              <a:t>tesla</a:t>
            </a:r>
            <a:r>
              <a:rPr kumimoji="0" lang="en-ID" sz="2400" b="0" i="0" u="none" strike="noStrike" kern="1200" cap="none" spc="0" normalizeH="0" baseline="0" noProof="0" dirty="0">
                <a:ln>
                  <a:noFill/>
                </a:ln>
                <a:solidFill>
                  <a:schemeClr val="tx1"/>
                </a:solidFill>
                <a:effectLst/>
                <a:uLnTx/>
                <a:uFillTx/>
                <a:latin typeface="Arial" pitchFamily="34" charset="0"/>
                <a:cs typeface="Arial" pitchFamily="34" charset="0"/>
              </a:rPr>
              <a:t> = T = </a:t>
            </a:r>
            <a:r>
              <a:rPr lang="en-ID" sz="2400" dirty="0" err="1">
                <a:latin typeface="Arial" pitchFamily="34" charset="0"/>
                <a:cs typeface="Arial" pitchFamily="34" charset="0"/>
              </a:rPr>
              <a:t>Wb</a:t>
            </a:r>
            <a:r>
              <a:rPr lang="en-ID" sz="2400" dirty="0">
                <a:latin typeface="Arial" pitchFamily="34" charset="0"/>
                <a:cs typeface="Arial" pitchFamily="34" charset="0"/>
              </a:rPr>
              <a:t>/m</a:t>
            </a:r>
            <a:r>
              <a:rPr lang="en-ID" sz="2400" baseline="30000" dirty="0">
                <a:latin typeface="Arial" pitchFamily="34" charset="0"/>
                <a:cs typeface="Arial" pitchFamily="34" charset="0"/>
              </a:rPr>
              <a:t>2</a:t>
            </a:r>
            <a:r>
              <a:rPr kumimoji="0" lang="en-ID" sz="2400" b="0" i="0" u="none" strike="noStrike" kern="1200" cap="none" spc="0" normalizeH="0" baseline="0" noProof="0" dirty="0">
                <a:ln>
                  <a:noFill/>
                </a:ln>
                <a:solidFill>
                  <a:schemeClr val="tx1"/>
                </a:solidFill>
                <a:effectLst/>
                <a:uLnTx/>
                <a:uFillTx/>
                <a:latin typeface="Arial" pitchFamily="34" charset="0"/>
                <a:cs typeface="Arial" pitchFamily="34" charset="0"/>
              </a:rPr>
              <a:t>)</a:t>
            </a:r>
          </a:p>
          <a:p>
            <a:pPr lvl="0"/>
            <a:r>
              <a:rPr lang="en-ID" sz="2400" dirty="0">
                <a:cs typeface="Arial" pitchFamily="34" charset="0"/>
              </a:rPr>
              <a:t>Ѳ</a:t>
            </a:r>
            <a:r>
              <a:rPr kumimoji="0" lang="en-ID" sz="2400" b="0" i="0" u="none" strike="noStrike" kern="1200" cap="none" spc="0" normalizeH="0" baseline="0" noProof="0" dirty="0">
                <a:ln>
                  <a:noFill/>
                </a:ln>
                <a:solidFill>
                  <a:schemeClr val="tx1"/>
                </a:solidFill>
                <a:effectLst/>
                <a:uLnTx/>
                <a:uFillTx/>
                <a:latin typeface="Arial" pitchFamily="34" charset="0"/>
                <a:cs typeface="Arial" pitchFamily="34" charset="0"/>
              </a:rPr>
              <a:t> = </a:t>
            </a:r>
            <a:r>
              <a:rPr kumimoji="0" lang="en-ID" sz="2400" b="0" i="0" u="none" strike="noStrike" kern="1200" cap="none" spc="0" normalizeH="0" baseline="0" noProof="0" dirty="0" err="1">
                <a:ln>
                  <a:noFill/>
                </a:ln>
                <a:solidFill>
                  <a:schemeClr val="tx1"/>
                </a:solidFill>
                <a:effectLst/>
                <a:uLnTx/>
                <a:uFillTx/>
                <a:latin typeface="Arial" pitchFamily="34" charset="0"/>
                <a:cs typeface="Arial" pitchFamily="34" charset="0"/>
              </a:rPr>
              <a:t>sudut</a:t>
            </a:r>
            <a:r>
              <a:rPr kumimoji="0" lang="en-ID" sz="2400" b="0" i="0" u="none" strike="noStrike" kern="1200" cap="none" spc="0" normalizeH="0" baseline="0" noProof="0" dirty="0">
                <a:ln>
                  <a:noFill/>
                </a:ln>
                <a:solidFill>
                  <a:schemeClr val="tx1"/>
                </a:solidFill>
                <a:effectLst/>
                <a:uLnTx/>
                <a:uFillTx/>
                <a:latin typeface="Arial" pitchFamily="34" charset="0"/>
                <a:cs typeface="Arial" pitchFamily="34" charset="0"/>
              </a:rPr>
              <a:t> </a:t>
            </a:r>
            <a:r>
              <a:rPr kumimoji="0" lang="en-ID" sz="2400" b="0" i="0" u="none" strike="noStrike" kern="1200" cap="none" spc="0" normalizeH="0" baseline="0" noProof="0" dirty="0" err="1">
                <a:ln>
                  <a:noFill/>
                </a:ln>
                <a:solidFill>
                  <a:schemeClr val="tx1"/>
                </a:solidFill>
                <a:effectLst/>
                <a:uLnTx/>
                <a:uFillTx/>
                <a:latin typeface="Arial" pitchFamily="34" charset="0"/>
                <a:cs typeface="Arial" pitchFamily="34" charset="0"/>
              </a:rPr>
              <a:t>antara</a:t>
            </a:r>
            <a:r>
              <a:rPr kumimoji="0" lang="en-ID" sz="2400" b="0" i="0" u="none" strike="noStrike" kern="1200" cap="none" spc="0" normalizeH="0" baseline="0" noProof="0" dirty="0">
                <a:ln>
                  <a:noFill/>
                </a:ln>
                <a:solidFill>
                  <a:schemeClr val="tx1"/>
                </a:solidFill>
                <a:effectLst/>
                <a:uLnTx/>
                <a:uFillTx/>
                <a:latin typeface="Arial" pitchFamily="34" charset="0"/>
                <a:cs typeface="Arial" pitchFamily="34" charset="0"/>
              </a:rPr>
              <a:t> </a:t>
            </a:r>
            <a:r>
              <a:rPr kumimoji="0" lang="en-ID" sz="2400" b="0" i="0" u="none" strike="noStrike" kern="1200" cap="none" spc="0" normalizeH="0" baseline="0" noProof="0" dirty="0" err="1">
                <a:ln>
                  <a:noFill/>
                </a:ln>
                <a:solidFill>
                  <a:schemeClr val="tx1"/>
                </a:solidFill>
                <a:effectLst/>
                <a:uLnTx/>
                <a:uFillTx/>
                <a:latin typeface="Arial" pitchFamily="34" charset="0"/>
                <a:cs typeface="Arial" pitchFamily="34" charset="0"/>
              </a:rPr>
              <a:t>garis-garis</a:t>
            </a:r>
            <a:r>
              <a:rPr kumimoji="0" lang="en-ID" sz="2400" b="0" i="0" u="none" strike="noStrike" kern="1200" cap="none" spc="0" normalizeH="0" baseline="0" noProof="0" dirty="0">
                <a:ln>
                  <a:noFill/>
                </a:ln>
                <a:solidFill>
                  <a:schemeClr val="tx1"/>
                </a:solidFill>
                <a:effectLst/>
                <a:uLnTx/>
                <a:uFillTx/>
                <a:latin typeface="Arial" pitchFamily="34" charset="0"/>
                <a:cs typeface="Arial" pitchFamily="34" charset="0"/>
              </a:rPr>
              <a:t> </a:t>
            </a:r>
            <a:r>
              <a:rPr kumimoji="0" lang="en-ID" sz="2400" b="0" i="0" u="none" strike="noStrike" kern="1200" cap="none" spc="0" normalizeH="0" baseline="0" noProof="0" dirty="0" err="1">
                <a:ln>
                  <a:noFill/>
                </a:ln>
                <a:solidFill>
                  <a:schemeClr val="tx1"/>
                </a:solidFill>
                <a:effectLst/>
                <a:uLnTx/>
                <a:uFillTx/>
                <a:latin typeface="Arial" pitchFamily="34" charset="0"/>
                <a:cs typeface="Arial" pitchFamily="34" charset="0"/>
              </a:rPr>
              <a:t>medan</a:t>
            </a:r>
            <a:r>
              <a:rPr kumimoji="0" lang="en-ID" sz="2400" b="0" i="0" u="none" strike="noStrike" kern="1200" cap="none" spc="0" normalizeH="0" baseline="0" noProof="0" dirty="0">
                <a:ln>
                  <a:noFill/>
                </a:ln>
                <a:solidFill>
                  <a:schemeClr val="tx1"/>
                </a:solidFill>
                <a:effectLst/>
                <a:uLnTx/>
                <a:uFillTx/>
                <a:latin typeface="Arial" pitchFamily="34" charset="0"/>
                <a:cs typeface="Arial" pitchFamily="34" charset="0"/>
              </a:rPr>
              <a:t> </a:t>
            </a:r>
            <a:r>
              <a:rPr kumimoji="0" lang="en-ID" sz="2400" b="0" i="0" u="none" strike="noStrike" kern="1200" cap="none" spc="0" normalizeH="0" baseline="0" noProof="0" dirty="0" err="1">
                <a:ln>
                  <a:noFill/>
                </a:ln>
                <a:solidFill>
                  <a:schemeClr val="tx1"/>
                </a:solidFill>
                <a:effectLst/>
                <a:uLnTx/>
                <a:uFillTx/>
                <a:latin typeface="Arial" pitchFamily="34" charset="0"/>
                <a:cs typeface="Arial" pitchFamily="34" charset="0"/>
              </a:rPr>
              <a:t>dan</a:t>
            </a:r>
            <a:r>
              <a:rPr kumimoji="0" lang="en-ID" sz="2400" b="0" i="0" u="none" strike="noStrike" kern="1200" cap="none" spc="0" normalizeH="0" baseline="0" noProof="0" dirty="0">
                <a:ln>
                  <a:noFill/>
                </a:ln>
                <a:solidFill>
                  <a:schemeClr val="tx1"/>
                </a:solidFill>
                <a:effectLst/>
                <a:uLnTx/>
                <a:uFillTx/>
                <a:latin typeface="Arial" pitchFamily="34" charset="0"/>
                <a:cs typeface="Arial" pitchFamily="34" charset="0"/>
              </a:rPr>
              <a:t> </a:t>
            </a:r>
            <a:r>
              <a:rPr kumimoji="0" lang="en-ID" sz="2400" b="0" i="0" u="none" strike="noStrike" kern="1200" cap="none" spc="0" normalizeH="0" baseline="0" noProof="0" dirty="0" err="1">
                <a:ln>
                  <a:noFill/>
                </a:ln>
                <a:solidFill>
                  <a:schemeClr val="tx1"/>
                </a:solidFill>
                <a:effectLst/>
                <a:uLnTx/>
                <a:uFillTx/>
                <a:latin typeface="Arial" pitchFamily="34" charset="0"/>
                <a:cs typeface="Arial" pitchFamily="34" charset="0"/>
              </a:rPr>
              <a:t>kecepatan</a:t>
            </a: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6" name="Content Placeholder 2"/>
          <p:cNvSpPr txBox="1">
            <a:spLocks/>
          </p:cNvSpPr>
          <p:nvPr/>
        </p:nvSpPr>
        <p:spPr>
          <a:xfrm>
            <a:off x="3071802" y="4286256"/>
            <a:ext cx="4000528" cy="71438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ID" sz="2800" dirty="0">
                <a:latin typeface="Arial" pitchFamily="34" charset="0"/>
                <a:cs typeface="Arial" pitchFamily="34" charset="0"/>
              </a:rPr>
              <a:t>F = </a:t>
            </a:r>
            <a:r>
              <a:rPr lang="en-ID" sz="2800" dirty="0" err="1">
                <a:latin typeface="Arial" pitchFamily="34" charset="0"/>
                <a:cs typeface="Arial" pitchFamily="34" charset="0"/>
              </a:rPr>
              <a:t>q.v.B.sin</a:t>
            </a:r>
            <a:r>
              <a:rPr lang="en-ID" sz="2800" dirty="0" err="1">
                <a:cs typeface="Arial" pitchFamily="34" charset="0"/>
              </a:rPr>
              <a:t>Ѳ</a:t>
            </a:r>
            <a:endParaRPr kumimoji="0" lang="en-US" sz="28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pic>
        <p:nvPicPr>
          <p:cNvPr id="7" name="Picture 2"/>
          <p:cNvPicPr>
            <a:picLocks noChangeAspect="1" noChangeArrowheads="1"/>
          </p:cNvPicPr>
          <p:nvPr/>
        </p:nvPicPr>
        <p:blipFill>
          <a:blip r:embed="rId3"/>
          <a:srcRect/>
          <a:stretch>
            <a:fillRect/>
          </a:stretch>
        </p:blipFill>
        <p:spPr bwMode="auto">
          <a:xfrm>
            <a:off x="5905543" y="571480"/>
            <a:ext cx="2952737" cy="1419225"/>
          </a:xfrm>
          <a:prstGeom prst="rect">
            <a:avLst/>
          </a:prstGeom>
          <a:noFill/>
          <a:ln w="9525">
            <a:noFill/>
            <a:miter lim="800000"/>
            <a:headEnd/>
            <a:tailEnd/>
          </a:ln>
          <a:effectLst/>
        </p:spPr>
      </p:pic>
      <p:grpSp>
        <p:nvGrpSpPr>
          <p:cNvPr id="11" name="Group 10">
            <a:extLst>
              <a:ext uri="{FF2B5EF4-FFF2-40B4-BE49-F238E27FC236}">
                <a16:creationId xmlns:a16="http://schemas.microsoft.com/office/drawing/2014/main" id="{086E461D-6D0C-2A4C-A259-AE05660C281F}"/>
              </a:ext>
            </a:extLst>
          </p:cNvPr>
          <p:cNvGrpSpPr/>
          <p:nvPr/>
        </p:nvGrpSpPr>
        <p:grpSpPr>
          <a:xfrm>
            <a:off x="6054775" y="2221495"/>
            <a:ext cx="211680" cy="581400"/>
            <a:chOff x="6054775" y="2221495"/>
            <a:chExt cx="211680" cy="581400"/>
          </a:xfrm>
        </p:grpSpPr>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21DF15E0-93D9-654E-A016-2F8F370282FE}"/>
                    </a:ext>
                  </a:extLst>
                </p14:cNvPr>
                <p14:cNvContentPartPr/>
                <p14:nvPr/>
              </p14:nvContentPartPr>
              <p14:xfrm>
                <a:off x="6054775" y="2608495"/>
                <a:ext cx="190800" cy="194400"/>
              </p14:xfrm>
            </p:contentPart>
          </mc:Choice>
          <mc:Fallback xmlns="">
            <p:pic>
              <p:nvPicPr>
                <p:cNvPr id="2" name="Ink 1">
                  <a:extLst>
                    <a:ext uri="{FF2B5EF4-FFF2-40B4-BE49-F238E27FC236}">
                      <a16:creationId xmlns:a16="http://schemas.microsoft.com/office/drawing/2014/main" id="{21DF15E0-93D9-654E-A016-2F8F370282FE}"/>
                    </a:ext>
                  </a:extLst>
                </p:cNvPr>
                <p:cNvPicPr/>
                <p:nvPr/>
              </p:nvPicPr>
              <p:blipFill>
                <a:blip r:embed="rId5"/>
                <a:stretch>
                  <a:fillRect/>
                </a:stretch>
              </p:blipFill>
              <p:spPr>
                <a:xfrm>
                  <a:off x="6039295" y="2593375"/>
                  <a:ext cx="22104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63F65779-3F03-3D40-AFBA-EA0A40A9962E}"/>
                    </a:ext>
                  </a:extLst>
                </p14:cNvPr>
                <p14:cNvContentPartPr/>
                <p14:nvPr/>
              </p14:nvContentPartPr>
              <p14:xfrm>
                <a:off x="6091495" y="2298175"/>
                <a:ext cx="51480" cy="297720"/>
              </p14:xfrm>
            </p:contentPart>
          </mc:Choice>
          <mc:Fallback xmlns="">
            <p:pic>
              <p:nvPicPr>
                <p:cNvPr id="8" name="Ink 7">
                  <a:extLst>
                    <a:ext uri="{FF2B5EF4-FFF2-40B4-BE49-F238E27FC236}">
                      <a16:creationId xmlns:a16="http://schemas.microsoft.com/office/drawing/2014/main" id="{63F65779-3F03-3D40-AFBA-EA0A40A9962E}"/>
                    </a:ext>
                  </a:extLst>
                </p:cNvPr>
                <p:cNvPicPr/>
                <p:nvPr/>
              </p:nvPicPr>
              <p:blipFill>
                <a:blip r:embed="rId7"/>
                <a:stretch>
                  <a:fillRect/>
                </a:stretch>
              </p:blipFill>
              <p:spPr>
                <a:xfrm>
                  <a:off x="6076375" y="2283055"/>
                  <a:ext cx="81720"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EF8944D2-6652-DC49-8FC0-0D8647703383}"/>
                    </a:ext>
                  </a:extLst>
                </p14:cNvPr>
                <p14:cNvContentPartPr/>
                <p14:nvPr/>
              </p14:nvContentPartPr>
              <p14:xfrm>
                <a:off x="6064495" y="2221495"/>
                <a:ext cx="201960" cy="30240"/>
              </p14:xfrm>
            </p:contentPart>
          </mc:Choice>
          <mc:Fallback xmlns="">
            <p:pic>
              <p:nvPicPr>
                <p:cNvPr id="9" name="Ink 8">
                  <a:extLst>
                    <a:ext uri="{FF2B5EF4-FFF2-40B4-BE49-F238E27FC236}">
                      <a16:creationId xmlns:a16="http://schemas.microsoft.com/office/drawing/2014/main" id="{EF8944D2-6652-DC49-8FC0-0D8647703383}"/>
                    </a:ext>
                  </a:extLst>
                </p:cNvPr>
                <p:cNvPicPr/>
                <p:nvPr/>
              </p:nvPicPr>
              <p:blipFill>
                <a:blip r:embed="rId9"/>
                <a:stretch>
                  <a:fillRect/>
                </a:stretch>
              </p:blipFill>
              <p:spPr>
                <a:xfrm>
                  <a:off x="6049375" y="2206375"/>
                  <a:ext cx="23256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528610E9-BF0F-4C45-909C-71AA5E0AF917}"/>
                    </a:ext>
                  </a:extLst>
                </p14:cNvPr>
                <p14:cNvContentPartPr/>
                <p14:nvPr/>
              </p14:nvContentPartPr>
              <p14:xfrm>
                <a:off x="6088975" y="2351455"/>
                <a:ext cx="162360" cy="15480"/>
              </p14:xfrm>
            </p:contentPart>
          </mc:Choice>
          <mc:Fallback xmlns="">
            <p:pic>
              <p:nvPicPr>
                <p:cNvPr id="10" name="Ink 9">
                  <a:extLst>
                    <a:ext uri="{FF2B5EF4-FFF2-40B4-BE49-F238E27FC236}">
                      <a16:creationId xmlns:a16="http://schemas.microsoft.com/office/drawing/2014/main" id="{528610E9-BF0F-4C45-909C-71AA5E0AF917}"/>
                    </a:ext>
                  </a:extLst>
                </p:cNvPr>
                <p:cNvPicPr/>
                <p:nvPr/>
              </p:nvPicPr>
              <p:blipFill>
                <a:blip r:embed="rId11"/>
                <a:stretch>
                  <a:fillRect/>
                </a:stretch>
              </p:blipFill>
              <p:spPr>
                <a:xfrm>
                  <a:off x="6073495" y="2335975"/>
                  <a:ext cx="192960" cy="46080"/>
                </a:xfrm>
                <a:prstGeom prst="rect">
                  <a:avLst/>
                </a:prstGeom>
              </p:spPr>
            </p:pic>
          </mc:Fallback>
        </mc:AlternateContent>
      </p:grpSp>
      <p:grpSp>
        <p:nvGrpSpPr>
          <p:cNvPr id="18" name="Group 17">
            <a:extLst>
              <a:ext uri="{FF2B5EF4-FFF2-40B4-BE49-F238E27FC236}">
                <a16:creationId xmlns:a16="http://schemas.microsoft.com/office/drawing/2014/main" id="{C283DC87-7557-A642-8449-C43E4CB3630E}"/>
              </a:ext>
            </a:extLst>
          </p:cNvPr>
          <p:cNvGrpSpPr/>
          <p:nvPr/>
        </p:nvGrpSpPr>
        <p:grpSpPr>
          <a:xfrm>
            <a:off x="7900135" y="3948415"/>
            <a:ext cx="933840" cy="472680"/>
            <a:chOff x="7900135" y="3948415"/>
            <a:chExt cx="933840" cy="472680"/>
          </a:xfrm>
        </p:grpSpPr>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C843E42B-2E6E-B441-B415-886732B36894}"/>
                    </a:ext>
                  </a:extLst>
                </p14:cNvPr>
                <p14:cNvContentPartPr/>
                <p14:nvPr/>
              </p14:nvContentPartPr>
              <p14:xfrm>
                <a:off x="7900135" y="4159015"/>
                <a:ext cx="133560" cy="74160"/>
              </p14:xfrm>
            </p:contentPart>
          </mc:Choice>
          <mc:Fallback xmlns="">
            <p:pic>
              <p:nvPicPr>
                <p:cNvPr id="12" name="Ink 11">
                  <a:extLst>
                    <a:ext uri="{FF2B5EF4-FFF2-40B4-BE49-F238E27FC236}">
                      <a16:creationId xmlns:a16="http://schemas.microsoft.com/office/drawing/2014/main" id="{C843E42B-2E6E-B441-B415-886732B36894}"/>
                    </a:ext>
                  </a:extLst>
                </p:cNvPr>
                <p:cNvPicPr/>
                <p:nvPr/>
              </p:nvPicPr>
              <p:blipFill>
                <a:blip r:embed="rId13"/>
                <a:stretch>
                  <a:fillRect/>
                </a:stretch>
              </p:blipFill>
              <p:spPr>
                <a:xfrm>
                  <a:off x="7884655" y="4143895"/>
                  <a:ext cx="16416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F86ED02A-08FB-6A45-AE52-EF998D94D97E}"/>
                    </a:ext>
                  </a:extLst>
                </p14:cNvPr>
                <p14:cNvContentPartPr/>
                <p14:nvPr/>
              </p14:nvContentPartPr>
              <p14:xfrm>
                <a:off x="8132695" y="4083415"/>
                <a:ext cx="141840" cy="149400"/>
              </p14:xfrm>
            </p:contentPart>
          </mc:Choice>
          <mc:Fallback xmlns="">
            <p:pic>
              <p:nvPicPr>
                <p:cNvPr id="13" name="Ink 12">
                  <a:extLst>
                    <a:ext uri="{FF2B5EF4-FFF2-40B4-BE49-F238E27FC236}">
                      <a16:creationId xmlns:a16="http://schemas.microsoft.com/office/drawing/2014/main" id="{F86ED02A-08FB-6A45-AE52-EF998D94D97E}"/>
                    </a:ext>
                  </a:extLst>
                </p:cNvPr>
                <p:cNvPicPr/>
                <p:nvPr/>
              </p:nvPicPr>
              <p:blipFill>
                <a:blip r:embed="rId15"/>
                <a:stretch>
                  <a:fillRect/>
                </a:stretch>
              </p:blipFill>
              <p:spPr>
                <a:xfrm>
                  <a:off x="8117575" y="4067935"/>
                  <a:ext cx="17244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F245C50C-23B9-9A41-9E68-C03DFBA3A62C}"/>
                    </a:ext>
                  </a:extLst>
                </p14:cNvPr>
                <p14:cNvContentPartPr/>
                <p14:nvPr/>
              </p14:nvContentPartPr>
              <p14:xfrm>
                <a:off x="8406655" y="4051735"/>
                <a:ext cx="70200" cy="272160"/>
              </p14:xfrm>
            </p:contentPart>
          </mc:Choice>
          <mc:Fallback xmlns="">
            <p:pic>
              <p:nvPicPr>
                <p:cNvPr id="14" name="Ink 13">
                  <a:extLst>
                    <a:ext uri="{FF2B5EF4-FFF2-40B4-BE49-F238E27FC236}">
                      <a16:creationId xmlns:a16="http://schemas.microsoft.com/office/drawing/2014/main" id="{F245C50C-23B9-9A41-9E68-C03DFBA3A62C}"/>
                    </a:ext>
                  </a:extLst>
                </p:cNvPr>
                <p:cNvPicPr/>
                <p:nvPr/>
              </p:nvPicPr>
              <p:blipFill>
                <a:blip r:embed="rId17"/>
                <a:stretch>
                  <a:fillRect/>
                </a:stretch>
              </p:blipFill>
              <p:spPr>
                <a:xfrm>
                  <a:off x="8391175" y="4036615"/>
                  <a:ext cx="10080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DE1D0FA1-2970-A34D-9A00-A2B65AC0F8FD}"/>
                    </a:ext>
                  </a:extLst>
                </p14:cNvPr>
                <p14:cNvContentPartPr/>
                <p14:nvPr/>
              </p14:nvContentPartPr>
              <p14:xfrm>
                <a:off x="8580535" y="4151095"/>
                <a:ext cx="45360" cy="149040"/>
              </p14:xfrm>
            </p:contentPart>
          </mc:Choice>
          <mc:Fallback xmlns="">
            <p:pic>
              <p:nvPicPr>
                <p:cNvPr id="15" name="Ink 14">
                  <a:extLst>
                    <a:ext uri="{FF2B5EF4-FFF2-40B4-BE49-F238E27FC236}">
                      <a16:creationId xmlns:a16="http://schemas.microsoft.com/office/drawing/2014/main" id="{DE1D0FA1-2970-A34D-9A00-A2B65AC0F8FD}"/>
                    </a:ext>
                  </a:extLst>
                </p:cNvPr>
                <p:cNvPicPr/>
                <p:nvPr/>
              </p:nvPicPr>
              <p:blipFill>
                <a:blip r:embed="rId19"/>
                <a:stretch>
                  <a:fillRect/>
                </a:stretch>
              </p:blipFill>
              <p:spPr>
                <a:xfrm>
                  <a:off x="8565055" y="4135615"/>
                  <a:ext cx="7596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99AF2973-FC3A-4C43-AAAB-07EF1DC4C538}"/>
                    </a:ext>
                  </a:extLst>
                </p14:cNvPr>
                <p14:cNvContentPartPr/>
                <p14:nvPr/>
              </p14:nvContentPartPr>
              <p14:xfrm>
                <a:off x="8616535" y="4010695"/>
                <a:ext cx="61560" cy="36360"/>
              </p14:xfrm>
            </p:contentPart>
          </mc:Choice>
          <mc:Fallback xmlns="">
            <p:pic>
              <p:nvPicPr>
                <p:cNvPr id="16" name="Ink 15">
                  <a:extLst>
                    <a:ext uri="{FF2B5EF4-FFF2-40B4-BE49-F238E27FC236}">
                      <a16:creationId xmlns:a16="http://schemas.microsoft.com/office/drawing/2014/main" id="{99AF2973-FC3A-4C43-AAAB-07EF1DC4C538}"/>
                    </a:ext>
                  </a:extLst>
                </p:cNvPr>
                <p:cNvPicPr/>
                <p:nvPr/>
              </p:nvPicPr>
              <p:blipFill>
                <a:blip r:embed="rId21"/>
                <a:stretch>
                  <a:fillRect/>
                </a:stretch>
              </p:blipFill>
              <p:spPr>
                <a:xfrm>
                  <a:off x="8601415" y="3995575"/>
                  <a:ext cx="9216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4CA97CB4-B017-5D4A-906F-1C4B4007A21F}"/>
                    </a:ext>
                  </a:extLst>
                </p14:cNvPr>
                <p14:cNvContentPartPr/>
                <p14:nvPr/>
              </p14:nvContentPartPr>
              <p14:xfrm>
                <a:off x="8738575" y="3948415"/>
                <a:ext cx="95400" cy="472680"/>
              </p14:xfrm>
            </p:contentPart>
          </mc:Choice>
          <mc:Fallback xmlns="">
            <p:pic>
              <p:nvPicPr>
                <p:cNvPr id="17" name="Ink 16">
                  <a:extLst>
                    <a:ext uri="{FF2B5EF4-FFF2-40B4-BE49-F238E27FC236}">
                      <a16:creationId xmlns:a16="http://schemas.microsoft.com/office/drawing/2014/main" id="{4CA97CB4-B017-5D4A-906F-1C4B4007A21F}"/>
                    </a:ext>
                  </a:extLst>
                </p:cNvPr>
                <p:cNvPicPr/>
                <p:nvPr/>
              </p:nvPicPr>
              <p:blipFill>
                <a:blip r:embed="rId23"/>
                <a:stretch>
                  <a:fillRect/>
                </a:stretch>
              </p:blipFill>
              <p:spPr>
                <a:xfrm>
                  <a:off x="8723095" y="3932935"/>
                  <a:ext cx="126000" cy="503280"/>
                </a:xfrm>
                <a:prstGeom prst="rect">
                  <a:avLst/>
                </a:prstGeom>
              </p:spPr>
            </p:pic>
          </mc:Fallback>
        </mc:AlternateContent>
      </p:grpSp>
      <p:grpSp>
        <p:nvGrpSpPr>
          <p:cNvPr id="21" name="Group 20">
            <a:extLst>
              <a:ext uri="{FF2B5EF4-FFF2-40B4-BE49-F238E27FC236}">
                <a16:creationId xmlns:a16="http://schemas.microsoft.com/office/drawing/2014/main" id="{1423F7C2-6A07-9841-B8AC-5123E42474BB}"/>
              </a:ext>
            </a:extLst>
          </p:cNvPr>
          <p:cNvGrpSpPr/>
          <p:nvPr/>
        </p:nvGrpSpPr>
        <p:grpSpPr>
          <a:xfrm>
            <a:off x="8464615" y="3222655"/>
            <a:ext cx="462600" cy="424440"/>
            <a:chOff x="8464615" y="3222655"/>
            <a:chExt cx="462600" cy="424440"/>
          </a:xfrm>
        </p:grpSpPr>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52F12711-DA3C-544C-BBD4-E2A4D0924660}"/>
                    </a:ext>
                  </a:extLst>
                </p14:cNvPr>
                <p14:cNvContentPartPr/>
                <p14:nvPr/>
              </p14:nvContentPartPr>
              <p14:xfrm>
                <a:off x="8464615" y="3497335"/>
                <a:ext cx="118080" cy="149760"/>
              </p14:xfrm>
            </p:contentPart>
          </mc:Choice>
          <mc:Fallback xmlns="">
            <p:pic>
              <p:nvPicPr>
                <p:cNvPr id="19" name="Ink 18">
                  <a:extLst>
                    <a:ext uri="{FF2B5EF4-FFF2-40B4-BE49-F238E27FC236}">
                      <a16:creationId xmlns:a16="http://schemas.microsoft.com/office/drawing/2014/main" id="{52F12711-DA3C-544C-BBD4-E2A4D0924660}"/>
                    </a:ext>
                  </a:extLst>
                </p:cNvPr>
                <p:cNvPicPr/>
                <p:nvPr/>
              </p:nvPicPr>
              <p:blipFill>
                <a:blip r:embed="rId25"/>
                <a:stretch>
                  <a:fillRect/>
                </a:stretch>
              </p:blipFill>
              <p:spPr>
                <a:xfrm>
                  <a:off x="8449495" y="3482215"/>
                  <a:ext cx="14868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0" name="Ink 19">
                  <a:extLst>
                    <a:ext uri="{FF2B5EF4-FFF2-40B4-BE49-F238E27FC236}">
                      <a16:creationId xmlns:a16="http://schemas.microsoft.com/office/drawing/2014/main" id="{D7A1450B-49A3-E243-94A0-3265CD1C289F}"/>
                    </a:ext>
                  </a:extLst>
                </p14:cNvPr>
                <p14:cNvContentPartPr/>
                <p14:nvPr/>
              </p14:nvContentPartPr>
              <p14:xfrm>
                <a:off x="8723455" y="3222655"/>
                <a:ext cx="203760" cy="330120"/>
              </p14:xfrm>
            </p:contentPart>
          </mc:Choice>
          <mc:Fallback xmlns="">
            <p:pic>
              <p:nvPicPr>
                <p:cNvPr id="20" name="Ink 19">
                  <a:extLst>
                    <a:ext uri="{FF2B5EF4-FFF2-40B4-BE49-F238E27FC236}">
                      <a16:creationId xmlns:a16="http://schemas.microsoft.com/office/drawing/2014/main" id="{D7A1450B-49A3-E243-94A0-3265CD1C289F}"/>
                    </a:ext>
                  </a:extLst>
                </p:cNvPr>
                <p:cNvPicPr/>
                <p:nvPr/>
              </p:nvPicPr>
              <p:blipFill>
                <a:blip r:embed="rId27"/>
                <a:stretch>
                  <a:fillRect/>
                </a:stretch>
              </p:blipFill>
              <p:spPr>
                <a:xfrm>
                  <a:off x="8708335" y="3207535"/>
                  <a:ext cx="234360" cy="360360"/>
                </a:xfrm>
                <a:prstGeom prst="rect">
                  <a:avLst/>
                </a:prstGeom>
              </p:spPr>
            </p:pic>
          </mc:Fallback>
        </mc:AlternateContent>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44F37426-EFB3-22BE-4FF9-AD98ABB13E3B}"/>
                  </a:ext>
                </a:extLst>
              </p14:cNvPr>
              <p14:cNvContentPartPr/>
              <p14:nvPr/>
            </p14:nvContentPartPr>
            <p14:xfrm>
              <a:off x="1700689" y="2628642"/>
              <a:ext cx="449640" cy="547560"/>
            </p14:xfrm>
          </p:contentPart>
        </mc:Choice>
        <mc:Fallback>
          <p:pic>
            <p:nvPicPr>
              <p:cNvPr id="8" name="Ink 7">
                <a:extLst>
                  <a:ext uri="{FF2B5EF4-FFF2-40B4-BE49-F238E27FC236}">
                    <a16:creationId xmlns:a16="http://schemas.microsoft.com/office/drawing/2014/main" id="{44F37426-EFB3-22BE-4FF9-AD98ABB13E3B}"/>
                  </a:ext>
                </a:extLst>
              </p:cNvPr>
              <p:cNvPicPr/>
              <p:nvPr/>
            </p:nvPicPr>
            <p:blipFill>
              <a:blip r:embed="rId3"/>
              <a:stretch>
                <a:fillRect/>
              </a:stretch>
            </p:blipFill>
            <p:spPr>
              <a:xfrm>
                <a:off x="1692049" y="2619642"/>
                <a:ext cx="467280" cy="565200"/>
              </a:xfrm>
              <a:prstGeom prst="rect">
                <a:avLst/>
              </a:prstGeom>
            </p:spPr>
          </p:pic>
        </mc:Fallback>
      </mc:AlternateContent>
      <p:grpSp>
        <p:nvGrpSpPr>
          <p:cNvPr id="31" name="Group 30">
            <a:extLst>
              <a:ext uri="{FF2B5EF4-FFF2-40B4-BE49-F238E27FC236}">
                <a16:creationId xmlns:a16="http://schemas.microsoft.com/office/drawing/2014/main" id="{24505531-4A89-678A-6C25-87751040980C}"/>
              </a:ext>
            </a:extLst>
          </p:cNvPr>
          <p:cNvGrpSpPr/>
          <p:nvPr/>
        </p:nvGrpSpPr>
        <p:grpSpPr>
          <a:xfrm>
            <a:off x="4979929" y="79122"/>
            <a:ext cx="3457440" cy="2346840"/>
            <a:chOff x="4979929" y="79122"/>
            <a:chExt cx="3457440" cy="2346840"/>
          </a:xfrm>
        </p:grpSpPr>
        <mc:AlternateContent xmlns:mc="http://schemas.openxmlformats.org/markup-compatibility/2006">
          <mc:Choice xmlns:p14="http://schemas.microsoft.com/office/powerpoint/2010/main" Requires="p14">
            <p:contentPart p14:bwMode="auto" r:id="rId4">
              <p14:nvContentPartPr>
                <p14:cNvPr id="19" name="Ink 18">
                  <a:extLst>
                    <a:ext uri="{FF2B5EF4-FFF2-40B4-BE49-F238E27FC236}">
                      <a16:creationId xmlns:a16="http://schemas.microsoft.com/office/drawing/2014/main" id="{1190F654-F273-D106-9097-57AECC8B1E65}"/>
                    </a:ext>
                  </a:extLst>
                </p14:cNvPr>
                <p14:cNvContentPartPr/>
                <p14:nvPr/>
              </p14:nvContentPartPr>
              <p14:xfrm>
                <a:off x="5563129" y="716682"/>
                <a:ext cx="151560" cy="1260720"/>
              </p14:xfrm>
            </p:contentPart>
          </mc:Choice>
          <mc:Fallback>
            <p:pic>
              <p:nvPicPr>
                <p:cNvPr id="19" name="Ink 18">
                  <a:extLst>
                    <a:ext uri="{FF2B5EF4-FFF2-40B4-BE49-F238E27FC236}">
                      <a16:creationId xmlns:a16="http://schemas.microsoft.com/office/drawing/2014/main" id="{1190F654-F273-D106-9097-57AECC8B1E65}"/>
                    </a:ext>
                  </a:extLst>
                </p:cNvPr>
                <p:cNvPicPr/>
                <p:nvPr/>
              </p:nvPicPr>
              <p:blipFill>
                <a:blip r:embed="rId5"/>
                <a:stretch>
                  <a:fillRect/>
                </a:stretch>
              </p:blipFill>
              <p:spPr>
                <a:xfrm>
                  <a:off x="5554489" y="708042"/>
                  <a:ext cx="169200" cy="1278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0" name="Ink 19">
                  <a:extLst>
                    <a:ext uri="{FF2B5EF4-FFF2-40B4-BE49-F238E27FC236}">
                      <a16:creationId xmlns:a16="http://schemas.microsoft.com/office/drawing/2014/main" id="{7D10581D-3171-02E4-515E-4B5DDF3A3371}"/>
                    </a:ext>
                  </a:extLst>
                </p14:cNvPr>
                <p14:cNvContentPartPr/>
                <p14:nvPr/>
              </p14:nvContentPartPr>
              <p14:xfrm>
                <a:off x="5279809" y="707322"/>
                <a:ext cx="458280" cy="272160"/>
              </p14:xfrm>
            </p:contentPart>
          </mc:Choice>
          <mc:Fallback>
            <p:pic>
              <p:nvPicPr>
                <p:cNvPr id="20" name="Ink 19">
                  <a:extLst>
                    <a:ext uri="{FF2B5EF4-FFF2-40B4-BE49-F238E27FC236}">
                      <a16:creationId xmlns:a16="http://schemas.microsoft.com/office/drawing/2014/main" id="{7D10581D-3171-02E4-515E-4B5DDF3A3371}"/>
                    </a:ext>
                  </a:extLst>
                </p:cNvPr>
                <p:cNvPicPr/>
                <p:nvPr/>
              </p:nvPicPr>
              <p:blipFill>
                <a:blip r:embed="rId7"/>
                <a:stretch>
                  <a:fillRect/>
                </a:stretch>
              </p:blipFill>
              <p:spPr>
                <a:xfrm>
                  <a:off x="5271169" y="698322"/>
                  <a:ext cx="47592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1" name="Ink 20">
                  <a:extLst>
                    <a:ext uri="{FF2B5EF4-FFF2-40B4-BE49-F238E27FC236}">
                      <a16:creationId xmlns:a16="http://schemas.microsoft.com/office/drawing/2014/main" id="{C4CDD7DD-F407-02F1-4EE6-38DCDAB0413B}"/>
                    </a:ext>
                  </a:extLst>
                </p14:cNvPr>
                <p14:cNvContentPartPr/>
                <p14:nvPr/>
              </p14:nvContentPartPr>
              <p14:xfrm>
                <a:off x="5568169" y="200442"/>
                <a:ext cx="452880" cy="453240"/>
              </p14:xfrm>
            </p:contentPart>
          </mc:Choice>
          <mc:Fallback>
            <p:pic>
              <p:nvPicPr>
                <p:cNvPr id="21" name="Ink 20">
                  <a:extLst>
                    <a:ext uri="{FF2B5EF4-FFF2-40B4-BE49-F238E27FC236}">
                      <a16:creationId xmlns:a16="http://schemas.microsoft.com/office/drawing/2014/main" id="{C4CDD7DD-F407-02F1-4EE6-38DCDAB0413B}"/>
                    </a:ext>
                  </a:extLst>
                </p:cNvPr>
                <p:cNvPicPr/>
                <p:nvPr/>
              </p:nvPicPr>
              <p:blipFill>
                <a:blip r:embed="rId9"/>
                <a:stretch>
                  <a:fillRect/>
                </a:stretch>
              </p:blipFill>
              <p:spPr>
                <a:xfrm>
                  <a:off x="5559529" y="191442"/>
                  <a:ext cx="470520" cy="470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2" name="Ink 21">
                  <a:extLst>
                    <a:ext uri="{FF2B5EF4-FFF2-40B4-BE49-F238E27FC236}">
                      <a16:creationId xmlns:a16="http://schemas.microsoft.com/office/drawing/2014/main" id="{0A1EB642-EECB-3368-4C52-878A586A93DA}"/>
                    </a:ext>
                  </a:extLst>
                </p14:cNvPr>
                <p14:cNvContentPartPr/>
                <p14:nvPr/>
              </p14:nvContentPartPr>
              <p14:xfrm>
                <a:off x="4979929" y="1304922"/>
                <a:ext cx="2287800" cy="153720"/>
              </p14:xfrm>
            </p:contentPart>
          </mc:Choice>
          <mc:Fallback>
            <p:pic>
              <p:nvPicPr>
                <p:cNvPr id="22" name="Ink 21">
                  <a:extLst>
                    <a:ext uri="{FF2B5EF4-FFF2-40B4-BE49-F238E27FC236}">
                      <a16:creationId xmlns:a16="http://schemas.microsoft.com/office/drawing/2014/main" id="{0A1EB642-EECB-3368-4C52-878A586A93DA}"/>
                    </a:ext>
                  </a:extLst>
                </p:cNvPr>
                <p:cNvPicPr/>
                <p:nvPr/>
              </p:nvPicPr>
              <p:blipFill>
                <a:blip r:embed="rId11"/>
                <a:stretch>
                  <a:fillRect/>
                </a:stretch>
              </p:blipFill>
              <p:spPr>
                <a:xfrm>
                  <a:off x="4971289" y="1295922"/>
                  <a:ext cx="230544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3" name="Ink 22">
                  <a:extLst>
                    <a:ext uri="{FF2B5EF4-FFF2-40B4-BE49-F238E27FC236}">
                      <a16:creationId xmlns:a16="http://schemas.microsoft.com/office/drawing/2014/main" id="{85EAFE31-E8CD-15AD-3520-502E0327618B}"/>
                    </a:ext>
                  </a:extLst>
                </p14:cNvPr>
                <p14:cNvContentPartPr/>
                <p14:nvPr/>
              </p14:nvContentPartPr>
              <p14:xfrm>
                <a:off x="6954889" y="1168482"/>
                <a:ext cx="232920" cy="277920"/>
              </p14:xfrm>
            </p:contentPart>
          </mc:Choice>
          <mc:Fallback>
            <p:pic>
              <p:nvPicPr>
                <p:cNvPr id="23" name="Ink 22">
                  <a:extLst>
                    <a:ext uri="{FF2B5EF4-FFF2-40B4-BE49-F238E27FC236}">
                      <a16:creationId xmlns:a16="http://schemas.microsoft.com/office/drawing/2014/main" id="{85EAFE31-E8CD-15AD-3520-502E0327618B}"/>
                    </a:ext>
                  </a:extLst>
                </p:cNvPr>
                <p:cNvPicPr/>
                <p:nvPr/>
              </p:nvPicPr>
              <p:blipFill>
                <a:blip r:embed="rId13"/>
                <a:stretch>
                  <a:fillRect/>
                </a:stretch>
              </p:blipFill>
              <p:spPr>
                <a:xfrm>
                  <a:off x="6945889" y="1159842"/>
                  <a:ext cx="250560" cy="2955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4" name="Ink 23">
                  <a:extLst>
                    <a:ext uri="{FF2B5EF4-FFF2-40B4-BE49-F238E27FC236}">
                      <a16:creationId xmlns:a16="http://schemas.microsoft.com/office/drawing/2014/main" id="{F34F6D43-3C3E-5381-B1D7-45FD9CBCF234}"/>
                    </a:ext>
                  </a:extLst>
                </p14:cNvPr>
                <p14:cNvContentPartPr/>
                <p14:nvPr/>
              </p14:nvContentPartPr>
              <p14:xfrm>
                <a:off x="7687849" y="1346322"/>
                <a:ext cx="456840" cy="349200"/>
              </p14:xfrm>
            </p:contentPart>
          </mc:Choice>
          <mc:Fallback>
            <p:pic>
              <p:nvPicPr>
                <p:cNvPr id="24" name="Ink 23">
                  <a:extLst>
                    <a:ext uri="{FF2B5EF4-FFF2-40B4-BE49-F238E27FC236}">
                      <a16:creationId xmlns:a16="http://schemas.microsoft.com/office/drawing/2014/main" id="{F34F6D43-3C3E-5381-B1D7-45FD9CBCF234}"/>
                    </a:ext>
                  </a:extLst>
                </p:cNvPr>
                <p:cNvPicPr/>
                <p:nvPr/>
              </p:nvPicPr>
              <p:blipFill>
                <a:blip r:embed="rId15"/>
                <a:stretch>
                  <a:fillRect/>
                </a:stretch>
              </p:blipFill>
              <p:spPr>
                <a:xfrm>
                  <a:off x="7679209" y="1337682"/>
                  <a:ext cx="474480" cy="366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5" name="Ink 24">
                  <a:extLst>
                    <a:ext uri="{FF2B5EF4-FFF2-40B4-BE49-F238E27FC236}">
                      <a16:creationId xmlns:a16="http://schemas.microsoft.com/office/drawing/2014/main" id="{8F4CAC1C-FAD6-9F8B-47EB-8D2AEED8E302}"/>
                    </a:ext>
                  </a:extLst>
                </p14:cNvPr>
                <p14:cNvContentPartPr/>
                <p14:nvPr/>
              </p14:nvContentPartPr>
              <p14:xfrm>
                <a:off x="7729609" y="1387362"/>
                <a:ext cx="383760" cy="330840"/>
              </p14:xfrm>
            </p:contentPart>
          </mc:Choice>
          <mc:Fallback>
            <p:pic>
              <p:nvPicPr>
                <p:cNvPr id="25" name="Ink 24">
                  <a:extLst>
                    <a:ext uri="{FF2B5EF4-FFF2-40B4-BE49-F238E27FC236}">
                      <a16:creationId xmlns:a16="http://schemas.microsoft.com/office/drawing/2014/main" id="{8F4CAC1C-FAD6-9F8B-47EB-8D2AEED8E302}"/>
                    </a:ext>
                  </a:extLst>
                </p:cNvPr>
                <p:cNvPicPr/>
                <p:nvPr/>
              </p:nvPicPr>
              <p:blipFill>
                <a:blip r:embed="rId17"/>
                <a:stretch>
                  <a:fillRect/>
                </a:stretch>
              </p:blipFill>
              <p:spPr>
                <a:xfrm>
                  <a:off x="7720969" y="1378362"/>
                  <a:ext cx="401400" cy="3484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7" name="Ink 26">
                  <a:extLst>
                    <a:ext uri="{FF2B5EF4-FFF2-40B4-BE49-F238E27FC236}">
                      <a16:creationId xmlns:a16="http://schemas.microsoft.com/office/drawing/2014/main" id="{C308BBEF-6EE8-27A7-3488-061279EFBBB2}"/>
                    </a:ext>
                  </a:extLst>
                </p14:cNvPr>
                <p14:cNvContentPartPr/>
                <p14:nvPr/>
              </p14:nvContentPartPr>
              <p14:xfrm>
                <a:off x="7168369" y="2143002"/>
                <a:ext cx="1269000" cy="282960"/>
              </p14:xfrm>
            </p:contentPart>
          </mc:Choice>
          <mc:Fallback>
            <p:pic>
              <p:nvPicPr>
                <p:cNvPr id="27" name="Ink 26">
                  <a:extLst>
                    <a:ext uri="{FF2B5EF4-FFF2-40B4-BE49-F238E27FC236}">
                      <a16:creationId xmlns:a16="http://schemas.microsoft.com/office/drawing/2014/main" id="{C308BBEF-6EE8-27A7-3488-061279EFBBB2}"/>
                    </a:ext>
                  </a:extLst>
                </p:cNvPr>
                <p:cNvPicPr/>
                <p:nvPr/>
              </p:nvPicPr>
              <p:blipFill>
                <a:blip r:embed="rId19"/>
                <a:stretch>
                  <a:fillRect/>
                </a:stretch>
              </p:blipFill>
              <p:spPr>
                <a:xfrm>
                  <a:off x="7159369" y="2134362"/>
                  <a:ext cx="128664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8" name="Ink 27">
                  <a:extLst>
                    <a:ext uri="{FF2B5EF4-FFF2-40B4-BE49-F238E27FC236}">
                      <a16:creationId xmlns:a16="http://schemas.microsoft.com/office/drawing/2014/main" id="{EAD97335-ACB8-E7E8-90C9-4163FA34E033}"/>
                    </a:ext>
                  </a:extLst>
                </p14:cNvPr>
                <p14:cNvContentPartPr/>
                <p14:nvPr/>
              </p14:nvContentPartPr>
              <p14:xfrm>
                <a:off x="6256849" y="260922"/>
                <a:ext cx="260640" cy="189000"/>
              </p14:xfrm>
            </p:contentPart>
          </mc:Choice>
          <mc:Fallback>
            <p:pic>
              <p:nvPicPr>
                <p:cNvPr id="28" name="Ink 27">
                  <a:extLst>
                    <a:ext uri="{FF2B5EF4-FFF2-40B4-BE49-F238E27FC236}">
                      <a16:creationId xmlns:a16="http://schemas.microsoft.com/office/drawing/2014/main" id="{EAD97335-ACB8-E7E8-90C9-4163FA34E033}"/>
                    </a:ext>
                  </a:extLst>
                </p:cNvPr>
                <p:cNvPicPr/>
                <p:nvPr/>
              </p:nvPicPr>
              <p:blipFill>
                <a:blip r:embed="rId21"/>
                <a:stretch>
                  <a:fillRect/>
                </a:stretch>
              </p:blipFill>
              <p:spPr>
                <a:xfrm>
                  <a:off x="6247849" y="251922"/>
                  <a:ext cx="27828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9" name="Ink 28">
                  <a:extLst>
                    <a:ext uri="{FF2B5EF4-FFF2-40B4-BE49-F238E27FC236}">
                      <a16:creationId xmlns:a16="http://schemas.microsoft.com/office/drawing/2014/main" id="{F7B72873-4DAA-8353-E791-2D43318C779B}"/>
                    </a:ext>
                  </a:extLst>
                </p14:cNvPr>
                <p14:cNvContentPartPr/>
                <p14:nvPr/>
              </p14:nvContentPartPr>
              <p14:xfrm>
                <a:off x="6562489" y="79122"/>
                <a:ext cx="46440" cy="434520"/>
              </p14:xfrm>
            </p:contentPart>
          </mc:Choice>
          <mc:Fallback>
            <p:pic>
              <p:nvPicPr>
                <p:cNvPr id="29" name="Ink 28">
                  <a:extLst>
                    <a:ext uri="{FF2B5EF4-FFF2-40B4-BE49-F238E27FC236}">
                      <a16:creationId xmlns:a16="http://schemas.microsoft.com/office/drawing/2014/main" id="{F7B72873-4DAA-8353-E791-2D43318C779B}"/>
                    </a:ext>
                  </a:extLst>
                </p:cNvPr>
                <p:cNvPicPr/>
                <p:nvPr/>
              </p:nvPicPr>
              <p:blipFill>
                <a:blip r:embed="rId23"/>
                <a:stretch>
                  <a:fillRect/>
                </a:stretch>
              </p:blipFill>
              <p:spPr>
                <a:xfrm>
                  <a:off x="6553849" y="70482"/>
                  <a:ext cx="64080" cy="4521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0" name="Ink 29">
                  <a:extLst>
                    <a:ext uri="{FF2B5EF4-FFF2-40B4-BE49-F238E27FC236}">
                      <a16:creationId xmlns:a16="http://schemas.microsoft.com/office/drawing/2014/main" id="{9200230D-6203-CD57-0660-530AD85B9BD8}"/>
                    </a:ext>
                  </a:extLst>
                </p14:cNvPr>
                <p14:cNvContentPartPr/>
                <p14:nvPr/>
              </p14:nvContentPartPr>
              <p14:xfrm>
                <a:off x="6535129" y="294042"/>
                <a:ext cx="666360" cy="223560"/>
              </p14:xfrm>
            </p:contentPart>
          </mc:Choice>
          <mc:Fallback>
            <p:pic>
              <p:nvPicPr>
                <p:cNvPr id="30" name="Ink 29">
                  <a:extLst>
                    <a:ext uri="{FF2B5EF4-FFF2-40B4-BE49-F238E27FC236}">
                      <a16:creationId xmlns:a16="http://schemas.microsoft.com/office/drawing/2014/main" id="{9200230D-6203-CD57-0660-530AD85B9BD8}"/>
                    </a:ext>
                  </a:extLst>
                </p:cNvPr>
                <p:cNvPicPr/>
                <p:nvPr/>
              </p:nvPicPr>
              <p:blipFill>
                <a:blip r:embed="rId25"/>
                <a:stretch>
                  <a:fillRect/>
                </a:stretch>
              </p:blipFill>
              <p:spPr>
                <a:xfrm>
                  <a:off x="6526129" y="285402"/>
                  <a:ext cx="684000" cy="241200"/>
                </a:xfrm>
                <a:prstGeom prst="rect">
                  <a:avLst/>
                </a:prstGeom>
              </p:spPr>
            </p:pic>
          </mc:Fallback>
        </mc:AlternateContent>
      </p:grpSp>
      <p:grpSp>
        <p:nvGrpSpPr>
          <p:cNvPr id="40" name="Group 39">
            <a:extLst>
              <a:ext uri="{FF2B5EF4-FFF2-40B4-BE49-F238E27FC236}">
                <a16:creationId xmlns:a16="http://schemas.microsoft.com/office/drawing/2014/main" id="{9A2983E3-4DA2-C92C-AC88-5FB3AA829461}"/>
              </a:ext>
            </a:extLst>
          </p:cNvPr>
          <p:cNvGrpSpPr/>
          <p:nvPr/>
        </p:nvGrpSpPr>
        <p:grpSpPr>
          <a:xfrm>
            <a:off x="22369" y="68322"/>
            <a:ext cx="3895200" cy="2241000"/>
            <a:chOff x="22369" y="68322"/>
            <a:chExt cx="3895200" cy="2241000"/>
          </a:xfrm>
        </p:grpSpPr>
        <mc:AlternateContent xmlns:mc="http://schemas.openxmlformats.org/markup-compatibility/2006">
          <mc:Choice xmlns:p14="http://schemas.microsoft.com/office/powerpoint/2010/main" Requires="p14">
            <p:contentPart p14:bwMode="auto" r:id="rId26">
              <p14:nvContentPartPr>
                <p14:cNvPr id="2" name="Ink 1">
                  <a:extLst>
                    <a:ext uri="{FF2B5EF4-FFF2-40B4-BE49-F238E27FC236}">
                      <a16:creationId xmlns:a16="http://schemas.microsoft.com/office/drawing/2014/main" id="{24977CDB-25BD-0F31-ED76-CE180990B295}"/>
                    </a:ext>
                  </a:extLst>
                </p14:cNvPr>
                <p14:cNvContentPartPr/>
                <p14:nvPr/>
              </p14:nvContentPartPr>
              <p14:xfrm>
                <a:off x="1541209" y="617322"/>
                <a:ext cx="415440" cy="1520280"/>
              </p14:xfrm>
            </p:contentPart>
          </mc:Choice>
          <mc:Fallback>
            <p:pic>
              <p:nvPicPr>
                <p:cNvPr id="2" name="Ink 1">
                  <a:extLst>
                    <a:ext uri="{FF2B5EF4-FFF2-40B4-BE49-F238E27FC236}">
                      <a16:creationId xmlns:a16="http://schemas.microsoft.com/office/drawing/2014/main" id="{24977CDB-25BD-0F31-ED76-CE180990B295}"/>
                    </a:ext>
                  </a:extLst>
                </p:cNvPr>
                <p:cNvPicPr/>
                <p:nvPr/>
              </p:nvPicPr>
              <p:blipFill>
                <a:blip r:embed="rId27"/>
                <a:stretch>
                  <a:fillRect/>
                </a:stretch>
              </p:blipFill>
              <p:spPr>
                <a:xfrm>
                  <a:off x="1532209" y="608682"/>
                  <a:ext cx="433080" cy="15379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 name="Ink 2">
                  <a:extLst>
                    <a:ext uri="{FF2B5EF4-FFF2-40B4-BE49-F238E27FC236}">
                      <a16:creationId xmlns:a16="http://schemas.microsoft.com/office/drawing/2014/main" id="{D3CDC535-CFAA-A107-AE49-D829A634FB13}"/>
                    </a:ext>
                  </a:extLst>
                </p14:cNvPr>
                <p14:cNvContentPartPr/>
                <p14:nvPr/>
              </p14:nvContentPartPr>
              <p14:xfrm>
                <a:off x="1508809" y="604362"/>
                <a:ext cx="561960" cy="288000"/>
              </p14:xfrm>
            </p:contentPart>
          </mc:Choice>
          <mc:Fallback>
            <p:pic>
              <p:nvPicPr>
                <p:cNvPr id="3" name="Ink 2">
                  <a:extLst>
                    <a:ext uri="{FF2B5EF4-FFF2-40B4-BE49-F238E27FC236}">
                      <a16:creationId xmlns:a16="http://schemas.microsoft.com/office/drawing/2014/main" id="{D3CDC535-CFAA-A107-AE49-D829A634FB13}"/>
                    </a:ext>
                  </a:extLst>
                </p:cNvPr>
                <p:cNvPicPr/>
                <p:nvPr/>
              </p:nvPicPr>
              <p:blipFill>
                <a:blip r:embed="rId29"/>
                <a:stretch>
                  <a:fillRect/>
                </a:stretch>
              </p:blipFill>
              <p:spPr>
                <a:xfrm>
                  <a:off x="1500169" y="595722"/>
                  <a:ext cx="579600" cy="3056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 name="Ink 3">
                  <a:extLst>
                    <a:ext uri="{FF2B5EF4-FFF2-40B4-BE49-F238E27FC236}">
                      <a16:creationId xmlns:a16="http://schemas.microsoft.com/office/drawing/2014/main" id="{8BBAEBBD-309F-7059-50DE-E5F124526998}"/>
                    </a:ext>
                  </a:extLst>
                </p14:cNvPr>
                <p14:cNvContentPartPr/>
                <p14:nvPr/>
              </p14:nvContentPartPr>
              <p14:xfrm>
                <a:off x="1331329" y="99282"/>
                <a:ext cx="606960" cy="390240"/>
              </p14:xfrm>
            </p:contentPart>
          </mc:Choice>
          <mc:Fallback>
            <p:pic>
              <p:nvPicPr>
                <p:cNvPr id="4" name="Ink 3">
                  <a:extLst>
                    <a:ext uri="{FF2B5EF4-FFF2-40B4-BE49-F238E27FC236}">
                      <a16:creationId xmlns:a16="http://schemas.microsoft.com/office/drawing/2014/main" id="{8BBAEBBD-309F-7059-50DE-E5F124526998}"/>
                    </a:ext>
                  </a:extLst>
                </p:cNvPr>
                <p:cNvPicPr/>
                <p:nvPr/>
              </p:nvPicPr>
              <p:blipFill>
                <a:blip r:embed="rId31"/>
                <a:stretch>
                  <a:fillRect/>
                </a:stretch>
              </p:blipFill>
              <p:spPr>
                <a:xfrm>
                  <a:off x="1322689" y="90282"/>
                  <a:ext cx="624600" cy="4078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5" name="Ink 4">
                  <a:extLst>
                    <a:ext uri="{FF2B5EF4-FFF2-40B4-BE49-F238E27FC236}">
                      <a16:creationId xmlns:a16="http://schemas.microsoft.com/office/drawing/2014/main" id="{2855D1BF-C18F-B121-9492-5D6DFA591972}"/>
                    </a:ext>
                  </a:extLst>
                </p14:cNvPr>
                <p14:cNvContentPartPr/>
                <p14:nvPr/>
              </p14:nvContentPartPr>
              <p14:xfrm>
                <a:off x="1937929" y="96402"/>
                <a:ext cx="41040" cy="380160"/>
              </p14:xfrm>
            </p:contentPart>
          </mc:Choice>
          <mc:Fallback>
            <p:pic>
              <p:nvPicPr>
                <p:cNvPr id="5" name="Ink 4">
                  <a:extLst>
                    <a:ext uri="{FF2B5EF4-FFF2-40B4-BE49-F238E27FC236}">
                      <a16:creationId xmlns:a16="http://schemas.microsoft.com/office/drawing/2014/main" id="{2855D1BF-C18F-B121-9492-5D6DFA591972}"/>
                    </a:ext>
                  </a:extLst>
                </p:cNvPr>
                <p:cNvPicPr/>
                <p:nvPr/>
              </p:nvPicPr>
              <p:blipFill>
                <a:blip r:embed="rId33"/>
                <a:stretch>
                  <a:fillRect/>
                </a:stretch>
              </p:blipFill>
              <p:spPr>
                <a:xfrm>
                  <a:off x="1928929" y="87762"/>
                  <a:ext cx="58680" cy="3978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7" name="Ink 6">
                  <a:extLst>
                    <a:ext uri="{FF2B5EF4-FFF2-40B4-BE49-F238E27FC236}">
                      <a16:creationId xmlns:a16="http://schemas.microsoft.com/office/drawing/2014/main" id="{A80192E3-D89D-9743-4D6E-0E577052786F}"/>
                    </a:ext>
                  </a:extLst>
                </p14:cNvPr>
                <p14:cNvContentPartPr/>
                <p14:nvPr/>
              </p14:nvContentPartPr>
              <p14:xfrm>
                <a:off x="1336009" y="1997562"/>
                <a:ext cx="889560" cy="311760"/>
              </p14:xfrm>
            </p:contentPart>
          </mc:Choice>
          <mc:Fallback>
            <p:pic>
              <p:nvPicPr>
                <p:cNvPr id="7" name="Ink 6">
                  <a:extLst>
                    <a:ext uri="{FF2B5EF4-FFF2-40B4-BE49-F238E27FC236}">
                      <a16:creationId xmlns:a16="http://schemas.microsoft.com/office/drawing/2014/main" id="{A80192E3-D89D-9743-4D6E-0E577052786F}"/>
                    </a:ext>
                  </a:extLst>
                </p:cNvPr>
                <p:cNvPicPr/>
                <p:nvPr/>
              </p:nvPicPr>
              <p:blipFill>
                <a:blip r:embed="rId35"/>
                <a:stretch>
                  <a:fillRect/>
                </a:stretch>
              </p:blipFill>
              <p:spPr>
                <a:xfrm>
                  <a:off x="1327009" y="1988562"/>
                  <a:ext cx="907200" cy="3294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9" name="Ink 8">
                  <a:extLst>
                    <a:ext uri="{FF2B5EF4-FFF2-40B4-BE49-F238E27FC236}">
                      <a16:creationId xmlns:a16="http://schemas.microsoft.com/office/drawing/2014/main" id="{851295B6-DF39-492B-4341-2D92F643510B}"/>
                    </a:ext>
                  </a:extLst>
                </p14:cNvPr>
                <p14:cNvContentPartPr/>
                <p14:nvPr/>
              </p14:nvContentPartPr>
              <p14:xfrm>
                <a:off x="663529" y="1320402"/>
                <a:ext cx="2450880" cy="111240"/>
              </p14:xfrm>
            </p:contentPart>
          </mc:Choice>
          <mc:Fallback>
            <p:pic>
              <p:nvPicPr>
                <p:cNvPr id="9" name="Ink 8">
                  <a:extLst>
                    <a:ext uri="{FF2B5EF4-FFF2-40B4-BE49-F238E27FC236}">
                      <a16:creationId xmlns:a16="http://schemas.microsoft.com/office/drawing/2014/main" id="{851295B6-DF39-492B-4341-2D92F643510B}"/>
                    </a:ext>
                  </a:extLst>
                </p:cNvPr>
                <p:cNvPicPr/>
                <p:nvPr/>
              </p:nvPicPr>
              <p:blipFill>
                <a:blip r:embed="rId37"/>
                <a:stretch>
                  <a:fillRect/>
                </a:stretch>
              </p:blipFill>
              <p:spPr>
                <a:xfrm>
                  <a:off x="654529" y="1311402"/>
                  <a:ext cx="246852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0" name="Ink 9">
                  <a:extLst>
                    <a:ext uri="{FF2B5EF4-FFF2-40B4-BE49-F238E27FC236}">
                      <a16:creationId xmlns:a16="http://schemas.microsoft.com/office/drawing/2014/main" id="{07C7A29E-87A3-D17C-D724-09B65F2D4C83}"/>
                    </a:ext>
                  </a:extLst>
                </p14:cNvPr>
                <p14:cNvContentPartPr/>
                <p14:nvPr/>
              </p14:nvContentPartPr>
              <p14:xfrm>
                <a:off x="2904889" y="1191882"/>
                <a:ext cx="213840" cy="295200"/>
              </p14:xfrm>
            </p:contentPart>
          </mc:Choice>
          <mc:Fallback>
            <p:pic>
              <p:nvPicPr>
                <p:cNvPr id="10" name="Ink 9">
                  <a:extLst>
                    <a:ext uri="{FF2B5EF4-FFF2-40B4-BE49-F238E27FC236}">
                      <a16:creationId xmlns:a16="http://schemas.microsoft.com/office/drawing/2014/main" id="{07C7A29E-87A3-D17C-D724-09B65F2D4C83}"/>
                    </a:ext>
                  </a:extLst>
                </p:cNvPr>
                <p:cNvPicPr/>
                <p:nvPr/>
              </p:nvPicPr>
              <p:blipFill>
                <a:blip r:embed="rId39"/>
                <a:stretch>
                  <a:fillRect/>
                </a:stretch>
              </p:blipFill>
              <p:spPr>
                <a:xfrm>
                  <a:off x="2895889" y="1183242"/>
                  <a:ext cx="23148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2" name="Ink 11">
                  <a:extLst>
                    <a:ext uri="{FF2B5EF4-FFF2-40B4-BE49-F238E27FC236}">
                      <a16:creationId xmlns:a16="http://schemas.microsoft.com/office/drawing/2014/main" id="{8E3D1A98-FF4A-781D-05A7-B13A1B2A65ED}"/>
                    </a:ext>
                  </a:extLst>
                </p14:cNvPr>
                <p14:cNvContentPartPr/>
                <p14:nvPr/>
              </p14:nvContentPartPr>
              <p14:xfrm>
                <a:off x="3465769" y="1109082"/>
                <a:ext cx="59040" cy="549720"/>
              </p14:xfrm>
            </p:contentPart>
          </mc:Choice>
          <mc:Fallback>
            <p:pic>
              <p:nvPicPr>
                <p:cNvPr id="12" name="Ink 11">
                  <a:extLst>
                    <a:ext uri="{FF2B5EF4-FFF2-40B4-BE49-F238E27FC236}">
                      <a16:creationId xmlns:a16="http://schemas.microsoft.com/office/drawing/2014/main" id="{8E3D1A98-FF4A-781D-05A7-B13A1B2A65ED}"/>
                    </a:ext>
                  </a:extLst>
                </p:cNvPr>
                <p:cNvPicPr/>
                <p:nvPr/>
              </p:nvPicPr>
              <p:blipFill>
                <a:blip r:embed="rId41"/>
                <a:stretch>
                  <a:fillRect/>
                </a:stretch>
              </p:blipFill>
              <p:spPr>
                <a:xfrm>
                  <a:off x="3457129" y="1100442"/>
                  <a:ext cx="76680" cy="5673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3" name="Ink 12">
                  <a:extLst>
                    <a:ext uri="{FF2B5EF4-FFF2-40B4-BE49-F238E27FC236}">
                      <a16:creationId xmlns:a16="http://schemas.microsoft.com/office/drawing/2014/main" id="{632C5679-21FD-8E5E-4B82-DDABA63747BD}"/>
                    </a:ext>
                  </a:extLst>
                </p14:cNvPr>
                <p14:cNvContentPartPr/>
                <p14:nvPr/>
              </p14:nvContentPartPr>
              <p14:xfrm>
                <a:off x="3228529" y="1066242"/>
                <a:ext cx="689040" cy="54360"/>
              </p14:xfrm>
            </p:contentPart>
          </mc:Choice>
          <mc:Fallback>
            <p:pic>
              <p:nvPicPr>
                <p:cNvPr id="13" name="Ink 12">
                  <a:extLst>
                    <a:ext uri="{FF2B5EF4-FFF2-40B4-BE49-F238E27FC236}">
                      <a16:creationId xmlns:a16="http://schemas.microsoft.com/office/drawing/2014/main" id="{632C5679-21FD-8E5E-4B82-DDABA63747BD}"/>
                    </a:ext>
                  </a:extLst>
                </p:cNvPr>
                <p:cNvPicPr/>
                <p:nvPr/>
              </p:nvPicPr>
              <p:blipFill>
                <a:blip r:embed="rId43"/>
                <a:stretch>
                  <a:fillRect/>
                </a:stretch>
              </p:blipFill>
              <p:spPr>
                <a:xfrm>
                  <a:off x="3219889" y="1057602"/>
                  <a:ext cx="70668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5" name="Ink 14">
                  <a:extLst>
                    <a:ext uri="{FF2B5EF4-FFF2-40B4-BE49-F238E27FC236}">
                      <a16:creationId xmlns:a16="http://schemas.microsoft.com/office/drawing/2014/main" id="{0997C877-0CAD-EAF5-0ECA-50A5FE6DB09D}"/>
                    </a:ext>
                  </a:extLst>
                </p14:cNvPr>
                <p14:cNvContentPartPr/>
                <p14:nvPr/>
              </p14:nvContentPartPr>
              <p14:xfrm>
                <a:off x="477049" y="1273962"/>
                <a:ext cx="257400" cy="329040"/>
              </p14:xfrm>
            </p:contentPart>
          </mc:Choice>
          <mc:Fallback>
            <p:pic>
              <p:nvPicPr>
                <p:cNvPr id="15" name="Ink 14">
                  <a:extLst>
                    <a:ext uri="{FF2B5EF4-FFF2-40B4-BE49-F238E27FC236}">
                      <a16:creationId xmlns:a16="http://schemas.microsoft.com/office/drawing/2014/main" id="{0997C877-0CAD-EAF5-0ECA-50A5FE6DB09D}"/>
                    </a:ext>
                  </a:extLst>
                </p:cNvPr>
                <p:cNvPicPr/>
                <p:nvPr/>
              </p:nvPicPr>
              <p:blipFill>
                <a:blip r:embed="rId45"/>
                <a:stretch>
                  <a:fillRect/>
                </a:stretch>
              </p:blipFill>
              <p:spPr>
                <a:xfrm>
                  <a:off x="468409" y="1264962"/>
                  <a:ext cx="275040" cy="3466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6" name="Ink 15">
                  <a:extLst>
                    <a:ext uri="{FF2B5EF4-FFF2-40B4-BE49-F238E27FC236}">
                      <a16:creationId xmlns:a16="http://schemas.microsoft.com/office/drawing/2014/main" id="{EE74409B-72FA-AB4A-03DB-A3FF752A6000}"/>
                    </a:ext>
                  </a:extLst>
                </p14:cNvPr>
                <p14:cNvContentPartPr/>
                <p14:nvPr/>
              </p14:nvContentPartPr>
              <p14:xfrm>
                <a:off x="178969" y="1086762"/>
                <a:ext cx="76680" cy="491760"/>
              </p14:xfrm>
            </p:contentPart>
          </mc:Choice>
          <mc:Fallback>
            <p:pic>
              <p:nvPicPr>
                <p:cNvPr id="16" name="Ink 15">
                  <a:extLst>
                    <a:ext uri="{FF2B5EF4-FFF2-40B4-BE49-F238E27FC236}">
                      <a16:creationId xmlns:a16="http://schemas.microsoft.com/office/drawing/2014/main" id="{EE74409B-72FA-AB4A-03DB-A3FF752A6000}"/>
                    </a:ext>
                  </a:extLst>
                </p:cNvPr>
                <p:cNvPicPr/>
                <p:nvPr/>
              </p:nvPicPr>
              <p:blipFill>
                <a:blip r:embed="rId47"/>
                <a:stretch>
                  <a:fillRect/>
                </a:stretch>
              </p:blipFill>
              <p:spPr>
                <a:xfrm>
                  <a:off x="170329" y="1078122"/>
                  <a:ext cx="94320" cy="5094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7" name="Ink 16">
                  <a:extLst>
                    <a:ext uri="{FF2B5EF4-FFF2-40B4-BE49-F238E27FC236}">
                      <a16:creationId xmlns:a16="http://schemas.microsoft.com/office/drawing/2014/main" id="{C17033BE-3C17-D530-3134-B74F170412A0}"/>
                    </a:ext>
                  </a:extLst>
                </p14:cNvPr>
                <p14:cNvContentPartPr/>
                <p14:nvPr/>
              </p14:nvContentPartPr>
              <p14:xfrm>
                <a:off x="22369" y="1140402"/>
                <a:ext cx="498240" cy="433440"/>
              </p14:xfrm>
            </p:contentPart>
          </mc:Choice>
          <mc:Fallback>
            <p:pic>
              <p:nvPicPr>
                <p:cNvPr id="17" name="Ink 16">
                  <a:extLst>
                    <a:ext uri="{FF2B5EF4-FFF2-40B4-BE49-F238E27FC236}">
                      <a16:creationId xmlns:a16="http://schemas.microsoft.com/office/drawing/2014/main" id="{C17033BE-3C17-D530-3134-B74F170412A0}"/>
                    </a:ext>
                  </a:extLst>
                </p:cNvPr>
                <p:cNvPicPr/>
                <p:nvPr/>
              </p:nvPicPr>
              <p:blipFill>
                <a:blip r:embed="rId49"/>
                <a:stretch>
                  <a:fillRect/>
                </a:stretch>
              </p:blipFill>
              <p:spPr>
                <a:xfrm>
                  <a:off x="13729" y="1131402"/>
                  <a:ext cx="515880" cy="4510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2" name="Ink 31">
                  <a:extLst>
                    <a:ext uri="{FF2B5EF4-FFF2-40B4-BE49-F238E27FC236}">
                      <a16:creationId xmlns:a16="http://schemas.microsoft.com/office/drawing/2014/main" id="{3AE3AAB9-38B7-B379-B189-069EC56FBB51}"/>
                    </a:ext>
                  </a:extLst>
                </p14:cNvPr>
                <p14:cNvContentPartPr/>
                <p14:nvPr/>
              </p14:nvContentPartPr>
              <p14:xfrm>
                <a:off x="2270929" y="68322"/>
                <a:ext cx="197640" cy="332280"/>
              </p14:xfrm>
            </p:contentPart>
          </mc:Choice>
          <mc:Fallback>
            <p:pic>
              <p:nvPicPr>
                <p:cNvPr id="32" name="Ink 31">
                  <a:extLst>
                    <a:ext uri="{FF2B5EF4-FFF2-40B4-BE49-F238E27FC236}">
                      <a16:creationId xmlns:a16="http://schemas.microsoft.com/office/drawing/2014/main" id="{3AE3AAB9-38B7-B379-B189-069EC56FBB51}"/>
                    </a:ext>
                  </a:extLst>
                </p:cNvPr>
                <p:cNvPicPr/>
                <p:nvPr/>
              </p:nvPicPr>
              <p:blipFill>
                <a:blip r:embed="rId51"/>
                <a:stretch>
                  <a:fillRect/>
                </a:stretch>
              </p:blipFill>
              <p:spPr>
                <a:xfrm>
                  <a:off x="2261929" y="59322"/>
                  <a:ext cx="215280" cy="3499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3" name="Ink 32">
                  <a:extLst>
                    <a:ext uri="{FF2B5EF4-FFF2-40B4-BE49-F238E27FC236}">
                      <a16:creationId xmlns:a16="http://schemas.microsoft.com/office/drawing/2014/main" id="{E154E401-1FD1-D2C8-604C-694B73614373}"/>
                    </a:ext>
                  </a:extLst>
                </p14:cNvPr>
                <p14:cNvContentPartPr/>
                <p14:nvPr/>
              </p14:nvContentPartPr>
              <p14:xfrm>
                <a:off x="2411689" y="241842"/>
                <a:ext cx="313920" cy="347040"/>
              </p14:xfrm>
            </p:contentPart>
          </mc:Choice>
          <mc:Fallback>
            <p:pic>
              <p:nvPicPr>
                <p:cNvPr id="33" name="Ink 32">
                  <a:extLst>
                    <a:ext uri="{FF2B5EF4-FFF2-40B4-BE49-F238E27FC236}">
                      <a16:creationId xmlns:a16="http://schemas.microsoft.com/office/drawing/2014/main" id="{E154E401-1FD1-D2C8-604C-694B73614373}"/>
                    </a:ext>
                  </a:extLst>
                </p:cNvPr>
                <p:cNvPicPr/>
                <p:nvPr/>
              </p:nvPicPr>
              <p:blipFill>
                <a:blip r:embed="rId53"/>
                <a:stretch>
                  <a:fillRect/>
                </a:stretch>
              </p:blipFill>
              <p:spPr>
                <a:xfrm>
                  <a:off x="2403049" y="232842"/>
                  <a:ext cx="331560" cy="3646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4" name="Ink 33">
                  <a:extLst>
                    <a:ext uri="{FF2B5EF4-FFF2-40B4-BE49-F238E27FC236}">
                      <a16:creationId xmlns:a16="http://schemas.microsoft.com/office/drawing/2014/main" id="{8FAFC9B7-F5C2-ACDC-215F-8E1688BA2D61}"/>
                    </a:ext>
                  </a:extLst>
                </p14:cNvPr>
                <p14:cNvContentPartPr/>
                <p14:nvPr/>
              </p14:nvContentPartPr>
              <p14:xfrm>
                <a:off x="2722369" y="235002"/>
                <a:ext cx="675720" cy="192600"/>
              </p14:xfrm>
            </p:contentPart>
          </mc:Choice>
          <mc:Fallback>
            <p:pic>
              <p:nvPicPr>
                <p:cNvPr id="34" name="Ink 33">
                  <a:extLst>
                    <a:ext uri="{FF2B5EF4-FFF2-40B4-BE49-F238E27FC236}">
                      <a16:creationId xmlns:a16="http://schemas.microsoft.com/office/drawing/2014/main" id="{8FAFC9B7-F5C2-ACDC-215F-8E1688BA2D61}"/>
                    </a:ext>
                  </a:extLst>
                </p:cNvPr>
                <p:cNvPicPr/>
                <p:nvPr/>
              </p:nvPicPr>
              <p:blipFill>
                <a:blip r:embed="rId55"/>
                <a:stretch>
                  <a:fillRect/>
                </a:stretch>
              </p:blipFill>
              <p:spPr>
                <a:xfrm>
                  <a:off x="2713729" y="226362"/>
                  <a:ext cx="693360" cy="210240"/>
                </a:xfrm>
                <a:prstGeom prst="rect">
                  <a:avLst/>
                </a:prstGeom>
              </p:spPr>
            </p:pic>
          </mc:Fallback>
        </mc:AlternateContent>
      </p:grpSp>
      <p:grpSp>
        <p:nvGrpSpPr>
          <p:cNvPr id="39" name="Group 38">
            <a:extLst>
              <a:ext uri="{FF2B5EF4-FFF2-40B4-BE49-F238E27FC236}">
                <a16:creationId xmlns:a16="http://schemas.microsoft.com/office/drawing/2014/main" id="{840E39FE-3677-1797-7004-6E0A865FC7E1}"/>
              </a:ext>
            </a:extLst>
          </p:cNvPr>
          <p:cNvGrpSpPr/>
          <p:nvPr/>
        </p:nvGrpSpPr>
        <p:grpSpPr>
          <a:xfrm>
            <a:off x="2590249" y="2552322"/>
            <a:ext cx="2092680" cy="659880"/>
            <a:chOff x="2590249" y="2552322"/>
            <a:chExt cx="2092680" cy="659880"/>
          </a:xfrm>
        </p:grpSpPr>
        <mc:AlternateContent xmlns:mc="http://schemas.openxmlformats.org/markup-compatibility/2006">
          <mc:Choice xmlns:p14="http://schemas.microsoft.com/office/powerpoint/2010/main" Requires="p14">
            <p:contentPart p14:bwMode="auto" r:id="rId56">
              <p14:nvContentPartPr>
                <p14:cNvPr id="35" name="Ink 34">
                  <a:extLst>
                    <a:ext uri="{FF2B5EF4-FFF2-40B4-BE49-F238E27FC236}">
                      <a16:creationId xmlns:a16="http://schemas.microsoft.com/office/drawing/2014/main" id="{5FE91EF2-AFFB-8126-2CC1-CEDB14125B0C}"/>
                    </a:ext>
                  </a:extLst>
                </p14:cNvPr>
                <p14:cNvContentPartPr/>
                <p14:nvPr/>
              </p14:nvContentPartPr>
              <p14:xfrm>
                <a:off x="2590249" y="2684802"/>
                <a:ext cx="524880" cy="357840"/>
              </p14:xfrm>
            </p:contentPart>
          </mc:Choice>
          <mc:Fallback>
            <p:pic>
              <p:nvPicPr>
                <p:cNvPr id="35" name="Ink 34">
                  <a:extLst>
                    <a:ext uri="{FF2B5EF4-FFF2-40B4-BE49-F238E27FC236}">
                      <a16:creationId xmlns:a16="http://schemas.microsoft.com/office/drawing/2014/main" id="{5FE91EF2-AFFB-8126-2CC1-CEDB14125B0C}"/>
                    </a:ext>
                  </a:extLst>
                </p:cNvPr>
                <p:cNvPicPr/>
                <p:nvPr/>
              </p:nvPicPr>
              <p:blipFill>
                <a:blip r:embed="rId57"/>
                <a:stretch>
                  <a:fillRect/>
                </a:stretch>
              </p:blipFill>
              <p:spPr>
                <a:xfrm>
                  <a:off x="2581249" y="2676162"/>
                  <a:ext cx="542520" cy="3754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6" name="Ink 35">
                  <a:extLst>
                    <a:ext uri="{FF2B5EF4-FFF2-40B4-BE49-F238E27FC236}">
                      <a16:creationId xmlns:a16="http://schemas.microsoft.com/office/drawing/2014/main" id="{213A99DE-AD92-7BA2-206D-9CE6B27DFBDB}"/>
                    </a:ext>
                  </a:extLst>
                </p14:cNvPr>
                <p14:cNvContentPartPr/>
                <p14:nvPr/>
              </p14:nvContentPartPr>
              <p14:xfrm>
                <a:off x="3096769" y="2552322"/>
                <a:ext cx="419400" cy="380160"/>
              </p14:xfrm>
            </p:contentPart>
          </mc:Choice>
          <mc:Fallback>
            <p:pic>
              <p:nvPicPr>
                <p:cNvPr id="36" name="Ink 35">
                  <a:extLst>
                    <a:ext uri="{FF2B5EF4-FFF2-40B4-BE49-F238E27FC236}">
                      <a16:creationId xmlns:a16="http://schemas.microsoft.com/office/drawing/2014/main" id="{213A99DE-AD92-7BA2-206D-9CE6B27DFBDB}"/>
                    </a:ext>
                  </a:extLst>
                </p:cNvPr>
                <p:cNvPicPr/>
                <p:nvPr/>
              </p:nvPicPr>
              <p:blipFill>
                <a:blip r:embed="rId59"/>
                <a:stretch>
                  <a:fillRect/>
                </a:stretch>
              </p:blipFill>
              <p:spPr>
                <a:xfrm>
                  <a:off x="3088129" y="2543322"/>
                  <a:ext cx="437040" cy="3978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7" name="Ink 36">
                  <a:extLst>
                    <a:ext uri="{FF2B5EF4-FFF2-40B4-BE49-F238E27FC236}">
                      <a16:creationId xmlns:a16="http://schemas.microsoft.com/office/drawing/2014/main" id="{1B5C233A-0804-4023-3DA9-701245D9966F}"/>
                    </a:ext>
                  </a:extLst>
                </p14:cNvPr>
                <p14:cNvContentPartPr/>
                <p14:nvPr/>
              </p14:nvContentPartPr>
              <p14:xfrm>
                <a:off x="3486289" y="2583642"/>
                <a:ext cx="887400" cy="628560"/>
              </p14:xfrm>
            </p:contentPart>
          </mc:Choice>
          <mc:Fallback>
            <p:pic>
              <p:nvPicPr>
                <p:cNvPr id="37" name="Ink 36">
                  <a:extLst>
                    <a:ext uri="{FF2B5EF4-FFF2-40B4-BE49-F238E27FC236}">
                      <a16:creationId xmlns:a16="http://schemas.microsoft.com/office/drawing/2014/main" id="{1B5C233A-0804-4023-3DA9-701245D9966F}"/>
                    </a:ext>
                  </a:extLst>
                </p:cNvPr>
                <p:cNvPicPr/>
                <p:nvPr/>
              </p:nvPicPr>
              <p:blipFill>
                <a:blip r:embed="rId61"/>
                <a:stretch>
                  <a:fillRect/>
                </a:stretch>
              </p:blipFill>
              <p:spPr>
                <a:xfrm>
                  <a:off x="3477289" y="2574642"/>
                  <a:ext cx="905040" cy="6462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8" name="Ink 37">
                  <a:extLst>
                    <a:ext uri="{FF2B5EF4-FFF2-40B4-BE49-F238E27FC236}">
                      <a16:creationId xmlns:a16="http://schemas.microsoft.com/office/drawing/2014/main" id="{B5FA9D4F-5486-4587-F507-CDE2215EF01F}"/>
                    </a:ext>
                  </a:extLst>
                </p14:cNvPr>
                <p14:cNvContentPartPr/>
                <p14:nvPr/>
              </p14:nvContentPartPr>
              <p14:xfrm>
                <a:off x="4656289" y="2944002"/>
                <a:ext cx="26640" cy="5400"/>
              </p14:xfrm>
            </p:contentPart>
          </mc:Choice>
          <mc:Fallback>
            <p:pic>
              <p:nvPicPr>
                <p:cNvPr id="38" name="Ink 37">
                  <a:extLst>
                    <a:ext uri="{FF2B5EF4-FFF2-40B4-BE49-F238E27FC236}">
                      <a16:creationId xmlns:a16="http://schemas.microsoft.com/office/drawing/2014/main" id="{B5FA9D4F-5486-4587-F507-CDE2215EF01F}"/>
                    </a:ext>
                  </a:extLst>
                </p:cNvPr>
                <p:cNvPicPr/>
                <p:nvPr/>
              </p:nvPicPr>
              <p:blipFill>
                <a:blip r:embed="rId63"/>
                <a:stretch>
                  <a:fillRect/>
                </a:stretch>
              </p:blipFill>
              <p:spPr>
                <a:xfrm>
                  <a:off x="4647289" y="2935362"/>
                  <a:ext cx="44280" cy="23040"/>
                </a:xfrm>
                <a:prstGeom prst="rect">
                  <a:avLst/>
                </a:prstGeom>
              </p:spPr>
            </p:pic>
          </mc:Fallback>
        </mc:AlternateContent>
      </p:grpSp>
      <p:grpSp>
        <p:nvGrpSpPr>
          <p:cNvPr id="72" name="Group 71">
            <a:extLst>
              <a:ext uri="{FF2B5EF4-FFF2-40B4-BE49-F238E27FC236}">
                <a16:creationId xmlns:a16="http://schemas.microsoft.com/office/drawing/2014/main" id="{5EE2CED8-D1C4-6A87-B4D8-79C84AA5DD62}"/>
              </a:ext>
            </a:extLst>
          </p:cNvPr>
          <p:cNvGrpSpPr/>
          <p:nvPr/>
        </p:nvGrpSpPr>
        <p:grpSpPr>
          <a:xfrm>
            <a:off x="1268329" y="5602962"/>
            <a:ext cx="481680" cy="614160"/>
            <a:chOff x="1268329" y="5602962"/>
            <a:chExt cx="481680" cy="614160"/>
          </a:xfrm>
        </p:grpSpPr>
        <mc:AlternateContent xmlns:mc="http://schemas.openxmlformats.org/markup-compatibility/2006">
          <mc:Choice xmlns:p14="http://schemas.microsoft.com/office/powerpoint/2010/main" Requires="p14">
            <p:contentPart p14:bwMode="auto" r:id="rId64">
              <p14:nvContentPartPr>
                <p14:cNvPr id="66" name="Ink 65">
                  <a:extLst>
                    <a:ext uri="{FF2B5EF4-FFF2-40B4-BE49-F238E27FC236}">
                      <a16:creationId xmlns:a16="http://schemas.microsoft.com/office/drawing/2014/main" id="{664C3BD4-CDE2-7663-C5E0-C98374AAE633}"/>
                    </a:ext>
                  </a:extLst>
                </p14:cNvPr>
                <p14:cNvContentPartPr/>
                <p14:nvPr/>
              </p14:nvContentPartPr>
              <p14:xfrm>
                <a:off x="1340329" y="5602962"/>
                <a:ext cx="123840" cy="614160"/>
              </p14:xfrm>
            </p:contentPart>
          </mc:Choice>
          <mc:Fallback>
            <p:pic>
              <p:nvPicPr>
                <p:cNvPr id="66" name="Ink 65">
                  <a:extLst>
                    <a:ext uri="{FF2B5EF4-FFF2-40B4-BE49-F238E27FC236}">
                      <a16:creationId xmlns:a16="http://schemas.microsoft.com/office/drawing/2014/main" id="{664C3BD4-CDE2-7663-C5E0-C98374AAE633}"/>
                    </a:ext>
                  </a:extLst>
                </p:cNvPr>
                <p:cNvPicPr/>
                <p:nvPr/>
              </p:nvPicPr>
              <p:blipFill>
                <a:blip r:embed="rId65"/>
                <a:stretch>
                  <a:fillRect/>
                </a:stretch>
              </p:blipFill>
              <p:spPr>
                <a:xfrm>
                  <a:off x="1331689" y="5594322"/>
                  <a:ext cx="141480" cy="6318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67" name="Ink 66">
                  <a:extLst>
                    <a:ext uri="{FF2B5EF4-FFF2-40B4-BE49-F238E27FC236}">
                      <a16:creationId xmlns:a16="http://schemas.microsoft.com/office/drawing/2014/main" id="{4EEB8440-7EBE-77DA-345A-2E1589527590}"/>
                    </a:ext>
                  </a:extLst>
                </p14:cNvPr>
                <p14:cNvContentPartPr/>
                <p14:nvPr/>
              </p14:nvContentPartPr>
              <p14:xfrm>
                <a:off x="1440769" y="5655522"/>
                <a:ext cx="309240" cy="44280"/>
              </p14:xfrm>
            </p:contentPart>
          </mc:Choice>
          <mc:Fallback>
            <p:pic>
              <p:nvPicPr>
                <p:cNvPr id="67" name="Ink 66">
                  <a:extLst>
                    <a:ext uri="{FF2B5EF4-FFF2-40B4-BE49-F238E27FC236}">
                      <a16:creationId xmlns:a16="http://schemas.microsoft.com/office/drawing/2014/main" id="{4EEB8440-7EBE-77DA-345A-2E1589527590}"/>
                    </a:ext>
                  </a:extLst>
                </p:cNvPr>
                <p:cNvPicPr/>
                <p:nvPr/>
              </p:nvPicPr>
              <p:blipFill>
                <a:blip r:embed="rId67"/>
                <a:stretch>
                  <a:fillRect/>
                </a:stretch>
              </p:blipFill>
              <p:spPr>
                <a:xfrm>
                  <a:off x="1431769" y="5646882"/>
                  <a:ext cx="32688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68" name="Ink 67">
                  <a:extLst>
                    <a:ext uri="{FF2B5EF4-FFF2-40B4-BE49-F238E27FC236}">
                      <a16:creationId xmlns:a16="http://schemas.microsoft.com/office/drawing/2014/main" id="{B6114C1C-3490-B2AA-3FCB-32292A7A7504}"/>
                    </a:ext>
                  </a:extLst>
                </p14:cNvPr>
                <p14:cNvContentPartPr/>
                <p14:nvPr/>
              </p14:nvContentPartPr>
              <p14:xfrm>
                <a:off x="1268329" y="5817522"/>
                <a:ext cx="446400" cy="39240"/>
              </p14:xfrm>
            </p:contentPart>
          </mc:Choice>
          <mc:Fallback>
            <p:pic>
              <p:nvPicPr>
                <p:cNvPr id="68" name="Ink 67">
                  <a:extLst>
                    <a:ext uri="{FF2B5EF4-FFF2-40B4-BE49-F238E27FC236}">
                      <a16:creationId xmlns:a16="http://schemas.microsoft.com/office/drawing/2014/main" id="{B6114C1C-3490-B2AA-3FCB-32292A7A7504}"/>
                    </a:ext>
                  </a:extLst>
                </p:cNvPr>
                <p:cNvPicPr/>
                <p:nvPr/>
              </p:nvPicPr>
              <p:blipFill>
                <a:blip r:embed="rId69"/>
                <a:stretch>
                  <a:fillRect/>
                </a:stretch>
              </p:blipFill>
              <p:spPr>
                <a:xfrm>
                  <a:off x="1259329" y="5808522"/>
                  <a:ext cx="464040" cy="56880"/>
                </a:xfrm>
                <a:prstGeom prst="rect">
                  <a:avLst/>
                </a:prstGeom>
              </p:spPr>
            </p:pic>
          </mc:Fallback>
        </mc:AlternateContent>
      </p:grpSp>
      <p:grpSp>
        <p:nvGrpSpPr>
          <p:cNvPr id="71" name="Group 70">
            <a:extLst>
              <a:ext uri="{FF2B5EF4-FFF2-40B4-BE49-F238E27FC236}">
                <a16:creationId xmlns:a16="http://schemas.microsoft.com/office/drawing/2014/main" id="{4BDC89E4-8814-3E36-E854-D054E2324313}"/>
              </a:ext>
            </a:extLst>
          </p:cNvPr>
          <p:cNvGrpSpPr/>
          <p:nvPr/>
        </p:nvGrpSpPr>
        <p:grpSpPr>
          <a:xfrm>
            <a:off x="2567209" y="5659482"/>
            <a:ext cx="342720" cy="596880"/>
            <a:chOff x="2567209" y="5659482"/>
            <a:chExt cx="342720" cy="596880"/>
          </a:xfrm>
        </p:grpSpPr>
        <mc:AlternateContent xmlns:mc="http://schemas.openxmlformats.org/markup-compatibility/2006">
          <mc:Choice xmlns:p14="http://schemas.microsoft.com/office/powerpoint/2010/main" Requires="p14">
            <p:contentPart p14:bwMode="auto" r:id="rId70">
              <p14:nvContentPartPr>
                <p14:cNvPr id="69" name="Ink 68">
                  <a:extLst>
                    <a:ext uri="{FF2B5EF4-FFF2-40B4-BE49-F238E27FC236}">
                      <a16:creationId xmlns:a16="http://schemas.microsoft.com/office/drawing/2014/main" id="{6F3B3C5F-E907-D659-AB27-55605FA7E2A8}"/>
                    </a:ext>
                  </a:extLst>
                </p14:cNvPr>
                <p14:cNvContentPartPr/>
                <p14:nvPr/>
              </p14:nvContentPartPr>
              <p14:xfrm>
                <a:off x="2567209" y="5659482"/>
                <a:ext cx="342720" cy="430200"/>
              </p14:xfrm>
            </p:contentPart>
          </mc:Choice>
          <mc:Fallback>
            <p:pic>
              <p:nvPicPr>
                <p:cNvPr id="69" name="Ink 68">
                  <a:extLst>
                    <a:ext uri="{FF2B5EF4-FFF2-40B4-BE49-F238E27FC236}">
                      <a16:creationId xmlns:a16="http://schemas.microsoft.com/office/drawing/2014/main" id="{6F3B3C5F-E907-D659-AB27-55605FA7E2A8}"/>
                    </a:ext>
                  </a:extLst>
                </p:cNvPr>
                <p:cNvPicPr/>
                <p:nvPr/>
              </p:nvPicPr>
              <p:blipFill>
                <a:blip r:embed="rId71"/>
                <a:stretch>
                  <a:fillRect/>
                </a:stretch>
              </p:blipFill>
              <p:spPr>
                <a:xfrm>
                  <a:off x="2558209" y="5650482"/>
                  <a:ext cx="360360" cy="4478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70" name="Ink 69">
                  <a:extLst>
                    <a:ext uri="{FF2B5EF4-FFF2-40B4-BE49-F238E27FC236}">
                      <a16:creationId xmlns:a16="http://schemas.microsoft.com/office/drawing/2014/main" id="{DEFE9A3D-E666-2529-50B2-C997221AF9D8}"/>
                    </a:ext>
                  </a:extLst>
                </p14:cNvPr>
                <p14:cNvContentPartPr/>
                <p14:nvPr/>
              </p14:nvContentPartPr>
              <p14:xfrm>
                <a:off x="2644969" y="6212442"/>
                <a:ext cx="46080" cy="43920"/>
              </p14:xfrm>
            </p:contentPart>
          </mc:Choice>
          <mc:Fallback>
            <p:pic>
              <p:nvPicPr>
                <p:cNvPr id="70" name="Ink 69">
                  <a:extLst>
                    <a:ext uri="{FF2B5EF4-FFF2-40B4-BE49-F238E27FC236}">
                      <a16:creationId xmlns:a16="http://schemas.microsoft.com/office/drawing/2014/main" id="{DEFE9A3D-E666-2529-50B2-C997221AF9D8}"/>
                    </a:ext>
                  </a:extLst>
                </p:cNvPr>
                <p:cNvPicPr/>
                <p:nvPr/>
              </p:nvPicPr>
              <p:blipFill>
                <a:blip r:embed="rId73"/>
                <a:stretch>
                  <a:fillRect/>
                </a:stretch>
              </p:blipFill>
              <p:spPr>
                <a:xfrm>
                  <a:off x="2635969" y="6203802"/>
                  <a:ext cx="63720" cy="61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4">
            <p14:nvContentPartPr>
              <p14:cNvPr id="41" name="Ink 40">
                <a:extLst>
                  <a:ext uri="{FF2B5EF4-FFF2-40B4-BE49-F238E27FC236}">
                    <a16:creationId xmlns:a16="http://schemas.microsoft.com/office/drawing/2014/main" id="{1663AB42-0535-A3F3-26BA-3D702E9D7E13}"/>
                  </a:ext>
                </a:extLst>
              </p14:cNvPr>
              <p14:cNvContentPartPr/>
              <p14:nvPr/>
            </p14:nvContentPartPr>
            <p14:xfrm>
              <a:off x="989329" y="3841842"/>
              <a:ext cx="196560" cy="475920"/>
            </p14:xfrm>
          </p:contentPart>
        </mc:Choice>
        <mc:Fallback>
          <p:pic>
            <p:nvPicPr>
              <p:cNvPr id="41" name="Ink 40">
                <a:extLst>
                  <a:ext uri="{FF2B5EF4-FFF2-40B4-BE49-F238E27FC236}">
                    <a16:creationId xmlns:a16="http://schemas.microsoft.com/office/drawing/2014/main" id="{1663AB42-0535-A3F3-26BA-3D702E9D7E13}"/>
                  </a:ext>
                </a:extLst>
              </p:cNvPr>
              <p:cNvPicPr/>
              <p:nvPr/>
            </p:nvPicPr>
            <p:blipFill>
              <a:blip r:embed="rId75"/>
              <a:stretch>
                <a:fillRect/>
              </a:stretch>
            </p:blipFill>
            <p:spPr>
              <a:xfrm>
                <a:off x="980329" y="3833202"/>
                <a:ext cx="214200" cy="4935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2" name="Ink 41">
                <a:extLst>
                  <a:ext uri="{FF2B5EF4-FFF2-40B4-BE49-F238E27FC236}">
                    <a16:creationId xmlns:a16="http://schemas.microsoft.com/office/drawing/2014/main" id="{DACFAD03-8652-C251-80C5-7D694F365C7F}"/>
                  </a:ext>
                </a:extLst>
              </p14:cNvPr>
              <p14:cNvContentPartPr/>
              <p14:nvPr/>
            </p14:nvContentPartPr>
            <p14:xfrm>
              <a:off x="934609" y="3825642"/>
              <a:ext cx="508320" cy="475560"/>
            </p14:xfrm>
          </p:contentPart>
        </mc:Choice>
        <mc:Fallback>
          <p:pic>
            <p:nvPicPr>
              <p:cNvPr id="42" name="Ink 41">
                <a:extLst>
                  <a:ext uri="{FF2B5EF4-FFF2-40B4-BE49-F238E27FC236}">
                    <a16:creationId xmlns:a16="http://schemas.microsoft.com/office/drawing/2014/main" id="{DACFAD03-8652-C251-80C5-7D694F365C7F}"/>
                  </a:ext>
                </a:extLst>
              </p:cNvPr>
              <p:cNvPicPr/>
              <p:nvPr/>
            </p:nvPicPr>
            <p:blipFill>
              <a:blip r:embed="rId77"/>
              <a:stretch>
                <a:fillRect/>
              </a:stretch>
            </p:blipFill>
            <p:spPr>
              <a:xfrm>
                <a:off x="925609" y="3817002"/>
                <a:ext cx="525960" cy="4932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3" name="Ink 42">
                <a:extLst>
                  <a:ext uri="{FF2B5EF4-FFF2-40B4-BE49-F238E27FC236}">
                    <a16:creationId xmlns:a16="http://schemas.microsoft.com/office/drawing/2014/main" id="{3616C57C-D731-F376-2B5E-DD77DCDB481C}"/>
                  </a:ext>
                </a:extLst>
              </p14:cNvPr>
              <p14:cNvContentPartPr/>
              <p14:nvPr/>
            </p14:nvContentPartPr>
            <p14:xfrm>
              <a:off x="1855849" y="4066482"/>
              <a:ext cx="584280" cy="183600"/>
            </p14:xfrm>
          </p:contentPart>
        </mc:Choice>
        <mc:Fallback>
          <p:pic>
            <p:nvPicPr>
              <p:cNvPr id="43" name="Ink 42">
                <a:extLst>
                  <a:ext uri="{FF2B5EF4-FFF2-40B4-BE49-F238E27FC236}">
                    <a16:creationId xmlns:a16="http://schemas.microsoft.com/office/drawing/2014/main" id="{3616C57C-D731-F376-2B5E-DD77DCDB481C}"/>
                  </a:ext>
                </a:extLst>
              </p:cNvPr>
              <p:cNvPicPr/>
              <p:nvPr/>
            </p:nvPicPr>
            <p:blipFill>
              <a:blip r:embed="rId79"/>
              <a:stretch>
                <a:fillRect/>
              </a:stretch>
            </p:blipFill>
            <p:spPr>
              <a:xfrm>
                <a:off x="1846849" y="4057842"/>
                <a:ext cx="60192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60" name="Ink 59">
                <a:extLst>
                  <a:ext uri="{FF2B5EF4-FFF2-40B4-BE49-F238E27FC236}">
                    <a16:creationId xmlns:a16="http://schemas.microsoft.com/office/drawing/2014/main" id="{950BD54A-8758-FE0C-6114-C94035B917F8}"/>
                  </a:ext>
                </a:extLst>
              </p14:cNvPr>
              <p14:cNvContentPartPr/>
              <p14:nvPr/>
            </p14:nvContentPartPr>
            <p14:xfrm>
              <a:off x="902569" y="4860642"/>
              <a:ext cx="515880" cy="346680"/>
            </p14:xfrm>
          </p:contentPart>
        </mc:Choice>
        <mc:Fallback>
          <p:pic>
            <p:nvPicPr>
              <p:cNvPr id="60" name="Ink 59">
                <a:extLst>
                  <a:ext uri="{FF2B5EF4-FFF2-40B4-BE49-F238E27FC236}">
                    <a16:creationId xmlns:a16="http://schemas.microsoft.com/office/drawing/2014/main" id="{950BD54A-8758-FE0C-6114-C94035B917F8}"/>
                  </a:ext>
                </a:extLst>
              </p:cNvPr>
              <p:cNvPicPr/>
              <p:nvPr/>
            </p:nvPicPr>
            <p:blipFill>
              <a:blip r:embed="rId81"/>
              <a:stretch>
                <a:fillRect/>
              </a:stretch>
            </p:blipFill>
            <p:spPr>
              <a:xfrm>
                <a:off x="893929" y="4851642"/>
                <a:ext cx="533520" cy="3643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61" name="Ink 60">
                <a:extLst>
                  <a:ext uri="{FF2B5EF4-FFF2-40B4-BE49-F238E27FC236}">
                    <a16:creationId xmlns:a16="http://schemas.microsoft.com/office/drawing/2014/main" id="{27B2D203-D4FD-9E11-48B8-1EC707E04141}"/>
                  </a:ext>
                </a:extLst>
              </p14:cNvPr>
              <p14:cNvContentPartPr/>
              <p14:nvPr/>
            </p14:nvContentPartPr>
            <p14:xfrm>
              <a:off x="2202169" y="5029482"/>
              <a:ext cx="385560" cy="285480"/>
            </p14:xfrm>
          </p:contentPart>
        </mc:Choice>
        <mc:Fallback>
          <p:pic>
            <p:nvPicPr>
              <p:cNvPr id="61" name="Ink 60">
                <a:extLst>
                  <a:ext uri="{FF2B5EF4-FFF2-40B4-BE49-F238E27FC236}">
                    <a16:creationId xmlns:a16="http://schemas.microsoft.com/office/drawing/2014/main" id="{27B2D203-D4FD-9E11-48B8-1EC707E04141}"/>
                  </a:ext>
                </a:extLst>
              </p:cNvPr>
              <p:cNvPicPr/>
              <p:nvPr/>
            </p:nvPicPr>
            <p:blipFill>
              <a:blip r:embed="rId83"/>
              <a:stretch>
                <a:fillRect/>
              </a:stretch>
            </p:blipFill>
            <p:spPr>
              <a:xfrm>
                <a:off x="2193169" y="5020842"/>
                <a:ext cx="403200" cy="303120"/>
              </a:xfrm>
              <a:prstGeom prst="rect">
                <a:avLst/>
              </a:prstGeom>
            </p:spPr>
          </p:pic>
        </mc:Fallback>
      </mc:AlternateContent>
      <p:grpSp>
        <p:nvGrpSpPr>
          <p:cNvPr id="81" name="Group 80">
            <a:extLst>
              <a:ext uri="{FF2B5EF4-FFF2-40B4-BE49-F238E27FC236}">
                <a16:creationId xmlns:a16="http://schemas.microsoft.com/office/drawing/2014/main" id="{4A4F90AB-9828-F2AE-2FEB-3878CFF3B4A9}"/>
              </a:ext>
            </a:extLst>
          </p:cNvPr>
          <p:cNvGrpSpPr/>
          <p:nvPr/>
        </p:nvGrpSpPr>
        <p:grpSpPr>
          <a:xfrm>
            <a:off x="3029809" y="3704322"/>
            <a:ext cx="4538160" cy="1639080"/>
            <a:chOff x="3029809" y="3704322"/>
            <a:chExt cx="4538160" cy="1639080"/>
          </a:xfrm>
        </p:grpSpPr>
        <mc:AlternateContent xmlns:mc="http://schemas.openxmlformats.org/markup-compatibility/2006">
          <mc:Choice xmlns:p14="http://schemas.microsoft.com/office/powerpoint/2010/main" Requires="p14">
            <p:contentPart p14:bwMode="auto" r:id="rId84">
              <p14:nvContentPartPr>
                <p14:cNvPr id="44" name="Ink 43">
                  <a:extLst>
                    <a:ext uri="{FF2B5EF4-FFF2-40B4-BE49-F238E27FC236}">
                      <a16:creationId xmlns:a16="http://schemas.microsoft.com/office/drawing/2014/main" id="{B4D392DB-24D5-0F24-0357-B5197004403E}"/>
                    </a:ext>
                  </a:extLst>
                </p14:cNvPr>
                <p14:cNvContentPartPr/>
                <p14:nvPr/>
              </p14:nvContentPartPr>
              <p14:xfrm>
                <a:off x="3029809" y="3785682"/>
                <a:ext cx="52920" cy="495720"/>
              </p14:xfrm>
            </p:contentPart>
          </mc:Choice>
          <mc:Fallback>
            <p:pic>
              <p:nvPicPr>
                <p:cNvPr id="44" name="Ink 43">
                  <a:extLst>
                    <a:ext uri="{FF2B5EF4-FFF2-40B4-BE49-F238E27FC236}">
                      <a16:creationId xmlns:a16="http://schemas.microsoft.com/office/drawing/2014/main" id="{B4D392DB-24D5-0F24-0357-B5197004403E}"/>
                    </a:ext>
                  </a:extLst>
                </p:cNvPr>
                <p:cNvPicPr/>
                <p:nvPr/>
              </p:nvPicPr>
              <p:blipFill>
                <a:blip r:embed="rId85"/>
                <a:stretch>
                  <a:fillRect/>
                </a:stretch>
              </p:blipFill>
              <p:spPr>
                <a:xfrm>
                  <a:off x="3021169" y="3776682"/>
                  <a:ext cx="70560" cy="5133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45" name="Ink 44">
                  <a:extLst>
                    <a:ext uri="{FF2B5EF4-FFF2-40B4-BE49-F238E27FC236}">
                      <a16:creationId xmlns:a16="http://schemas.microsoft.com/office/drawing/2014/main" id="{C361E581-6759-F41A-4415-418703747E5D}"/>
                    </a:ext>
                  </a:extLst>
                </p14:cNvPr>
                <p14:cNvContentPartPr/>
                <p14:nvPr/>
              </p14:nvContentPartPr>
              <p14:xfrm>
                <a:off x="3104689" y="3985122"/>
                <a:ext cx="466200" cy="313200"/>
              </p14:xfrm>
            </p:contentPart>
          </mc:Choice>
          <mc:Fallback>
            <p:pic>
              <p:nvPicPr>
                <p:cNvPr id="45" name="Ink 44">
                  <a:extLst>
                    <a:ext uri="{FF2B5EF4-FFF2-40B4-BE49-F238E27FC236}">
                      <a16:creationId xmlns:a16="http://schemas.microsoft.com/office/drawing/2014/main" id="{C361E581-6759-F41A-4415-418703747E5D}"/>
                    </a:ext>
                  </a:extLst>
                </p:cNvPr>
                <p:cNvPicPr/>
                <p:nvPr/>
              </p:nvPicPr>
              <p:blipFill>
                <a:blip r:embed="rId87"/>
                <a:stretch>
                  <a:fillRect/>
                </a:stretch>
              </p:blipFill>
              <p:spPr>
                <a:xfrm>
                  <a:off x="3096049" y="3976482"/>
                  <a:ext cx="483840" cy="3308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46" name="Ink 45">
                  <a:extLst>
                    <a:ext uri="{FF2B5EF4-FFF2-40B4-BE49-F238E27FC236}">
                      <a16:creationId xmlns:a16="http://schemas.microsoft.com/office/drawing/2014/main" id="{293B4D61-B80D-0268-5BAD-4FEE1796C4D4}"/>
                    </a:ext>
                  </a:extLst>
                </p14:cNvPr>
                <p14:cNvContentPartPr/>
                <p14:nvPr/>
              </p14:nvContentPartPr>
              <p14:xfrm>
                <a:off x="4164169" y="3760122"/>
                <a:ext cx="286920" cy="486000"/>
              </p14:xfrm>
            </p:contentPart>
          </mc:Choice>
          <mc:Fallback>
            <p:pic>
              <p:nvPicPr>
                <p:cNvPr id="46" name="Ink 45">
                  <a:extLst>
                    <a:ext uri="{FF2B5EF4-FFF2-40B4-BE49-F238E27FC236}">
                      <a16:creationId xmlns:a16="http://schemas.microsoft.com/office/drawing/2014/main" id="{293B4D61-B80D-0268-5BAD-4FEE1796C4D4}"/>
                    </a:ext>
                  </a:extLst>
                </p:cNvPr>
                <p:cNvPicPr/>
                <p:nvPr/>
              </p:nvPicPr>
              <p:blipFill>
                <a:blip r:embed="rId89"/>
                <a:stretch>
                  <a:fillRect/>
                </a:stretch>
              </p:blipFill>
              <p:spPr>
                <a:xfrm>
                  <a:off x="4155529" y="3751122"/>
                  <a:ext cx="304560" cy="5036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47" name="Ink 46">
                  <a:extLst>
                    <a:ext uri="{FF2B5EF4-FFF2-40B4-BE49-F238E27FC236}">
                      <a16:creationId xmlns:a16="http://schemas.microsoft.com/office/drawing/2014/main" id="{E2F471A1-538F-1141-8397-0A51B4CC8EF3}"/>
                    </a:ext>
                  </a:extLst>
                </p14:cNvPr>
                <p14:cNvContentPartPr/>
                <p14:nvPr/>
              </p14:nvContentPartPr>
              <p14:xfrm>
                <a:off x="4332289" y="4002762"/>
                <a:ext cx="826200" cy="239760"/>
              </p14:xfrm>
            </p:contentPart>
          </mc:Choice>
          <mc:Fallback>
            <p:pic>
              <p:nvPicPr>
                <p:cNvPr id="47" name="Ink 46">
                  <a:extLst>
                    <a:ext uri="{FF2B5EF4-FFF2-40B4-BE49-F238E27FC236}">
                      <a16:creationId xmlns:a16="http://schemas.microsoft.com/office/drawing/2014/main" id="{E2F471A1-538F-1141-8397-0A51B4CC8EF3}"/>
                    </a:ext>
                  </a:extLst>
                </p:cNvPr>
                <p:cNvPicPr/>
                <p:nvPr/>
              </p:nvPicPr>
              <p:blipFill>
                <a:blip r:embed="rId91"/>
                <a:stretch>
                  <a:fillRect/>
                </a:stretch>
              </p:blipFill>
              <p:spPr>
                <a:xfrm>
                  <a:off x="4323289" y="3993762"/>
                  <a:ext cx="84384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48" name="Ink 47">
                  <a:extLst>
                    <a:ext uri="{FF2B5EF4-FFF2-40B4-BE49-F238E27FC236}">
                      <a16:creationId xmlns:a16="http://schemas.microsoft.com/office/drawing/2014/main" id="{1E36C14F-55FC-069A-967D-64D35EABDE26}"/>
                    </a:ext>
                  </a:extLst>
                </p14:cNvPr>
                <p14:cNvContentPartPr/>
                <p14:nvPr/>
              </p14:nvContentPartPr>
              <p14:xfrm>
                <a:off x="5188729" y="3770202"/>
                <a:ext cx="219960" cy="469800"/>
              </p14:xfrm>
            </p:contentPart>
          </mc:Choice>
          <mc:Fallback>
            <p:pic>
              <p:nvPicPr>
                <p:cNvPr id="48" name="Ink 47">
                  <a:extLst>
                    <a:ext uri="{FF2B5EF4-FFF2-40B4-BE49-F238E27FC236}">
                      <a16:creationId xmlns:a16="http://schemas.microsoft.com/office/drawing/2014/main" id="{1E36C14F-55FC-069A-967D-64D35EABDE26}"/>
                    </a:ext>
                  </a:extLst>
                </p:cNvPr>
                <p:cNvPicPr/>
                <p:nvPr/>
              </p:nvPicPr>
              <p:blipFill>
                <a:blip r:embed="rId93"/>
                <a:stretch>
                  <a:fillRect/>
                </a:stretch>
              </p:blipFill>
              <p:spPr>
                <a:xfrm>
                  <a:off x="5179729" y="3761562"/>
                  <a:ext cx="237600" cy="4874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49" name="Ink 48">
                  <a:extLst>
                    <a:ext uri="{FF2B5EF4-FFF2-40B4-BE49-F238E27FC236}">
                      <a16:creationId xmlns:a16="http://schemas.microsoft.com/office/drawing/2014/main" id="{17F5EB7A-858B-7836-9578-368EEF341721}"/>
                    </a:ext>
                  </a:extLst>
                </p14:cNvPr>
                <p14:cNvContentPartPr/>
                <p14:nvPr/>
              </p14:nvContentPartPr>
              <p14:xfrm>
                <a:off x="5718289" y="3704322"/>
                <a:ext cx="493560" cy="646920"/>
              </p14:xfrm>
            </p:contentPart>
          </mc:Choice>
          <mc:Fallback>
            <p:pic>
              <p:nvPicPr>
                <p:cNvPr id="49" name="Ink 48">
                  <a:extLst>
                    <a:ext uri="{FF2B5EF4-FFF2-40B4-BE49-F238E27FC236}">
                      <a16:creationId xmlns:a16="http://schemas.microsoft.com/office/drawing/2014/main" id="{17F5EB7A-858B-7836-9578-368EEF341721}"/>
                    </a:ext>
                  </a:extLst>
                </p:cNvPr>
                <p:cNvPicPr/>
                <p:nvPr/>
              </p:nvPicPr>
              <p:blipFill>
                <a:blip r:embed="rId95"/>
                <a:stretch>
                  <a:fillRect/>
                </a:stretch>
              </p:blipFill>
              <p:spPr>
                <a:xfrm>
                  <a:off x="5709289" y="3695322"/>
                  <a:ext cx="511200" cy="6645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0" name="Ink 49">
                  <a:extLst>
                    <a:ext uri="{FF2B5EF4-FFF2-40B4-BE49-F238E27FC236}">
                      <a16:creationId xmlns:a16="http://schemas.microsoft.com/office/drawing/2014/main" id="{5D8C39E8-8B76-3A4B-1A6D-041975908515}"/>
                    </a:ext>
                  </a:extLst>
                </p14:cNvPr>
                <p14:cNvContentPartPr/>
                <p14:nvPr/>
              </p14:nvContentPartPr>
              <p14:xfrm>
                <a:off x="6247849" y="3878562"/>
                <a:ext cx="338040" cy="295560"/>
              </p14:xfrm>
            </p:contentPart>
          </mc:Choice>
          <mc:Fallback>
            <p:pic>
              <p:nvPicPr>
                <p:cNvPr id="50" name="Ink 49">
                  <a:extLst>
                    <a:ext uri="{FF2B5EF4-FFF2-40B4-BE49-F238E27FC236}">
                      <a16:creationId xmlns:a16="http://schemas.microsoft.com/office/drawing/2014/main" id="{5D8C39E8-8B76-3A4B-1A6D-041975908515}"/>
                    </a:ext>
                  </a:extLst>
                </p:cNvPr>
                <p:cNvPicPr/>
                <p:nvPr/>
              </p:nvPicPr>
              <p:blipFill>
                <a:blip r:embed="rId97"/>
                <a:stretch>
                  <a:fillRect/>
                </a:stretch>
              </p:blipFill>
              <p:spPr>
                <a:xfrm>
                  <a:off x="6238849" y="3869562"/>
                  <a:ext cx="355680" cy="3132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1" name="Ink 50">
                  <a:extLst>
                    <a:ext uri="{FF2B5EF4-FFF2-40B4-BE49-F238E27FC236}">
                      <a16:creationId xmlns:a16="http://schemas.microsoft.com/office/drawing/2014/main" id="{99CAB11C-1599-006B-204D-D17B6FF4E487}"/>
                    </a:ext>
                  </a:extLst>
                </p14:cNvPr>
                <p14:cNvContentPartPr/>
                <p14:nvPr/>
              </p14:nvContentPartPr>
              <p14:xfrm>
                <a:off x="6261529" y="3958122"/>
                <a:ext cx="360720" cy="225720"/>
              </p14:xfrm>
            </p:contentPart>
          </mc:Choice>
          <mc:Fallback>
            <p:pic>
              <p:nvPicPr>
                <p:cNvPr id="51" name="Ink 50">
                  <a:extLst>
                    <a:ext uri="{FF2B5EF4-FFF2-40B4-BE49-F238E27FC236}">
                      <a16:creationId xmlns:a16="http://schemas.microsoft.com/office/drawing/2014/main" id="{99CAB11C-1599-006B-204D-D17B6FF4E487}"/>
                    </a:ext>
                  </a:extLst>
                </p:cNvPr>
                <p:cNvPicPr/>
                <p:nvPr/>
              </p:nvPicPr>
              <p:blipFill>
                <a:blip r:embed="rId99"/>
                <a:stretch>
                  <a:fillRect/>
                </a:stretch>
              </p:blipFill>
              <p:spPr>
                <a:xfrm>
                  <a:off x="6252529" y="3949122"/>
                  <a:ext cx="37836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2" name="Ink 51">
                  <a:extLst>
                    <a:ext uri="{FF2B5EF4-FFF2-40B4-BE49-F238E27FC236}">
                      <a16:creationId xmlns:a16="http://schemas.microsoft.com/office/drawing/2014/main" id="{F4A2A794-49F3-A797-4918-D13B63902472}"/>
                    </a:ext>
                  </a:extLst>
                </p14:cNvPr>
                <p14:cNvContentPartPr/>
                <p14:nvPr/>
              </p14:nvContentPartPr>
              <p14:xfrm>
                <a:off x="6922849" y="4061442"/>
                <a:ext cx="182880" cy="11880"/>
              </p14:xfrm>
            </p:contentPart>
          </mc:Choice>
          <mc:Fallback>
            <p:pic>
              <p:nvPicPr>
                <p:cNvPr id="52" name="Ink 51">
                  <a:extLst>
                    <a:ext uri="{FF2B5EF4-FFF2-40B4-BE49-F238E27FC236}">
                      <a16:creationId xmlns:a16="http://schemas.microsoft.com/office/drawing/2014/main" id="{F4A2A794-49F3-A797-4918-D13B63902472}"/>
                    </a:ext>
                  </a:extLst>
                </p:cNvPr>
                <p:cNvPicPr/>
                <p:nvPr/>
              </p:nvPicPr>
              <p:blipFill>
                <a:blip r:embed="rId101"/>
                <a:stretch>
                  <a:fillRect/>
                </a:stretch>
              </p:blipFill>
              <p:spPr>
                <a:xfrm>
                  <a:off x="6913849" y="4052442"/>
                  <a:ext cx="20052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3" name="Ink 52">
                  <a:extLst>
                    <a:ext uri="{FF2B5EF4-FFF2-40B4-BE49-F238E27FC236}">
                      <a16:creationId xmlns:a16="http://schemas.microsoft.com/office/drawing/2014/main" id="{FCF2E20D-B8AE-2B19-AE64-00C3FB39BAFE}"/>
                    </a:ext>
                  </a:extLst>
                </p14:cNvPr>
                <p14:cNvContentPartPr/>
                <p14:nvPr/>
              </p14:nvContentPartPr>
              <p14:xfrm>
                <a:off x="6612529" y="3882522"/>
                <a:ext cx="556920" cy="478800"/>
              </p14:xfrm>
            </p:contentPart>
          </mc:Choice>
          <mc:Fallback>
            <p:pic>
              <p:nvPicPr>
                <p:cNvPr id="53" name="Ink 52">
                  <a:extLst>
                    <a:ext uri="{FF2B5EF4-FFF2-40B4-BE49-F238E27FC236}">
                      <a16:creationId xmlns:a16="http://schemas.microsoft.com/office/drawing/2014/main" id="{FCF2E20D-B8AE-2B19-AE64-00C3FB39BAFE}"/>
                    </a:ext>
                  </a:extLst>
                </p:cNvPr>
                <p:cNvPicPr/>
                <p:nvPr/>
              </p:nvPicPr>
              <p:blipFill>
                <a:blip r:embed="rId103"/>
                <a:stretch>
                  <a:fillRect/>
                </a:stretch>
              </p:blipFill>
              <p:spPr>
                <a:xfrm>
                  <a:off x="6603889" y="3873522"/>
                  <a:ext cx="574560" cy="4964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57" name="Ink 56">
                  <a:extLst>
                    <a:ext uri="{FF2B5EF4-FFF2-40B4-BE49-F238E27FC236}">
                      <a16:creationId xmlns:a16="http://schemas.microsoft.com/office/drawing/2014/main" id="{6EA77138-36E9-38D7-C3CB-7BF2736C6BB9}"/>
                    </a:ext>
                  </a:extLst>
                </p14:cNvPr>
                <p14:cNvContentPartPr/>
                <p14:nvPr/>
              </p14:nvContentPartPr>
              <p14:xfrm>
                <a:off x="5982889" y="3870642"/>
                <a:ext cx="548280" cy="546480"/>
              </p14:xfrm>
            </p:contentPart>
          </mc:Choice>
          <mc:Fallback>
            <p:pic>
              <p:nvPicPr>
                <p:cNvPr id="57" name="Ink 56">
                  <a:extLst>
                    <a:ext uri="{FF2B5EF4-FFF2-40B4-BE49-F238E27FC236}">
                      <a16:creationId xmlns:a16="http://schemas.microsoft.com/office/drawing/2014/main" id="{6EA77138-36E9-38D7-C3CB-7BF2736C6BB9}"/>
                    </a:ext>
                  </a:extLst>
                </p:cNvPr>
                <p:cNvPicPr/>
                <p:nvPr/>
              </p:nvPicPr>
              <p:blipFill>
                <a:blip r:embed="rId105"/>
                <a:stretch>
                  <a:fillRect/>
                </a:stretch>
              </p:blipFill>
              <p:spPr>
                <a:xfrm>
                  <a:off x="5973889" y="3862002"/>
                  <a:ext cx="565920" cy="5641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58" name="Ink 57">
                  <a:extLst>
                    <a:ext uri="{FF2B5EF4-FFF2-40B4-BE49-F238E27FC236}">
                      <a16:creationId xmlns:a16="http://schemas.microsoft.com/office/drawing/2014/main" id="{1BD9C198-6F1D-C76F-CAE8-B0F1283D7560}"/>
                    </a:ext>
                  </a:extLst>
                </p14:cNvPr>
                <p14:cNvContentPartPr/>
                <p14:nvPr/>
              </p14:nvContentPartPr>
              <p14:xfrm>
                <a:off x="7050649" y="3900522"/>
                <a:ext cx="295200" cy="619200"/>
              </p14:xfrm>
            </p:contentPart>
          </mc:Choice>
          <mc:Fallback>
            <p:pic>
              <p:nvPicPr>
                <p:cNvPr id="58" name="Ink 57">
                  <a:extLst>
                    <a:ext uri="{FF2B5EF4-FFF2-40B4-BE49-F238E27FC236}">
                      <a16:creationId xmlns:a16="http://schemas.microsoft.com/office/drawing/2014/main" id="{1BD9C198-6F1D-C76F-CAE8-B0F1283D7560}"/>
                    </a:ext>
                  </a:extLst>
                </p:cNvPr>
                <p:cNvPicPr/>
                <p:nvPr/>
              </p:nvPicPr>
              <p:blipFill>
                <a:blip r:embed="rId107"/>
                <a:stretch>
                  <a:fillRect/>
                </a:stretch>
              </p:blipFill>
              <p:spPr>
                <a:xfrm>
                  <a:off x="7041649" y="3891882"/>
                  <a:ext cx="312840" cy="6368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2" name="Ink 61">
                  <a:extLst>
                    <a:ext uri="{FF2B5EF4-FFF2-40B4-BE49-F238E27FC236}">
                      <a16:creationId xmlns:a16="http://schemas.microsoft.com/office/drawing/2014/main" id="{63684F94-681C-25F8-E7F9-68168342673F}"/>
                    </a:ext>
                  </a:extLst>
                </p14:cNvPr>
                <p14:cNvContentPartPr/>
                <p14:nvPr/>
              </p14:nvContentPartPr>
              <p14:xfrm>
                <a:off x="3452089" y="4765602"/>
                <a:ext cx="488520" cy="442080"/>
              </p14:xfrm>
            </p:contentPart>
          </mc:Choice>
          <mc:Fallback>
            <p:pic>
              <p:nvPicPr>
                <p:cNvPr id="62" name="Ink 61">
                  <a:extLst>
                    <a:ext uri="{FF2B5EF4-FFF2-40B4-BE49-F238E27FC236}">
                      <a16:creationId xmlns:a16="http://schemas.microsoft.com/office/drawing/2014/main" id="{63684F94-681C-25F8-E7F9-68168342673F}"/>
                    </a:ext>
                  </a:extLst>
                </p:cNvPr>
                <p:cNvPicPr/>
                <p:nvPr/>
              </p:nvPicPr>
              <p:blipFill>
                <a:blip r:embed="rId109"/>
                <a:stretch>
                  <a:fillRect/>
                </a:stretch>
              </p:blipFill>
              <p:spPr>
                <a:xfrm>
                  <a:off x="3443449" y="4756962"/>
                  <a:ext cx="506160" cy="4597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3" name="Ink 62">
                  <a:extLst>
                    <a:ext uri="{FF2B5EF4-FFF2-40B4-BE49-F238E27FC236}">
                      <a16:creationId xmlns:a16="http://schemas.microsoft.com/office/drawing/2014/main" id="{9DDB69E5-6F4C-5C0B-61C9-3B01D16DC5B6}"/>
                    </a:ext>
                  </a:extLst>
                </p14:cNvPr>
                <p14:cNvContentPartPr/>
                <p14:nvPr/>
              </p14:nvContentPartPr>
              <p14:xfrm>
                <a:off x="4651609" y="4804122"/>
                <a:ext cx="87840" cy="361080"/>
              </p14:xfrm>
            </p:contentPart>
          </mc:Choice>
          <mc:Fallback>
            <p:pic>
              <p:nvPicPr>
                <p:cNvPr id="63" name="Ink 62">
                  <a:extLst>
                    <a:ext uri="{FF2B5EF4-FFF2-40B4-BE49-F238E27FC236}">
                      <a16:creationId xmlns:a16="http://schemas.microsoft.com/office/drawing/2014/main" id="{9DDB69E5-6F4C-5C0B-61C9-3B01D16DC5B6}"/>
                    </a:ext>
                  </a:extLst>
                </p:cNvPr>
                <p:cNvPicPr/>
                <p:nvPr/>
              </p:nvPicPr>
              <p:blipFill>
                <a:blip r:embed="rId111"/>
                <a:stretch>
                  <a:fillRect/>
                </a:stretch>
              </p:blipFill>
              <p:spPr>
                <a:xfrm>
                  <a:off x="4642609" y="4795482"/>
                  <a:ext cx="105480" cy="3787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4" name="Ink 63">
                  <a:extLst>
                    <a:ext uri="{FF2B5EF4-FFF2-40B4-BE49-F238E27FC236}">
                      <a16:creationId xmlns:a16="http://schemas.microsoft.com/office/drawing/2014/main" id="{B848D575-F349-596D-2111-00C2329591E6}"/>
                    </a:ext>
                  </a:extLst>
                </p14:cNvPr>
                <p14:cNvContentPartPr/>
                <p14:nvPr/>
              </p14:nvContentPartPr>
              <p14:xfrm>
                <a:off x="4250209" y="4667322"/>
                <a:ext cx="735120" cy="90720"/>
              </p14:xfrm>
            </p:contentPart>
          </mc:Choice>
          <mc:Fallback>
            <p:pic>
              <p:nvPicPr>
                <p:cNvPr id="64" name="Ink 63">
                  <a:extLst>
                    <a:ext uri="{FF2B5EF4-FFF2-40B4-BE49-F238E27FC236}">
                      <a16:creationId xmlns:a16="http://schemas.microsoft.com/office/drawing/2014/main" id="{B848D575-F349-596D-2111-00C2329591E6}"/>
                    </a:ext>
                  </a:extLst>
                </p:cNvPr>
                <p:cNvPicPr/>
                <p:nvPr/>
              </p:nvPicPr>
              <p:blipFill>
                <a:blip r:embed="rId113"/>
                <a:stretch>
                  <a:fillRect/>
                </a:stretch>
              </p:blipFill>
              <p:spPr>
                <a:xfrm>
                  <a:off x="4241569" y="4658682"/>
                  <a:ext cx="75276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3" name="Ink 72">
                  <a:extLst>
                    <a:ext uri="{FF2B5EF4-FFF2-40B4-BE49-F238E27FC236}">
                      <a16:creationId xmlns:a16="http://schemas.microsoft.com/office/drawing/2014/main" id="{0F048B24-8988-A5C3-88D8-03C2E571879C}"/>
                    </a:ext>
                  </a:extLst>
                </p14:cNvPr>
                <p14:cNvContentPartPr/>
                <p14:nvPr/>
              </p14:nvContentPartPr>
              <p14:xfrm>
                <a:off x="5595529" y="4539882"/>
                <a:ext cx="424440" cy="700920"/>
              </p14:xfrm>
            </p:contentPart>
          </mc:Choice>
          <mc:Fallback>
            <p:pic>
              <p:nvPicPr>
                <p:cNvPr id="73" name="Ink 72">
                  <a:extLst>
                    <a:ext uri="{FF2B5EF4-FFF2-40B4-BE49-F238E27FC236}">
                      <a16:creationId xmlns:a16="http://schemas.microsoft.com/office/drawing/2014/main" id="{0F048B24-8988-A5C3-88D8-03C2E571879C}"/>
                    </a:ext>
                  </a:extLst>
                </p:cNvPr>
                <p:cNvPicPr/>
                <p:nvPr/>
              </p:nvPicPr>
              <p:blipFill>
                <a:blip r:embed="rId115"/>
                <a:stretch>
                  <a:fillRect/>
                </a:stretch>
              </p:blipFill>
              <p:spPr>
                <a:xfrm>
                  <a:off x="5586889" y="4530882"/>
                  <a:ext cx="442080" cy="7185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4" name="Ink 73">
                  <a:extLst>
                    <a:ext uri="{FF2B5EF4-FFF2-40B4-BE49-F238E27FC236}">
                      <a16:creationId xmlns:a16="http://schemas.microsoft.com/office/drawing/2014/main" id="{081DE600-ADFC-F535-8BB5-741B8B9A620C}"/>
                    </a:ext>
                  </a:extLst>
                </p14:cNvPr>
                <p14:cNvContentPartPr/>
                <p14:nvPr/>
              </p14:nvContentPartPr>
              <p14:xfrm>
                <a:off x="6019609" y="4840122"/>
                <a:ext cx="497160" cy="372960"/>
              </p14:xfrm>
            </p:contentPart>
          </mc:Choice>
          <mc:Fallback>
            <p:pic>
              <p:nvPicPr>
                <p:cNvPr id="74" name="Ink 73">
                  <a:extLst>
                    <a:ext uri="{FF2B5EF4-FFF2-40B4-BE49-F238E27FC236}">
                      <a16:creationId xmlns:a16="http://schemas.microsoft.com/office/drawing/2014/main" id="{081DE600-ADFC-F535-8BB5-741B8B9A620C}"/>
                    </a:ext>
                  </a:extLst>
                </p:cNvPr>
                <p:cNvPicPr/>
                <p:nvPr/>
              </p:nvPicPr>
              <p:blipFill>
                <a:blip r:embed="rId117"/>
                <a:stretch>
                  <a:fillRect/>
                </a:stretch>
              </p:blipFill>
              <p:spPr>
                <a:xfrm>
                  <a:off x="6010609" y="4831122"/>
                  <a:ext cx="514800" cy="39060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5" name="Ink 74">
                  <a:extLst>
                    <a:ext uri="{FF2B5EF4-FFF2-40B4-BE49-F238E27FC236}">
                      <a16:creationId xmlns:a16="http://schemas.microsoft.com/office/drawing/2014/main" id="{F1C2347D-CE51-DCBB-E07B-E8020735864B}"/>
                    </a:ext>
                  </a:extLst>
                </p14:cNvPr>
                <p14:cNvContentPartPr/>
                <p14:nvPr/>
              </p14:nvContentPartPr>
              <p14:xfrm>
                <a:off x="6042649" y="4960002"/>
                <a:ext cx="424440" cy="272160"/>
              </p14:xfrm>
            </p:contentPart>
          </mc:Choice>
          <mc:Fallback>
            <p:pic>
              <p:nvPicPr>
                <p:cNvPr id="75" name="Ink 74">
                  <a:extLst>
                    <a:ext uri="{FF2B5EF4-FFF2-40B4-BE49-F238E27FC236}">
                      <a16:creationId xmlns:a16="http://schemas.microsoft.com/office/drawing/2014/main" id="{F1C2347D-CE51-DCBB-E07B-E8020735864B}"/>
                    </a:ext>
                  </a:extLst>
                </p:cNvPr>
                <p:cNvPicPr/>
                <p:nvPr/>
              </p:nvPicPr>
              <p:blipFill>
                <a:blip r:embed="rId119"/>
                <a:stretch>
                  <a:fillRect/>
                </a:stretch>
              </p:blipFill>
              <p:spPr>
                <a:xfrm>
                  <a:off x="6033649" y="4951002"/>
                  <a:ext cx="44208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6" name="Ink 75">
                  <a:extLst>
                    <a:ext uri="{FF2B5EF4-FFF2-40B4-BE49-F238E27FC236}">
                      <a16:creationId xmlns:a16="http://schemas.microsoft.com/office/drawing/2014/main" id="{785178DC-696B-5AFA-B236-E001FC3827D6}"/>
                    </a:ext>
                  </a:extLst>
                </p14:cNvPr>
                <p14:cNvContentPartPr/>
                <p14:nvPr/>
              </p14:nvContentPartPr>
              <p14:xfrm>
                <a:off x="6931849" y="5022282"/>
                <a:ext cx="242640" cy="54360"/>
              </p14:xfrm>
            </p:contentPart>
          </mc:Choice>
          <mc:Fallback>
            <p:pic>
              <p:nvPicPr>
                <p:cNvPr id="76" name="Ink 75">
                  <a:extLst>
                    <a:ext uri="{FF2B5EF4-FFF2-40B4-BE49-F238E27FC236}">
                      <a16:creationId xmlns:a16="http://schemas.microsoft.com/office/drawing/2014/main" id="{785178DC-696B-5AFA-B236-E001FC3827D6}"/>
                    </a:ext>
                  </a:extLst>
                </p:cNvPr>
                <p:cNvPicPr/>
                <p:nvPr/>
              </p:nvPicPr>
              <p:blipFill>
                <a:blip r:embed="rId121"/>
                <a:stretch>
                  <a:fillRect/>
                </a:stretch>
              </p:blipFill>
              <p:spPr>
                <a:xfrm>
                  <a:off x="6923209" y="5013282"/>
                  <a:ext cx="26028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7" name="Ink 76">
                  <a:extLst>
                    <a:ext uri="{FF2B5EF4-FFF2-40B4-BE49-F238E27FC236}">
                      <a16:creationId xmlns:a16="http://schemas.microsoft.com/office/drawing/2014/main" id="{13F36FA6-D512-2105-FA7D-8364CB8B9F3C}"/>
                    </a:ext>
                  </a:extLst>
                </p14:cNvPr>
                <p14:cNvContentPartPr/>
                <p14:nvPr/>
              </p14:nvContentPartPr>
              <p14:xfrm>
                <a:off x="6885409" y="4932282"/>
                <a:ext cx="88200" cy="321120"/>
              </p14:xfrm>
            </p:contentPart>
          </mc:Choice>
          <mc:Fallback>
            <p:pic>
              <p:nvPicPr>
                <p:cNvPr id="77" name="Ink 76">
                  <a:extLst>
                    <a:ext uri="{FF2B5EF4-FFF2-40B4-BE49-F238E27FC236}">
                      <a16:creationId xmlns:a16="http://schemas.microsoft.com/office/drawing/2014/main" id="{13F36FA6-D512-2105-FA7D-8364CB8B9F3C}"/>
                    </a:ext>
                  </a:extLst>
                </p:cNvPr>
                <p:cNvPicPr/>
                <p:nvPr/>
              </p:nvPicPr>
              <p:blipFill>
                <a:blip r:embed="rId123"/>
                <a:stretch>
                  <a:fillRect/>
                </a:stretch>
              </p:blipFill>
              <p:spPr>
                <a:xfrm>
                  <a:off x="6876769" y="4923642"/>
                  <a:ext cx="105840" cy="3387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9" name="Ink 78">
                  <a:extLst>
                    <a:ext uri="{FF2B5EF4-FFF2-40B4-BE49-F238E27FC236}">
                      <a16:creationId xmlns:a16="http://schemas.microsoft.com/office/drawing/2014/main" id="{28189A3D-BEEE-6510-5CA6-285EB52BF4DC}"/>
                    </a:ext>
                  </a:extLst>
                </p14:cNvPr>
                <p14:cNvContentPartPr/>
                <p14:nvPr/>
              </p14:nvContentPartPr>
              <p14:xfrm>
                <a:off x="6621889" y="4988802"/>
                <a:ext cx="292320" cy="33480"/>
              </p14:xfrm>
            </p:contentPart>
          </mc:Choice>
          <mc:Fallback>
            <p:pic>
              <p:nvPicPr>
                <p:cNvPr id="79" name="Ink 78">
                  <a:extLst>
                    <a:ext uri="{FF2B5EF4-FFF2-40B4-BE49-F238E27FC236}">
                      <a16:creationId xmlns:a16="http://schemas.microsoft.com/office/drawing/2014/main" id="{28189A3D-BEEE-6510-5CA6-285EB52BF4DC}"/>
                    </a:ext>
                  </a:extLst>
                </p:cNvPr>
                <p:cNvPicPr/>
                <p:nvPr/>
              </p:nvPicPr>
              <p:blipFill>
                <a:blip r:embed="rId125"/>
                <a:stretch>
                  <a:fillRect/>
                </a:stretch>
              </p:blipFill>
              <p:spPr>
                <a:xfrm>
                  <a:off x="6612889" y="4980162"/>
                  <a:ext cx="30996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0" name="Ink 79">
                  <a:extLst>
                    <a:ext uri="{FF2B5EF4-FFF2-40B4-BE49-F238E27FC236}">
                      <a16:creationId xmlns:a16="http://schemas.microsoft.com/office/drawing/2014/main" id="{F10A65AC-9FC9-CB42-7193-8721FD988F13}"/>
                    </a:ext>
                  </a:extLst>
                </p14:cNvPr>
                <p14:cNvContentPartPr/>
                <p14:nvPr/>
              </p14:nvContentPartPr>
              <p14:xfrm>
                <a:off x="7269529" y="4675962"/>
                <a:ext cx="298440" cy="667440"/>
              </p14:xfrm>
            </p:contentPart>
          </mc:Choice>
          <mc:Fallback>
            <p:pic>
              <p:nvPicPr>
                <p:cNvPr id="80" name="Ink 79">
                  <a:extLst>
                    <a:ext uri="{FF2B5EF4-FFF2-40B4-BE49-F238E27FC236}">
                      <a16:creationId xmlns:a16="http://schemas.microsoft.com/office/drawing/2014/main" id="{F10A65AC-9FC9-CB42-7193-8721FD988F13}"/>
                    </a:ext>
                  </a:extLst>
                </p:cNvPr>
                <p:cNvPicPr/>
                <p:nvPr/>
              </p:nvPicPr>
              <p:blipFill>
                <a:blip r:embed="rId127"/>
                <a:stretch>
                  <a:fillRect/>
                </a:stretch>
              </p:blipFill>
              <p:spPr>
                <a:xfrm>
                  <a:off x="7260529" y="4666962"/>
                  <a:ext cx="316080" cy="685080"/>
                </a:xfrm>
                <a:prstGeom prst="rect">
                  <a:avLst/>
                </a:prstGeom>
              </p:spPr>
            </p:pic>
          </mc:Fallback>
        </mc:AlternateContent>
      </p:grpSp>
      <p:grpSp>
        <p:nvGrpSpPr>
          <p:cNvPr id="85" name="Group 84">
            <a:extLst>
              <a:ext uri="{FF2B5EF4-FFF2-40B4-BE49-F238E27FC236}">
                <a16:creationId xmlns:a16="http://schemas.microsoft.com/office/drawing/2014/main" id="{05112997-0D8B-8E1D-A97A-E6F3261AA664}"/>
              </a:ext>
            </a:extLst>
          </p:cNvPr>
          <p:cNvGrpSpPr/>
          <p:nvPr/>
        </p:nvGrpSpPr>
        <p:grpSpPr>
          <a:xfrm>
            <a:off x="3364609" y="5515482"/>
            <a:ext cx="626040" cy="521640"/>
            <a:chOff x="3364609" y="5515482"/>
            <a:chExt cx="626040" cy="521640"/>
          </a:xfrm>
        </p:grpSpPr>
        <mc:AlternateContent xmlns:mc="http://schemas.openxmlformats.org/markup-compatibility/2006">
          <mc:Choice xmlns:p14="http://schemas.microsoft.com/office/powerpoint/2010/main" Requires="p14">
            <p:contentPart p14:bwMode="auto" r:id="rId128">
              <p14:nvContentPartPr>
                <p14:cNvPr id="82" name="Ink 81">
                  <a:extLst>
                    <a:ext uri="{FF2B5EF4-FFF2-40B4-BE49-F238E27FC236}">
                      <a16:creationId xmlns:a16="http://schemas.microsoft.com/office/drawing/2014/main" id="{95319880-6B40-5196-BBCC-2555C3C218B6}"/>
                    </a:ext>
                  </a:extLst>
                </p14:cNvPr>
                <p14:cNvContentPartPr/>
                <p14:nvPr/>
              </p14:nvContentPartPr>
              <p14:xfrm>
                <a:off x="3364609" y="5515482"/>
                <a:ext cx="183600" cy="521640"/>
              </p14:xfrm>
            </p:contentPart>
          </mc:Choice>
          <mc:Fallback>
            <p:pic>
              <p:nvPicPr>
                <p:cNvPr id="82" name="Ink 81">
                  <a:extLst>
                    <a:ext uri="{FF2B5EF4-FFF2-40B4-BE49-F238E27FC236}">
                      <a16:creationId xmlns:a16="http://schemas.microsoft.com/office/drawing/2014/main" id="{95319880-6B40-5196-BBCC-2555C3C218B6}"/>
                    </a:ext>
                  </a:extLst>
                </p:cNvPr>
                <p:cNvPicPr/>
                <p:nvPr/>
              </p:nvPicPr>
              <p:blipFill>
                <a:blip r:embed="rId129"/>
                <a:stretch>
                  <a:fillRect/>
                </a:stretch>
              </p:blipFill>
              <p:spPr>
                <a:xfrm>
                  <a:off x="3355969" y="5506842"/>
                  <a:ext cx="201240" cy="53928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3" name="Ink 82">
                  <a:extLst>
                    <a:ext uri="{FF2B5EF4-FFF2-40B4-BE49-F238E27FC236}">
                      <a16:creationId xmlns:a16="http://schemas.microsoft.com/office/drawing/2014/main" id="{E783B33D-B6AD-6014-6977-EBEDD3C36E1B}"/>
                    </a:ext>
                  </a:extLst>
                </p14:cNvPr>
                <p14:cNvContentPartPr/>
                <p14:nvPr/>
              </p14:nvContentPartPr>
              <p14:xfrm>
                <a:off x="3466129" y="5755602"/>
                <a:ext cx="524520" cy="249480"/>
              </p14:xfrm>
            </p:contentPart>
          </mc:Choice>
          <mc:Fallback>
            <p:pic>
              <p:nvPicPr>
                <p:cNvPr id="83" name="Ink 82">
                  <a:extLst>
                    <a:ext uri="{FF2B5EF4-FFF2-40B4-BE49-F238E27FC236}">
                      <a16:creationId xmlns:a16="http://schemas.microsoft.com/office/drawing/2014/main" id="{E783B33D-B6AD-6014-6977-EBEDD3C36E1B}"/>
                    </a:ext>
                  </a:extLst>
                </p:cNvPr>
                <p:cNvPicPr/>
                <p:nvPr/>
              </p:nvPicPr>
              <p:blipFill>
                <a:blip r:embed="rId131"/>
                <a:stretch>
                  <a:fillRect/>
                </a:stretch>
              </p:blipFill>
              <p:spPr>
                <a:xfrm>
                  <a:off x="3457129" y="5746962"/>
                  <a:ext cx="542160" cy="267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2">
            <p14:nvContentPartPr>
              <p14:cNvPr id="84" name="Ink 83">
                <a:extLst>
                  <a:ext uri="{FF2B5EF4-FFF2-40B4-BE49-F238E27FC236}">
                    <a16:creationId xmlns:a16="http://schemas.microsoft.com/office/drawing/2014/main" id="{EC9B4CA0-0CFE-CD30-BA43-A5B3D73A03F8}"/>
                  </a:ext>
                </a:extLst>
              </p14:cNvPr>
              <p14:cNvContentPartPr/>
              <p14:nvPr/>
            </p14:nvContentPartPr>
            <p14:xfrm>
              <a:off x="4656289" y="5547522"/>
              <a:ext cx="347040" cy="490680"/>
            </p14:xfrm>
          </p:contentPart>
        </mc:Choice>
        <mc:Fallback>
          <p:pic>
            <p:nvPicPr>
              <p:cNvPr id="84" name="Ink 83">
                <a:extLst>
                  <a:ext uri="{FF2B5EF4-FFF2-40B4-BE49-F238E27FC236}">
                    <a16:creationId xmlns:a16="http://schemas.microsoft.com/office/drawing/2014/main" id="{EC9B4CA0-0CFE-CD30-BA43-A5B3D73A03F8}"/>
                  </a:ext>
                </a:extLst>
              </p:cNvPr>
              <p:cNvPicPr/>
              <p:nvPr/>
            </p:nvPicPr>
            <p:blipFill>
              <a:blip r:embed="rId133"/>
              <a:stretch>
                <a:fillRect/>
              </a:stretch>
            </p:blipFill>
            <p:spPr>
              <a:xfrm>
                <a:off x="4647289" y="5538882"/>
                <a:ext cx="364680" cy="508320"/>
              </a:xfrm>
              <a:prstGeom prst="rect">
                <a:avLst/>
              </a:prstGeom>
            </p:spPr>
          </p:pic>
        </mc:Fallback>
      </mc:AlternateContent>
    </p:spTree>
    <p:extLst>
      <p:ext uri="{BB962C8B-B14F-4D97-AF65-F5344CB8AC3E}">
        <p14:creationId xmlns:p14="http://schemas.microsoft.com/office/powerpoint/2010/main" val="395262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C3D9E80-6541-2B11-B1B8-F145FBF01156}"/>
              </a:ext>
            </a:extLst>
          </p:cNvPr>
          <p:cNvGrpSpPr/>
          <p:nvPr/>
        </p:nvGrpSpPr>
        <p:grpSpPr>
          <a:xfrm>
            <a:off x="1047649" y="389442"/>
            <a:ext cx="4512600" cy="713880"/>
            <a:chOff x="1047649" y="389442"/>
            <a:chExt cx="4512600" cy="71388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CE95FEA7-15BD-11A7-F6D7-F424972C036F}"/>
                    </a:ext>
                  </a:extLst>
                </p14:cNvPr>
                <p14:cNvContentPartPr/>
                <p14:nvPr/>
              </p14:nvContentPartPr>
              <p14:xfrm>
                <a:off x="1457329" y="474042"/>
                <a:ext cx="79560" cy="629280"/>
              </p14:xfrm>
            </p:contentPart>
          </mc:Choice>
          <mc:Fallback>
            <p:pic>
              <p:nvPicPr>
                <p:cNvPr id="2" name="Ink 1">
                  <a:extLst>
                    <a:ext uri="{FF2B5EF4-FFF2-40B4-BE49-F238E27FC236}">
                      <a16:creationId xmlns:a16="http://schemas.microsoft.com/office/drawing/2014/main" id="{CE95FEA7-15BD-11A7-F6D7-F424972C036F}"/>
                    </a:ext>
                  </a:extLst>
                </p:cNvPr>
                <p:cNvPicPr/>
                <p:nvPr/>
              </p:nvPicPr>
              <p:blipFill>
                <a:blip r:embed="rId3"/>
                <a:stretch>
                  <a:fillRect/>
                </a:stretch>
              </p:blipFill>
              <p:spPr>
                <a:xfrm>
                  <a:off x="1448329" y="465402"/>
                  <a:ext cx="97200" cy="6469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A75A2B1D-F900-8A3D-CDD9-76AA04E455D8}"/>
                    </a:ext>
                  </a:extLst>
                </p14:cNvPr>
                <p14:cNvContentPartPr/>
                <p14:nvPr/>
              </p14:nvContentPartPr>
              <p14:xfrm>
                <a:off x="1345009" y="389442"/>
                <a:ext cx="486360" cy="69480"/>
              </p14:xfrm>
            </p:contentPart>
          </mc:Choice>
          <mc:Fallback>
            <p:pic>
              <p:nvPicPr>
                <p:cNvPr id="3" name="Ink 2">
                  <a:extLst>
                    <a:ext uri="{FF2B5EF4-FFF2-40B4-BE49-F238E27FC236}">
                      <a16:creationId xmlns:a16="http://schemas.microsoft.com/office/drawing/2014/main" id="{A75A2B1D-F900-8A3D-CDD9-76AA04E455D8}"/>
                    </a:ext>
                  </a:extLst>
                </p:cNvPr>
                <p:cNvPicPr/>
                <p:nvPr/>
              </p:nvPicPr>
              <p:blipFill>
                <a:blip r:embed="rId5"/>
                <a:stretch>
                  <a:fillRect/>
                </a:stretch>
              </p:blipFill>
              <p:spPr>
                <a:xfrm>
                  <a:off x="1336369" y="380802"/>
                  <a:ext cx="50400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EFA9C32A-28A5-2142-8CDA-8B07D34B0AF9}"/>
                    </a:ext>
                  </a:extLst>
                </p14:cNvPr>
                <p14:cNvContentPartPr/>
                <p14:nvPr/>
              </p14:nvContentPartPr>
              <p14:xfrm>
                <a:off x="1047649" y="728202"/>
                <a:ext cx="594360" cy="97920"/>
              </p14:xfrm>
            </p:contentPart>
          </mc:Choice>
          <mc:Fallback>
            <p:pic>
              <p:nvPicPr>
                <p:cNvPr id="4" name="Ink 3">
                  <a:extLst>
                    <a:ext uri="{FF2B5EF4-FFF2-40B4-BE49-F238E27FC236}">
                      <a16:creationId xmlns:a16="http://schemas.microsoft.com/office/drawing/2014/main" id="{EFA9C32A-28A5-2142-8CDA-8B07D34B0AF9}"/>
                    </a:ext>
                  </a:extLst>
                </p:cNvPr>
                <p:cNvPicPr/>
                <p:nvPr/>
              </p:nvPicPr>
              <p:blipFill>
                <a:blip r:embed="rId7"/>
                <a:stretch>
                  <a:fillRect/>
                </a:stretch>
              </p:blipFill>
              <p:spPr>
                <a:xfrm>
                  <a:off x="1038649" y="719202"/>
                  <a:ext cx="61200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8720D846-1428-DB05-3DEB-EABF02CB0608}"/>
                    </a:ext>
                  </a:extLst>
                </p14:cNvPr>
                <p14:cNvContentPartPr/>
                <p14:nvPr/>
              </p14:nvContentPartPr>
              <p14:xfrm>
                <a:off x="2056369" y="703002"/>
                <a:ext cx="497520" cy="225720"/>
              </p14:xfrm>
            </p:contentPart>
          </mc:Choice>
          <mc:Fallback>
            <p:pic>
              <p:nvPicPr>
                <p:cNvPr id="5" name="Ink 4">
                  <a:extLst>
                    <a:ext uri="{FF2B5EF4-FFF2-40B4-BE49-F238E27FC236}">
                      <a16:creationId xmlns:a16="http://schemas.microsoft.com/office/drawing/2014/main" id="{8720D846-1428-DB05-3DEB-EABF02CB0608}"/>
                    </a:ext>
                  </a:extLst>
                </p:cNvPr>
                <p:cNvPicPr/>
                <p:nvPr/>
              </p:nvPicPr>
              <p:blipFill>
                <a:blip r:embed="rId9"/>
                <a:stretch>
                  <a:fillRect/>
                </a:stretch>
              </p:blipFill>
              <p:spPr>
                <a:xfrm>
                  <a:off x="2047729" y="694002"/>
                  <a:ext cx="51516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F45E7451-4804-9FFC-DE48-E8B1B1EE7304}"/>
                    </a:ext>
                  </a:extLst>
                </p14:cNvPr>
                <p14:cNvContentPartPr/>
                <p14:nvPr/>
              </p14:nvContentPartPr>
              <p14:xfrm>
                <a:off x="3015049" y="402762"/>
                <a:ext cx="647280" cy="543960"/>
              </p14:xfrm>
            </p:contentPart>
          </mc:Choice>
          <mc:Fallback>
            <p:pic>
              <p:nvPicPr>
                <p:cNvPr id="6" name="Ink 5">
                  <a:extLst>
                    <a:ext uri="{FF2B5EF4-FFF2-40B4-BE49-F238E27FC236}">
                      <a16:creationId xmlns:a16="http://schemas.microsoft.com/office/drawing/2014/main" id="{F45E7451-4804-9FFC-DE48-E8B1B1EE7304}"/>
                    </a:ext>
                  </a:extLst>
                </p:cNvPr>
                <p:cNvPicPr/>
                <p:nvPr/>
              </p:nvPicPr>
              <p:blipFill>
                <a:blip r:embed="rId11"/>
                <a:stretch>
                  <a:fillRect/>
                </a:stretch>
              </p:blipFill>
              <p:spPr>
                <a:xfrm>
                  <a:off x="3006409" y="394122"/>
                  <a:ext cx="664920" cy="561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ACE7D529-72FD-786B-E63F-8A43F493149A}"/>
                    </a:ext>
                  </a:extLst>
                </p14:cNvPr>
                <p14:cNvContentPartPr/>
                <p14:nvPr/>
              </p14:nvContentPartPr>
              <p14:xfrm>
                <a:off x="3992809" y="453522"/>
                <a:ext cx="362880" cy="474840"/>
              </p14:xfrm>
            </p:contentPart>
          </mc:Choice>
          <mc:Fallback>
            <p:pic>
              <p:nvPicPr>
                <p:cNvPr id="7" name="Ink 6">
                  <a:extLst>
                    <a:ext uri="{FF2B5EF4-FFF2-40B4-BE49-F238E27FC236}">
                      <a16:creationId xmlns:a16="http://schemas.microsoft.com/office/drawing/2014/main" id="{ACE7D529-72FD-786B-E63F-8A43F493149A}"/>
                    </a:ext>
                  </a:extLst>
                </p:cNvPr>
                <p:cNvPicPr/>
                <p:nvPr/>
              </p:nvPicPr>
              <p:blipFill>
                <a:blip r:embed="rId13"/>
                <a:stretch>
                  <a:fillRect/>
                </a:stretch>
              </p:blipFill>
              <p:spPr>
                <a:xfrm>
                  <a:off x="3984169" y="444882"/>
                  <a:ext cx="380520" cy="4924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5FD3A122-D55B-713B-8500-530F422A3EEC}"/>
                    </a:ext>
                  </a:extLst>
                </p14:cNvPr>
                <p14:cNvContentPartPr/>
                <p14:nvPr/>
              </p14:nvContentPartPr>
              <p14:xfrm>
                <a:off x="4167409" y="728202"/>
                <a:ext cx="352440" cy="208080"/>
              </p14:xfrm>
            </p:contentPart>
          </mc:Choice>
          <mc:Fallback>
            <p:pic>
              <p:nvPicPr>
                <p:cNvPr id="8" name="Ink 7">
                  <a:extLst>
                    <a:ext uri="{FF2B5EF4-FFF2-40B4-BE49-F238E27FC236}">
                      <a16:creationId xmlns:a16="http://schemas.microsoft.com/office/drawing/2014/main" id="{5FD3A122-D55B-713B-8500-530F422A3EEC}"/>
                    </a:ext>
                  </a:extLst>
                </p:cNvPr>
                <p:cNvPicPr/>
                <p:nvPr/>
              </p:nvPicPr>
              <p:blipFill>
                <a:blip r:embed="rId15"/>
                <a:stretch>
                  <a:fillRect/>
                </a:stretch>
              </p:blipFill>
              <p:spPr>
                <a:xfrm>
                  <a:off x="4158409" y="719202"/>
                  <a:ext cx="37008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4BF86188-A13B-B84B-327D-6FC6EE309562}"/>
                    </a:ext>
                  </a:extLst>
                </p14:cNvPr>
                <p14:cNvContentPartPr/>
                <p14:nvPr/>
              </p14:nvContentPartPr>
              <p14:xfrm>
                <a:off x="4674289" y="566562"/>
                <a:ext cx="762480" cy="438480"/>
              </p14:xfrm>
            </p:contentPart>
          </mc:Choice>
          <mc:Fallback>
            <p:pic>
              <p:nvPicPr>
                <p:cNvPr id="9" name="Ink 8">
                  <a:extLst>
                    <a:ext uri="{FF2B5EF4-FFF2-40B4-BE49-F238E27FC236}">
                      <a16:creationId xmlns:a16="http://schemas.microsoft.com/office/drawing/2014/main" id="{4BF86188-A13B-B84B-327D-6FC6EE309562}"/>
                    </a:ext>
                  </a:extLst>
                </p:cNvPr>
                <p:cNvPicPr/>
                <p:nvPr/>
              </p:nvPicPr>
              <p:blipFill>
                <a:blip r:embed="rId17"/>
                <a:stretch>
                  <a:fillRect/>
                </a:stretch>
              </p:blipFill>
              <p:spPr>
                <a:xfrm>
                  <a:off x="4665649" y="557562"/>
                  <a:ext cx="780120" cy="4561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Ink 9">
                  <a:extLst>
                    <a:ext uri="{FF2B5EF4-FFF2-40B4-BE49-F238E27FC236}">
                      <a16:creationId xmlns:a16="http://schemas.microsoft.com/office/drawing/2014/main" id="{FAB0029F-57A7-8EAA-EF5A-A133A41AF8C3}"/>
                    </a:ext>
                  </a:extLst>
                </p14:cNvPr>
                <p14:cNvContentPartPr/>
                <p14:nvPr/>
              </p14:nvContentPartPr>
              <p14:xfrm>
                <a:off x="5235889" y="777162"/>
                <a:ext cx="324360" cy="30600"/>
              </p14:xfrm>
            </p:contentPart>
          </mc:Choice>
          <mc:Fallback>
            <p:pic>
              <p:nvPicPr>
                <p:cNvPr id="10" name="Ink 9">
                  <a:extLst>
                    <a:ext uri="{FF2B5EF4-FFF2-40B4-BE49-F238E27FC236}">
                      <a16:creationId xmlns:a16="http://schemas.microsoft.com/office/drawing/2014/main" id="{FAB0029F-57A7-8EAA-EF5A-A133A41AF8C3}"/>
                    </a:ext>
                  </a:extLst>
                </p:cNvPr>
                <p:cNvPicPr/>
                <p:nvPr/>
              </p:nvPicPr>
              <p:blipFill>
                <a:blip r:embed="rId19"/>
                <a:stretch>
                  <a:fillRect/>
                </a:stretch>
              </p:blipFill>
              <p:spPr>
                <a:xfrm>
                  <a:off x="5227249" y="768522"/>
                  <a:ext cx="342000" cy="48240"/>
                </a:xfrm>
                <a:prstGeom prst="rect">
                  <a:avLst/>
                </a:prstGeom>
              </p:spPr>
            </p:pic>
          </mc:Fallback>
        </mc:AlternateContent>
      </p:grpSp>
      <p:grpSp>
        <p:nvGrpSpPr>
          <p:cNvPr id="21" name="Group 20">
            <a:extLst>
              <a:ext uri="{FF2B5EF4-FFF2-40B4-BE49-F238E27FC236}">
                <a16:creationId xmlns:a16="http://schemas.microsoft.com/office/drawing/2014/main" id="{22BEBFB5-638F-5CE7-D135-5DDBAE22D411}"/>
              </a:ext>
            </a:extLst>
          </p:cNvPr>
          <p:cNvGrpSpPr/>
          <p:nvPr/>
        </p:nvGrpSpPr>
        <p:grpSpPr>
          <a:xfrm>
            <a:off x="1633369" y="1426242"/>
            <a:ext cx="1312200" cy="384840"/>
            <a:chOff x="1633369" y="1426242"/>
            <a:chExt cx="1312200" cy="384840"/>
          </a:xfrm>
        </p:grpSpPr>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3F672C93-6C25-2432-D94F-6EFBA6319C8D}"/>
                    </a:ext>
                  </a:extLst>
                </p14:cNvPr>
                <p14:cNvContentPartPr/>
                <p14:nvPr/>
              </p14:nvContentPartPr>
              <p14:xfrm>
                <a:off x="1633369" y="1426242"/>
                <a:ext cx="510120" cy="302760"/>
              </p14:xfrm>
            </p:contentPart>
          </mc:Choice>
          <mc:Fallback>
            <p:pic>
              <p:nvPicPr>
                <p:cNvPr id="12" name="Ink 11">
                  <a:extLst>
                    <a:ext uri="{FF2B5EF4-FFF2-40B4-BE49-F238E27FC236}">
                      <a16:creationId xmlns:a16="http://schemas.microsoft.com/office/drawing/2014/main" id="{3F672C93-6C25-2432-D94F-6EFBA6319C8D}"/>
                    </a:ext>
                  </a:extLst>
                </p:cNvPr>
                <p:cNvPicPr/>
                <p:nvPr/>
              </p:nvPicPr>
              <p:blipFill>
                <a:blip r:embed="rId21"/>
                <a:stretch>
                  <a:fillRect/>
                </a:stretch>
              </p:blipFill>
              <p:spPr>
                <a:xfrm>
                  <a:off x="1624729" y="1417602"/>
                  <a:ext cx="527760" cy="3204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4412736C-CACE-21AE-29D2-2D98240B6976}"/>
                    </a:ext>
                  </a:extLst>
                </p14:cNvPr>
                <p14:cNvContentPartPr/>
                <p14:nvPr/>
              </p14:nvContentPartPr>
              <p14:xfrm>
                <a:off x="2344009" y="1590042"/>
                <a:ext cx="560520" cy="18720"/>
              </p14:xfrm>
            </p:contentPart>
          </mc:Choice>
          <mc:Fallback>
            <p:pic>
              <p:nvPicPr>
                <p:cNvPr id="13" name="Ink 12">
                  <a:extLst>
                    <a:ext uri="{FF2B5EF4-FFF2-40B4-BE49-F238E27FC236}">
                      <a16:creationId xmlns:a16="http://schemas.microsoft.com/office/drawing/2014/main" id="{4412736C-CACE-21AE-29D2-2D98240B6976}"/>
                    </a:ext>
                  </a:extLst>
                </p:cNvPr>
                <p:cNvPicPr/>
                <p:nvPr/>
              </p:nvPicPr>
              <p:blipFill>
                <a:blip r:embed="rId23"/>
                <a:stretch>
                  <a:fillRect/>
                </a:stretch>
              </p:blipFill>
              <p:spPr>
                <a:xfrm>
                  <a:off x="2335369" y="1581402"/>
                  <a:ext cx="57816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Ink 13">
                  <a:extLst>
                    <a:ext uri="{FF2B5EF4-FFF2-40B4-BE49-F238E27FC236}">
                      <a16:creationId xmlns:a16="http://schemas.microsoft.com/office/drawing/2014/main" id="{12AD6670-50E6-F668-81E1-73DB233360FC}"/>
                    </a:ext>
                  </a:extLst>
                </p14:cNvPr>
                <p14:cNvContentPartPr/>
                <p14:nvPr/>
              </p14:nvContentPartPr>
              <p14:xfrm>
                <a:off x="2703649" y="1478442"/>
                <a:ext cx="241920" cy="332640"/>
              </p14:xfrm>
            </p:contentPart>
          </mc:Choice>
          <mc:Fallback>
            <p:pic>
              <p:nvPicPr>
                <p:cNvPr id="14" name="Ink 13">
                  <a:extLst>
                    <a:ext uri="{FF2B5EF4-FFF2-40B4-BE49-F238E27FC236}">
                      <a16:creationId xmlns:a16="http://schemas.microsoft.com/office/drawing/2014/main" id="{12AD6670-50E6-F668-81E1-73DB233360FC}"/>
                    </a:ext>
                  </a:extLst>
                </p:cNvPr>
                <p:cNvPicPr/>
                <p:nvPr/>
              </p:nvPicPr>
              <p:blipFill>
                <a:blip r:embed="rId25"/>
                <a:stretch>
                  <a:fillRect/>
                </a:stretch>
              </p:blipFill>
              <p:spPr>
                <a:xfrm>
                  <a:off x="2695009" y="1469802"/>
                  <a:ext cx="259560" cy="350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6">
            <p14:nvContentPartPr>
              <p14:cNvPr id="15" name="Ink 14">
                <a:extLst>
                  <a:ext uri="{FF2B5EF4-FFF2-40B4-BE49-F238E27FC236}">
                    <a16:creationId xmlns:a16="http://schemas.microsoft.com/office/drawing/2014/main" id="{8E211A87-6B5A-B620-D024-9D21041780CF}"/>
                  </a:ext>
                </a:extLst>
              </p14:cNvPr>
              <p14:cNvContentPartPr/>
              <p14:nvPr/>
            </p14:nvContentPartPr>
            <p14:xfrm>
              <a:off x="3515449" y="1287282"/>
              <a:ext cx="619920" cy="608760"/>
            </p14:xfrm>
          </p:contentPart>
        </mc:Choice>
        <mc:Fallback>
          <p:pic>
            <p:nvPicPr>
              <p:cNvPr id="15" name="Ink 14">
                <a:extLst>
                  <a:ext uri="{FF2B5EF4-FFF2-40B4-BE49-F238E27FC236}">
                    <a16:creationId xmlns:a16="http://schemas.microsoft.com/office/drawing/2014/main" id="{8E211A87-6B5A-B620-D024-9D21041780CF}"/>
                  </a:ext>
                </a:extLst>
              </p:cNvPr>
              <p:cNvPicPr/>
              <p:nvPr/>
            </p:nvPicPr>
            <p:blipFill>
              <a:blip r:embed="rId27"/>
              <a:stretch>
                <a:fillRect/>
              </a:stretch>
            </p:blipFill>
            <p:spPr>
              <a:xfrm>
                <a:off x="3506449" y="1278642"/>
                <a:ext cx="637560" cy="626400"/>
              </a:xfrm>
              <a:prstGeom prst="rect">
                <a:avLst/>
              </a:prstGeom>
            </p:spPr>
          </p:pic>
        </mc:Fallback>
      </mc:AlternateContent>
      <p:grpSp>
        <p:nvGrpSpPr>
          <p:cNvPr id="20" name="Group 19">
            <a:extLst>
              <a:ext uri="{FF2B5EF4-FFF2-40B4-BE49-F238E27FC236}">
                <a16:creationId xmlns:a16="http://schemas.microsoft.com/office/drawing/2014/main" id="{55656F4C-8443-6668-7C07-CD25475D13BE}"/>
              </a:ext>
            </a:extLst>
          </p:cNvPr>
          <p:cNvGrpSpPr/>
          <p:nvPr/>
        </p:nvGrpSpPr>
        <p:grpSpPr>
          <a:xfrm>
            <a:off x="5114569" y="1233642"/>
            <a:ext cx="2729520" cy="629280"/>
            <a:chOff x="5114569" y="1233642"/>
            <a:chExt cx="2729520" cy="629280"/>
          </a:xfrm>
        </p:grpSpPr>
        <mc:AlternateContent xmlns:mc="http://schemas.openxmlformats.org/markup-compatibility/2006">
          <mc:Choice xmlns:p14="http://schemas.microsoft.com/office/powerpoint/2010/main" Requires="p14">
            <p:contentPart p14:bwMode="auto" r:id="rId28">
              <p14:nvContentPartPr>
                <p14:cNvPr id="16" name="Ink 15">
                  <a:extLst>
                    <a:ext uri="{FF2B5EF4-FFF2-40B4-BE49-F238E27FC236}">
                      <a16:creationId xmlns:a16="http://schemas.microsoft.com/office/drawing/2014/main" id="{295B8061-B982-C755-A7B1-76CA5E495E7D}"/>
                    </a:ext>
                  </a:extLst>
                </p14:cNvPr>
                <p14:cNvContentPartPr/>
                <p14:nvPr/>
              </p14:nvContentPartPr>
              <p14:xfrm>
                <a:off x="5114569" y="1302402"/>
                <a:ext cx="408240" cy="452160"/>
              </p14:xfrm>
            </p:contentPart>
          </mc:Choice>
          <mc:Fallback>
            <p:pic>
              <p:nvPicPr>
                <p:cNvPr id="16" name="Ink 15">
                  <a:extLst>
                    <a:ext uri="{FF2B5EF4-FFF2-40B4-BE49-F238E27FC236}">
                      <a16:creationId xmlns:a16="http://schemas.microsoft.com/office/drawing/2014/main" id="{295B8061-B982-C755-A7B1-76CA5E495E7D}"/>
                    </a:ext>
                  </a:extLst>
                </p:cNvPr>
                <p:cNvPicPr/>
                <p:nvPr/>
              </p:nvPicPr>
              <p:blipFill>
                <a:blip r:embed="rId29"/>
                <a:stretch>
                  <a:fillRect/>
                </a:stretch>
              </p:blipFill>
              <p:spPr>
                <a:xfrm>
                  <a:off x="5105929" y="1293762"/>
                  <a:ext cx="425880" cy="4698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Ink 16">
                  <a:extLst>
                    <a:ext uri="{FF2B5EF4-FFF2-40B4-BE49-F238E27FC236}">
                      <a16:creationId xmlns:a16="http://schemas.microsoft.com/office/drawing/2014/main" id="{39377ED6-960C-C30D-9479-C2EA1A0FB6A0}"/>
                    </a:ext>
                  </a:extLst>
                </p14:cNvPr>
                <p14:cNvContentPartPr/>
                <p14:nvPr/>
              </p14:nvContentPartPr>
              <p14:xfrm>
                <a:off x="5867689" y="1405362"/>
                <a:ext cx="581040" cy="441720"/>
              </p14:xfrm>
            </p:contentPart>
          </mc:Choice>
          <mc:Fallback>
            <p:pic>
              <p:nvPicPr>
                <p:cNvPr id="17" name="Ink 16">
                  <a:extLst>
                    <a:ext uri="{FF2B5EF4-FFF2-40B4-BE49-F238E27FC236}">
                      <a16:creationId xmlns:a16="http://schemas.microsoft.com/office/drawing/2014/main" id="{39377ED6-960C-C30D-9479-C2EA1A0FB6A0}"/>
                    </a:ext>
                  </a:extLst>
                </p:cNvPr>
                <p:cNvPicPr/>
                <p:nvPr/>
              </p:nvPicPr>
              <p:blipFill>
                <a:blip r:embed="rId31"/>
                <a:stretch>
                  <a:fillRect/>
                </a:stretch>
              </p:blipFill>
              <p:spPr>
                <a:xfrm>
                  <a:off x="5859049" y="1396362"/>
                  <a:ext cx="598680" cy="4593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8" name="Ink 17">
                  <a:extLst>
                    <a:ext uri="{FF2B5EF4-FFF2-40B4-BE49-F238E27FC236}">
                      <a16:creationId xmlns:a16="http://schemas.microsoft.com/office/drawing/2014/main" id="{CE7B4591-FAA2-9FC2-05AB-F5B49D3E9025}"/>
                    </a:ext>
                  </a:extLst>
                </p14:cNvPr>
                <p14:cNvContentPartPr/>
                <p14:nvPr/>
              </p14:nvContentPartPr>
              <p14:xfrm>
                <a:off x="7220929" y="1497882"/>
                <a:ext cx="258840" cy="28440"/>
              </p14:xfrm>
            </p:contentPart>
          </mc:Choice>
          <mc:Fallback>
            <p:pic>
              <p:nvPicPr>
                <p:cNvPr id="18" name="Ink 17">
                  <a:extLst>
                    <a:ext uri="{FF2B5EF4-FFF2-40B4-BE49-F238E27FC236}">
                      <a16:creationId xmlns:a16="http://schemas.microsoft.com/office/drawing/2014/main" id="{CE7B4591-FAA2-9FC2-05AB-F5B49D3E9025}"/>
                    </a:ext>
                  </a:extLst>
                </p:cNvPr>
                <p:cNvPicPr/>
                <p:nvPr/>
              </p:nvPicPr>
              <p:blipFill>
                <a:blip r:embed="rId33"/>
                <a:stretch>
                  <a:fillRect/>
                </a:stretch>
              </p:blipFill>
              <p:spPr>
                <a:xfrm>
                  <a:off x="7211929" y="1488882"/>
                  <a:ext cx="27648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9" name="Ink 18">
                  <a:extLst>
                    <a:ext uri="{FF2B5EF4-FFF2-40B4-BE49-F238E27FC236}">
                      <a16:creationId xmlns:a16="http://schemas.microsoft.com/office/drawing/2014/main" id="{84309D0E-EC47-ECAE-C3CF-9E11F2AC0165}"/>
                    </a:ext>
                  </a:extLst>
                </p14:cNvPr>
                <p14:cNvContentPartPr/>
                <p14:nvPr/>
              </p14:nvContentPartPr>
              <p14:xfrm>
                <a:off x="6800449" y="1233642"/>
                <a:ext cx="1043640" cy="629280"/>
              </p14:xfrm>
            </p:contentPart>
          </mc:Choice>
          <mc:Fallback>
            <p:pic>
              <p:nvPicPr>
                <p:cNvPr id="19" name="Ink 18">
                  <a:extLst>
                    <a:ext uri="{FF2B5EF4-FFF2-40B4-BE49-F238E27FC236}">
                      <a16:creationId xmlns:a16="http://schemas.microsoft.com/office/drawing/2014/main" id="{84309D0E-EC47-ECAE-C3CF-9E11F2AC0165}"/>
                    </a:ext>
                  </a:extLst>
                </p:cNvPr>
                <p:cNvPicPr/>
                <p:nvPr/>
              </p:nvPicPr>
              <p:blipFill>
                <a:blip r:embed="rId35"/>
                <a:stretch>
                  <a:fillRect/>
                </a:stretch>
              </p:blipFill>
              <p:spPr>
                <a:xfrm>
                  <a:off x="6791449" y="1224642"/>
                  <a:ext cx="1061280" cy="646920"/>
                </a:xfrm>
                <a:prstGeom prst="rect">
                  <a:avLst/>
                </a:prstGeom>
              </p:spPr>
            </p:pic>
          </mc:Fallback>
        </mc:AlternateContent>
      </p:grpSp>
      <p:grpSp>
        <p:nvGrpSpPr>
          <p:cNvPr id="27" name="Group 26">
            <a:extLst>
              <a:ext uri="{FF2B5EF4-FFF2-40B4-BE49-F238E27FC236}">
                <a16:creationId xmlns:a16="http://schemas.microsoft.com/office/drawing/2014/main" id="{1D66994C-0064-E49C-F0E7-5A51165CF330}"/>
              </a:ext>
            </a:extLst>
          </p:cNvPr>
          <p:cNvGrpSpPr/>
          <p:nvPr/>
        </p:nvGrpSpPr>
        <p:grpSpPr>
          <a:xfrm>
            <a:off x="1268329" y="2303562"/>
            <a:ext cx="557280" cy="508320"/>
            <a:chOff x="1268329" y="2303562"/>
            <a:chExt cx="557280" cy="508320"/>
          </a:xfrm>
        </p:grpSpPr>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F695196B-9EFD-3651-7F4F-04139E25FCD7}"/>
                    </a:ext>
                  </a:extLst>
                </p14:cNvPr>
                <p14:cNvContentPartPr/>
                <p14:nvPr/>
              </p14:nvContentPartPr>
              <p14:xfrm>
                <a:off x="1268329" y="2313642"/>
                <a:ext cx="53640" cy="498240"/>
              </p14:xfrm>
            </p:contentPart>
          </mc:Choice>
          <mc:Fallback>
            <p:pic>
              <p:nvPicPr>
                <p:cNvPr id="22" name="Ink 21">
                  <a:extLst>
                    <a:ext uri="{FF2B5EF4-FFF2-40B4-BE49-F238E27FC236}">
                      <a16:creationId xmlns:a16="http://schemas.microsoft.com/office/drawing/2014/main" id="{F695196B-9EFD-3651-7F4F-04139E25FCD7}"/>
                    </a:ext>
                  </a:extLst>
                </p:cNvPr>
                <p:cNvPicPr/>
                <p:nvPr/>
              </p:nvPicPr>
              <p:blipFill>
                <a:blip r:embed="rId37"/>
                <a:stretch>
                  <a:fillRect/>
                </a:stretch>
              </p:blipFill>
              <p:spPr>
                <a:xfrm>
                  <a:off x="1259329" y="2304642"/>
                  <a:ext cx="71280" cy="5158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DC0D3F18-8CC4-CBD0-EE00-7C4B674A9AC8}"/>
                    </a:ext>
                  </a:extLst>
                </p14:cNvPr>
                <p14:cNvContentPartPr/>
                <p14:nvPr/>
              </p14:nvContentPartPr>
              <p14:xfrm>
                <a:off x="1286329" y="2303562"/>
                <a:ext cx="539280" cy="501120"/>
              </p14:xfrm>
            </p:contentPart>
          </mc:Choice>
          <mc:Fallback>
            <p:pic>
              <p:nvPicPr>
                <p:cNvPr id="23" name="Ink 22">
                  <a:extLst>
                    <a:ext uri="{FF2B5EF4-FFF2-40B4-BE49-F238E27FC236}">
                      <a16:creationId xmlns:a16="http://schemas.microsoft.com/office/drawing/2014/main" id="{DC0D3F18-8CC4-CBD0-EE00-7C4B674A9AC8}"/>
                    </a:ext>
                  </a:extLst>
                </p:cNvPr>
                <p:cNvPicPr/>
                <p:nvPr/>
              </p:nvPicPr>
              <p:blipFill>
                <a:blip r:embed="rId39"/>
                <a:stretch>
                  <a:fillRect/>
                </a:stretch>
              </p:blipFill>
              <p:spPr>
                <a:xfrm>
                  <a:off x="1277329" y="2294562"/>
                  <a:ext cx="556920" cy="518760"/>
                </a:xfrm>
                <a:prstGeom prst="rect">
                  <a:avLst/>
                </a:prstGeom>
              </p:spPr>
            </p:pic>
          </mc:Fallback>
        </mc:AlternateContent>
      </p:grpSp>
      <p:grpSp>
        <p:nvGrpSpPr>
          <p:cNvPr id="26" name="Group 25">
            <a:extLst>
              <a:ext uri="{FF2B5EF4-FFF2-40B4-BE49-F238E27FC236}">
                <a16:creationId xmlns:a16="http://schemas.microsoft.com/office/drawing/2014/main" id="{E7512728-AE89-09C5-F4FF-B9F907A4AC69}"/>
              </a:ext>
            </a:extLst>
          </p:cNvPr>
          <p:cNvGrpSpPr/>
          <p:nvPr/>
        </p:nvGrpSpPr>
        <p:grpSpPr>
          <a:xfrm>
            <a:off x="3091369" y="2272962"/>
            <a:ext cx="347760" cy="735840"/>
            <a:chOff x="3091369" y="2272962"/>
            <a:chExt cx="347760" cy="735840"/>
          </a:xfrm>
        </p:grpSpPr>
        <mc:AlternateContent xmlns:mc="http://schemas.openxmlformats.org/markup-compatibility/2006">
          <mc:Choice xmlns:p14="http://schemas.microsoft.com/office/powerpoint/2010/main" Requires="p14">
            <p:contentPart p14:bwMode="auto" r:id="rId40">
              <p14:nvContentPartPr>
                <p14:cNvPr id="24" name="Ink 23">
                  <a:extLst>
                    <a:ext uri="{FF2B5EF4-FFF2-40B4-BE49-F238E27FC236}">
                      <a16:creationId xmlns:a16="http://schemas.microsoft.com/office/drawing/2014/main" id="{448FFC8B-0239-7E01-51CE-6F29943E39BB}"/>
                    </a:ext>
                  </a:extLst>
                </p14:cNvPr>
                <p14:cNvContentPartPr/>
                <p14:nvPr/>
              </p14:nvContentPartPr>
              <p14:xfrm>
                <a:off x="3091369" y="2272962"/>
                <a:ext cx="278640" cy="371880"/>
              </p14:xfrm>
            </p:contentPart>
          </mc:Choice>
          <mc:Fallback>
            <p:pic>
              <p:nvPicPr>
                <p:cNvPr id="24" name="Ink 23">
                  <a:extLst>
                    <a:ext uri="{FF2B5EF4-FFF2-40B4-BE49-F238E27FC236}">
                      <a16:creationId xmlns:a16="http://schemas.microsoft.com/office/drawing/2014/main" id="{448FFC8B-0239-7E01-51CE-6F29943E39BB}"/>
                    </a:ext>
                  </a:extLst>
                </p:cNvPr>
                <p:cNvPicPr/>
                <p:nvPr/>
              </p:nvPicPr>
              <p:blipFill>
                <a:blip r:embed="rId41"/>
                <a:stretch>
                  <a:fillRect/>
                </a:stretch>
              </p:blipFill>
              <p:spPr>
                <a:xfrm>
                  <a:off x="3082369" y="2263962"/>
                  <a:ext cx="296280" cy="3895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5" name="Ink 24">
                  <a:extLst>
                    <a:ext uri="{FF2B5EF4-FFF2-40B4-BE49-F238E27FC236}">
                      <a16:creationId xmlns:a16="http://schemas.microsoft.com/office/drawing/2014/main" id="{04374A16-399E-B7C5-2F02-0F27B413A97E}"/>
                    </a:ext>
                  </a:extLst>
                </p14:cNvPr>
                <p14:cNvContentPartPr/>
                <p14:nvPr/>
              </p14:nvContentPartPr>
              <p14:xfrm>
                <a:off x="3196849" y="2808642"/>
                <a:ext cx="242280" cy="200160"/>
              </p14:xfrm>
            </p:contentPart>
          </mc:Choice>
          <mc:Fallback>
            <p:pic>
              <p:nvPicPr>
                <p:cNvPr id="25" name="Ink 24">
                  <a:extLst>
                    <a:ext uri="{FF2B5EF4-FFF2-40B4-BE49-F238E27FC236}">
                      <a16:creationId xmlns:a16="http://schemas.microsoft.com/office/drawing/2014/main" id="{04374A16-399E-B7C5-2F02-0F27B413A97E}"/>
                    </a:ext>
                  </a:extLst>
                </p:cNvPr>
                <p:cNvPicPr/>
                <p:nvPr/>
              </p:nvPicPr>
              <p:blipFill>
                <a:blip r:embed="rId43"/>
                <a:stretch>
                  <a:fillRect/>
                </a:stretch>
              </p:blipFill>
              <p:spPr>
                <a:xfrm>
                  <a:off x="3187849" y="2800002"/>
                  <a:ext cx="259920" cy="217800"/>
                </a:xfrm>
                <a:prstGeom prst="rect">
                  <a:avLst/>
                </a:prstGeom>
              </p:spPr>
            </p:pic>
          </mc:Fallback>
        </mc:AlternateContent>
      </p:grpSp>
      <p:grpSp>
        <p:nvGrpSpPr>
          <p:cNvPr id="40" name="Group 39">
            <a:extLst>
              <a:ext uri="{FF2B5EF4-FFF2-40B4-BE49-F238E27FC236}">
                <a16:creationId xmlns:a16="http://schemas.microsoft.com/office/drawing/2014/main" id="{43FEE258-C271-7A7B-10C2-769E0C9D845B}"/>
              </a:ext>
            </a:extLst>
          </p:cNvPr>
          <p:cNvGrpSpPr/>
          <p:nvPr/>
        </p:nvGrpSpPr>
        <p:grpSpPr>
          <a:xfrm>
            <a:off x="4190809" y="2259282"/>
            <a:ext cx="2185200" cy="592560"/>
            <a:chOff x="4190809" y="2259282"/>
            <a:chExt cx="2185200" cy="592560"/>
          </a:xfrm>
        </p:grpSpPr>
        <mc:AlternateContent xmlns:mc="http://schemas.openxmlformats.org/markup-compatibility/2006">
          <mc:Choice xmlns:p14="http://schemas.microsoft.com/office/powerpoint/2010/main" Requires="p14">
            <p:contentPart p14:bwMode="auto" r:id="rId44">
              <p14:nvContentPartPr>
                <p14:cNvPr id="28" name="Ink 27">
                  <a:extLst>
                    <a:ext uri="{FF2B5EF4-FFF2-40B4-BE49-F238E27FC236}">
                      <a16:creationId xmlns:a16="http://schemas.microsoft.com/office/drawing/2014/main" id="{B0088E59-BCEA-17B4-F699-8857C97CADD1}"/>
                    </a:ext>
                  </a:extLst>
                </p14:cNvPr>
                <p14:cNvContentPartPr/>
                <p14:nvPr/>
              </p14:nvContentPartPr>
              <p14:xfrm>
                <a:off x="4656289" y="2267562"/>
                <a:ext cx="105120" cy="584280"/>
              </p14:xfrm>
            </p:contentPart>
          </mc:Choice>
          <mc:Fallback>
            <p:pic>
              <p:nvPicPr>
                <p:cNvPr id="28" name="Ink 27">
                  <a:extLst>
                    <a:ext uri="{FF2B5EF4-FFF2-40B4-BE49-F238E27FC236}">
                      <a16:creationId xmlns:a16="http://schemas.microsoft.com/office/drawing/2014/main" id="{B0088E59-BCEA-17B4-F699-8857C97CADD1}"/>
                    </a:ext>
                  </a:extLst>
                </p:cNvPr>
                <p:cNvPicPr/>
                <p:nvPr/>
              </p:nvPicPr>
              <p:blipFill>
                <a:blip r:embed="rId45"/>
                <a:stretch>
                  <a:fillRect/>
                </a:stretch>
              </p:blipFill>
              <p:spPr>
                <a:xfrm>
                  <a:off x="4647289" y="2258562"/>
                  <a:ext cx="122760" cy="6019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 name="Ink 28">
                  <a:extLst>
                    <a:ext uri="{FF2B5EF4-FFF2-40B4-BE49-F238E27FC236}">
                      <a16:creationId xmlns:a16="http://schemas.microsoft.com/office/drawing/2014/main" id="{1E68F0D2-8102-0076-DA34-832EA54ABCC1}"/>
                    </a:ext>
                  </a:extLst>
                </p14:cNvPr>
                <p14:cNvContentPartPr/>
                <p14:nvPr/>
              </p14:nvContentPartPr>
              <p14:xfrm>
                <a:off x="4190809" y="2259282"/>
                <a:ext cx="797760" cy="64800"/>
              </p14:xfrm>
            </p:contentPart>
          </mc:Choice>
          <mc:Fallback>
            <p:pic>
              <p:nvPicPr>
                <p:cNvPr id="29" name="Ink 28">
                  <a:extLst>
                    <a:ext uri="{FF2B5EF4-FFF2-40B4-BE49-F238E27FC236}">
                      <a16:creationId xmlns:a16="http://schemas.microsoft.com/office/drawing/2014/main" id="{1E68F0D2-8102-0076-DA34-832EA54ABCC1}"/>
                    </a:ext>
                  </a:extLst>
                </p:cNvPr>
                <p:cNvPicPr/>
                <p:nvPr/>
              </p:nvPicPr>
              <p:blipFill>
                <a:blip r:embed="rId47"/>
                <a:stretch>
                  <a:fillRect/>
                </a:stretch>
              </p:blipFill>
              <p:spPr>
                <a:xfrm>
                  <a:off x="4182169" y="2250282"/>
                  <a:ext cx="815400"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0" name="Ink 29">
                  <a:extLst>
                    <a:ext uri="{FF2B5EF4-FFF2-40B4-BE49-F238E27FC236}">
                      <a16:creationId xmlns:a16="http://schemas.microsoft.com/office/drawing/2014/main" id="{70930AA2-AEBB-AD56-02BF-F17607B86558}"/>
                    </a:ext>
                  </a:extLst>
                </p14:cNvPr>
                <p14:cNvContentPartPr/>
                <p14:nvPr/>
              </p14:nvContentPartPr>
              <p14:xfrm>
                <a:off x="4957249" y="2515602"/>
                <a:ext cx="32400" cy="272880"/>
              </p14:xfrm>
            </p:contentPart>
          </mc:Choice>
          <mc:Fallback>
            <p:pic>
              <p:nvPicPr>
                <p:cNvPr id="30" name="Ink 29">
                  <a:extLst>
                    <a:ext uri="{FF2B5EF4-FFF2-40B4-BE49-F238E27FC236}">
                      <a16:creationId xmlns:a16="http://schemas.microsoft.com/office/drawing/2014/main" id="{70930AA2-AEBB-AD56-02BF-F17607B86558}"/>
                    </a:ext>
                  </a:extLst>
                </p:cNvPr>
                <p:cNvPicPr/>
                <p:nvPr/>
              </p:nvPicPr>
              <p:blipFill>
                <a:blip r:embed="rId49"/>
                <a:stretch>
                  <a:fillRect/>
                </a:stretch>
              </p:blipFill>
              <p:spPr>
                <a:xfrm>
                  <a:off x="4948609" y="2506962"/>
                  <a:ext cx="50040" cy="2905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1" name="Ink 30">
                  <a:extLst>
                    <a:ext uri="{FF2B5EF4-FFF2-40B4-BE49-F238E27FC236}">
                      <a16:creationId xmlns:a16="http://schemas.microsoft.com/office/drawing/2014/main" id="{A7BD4921-4412-5559-2B9E-318C615394B9}"/>
                    </a:ext>
                  </a:extLst>
                </p14:cNvPr>
                <p14:cNvContentPartPr/>
                <p14:nvPr/>
              </p14:nvContentPartPr>
              <p14:xfrm>
                <a:off x="5112049" y="2580402"/>
                <a:ext cx="429840" cy="246600"/>
              </p14:xfrm>
            </p:contentPart>
          </mc:Choice>
          <mc:Fallback>
            <p:pic>
              <p:nvPicPr>
                <p:cNvPr id="31" name="Ink 30">
                  <a:extLst>
                    <a:ext uri="{FF2B5EF4-FFF2-40B4-BE49-F238E27FC236}">
                      <a16:creationId xmlns:a16="http://schemas.microsoft.com/office/drawing/2014/main" id="{A7BD4921-4412-5559-2B9E-318C615394B9}"/>
                    </a:ext>
                  </a:extLst>
                </p:cNvPr>
                <p:cNvPicPr/>
                <p:nvPr/>
              </p:nvPicPr>
              <p:blipFill>
                <a:blip r:embed="rId51"/>
                <a:stretch>
                  <a:fillRect/>
                </a:stretch>
              </p:blipFill>
              <p:spPr>
                <a:xfrm>
                  <a:off x="5103409" y="2571402"/>
                  <a:ext cx="44748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2" name="Ink 31">
                  <a:extLst>
                    <a:ext uri="{FF2B5EF4-FFF2-40B4-BE49-F238E27FC236}">
                      <a16:creationId xmlns:a16="http://schemas.microsoft.com/office/drawing/2014/main" id="{270613A5-ADF0-2655-1093-C956D0745271}"/>
                    </a:ext>
                  </a:extLst>
                </p14:cNvPr>
                <p14:cNvContentPartPr/>
                <p14:nvPr/>
              </p14:nvContentPartPr>
              <p14:xfrm>
                <a:off x="5618569" y="2580762"/>
                <a:ext cx="296640" cy="182520"/>
              </p14:xfrm>
            </p:contentPart>
          </mc:Choice>
          <mc:Fallback>
            <p:pic>
              <p:nvPicPr>
                <p:cNvPr id="32" name="Ink 31">
                  <a:extLst>
                    <a:ext uri="{FF2B5EF4-FFF2-40B4-BE49-F238E27FC236}">
                      <a16:creationId xmlns:a16="http://schemas.microsoft.com/office/drawing/2014/main" id="{270613A5-ADF0-2655-1093-C956D0745271}"/>
                    </a:ext>
                  </a:extLst>
                </p:cNvPr>
                <p:cNvPicPr/>
                <p:nvPr/>
              </p:nvPicPr>
              <p:blipFill>
                <a:blip r:embed="rId53"/>
                <a:stretch>
                  <a:fillRect/>
                </a:stretch>
              </p:blipFill>
              <p:spPr>
                <a:xfrm>
                  <a:off x="5609569" y="2572122"/>
                  <a:ext cx="31428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3" name="Ink 32">
                  <a:extLst>
                    <a:ext uri="{FF2B5EF4-FFF2-40B4-BE49-F238E27FC236}">
                      <a16:creationId xmlns:a16="http://schemas.microsoft.com/office/drawing/2014/main" id="{85E187CD-E733-2168-8381-53E4DF2E55BF}"/>
                    </a:ext>
                  </a:extLst>
                </p14:cNvPr>
                <p14:cNvContentPartPr/>
                <p14:nvPr/>
              </p14:nvContentPartPr>
              <p14:xfrm>
                <a:off x="5974249" y="2572842"/>
                <a:ext cx="401760" cy="226080"/>
              </p14:xfrm>
            </p:contentPart>
          </mc:Choice>
          <mc:Fallback>
            <p:pic>
              <p:nvPicPr>
                <p:cNvPr id="33" name="Ink 32">
                  <a:extLst>
                    <a:ext uri="{FF2B5EF4-FFF2-40B4-BE49-F238E27FC236}">
                      <a16:creationId xmlns:a16="http://schemas.microsoft.com/office/drawing/2014/main" id="{85E187CD-E733-2168-8381-53E4DF2E55BF}"/>
                    </a:ext>
                  </a:extLst>
                </p:cNvPr>
                <p:cNvPicPr/>
                <p:nvPr/>
              </p:nvPicPr>
              <p:blipFill>
                <a:blip r:embed="rId55"/>
                <a:stretch>
                  <a:fillRect/>
                </a:stretch>
              </p:blipFill>
              <p:spPr>
                <a:xfrm>
                  <a:off x="5965249" y="2563842"/>
                  <a:ext cx="419400" cy="243720"/>
                </a:xfrm>
                <a:prstGeom prst="rect">
                  <a:avLst/>
                </a:prstGeom>
              </p:spPr>
            </p:pic>
          </mc:Fallback>
        </mc:AlternateContent>
      </p:grpSp>
      <p:grpSp>
        <p:nvGrpSpPr>
          <p:cNvPr id="43" name="Group 42">
            <a:extLst>
              <a:ext uri="{FF2B5EF4-FFF2-40B4-BE49-F238E27FC236}">
                <a16:creationId xmlns:a16="http://schemas.microsoft.com/office/drawing/2014/main" id="{588CDDF2-4076-AC7C-A0CC-BE5C974628C8}"/>
              </a:ext>
            </a:extLst>
          </p:cNvPr>
          <p:cNvGrpSpPr/>
          <p:nvPr/>
        </p:nvGrpSpPr>
        <p:grpSpPr>
          <a:xfrm>
            <a:off x="4133209" y="3129402"/>
            <a:ext cx="3464640" cy="1104120"/>
            <a:chOff x="4133209" y="3129402"/>
            <a:chExt cx="3464640" cy="1104120"/>
          </a:xfrm>
        </p:grpSpPr>
        <mc:AlternateContent xmlns:mc="http://schemas.openxmlformats.org/markup-compatibility/2006">
          <mc:Choice xmlns:p14="http://schemas.microsoft.com/office/powerpoint/2010/main" Requires="p14">
            <p:contentPart p14:bwMode="auto" r:id="rId56">
              <p14:nvContentPartPr>
                <p14:cNvPr id="34" name="Ink 33">
                  <a:extLst>
                    <a:ext uri="{FF2B5EF4-FFF2-40B4-BE49-F238E27FC236}">
                      <a16:creationId xmlns:a16="http://schemas.microsoft.com/office/drawing/2014/main" id="{B1C16B3C-B527-B3C5-C1DB-BCFE06275BB6}"/>
                    </a:ext>
                  </a:extLst>
                </p14:cNvPr>
                <p14:cNvContentPartPr/>
                <p14:nvPr/>
              </p14:nvContentPartPr>
              <p14:xfrm>
                <a:off x="4369369" y="3243882"/>
                <a:ext cx="400680" cy="520200"/>
              </p14:xfrm>
            </p:contentPart>
          </mc:Choice>
          <mc:Fallback>
            <p:pic>
              <p:nvPicPr>
                <p:cNvPr id="34" name="Ink 33">
                  <a:extLst>
                    <a:ext uri="{FF2B5EF4-FFF2-40B4-BE49-F238E27FC236}">
                      <a16:creationId xmlns:a16="http://schemas.microsoft.com/office/drawing/2014/main" id="{B1C16B3C-B527-B3C5-C1DB-BCFE06275BB6}"/>
                    </a:ext>
                  </a:extLst>
                </p:cNvPr>
                <p:cNvPicPr/>
                <p:nvPr/>
              </p:nvPicPr>
              <p:blipFill>
                <a:blip r:embed="rId57"/>
                <a:stretch>
                  <a:fillRect/>
                </a:stretch>
              </p:blipFill>
              <p:spPr>
                <a:xfrm>
                  <a:off x="4360369" y="3235242"/>
                  <a:ext cx="418320" cy="5378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5" name="Ink 34">
                  <a:extLst>
                    <a:ext uri="{FF2B5EF4-FFF2-40B4-BE49-F238E27FC236}">
                      <a16:creationId xmlns:a16="http://schemas.microsoft.com/office/drawing/2014/main" id="{4EF485F5-A266-06CB-5431-E8A7B979E8BC}"/>
                    </a:ext>
                  </a:extLst>
                </p14:cNvPr>
                <p14:cNvContentPartPr/>
                <p14:nvPr/>
              </p14:nvContentPartPr>
              <p14:xfrm>
                <a:off x="4660609" y="3324882"/>
                <a:ext cx="670680" cy="404280"/>
              </p14:xfrm>
            </p:contentPart>
          </mc:Choice>
          <mc:Fallback>
            <p:pic>
              <p:nvPicPr>
                <p:cNvPr id="35" name="Ink 34">
                  <a:extLst>
                    <a:ext uri="{FF2B5EF4-FFF2-40B4-BE49-F238E27FC236}">
                      <a16:creationId xmlns:a16="http://schemas.microsoft.com/office/drawing/2014/main" id="{4EF485F5-A266-06CB-5431-E8A7B979E8BC}"/>
                    </a:ext>
                  </a:extLst>
                </p:cNvPr>
                <p:cNvPicPr/>
                <p:nvPr/>
              </p:nvPicPr>
              <p:blipFill>
                <a:blip r:embed="rId59"/>
                <a:stretch>
                  <a:fillRect/>
                </a:stretch>
              </p:blipFill>
              <p:spPr>
                <a:xfrm>
                  <a:off x="4651969" y="3315882"/>
                  <a:ext cx="688320" cy="4219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6" name="Ink 35">
                  <a:extLst>
                    <a:ext uri="{FF2B5EF4-FFF2-40B4-BE49-F238E27FC236}">
                      <a16:creationId xmlns:a16="http://schemas.microsoft.com/office/drawing/2014/main" id="{A46E9926-A9B0-A680-E6E1-15CAD570F24F}"/>
                    </a:ext>
                  </a:extLst>
                </p14:cNvPr>
                <p14:cNvContentPartPr/>
                <p14:nvPr/>
              </p14:nvContentPartPr>
              <p14:xfrm>
                <a:off x="5276209" y="3518922"/>
                <a:ext cx="379080" cy="198000"/>
              </p14:xfrm>
            </p:contentPart>
          </mc:Choice>
          <mc:Fallback>
            <p:pic>
              <p:nvPicPr>
                <p:cNvPr id="36" name="Ink 35">
                  <a:extLst>
                    <a:ext uri="{FF2B5EF4-FFF2-40B4-BE49-F238E27FC236}">
                      <a16:creationId xmlns:a16="http://schemas.microsoft.com/office/drawing/2014/main" id="{A46E9926-A9B0-A680-E6E1-15CAD570F24F}"/>
                    </a:ext>
                  </a:extLst>
                </p:cNvPr>
                <p:cNvPicPr/>
                <p:nvPr/>
              </p:nvPicPr>
              <p:blipFill>
                <a:blip r:embed="rId61"/>
                <a:stretch>
                  <a:fillRect/>
                </a:stretch>
              </p:blipFill>
              <p:spPr>
                <a:xfrm>
                  <a:off x="5267569" y="3510282"/>
                  <a:ext cx="39672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7" name="Ink 36">
                  <a:extLst>
                    <a:ext uri="{FF2B5EF4-FFF2-40B4-BE49-F238E27FC236}">
                      <a16:creationId xmlns:a16="http://schemas.microsoft.com/office/drawing/2014/main" id="{8427DCDF-6819-BB21-5369-60FB44936EC2}"/>
                    </a:ext>
                  </a:extLst>
                </p14:cNvPr>
                <p14:cNvContentPartPr/>
                <p14:nvPr/>
              </p14:nvContentPartPr>
              <p14:xfrm>
                <a:off x="5641249" y="3370242"/>
                <a:ext cx="91800" cy="357480"/>
              </p14:xfrm>
            </p:contentPart>
          </mc:Choice>
          <mc:Fallback>
            <p:pic>
              <p:nvPicPr>
                <p:cNvPr id="37" name="Ink 36">
                  <a:extLst>
                    <a:ext uri="{FF2B5EF4-FFF2-40B4-BE49-F238E27FC236}">
                      <a16:creationId xmlns:a16="http://schemas.microsoft.com/office/drawing/2014/main" id="{8427DCDF-6819-BB21-5369-60FB44936EC2}"/>
                    </a:ext>
                  </a:extLst>
                </p:cNvPr>
                <p:cNvPicPr/>
                <p:nvPr/>
              </p:nvPicPr>
              <p:blipFill>
                <a:blip r:embed="rId63"/>
                <a:stretch>
                  <a:fillRect/>
                </a:stretch>
              </p:blipFill>
              <p:spPr>
                <a:xfrm>
                  <a:off x="5632609" y="3361242"/>
                  <a:ext cx="109440" cy="3751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8" name="Ink 37">
                  <a:extLst>
                    <a:ext uri="{FF2B5EF4-FFF2-40B4-BE49-F238E27FC236}">
                      <a16:creationId xmlns:a16="http://schemas.microsoft.com/office/drawing/2014/main" id="{1C6BD020-459A-4379-0BD4-EDBD5BD33022}"/>
                    </a:ext>
                  </a:extLst>
                </p14:cNvPr>
                <p14:cNvContentPartPr/>
                <p14:nvPr/>
              </p14:nvContentPartPr>
              <p14:xfrm>
                <a:off x="5469529" y="3562482"/>
                <a:ext cx="844560" cy="239400"/>
              </p14:xfrm>
            </p:contentPart>
          </mc:Choice>
          <mc:Fallback>
            <p:pic>
              <p:nvPicPr>
                <p:cNvPr id="38" name="Ink 37">
                  <a:extLst>
                    <a:ext uri="{FF2B5EF4-FFF2-40B4-BE49-F238E27FC236}">
                      <a16:creationId xmlns:a16="http://schemas.microsoft.com/office/drawing/2014/main" id="{1C6BD020-459A-4379-0BD4-EDBD5BD33022}"/>
                    </a:ext>
                  </a:extLst>
                </p:cNvPr>
                <p:cNvPicPr/>
                <p:nvPr/>
              </p:nvPicPr>
              <p:blipFill>
                <a:blip r:embed="rId65"/>
                <a:stretch>
                  <a:fillRect/>
                </a:stretch>
              </p:blipFill>
              <p:spPr>
                <a:xfrm>
                  <a:off x="5460889" y="3553482"/>
                  <a:ext cx="86220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1" name="Ink 40">
                  <a:extLst>
                    <a:ext uri="{FF2B5EF4-FFF2-40B4-BE49-F238E27FC236}">
                      <a16:creationId xmlns:a16="http://schemas.microsoft.com/office/drawing/2014/main" id="{F11730E0-BC5E-BD34-F5D3-4D0F688339CF}"/>
                    </a:ext>
                  </a:extLst>
                </p14:cNvPr>
                <p14:cNvContentPartPr/>
                <p14:nvPr/>
              </p14:nvContentPartPr>
              <p14:xfrm>
                <a:off x="4133209" y="3129402"/>
                <a:ext cx="163080" cy="909000"/>
              </p14:xfrm>
            </p:contentPart>
          </mc:Choice>
          <mc:Fallback>
            <p:pic>
              <p:nvPicPr>
                <p:cNvPr id="41" name="Ink 40">
                  <a:extLst>
                    <a:ext uri="{FF2B5EF4-FFF2-40B4-BE49-F238E27FC236}">
                      <a16:creationId xmlns:a16="http://schemas.microsoft.com/office/drawing/2014/main" id="{F11730E0-BC5E-BD34-F5D3-4D0F688339CF}"/>
                    </a:ext>
                  </a:extLst>
                </p:cNvPr>
                <p:cNvPicPr/>
                <p:nvPr/>
              </p:nvPicPr>
              <p:blipFill>
                <a:blip r:embed="rId67"/>
                <a:stretch>
                  <a:fillRect/>
                </a:stretch>
              </p:blipFill>
              <p:spPr>
                <a:xfrm>
                  <a:off x="4124209" y="3120402"/>
                  <a:ext cx="180720" cy="9266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2" name="Ink 41">
                  <a:extLst>
                    <a:ext uri="{FF2B5EF4-FFF2-40B4-BE49-F238E27FC236}">
                      <a16:creationId xmlns:a16="http://schemas.microsoft.com/office/drawing/2014/main" id="{15BDF74D-AAE8-1747-1100-7993042C072C}"/>
                    </a:ext>
                  </a:extLst>
                </p14:cNvPr>
                <p14:cNvContentPartPr/>
                <p14:nvPr/>
              </p14:nvContentPartPr>
              <p14:xfrm>
                <a:off x="4347409" y="3154602"/>
                <a:ext cx="3250440" cy="1078920"/>
              </p14:xfrm>
            </p:contentPart>
          </mc:Choice>
          <mc:Fallback>
            <p:pic>
              <p:nvPicPr>
                <p:cNvPr id="42" name="Ink 41">
                  <a:extLst>
                    <a:ext uri="{FF2B5EF4-FFF2-40B4-BE49-F238E27FC236}">
                      <a16:creationId xmlns:a16="http://schemas.microsoft.com/office/drawing/2014/main" id="{15BDF74D-AAE8-1747-1100-7993042C072C}"/>
                    </a:ext>
                  </a:extLst>
                </p:cNvPr>
                <p:cNvPicPr/>
                <p:nvPr/>
              </p:nvPicPr>
              <p:blipFill>
                <a:blip r:embed="rId69"/>
                <a:stretch>
                  <a:fillRect/>
                </a:stretch>
              </p:blipFill>
              <p:spPr>
                <a:xfrm>
                  <a:off x="4338769" y="3145602"/>
                  <a:ext cx="3268080" cy="1096560"/>
                </a:xfrm>
                <a:prstGeom prst="rect">
                  <a:avLst/>
                </a:prstGeom>
              </p:spPr>
            </p:pic>
          </mc:Fallback>
        </mc:AlternateContent>
      </p:grpSp>
      <p:grpSp>
        <p:nvGrpSpPr>
          <p:cNvPr id="51" name="Group 50">
            <a:extLst>
              <a:ext uri="{FF2B5EF4-FFF2-40B4-BE49-F238E27FC236}">
                <a16:creationId xmlns:a16="http://schemas.microsoft.com/office/drawing/2014/main" id="{D472E941-F686-4EF3-5B30-D71E8EC7A5AB}"/>
              </a:ext>
            </a:extLst>
          </p:cNvPr>
          <p:cNvGrpSpPr/>
          <p:nvPr/>
        </p:nvGrpSpPr>
        <p:grpSpPr>
          <a:xfrm>
            <a:off x="921289" y="4527282"/>
            <a:ext cx="3721320" cy="675000"/>
            <a:chOff x="921289" y="4527282"/>
            <a:chExt cx="3721320" cy="675000"/>
          </a:xfrm>
        </p:grpSpPr>
        <mc:AlternateContent xmlns:mc="http://schemas.openxmlformats.org/markup-compatibility/2006">
          <mc:Choice xmlns:p14="http://schemas.microsoft.com/office/powerpoint/2010/main" Requires="p14">
            <p:contentPart p14:bwMode="auto" r:id="rId70">
              <p14:nvContentPartPr>
                <p14:cNvPr id="44" name="Ink 43">
                  <a:extLst>
                    <a:ext uri="{FF2B5EF4-FFF2-40B4-BE49-F238E27FC236}">
                      <a16:creationId xmlns:a16="http://schemas.microsoft.com/office/drawing/2014/main" id="{DE3F7766-EE6C-CAA3-80AA-E7A29639D9F8}"/>
                    </a:ext>
                  </a:extLst>
                </p14:cNvPr>
                <p14:cNvContentPartPr/>
                <p14:nvPr/>
              </p14:nvContentPartPr>
              <p14:xfrm>
                <a:off x="921289" y="4527282"/>
                <a:ext cx="471600" cy="543960"/>
              </p14:xfrm>
            </p:contentPart>
          </mc:Choice>
          <mc:Fallback>
            <p:pic>
              <p:nvPicPr>
                <p:cNvPr id="44" name="Ink 43">
                  <a:extLst>
                    <a:ext uri="{FF2B5EF4-FFF2-40B4-BE49-F238E27FC236}">
                      <a16:creationId xmlns:a16="http://schemas.microsoft.com/office/drawing/2014/main" id="{DE3F7766-EE6C-CAA3-80AA-E7A29639D9F8}"/>
                    </a:ext>
                  </a:extLst>
                </p:cNvPr>
                <p:cNvPicPr/>
                <p:nvPr/>
              </p:nvPicPr>
              <p:blipFill>
                <a:blip r:embed="rId71"/>
                <a:stretch>
                  <a:fillRect/>
                </a:stretch>
              </p:blipFill>
              <p:spPr>
                <a:xfrm>
                  <a:off x="912289" y="4518282"/>
                  <a:ext cx="489240" cy="5616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5" name="Ink 44">
                  <a:extLst>
                    <a:ext uri="{FF2B5EF4-FFF2-40B4-BE49-F238E27FC236}">
                      <a16:creationId xmlns:a16="http://schemas.microsoft.com/office/drawing/2014/main" id="{A5339D99-3BC9-B049-67C1-81B8AC547732}"/>
                    </a:ext>
                  </a:extLst>
                </p14:cNvPr>
                <p14:cNvContentPartPr/>
                <p14:nvPr/>
              </p14:nvContentPartPr>
              <p14:xfrm>
                <a:off x="1864849" y="4819962"/>
                <a:ext cx="169200" cy="201600"/>
              </p14:xfrm>
            </p:contentPart>
          </mc:Choice>
          <mc:Fallback>
            <p:pic>
              <p:nvPicPr>
                <p:cNvPr id="45" name="Ink 44">
                  <a:extLst>
                    <a:ext uri="{FF2B5EF4-FFF2-40B4-BE49-F238E27FC236}">
                      <a16:creationId xmlns:a16="http://schemas.microsoft.com/office/drawing/2014/main" id="{A5339D99-3BC9-B049-67C1-81B8AC547732}"/>
                    </a:ext>
                  </a:extLst>
                </p:cNvPr>
                <p:cNvPicPr/>
                <p:nvPr/>
              </p:nvPicPr>
              <p:blipFill>
                <a:blip r:embed="rId73"/>
                <a:stretch>
                  <a:fillRect/>
                </a:stretch>
              </p:blipFill>
              <p:spPr>
                <a:xfrm>
                  <a:off x="1856209" y="4811322"/>
                  <a:ext cx="18684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6" name="Ink 45">
                  <a:extLst>
                    <a:ext uri="{FF2B5EF4-FFF2-40B4-BE49-F238E27FC236}">
                      <a16:creationId xmlns:a16="http://schemas.microsoft.com/office/drawing/2014/main" id="{79DF533B-7FB9-E4BA-7100-BF3FF2F04AB9}"/>
                    </a:ext>
                  </a:extLst>
                </p14:cNvPr>
                <p14:cNvContentPartPr/>
                <p14:nvPr/>
              </p14:nvContentPartPr>
              <p14:xfrm>
                <a:off x="2626609" y="4635282"/>
                <a:ext cx="177840" cy="486720"/>
              </p14:xfrm>
            </p:contentPart>
          </mc:Choice>
          <mc:Fallback>
            <p:pic>
              <p:nvPicPr>
                <p:cNvPr id="46" name="Ink 45">
                  <a:extLst>
                    <a:ext uri="{FF2B5EF4-FFF2-40B4-BE49-F238E27FC236}">
                      <a16:creationId xmlns:a16="http://schemas.microsoft.com/office/drawing/2014/main" id="{79DF533B-7FB9-E4BA-7100-BF3FF2F04AB9}"/>
                    </a:ext>
                  </a:extLst>
                </p:cNvPr>
                <p:cNvPicPr/>
                <p:nvPr/>
              </p:nvPicPr>
              <p:blipFill>
                <a:blip r:embed="rId75"/>
                <a:stretch>
                  <a:fillRect/>
                </a:stretch>
              </p:blipFill>
              <p:spPr>
                <a:xfrm>
                  <a:off x="2617609" y="4626282"/>
                  <a:ext cx="195480" cy="5043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7" name="Ink 46">
                  <a:extLst>
                    <a:ext uri="{FF2B5EF4-FFF2-40B4-BE49-F238E27FC236}">
                      <a16:creationId xmlns:a16="http://schemas.microsoft.com/office/drawing/2014/main" id="{7EEF21DE-97D7-4A1F-E154-9298A7C4A099}"/>
                    </a:ext>
                  </a:extLst>
                </p14:cNvPr>
                <p14:cNvContentPartPr/>
                <p14:nvPr/>
              </p14:nvContentPartPr>
              <p14:xfrm>
                <a:off x="2448409" y="4588842"/>
                <a:ext cx="593280" cy="87840"/>
              </p14:xfrm>
            </p:contentPart>
          </mc:Choice>
          <mc:Fallback>
            <p:pic>
              <p:nvPicPr>
                <p:cNvPr id="47" name="Ink 46">
                  <a:extLst>
                    <a:ext uri="{FF2B5EF4-FFF2-40B4-BE49-F238E27FC236}">
                      <a16:creationId xmlns:a16="http://schemas.microsoft.com/office/drawing/2014/main" id="{7EEF21DE-97D7-4A1F-E154-9298A7C4A099}"/>
                    </a:ext>
                  </a:extLst>
                </p:cNvPr>
                <p:cNvPicPr/>
                <p:nvPr/>
              </p:nvPicPr>
              <p:blipFill>
                <a:blip r:embed="rId77"/>
                <a:stretch>
                  <a:fillRect/>
                </a:stretch>
              </p:blipFill>
              <p:spPr>
                <a:xfrm>
                  <a:off x="2439769" y="4579842"/>
                  <a:ext cx="61092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8" name="Ink 47">
                  <a:extLst>
                    <a:ext uri="{FF2B5EF4-FFF2-40B4-BE49-F238E27FC236}">
                      <a16:creationId xmlns:a16="http://schemas.microsoft.com/office/drawing/2014/main" id="{8C9D90AA-8508-2143-59C1-63E0C691CFCA}"/>
                    </a:ext>
                  </a:extLst>
                </p14:cNvPr>
                <p14:cNvContentPartPr/>
                <p14:nvPr/>
              </p14:nvContentPartPr>
              <p14:xfrm>
                <a:off x="2821729" y="4893762"/>
                <a:ext cx="539640" cy="250920"/>
              </p14:xfrm>
            </p:contentPart>
          </mc:Choice>
          <mc:Fallback>
            <p:pic>
              <p:nvPicPr>
                <p:cNvPr id="48" name="Ink 47">
                  <a:extLst>
                    <a:ext uri="{FF2B5EF4-FFF2-40B4-BE49-F238E27FC236}">
                      <a16:creationId xmlns:a16="http://schemas.microsoft.com/office/drawing/2014/main" id="{8C9D90AA-8508-2143-59C1-63E0C691CFCA}"/>
                    </a:ext>
                  </a:extLst>
                </p:cNvPr>
                <p:cNvPicPr/>
                <p:nvPr/>
              </p:nvPicPr>
              <p:blipFill>
                <a:blip r:embed="rId79"/>
                <a:stretch>
                  <a:fillRect/>
                </a:stretch>
              </p:blipFill>
              <p:spPr>
                <a:xfrm>
                  <a:off x="2812729" y="4885122"/>
                  <a:ext cx="55728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9" name="Ink 48">
                  <a:extLst>
                    <a:ext uri="{FF2B5EF4-FFF2-40B4-BE49-F238E27FC236}">
                      <a16:creationId xmlns:a16="http://schemas.microsoft.com/office/drawing/2014/main" id="{326A3C76-5BBC-281D-00ED-78346538D0C3}"/>
                    </a:ext>
                  </a:extLst>
                </p14:cNvPr>
                <p14:cNvContentPartPr/>
                <p14:nvPr/>
              </p14:nvContentPartPr>
              <p14:xfrm>
                <a:off x="3442729" y="4659042"/>
                <a:ext cx="511560" cy="524880"/>
              </p14:xfrm>
            </p:contentPart>
          </mc:Choice>
          <mc:Fallback>
            <p:pic>
              <p:nvPicPr>
                <p:cNvPr id="49" name="Ink 48">
                  <a:extLst>
                    <a:ext uri="{FF2B5EF4-FFF2-40B4-BE49-F238E27FC236}">
                      <a16:creationId xmlns:a16="http://schemas.microsoft.com/office/drawing/2014/main" id="{326A3C76-5BBC-281D-00ED-78346538D0C3}"/>
                    </a:ext>
                  </a:extLst>
                </p:cNvPr>
                <p:cNvPicPr/>
                <p:nvPr/>
              </p:nvPicPr>
              <p:blipFill>
                <a:blip r:embed="rId81"/>
                <a:stretch>
                  <a:fillRect/>
                </a:stretch>
              </p:blipFill>
              <p:spPr>
                <a:xfrm>
                  <a:off x="3433729" y="4650042"/>
                  <a:ext cx="529200" cy="5425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0" name="Ink 49">
                  <a:extLst>
                    <a:ext uri="{FF2B5EF4-FFF2-40B4-BE49-F238E27FC236}">
                      <a16:creationId xmlns:a16="http://schemas.microsoft.com/office/drawing/2014/main" id="{18A93D1C-4C81-A6B9-2D6B-3D99E39E8290}"/>
                    </a:ext>
                  </a:extLst>
                </p14:cNvPr>
                <p14:cNvContentPartPr/>
                <p14:nvPr/>
              </p14:nvContentPartPr>
              <p14:xfrm>
                <a:off x="4147969" y="4950642"/>
                <a:ext cx="494640" cy="251640"/>
              </p14:xfrm>
            </p:contentPart>
          </mc:Choice>
          <mc:Fallback>
            <p:pic>
              <p:nvPicPr>
                <p:cNvPr id="50" name="Ink 49">
                  <a:extLst>
                    <a:ext uri="{FF2B5EF4-FFF2-40B4-BE49-F238E27FC236}">
                      <a16:creationId xmlns:a16="http://schemas.microsoft.com/office/drawing/2014/main" id="{18A93D1C-4C81-A6B9-2D6B-3D99E39E8290}"/>
                    </a:ext>
                  </a:extLst>
                </p:cNvPr>
                <p:cNvPicPr/>
                <p:nvPr/>
              </p:nvPicPr>
              <p:blipFill>
                <a:blip r:embed="rId83"/>
                <a:stretch>
                  <a:fillRect/>
                </a:stretch>
              </p:blipFill>
              <p:spPr>
                <a:xfrm>
                  <a:off x="4139329" y="4942002"/>
                  <a:ext cx="512280" cy="269280"/>
                </a:xfrm>
                <a:prstGeom prst="rect">
                  <a:avLst/>
                </a:prstGeom>
              </p:spPr>
            </p:pic>
          </mc:Fallback>
        </mc:AlternateContent>
      </p:grpSp>
      <p:grpSp>
        <p:nvGrpSpPr>
          <p:cNvPr id="57" name="Group 56">
            <a:extLst>
              <a:ext uri="{FF2B5EF4-FFF2-40B4-BE49-F238E27FC236}">
                <a16:creationId xmlns:a16="http://schemas.microsoft.com/office/drawing/2014/main" id="{BF54EC9E-A469-9830-A142-A10A38A7990E}"/>
              </a:ext>
            </a:extLst>
          </p:cNvPr>
          <p:cNvGrpSpPr/>
          <p:nvPr/>
        </p:nvGrpSpPr>
        <p:grpSpPr>
          <a:xfrm>
            <a:off x="661369" y="5589642"/>
            <a:ext cx="2103480" cy="675000"/>
            <a:chOff x="661369" y="5589642"/>
            <a:chExt cx="2103480" cy="675000"/>
          </a:xfrm>
        </p:grpSpPr>
        <mc:AlternateContent xmlns:mc="http://schemas.openxmlformats.org/markup-compatibility/2006">
          <mc:Choice xmlns:p14="http://schemas.microsoft.com/office/powerpoint/2010/main" Requires="p14">
            <p:contentPart p14:bwMode="auto" r:id="rId84">
              <p14:nvContentPartPr>
                <p14:cNvPr id="52" name="Ink 51">
                  <a:extLst>
                    <a:ext uri="{FF2B5EF4-FFF2-40B4-BE49-F238E27FC236}">
                      <a16:creationId xmlns:a16="http://schemas.microsoft.com/office/drawing/2014/main" id="{E3B018E4-5FA1-077E-9EC8-B10B2AFB592F}"/>
                    </a:ext>
                  </a:extLst>
                </p14:cNvPr>
                <p14:cNvContentPartPr/>
                <p14:nvPr/>
              </p14:nvContentPartPr>
              <p14:xfrm>
                <a:off x="661369" y="5589642"/>
                <a:ext cx="693000" cy="511920"/>
              </p14:xfrm>
            </p:contentPart>
          </mc:Choice>
          <mc:Fallback>
            <p:pic>
              <p:nvPicPr>
                <p:cNvPr id="52" name="Ink 51">
                  <a:extLst>
                    <a:ext uri="{FF2B5EF4-FFF2-40B4-BE49-F238E27FC236}">
                      <a16:creationId xmlns:a16="http://schemas.microsoft.com/office/drawing/2014/main" id="{E3B018E4-5FA1-077E-9EC8-B10B2AFB592F}"/>
                    </a:ext>
                  </a:extLst>
                </p:cNvPr>
                <p:cNvPicPr/>
                <p:nvPr/>
              </p:nvPicPr>
              <p:blipFill>
                <a:blip r:embed="rId85"/>
                <a:stretch>
                  <a:fillRect/>
                </a:stretch>
              </p:blipFill>
              <p:spPr>
                <a:xfrm>
                  <a:off x="652729" y="5580642"/>
                  <a:ext cx="710640" cy="5295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3" name="Ink 52">
                  <a:extLst>
                    <a:ext uri="{FF2B5EF4-FFF2-40B4-BE49-F238E27FC236}">
                      <a16:creationId xmlns:a16="http://schemas.microsoft.com/office/drawing/2014/main" id="{74A82919-47BB-20CF-ADFE-598DE09A128D}"/>
                    </a:ext>
                  </a:extLst>
                </p14:cNvPr>
                <p14:cNvContentPartPr/>
                <p14:nvPr/>
              </p14:nvContentPartPr>
              <p14:xfrm>
                <a:off x="1216489" y="5869002"/>
                <a:ext cx="498600" cy="236880"/>
              </p14:xfrm>
            </p:contentPart>
          </mc:Choice>
          <mc:Fallback>
            <p:pic>
              <p:nvPicPr>
                <p:cNvPr id="53" name="Ink 52">
                  <a:extLst>
                    <a:ext uri="{FF2B5EF4-FFF2-40B4-BE49-F238E27FC236}">
                      <a16:creationId xmlns:a16="http://schemas.microsoft.com/office/drawing/2014/main" id="{74A82919-47BB-20CF-ADFE-598DE09A128D}"/>
                    </a:ext>
                  </a:extLst>
                </p:cNvPr>
                <p:cNvPicPr/>
                <p:nvPr/>
              </p:nvPicPr>
              <p:blipFill>
                <a:blip r:embed="rId87"/>
                <a:stretch>
                  <a:fillRect/>
                </a:stretch>
              </p:blipFill>
              <p:spPr>
                <a:xfrm>
                  <a:off x="1207489" y="5860002"/>
                  <a:ext cx="51624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4" name="Ink 53">
                  <a:extLst>
                    <a:ext uri="{FF2B5EF4-FFF2-40B4-BE49-F238E27FC236}">
                      <a16:creationId xmlns:a16="http://schemas.microsoft.com/office/drawing/2014/main" id="{E4CF4534-4333-D64D-8C08-100771182A51}"/>
                    </a:ext>
                  </a:extLst>
                </p14:cNvPr>
                <p14:cNvContentPartPr/>
                <p14:nvPr/>
              </p14:nvContentPartPr>
              <p14:xfrm>
                <a:off x="1840009" y="5853522"/>
                <a:ext cx="276120" cy="249840"/>
              </p14:xfrm>
            </p:contentPart>
          </mc:Choice>
          <mc:Fallback>
            <p:pic>
              <p:nvPicPr>
                <p:cNvPr id="54" name="Ink 53">
                  <a:extLst>
                    <a:ext uri="{FF2B5EF4-FFF2-40B4-BE49-F238E27FC236}">
                      <a16:creationId xmlns:a16="http://schemas.microsoft.com/office/drawing/2014/main" id="{E4CF4534-4333-D64D-8C08-100771182A51}"/>
                    </a:ext>
                  </a:extLst>
                </p:cNvPr>
                <p:cNvPicPr/>
                <p:nvPr/>
              </p:nvPicPr>
              <p:blipFill>
                <a:blip r:embed="rId89"/>
                <a:stretch>
                  <a:fillRect/>
                </a:stretch>
              </p:blipFill>
              <p:spPr>
                <a:xfrm>
                  <a:off x="1831009" y="5844882"/>
                  <a:ext cx="29376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5" name="Ink 54">
                  <a:extLst>
                    <a:ext uri="{FF2B5EF4-FFF2-40B4-BE49-F238E27FC236}">
                      <a16:creationId xmlns:a16="http://schemas.microsoft.com/office/drawing/2014/main" id="{90A7E2C7-4108-112E-5227-362A27DB07C8}"/>
                    </a:ext>
                  </a:extLst>
                </p14:cNvPr>
                <p14:cNvContentPartPr/>
                <p14:nvPr/>
              </p14:nvContentPartPr>
              <p14:xfrm>
                <a:off x="2115049" y="5881962"/>
                <a:ext cx="201960" cy="263520"/>
              </p14:xfrm>
            </p:contentPart>
          </mc:Choice>
          <mc:Fallback>
            <p:pic>
              <p:nvPicPr>
                <p:cNvPr id="55" name="Ink 54">
                  <a:extLst>
                    <a:ext uri="{FF2B5EF4-FFF2-40B4-BE49-F238E27FC236}">
                      <a16:creationId xmlns:a16="http://schemas.microsoft.com/office/drawing/2014/main" id="{90A7E2C7-4108-112E-5227-362A27DB07C8}"/>
                    </a:ext>
                  </a:extLst>
                </p:cNvPr>
                <p:cNvPicPr/>
                <p:nvPr/>
              </p:nvPicPr>
              <p:blipFill>
                <a:blip r:embed="rId91"/>
                <a:stretch>
                  <a:fillRect/>
                </a:stretch>
              </p:blipFill>
              <p:spPr>
                <a:xfrm>
                  <a:off x="2106049" y="5872962"/>
                  <a:ext cx="219600" cy="2811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6" name="Ink 55">
                  <a:extLst>
                    <a:ext uri="{FF2B5EF4-FFF2-40B4-BE49-F238E27FC236}">
                      <a16:creationId xmlns:a16="http://schemas.microsoft.com/office/drawing/2014/main" id="{6FF23E2C-EADD-87DD-4B16-CAD2DBFDB599}"/>
                    </a:ext>
                  </a:extLst>
                </p14:cNvPr>
                <p14:cNvContentPartPr/>
                <p14:nvPr/>
              </p14:nvContentPartPr>
              <p14:xfrm>
                <a:off x="2334649" y="5897442"/>
                <a:ext cx="430200" cy="367200"/>
              </p14:xfrm>
            </p:contentPart>
          </mc:Choice>
          <mc:Fallback>
            <p:pic>
              <p:nvPicPr>
                <p:cNvPr id="56" name="Ink 55">
                  <a:extLst>
                    <a:ext uri="{FF2B5EF4-FFF2-40B4-BE49-F238E27FC236}">
                      <a16:creationId xmlns:a16="http://schemas.microsoft.com/office/drawing/2014/main" id="{6FF23E2C-EADD-87DD-4B16-CAD2DBFDB599}"/>
                    </a:ext>
                  </a:extLst>
                </p:cNvPr>
                <p:cNvPicPr/>
                <p:nvPr/>
              </p:nvPicPr>
              <p:blipFill>
                <a:blip r:embed="rId93"/>
                <a:stretch>
                  <a:fillRect/>
                </a:stretch>
              </p:blipFill>
              <p:spPr>
                <a:xfrm>
                  <a:off x="2326009" y="5888802"/>
                  <a:ext cx="447840" cy="384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4">
            <p14:nvContentPartPr>
              <p14:cNvPr id="58" name="Ink 57">
                <a:extLst>
                  <a:ext uri="{FF2B5EF4-FFF2-40B4-BE49-F238E27FC236}">
                    <a16:creationId xmlns:a16="http://schemas.microsoft.com/office/drawing/2014/main" id="{0EBEE2A0-44D4-4715-F506-5E2B5D3E4534}"/>
                  </a:ext>
                </a:extLst>
              </p14:cNvPr>
              <p14:cNvContentPartPr/>
              <p14:nvPr/>
            </p14:nvContentPartPr>
            <p14:xfrm>
              <a:off x="322609" y="5686842"/>
              <a:ext cx="78840" cy="420840"/>
            </p14:xfrm>
          </p:contentPart>
        </mc:Choice>
        <mc:Fallback>
          <p:pic>
            <p:nvPicPr>
              <p:cNvPr id="58" name="Ink 57">
                <a:extLst>
                  <a:ext uri="{FF2B5EF4-FFF2-40B4-BE49-F238E27FC236}">
                    <a16:creationId xmlns:a16="http://schemas.microsoft.com/office/drawing/2014/main" id="{0EBEE2A0-44D4-4715-F506-5E2B5D3E4534}"/>
                  </a:ext>
                </a:extLst>
              </p:cNvPr>
              <p:cNvPicPr/>
              <p:nvPr/>
            </p:nvPicPr>
            <p:blipFill>
              <a:blip r:embed="rId95"/>
              <a:stretch>
                <a:fillRect/>
              </a:stretch>
            </p:blipFill>
            <p:spPr>
              <a:xfrm>
                <a:off x="313609" y="5677842"/>
                <a:ext cx="96480" cy="438480"/>
              </a:xfrm>
              <a:prstGeom prst="rect">
                <a:avLst/>
              </a:prstGeom>
            </p:spPr>
          </p:pic>
        </mc:Fallback>
      </mc:AlternateContent>
      <p:grpSp>
        <p:nvGrpSpPr>
          <p:cNvPr id="67" name="Group 66">
            <a:extLst>
              <a:ext uri="{FF2B5EF4-FFF2-40B4-BE49-F238E27FC236}">
                <a16:creationId xmlns:a16="http://schemas.microsoft.com/office/drawing/2014/main" id="{52380294-B642-2314-B54D-5BD62722749C}"/>
              </a:ext>
            </a:extLst>
          </p:cNvPr>
          <p:cNvGrpSpPr/>
          <p:nvPr/>
        </p:nvGrpSpPr>
        <p:grpSpPr>
          <a:xfrm>
            <a:off x="3386569" y="5520882"/>
            <a:ext cx="3931920" cy="732960"/>
            <a:chOff x="3386569" y="5520882"/>
            <a:chExt cx="3931920" cy="732960"/>
          </a:xfrm>
        </p:grpSpPr>
        <mc:AlternateContent xmlns:mc="http://schemas.openxmlformats.org/markup-compatibility/2006">
          <mc:Choice xmlns:p14="http://schemas.microsoft.com/office/powerpoint/2010/main" Requires="p14">
            <p:contentPart p14:bwMode="auto" r:id="rId96">
              <p14:nvContentPartPr>
                <p14:cNvPr id="59" name="Ink 58">
                  <a:extLst>
                    <a:ext uri="{FF2B5EF4-FFF2-40B4-BE49-F238E27FC236}">
                      <a16:creationId xmlns:a16="http://schemas.microsoft.com/office/drawing/2014/main" id="{F913E18C-22AB-92C9-05B9-B83F9835F96A}"/>
                    </a:ext>
                  </a:extLst>
                </p14:cNvPr>
                <p14:cNvContentPartPr/>
                <p14:nvPr/>
              </p14:nvContentPartPr>
              <p14:xfrm>
                <a:off x="3386569" y="5943882"/>
                <a:ext cx="271080" cy="33480"/>
              </p14:xfrm>
            </p:contentPart>
          </mc:Choice>
          <mc:Fallback>
            <p:pic>
              <p:nvPicPr>
                <p:cNvPr id="59" name="Ink 58">
                  <a:extLst>
                    <a:ext uri="{FF2B5EF4-FFF2-40B4-BE49-F238E27FC236}">
                      <a16:creationId xmlns:a16="http://schemas.microsoft.com/office/drawing/2014/main" id="{F913E18C-22AB-92C9-05B9-B83F9835F96A}"/>
                    </a:ext>
                  </a:extLst>
                </p:cNvPr>
                <p:cNvPicPr/>
                <p:nvPr/>
              </p:nvPicPr>
              <p:blipFill>
                <a:blip r:embed="rId97"/>
                <a:stretch>
                  <a:fillRect/>
                </a:stretch>
              </p:blipFill>
              <p:spPr>
                <a:xfrm>
                  <a:off x="3377929" y="5935242"/>
                  <a:ext cx="28872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0" name="Ink 59">
                  <a:extLst>
                    <a:ext uri="{FF2B5EF4-FFF2-40B4-BE49-F238E27FC236}">
                      <a16:creationId xmlns:a16="http://schemas.microsoft.com/office/drawing/2014/main" id="{F6F319A1-2A55-A559-6FDE-D7A179D20113}"/>
                    </a:ext>
                  </a:extLst>
                </p14:cNvPr>
                <p14:cNvContentPartPr/>
                <p14:nvPr/>
              </p14:nvContentPartPr>
              <p14:xfrm>
                <a:off x="3441289" y="6064122"/>
                <a:ext cx="294120" cy="54000"/>
              </p14:xfrm>
            </p:contentPart>
          </mc:Choice>
          <mc:Fallback>
            <p:pic>
              <p:nvPicPr>
                <p:cNvPr id="60" name="Ink 59">
                  <a:extLst>
                    <a:ext uri="{FF2B5EF4-FFF2-40B4-BE49-F238E27FC236}">
                      <a16:creationId xmlns:a16="http://schemas.microsoft.com/office/drawing/2014/main" id="{F6F319A1-2A55-A559-6FDE-D7A179D20113}"/>
                    </a:ext>
                  </a:extLst>
                </p:cNvPr>
                <p:cNvPicPr/>
                <p:nvPr/>
              </p:nvPicPr>
              <p:blipFill>
                <a:blip r:embed="rId99"/>
                <a:stretch>
                  <a:fillRect/>
                </a:stretch>
              </p:blipFill>
              <p:spPr>
                <a:xfrm>
                  <a:off x="3432289" y="6055482"/>
                  <a:ext cx="31176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1" name="Ink 60">
                  <a:extLst>
                    <a:ext uri="{FF2B5EF4-FFF2-40B4-BE49-F238E27FC236}">
                      <a16:creationId xmlns:a16="http://schemas.microsoft.com/office/drawing/2014/main" id="{91A303DA-2F4F-FB0F-C11C-D14E2CCA4FCB}"/>
                    </a:ext>
                  </a:extLst>
                </p14:cNvPr>
                <p14:cNvContentPartPr/>
                <p14:nvPr/>
              </p14:nvContentPartPr>
              <p14:xfrm>
                <a:off x="4231849" y="5815722"/>
                <a:ext cx="73440" cy="348840"/>
              </p14:xfrm>
            </p:contentPart>
          </mc:Choice>
          <mc:Fallback>
            <p:pic>
              <p:nvPicPr>
                <p:cNvPr id="61" name="Ink 60">
                  <a:extLst>
                    <a:ext uri="{FF2B5EF4-FFF2-40B4-BE49-F238E27FC236}">
                      <a16:creationId xmlns:a16="http://schemas.microsoft.com/office/drawing/2014/main" id="{91A303DA-2F4F-FB0F-C11C-D14E2CCA4FCB}"/>
                    </a:ext>
                  </a:extLst>
                </p:cNvPr>
                <p:cNvPicPr/>
                <p:nvPr/>
              </p:nvPicPr>
              <p:blipFill>
                <a:blip r:embed="rId101"/>
                <a:stretch>
                  <a:fillRect/>
                </a:stretch>
              </p:blipFill>
              <p:spPr>
                <a:xfrm>
                  <a:off x="4223209" y="5807082"/>
                  <a:ext cx="91080" cy="3664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2" name="Ink 61">
                  <a:extLst>
                    <a:ext uri="{FF2B5EF4-FFF2-40B4-BE49-F238E27FC236}">
                      <a16:creationId xmlns:a16="http://schemas.microsoft.com/office/drawing/2014/main" id="{67B82A40-1BE5-5F12-DB97-C480F69FC7BF}"/>
                    </a:ext>
                  </a:extLst>
                </p14:cNvPr>
                <p14:cNvContentPartPr/>
                <p14:nvPr/>
              </p14:nvContentPartPr>
              <p14:xfrm>
                <a:off x="4565209" y="5868642"/>
                <a:ext cx="442440" cy="385200"/>
              </p14:xfrm>
            </p:contentPart>
          </mc:Choice>
          <mc:Fallback>
            <p:pic>
              <p:nvPicPr>
                <p:cNvPr id="62" name="Ink 61">
                  <a:extLst>
                    <a:ext uri="{FF2B5EF4-FFF2-40B4-BE49-F238E27FC236}">
                      <a16:creationId xmlns:a16="http://schemas.microsoft.com/office/drawing/2014/main" id="{67B82A40-1BE5-5F12-DB97-C480F69FC7BF}"/>
                    </a:ext>
                  </a:extLst>
                </p:cNvPr>
                <p:cNvPicPr/>
                <p:nvPr/>
              </p:nvPicPr>
              <p:blipFill>
                <a:blip r:embed="rId103"/>
                <a:stretch>
                  <a:fillRect/>
                </a:stretch>
              </p:blipFill>
              <p:spPr>
                <a:xfrm>
                  <a:off x="4556209" y="5860002"/>
                  <a:ext cx="460080" cy="4028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3" name="Ink 62">
                  <a:extLst>
                    <a:ext uri="{FF2B5EF4-FFF2-40B4-BE49-F238E27FC236}">
                      <a16:creationId xmlns:a16="http://schemas.microsoft.com/office/drawing/2014/main" id="{587B573B-B442-F552-1A21-9783FE798F43}"/>
                    </a:ext>
                  </a:extLst>
                </p14:cNvPr>
                <p14:cNvContentPartPr/>
                <p14:nvPr/>
              </p14:nvContentPartPr>
              <p14:xfrm>
                <a:off x="4947889" y="5643642"/>
                <a:ext cx="242280" cy="43920"/>
              </p14:xfrm>
            </p:contentPart>
          </mc:Choice>
          <mc:Fallback>
            <p:pic>
              <p:nvPicPr>
                <p:cNvPr id="63" name="Ink 62">
                  <a:extLst>
                    <a:ext uri="{FF2B5EF4-FFF2-40B4-BE49-F238E27FC236}">
                      <a16:creationId xmlns:a16="http://schemas.microsoft.com/office/drawing/2014/main" id="{587B573B-B442-F552-1A21-9783FE798F43}"/>
                    </a:ext>
                  </a:extLst>
                </p:cNvPr>
                <p:cNvPicPr/>
                <p:nvPr/>
              </p:nvPicPr>
              <p:blipFill>
                <a:blip r:embed="rId105"/>
                <a:stretch>
                  <a:fillRect/>
                </a:stretch>
              </p:blipFill>
              <p:spPr>
                <a:xfrm>
                  <a:off x="4938889" y="5634642"/>
                  <a:ext cx="25992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4" name="Ink 63">
                  <a:extLst>
                    <a:ext uri="{FF2B5EF4-FFF2-40B4-BE49-F238E27FC236}">
                      <a16:creationId xmlns:a16="http://schemas.microsoft.com/office/drawing/2014/main" id="{D1324753-FB5F-EB3B-F12D-5888170A5F93}"/>
                    </a:ext>
                  </a:extLst>
                </p14:cNvPr>
                <p14:cNvContentPartPr/>
                <p14:nvPr/>
              </p14:nvContentPartPr>
              <p14:xfrm>
                <a:off x="5299249" y="5520882"/>
                <a:ext cx="328680" cy="346320"/>
              </p14:xfrm>
            </p:contentPart>
          </mc:Choice>
          <mc:Fallback>
            <p:pic>
              <p:nvPicPr>
                <p:cNvPr id="64" name="Ink 63">
                  <a:extLst>
                    <a:ext uri="{FF2B5EF4-FFF2-40B4-BE49-F238E27FC236}">
                      <a16:creationId xmlns:a16="http://schemas.microsoft.com/office/drawing/2014/main" id="{D1324753-FB5F-EB3B-F12D-5888170A5F93}"/>
                    </a:ext>
                  </a:extLst>
                </p:cNvPr>
                <p:cNvPicPr/>
                <p:nvPr/>
              </p:nvPicPr>
              <p:blipFill>
                <a:blip r:embed="rId107"/>
                <a:stretch>
                  <a:fillRect/>
                </a:stretch>
              </p:blipFill>
              <p:spPr>
                <a:xfrm>
                  <a:off x="5290249" y="5511882"/>
                  <a:ext cx="346320" cy="3639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5" name="Ink 64">
                  <a:extLst>
                    <a:ext uri="{FF2B5EF4-FFF2-40B4-BE49-F238E27FC236}">
                      <a16:creationId xmlns:a16="http://schemas.microsoft.com/office/drawing/2014/main" id="{B4CFEE63-7DE2-1FAD-369F-984FC9CC83CE}"/>
                    </a:ext>
                  </a:extLst>
                </p14:cNvPr>
                <p14:cNvContentPartPr/>
                <p14:nvPr/>
              </p14:nvContentPartPr>
              <p14:xfrm>
                <a:off x="6375649" y="5676402"/>
                <a:ext cx="251280" cy="482400"/>
              </p14:xfrm>
            </p:contentPart>
          </mc:Choice>
          <mc:Fallback>
            <p:pic>
              <p:nvPicPr>
                <p:cNvPr id="65" name="Ink 64">
                  <a:extLst>
                    <a:ext uri="{FF2B5EF4-FFF2-40B4-BE49-F238E27FC236}">
                      <a16:creationId xmlns:a16="http://schemas.microsoft.com/office/drawing/2014/main" id="{B4CFEE63-7DE2-1FAD-369F-984FC9CC83CE}"/>
                    </a:ext>
                  </a:extLst>
                </p:cNvPr>
                <p:cNvPicPr/>
                <p:nvPr/>
              </p:nvPicPr>
              <p:blipFill>
                <a:blip r:embed="rId109"/>
                <a:stretch>
                  <a:fillRect/>
                </a:stretch>
              </p:blipFill>
              <p:spPr>
                <a:xfrm>
                  <a:off x="6366649" y="5667762"/>
                  <a:ext cx="268920" cy="5000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6" name="Ink 65">
                  <a:extLst>
                    <a:ext uri="{FF2B5EF4-FFF2-40B4-BE49-F238E27FC236}">
                      <a16:creationId xmlns:a16="http://schemas.microsoft.com/office/drawing/2014/main" id="{3B3D49AF-745A-F5DE-6F86-D754A2F7F63E}"/>
                    </a:ext>
                  </a:extLst>
                </p14:cNvPr>
                <p14:cNvContentPartPr/>
                <p14:nvPr/>
              </p14:nvContentPartPr>
              <p14:xfrm>
                <a:off x="6074689" y="5620962"/>
                <a:ext cx="1243800" cy="66600"/>
              </p14:xfrm>
            </p:contentPart>
          </mc:Choice>
          <mc:Fallback>
            <p:pic>
              <p:nvPicPr>
                <p:cNvPr id="66" name="Ink 65">
                  <a:extLst>
                    <a:ext uri="{FF2B5EF4-FFF2-40B4-BE49-F238E27FC236}">
                      <a16:creationId xmlns:a16="http://schemas.microsoft.com/office/drawing/2014/main" id="{3B3D49AF-745A-F5DE-6F86-D754A2F7F63E}"/>
                    </a:ext>
                  </a:extLst>
                </p:cNvPr>
                <p:cNvPicPr/>
                <p:nvPr/>
              </p:nvPicPr>
              <p:blipFill>
                <a:blip r:embed="rId111"/>
                <a:stretch>
                  <a:fillRect/>
                </a:stretch>
              </p:blipFill>
              <p:spPr>
                <a:xfrm>
                  <a:off x="6065689" y="5611962"/>
                  <a:ext cx="1261440" cy="84240"/>
                </a:xfrm>
                <a:prstGeom prst="rect">
                  <a:avLst/>
                </a:prstGeom>
              </p:spPr>
            </p:pic>
          </mc:Fallback>
        </mc:AlternateContent>
      </p:grpSp>
    </p:spTree>
    <p:extLst>
      <p:ext uri="{BB962C8B-B14F-4D97-AF65-F5344CB8AC3E}">
        <p14:creationId xmlns:p14="http://schemas.microsoft.com/office/powerpoint/2010/main" val="2748625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p:cNvPicPr>
            <a:picLocks noChangeAspect="1" noChangeArrowheads="1"/>
          </p:cNvPicPr>
          <p:nvPr/>
        </p:nvPicPr>
        <p:blipFill>
          <a:blip r:embed="rId2"/>
          <a:srcRect/>
          <a:stretch>
            <a:fillRect/>
          </a:stretch>
        </p:blipFill>
        <p:spPr bwMode="auto">
          <a:xfrm>
            <a:off x="642910" y="5143512"/>
            <a:ext cx="7758599" cy="1500198"/>
          </a:xfrm>
          <a:prstGeom prst="rect">
            <a:avLst/>
          </a:prstGeom>
          <a:noFill/>
          <a:ln w="9525">
            <a:noFill/>
            <a:miter lim="800000"/>
            <a:headEnd/>
            <a:tailEnd/>
          </a:ln>
          <a:effectLst/>
        </p:spPr>
      </p:pic>
      <p:sp>
        <p:nvSpPr>
          <p:cNvPr id="2" name="Title 1"/>
          <p:cNvSpPr>
            <a:spLocks noGrp="1"/>
          </p:cNvSpPr>
          <p:nvPr>
            <p:ph type="title"/>
          </p:nvPr>
        </p:nvSpPr>
        <p:spPr>
          <a:xfrm>
            <a:off x="500034" y="857232"/>
            <a:ext cx="8229600" cy="1143008"/>
          </a:xfrm>
        </p:spPr>
        <p:txBody>
          <a:bodyPr>
            <a:noAutofit/>
          </a:bodyPr>
          <a:lstStyle/>
          <a:p>
            <a:pPr algn="l"/>
            <a:r>
              <a:rPr lang="en-US" sz="2400" dirty="0" err="1">
                <a:latin typeface="Arial" pitchFamily="34" charset="0"/>
                <a:cs typeface="Arial" pitchFamily="34" charset="0"/>
              </a:rPr>
              <a:t>Listrik</a:t>
            </a:r>
            <a:r>
              <a:rPr lang="en-US" sz="2400" dirty="0">
                <a:latin typeface="Arial" pitchFamily="34" charset="0"/>
                <a:cs typeface="Arial" pitchFamily="34" charset="0"/>
              </a:rPr>
              <a:t> </a:t>
            </a:r>
            <a:r>
              <a:rPr lang="en-US" sz="2400" dirty="0" err="1">
                <a:latin typeface="Arial" pitchFamily="34" charset="0"/>
                <a:cs typeface="Arial" pitchFamily="34" charset="0"/>
              </a:rPr>
              <a:t>menghasilkan</a:t>
            </a:r>
            <a:r>
              <a:rPr lang="en-US" sz="2400" dirty="0">
                <a:latin typeface="Arial" pitchFamily="34" charset="0"/>
                <a:cs typeface="Arial" pitchFamily="34" charset="0"/>
              </a:rPr>
              <a:t> </a:t>
            </a:r>
            <a:r>
              <a:rPr lang="en-US" sz="2400" dirty="0" err="1">
                <a:latin typeface="Arial" pitchFamily="34" charset="0"/>
                <a:cs typeface="Arial" pitchFamily="34" charset="0"/>
              </a:rPr>
              <a:t>medan</a:t>
            </a:r>
            <a:r>
              <a:rPr lang="en-US" sz="2400" dirty="0">
                <a:latin typeface="Arial" pitchFamily="34" charset="0"/>
                <a:cs typeface="Arial" pitchFamily="34" charset="0"/>
              </a:rPr>
              <a:t> magnet, </a:t>
            </a:r>
            <a:r>
              <a:rPr lang="sv-SE" sz="2400" dirty="0">
                <a:latin typeface="Arial" pitchFamily="34" charset="0"/>
                <a:cs typeface="Arial" pitchFamily="34" charset="0"/>
              </a:rPr>
              <a:t>Sumber : arus &amp; muatan bergerak.</a:t>
            </a:r>
            <a:r>
              <a:rPr lang="en-US" sz="2400" dirty="0">
                <a:latin typeface="Arial" pitchFamily="34" charset="0"/>
                <a:cs typeface="Arial" pitchFamily="34" charset="0"/>
              </a:rPr>
              <a:t> </a:t>
            </a:r>
            <a:r>
              <a:rPr lang="en-US" sz="2400" dirty="0" err="1">
                <a:latin typeface="Arial" pitchFamily="34" charset="0"/>
                <a:cs typeface="Arial" pitchFamily="34" charset="0"/>
              </a:rPr>
              <a:t>Kuantitas</a:t>
            </a:r>
            <a:r>
              <a:rPr lang="en-US" sz="2400" dirty="0">
                <a:latin typeface="Arial" pitchFamily="34" charset="0"/>
                <a:cs typeface="Arial" pitchFamily="34" charset="0"/>
              </a:rPr>
              <a:t> Medan Magnet = </a:t>
            </a:r>
            <a:r>
              <a:rPr lang="en-US" sz="2400" dirty="0" err="1">
                <a:latin typeface="Arial" pitchFamily="34" charset="0"/>
                <a:cs typeface="Arial" pitchFamily="34" charset="0"/>
              </a:rPr>
              <a:t>Induksi</a:t>
            </a:r>
            <a:r>
              <a:rPr lang="en-US" sz="2400" dirty="0">
                <a:latin typeface="Arial" pitchFamily="34" charset="0"/>
                <a:cs typeface="Arial" pitchFamily="34" charset="0"/>
              </a:rPr>
              <a:t> </a:t>
            </a:r>
            <a:r>
              <a:rPr lang="en-US" sz="2400" dirty="0" err="1">
                <a:latin typeface="Arial" pitchFamily="34" charset="0"/>
                <a:cs typeface="Arial" pitchFamily="34" charset="0"/>
              </a:rPr>
              <a:t>Magnetik</a:t>
            </a:r>
            <a:r>
              <a:rPr lang="en-US" sz="2400" dirty="0">
                <a:latin typeface="Arial" pitchFamily="34" charset="0"/>
                <a:cs typeface="Arial" pitchFamily="34" charset="0"/>
              </a:rPr>
              <a:t> = </a:t>
            </a:r>
            <a:r>
              <a:rPr lang="en-US" sz="2400" dirty="0" err="1">
                <a:latin typeface="Arial" pitchFamily="34" charset="0"/>
                <a:cs typeface="Arial" pitchFamily="34" charset="0"/>
              </a:rPr>
              <a:t>Rapat</a:t>
            </a:r>
            <a:r>
              <a:rPr lang="en-US" sz="2400" dirty="0">
                <a:latin typeface="Arial" pitchFamily="34" charset="0"/>
                <a:cs typeface="Arial" pitchFamily="34" charset="0"/>
              </a:rPr>
              <a:t> </a:t>
            </a:r>
            <a:r>
              <a:rPr lang="en-US" sz="2400" dirty="0" err="1">
                <a:latin typeface="Arial" pitchFamily="34" charset="0"/>
                <a:cs typeface="Arial" pitchFamily="34" charset="0"/>
              </a:rPr>
              <a:t>Fluks</a:t>
            </a:r>
            <a:r>
              <a:rPr lang="en-US" sz="2400" dirty="0">
                <a:latin typeface="Arial" pitchFamily="34" charset="0"/>
                <a:cs typeface="Arial" pitchFamily="34" charset="0"/>
              </a:rPr>
              <a:t> </a:t>
            </a:r>
            <a:r>
              <a:rPr lang="en-US" sz="2400" dirty="0" err="1">
                <a:latin typeface="Arial" pitchFamily="34" charset="0"/>
                <a:cs typeface="Arial" pitchFamily="34" charset="0"/>
              </a:rPr>
              <a:t>Magnetik</a:t>
            </a:r>
            <a:r>
              <a:rPr lang="en-US" sz="2400" dirty="0">
                <a:latin typeface="Arial" pitchFamily="34" charset="0"/>
                <a:cs typeface="Arial" pitchFamily="34" charset="0"/>
              </a:rPr>
              <a:t> = Medan Magnet.</a:t>
            </a:r>
          </a:p>
        </p:txBody>
      </p:sp>
      <p:sp>
        <p:nvSpPr>
          <p:cNvPr id="8" name="Content Placeholder 2"/>
          <p:cNvSpPr txBox="1">
            <a:spLocks/>
          </p:cNvSpPr>
          <p:nvPr/>
        </p:nvSpPr>
        <p:spPr>
          <a:xfrm>
            <a:off x="500034" y="2071678"/>
            <a:ext cx="8229600" cy="857256"/>
          </a:xfrm>
          <a:prstGeom prst="rect">
            <a:avLst/>
          </a:prstGeom>
        </p:spPr>
        <p:txBody>
          <a:bodyPr vert="horz" lIns="91440" tIns="45720" rIns="91440" bIns="45720" rtlCol="0">
            <a:noAutofit/>
          </a:bodyPr>
          <a:lstStyle/>
          <a:p>
            <a:r>
              <a:rPr lang="en-US" sz="2400" dirty="0">
                <a:latin typeface="Arial" pitchFamily="34" charset="0"/>
                <a:cs typeface="Arial" pitchFamily="34" charset="0"/>
              </a:rPr>
              <a:t>Medan magnet B yang </a:t>
            </a:r>
            <a:r>
              <a:rPr lang="en-US" sz="2400" dirty="0" err="1">
                <a:latin typeface="Arial" pitchFamily="34" charset="0"/>
                <a:cs typeface="Arial" pitchFamily="34" charset="0"/>
              </a:rPr>
              <a:t>dihasilkan</a:t>
            </a:r>
            <a:r>
              <a:rPr lang="en-US" sz="2400" dirty="0">
                <a:latin typeface="Arial" pitchFamily="34" charset="0"/>
                <a:cs typeface="Arial" pitchFamily="34" charset="0"/>
              </a:rPr>
              <a:t> </a:t>
            </a:r>
            <a:r>
              <a:rPr lang="en-US" sz="2400" dirty="0" err="1">
                <a:latin typeface="Arial" pitchFamily="34" charset="0"/>
                <a:cs typeface="Arial" pitchFamily="34" charset="0"/>
              </a:rPr>
              <a:t>pada</a:t>
            </a:r>
            <a:r>
              <a:rPr lang="en-US" sz="2400" dirty="0">
                <a:latin typeface="Arial" pitchFamily="34" charset="0"/>
                <a:cs typeface="Arial" pitchFamily="34" charset="0"/>
              </a:rPr>
              <a:t> </a:t>
            </a:r>
            <a:r>
              <a:rPr lang="en-US" sz="2400" dirty="0" err="1">
                <a:latin typeface="Arial" pitchFamily="34" charset="0"/>
                <a:cs typeface="Arial" pitchFamily="34" charset="0"/>
              </a:rPr>
              <a:t>jarak</a:t>
            </a:r>
            <a:r>
              <a:rPr lang="en-US" sz="2400" dirty="0">
                <a:latin typeface="Arial" pitchFamily="34" charset="0"/>
                <a:cs typeface="Arial" pitchFamily="34" charset="0"/>
              </a:rPr>
              <a:t> r </a:t>
            </a:r>
            <a:r>
              <a:rPr lang="en-US" sz="2400" dirty="0" err="1">
                <a:latin typeface="Arial" pitchFamily="34" charset="0"/>
                <a:cs typeface="Arial" pitchFamily="34" charset="0"/>
              </a:rPr>
              <a:t>dari</a:t>
            </a:r>
            <a:r>
              <a:rPr lang="en-US" sz="2400" dirty="0">
                <a:latin typeface="Arial" pitchFamily="34" charset="0"/>
                <a:cs typeface="Arial" pitchFamily="34" charset="0"/>
              </a:rPr>
              <a:t> </a:t>
            </a:r>
            <a:r>
              <a:rPr lang="en-US" sz="2400" dirty="0" err="1">
                <a:latin typeface="Arial" pitchFamily="34" charset="0"/>
                <a:cs typeface="Arial" pitchFamily="34" charset="0"/>
              </a:rPr>
              <a:t>muatan</a:t>
            </a:r>
            <a:r>
              <a:rPr lang="en-US" sz="2400" dirty="0">
                <a:latin typeface="Arial" pitchFamily="34" charset="0"/>
                <a:cs typeface="Arial" pitchFamily="34" charset="0"/>
              </a:rPr>
              <a:t> q yang </a:t>
            </a:r>
            <a:r>
              <a:rPr lang="en-US" sz="2400" dirty="0" err="1">
                <a:latin typeface="Arial" pitchFamily="34" charset="0"/>
                <a:cs typeface="Arial" pitchFamily="34" charset="0"/>
              </a:rPr>
              <a:t>bergerak</a:t>
            </a:r>
            <a:r>
              <a:rPr lang="en-US" sz="2400" dirty="0">
                <a:latin typeface="Arial" pitchFamily="34" charset="0"/>
                <a:cs typeface="Arial" pitchFamily="34" charset="0"/>
              </a:rPr>
              <a:t> </a:t>
            </a:r>
            <a:r>
              <a:rPr lang="en-US" sz="2400" dirty="0" err="1">
                <a:latin typeface="Arial" pitchFamily="34" charset="0"/>
                <a:cs typeface="Arial" pitchFamily="34" charset="0"/>
              </a:rPr>
              <a:t>dengan</a:t>
            </a:r>
            <a:r>
              <a:rPr lang="en-US" sz="2400" dirty="0">
                <a:latin typeface="Arial" pitchFamily="34" charset="0"/>
                <a:cs typeface="Arial" pitchFamily="34" charset="0"/>
              </a:rPr>
              <a:t> </a:t>
            </a:r>
            <a:r>
              <a:rPr lang="en-US" sz="2400" dirty="0" err="1">
                <a:latin typeface="Arial" pitchFamily="34" charset="0"/>
                <a:cs typeface="Arial" pitchFamily="34" charset="0"/>
              </a:rPr>
              <a:t>kecepatan</a:t>
            </a:r>
            <a:r>
              <a:rPr lang="en-US" sz="2400" dirty="0">
                <a:latin typeface="Arial" pitchFamily="34" charset="0"/>
                <a:cs typeface="Arial" pitchFamily="34" charset="0"/>
              </a:rPr>
              <a:t> v :</a:t>
            </a:r>
          </a:p>
        </p:txBody>
      </p:sp>
      <p:sp>
        <p:nvSpPr>
          <p:cNvPr id="9" name="Content Placeholder 2"/>
          <p:cNvSpPr txBox="1">
            <a:spLocks/>
          </p:cNvSpPr>
          <p:nvPr/>
        </p:nvSpPr>
        <p:spPr>
          <a:xfrm>
            <a:off x="485804" y="242878"/>
            <a:ext cx="8372476" cy="614354"/>
          </a:xfrm>
          <a:prstGeom prst="rect">
            <a:avLst/>
          </a:prstGeom>
        </p:spPr>
        <p:txBody>
          <a:bodyPr vert="horz" lIns="91440" tIns="45720" rIns="91440" bIns="45720" rtlCol="0">
            <a:noAutofit/>
          </a:bodyPr>
          <a:lstStyle/>
          <a:p>
            <a:pPr marL="342900" lvl="0" indent="-342900">
              <a:spcBef>
                <a:spcPct val="20000"/>
              </a:spcBef>
            </a:pPr>
            <a:r>
              <a:rPr lang="sv-SE" sz="3200" dirty="0">
                <a:latin typeface="Arial" pitchFamily="34" charset="0"/>
                <a:cs typeface="Arial" pitchFamily="34" charset="0"/>
              </a:rPr>
              <a:t>Medan Magnetik dari Suatu Muatan Bergerak</a:t>
            </a:r>
            <a:endParaRPr kumimoji="0" lang="en-US" sz="32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11" name="Content Placeholder 2"/>
          <p:cNvSpPr txBox="1">
            <a:spLocks/>
          </p:cNvSpPr>
          <p:nvPr/>
        </p:nvSpPr>
        <p:spPr>
          <a:xfrm>
            <a:off x="557242" y="3857628"/>
            <a:ext cx="8229600" cy="1500198"/>
          </a:xfrm>
          <a:prstGeom prst="rect">
            <a:avLst/>
          </a:prstGeom>
        </p:spPr>
        <p:txBody>
          <a:bodyPr vert="horz" lIns="91440" tIns="45720" rIns="91440" bIns="45720" rtlCol="0">
            <a:noAutofit/>
          </a:bodyPr>
          <a:lstStyle/>
          <a:p>
            <a:r>
              <a:rPr lang="el-GR" sz="2400" dirty="0"/>
              <a:t>μ</a:t>
            </a:r>
            <a:r>
              <a:rPr lang="en-US" sz="2400" dirty="0"/>
              <a:t>o = </a:t>
            </a:r>
            <a:r>
              <a:rPr lang="en-US" sz="2400" dirty="0" err="1"/>
              <a:t>kostanta</a:t>
            </a:r>
            <a:r>
              <a:rPr lang="en-US" sz="2400" dirty="0"/>
              <a:t> </a:t>
            </a:r>
            <a:r>
              <a:rPr lang="en-US" sz="2400" dirty="0" err="1"/>
              <a:t>permeabilitas</a:t>
            </a:r>
            <a:r>
              <a:rPr lang="en-US" sz="2400" dirty="0"/>
              <a:t> </a:t>
            </a:r>
            <a:r>
              <a:rPr lang="en-US" sz="2400" dirty="0" err="1"/>
              <a:t>udara</a:t>
            </a:r>
            <a:r>
              <a:rPr lang="en-US" sz="2400" dirty="0"/>
              <a:t> = </a:t>
            </a:r>
            <a:r>
              <a:rPr lang="en-ID" sz="2400" dirty="0"/>
              <a:t>4</a:t>
            </a:r>
            <a:r>
              <a:rPr lang="el-GR" sz="2400" dirty="0"/>
              <a:t>π </a:t>
            </a:r>
            <a:r>
              <a:rPr lang="en-ID" sz="2400" dirty="0"/>
              <a:t>x 10</a:t>
            </a:r>
            <a:r>
              <a:rPr lang="en-ID" sz="2400" baseline="30000" dirty="0"/>
              <a:t>-7</a:t>
            </a:r>
            <a:r>
              <a:rPr lang="en-ID" sz="2400" dirty="0"/>
              <a:t> N/A</a:t>
            </a:r>
            <a:r>
              <a:rPr lang="en-ID" sz="2400" baseline="30000" dirty="0"/>
              <a:t>2</a:t>
            </a:r>
            <a:endParaRPr lang="en-US" sz="2400" dirty="0"/>
          </a:p>
          <a:p>
            <a:r>
              <a:rPr lang="en-US" sz="2400" dirty="0"/>
              <a:t>r = </a:t>
            </a:r>
            <a:r>
              <a:rPr lang="en-US" sz="2400" dirty="0" err="1"/>
              <a:t>jarak</a:t>
            </a:r>
            <a:r>
              <a:rPr lang="en-US" sz="2400" dirty="0"/>
              <a:t> </a:t>
            </a:r>
            <a:r>
              <a:rPr lang="en-US" sz="2400" dirty="0" err="1"/>
              <a:t>dari</a:t>
            </a:r>
            <a:r>
              <a:rPr lang="en-US" sz="2400" dirty="0"/>
              <a:t> </a:t>
            </a:r>
            <a:r>
              <a:rPr lang="en-US" sz="2400" dirty="0" err="1"/>
              <a:t>muatan</a:t>
            </a:r>
            <a:r>
              <a:rPr lang="en-US" sz="2400" dirty="0"/>
              <a:t> </a:t>
            </a:r>
            <a:r>
              <a:rPr lang="en-US" sz="2400" dirty="0" err="1"/>
              <a:t>terhadap</a:t>
            </a:r>
            <a:r>
              <a:rPr lang="en-US" sz="2400" dirty="0"/>
              <a:t> </a:t>
            </a:r>
            <a:r>
              <a:rPr lang="en-US" sz="2400" dirty="0" err="1"/>
              <a:t>titik</a:t>
            </a:r>
            <a:endParaRPr lang="en-US" sz="2400" dirty="0"/>
          </a:p>
          <a:p>
            <a:pPr marL="449263" indent="-449263"/>
            <a:r>
              <a:rPr lang="en-US" sz="2400" dirty="0"/>
              <a:t>r = </a:t>
            </a:r>
            <a:r>
              <a:rPr lang="en-US" sz="2400" dirty="0" err="1"/>
              <a:t>vektor</a:t>
            </a:r>
            <a:r>
              <a:rPr lang="en-US" sz="2400" dirty="0"/>
              <a:t> </a:t>
            </a:r>
            <a:r>
              <a:rPr lang="en-US" sz="2400" dirty="0" err="1"/>
              <a:t>satuan</a:t>
            </a:r>
            <a:r>
              <a:rPr lang="en-US" sz="2400" dirty="0"/>
              <a:t> </a:t>
            </a:r>
            <a:r>
              <a:rPr lang="en-US" sz="2400" dirty="0" err="1"/>
              <a:t>dengan</a:t>
            </a:r>
            <a:r>
              <a:rPr lang="en-US" sz="2400" dirty="0"/>
              <a:t> </a:t>
            </a:r>
            <a:r>
              <a:rPr lang="en-US" sz="2400" dirty="0" err="1"/>
              <a:t>arah</a:t>
            </a:r>
            <a:r>
              <a:rPr lang="en-US" sz="2400" dirty="0"/>
              <a:t> </a:t>
            </a:r>
            <a:r>
              <a:rPr lang="en-US" sz="2400" dirty="0" err="1"/>
              <a:t>tegak</a:t>
            </a:r>
            <a:r>
              <a:rPr lang="en-US" sz="2400" dirty="0"/>
              <a:t> </a:t>
            </a:r>
            <a:r>
              <a:rPr lang="en-US" sz="2400" dirty="0" err="1"/>
              <a:t>lurus</a:t>
            </a:r>
            <a:r>
              <a:rPr lang="en-US" sz="2400" dirty="0"/>
              <a:t> </a:t>
            </a:r>
            <a:r>
              <a:rPr lang="en-US" sz="2400" dirty="0" err="1"/>
              <a:t>permukaan</a:t>
            </a:r>
            <a:r>
              <a:rPr lang="en-US" sz="2400" dirty="0"/>
              <a:t> yang </a:t>
            </a:r>
            <a:r>
              <a:rPr lang="en-US" sz="2400" dirty="0" err="1"/>
              <a:t>dibentuk</a:t>
            </a:r>
            <a:r>
              <a:rPr lang="en-US" sz="2400" dirty="0"/>
              <a:t> </a:t>
            </a:r>
            <a:r>
              <a:rPr lang="nn-NO" sz="2400" dirty="0"/>
              <a:t>perkalian vektor v dan r.</a:t>
            </a: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pic>
        <p:nvPicPr>
          <p:cNvPr id="2056" name="Picture 8"/>
          <p:cNvPicPr>
            <a:picLocks noChangeAspect="1" noChangeArrowheads="1"/>
          </p:cNvPicPr>
          <p:nvPr/>
        </p:nvPicPr>
        <p:blipFill>
          <a:blip r:embed="rId3"/>
          <a:srcRect/>
          <a:stretch>
            <a:fillRect/>
          </a:stretch>
        </p:blipFill>
        <p:spPr bwMode="auto">
          <a:xfrm>
            <a:off x="1571604" y="2857496"/>
            <a:ext cx="4638675" cy="96202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921BC-A4FE-AD48-AACB-C595A9C78D70}"/>
              </a:ext>
            </a:extLst>
          </p:cNvPr>
          <p:cNvSpPr>
            <a:spLocks noGrp="1"/>
          </p:cNvSpPr>
          <p:nvPr>
            <p:ph type="title"/>
          </p:nvPr>
        </p:nvSpPr>
        <p:spPr/>
        <p:txBody>
          <a:bodyPr>
            <a:normAutofit fontScale="90000"/>
          </a:bodyPr>
          <a:lstStyle/>
          <a:p>
            <a:r>
              <a:rPr lang="en-US"/>
              <a:t>GAYA MAGNET PADA SEBUAH ARUS</a:t>
            </a:r>
          </a:p>
        </p:txBody>
      </p:sp>
      <p:sp>
        <p:nvSpPr>
          <p:cNvPr id="3" name="Content Placeholder 2">
            <a:extLst>
              <a:ext uri="{FF2B5EF4-FFF2-40B4-BE49-F238E27FC236}">
                <a16:creationId xmlns:a16="http://schemas.microsoft.com/office/drawing/2014/main" id="{E36049C4-EC38-C24C-BFF0-D468475212DD}"/>
              </a:ext>
            </a:extLst>
          </p:cNvPr>
          <p:cNvSpPr>
            <a:spLocks noGrp="1"/>
          </p:cNvSpPr>
          <p:nvPr>
            <p:ph idx="1"/>
          </p:nvPr>
        </p:nvSpPr>
        <p:spPr/>
        <p:txBody>
          <a:bodyPr/>
          <a:lstStyle/>
          <a:p>
            <a:r>
              <a:rPr lang="en-US"/>
              <a:t>Sebuah arus adalah kumpulan muatan-muatan yang bergerak. Karena sebah medan magnet mengerahkan sebuah gaya yang mengarah ke samping pada sebuah muatan yang bergerak, maka kita mengharapkan bahwa medan magnet tersebut akan mengerahkan sebuah gaya yang mengarah ke samping pada sebuah kawat yang mengangkut sebuah arus</a:t>
            </a:r>
          </a:p>
        </p:txBody>
      </p:sp>
    </p:spTree>
    <p:extLst>
      <p:ext uri="{BB962C8B-B14F-4D97-AF65-F5344CB8AC3E}">
        <p14:creationId xmlns:p14="http://schemas.microsoft.com/office/powerpoint/2010/main" val="2731073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4B0E5-0813-834E-B987-F16C9216F27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603DDA-B92B-C144-A7B0-49419BB1378C}"/>
              </a:ext>
            </a:extLst>
          </p:cNvPr>
          <p:cNvSpPr>
            <a:spLocks noGrp="1"/>
          </p:cNvSpPr>
          <p:nvPr>
            <p:ph idx="1"/>
          </p:nvPr>
        </p:nvSpPr>
        <p:spPr/>
        <p:txBody>
          <a:bodyPr/>
          <a:lstStyle/>
          <a:p>
            <a:pPr algn="ctr"/>
            <a:r>
              <a:rPr lang="en-US"/>
              <a:t>F = i.l.B sin ⍬</a:t>
            </a:r>
          </a:p>
          <a:p>
            <a:r>
              <a:rPr lang="en-US"/>
              <a:t>F = gaya magnet (N)</a:t>
            </a:r>
          </a:p>
          <a:p>
            <a:r>
              <a:rPr lang="en-US"/>
              <a:t>I = arus (A)</a:t>
            </a:r>
          </a:p>
          <a:p>
            <a:r>
              <a:rPr lang="en-US"/>
              <a:t>l = Panjang kawat (m)</a:t>
            </a:r>
          </a:p>
          <a:p>
            <a:r>
              <a:rPr lang="en-US"/>
              <a:t>⍬ = sudut antara arah arus i dengan arah medan magnet </a:t>
            </a:r>
          </a:p>
          <a:p>
            <a:r>
              <a:rPr lang="en-US"/>
              <a:t>B = medan magnet (Tesla)</a:t>
            </a:r>
          </a:p>
        </p:txBody>
      </p:sp>
    </p:spTree>
    <p:extLst>
      <p:ext uri="{BB962C8B-B14F-4D97-AF65-F5344CB8AC3E}">
        <p14:creationId xmlns:p14="http://schemas.microsoft.com/office/powerpoint/2010/main" val="2919515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675E6-B5C5-684E-9993-C0A4B046F526}"/>
              </a:ext>
            </a:extLst>
          </p:cNvPr>
          <p:cNvSpPr>
            <a:spLocks noGrp="1"/>
          </p:cNvSpPr>
          <p:nvPr>
            <p:ph type="title"/>
          </p:nvPr>
        </p:nvSpPr>
        <p:spPr/>
        <p:txBody>
          <a:bodyPr/>
          <a:lstStyle/>
          <a:p>
            <a:r>
              <a:rPr lang="en-US"/>
              <a:t>CONTOH SOAL</a:t>
            </a:r>
          </a:p>
        </p:txBody>
      </p:sp>
      <p:sp>
        <p:nvSpPr>
          <p:cNvPr id="3" name="Content Placeholder 2">
            <a:extLst>
              <a:ext uri="{FF2B5EF4-FFF2-40B4-BE49-F238E27FC236}">
                <a16:creationId xmlns:a16="http://schemas.microsoft.com/office/drawing/2014/main" id="{D0DB6B57-20BE-444E-9711-CFB74A421981}"/>
              </a:ext>
            </a:extLst>
          </p:cNvPr>
          <p:cNvSpPr>
            <a:spLocks noGrp="1"/>
          </p:cNvSpPr>
          <p:nvPr>
            <p:ph idx="1"/>
          </p:nvPr>
        </p:nvSpPr>
        <p:spPr/>
        <p:txBody>
          <a:bodyPr/>
          <a:lstStyle/>
          <a:p>
            <a:r>
              <a:rPr lang="en-US"/>
              <a:t>Medan magnet homogen B = 3 G dalam arah sumbu X positif. Sebuah proton (q = +e) bergerak di dalamnya dengan laju 5 x 10</a:t>
            </a:r>
            <a:r>
              <a:rPr lang="en-US" baseline="30000"/>
              <a:t>6</a:t>
            </a:r>
            <a:r>
              <a:rPr lang="en-US"/>
              <a:t> m/s dalam arah +Y. Tentukan besar dan arah gaya magnetik yang dialami proton itu.</a:t>
            </a:r>
          </a:p>
          <a:p>
            <a:r>
              <a:rPr lang="en-US"/>
              <a:t>Jawab :</a:t>
            </a:r>
          </a:p>
          <a:p>
            <a:r>
              <a:rPr lang="en-US"/>
              <a:t>B = 3 G = 3 x 10</a:t>
            </a:r>
            <a:r>
              <a:rPr lang="en-US" baseline="30000"/>
              <a:t>-4</a:t>
            </a:r>
            <a:r>
              <a:rPr lang="en-US"/>
              <a:t> T</a:t>
            </a:r>
          </a:p>
          <a:p>
            <a:r>
              <a:rPr lang="en-US"/>
              <a:t>Q</a:t>
            </a:r>
            <a:r>
              <a:rPr lang="en-US" baseline="-25000"/>
              <a:t>p</a:t>
            </a:r>
            <a:r>
              <a:rPr lang="en-US"/>
              <a:t> = 1,6 x 10</a:t>
            </a:r>
            <a:r>
              <a:rPr lang="en-US" baseline="30000"/>
              <a:t>-19</a:t>
            </a:r>
            <a:r>
              <a:rPr lang="en-US"/>
              <a:t> C</a:t>
            </a:r>
          </a:p>
          <a:p>
            <a:endParaRPr lang="en-US"/>
          </a:p>
        </p:txBody>
      </p:sp>
    </p:spTree>
    <p:extLst>
      <p:ext uri="{BB962C8B-B14F-4D97-AF65-F5344CB8AC3E}">
        <p14:creationId xmlns:p14="http://schemas.microsoft.com/office/powerpoint/2010/main" val="2443488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1E11B-F280-3542-A33A-A0517336CE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9CFA8C-CBE7-824A-BB59-B9FA41D7F094}"/>
              </a:ext>
            </a:extLst>
          </p:cNvPr>
          <p:cNvSpPr>
            <a:spLocks noGrp="1"/>
          </p:cNvSpPr>
          <p:nvPr>
            <p:ph idx="1"/>
          </p:nvPr>
        </p:nvSpPr>
        <p:spPr/>
        <p:txBody>
          <a:bodyPr/>
          <a:lstStyle/>
          <a:p>
            <a:r>
              <a:rPr lang="en-US"/>
              <a:t>V = 5 x 10</a:t>
            </a:r>
            <a:r>
              <a:rPr lang="en-US" baseline="30000"/>
              <a:t>6</a:t>
            </a:r>
            <a:r>
              <a:rPr lang="en-US"/>
              <a:t> m/s</a:t>
            </a:r>
          </a:p>
          <a:p>
            <a:r>
              <a:rPr lang="en-US"/>
              <a:t>F = q.v.B sin ⍬</a:t>
            </a:r>
          </a:p>
          <a:p>
            <a:r>
              <a:rPr lang="en-US"/>
              <a:t>    = 1,6 x 10</a:t>
            </a:r>
            <a:r>
              <a:rPr lang="en-US" baseline="30000"/>
              <a:t>-19</a:t>
            </a:r>
            <a:r>
              <a:rPr lang="en-US"/>
              <a:t> . 5 x 10</a:t>
            </a:r>
            <a:r>
              <a:rPr lang="en-US" baseline="30000"/>
              <a:t>6</a:t>
            </a:r>
            <a:r>
              <a:rPr lang="en-US"/>
              <a:t> . 3 x 10</a:t>
            </a:r>
            <a:r>
              <a:rPr lang="en-US" baseline="30000"/>
              <a:t>-4</a:t>
            </a:r>
            <a:r>
              <a:rPr lang="en-US"/>
              <a:t> sin 90</a:t>
            </a:r>
          </a:p>
          <a:p>
            <a:r>
              <a:rPr lang="en-US"/>
              <a:t>    = 2,4 x 10</a:t>
            </a:r>
            <a:r>
              <a:rPr lang="en-US" baseline="30000"/>
              <a:t>-16</a:t>
            </a:r>
            <a:r>
              <a:rPr lang="en-US"/>
              <a:t> N</a:t>
            </a:r>
          </a:p>
          <a:p>
            <a:r>
              <a:rPr lang="en-US"/>
              <a:t>Arahnya ke Utara (sumbu Z)</a:t>
            </a:r>
          </a:p>
        </p:txBody>
      </p:sp>
    </p:spTree>
    <p:extLst>
      <p:ext uri="{BB962C8B-B14F-4D97-AF65-F5344CB8AC3E}">
        <p14:creationId xmlns:p14="http://schemas.microsoft.com/office/powerpoint/2010/main" val="3602809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884</TotalTime>
  <Words>483</Words>
  <Application>Microsoft Office PowerPoint</Application>
  <PresentationFormat>On-screen Show (4:3)</PresentationFormat>
  <Paragraphs>36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MEDAN  MAGNET </vt:lpstr>
      <vt:lpstr>PowerPoint Presentation</vt:lpstr>
      <vt:lpstr>PowerPoint Presentation</vt:lpstr>
      <vt:lpstr>PowerPoint Presentation</vt:lpstr>
      <vt:lpstr>Listrik menghasilkan medan magnet, Sumber : arus &amp; muatan bergerak. Kuantitas Medan Magnet = Induksi Magnetik = Rapat Fluks Magnetik = Medan Magnet.</vt:lpstr>
      <vt:lpstr>GAYA MAGNET PADA SEBUAH ARUS</vt:lpstr>
      <vt:lpstr>PowerPoint Presentation</vt:lpstr>
      <vt:lpstr>CONTOH SOAL</vt:lpstr>
      <vt:lpstr>PowerPoint Presentation</vt:lpstr>
      <vt:lpstr>SOAL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KEMAGNETAN DAN ARUS BOLAK-BALIK</dc:title>
  <dc:creator>L E N O V O</dc:creator>
  <cp:lastModifiedBy>Desy Hertinsyana</cp:lastModifiedBy>
  <cp:revision>113</cp:revision>
  <dcterms:created xsi:type="dcterms:W3CDTF">2019-07-11T05:45:18Z</dcterms:created>
  <dcterms:modified xsi:type="dcterms:W3CDTF">2023-05-15T12:21:22Z</dcterms:modified>
</cp:coreProperties>
</file>